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4"/>
  </p:sldMasterIdLst>
  <p:sldIdLst>
    <p:sldId id="256" r:id="rId5"/>
    <p:sldId id="263" r:id="rId6"/>
    <p:sldId id="257" r:id="rId7"/>
    <p:sldId id="267" r:id="rId8"/>
    <p:sldId id="274" r:id="rId9"/>
    <p:sldId id="275" r:id="rId10"/>
    <p:sldId id="266" r:id="rId11"/>
    <p:sldId id="258" r:id="rId12"/>
    <p:sldId id="259" r:id="rId13"/>
    <p:sldId id="260" r:id="rId14"/>
    <p:sldId id="268" r:id="rId15"/>
    <p:sldId id="262" r:id="rId16"/>
    <p:sldId id="261" r:id="rId17"/>
    <p:sldId id="271" r:id="rId18"/>
    <p:sldId id="272" r:id="rId19"/>
    <p:sldId id="269" r:id="rId20"/>
    <p:sldId id="27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p:scale>
          <a:sx n="66" d="100"/>
          <a:sy n="66" d="100"/>
        </p:scale>
        <p:origin x="696" y="15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udio Perugini (2404394)" userId="a08a67e3-f793-4aa6-a8dc-ce156b0a9b6e" providerId="ADAL" clId="{F690DE3B-65B2-43FE-93C2-F2E28A14CA91}"/>
    <pc:docChg chg="modSld sldOrd">
      <pc:chgData name="Claudio Perugini (2404394)" userId="a08a67e3-f793-4aa6-a8dc-ce156b0a9b6e" providerId="ADAL" clId="{F690DE3B-65B2-43FE-93C2-F2E28A14CA91}" dt="2024-11-07T15:33:06.926" v="9"/>
      <pc:docMkLst>
        <pc:docMk/>
      </pc:docMkLst>
      <pc:sldChg chg="ord">
        <pc:chgData name="Claudio Perugini (2404394)" userId="a08a67e3-f793-4aa6-a8dc-ce156b0a9b6e" providerId="ADAL" clId="{F690DE3B-65B2-43FE-93C2-F2E28A14CA91}" dt="2024-11-07T15:32:42.036" v="1"/>
        <pc:sldMkLst>
          <pc:docMk/>
          <pc:sldMk cId="1516857104" sldId="261"/>
        </pc:sldMkLst>
      </pc:sldChg>
      <pc:sldChg chg="ord">
        <pc:chgData name="Claudio Perugini (2404394)" userId="a08a67e3-f793-4aa6-a8dc-ce156b0a9b6e" providerId="ADAL" clId="{F690DE3B-65B2-43FE-93C2-F2E28A14CA91}" dt="2024-11-07T15:33:06.926" v="9"/>
        <pc:sldMkLst>
          <pc:docMk/>
          <pc:sldMk cId="3767900103" sldId="269"/>
        </pc:sldMkLst>
      </pc:sldChg>
      <pc:sldChg chg="ord">
        <pc:chgData name="Claudio Perugini (2404394)" userId="a08a67e3-f793-4aa6-a8dc-ce156b0a9b6e" providerId="ADAL" clId="{F690DE3B-65B2-43FE-93C2-F2E28A14CA91}" dt="2024-11-07T15:32:55.057" v="3"/>
        <pc:sldMkLst>
          <pc:docMk/>
          <pc:sldMk cId="1201530290" sldId="271"/>
        </pc:sldMkLst>
      </pc:sldChg>
      <pc:sldChg chg="ord">
        <pc:chgData name="Claudio Perugini (2404394)" userId="a08a67e3-f793-4aa6-a8dc-ce156b0a9b6e" providerId="ADAL" clId="{F690DE3B-65B2-43FE-93C2-F2E28A14CA91}" dt="2024-11-07T15:33:01.261" v="7"/>
        <pc:sldMkLst>
          <pc:docMk/>
          <pc:sldMk cId="2744664566" sldId="27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A96D24-F460-4FDF-A012-552E1D8B33F6}" type="doc">
      <dgm:prSet loTypeId="urn:microsoft.com/office/officeart/2011/layout/ConvergingText" loCatId="process" qsTypeId="urn:microsoft.com/office/officeart/2005/8/quickstyle/simple3" qsCatId="simple" csTypeId="urn:microsoft.com/office/officeart/2005/8/colors/accent1_2" csCatId="accent1" phldr="1"/>
      <dgm:spPr/>
      <dgm:t>
        <a:bodyPr/>
        <a:lstStyle/>
        <a:p>
          <a:endParaRPr lang="en-GB"/>
        </a:p>
      </dgm:t>
    </dgm:pt>
    <dgm:pt modelId="{D89CD5B0-FB0E-4947-8F02-47EA54DEE0D2}">
      <dgm:prSet phldrT="[Text]"/>
      <dgm:spPr/>
      <dgm:t>
        <a:bodyPr/>
        <a:lstStyle/>
        <a:p>
          <a:endParaRPr lang="en-GB" dirty="0"/>
        </a:p>
      </dgm:t>
    </dgm:pt>
    <dgm:pt modelId="{6BA27ED5-7399-40BC-92AB-39DD4EEDC0B3}" type="parTrans" cxnId="{E98118B1-0F60-43ED-BA3A-A78F3A99747B}">
      <dgm:prSet/>
      <dgm:spPr/>
      <dgm:t>
        <a:bodyPr/>
        <a:lstStyle/>
        <a:p>
          <a:endParaRPr lang="en-GB"/>
        </a:p>
      </dgm:t>
    </dgm:pt>
    <dgm:pt modelId="{AB26AE6F-4B74-49AE-9B41-F8074C8F2453}" type="sibTrans" cxnId="{E98118B1-0F60-43ED-BA3A-A78F3A99747B}">
      <dgm:prSet/>
      <dgm:spPr/>
      <dgm:t>
        <a:bodyPr/>
        <a:lstStyle/>
        <a:p>
          <a:endParaRPr lang="en-GB"/>
        </a:p>
      </dgm:t>
    </dgm:pt>
    <dgm:pt modelId="{D9392964-C0F5-433B-B790-BED9E4B8AAEC}">
      <dgm:prSet phldrT="[Text]" phldr="1"/>
      <dgm:spPr/>
      <dgm:t>
        <a:bodyPr/>
        <a:lstStyle/>
        <a:p>
          <a:endParaRPr lang="en-GB"/>
        </a:p>
      </dgm:t>
    </dgm:pt>
    <dgm:pt modelId="{C804AABA-E73D-4C47-957E-FB53586C0376}" type="parTrans" cxnId="{C14021F2-DEA2-4CBE-B73F-C3A9FA530981}">
      <dgm:prSet/>
      <dgm:spPr/>
      <dgm:t>
        <a:bodyPr/>
        <a:lstStyle/>
        <a:p>
          <a:endParaRPr lang="en-GB"/>
        </a:p>
      </dgm:t>
    </dgm:pt>
    <dgm:pt modelId="{9ADB6BFA-B107-4C75-BA11-E52E58D7E2FC}" type="sibTrans" cxnId="{C14021F2-DEA2-4CBE-B73F-C3A9FA530981}">
      <dgm:prSet/>
      <dgm:spPr/>
      <dgm:t>
        <a:bodyPr/>
        <a:lstStyle/>
        <a:p>
          <a:endParaRPr lang="en-GB"/>
        </a:p>
      </dgm:t>
    </dgm:pt>
    <dgm:pt modelId="{340887CA-0ADD-4A0A-8976-4CC868D7319C}">
      <dgm:prSet phldrT="[Text]" phldr="1"/>
      <dgm:spPr/>
      <dgm:t>
        <a:bodyPr/>
        <a:lstStyle/>
        <a:p>
          <a:endParaRPr lang="en-GB" dirty="0"/>
        </a:p>
      </dgm:t>
    </dgm:pt>
    <dgm:pt modelId="{3E89312A-CA97-4E4B-BFD7-90CD111C46EA}" type="parTrans" cxnId="{B125215A-A81B-4653-9FE6-3506D529B24C}">
      <dgm:prSet/>
      <dgm:spPr/>
      <dgm:t>
        <a:bodyPr/>
        <a:lstStyle/>
        <a:p>
          <a:endParaRPr lang="en-GB"/>
        </a:p>
      </dgm:t>
    </dgm:pt>
    <dgm:pt modelId="{04AB74E9-5031-41AE-97F5-FA2DFC1E2191}" type="sibTrans" cxnId="{B125215A-A81B-4653-9FE6-3506D529B24C}">
      <dgm:prSet/>
      <dgm:spPr/>
      <dgm:t>
        <a:bodyPr/>
        <a:lstStyle/>
        <a:p>
          <a:endParaRPr lang="en-GB"/>
        </a:p>
      </dgm:t>
    </dgm:pt>
    <dgm:pt modelId="{E4DA54E4-A74D-4C30-A879-102AFC8F3003}">
      <dgm:prSet phldrT="[Text]" phldr="1"/>
      <dgm:spPr/>
      <dgm:t>
        <a:bodyPr/>
        <a:lstStyle/>
        <a:p>
          <a:endParaRPr lang="en-GB"/>
        </a:p>
      </dgm:t>
    </dgm:pt>
    <dgm:pt modelId="{6837C16C-DDC2-4CCF-A9A3-1097928AA41B}" type="parTrans" cxnId="{D7197E4C-1606-463E-8E58-2E5F69C2EEF9}">
      <dgm:prSet/>
      <dgm:spPr/>
      <dgm:t>
        <a:bodyPr/>
        <a:lstStyle/>
        <a:p>
          <a:endParaRPr lang="en-GB"/>
        </a:p>
      </dgm:t>
    </dgm:pt>
    <dgm:pt modelId="{C7A3133A-314A-4797-893F-F1E107966421}" type="sibTrans" cxnId="{D7197E4C-1606-463E-8E58-2E5F69C2EEF9}">
      <dgm:prSet/>
      <dgm:spPr/>
      <dgm:t>
        <a:bodyPr/>
        <a:lstStyle/>
        <a:p>
          <a:endParaRPr lang="en-GB"/>
        </a:p>
      </dgm:t>
    </dgm:pt>
    <dgm:pt modelId="{A7B650B1-C47A-457B-8BBC-738CC1B221CE}">
      <dgm:prSet phldrT="[Text]" phldr="1"/>
      <dgm:spPr/>
      <dgm:t>
        <a:bodyPr/>
        <a:lstStyle/>
        <a:p>
          <a:endParaRPr lang="en-GB"/>
        </a:p>
      </dgm:t>
    </dgm:pt>
    <dgm:pt modelId="{5AB03118-1706-4B79-B2F4-9047269FBEBC}" type="parTrans" cxnId="{CECB551F-6433-4115-8207-12D859AD0BC4}">
      <dgm:prSet/>
      <dgm:spPr/>
      <dgm:t>
        <a:bodyPr/>
        <a:lstStyle/>
        <a:p>
          <a:endParaRPr lang="en-GB"/>
        </a:p>
      </dgm:t>
    </dgm:pt>
    <dgm:pt modelId="{451DEAE6-46A2-4D9C-81EC-E2A5706C42CA}" type="sibTrans" cxnId="{CECB551F-6433-4115-8207-12D859AD0BC4}">
      <dgm:prSet/>
      <dgm:spPr/>
      <dgm:t>
        <a:bodyPr/>
        <a:lstStyle/>
        <a:p>
          <a:endParaRPr lang="en-GB"/>
        </a:p>
      </dgm:t>
    </dgm:pt>
    <dgm:pt modelId="{533E8E47-6849-4277-A264-0823AD1D1BEC}">
      <dgm:prSet phldrT="[Text]"/>
      <dgm:spPr/>
      <dgm:t>
        <a:bodyPr/>
        <a:lstStyle/>
        <a:p>
          <a:r>
            <a:rPr lang="en-GB" dirty="0"/>
            <a:t>Devolution</a:t>
          </a:r>
        </a:p>
      </dgm:t>
    </dgm:pt>
    <dgm:pt modelId="{CD465117-B57F-4FB1-AAD3-E148A022B775}" type="sibTrans" cxnId="{998B775F-A1C6-4059-886A-3B420F3C1A3D}">
      <dgm:prSet/>
      <dgm:spPr/>
      <dgm:t>
        <a:bodyPr/>
        <a:lstStyle/>
        <a:p>
          <a:endParaRPr lang="en-GB"/>
        </a:p>
      </dgm:t>
    </dgm:pt>
    <dgm:pt modelId="{30A3EF8C-228D-4B7D-83C9-546CE0FA17BA}" type="parTrans" cxnId="{998B775F-A1C6-4059-886A-3B420F3C1A3D}">
      <dgm:prSet/>
      <dgm:spPr/>
      <dgm:t>
        <a:bodyPr/>
        <a:lstStyle/>
        <a:p>
          <a:endParaRPr lang="en-GB"/>
        </a:p>
      </dgm:t>
    </dgm:pt>
    <dgm:pt modelId="{67298B7C-9940-4AC6-A348-85A4728CEDC2}" type="pres">
      <dgm:prSet presAssocID="{5CA96D24-F460-4FDF-A012-552E1D8B33F6}" presName="Name0" presStyleCnt="0">
        <dgm:presLayoutVars>
          <dgm:chMax/>
          <dgm:chPref val="1"/>
          <dgm:dir/>
          <dgm:animOne val="branch"/>
          <dgm:animLvl val="lvl"/>
          <dgm:resizeHandles/>
        </dgm:presLayoutVars>
      </dgm:prSet>
      <dgm:spPr/>
    </dgm:pt>
    <dgm:pt modelId="{70FF849B-DF49-4C39-B59A-74AEC51D63E8}" type="pres">
      <dgm:prSet presAssocID="{D89CD5B0-FB0E-4947-8F02-47EA54DEE0D2}" presName="composite" presStyleCnt="0"/>
      <dgm:spPr/>
    </dgm:pt>
    <dgm:pt modelId="{06ABD895-3119-4BFE-8BEA-34E908F30DF3}" type="pres">
      <dgm:prSet presAssocID="{D89CD5B0-FB0E-4947-8F02-47EA54DEE0D2}" presName="ParentAccent1" presStyleLbl="alignNode1" presStyleIdx="0" presStyleCnt="54"/>
      <dgm:spPr/>
    </dgm:pt>
    <dgm:pt modelId="{B9936EFB-2C29-432D-918C-6327027FF685}" type="pres">
      <dgm:prSet presAssocID="{D89CD5B0-FB0E-4947-8F02-47EA54DEE0D2}" presName="ParentAccent2" presStyleLbl="alignNode1" presStyleIdx="1" presStyleCnt="54"/>
      <dgm:spPr/>
    </dgm:pt>
    <dgm:pt modelId="{A657E900-1C85-4BC7-9E6B-F889DA00384A}" type="pres">
      <dgm:prSet presAssocID="{D89CD5B0-FB0E-4947-8F02-47EA54DEE0D2}" presName="ParentAccent3" presStyleLbl="alignNode1" presStyleIdx="2" presStyleCnt="54"/>
      <dgm:spPr/>
    </dgm:pt>
    <dgm:pt modelId="{57254ED1-5484-47B9-9CE0-81A3069A98DF}" type="pres">
      <dgm:prSet presAssocID="{D89CD5B0-FB0E-4947-8F02-47EA54DEE0D2}" presName="ParentAccent4" presStyleLbl="alignNode1" presStyleIdx="3" presStyleCnt="54"/>
      <dgm:spPr/>
    </dgm:pt>
    <dgm:pt modelId="{C6F95955-F80C-4D54-86F4-87CB475974E9}" type="pres">
      <dgm:prSet presAssocID="{D89CD5B0-FB0E-4947-8F02-47EA54DEE0D2}" presName="ParentAccent5" presStyleLbl="alignNode1" presStyleIdx="4" presStyleCnt="54"/>
      <dgm:spPr/>
    </dgm:pt>
    <dgm:pt modelId="{79A84CD6-C30B-44C7-B5E9-3FCE23931A19}" type="pres">
      <dgm:prSet presAssocID="{D89CD5B0-FB0E-4947-8F02-47EA54DEE0D2}" presName="ParentAccent6" presStyleLbl="alignNode1" presStyleIdx="5" presStyleCnt="54"/>
      <dgm:spPr/>
    </dgm:pt>
    <dgm:pt modelId="{6AD39E26-7952-4FAE-8E8D-58177E2762BF}" type="pres">
      <dgm:prSet presAssocID="{D89CD5B0-FB0E-4947-8F02-47EA54DEE0D2}" presName="ParentAccent7" presStyleLbl="alignNode1" presStyleIdx="6" presStyleCnt="54"/>
      <dgm:spPr/>
    </dgm:pt>
    <dgm:pt modelId="{52382CC4-F374-4641-8723-0DFD3D4DA551}" type="pres">
      <dgm:prSet presAssocID="{D89CD5B0-FB0E-4947-8F02-47EA54DEE0D2}" presName="ParentAccent8" presStyleLbl="alignNode1" presStyleIdx="7" presStyleCnt="54"/>
      <dgm:spPr/>
    </dgm:pt>
    <dgm:pt modelId="{322052BC-3E4A-4C1C-A2C9-E6C6A3536D7E}" type="pres">
      <dgm:prSet presAssocID="{D89CD5B0-FB0E-4947-8F02-47EA54DEE0D2}" presName="ParentAccent9" presStyleLbl="alignNode1" presStyleIdx="8" presStyleCnt="54"/>
      <dgm:spPr/>
    </dgm:pt>
    <dgm:pt modelId="{579E5BE9-D79A-4D99-A7B8-D4CFA1D6CF57}" type="pres">
      <dgm:prSet presAssocID="{D89CD5B0-FB0E-4947-8F02-47EA54DEE0D2}" presName="ParentAccent10" presStyleLbl="alignNode1" presStyleIdx="9" presStyleCnt="54"/>
      <dgm:spPr/>
    </dgm:pt>
    <dgm:pt modelId="{6A539865-7410-48FA-B384-FA7E9E8C929A}" type="pres">
      <dgm:prSet presAssocID="{D89CD5B0-FB0E-4947-8F02-47EA54DEE0D2}" presName="Parent" presStyleLbl="alignNode1" presStyleIdx="10" presStyleCnt="54">
        <dgm:presLayoutVars>
          <dgm:chMax val="5"/>
          <dgm:chPref val="3"/>
          <dgm:bulletEnabled val="1"/>
        </dgm:presLayoutVars>
      </dgm:prSet>
      <dgm:spPr/>
    </dgm:pt>
    <dgm:pt modelId="{754329FA-48F8-4D89-9B71-CB24767221A3}" type="pres">
      <dgm:prSet presAssocID="{533E8E47-6849-4277-A264-0823AD1D1BEC}" presName="Child1Accent1" presStyleLbl="alignNode1" presStyleIdx="11" presStyleCnt="54"/>
      <dgm:spPr/>
    </dgm:pt>
    <dgm:pt modelId="{5A5B9299-7236-4306-96B5-20432941EB41}" type="pres">
      <dgm:prSet presAssocID="{533E8E47-6849-4277-A264-0823AD1D1BEC}" presName="Child1Accent2" presStyleLbl="alignNode1" presStyleIdx="12" presStyleCnt="54"/>
      <dgm:spPr/>
    </dgm:pt>
    <dgm:pt modelId="{CD789ECF-7260-4D9D-AC23-C6C240EFC362}" type="pres">
      <dgm:prSet presAssocID="{533E8E47-6849-4277-A264-0823AD1D1BEC}" presName="Child1Accent3" presStyleLbl="alignNode1" presStyleIdx="13" presStyleCnt="54"/>
      <dgm:spPr/>
    </dgm:pt>
    <dgm:pt modelId="{AD3A0977-3859-49B9-8AC2-96679C018017}" type="pres">
      <dgm:prSet presAssocID="{533E8E47-6849-4277-A264-0823AD1D1BEC}" presName="Child1Accent4" presStyleLbl="alignNode1" presStyleIdx="14" presStyleCnt="54"/>
      <dgm:spPr/>
    </dgm:pt>
    <dgm:pt modelId="{06448755-F263-4091-978C-E967A9AC037C}" type="pres">
      <dgm:prSet presAssocID="{533E8E47-6849-4277-A264-0823AD1D1BEC}" presName="Child1Accent5" presStyleLbl="alignNode1" presStyleIdx="15" presStyleCnt="54"/>
      <dgm:spPr/>
    </dgm:pt>
    <dgm:pt modelId="{D3DB1375-9E2B-4D09-9DB4-B08D908FED87}" type="pres">
      <dgm:prSet presAssocID="{533E8E47-6849-4277-A264-0823AD1D1BEC}" presName="Child1Accent6" presStyleLbl="alignNode1" presStyleIdx="16" presStyleCnt="54"/>
      <dgm:spPr/>
    </dgm:pt>
    <dgm:pt modelId="{85F48114-63D5-40D4-AB14-21192CF53A94}" type="pres">
      <dgm:prSet presAssocID="{533E8E47-6849-4277-A264-0823AD1D1BEC}" presName="Child1Accent7" presStyleLbl="alignNode1" presStyleIdx="17" presStyleCnt="54"/>
      <dgm:spPr/>
    </dgm:pt>
    <dgm:pt modelId="{0F1154A8-AD43-46EA-973F-C99408990B85}" type="pres">
      <dgm:prSet presAssocID="{533E8E47-6849-4277-A264-0823AD1D1BEC}" presName="Child1Accent8" presStyleLbl="alignNode1" presStyleIdx="18" presStyleCnt="54"/>
      <dgm:spPr/>
    </dgm:pt>
    <dgm:pt modelId="{2E79F1AF-7243-4201-8253-68BBFE6C5CAF}" type="pres">
      <dgm:prSet presAssocID="{533E8E47-6849-4277-A264-0823AD1D1BEC}" presName="Child1Accent9" presStyleLbl="alignNode1" presStyleIdx="19" presStyleCnt="54"/>
      <dgm:spPr/>
    </dgm:pt>
    <dgm:pt modelId="{560A772E-3236-4D1B-82D7-403062D89618}" type="pres">
      <dgm:prSet presAssocID="{533E8E47-6849-4277-A264-0823AD1D1BEC}" presName="Child1" presStyleLbl="revTx" presStyleIdx="0" presStyleCnt="4">
        <dgm:presLayoutVars>
          <dgm:chMax/>
          <dgm:chPref val="0"/>
          <dgm:bulletEnabled val="1"/>
        </dgm:presLayoutVars>
      </dgm:prSet>
      <dgm:spPr/>
    </dgm:pt>
    <dgm:pt modelId="{E97E0FC1-F3AB-4F82-8DE2-B3DED5E1A482}" type="pres">
      <dgm:prSet presAssocID="{D9392964-C0F5-433B-B790-BED9E4B8AAEC}" presName="Child2Accent1" presStyleLbl="alignNode1" presStyleIdx="20" presStyleCnt="54"/>
      <dgm:spPr/>
    </dgm:pt>
    <dgm:pt modelId="{412C225D-F6AE-4D00-A679-2F25EA1B0262}" type="pres">
      <dgm:prSet presAssocID="{D9392964-C0F5-433B-B790-BED9E4B8AAEC}" presName="Child2Accent2" presStyleLbl="alignNode1" presStyleIdx="21" presStyleCnt="54"/>
      <dgm:spPr/>
    </dgm:pt>
    <dgm:pt modelId="{9E615F4E-3CA7-4BD2-BCC1-1853B38F1815}" type="pres">
      <dgm:prSet presAssocID="{D9392964-C0F5-433B-B790-BED9E4B8AAEC}" presName="Child2Accent3" presStyleLbl="alignNode1" presStyleIdx="22" presStyleCnt="54"/>
      <dgm:spPr/>
    </dgm:pt>
    <dgm:pt modelId="{EDBF0B7C-AB00-4A97-8DAE-209397019763}" type="pres">
      <dgm:prSet presAssocID="{D9392964-C0F5-433B-B790-BED9E4B8AAEC}" presName="Child2Accent4" presStyleLbl="alignNode1" presStyleIdx="23" presStyleCnt="54"/>
      <dgm:spPr/>
    </dgm:pt>
    <dgm:pt modelId="{16A331C7-82B0-47A9-884F-8DD39A38FBF1}" type="pres">
      <dgm:prSet presAssocID="{D9392964-C0F5-433B-B790-BED9E4B8AAEC}" presName="Child2Accent5" presStyleLbl="alignNode1" presStyleIdx="24" presStyleCnt="54"/>
      <dgm:spPr/>
    </dgm:pt>
    <dgm:pt modelId="{D460C5B3-8273-4AA0-BE67-87CC21452DE8}" type="pres">
      <dgm:prSet presAssocID="{D9392964-C0F5-433B-B790-BED9E4B8AAEC}" presName="Child2Accent6" presStyleLbl="alignNode1" presStyleIdx="25" presStyleCnt="54"/>
      <dgm:spPr/>
    </dgm:pt>
    <dgm:pt modelId="{228B16C1-710A-4A0D-A4BB-CD2049E50899}" type="pres">
      <dgm:prSet presAssocID="{D9392964-C0F5-433B-B790-BED9E4B8AAEC}" presName="Child2Accent7" presStyleLbl="alignNode1" presStyleIdx="26" presStyleCnt="54"/>
      <dgm:spPr/>
    </dgm:pt>
    <dgm:pt modelId="{86A422E3-4AE7-4675-8DC7-F1C7F15D68FE}" type="pres">
      <dgm:prSet presAssocID="{D9392964-C0F5-433B-B790-BED9E4B8AAEC}" presName="Child2" presStyleLbl="revTx" presStyleIdx="1" presStyleCnt="4">
        <dgm:presLayoutVars>
          <dgm:chMax/>
          <dgm:chPref val="0"/>
          <dgm:bulletEnabled val="1"/>
        </dgm:presLayoutVars>
      </dgm:prSet>
      <dgm:spPr/>
    </dgm:pt>
    <dgm:pt modelId="{90DA64F7-6167-4FB9-A440-E35D2C692349}" type="pres">
      <dgm:prSet presAssocID="{AB26AE6F-4B74-49AE-9B41-F8074C8F2453}" presName="sibTrans" presStyleCnt="0"/>
      <dgm:spPr/>
    </dgm:pt>
    <dgm:pt modelId="{B1F68B43-FF8E-4E62-8B4A-FBA2AF4B9B74}" type="pres">
      <dgm:prSet presAssocID="{340887CA-0ADD-4A0A-8976-4CC868D7319C}" presName="composite" presStyleCnt="0"/>
      <dgm:spPr/>
    </dgm:pt>
    <dgm:pt modelId="{F4D6FAE3-064D-4E1B-B7A6-3C89B306D533}" type="pres">
      <dgm:prSet presAssocID="{340887CA-0ADD-4A0A-8976-4CC868D7319C}" presName="ParentAccent1" presStyleLbl="alignNode1" presStyleIdx="27" presStyleCnt="54"/>
      <dgm:spPr/>
    </dgm:pt>
    <dgm:pt modelId="{8A81C4C4-C74E-4761-B90E-EB82C343F606}" type="pres">
      <dgm:prSet presAssocID="{340887CA-0ADD-4A0A-8976-4CC868D7319C}" presName="ParentAccent2" presStyleLbl="alignNode1" presStyleIdx="28" presStyleCnt="54"/>
      <dgm:spPr/>
    </dgm:pt>
    <dgm:pt modelId="{DA3C2CE9-9B58-4430-A48E-C977B2F2960F}" type="pres">
      <dgm:prSet presAssocID="{340887CA-0ADD-4A0A-8976-4CC868D7319C}" presName="ParentAccent3" presStyleLbl="alignNode1" presStyleIdx="29" presStyleCnt="54"/>
      <dgm:spPr/>
    </dgm:pt>
    <dgm:pt modelId="{A1527283-7F89-43CB-B2AB-F0AEA08CC3D2}" type="pres">
      <dgm:prSet presAssocID="{340887CA-0ADD-4A0A-8976-4CC868D7319C}" presName="ParentAccent4" presStyleLbl="alignNode1" presStyleIdx="30" presStyleCnt="54"/>
      <dgm:spPr/>
    </dgm:pt>
    <dgm:pt modelId="{197C808A-CB4C-4662-B908-1970E3312207}" type="pres">
      <dgm:prSet presAssocID="{340887CA-0ADD-4A0A-8976-4CC868D7319C}" presName="ParentAccent5" presStyleLbl="alignNode1" presStyleIdx="31" presStyleCnt="54"/>
      <dgm:spPr/>
    </dgm:pt>
    <dgm:pt modelId="{95C06542-F8AD-46EE-BE30-5F6F9E8C0321}" type="pres">
      <dgm:prSet presAssocID="{340887CA-0ADD-4A0A-8976-4CC868D7319C}" presName="ParentAccent6" presStyleLbl="alignNode1" presStyleIdx="32" presStyleCnt="54"/>
      <dgm:spPr/>
    </dgm:pt>
    <dgm:pt modelId="{AD7E8CD2-E57D-49BE-B193-3E7708DB510E}" type="pres">
      <dgm:prSet presAssocID="{340887CA-0ADD-4A0A-8976-4CC868D7319C}" presName="ParentAccent7" presStyleLbl="alignNode1" presStyleIdx="33" presStyleCnt="54"/>
      <dgm:spPr/>
    </dgm:pt>
    <dgm:pt modelId="{B13D99B5-BDE9-43FB-81C7-027BA25C66ED}" type="pres">
      <dgm:prSet presAssocID="{340887CA-0ADD-4A0A-8976-4CC868D7319C}" presName="ParentAccent8" presStyleLbl="alignNode1" presStyleIdx="34" presStyleCnt="54"/>
      <dgm:spPr/>
    </dgm:pt>
    <dgm:pt modelId="{91462E6A-8937-4B08-9196-58ECC2A7E049}" type="pres">
      <dgm:prSet presAssocID="{340887CA-0ADD-4A0A-8976-4CC868D7319C}" presName="ParentAccent9" presStyleLbl="alignNode1" presStyleIdx="35" presStyleCnt="54"/>
      <dgm:spPr/>
    </dgm:pt>
    <dgm:pt modelId="{C024D41A-8B01-42CA-9BB5-F149DA94FB63}" type="pres">
      <dgm:prSet presAssocID="{340887CA-0ADD-4A0A-8976-4CC868D7319C}" presName="ParentAccent10" presStyleLbl="alignNode1" presStyleIdx="36" presStyleCnt="54"/>
      <dgm:spPr/>
    </dgm:pt>
    <dgm:pt modelId="{6CA1D55E-D76F-49EA-944C-133B8D60BE66}" type="pres">
      <dgm:prSet presAssocID="{340887CA-0ADD-4A0A-8976-4CC868D7319C}" presName="Parent" presStyleLbl="alignNode1" presStyleIdx="37" presStyleCnt="54">
        <dgm:presLayoutVars>
          <dgm:chMax val="5"/>
          <dgm:chPref val="3"/>
          <dgm:bulletEnabled val="1"/>
        </dgm:presLayoutVars>
      </dgm:prSet>
      <dgm:spPr/>
    </dgm:pt>
    <dgm:pt modelId="{1A494EBA-4337-4662-85EE-2DA0FB1E4AE0}" type="pres">
      <dgm:prSet presAssocID="{E4DA54E4-A74D-4C30-A879-102AFC8F3003}" presName="Child1Accent1" presStyleLbl="alignNode1" presStyleIdx="38" presStyleCnt="54"/>
      <dgm:spPr/>
    </dgm:pt>
    <dgm:pt modelId="{FC9EC862-2252-4222-AC23-813263E054D8}" type="pres">
      <dgm:prSet presAssocID="{E4DA54E4-A74D-4C30-A879-102AFC8F3003}" presName="Child1Accent2" presStyleLbl="alignNode1" presStyleIdx="39" presStyleCnt="54"/>
      <dgm:spPr/>
    </dgm:pt>
    <dgm:pt modelId="{422834AD-539D-46D7-90D2-B13E169CB00D}" type="pres">
      <dgm:prSet presAssocID="{E4DA54E4-A74D-4C30-A879-102AFC8F3003}" presName="Child1Accent3" presStyleLbl="alignNode1" presStyleIdx="40" presStyleCnt="54"/>
      <dgm:spPr/>
    </dgm:pt>
    <dgm:pt modelId="{8CE82EE8-D228-4296-9AF5-B6032E64F551}" type="pres">
      <dgm:prSet presAssocID="{E4DA54E4-A74D-4C30-A879-102AFC8F3003}" presName="Child1Accent4" presStyleLbl="alignNode1" presStyleIdx="41" presStyleCnt="54"/>
      <dgm:spPr/>
    </dgm:pt>
    <dgm:pt modelId="{93501FA0-040C-4C84-8FBA-BAA50BB4D5FB}" type="pres">
      <dgm:prSet presAssocID="{E4DA54E4-A74D-4C30-A879-102AFC8F3003}" presName="Child1Accent5" presStyleLbl="alignNode1" presStyleIdx="42" presStyleCnt="54"/>
      <dgm:spPr/>
    </dgm:pt>
    <dgm:pt modelId="{1E8EE8DD-BD89-484D-98B1-027E62D075BE}" type="pres">
      <dgm:prSet presAssocID="{E4DA54E4-A74D-4C30-A879-102AFC8F3003}" presName="Child1Accent6" presStyleLbl="alignNode1" presStyleIdx="43" presStyleCnt="54"/>
      <dgm:spPr/>
    </dgm:pt>
    <dgm:pt modelId="{C66643B1-A3BB-49AC-970F-4FCCAB57EEFD}" type="pres">
      <dgm:prSet presAssocID="{E4DA54E4-A74D-4C30-A879-102AFC8F3003}" presName="Child1Accent7" presStyleLbl="alignNode1" presStyleIdx="44" presStyleCnt="54"/>
      <dgm:spPr/>
    </dgm:pt>
    <dgm:pt modelId="{25278748-F941-43DF-BAB8-1CC343AAF4EB}" type="pres">
      <dgm:prSet presAssocID="{E4DA54E4-A74D-4C30-A879-102AFC8F3003}" presName="Child1Accent8" presStyleLbl="alignNode1" presStyleIdx="45" presStyleCnt="54"/>
      <dgm:spPr/>
    </dgm:pt>
    <dgm:pt modelId="{EB02150B-2EC4-44BF-ADE5-2C1038B497D4}" type="pres">
      <dgm:prSet presAssocID="{E4DA54E4-A74D-4C30-A879-102AFC8F3003}" presName="Child1Accent9" presStyleLbl="alignNode1" presStyleIdx="46" presStyleCnt="54"/>
      <dgm:spPr/>
    </dgm:pt>
    <dgm:pt modelId="{2E092989-42CA-4BE8-B6F7-7C484791B208}" type="pres">
      <dgm:prSet presAssocID="{E4DA54E4-A74D-4C30-A879-102AFC8F3003}" presName="Child1" presStyleLbl="revTx" presStyleIdx="2" presStyleCnt="4">
        <dgm:presLayoutVars>
          <dgm:chMax/>
          <dgm:chPref val="0"/>
          <dgm:bulletEnabled val="1"/>
        </dgm:presLayoutVars>
      </dgm:prSet>
      <dgm:spPr/>
    </dgm:pt>
    <dgm:pt modelId="{D7668C3E-D331-434E-9640-97293A45A3EC}" type="pres">
      <dgm:prSet presAssocID="{A7B650B1-C47A-457B-8BBC-738CC1B221CE}" presName="Child2Accent1" presStyleLbl="alignNode1" presStyleIdx="47" presStyleCnt="54"/>
      <dgm:spPr/>
    </dgm:pt>
    <dgm:pt modelId="{5F8ED35F-16B2-439D-9C4C-F69B692FA8A8}" type="pres">
      <dgm:prSet presAssocID="{A7B650B1-C47A-457B-8BBC-738CC1B221CE}" presName="Child2Accent2" presStyleLbl="alignNode1" presStyleIdx="48" presStyleCnt="54"/>
      <dgm:spPr/>
    </dgm:pt>
    <dgm:pt modelId="{7E2D0316-B0AB-4F6B-BB45-1899DF8CFAA2}" type="pres">
      <dgm:prSet presAssocID="{A7B650B1-C47A-457B-8BBC-738CC1B221CE}" presName="Child2Accent3" presStyleLbl="alignNode1" presStyleIdx="49" presStyleCnt="54"/>
      <dgm:spPr/>
    </dgm:pt>
    <dgm:pt modelId="{6F03F865-A0BF-4D46-91F9-DA43ED5F91BC}" type="pres">
      <dgm:prSet presAssocID="{A7B650B1-C47A-457B-8BBC-738CC1B221CE}" presName="Child2Accent4" presStyleLbl="alignNode1" presStyleIdx="50" presStyleCnt="54"/>
      <dgm:spPr/>
    </dgm:pt>
    <dgm:pt modelId="{2BC466E3-D5F7-4272-97C4-39C24218ACF8}" type="pres">
      <dgm:prSet presAssocID="{A7B650B1-C47A-457B-8BBC-738CC1B221CE}" presName="Child2Accent5" presStyleLbl="alignNode1" presStyleIdx="51" presStyleCnt="54"/>
      <dgm:spPr/>
    </dgm:pt>
    <dgm:pt modelId="{047F1C36-2C8B-4F17-86F3-2C9666C7C3F8}" type="pres">
      <dgm:prSet presAssocID="{A7B650B1-C47A-457B-8BBC-738CC1B221CE}" presName="Child2Accent6" presStyleLbl="alignNode1" presStyleIdx="52" presStyleCnt="54"/>
      <dgm:spPr/>
    </dgm:pt>
    <dgm:pt modelId="{83A3855B-716D-4229-B279-1DEE614A0E1B}" type="pres">
      <dgm:prSet presAssocID="{A7B650B1-C47A-457B-8BBC-738CC1B221CE}" presName="Child2Accent7" presStyleLbl="alignNode1" presStyleIdx="53" presStyleCnt="54"/>
      <dgm:spPr/>
    </dgm:pt>
    <dgm:pt modelId="{6451CF4E-6AEF-4B7F-8C9F-8BA763F351A3}" type="pres">
      <dgm:prSet presAssocID="{A7B650B1-C47A-457B-8BBC-738CC1B221CE}" presName="Child2" presStyleLbl="revTx" presStyleIdx="3" presStyleCnt="4">
        <dgm:presLayoutVars>
          <dgm:chMax/>
          <dgm:chPref val="0"/>
          <dgm:bulletEnabled val="1"/>
        </dgm:presLayoutVars>
      </dgm:prSet>
      <dgm:spPr/>
    </dgm:pt>
  </dgm:ptLst>
  <dgm:cxnLst>
    <dgm:cxn modelId="{CECB551F-6433-4115-8207-12D859AD0BC4}" srcId="{340887CA-0ADD-4A0A-8976-4CC868D7319C}" destId="{A7B650B1-C47A-457B-8BBC-738CC1B221CE}" srcOrd="1" destOrd="0" parTransId="{5AB03118-1706-4B79-B2F4-9047269FBEBC}" sibTransId="{451DEAE6-46A2-4D9C-81EC-E2A5706C42CA}"/>
    <dgm:cxn modelId="{45E1A13D-0075-444C-8F68-ADF114130EC9}" type="presOf" srcId="{5CA96D24-F460-4FDF-A012-552E1D8B33F6}" destId="{67298B7C-9940-4AC6-A348-85A4728CEDC2}" srcOrd="0" destOrd="0" presId="urn:microsoft.com/office/officeart/2011/layout/ConvergingText"/>
    <dgm:cxn modelId="{998B775F-A1C6-4059-886A-3B420F3C1A3D}" srcId="{D89CD5B0-FB0E-4947-8F02-47EA54DEE0D2}" destId="{533E8E47-6849-4277-A264-0823AD1D1BEC}" srcOrd="0" destOrd="0" parTransId="{30A3EF8C-228D-4B7D-83C9-546CE0FA17BA}" sibTransId="{CD465117-B57F-4FB1-AAD3-E148A022B775}"/>
    <dgm:cxn modelId="{D7197E4C-1606-463E-8E58-2E5F69C2EEF9}" srcId="{340887CA-0ADD-4A0A-8976-4CC868D7319C}" destId="{E4DA54E4-A74D-4C30-A879-102AFC8F3003}" srcOrd="0" destOrd="0" parTransId="{6837C16C-DDC2-4CCF-A9A3-1097928AA41B}" sibTransId="{C7A3133A-314A-4797-893F-F1E107966421}"/>
    <dgm:cxn modelId="{180E0D77-207C-4067-B072-AF4B24F96E23}" type="presOf" srcId="{340887CA-0ADD-4A0A-8976-4CC868D7319C}" destId="{6CA1D55E-D76F-49EA-944C-133B8D60BE66}" srcOrd="0" destOrd="0" presId="urn:microsoft.com/office/officeart/2011/layout/ConvergingText"/>
    <dgm:cxn modelId="{B125215A-A81B-4653-9FE6-3506D529B24C}" srcId="{5CA96D24-F460-4FDF-A012-552E1D8B33F6}" destId="{340887CA-0ADD-4A0A-8976-4CC868D7319C}" srcOrd="1" destOrd="0" parTransId="{3E89312A-CA97-4E4B-BFD7-90CD111C46EA}" sibTransId="{04AB74E9-5031-41AE-97F5-FA2DFC1E2191}"/>
    <dgm:cxn modelId="{8756797D-E45B-4656-80FC-99F7521D1EB1}" type="presOf" srcId="{A7B650B1-C47A-457B-8BBC-738CC1B221CE}" destId="{6451CF4E-6AEF-4B7F-8C9F-8BA763F351A3}" srcOrd="0" destOrd="0" presId="urn:microsoft.com/office/officeart/2011/layout/ConvergingText"/>
    <dgm:cxn modelId="{307FCD85-228D-4B2E-8166-7D445072FD7A}" type="presOf" srcId="{E4DA54E4-A74D-4C30-A879-102AFC8F3003}" destId="{2E092989-42CA-4BE8-B6F7-7C484791B208}" srcOrd="0" destOrd="0" presId="urn:microsoft.com/office/officeart/2011/layout/ConvergingText"/>
    <dgm:cxn modelId="{F9A405A5-91B6-4775-BF7F-C31A600DB942}" type="presOf" srcId="{D89CD5B0-FB0E-4947-8F02-47EA54DEE0D2}" destId="{6A539865-7410-48FA-B384-FA7E9E8C929A}" srcOrd="0" destOrd="0" presId="urn:microsoft.com/office/officeart/2011/layout/ConvergingText"/>
    <dgm:cxn modelId="{E98118B1-0F60-43ED-BA3A-A78F3A99747B}" srcId="{5CA96D24-F460-4FDF-A012-552E1D8B33F6}" destId="{D89CD5B0-FB0E-4947-8F02-47EA54DEE0D2}" srcOrd="0" destOrd="0" parTransId="{6BA27ED5-7399-40BC-92AB-39DD4EEDC0B3}" sibTransId="{AB26AE6F-4B74-49AE-9B41-F8074C8F2453}"/>
    <dgm:cxn modelId="{2746ADC2-244F-4C70-8816-0FE5094844AD}" type="presOf" srcId="{533E8E47-6849-4277-A264-0823AD1D1BEC}" destId="{560A772E-3236-4D1B-82D7-403062D89618}" srcOrd="0" destOrd="0" presId="urn:microsoft.com/office/officeart/2011/layout/ConvergingText"/>
    <dgm:cxn modelId="{50CFAFEF-910D-4405-A20E-B256AE3F5467}" type="presOf" srcId="{D9392964-C0F5-433B-B790-BED9E4B8AAEC}" destId="{86A422E3-4AE7-4675-8DC7-F1C7F15D68FE}" srcOrd="0" destOrd="0" presId="urn:microsoft.com/office/officeart/2011/layout/ConvergingText"/>
    <dgm:cxn modelId="{C14021F2-DEA2-4CBE-B73F-C3A9FA530981}" srcId="{D89CD5B0-FB0E-4947-8F02-47EA54DEE0D2}" destId="{D9392964-C0F5-433B-B790-BED9E4B8AAEC}" srcOrd="1" destOrd="0" parTransId="{C804AABA-E73D-4C47-957E-FB53586C0376}" sibTransId="{9ADB6BFA-B107-4C75-BA11-E52E58D7E2FC}"/>
    <dgm:cxn modelId="{4B9ED1F3-06A8-4E8A-9FAA-44AD926A719D}" type="presParOf" srcId="{67298B7C-9940-4AC6-A348-85A4728CEDC2}" destId="{70FF849B-DF49-4C39-B59A-74AEC51D63E8}" srcOrd="0" destOrd="0" presId="urn:microsoft.com/office/officeart/2011/layout/ConvergingText"/>
    <dgm:cxn modelId="{65779C4A-EA1A-4FD4-8BC3-F952753585F7}" type="presParOf" srcId="{70FF849B-DF49-4C39-B59A-74AEC51D63E8}" destId="{06ABD895-3119-4BFE-8BEA-34E908F30DF3}" srcOrd="0" destOrd="0" presId="urn:microsoft.com/office/officeart/2011/layout/ConvergingText"/>
    <dgm:cxn modelId="{B9F51412-AB80-406C-9A7E-E8CEF6378C9E}" type="presParOf" srcId="{70FF849B-DF49-4C39-B59A-74AEC51D63E8}" destId="{B9936EFB-2C29-432D-918C-6327027FF685}" srcOrd="1" destOrd="0" presId="urn:microsoft.com/office/officeart/2011/layout/ConvergingText"/>
    <dgm:cxn modelId="{6A315FD8-626D-4371-B995-56D03C6F8FED}" type="presParOf" srcId="{70FF849B-DF49-4C39-B59A-74AEC51D63E8}" destId="{A657E900-1C85-4BC7-9E6B-F889DA00384A}" srcOrd="2" destOrd="0" presId="urn:microsoft.com/office/officeart/2011/layout/ConvergingText"/>
    <dgm:cxn modelId="{85AAC33A-3935-4FE6-B8B3-E446FF7B0438}" type="presParOf" srcId="{70FF849B-DF49-4C39-B59A-74AEC51D63E8}" destId="{57254ED1-5484-47B9-9CE0-81A3069A98DF}" srcOrd="3" destOrd="0" presId="urn:microsoft.com/office/officeart/2011/layout/ConvergingText"/>
    <dgm:cxn modelId="{185D1585-F392-4E6D-B33C-0401D6E3C212}" type="presParOf" srcId="{70FF849B-DF49-4C39-B59A-74AEC51D63E8}" destId="{C6F95955-F80C-4D54-86F4-87CB475974E9}" srcOrd="4" destOrd="0" presId="urn:microsoft.com/office/officeart/2011/layout/ConvergingText"/>
    <dgm:cxn modelId="{49A30386-FBBC-4A48-894A-04AA65233111}" type="presParOf" srcId="{70FF849B-DF49-4C39-B59A-74AEC51D63E8}" destId="{79A84CD6-C30B-44C7-B5E9-3FCE23931A19}" srcOrd="5" destOrd="0" presId="urn:microsoft.com/office/officeart/2011/layout/ConvergingText"/>
    <dgm:cxn modelId="{C05E627C-9A79-459B-9E5E-0E5BA8D9A0F6}" type="presParOf" srcId="{70FF849B-DF49-4C39-B59A-74AEC51D63E8}" destId="{6AD39E26-7952-4FAE-8E8D-58177E2762BF}" srcOrd="6" destOrd="0" presId="urn:microsoft.com/office/officeart/2011/layout/ConvergingText"/>
    <dgm:cxn modelId="{69E16C52-7E81-4BC6-BE8B-7197DBCEA2CC}" type="presParOf" srcId="{70FF849B-DF49-4C39-B59A-74AEC51D63E8}" destId="{52382CC4-F374-4641-8723-0DFD3D4DA551}" srcOrd="7" destOrd="0" presId="urn:microsoft.com/office/officeart/2011/layout/ConvergingText"/>
    <dgm:cxn modelId="{6FA92721-109F-4F0B-93B3-179946DDFC54}" type="presParOf" srcId="{70FF849B-DF49-4C39-B59A-74AEC51D63E8}" destId="{322052BC-3E4A-4C1C-A2C9-E6C6A3536D7E}" srcOrd="8" destOrd="0" presId="urn:microsoft.com/office/officeart/2011/layout/ConvergingText"/>
    <dgm:cxn modelId="{52BB5C91-B205-43C7-80ED-9E499AB0A726}" type="presParOf" srcId="{70FF849B-DF49-4C39-B59A-74AEC51D63E8}" destId="{579E5BE9-D79A-4D99-A7B8-D4CFA1D6CF57}" srcOrd="9" destOrd="0" presId="urn:microsoft.com/office/officeart/2011/layout/ConvergingText"/>
    <dgm:cxn modelId="{6C265A3F-9487-487A-BB0A-F7F229E4DE92}" type="presParOf" srcId="{70FF849B-DF49-4C39-B59A-74AEC51D63E8}" destId="{6A539865-7410-48FA-B384-FA7E9E8C929A}" srcOrd="10" destOrd="0" presId="urn:microsoft.com/office/officeart/2011/layout/ConvergingText"/>
    <dgm:cxn modelId="{CE1184EF-7F40-4557-A69B-A9658758CCE6}" type="presParOf" srcId="{70FF849B-DF49-4C39-B59A-74AEC51D63E8}" destId="{754329FA-48F8-4D89-9B71-CB24767221A3}" srcOrd="11" destOrd="0" presId="urn:microsoft.com/office/officeart/2011/layout/ConvergingText"/>
    <dgm:cxn modelId="{CA390BD8-5F6F-417C-B549-68EA2E1F7FDD}" type="presParOf" srcId="{70FF849B-DF49-4C39-B59A-74AEC51D63E8}" destId="{5A5B9299-7236-4306-96B5-20432941EB41}" srcOrd="12" destOrd="0" presId="urn:microsoft.com/office/officeart/2011/layout/ConvergingText"/>
    <dgm:cxn modelId="{13A36AF0-B78C-472F-844E-E318A65F6878}" type="presParOf" srcId="{70FF849B-DF49-4C39-B59A-74AEC51D63E8}" destId="{CD789ECF-7260-4D9D-AC23-C6C240EFC362}" srcOrd="13" destOrd="0" presId="urn:microsoft.com/office/officeart/2011/layout/ConvergingText"/>
    <dgm:cxn modelId="{B8C05421-A1FC-4293-92F1-75FBFDEE302C}" type="presParOf" srcId="{70FF849B-DF49-4C39-B59A-74AEC51D63E8}" destId="{AD3A0977-3859-49B9-8AC2-96679C018017}" srcOrd="14" destOrd="0" presId="urn:microsoft.com/office/officeart/2011/layout/ConvergingText"/>
    <dgm:cxn modelId="{105DA2B6-4FBD-48A7-B5B9-11FE6F983DC6}" type="presParOf" srcId="{70FF849B-DF49-4C39-B59A-74AEC51D63E8}" destId="{06448755-F263-4091-978C-E967A9AC037C}" srcOrd="15" destOrd="0" presId="urn:microsoft.com/office/officeart/2011/layout/ConvergingText"/>
    <dgm:cxn modelId="{15A16997-9975-4477-A128-6BAC8451C19C}" type="presParOf" srcId="{70FF849B-DF49-4C39-B59A-74AEC51D63E8}" destId="{D3DB1375-9E2B-4D09-9DB4-B08D908FED87}" srcOrd="16" destOrd="0" presId="urn:microsoft.com/office/officeart/2011/layout/ConvergingText"/>
    <dgm:cxn modelId="{6AFE722E-91B2-4696-AC5F-654CB5A74EE1}" type="presParOf" srcId="{70FF849B-DF49-4C39-B59A-74AEC51D63E8}" destId="{85F48114-63D5-40D4-AB14-21192CF53A94}" srcOrd="17" destOrd="0" presId="urn:microsoft.com/office/officeart/2011/layout/ConvergingText"/>
    <dgm:cxn modelId="{D38D8F50-2330-4A4D-86C9-0E106AD6B87F}" type="presParOf" srcId="{70FF849B-DF49-4C39-B59A-74AEC51D63E8}" destId="{0F1154A8-AD43-46EA-973F-C99408990B85}" srcOrd="18" destOrd="0" presId="urn:microsoft.com/office/officeart/2011/layout/ConvergingText"/>
    <dgm:cxn modelId="{1EC4FB27-41A3-491A-89AB-10873B0C9A04}" type="presParOf" srcId="{70FF849B-DF49-4C39-B59A-74AEC51D63E8}" destId="{2E79F1AF-7243-4201-8253-68BBFE6C5CAF}" srcOrd="19" destOrd="0" presId="urn:microsoft.com/office/officeart/2011/layout/ConvergingText"/>
    <dgm:cxn modelId="{CD004055-FE68-4283-ABCA-259A2793E130}" type="presParOf" srcId="{70FF849B-DF49-4C39-B59A-74AEC51D63E8}" destId="{560A772E-3236-4D1B-82D7-403062D89618}" srcOrd="20" destOrd="0" presId="urn:microsoft.com/office/officeart/2011/layout/ConvergingText"/>
    <dgm:cxn modelId="{1D073823-6228-4E2A-B3D3-6105CF1A15AE}" type="presParOf" srcId="{70FF849B-DF49-4C39-B59A-74AEC51D63E8}" destId="{E97E0FC1-F3AB-4F82-8DE2-B3DED5E1A482}" srcOrd="21" destOrd="0" presId="urn:microsoft.com/office/officeart/2011/layout/ConvergingText"/>
    <dgm:cxn modelId="{9E2DA0E4-2D21-4A74-AD11-A3F2FA68605B}" type="presParOf" srcId="{70FF849B-DF49-4C39-B59A-74AEC51D63E8}" destId="{412C225D-F6AE-4D00-A679-2F25EA1B0262}" srcOrd="22" destOrd="0" presId="urn:microsoft.com/office/officeart/2011/layout/ConvergingText"/>
    <dgm:cxn modelId="{9C0F9A79-E3FD-4EAC-BE88-B41B274B9B68}" type="presParOf" srcId="{70FF849B-DF49-4C39-B59A-74AEC51D63E8}" destId="{9E615F4E-3CA7-4BD2-BCC1-1853B38F1815}" srcOrd="23" destOrd="0" presId="urn:microsoft.com/office/officeart/2011/layout/ConvergingText"/>
    <dgm:cxn modelId="{77365C32-930B-4BC1-BF4D-974D4376D8BE}" type="presParOf" srcId="{70FF849B-DF49-4C39-B59A-74AEC51D63E8}" destId="{EDBF0B7C-AB00-4A97-8DAE-209397019763}" srcOrd="24" destOrd="0" presId="urn:microsoft.com/office/officeart/2011/layout/ConvergingText"/>
    <dgm:cxn modelId="{19C3F2AB-5679-4F3D-9440-B7E4F123F5D5}" type="presParOf" srcId="{70FF849B-DF49-4C39-B59A-74AEC51D63E8}" destId="{16A331C7-82B0-47A9-884F-8DD39A38FBF1}" srcOrd="25" destOrd="0" presId="urn:microsoft.com/office/officeart/2011/layout/ConvergingText"/>
    <dgm:cxn modelId="{E4D653E3-A7F6-40A7-9E74-A9A75881E41C}" type="presParOf" srcId="{70FF849B-DF49-4C39-B59A-74AEC51D63E8}" destId="{D460C5B3-8273-4AA0-BE67-87CC21452DE8}" srcOrd="26" destOrd="0" presId="urn:microsoft.com/office/officeart/2011/layout/ConvergingText"/>
    <dgm:cxn modelId="{0A2A1BC9-A0EF-4A01-B3A8-8E317F36887F}" type="presParOf" srcId="{70FF849B-DF49-4C39-B59A-74AEC51D63E8}" destId="{228B16C1-710A-4A0D-A4BB-CD2049E50899}" srcOrd="27" destOrd="0" presId="urn:microsoft.com/office/officeart/2011/layout/ConvergingText"/>
    <dgm:cxn modelId="{90F40C41-9012-4D9D-94C2-683855D48EAB}" type="presParOf" srcId="{70FF849B-DF49-4C39-B59A-74AEC51D63E8}" destId="{86A422E3-4AE7-4675-8DC7-F1C7F15D68FE}" srcOrd="28" destOrd="0" presId="urn:microsoft.com/office/officeart/2011/layout/ConvergingText"/>
    <dgm:cxn modelId="{C4F081BB-9513-43AB-B717-56A4F392D5F1}" type="presParOf" srcId="{67298B7C-9940-4AC6-A348-85A4728CEDC2}" destId="{90DA64F7-6167-4FB9-A440-E35D2C692349}" srcOrd="1" destOrd="0" presId="urn:microsoft.com/office/officeart/2011/layout/ConvergingText"/>
    <dgm:cxn modelId="{2D12F59C-6BF5-44A0-8099-7BB4283B5D12}" type="presParOf" srcId="{67298B7C-9940-4AC6-A348-85A4728CEDC2}" destId="{B1F68B43-FF8E-4E62-8B4A-FBA2AF4B9B74}" srcOrd="2" destOrd="0" presId="urn:microsoft.com/office/officeart/2011/layout/ConvergingText"/>
    <dgm:cxn modelId="{2EF46B1F-1163-4C55-B620-429EB9C0248B}" type="presParOf" srcId="{B1F68B43-FF8E-4E62-8B4A-FBA2AF4B9B74}" destId="{F4D6FAE3-064D-4E1B-B7A6-3C89B306D533}" srcOrd="0" destOrd="0" presId="urn:microsoft.com/office/officeart/2011/layout/ConvergingText"/>
    <dgm:cxn modelId="{16A81227-1F32-431B-9265-AE6B28765AA9}" type="presParOf" srcId="{B1F68B43-FF8E-4E62-8B4A-FBA2AF4B9B74}" destId="{8A81C4C4-C74E-4761-B90E-EB82C343F606}" srcOrd="1" destOrd="0" presId="urn:microsoft.com/office/officeart/2011/layout/ConvergingText"/>
    <dgm:cxn modelId="{5EEE2CF2-313B-4B03-BACB-8A5FE4F46D3B}" type="presParOf" srcId="{B1F68B43-FF8E-4E62-8B4A-FBA2AF4B9B74}" destId="{DA3C2CE9-9B58-4430-A48E-C977B2F2960F}" srcOrd="2" destOrd="0" presId="urn:microsoft.com/office/officeart/2011/layout/ConvergingText"/>
    <dgm:cxn modelId="{24C91612-ACC7-407F-B7A9-FBF7D3316C8B}" type="presParOf" srcId="{B1F68B43-FF8E-4E62-8B4A-FBA2AF4B9B74}" destId="{A1527283-7F89-43CB-B2AB-F0AEA08CC3D2}" srcOrd="3" destOrd="0" presId="urn:microsoft.com/office/officeart/2011/layout/ConvergingText"/>
    <dgm:cxn modelId="{4EBBBAC4-3F68-41AA-9702-6D24CFA160C1}" type="presParOf" srcId="{B1F68B43-FF8E-4E62-8B4A-FBA2AF4B9B74}" destId="{197C808A-CB4C-4662-B908-1970E3312207}" srcOrd="4" destOrd="0" presId="urn:microsoft.com/office/officeart/2011/layout/ConvergingText"/>
    <dgm:cxn modelId="{65D9B4A2-E748-4822-8A7B-72C158E21A14}" type="presParOf" srcId="{B1F68B43-FF8E-4E62-8B4A-FBA2AF4B9B74}" destId="{95C06542-F8AD-46EE-BE30-5F6F9E8C0321}" srcOrd="5" destOrd="0" presId="urn:microsoft.com/office/officeart/2011/layout/ConvergingText"/>
    <dgm:cxn modelId="{5A9E06F8-AC55-48D4-AD72-CC72F92A3A6B}" type="presParOf" srcId="{B1F68B43-FF8E-4E62-8B4A-FBA2AF4B9B74}" destId="{AD7E8CD2-E57D-49BE-B193-3E7708DB510E}" srcOrd="6" destOrd="0" presId="urn:microsoft.com/office/officeart/2011/layout/ConvergingText"/>
    <dgm:cxn modelId="{E4F2054F-DAB8-45DD-BE25-16434593BC03}" type="presParOf" srcId="{B1F68B43-FF8E-4E62-8B4A-FBA2AF4B9B74}" destId="{B13D99B5-BDE9-43FB-81C7-027BA25C66ED}" srcOrd="7" destOrd="0" presId="urn:microsoft.com/office/officeart/2011/layout/ConvergingText"/>
    <dgm:cxn modelId="{80685422-8148-4A21-9045-8EBBC980A829}" type="presParOf" srcId="{B1F68B43-FF8E-4E62-8B4A-FBA2AF4B9B74}" destId="{91462E6A-8937-4B08-9196-58ECC2A7E049}" srcOrd="8" destOrd="0" presId="urn:microsoft.com/office/officeart/2011/layout/ConvergingText"/>
    <dgm:cxn modelId="{957A25B5-C67A-49B7-9505-202EB9AECA6A}" type="presParOf" srcId="{B1F68B43-FF8E-4E62-8B4A-FBA2AF4B9B74}" destId="{C024D41A-8B01-42CA-9BB5-F149DA94FB63}" srcOrd="9" destOrd="0" presId="urn:microsoft.com/office/officeart/2011/layout/ConvergingText"/>
    <dgm:cxn modelId="{7341B006-E6C5-40FB-8C90-54D1F2037D6D}" type="presParOf" srcId="{B1F68B43-FF8E-4E62-8B4A-FBA2AF4B9B74}" destId="{6CA1D55E-D76F-49EA-944C-133B8D60BE66}" srcOrd="10" destOrd="0" presId="urn:microsoft.com/office/officeart/2011/layout/ConvergingText"/>
    <dgm:cxn modelId="{1CF56F83-F49B-4979-BFCF-03F8E7729916}" type="presParOf" srcId="{B1F68B43-FF8E-4E62-8B4A-FBA2AF4B9B74}" destId="{1A494EBA-4337-4662-85EE-2DA0FB1E4AE0}" srcOrd="11" destOrd="0" presId="urn:microsoft.com/office/officeart/2011/layout/ConvergingText"/>
    <dgm:cxn modelId="{E4819C36-4D21-4984-AD75-C4A4D2867400}" type="presParOf" srcId="{B1F68B43-FF8E-4E62-8B4A-FBA2AF4B9B74}" destId="{FC9EC862-2252-4222-AC23-813263E054D8}" srcOrd="12" destOrd="0" presId="urn:microsoft.com/office/officeart/2011/layout/ConvergingText"/>
    <dgm:cxn modelId="{8347D870-F010-4CF7-81C8-B923584D765B}" type="presParOf" srcId="{B1F68B43-FF8E-4E62-8B4A-FBA2AF4B9B74}" destId="{422834AD-539D-46D7-90D2-B13E169CB00D}" srcOrd="13" destOrd="0" presId="urn:microsoft.com/office/officeart/2011/layout/ConvergingText"/>
    <dgm:cxn modelId="{EC9FBE5F-2222-4AF5-BC95-872F34EF5ABC}" type="presParOf" srcId="{B1F68B43-FF8E-4E62-8B4A-FBA2AF4B9B74}" destId="{8CE82EE8-D228-4296-9AF5-B6032E64F551}" srcOrd="14" destOrd="0" presId="urn:microsoft.com/office/officeart/2011/layout/ConvergingText"/>
    <dgm:cxn modelId="{32F1134B-4ED2-43A9-86B8-E342899B0FA6}" type="presParOf" srcId="{B1F68B43-FF8E-4E62-8B4A-FBA2AF4B9B74}" destId="{93501FA0-040C-4C84-8FBA-BAA50BB4D5FB}" srcOrd="15" destOrd="0" presId="urn:microsoft.com/office/officeart/2011/layout/ConvergingText"/>
    <dgm:cxn modelId="{B4F209C6-7B3C-4F5F-8D7A-D66E863AB66C}" type="presParOf" srcId="{B1F68B43-FF8E-4E62-8B4A-FBA2AF4B9B74}" destId="{1E8EE8DD-BD89-484D-98B1-027E62D075BE}" srcOrd="16" destOrd="0" presId="urn:microsoft.com/office/officeart/2011/layout/ConvergingText"/>
    <dgm:cxn modelId="{3AE81CFC-BF5D-42AB-AA60-024F6128BB59}" type="presParOf" srcId="{B1F68B43-FF8E-4E62-8B4A-FBA2AF4B9B74}" destId="{C66643B1-A3BB-49AC-970F-4FCCAB57EEFD}" srcOrd="17" destOrd="0" presId="urn:microsoft.com/office/officeart/2011/layout/ConvergingText"/>
    <dgm:cxn modelId="{A9BE73F3-74E8-4083-92A4-E24516C5F6A6}" type="presParOf" srcId="{B1F68B43-FF8E-4E62-8B4A-FBA2AF4B9B74}" destId="{25278748-F941-43DF-BAB8-1CC343AAF4EB}" srcOrd="18" destOrd="0" presId="urn:microsoft.com/office/officeart/2011/layout/ConvergingText"/>
    <dgm:cxn modelId="{ED18B31A-EC60-42F3-8729-12A76EBE3975}" type="presParOf" srcId="{B1F68B43-FF8E-4E62-8B4A-FBA2AF4B9B74}" destId="{EB02150B-2EC4-44BF-ADE5-2C1038B497D4}" srcOrd="19" destOrd="0" presId="urn:microsoft.com/office/officeart/2011/layout/ConvergingText"/>
    <dgm:cxn modelId="{DD175CB8-D6C4-4DCF-B7E3-31EE08E88689}" type="presParOf" srcId="{B1F68B43-FF8E-4E62-8B4A-FBA2AF4B9B74}" destId="{2E092989-42CA-4BE8-B6F7-7C484791B208}" srcOrd="20" destOrd="0" presId="urn:microsoft.com/office/officeart/2011/layout/ConvergingText"/>
    <dgm:cxn modelId="{85E0AEAB-1B77-4763-9615-4B813BB202DA}" type="presParOf" srcId="{B1F68B43-FF8E-4E62-8B4A-FBA2AF4B9B74}" destId="{D7668C3E-D331-434E-9640-97293A45A3EC}" srcOrd="21" destOrd="0" presId="urn:microsoft.com/office/officeart/2011/layout/ConvergingText"/>
    <dgm:cxn modelId="{F3BE57DE-1BE1-406F-B30A-98DD1DF32DF9}" type="presParOf" srcId="{B1F68B43-FF8E-4E62-8B4A-FBA2AF4B9B74}" destId="{5F8ED35F-16B2-439D-9C4C-F69B692FA8A8}" srcOrd="22" destOrd="0" presId="urn:microsoft.com/office/officeart/2011/layout/ConvergingText"/>
    <dgm:cxn modelId="{43F4FDD8-E254-4BA7-9BE4-FE7DA9C97E42}" type="presParOf" srcId="{B1F68B43-FF8E-4E62-8B4A-FBA2AF4B9B74}" destId="{7E2D0316-B0AB-4F6B-BB45-1899DF8CFAA2}" srcOrd="23" destOrd="0" presId="urn:microsoft.com/office/officeart/2011/layout/ConvergingText"/>
    <dgm:cxn modelId="{E3E86F81-EF44-4A96-B7FE-7C41037081CC}" type="presParOf" srcId="{B1F68B43-FF8E-4E62-8B4A-FBA2AF4B9B74}" destId="{6F03F865-A0BF-4D46-91F9-DA43ED5F91BC}" srcOrd="24" destOrd="0" presId="urn:microsoft.com/office/officeart/2011/layout/ConvergingText"/>
    <dgm:cxn modelId="{DA0CAEE7-8085-450F-AAA2-169FB10D8BB9}" type="presParOf" srcId="{B1F68B43-FF8E-4E62-8B4A-FBA2AF4B9B74}" destId="{2BC466E3-D5F7-4272-97C4-39C24218ACF8}" srcOrd="25" destOrd="0" presId="urn:microsoft.com/office/officeart/2011/layout/ConvergingText"/>
    <dgm:cxn modelId="{52F7A298-8E6B-4EA2-AA0A-26A804E2E869}" type="presParOf" srcId="{B1F68B43-FF8E-4E62-8B4A-FBA2AF4B9B74}" destId="{047F1C36-2C8B-4F17-86F3-2C9666C7C3F8}" srcOrd="26" destOrd="0" presId="urn:microsoft.com/office/officeart/2011/layout/ConvergingText"/>
    <dgm:cxn modelId="{4B418CD1-B292-4315-A99C-1D32D233B39A}" type="presParOf" srcId="{B1F68B43-FF8E-4E62-8B4A-FBA2AF4B9B74}" destId="{83A3855B-716D-4229-B279-1DEE614A0E1B}" srcOrd="27" destOrd="0" presId="urn:microsoft.com/office/officeart/2011/layout/ConvergingText"/>
    <dgm:cxn modelId="{18CE66FE-4756-4D7C-B36D-2B7F14CD02B9}" type="presParOf" srcId="{B1F68B43-FF8E-4E62-8B4A-FBA2AF4B9B74}" destId="{6451CF4E-6AEF-4B7F-8C9F-8BA763F351A3}" srcOrd="28" destOrd="0" presId="urn:microsoft.com/office/officeart/2011/layout/ConvergingTex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A96D24-F460-4FDF-A012-552E1D8B33F6}" type="doc">
      <dgm:prSet loTypeId="urn:microsoft.com/office/officeart/2011/layout/ConvergingText" loCatId="process" qsTypeId="urn:microsoft.com/office/officeart/2005/8/quickstyle/simple3" qsCatId="simple" csTypeId="urn:microsoft.com/office/officeart/2005/8/colors/accent1_2" csCatId="accent1" phldr="1"/>
      <dgm:spPr/>
      <dgm:t>
        <a:bodyPr/>
        <a:lstStyle/>
        <a:p>
          <a:endParaRPr lang="en-GB"/>
        </a:p>
      </dgm:t>
    </dgm:pt>
    <dgm:pt modelId="{D89CD5B0-FB0E-4947-8F02-47EA54DEE0D2}">
      <dgm:prSet phldrT="[Text]"/>
      <dgm:spPr/>
      <dgm:t>
        <a:bodyPr/>
        <a:lstStyle/>
        <a:p>
          <a:endParaRPr lang="en-GB" dirty="0"/>
        </a:p>
      </dgm:t>
    </dgm:pt>
    <dgm:pt modelId="{6BA27ED5-7399-40BC-92AB-39DD4EEDC0B3}" type="parTrans" cxnId="{E98118B1-0F60-43ED-BA3A-A78F3A99747B}">
      <dgm:prSet/>
      <dgm:spPr/>
      <dgm:t>
        <a:bodyPr/>
        <a:lstStyle/>
        <a:p>
          <a:endParaRPr lang="en-GB"/>
        </a:p>
      </dgm:t>
    </dgm:pt>
    <dgm:pt modelId="{AB26AE6F-4B74-49AE-9B41-F8074C8F2453}" type="sibTrans" cxnId="{E98118B1-0F60-43ED-BA3A-A78F3A99747B}">
      <dgm:prSet/>
      <dgm:spPr/>
      <dgm:t>
        <a:bodyPr/>
        <a:lstStyle/>
        <a:p>
          <a:endParaRPr lang="en-GB"/>
        </a:p>
      </dgm:t>
    </dgm:pt>
    <dgm:pt modelId="{533E8E47-6849-4277-A264-0823AD1D1BEC}">
      <dgm:prSet phldrT="[Text]" phldr="1"/>
      <dgm:spPr/>
      <dgm:t>
        <a:bodyPr/>
        <a:lstStyle/>
        <a:p>
          <a:endParaRPr lang="en-GB"/>
        </a:p>
      </dgm:t>
    </dgm:pt>
    <dgm:pt modelId="{30A3EF8C-228D-4B7D-83C9-546CE0FA17BA}" type="parTrans" cxnId="{998B775F-A1C6-4059-886A-3B420F3C1A3D}">
      <dgm:prSet/>
      <dgm:spPr/>
      <dgm:t>
        <a:bodyPr/>
        <a:lstStyle/>
        <a:p>
          <a:endParaRPr lang="en-GB"/>
        </a:p>
      </dgm:t>
    </dgm:pt>
    <dgm:pt modelId="{CD465117-B57F-4FB1-AAD3-E148A022B775}" type="sibTrans" cxnId="{998B775F-A1C6-4059-886A-3B420F3C1A3D}">
      <dgm:prSet/>
      <dgm:spPr/>
      <dgm:t>
        <a:bodyPr/>
        <a:lstStyle/>
        <a:p>
          <a:endParaRPr lang="en-GB"/>
        </a:p>
      </dgm:t>
    </dgm:pt>
    <dgm:pt modelId="{D9392964-C0F5-433B-B790-BED9E4B8AAEC}">
      <dgm:prSet phldrT="[Text]" phldr="1"/>
      <dgm:spPr/>
      <dgm:t>
        <a:bodyPr/>
        <a:lstStyle/>
        <a:p>
          <a:endParaRPr lang="en-GB"/>
        </a:p>
      </dgm:t>
    </dgm:pt>
    <dgm:pt modelId="{C804AABA-E73D-4C47-957E-FB53586C0376}" type="parTrans" cxnId="{C14021F2-DEA2-4CBE-B73F-C3A9FA530981}">
      <dgm:prSet/>
      <dgm:spPr/>
      <dgm:t>
        <a:bodyPr/>
        <a:lstStyle/>
        <a:p>
          <a:endParaRPr lang="en-GB"/>
        </a:p>
      </dgm:t>
    </dgm:pt>
    <dgm:pt modelId="{9ADB6BFA-B107-4C75-BA11-E52E58D7E2FC}" type="sibTrans" cxnId="{C14021F2-DEA2-4CBE-B73F-C3A9FA530981}">
      <dgm:prSet/>
      <dgm:spPr/>
      <dgm:t>
        <a:bodyPr/>
        <a:lstStyle/>
        <a:p>
          <a:endParaRPr lang="en-GB"/>
        </a:p>
      </dgm:t>
    </dgm:pt>
    <dgm:pt modelId="{340887CA-0ADD-4A0A-8976-4CC868D7319C}">
      <dgm:prSet phldrT="[Text]" phldr="1"/>
      <dgm:spPr/>
      <dgm:t>
        <a:bodyPr/>
        <a:lstStyle/>
        <a:p>
          <a:endParaRPr lang="en-GB" dirty="0"/>
        </a:p>
      </dgm:t>
    </dgm:pt>
    <dgm:pt modelId="{3E89312A-CA97-4E4B-BFD7-90CD111C46EA}" type="parTrans" cxnId="{B125215A-A81B-4653-9FE6-3506D529B24C}">
      <dgm:prSet/>
      <dgm:spPr/>
      <dgm:t>
        <a:bodyPr/>
        <a:lstStyle/>
        <a:p>
          <a:endParaRPr lang="en-GB"/>
        </a:p>
      </dgm:t>
    </dgm:pt>
    <dgm:pt modelId="{04AB74E9-5031-41AE-97F5-FA2DFC1E2191}" type="sibTrans" cxnId="{B125215A-A81B-4653-9FE6-3506D529B24C}">
      <dgm:prSet/>
      <dgm:spPr/>
      <dgm:t>
        <a:bodyPr/>
        <a:lstStyle/>
        <a:p>
          <a:endParaRPr lang="en-GB"/>
        </a:p>
      </dgm:t>
    </dgm:pt>
    <dgm:pt modelId="{E4DA54E4-A74D-4C30-A879-102AFC8F3003}">
      <dgm:prSet phldrT="[Text]" phldr="1"/>
      <dgm:spPr/>
      <dgm:t>
        <a:bodyPr/>
        <a:lstStyle/>
        <a:p>
          <a:endParaRPr lang="en-GB"/>
        </a:p>
      </dgm:t>
    </dgm:pt>
    <dgm:pt modelId="{6837C16C-DDC2-4CCF-A9A3-1097928AA41B}" type="parTrans" cxnId="{D7197E4C-1606-463E-8E58-2E5F69C2EEF9}">
      <dgm:prSet/>
      <dgm:spPr/>
      <dgm:t>
        <a:bodyPr/>
        <a:lstStyle/>
        <a:p>
          <a:endParaRPr lang="en-GB"/>
        </a:p>
      </dgm:t>
    </dgm:pt>
    <dgm:pt modelId="{C7A3133A-314A-4797-893F-F1E107966421}" type="sibTrans" cxnId="{D7197E4C-1606-463E-8E58-2E5F69C2EEF9}">
      <dgm:prSet/>
      <dgm:spPr/>
      <dgm:t>
        <a:bodyPr/>
        <a:lstStyle/>
        <a:p>
          <a:endParaRPr lang="en-GB"/>
        </a:p>
      </dgm:t>
    </dgm:pt>
    <dgm:pt modelId="{A7B650B1-C47A-457B-8BBC-738CC1B221CE}">
      <dgm:prSet phldrT="[Text]" phldr="1"/>
      <dgm:spPr/>
      <dgm:t>
        <a:bodyPr/>
        <a:lstStyle/>
        <a:p>
          <a:endParaRPr lang="en-GB"/>
        </a:p>
      </dgm:t>
    </dgm:pt>
    <dgm:pt modelId="{5AB03118-1706-4B79-B2F4-9047269FBEBC}" type="parTrans" cxnId="{CECB551F-6433-4115-8207-12D859AD0BC4}">
      <dgm:prSet/>
      <dgm:spPr/>
      <dgm:t>
        <a:bodyPr/>
        <a:lstStyle/>
        <a:p>
          <a:endParaRPr lang="en-GB"/>
        </a:p>
      </dgm:t>
    </dgm:pt>
    <dgm:pt modelId="{451DEAE6-46A2-4D9C-81EC-E2A5706C42CA}" type="sibTrans" cxnId="{CECB551F-6433-4115-8207-12D859AD0BC4}">
      <dgm:prSet/>
      <dgm:spPr/>
      <dgm:t>
        <a:bodyPr/>
        <a:lstStyle/>
        <a:p>
          <a:endParaRPr lang="en-GB"/>
        </a:p>
      </dgm:t>
    </dgm:pt>
    <dgm:pt modelId="{67298B7C-9940-4AC6-A348-85A4728CEDC2}" type="pres">
      <dgm:prSet presAssocID="{5CA96D24-F460-4FDF-A012-552E1D8B33F6}" presName="Name0" presStyleCnt="0">
        <dgm:presLayoutVars>
          <dgm:chMax/>
          <dgm:chPref val="1"/>
          <dgm:dir/>
          <dgm:animOne val="branch"/>
          <dgm:animLvl val="lvl"/>
          <dgm:resizeHandles/>
        </dgm:presLayoutVars>
      </dgm:prSet>
      <dgm:spPr/>
    </dgm:pt>
    <dgm:pt modelId="{70FF849B-DF49-4C39-B59A-74AEC51D63E8}" type="pres">
      <dgm:prSet presAssocID="{D89CD5B0-FB0E-4947-8F02-47EA54DEE0D2}" presName="composite" presStyleCnt="0"/>
      <dgm:spPr/>
    </dgm:pt>
    <dgm:pt modelId="{06ABD895-3119-4BFE-8BEA-34E908F30DF3}" type="pres">
      <dgm:prSet presAssocID="{D89CD5B0-FB0E-4947-8F02-47EA54DEE0D2}" presName="ParentAccent1" presStyleLbl="alignNode1" presStyleIdx="0" presStyleCnt="54"/>
      <dgm:spPr/>
    </dgm:pt>
    <dgm:pt modelId="{B9936EFB-2C29-432D-918C-6327027FF685}" type="pres">
      <dgm:prSet presAssocID="{D89CD5B0-FB0E-4947-8F02-47EA54DEE0D2}" presName="ParentAccent2" presStyleLbl="alignNode1" presStyleIdx="1" presStyleCnt="54"/>
      <dgm:spPr/>
    </dgm:pt>
    <dgm:pt modelId="{A657E900-1C85-4BC7-9E6B-F889DA00384A}" type="pres">
      <dgm:prSet presAssocID="{D89CD5B0-FB0E-4947-8F02-47EA54DEE0D2}" presName="ParentAccent3" presStyleLbl="alignNode1" presStyleIdx="2" presStyleCnt="54"/>
      <dgm:spPr/>
    </dgm:pt>
    <dgm:pt modelId="{57254ED1-5484-47B9-9CE0-81A3069A98DF}" type="pres">
      <dgm:prSet presAssocID="{D89CD5B0-FB0E-4947-8F02-47EA54DEE0D2}" presName="ParentAccent4" presStyleLbl="alignNode1" presStyleIdx="3" presStyleCnt="54"/>
      <dgm:spPr/>
    </dgm:pt>
    <dgm:pt modelId="{C6F95955-F80C-4D54-86F4-87CB475974E9}" type="pres">
      <dgm:prSet presAssocID="{D89CD5B0-FB0E-4947-8F02-47EA54DEE0D2}" presName="ParentAccent5" presStyleLbl="alignNode1" presStyleIdx="4" presStyleCnt="54"/>
      <dgm:spPr/>
    </dgm:pt>
    <dgm:pt modelId="{79A84CD6-C30B-44C7-B5E9-3FCE23931A19}" type="pres">
      <dgm:prSet presAssocID="{D89CD5B0-FB0E-4947-8F02-47EA54DEE0D2}" presName="ParentAccent6" presStyleLbl="alignNode1" presStyleIdx="5" presStyleCnt="54"/>
      <dgm:spPr/>
    </dgm:pt>
    <dgm:pt modelId="{6AD39E26-7952-4FAE-8E8D-58177E2762BF}" type="pres">
      <dgm:prSet presAssocID="{D89CD5B0-FB0E-4947-8F02-47EA54DEE0D2}" presName="ParentAccent7" presStyleLbl="alignNode1" presStyleIdx="6" presStyleCnt="54"/>
      <dgm:spPr/>
    </dgm:pt>
    <dgm:pt modelId="{52382CC4-F374-4641-8723-0DFD3D4DA551}" type="pres">
      <dgm:prSet presAssocID="{D89CD5B0-FB0E-4947-8F02-47EA54DEE0D2}" presName="ParentAccent8" presStyleLbl="alignNode1" presStyleIdx="7" presStyleCnt="54"/>
      <dgm:spPr/>
    </dgm:pt>
    <dgm:pt modelId="{322052BC-3E4A-4C1C-A2C9-E6C6A3536D7E}" type="pres">
      <dgm:prSet presAssocID="{D89CD5B0-FB0E-4947-8F02-47EA54DEE0D2}" presName="ParentAccent9" presStyleLbl="alignNode1" presStyleIdx="8" presStyleCnt="54"/>
      <dgm:spPr/>
    </dgm:pt>
    <dgm:pt modelId="{579E5BE9-D79A-4D99-A7B8-D4CFA1D6CF57}" type="pres">
      <dgm:prSet presAssocID="{D89CD5B0-FB0E-4947-8F02-47EA54DEE0D2}" presName="ParentAccent10" presStyleLbl="alignNode1" presStyleIdx="9" presStyleCnt="54"/>
      <dgm:spPr/>
    </dgm:pt>
    <dgm:pt modelId="{6A539865-7410-48FA-B384-FA7E9E8C929A}" type="pres">
      <dgm:prSet presAssocID="{D89CD5B0-FB0E-4947-8F02-47EA54DEE0D2}" presName="Parent" presStyleLbl="alignNode1" presStyleIdx="10" presStyleCnt="54">
        <dgm:presLayoutVars>
          <dgm:chMax val="5"/>
          <dgm:chPref val="3"/>
          <dgm:bulletEnabled val="1"/>
        </dgm:presLayoutVars>
      </dgm:prSet>
      <dgm:spPr/>
    </dgm:pt>
    <dgm:pt modelId="{754329FA-48F8-4D89-9B71-CB24767221A3}" type="pres">
      <dgm:prSet presAssocID="{533E8E47-6849-4277-A264-0823AD1D1BEC}" presName="Child1Accent1" presStyleLbl="alignNode1" presStyleIdx="11" presStyleCnt="54"/>
      <dgm:spPr/>
    </dgm:pt>
    <dgm:pt modelId="{5A5B9299-7236-4306-96B5-20432941EB41}" type="pres">
      <dgm:prSet presAssocID="{533E8E47-6849-4277-A264-0823AD1D1BEC}" presName="Child1Accent2" presStyleLbl="alignNode1" presStyleIdx="12" presStyleCnt="54"/>
      <dgm:spPr/>
    </dgm:pt>
    <dgm:pt modelId="{CD789ECF-7260-4D9D-AC23-C6C240EFC362}" type="pres">
      <dgm:prSet presAssocID="{533E8E47-6849-4277-A264-0823AD1D1BEC}" presName="Child1Accent3" presStyleLbl="alignNode1" presStyleIdx="13" presStyleCnt="54"/>
      <dgm:spPr/>
    </dgm:pt>
    <dgm:pt modelId="{AD3A0977-3859-49B9-8AC2-96679C018017}" type="pres">
      <dgm:prSet presAssocID="{533E8E47-6849-4277-A264-0823AD1D1BEC}" presName="Child1Accent4" presStyleLbl="alignNode1" presStyleIdx="14" presStyleCnt="54"/>
      <dgm:spPr/>
    </dgm:pt>
    <dgm:pt modelId="{06448755-F263-4091-978C-E967A9AC037C}" type="pres">
      <dgm:prSet presAssocID="{533E8E47-6849-4277-A264-0823AD1D1BEC}" presName="Child1Accent5" presStyleLbl="alignNode1" presStyleIdx="15" presStyleCnt="54"/>
      <dgm:spPr/>
    </dgm:pt>
    <dgm:pt modelId="{D3DB1375-9E2B-4D09-9DB4-B08D908FED87}" type="pres">
      <dgm:prSet presAssocID="{533E8E47-6849-4277-A264-0823AD1D1BEC}" presName="Child1Accent6" presStyleLbl="alignNode1" presStyleIdx="16" presStyleCnt="54"/>
      <dgm:spPr/>
    </dgm:pt>
    <dgm:pt modelId="{85F48114-63D5-40D4-AB14-21192CF53A94}" type="pres">
      <dgm:prSet presAssocID="{533E8E47-6849-4277-A264-0823AD1D1BEC}" presName="Child1Accent7" presStyleLbl="alignNode1" presStyleIdx="17" presStyleCnt="54"/>
      <dgm:spPr/>
    </dgm:pt>
    <dgm:pt modelId="{0F1154A8-AD43-46EA-973F-C99408990B85}" type="pres">
      <dgm:prSet presAssocID="{533E8E47-6849-4277-A264-0823AD1D1BEC}" presName="Child1Accent8" presStyleLbl="alignNode1" presStyleIdx="18" presStyleCnt="54"/>
      <dgm:spPr/>
    </dgm:pt>
    <dgm:pt modelId="{2E79F1AF-7243-4201-8253-68BBFE6C5CAF}" type="pres">
      <dgm:prSet presAssocID="{533E8E47-6849-4277-A264-0823AD1D1BEC}" presName="Child1Accent9" presStyleLbl="alignNode1" presStyleIdx="19" presStyleCnt="54"/>
      <dgm:spPr/>
    </dgm:pt>
    <dgm:pt modelId="{560A772E-3236-4D1B-82D7-403062D89618}" type="pres">
      <dgm:prSet presAssocID="{533E8E47-6849-4277-A264-0823AD1D1BEC}" presName="Child1" presStyleLbl="revTx" presStyleIdx="0" presStyleCnt="4">
        <dgm:presLayoutVars>
          <dgm:chMax/>
          <dgm:chPref val="0"/>
          <dgm:bulletEnabled val="1"/>
        </dgm:presLayoutVars>
      </dgm:prSet>
      <dgm:spPr/>
    </dgm:pt>
    <dgm:pt modelId="{E97E0FC1-F3AB-4F82-8DE2-B3DED5E1A482}" type="pres">
      <dgm:prSet presAssocID="{D9392964-C0F5-433B-B790-BED9E4B8AAEC}" presName="Child2Accent1" presStyleLbl="alignNode1" presStyleIdx="20" presStyleCnt="54"/>
      <dgm:spPr/>
    </dgm:pt>
    <dgm:pt modelId="{412C225D-F6AE-4D00-A679-2F25EA1B0262}" type="pres">
      <dgm:prSet presAssocID="{D9392964-C0F5-433B-B790-BED9E4B8AAEC}" presName="Child2Accent2" presStyleLbl="alignNode1" presStyleIdx="21" presStyleCnt="54"/>
      <dgm:spPr/>
    </dgm:pt>
    <dgm:pt modelId="{9E615F4E-3CA7-4BD2-BCC1-1853B38F1815}" type="pres">
      <dgm:prSet presAssocID="{D9392964-C0F5-433B-B790-BED9E4B8AAEC}" presName="Child2Accent3" presStyleLbl="alignNode1" presStyleIdx="22" presStyleCnt="54"/>
      <dgm:spPr/>
    </dgm:pt>
    <dgm:pt modelId="{EDBF0B7C-AB00-4A97-8DAE-209397019763}" type="pres">
      <dgm:prSet presAssocID="{D9392964-C0F5-433B-B790-BED9E4B8AAEC}" presName="Child2Accent4" presStyleLbl="alignNode1" presStyleIdx="23" presStyleCnt="54"/>
      <dgm:spPr/>
    </dgm:pt>
    <dgm:pt modelId="{16A331C7-82B0-47A9-884F-8DD39A38FBF1}" type="pres">
      <dgm:prSet presAssocID="{D9392964-C0F5-433B-B790-BED9E4B8AAEC}" presName="Child2Accent5" presStyleLbl="alignNode1" presStyleIdx="24" presStyleCnt="54"/>
      <dgm:spPr/>
    </dgm:pt>
    <dgm:pt modelId="{D460C5B3-8273-4AA0-BE67-87CC21452DE8}" type="pres">
      <dgm:prSet presAssocID="{D9392964-C0F5-433B-B790-BED9E4B8AAEC}" presName="Child2Accent6" presStyleLbl="alignNode1" presStyleIdx="25" presStyleCnt="54"/>
      <dgm:spPr/>
    </dgm:pt>
    <dgm:pt modelId="{228B16C1-710A-4A0D-A4BB-CD2049E50899}" type="pres">
      <dgm:prSet presAssocID="{D9392964-C0F5-433B-B790-BED9E4B8AAEC}" presName="Child2Accent7" presStyleLbl="alignNode1" presStyleIdx="26" presStyleCnt="54"/>
      <dgm:spPr/>
    </dgm:pt>
    <dgm:pt modelId="{86A422E3-4AE7-4675-8DC7-F1C7F15D68FE}" type="pres">
      <dgm:prSet presAssocID="{D9392964-C0F5-433B-B790-BED9E4B8AAEC}" presName="Child2" presStyleLbl="revTx" presStyleIdx="1" presStyleCnt="4">
        <dgm:presLayoutVars>
          <dgm:chMax/>
          <dgm:chPref val="0"/>
          <dgm:bulletEnabled val="1"/>
        </dgm:presLayoutVars>
      </dgm:prSet>
      <dgm:spPr/>
    </dgm:pt>
    <dgm:pt modelId="{90DA64F7-6167-4FB9-A440-E35D2C692349}" type="pres">
      <dgm:prSet presAssocID="{AB26AE6F-4B74-49AE-9B41-F8074C8F2453}" presName="sibTrans" presStyleCnt="0"/>
      <dgm:spPr/>
    </dgm:pt>
    <dgm:pt modelId="{B1F68B43-FF8E-4E62-8B4A-FBA2AF4B9B74}" type="pres">
      <dgm:prSet presAssocID="{340887CA-0ADD-4A0A-8976-4CC868D7319C}" presName="composite" presStyleCnt="0"/>
      <dgm:spPr/>
    </dgm:pt>
    <dgm:pt modelId="{F4D6FAE3-064D-4E1B-B7A6-3C89B306D533}" type="pres">
      <dgm:prSet presAssocID="{340887CA-0ADD-4A0A-8976-4CC868D7319C}" presName="ParentAccent1" presStyleLbl="alignNode1" presStyleIdx="27" presStyleCnt="54"/>
      <dgm:spPr/>
    </dgm:pt>
    <dgm:pt modelId="{8A81C4C4-C74E-4761-B90E-EB82C343F606}" type="pres">
      <dgm:prSet presAssocID="{340887CA-0ADD-4A0A-8976-4CC868D7319C}" presName="ParentAccent2" presStyleLbl="alignNode1" presStyleIdx="28" presStyleCnt="54"/>
      <dgm:spPr/>
    </dgm:pt>
    <dgm:pt modelId="{DA3C2CE9-9B58-4430-A48E-C977B2F2960F}" type="pres">
      <dgm:prSet presAssocID="{340887CA-0ADD-4A0A-8976-4CC868D7319C}" presName="ParentAccent3" presStyleLbl="alignNode1" presStyleIdx="29" presStyleCnt="54"/>
      <dgm:spPr/>
    </dgm:pt>
    <dgm:pt modelId="{A1527283-7F89-43CB-B2AB-F0AEA08CC3D2}" type="pres">
      <dgm:prSet presAssocID="{340887CA-0ADD-4A0A-8976-4CC868D7319C}" presName="ParentAccent4" presStyleLbl="alignNode1" presStyleIdx="30" presStyleCnt="54"/>
      <dgm:spPr/>
    </dgm:pt>
    <dgm:pt modelId="{197C808A-CB4C-4662-B908-1970E3312207}" type="pres">
      <dgm:prSet presAssocID="{340887CA-0ADD-4A0A-8976-4CC868D7319C}" presName="ParentAccent5" presStyleLbl="alignNode1" presStyleIdx="31" presStyleCnt="54"/>
      <dgm:spPr/>
    </dgm:pt>
    <dgm:pt modelId="{95C06542-F8AD-46EE-BE30-5F6F9E8C0321}" type="pres">
      <dgm:prSet presAssocID="{340887CA-0ADD-4A0A-8976-4CC868D7319C}" presName="ParentAccent6" presStyleLbl="alignNode1" presStyleIdx="32" presStyleCnt="54"/>
      <dgm:spPr/>
    </dgm:pt>
    <dgm:pt modelId="{AD7E8CD2-E57D-49BE-B193-3E7708DB510E}" type="pres">
      <dgm:prSet presAssocID="{340887CA-0ADD-4A0A-8976-4CC868D7319C}" presName="ParentAccent7" presStyleLbl="alignNode1" presStyleIdx="33" presStyleCnt="54"/>
      <dgm:spPr/>
    </dgm:pt>
    <dgm:pt modelId="{B13D99B5-BDE9-43FB-81C7-027BA25C66ED}" type="pres">
      <dgm:prSet presAssocID="{340887CA-0ADD-4A0A-8976-4CC868D7319C}" presName="ParentAccent8" presStyleLbl="alignNode1" presStyleIdx="34" presStyleCnt="54"/>
      <dgm:spPr/>
    </dgm:pt>
    <dgm:pt modelId="{91462E6A-8937-4B08-9196-58ECC2A7E049}" type="pres">
      <dgm:prSet presAssocID="{340887CA-0ADD-4A0A-8976-4CC868D7319C}" presName="ParentAccent9" presStyleLbl="alignNode1" presStyleIdx="35" presStyleCnt="54"/>
      <dgm:spPr/>
    </dgm:pt>
    <dgm:pt modelId="{C024D41A-8B01-42CA-9BB5-F149DA94FB63}" type="pres">
      <dgm:prSet presAssocID="{340887CA-0ADD-4A0A-8976-4CC868D7319C}" presName="ParentAccent10" presStyleLbl="alignNode1" presStyleIdx="36" presStyleCnt="54"/>
      <dgm:spPr/>
    </dgm:pt>
    <dgm:pt modelId="{6CA1D55E-D76F-49EA-944C-133B8D60BE66}" type="pres">
      <dgm:prSet presAssocID="{340887CA-0ADD-4A0A-8976-4CC868D7319C}" presName="Parent" presStyleLbl="alignNode1" presStyleIdx="37" presStyleCnt="54">
        <dgm:presLayoutVars>
          <dgm:chMax val="5"/>
          <dgm:chPref val="3"/>
          <dgm:bulletEnabled val="1"/>
        </dgm:presLayoutVars>
      </dgm:prSet>
      <dgm:spPr/>
    </dgm:pt>
    <dgm:pt modelId="{1A494EBA-4337-4662-85EE-2DA0FB1E4AE0}" type="pres">
      <dgm:prSet presAssocID="{E4DA54E4-A74D-4C30-A879-102AFC8F3003}" presName="Child1Accent1" presStyleLbl="alignNode1" presStyleIdx="38" presStyleCnt="54"/>
      <dgm:spPr/>
    </dgm:pt>
    <dgm:pt modelId="{FC9EC862-2252-4222-AC23-813263E054D8}" type="pres">
      <dgm:prSet presAssocID="{E4DA54E4-A74D-4C30-A879-102AFC8F3003}" presName="Child1Accent2" presStyleLbl="alignNode1" presStyleIdx="39" presStyleCnt="54"/>
      <dgm:spPr/>
    </dgm:pt>
    <dgm:pt modelId="{422834AD-539D-46D7-90D2-B13E169CB00D}" type="pres">
      <dgm:prSet presAssocID="{E4DA54E4-A74D-4C30-A879-102AFC8F3003}" presName="Child1Accent3" presStyleLbl="alignNode1" presStyleIdx="40" presStyleCnt="54"/>
      <dgm:spPr/>
    </dgm:pt>
    <dgm:pt modelId="{8CE82EE8-D228-4296-9AF5-B6032E64F551}" type="pres">
      <dgm:prSet presAssocID="{E4DA54E4-A74D-4C30-A879-102AFC8F3003}" presName="Child1Accent4" presStyleLbl="alignNode1" presStyleIdx="41" presStyleCnt="54"/>
      <dgm:spPr/>
    </dgm:pt>
    <dgm:pt modelId="{93501FA0-040C-4C84-8FBA-BAA50BB4D5FB}" type="pres">
      <dgm:prSet presAssocID="{E4DA54E4-A74D-4C30-A879-102AFC8F3003}" presName="Child1Accent5" presStyleLbl="alignNode1" presStyleIdx="42" presStyleCnt="54"/>
      <dgm:spPr/>
    </dgm:pt>
    <dgm:pt modelId="{1E8EE8DD-BD89-484D-98B1-027E62D075BE}" type="pres">
      <dgm:prSet presAssocID="{E4DA54E4-A74D-4C30-A879-102AFC8F3003}" presName="Child1Accent6" presStyleLbl="alignNode1" presStyleIdx="43" presStyleCnt="54"/>
      <dgm:spPr/>
    </dgm:pt>
    <dgm:pt modelId="{C66643B1-A3BB-49AC-970F-4FCCAB57EEFD}" type="pres">
      <dgm:prSet presAssocID="{E4DA54E4-A74D-4C30-A879-102AFC8F3003}" presName="Child1Accent7" presStyleLbl="alignNode1" presStyleIdx="44" presStyleCnt="54"/>
      <dgm:spPr/>
    </dgm:pt>
    <dgm:pt modelId="{25278748-F941-43DF-BAB8-1CC343AAF4EB}" type="pres">
      <dgm:prSet presAssocID="{E4DA54E4-A74D-4C30-A879-102AFC8F3003}" presName="Child1Accent8" presStyleLbl="alignNode1" presStyleIdx="45" presStyleCnt="54"/>
      <dgm:spPr/>
    </dgm:pt>
    <dgm:pt modelId="{EB02150B-2EC4-44BF-ADE5-2C1038B497D4}" type="pres">
      <dgm:prSet presAssocID="{E4DA54E4-A74D-4C30-A879-102AFC8F3003}" presName="Child1Accent9" presStyleLbl="alignNode1" presStyleIdx="46" presStyleCnt="54"/>
      <dgm:spPr/>
    </dgm:pt>
    <dgm:pt modelId="{2E092989-42CA-4BE8-B6F7-7C484791B208}" type="pres">
      <dgm:prSet presAssocID="{E4DA54E4-A74D-4C30-A879-102AFC8F3003}" presName="Child1" presStyleLbl="revTx" presStyleIdx="2" presStyleCnt="4">
        <dgm:presLayoutVars>
          <dgm:chMax/>
          <dgm:chPref val="0"/>
          <dgm:bulletEnabled val="1"/>
        </dgm:presLayoutVars>
      </dgm:prSet>
      <dgm:spPr/>
    </dgm:pt>
    <dgm:pt modelId="{D7668C3E-D331-434E-9640-97293A45A3EC}" type="pres">
      <dgm:prSet presAssocID="{A7B650B1-C47A-457B-8BBC-738CC1B221CE}" presName="Child2Accent1" presStyleLbl="alignNode1" presStyleIdx="47" presStyleCnt="54"/>
      <dgm:spPr/>
    </dgm:pt>
    <dgm:pt modelId="{5F8ED35F-16B2-439D-9C4C-F69B692FA8A8}" type="pres">
      <dgm:prSet presAssocID="{A7B650B1-C47A-457B-8BBC-738CC1B221CE}" presName="Child2Accent2" presStyleLbl="alignNode1" presStyleIdx="48" presStyleCnt="54"/>
      <dgm:spPr/>
    </dgm:pt>
    <dgm:pt modelId="{7E2D0316-B0AB-4F6B-BB45-1899DF8CFAA2}" type="pres">
      <dgm:prSet presAssocID="{A7B650B1-C47A-457B-8BBC-738CC1B221CE}" presName="Child2Accent3" presStyleLbl="alignNode1" presStyleIdx="49" presStyleCnt="54"/>
      <dgm:spPr/>
    </dgm:pt>
    <dgm:pt modelId="{6F03F865-A0BF-4D46-91F9-DA43ED5F91BC}" type="pres">
      <dgm:prSet presAssocID="{A7B650B1-C47A-457B-8BBC-738CC1B221CE}" presName="Child2Accent4" presStyleLbl="alignNode1" presStyleIdx="50" presStyleCnt="54"/>
      <dgm:spPr/>
    </dgm:pt>
    <dgm:pt modelId="{2BC466E3-D5F7-4272-97C4-39C24218ACF8}" type="pres">
      <dgm:prSet presAssocID="{A7B650B1-C47A-457B-8BBC-738CC1B221CE}" presName="Child2Accent5" presStyleLbl="alignNode1" presStyleIdx="51" presStyleCnt="54"/>
      <dgm:spPr/>
    </dgm:pt>
    <dgm:pt modelId="{047F1C36-2C8B-4F17-86F3-2C9666C7C3F8}" type="pres">
      <dgm:prSet presAssocID="{A7B650B1-C47A-457B-8BBC-738CC1B221CE}" presName="Child2Accent6" presStyleLbl="alignNode1" presStyleIdx="52" presStyleCnt="54"/>
      <dgm:spPr/>
    </dgm:pt>
    <dgm:pt modelId="{83A3855B-716D-4229-B279-1DEE614A0E1B}" type="pres">
      <dgm:prSet presAssocID="{A7B650B1-C47A-457B-8BBC-738CC1B221CE}" presName="Child2Accent7" presStyleLbl="alignNode1" presStyleIdx="53" presStyleCnt="54"/>
      <dgm:spPr/>
    </dgm:pt>
    <dgm:pt modelId="{6451CF4E-6AEF-4B7F-8C9F-8BA763F351A3}" type="pres">
      <dgm:prSet presAssocID="{A7B650B1-C47A-457B-8BBC-738CC1B221CE}" presName="Child2" presStyleLbl="revTx" presStyleIdx="3" presStyleCnt="4">
        <dgm:presLayoutVars>
          <dgm:chMax/>
          <dgm:chPref val="0"/>
          <dgm:bulletEnabled val="1"/>
        </dgm:presLayoutVars>
      </dgm:prSet>
      <dgm:spPr/>
    </dgm:pt>
  </dgm:ptLst>
  <dgm:cxnLst>
    <dgm:cxn modelId="{CECB551F-6433-4115-8207-12D859AD0BC4}" srcId="{340887CA-0ADD-4A0A-8976-4CC868D7319C}" destId="{A7B650B1-C47A-457B-8BBC-738CC1B221CE}" srcOrd="1" destOrd="0" parTransId="{5AB03118-1706-4B79-B2F4-9047269FBEBC}" sibTransId="{451DEAE6-46A2-4D9C-81EC-E2A5706C42CA}"/>
    <dgm:cxn modelId="{45E1A13D-0075-444C-8F68-ADF114130EC9}" type="presOf" srcId="{5CA96D24-F460-4FDF-A012-552E1D8B33F6}" destId="{67298B7C-9940-4AC6-A348-85A4728CEDC2}" srcOrd="0" destOrd="0" presId="urn:microsoft.com/office/officeart/2011/layout/ConvergingText"/>
    <dgm:cxn modelId="{998B775F-A1C6-4059-886A-3B420F3C1A3D}" srcId="{D89CD5B0-FB0E-4947-8F02-47EA54DEE0D2}" destId="{533E8E47-6849-4277-A264-0823AD1D1BEC}" srcOrd="0" destOrd="0" parTransId="{30A3EF8C-228D-4B7D-83C9-546CE0FA17BA}" sibTransId="{CD465117-B57F-4FB1-AAD3-E148A022B775}"/>
    <dgm:cxn modelId="{D7197E4C-1606-463E-8E58-2E5F69C2EEF9}" srcId="{340887CA-0ADD-4A0A-8976-4CC868D7319C}" destId="{E4DA54E4-A74D-4C30-A879-102AFC8F3003}" srcOrd="0" destOrd="0" parTransId="{6837C16C-DDC2-4CCF-A9A3-1097928AA41B}" sibTransId="{C7A3133A-314A-4797-893F-F1E107966421}"/>
    <dgm:cxn modelId="{180E0D77-207C-4067-B072-AF4B24F96E23}" type="presOf" srcId="{340887CA-0ADD-4A0A-8976-4CC868D7319C}" destId="{6CA1D55E-D76F-49EA-944C-133B8D60BE66}" srcOrd="0" destOrd="0" presId="urn:microsoft.com/office/officeart/2011/layout/ConvergingText"/>
    <dgm:cxn modelId="{B125215A-A81B-4653-9FE6-3506D529B24C}" srcId="{5CA96D24-F460-4FDF-A012-552E1D8B33F6}" destId="{340887CA-0ADD-4A0A-8976-4CC868D7319C}" srcOrd="1" destOrd="0" parTransId="{3E89312A-CA97-4E4B-BFD7-90CD111C46EA}" sibTransId="{04AB74E9-5031-41AE-97F5-FA2DFC1E2191}"/>
    <dgm:cxn modelId="{8756797D-E45B-4656-80FC-99F7521D1EB1}" type="presOf" srcId="{A7B650B1-C47A-457B-8BBC-738CC1B221CE}" destId="{6451CF4E-6AEF-4B7F-8C9F-8BA763F351A3}" srcOrd="0" destOrd="0" presId="urn:microsoft.com/office/officeart/2011/layout/ConvergingText"/>
    <dgm:cxn modelId="{307FCD85-228D-4B2E-8166-7D445072FD7A}" type="presOf" srcId="{E4DA54E4-A74D-4C30-A879-102AFC8F3003}" destId="{2E092989-42CA-4BE8-B6F7-7C484791B208}" srcOrd="0" destOrd="0" presId="urn:microsoft.com/office/officeart/2011/layout/ConvergingText"/>
    <dgm:cxn modelId="{F9A405A5-91B6-4775-BF7F-C31A600DB942}" type="presOf" srcId="{D89CD5B0-FB0E-4947-8F02-47EA54DEE0D2}" destId="{6A539865-7410-48FA-B384-FA7E9E8C929A}" srcOrd="0" destOrd="0" presId="urn:microsoft.com/office/officeart/2011/layout/ConvergingText"/>
    <dgm:cxn modelId="{E98118B1-0F60-43ED-BA3A-A78F3A99747B}" srcId="{5CA96D24-F460-4FDF-A012-552E1D8B33F6}" destId="{D89CD5B0-FB0E-4947-8F02-47EA54DEE0D2}" srcOrd="0" destOrd="0" parTransId="{6BA27ED5-7399-40BC-92AB-39DD4EEDC0B3}" sibTransId="{AB26AE6F-4B74-49AE-9B41-F8074C8F2453}"/>
    <dgm:cxn modelId="{2746ADC2-244F-4C70-8816-0FE5094844AD}" type="presOf" srcId="{533E8E47-6849-4277-A264-0823AD1D1BEC}" destId="{560A772E-3236-4D1B-82D7-403062D89618}" srcOrd="0" destOrd="0" presId="urn:microsoft.com/office/officeart/2011/layout/ConvergingText"/>
    <dgm:cxn modelId="{50CFAFEF-910D-4405-A20E-B256AE3F5467}" type="presOf" srcId="{D9392964-C0F5-433B-B790-BED9E4B8AAEC}" destId="{86A422E3-4AE7-4675-8DC7-F1C7F15D68FE}" srcOrd="0" destOrd="0" presId="urn:microsoft.com/office/officeart/2011/layout/ConvergingText"/>
    <dgm:cxn modelId="{C14021F2-DEA2-4CBE-B73F-C3A9FA530981}" srcId="{D89CD5B0-FB0E-4947-8F02-47EA54DEE0D2}" destId="{D9392964-C0F5-433B-B790-BED9E4B8AAEC}" srcOrd="1" destOrd="0" parTransId="{C804AABA-E73D-4C47-957E-FB53586C0376}" sibTransId="{9ADB6BFA-B107-4C75-BA11-E52E58D7E2FC}"/>
    <dgm:cxn modelId="{4B9ED1F3-06A8-4E8A-9FAA-44AD926A719D}" type="presParOf" srcId="{67298B7C-9940-4AC6-A348-85A4728CEDC2}" destId="{70FF849B-DF49-4C39-B59A-74AEC51D63E8}" srcOrd="0" destOrd="0" presId="urn:microsoft.com/office/officeart/2011/layout/ConvergingText"/>
    <dgm:cxn modelId="{65779C4A-EA1A-4FD4-8BC3-F952753585F7}" type="presParOf" srcId="{70FF849B-DF49-4C39-B59A-74AEC51D63E8}" destId="{06ABD895-3119-4BFE-8BEA-34E908F30DF3}" srcOrd="0" destOrd="0" presId="urn:microsoft.com/office/officeart/2011/layout/ConvergingText"/>
    <dgm:cxn modelId="{B9F51412-AB80-406C-9A7E-E8CEF6378C9E}" type="presParOf" srcId="{70FF849B-DF49-4C39-B59A-74AEC51D63E8}" destId="{B9936EFB-2C29-432D-918C-6327027FF685}" srcOrd="1" destOrd="0" presId="urn:microsoft.com/office/officeart/2011/layout/ConvergingText"/>
    <dgm:cxn modelId="{6A315FD8-626D-4371-B995-56D03C6F8FED}" type="presParOf" srcId="{70FF849B-DF49-4C39-B59A-74AEC51D63E8}" destId="{A657E900-1C85-4BC7-9E6B-F889DA00384A}" srcOrd="2" destOrd="0" presId="urn:microsoft.com/office/officeart/2011/layout/ConvergingText"/>
    <dgm:cxn modelId="{85AAC33A-3935-4FE6-B8B3-E446FF7B0438}" type="presParOf" srcId="{70FF849B-DF49-4C39-B59A-74AEC51D63E8}" destId="{57254ED1-5484-47B9-9CE0-81A3069A98DF}" srcOrd="3" destOrd="0" presId="urn:microsoft.com/office/officeart/2011/layout/ConvergingText"/>
    <dgm:cxn modelId="{185D1585-F392-4E6D-B33C-0401D6E3C212}" type="presParOf" srcId="{70FF849B-DF49-4C39-B59A-74AEC51D63E8}" destId="{C6F95955-F80C-4D54-86F4-87CB475974E9}" srcOrd="4" destOrd="0" presId="urn:microsoft.com/office/officeart/2011/layout/ConvergingText"/>
    <dgm:cxn modelId="{49A30386-FBBC-4A48-894A-04AA65233111}" type="presParOf" srcId="{70FF849B-DF49-4C39-B59A-74AEC51D63E8}" destId="{79A84CD6-C30B-44C7-B5E9-3FCE23931A19}" srcOrd="5" destOrd="0" presId="urn:microsoft.com/office/officeart/2011/layout/ConvergingText"/>
    <dgm:cxn modelId="{C05E627C-9A79-459B-9E5E-0E5BA8D9A0F6}" type="presParOf" srcId="{70FF849B-DF49-4C39-B59A-74AEC51D63E8}" destId="{6AD39E26-7952-4FAE-8E8D-58177E2762BF}" srcOrd="6" destOrd="0" presId="urn:microsoft.com/office/officeart/2011/layout/ConvergingText"/>
    <dgm:cxn modelId="{69E16C52-7E81-4BC6-BE8B-7197DBCEA2CC}" type="presParOf" srcId="{70FF849B-DF49-4C39-B59A-74AEC51D63E8}" destId="{52382CC4-F374-4641-8723-0DFD3D4DA551}" srcOrd="7" destOrd="0" presId="urn:microsoft.com/office/officeart/2011/layout/ConvergingText"/>
    <dgm:cxn modelId="{6FA92721-109F-4F0B-93B3-179946DDFC54}" type="presParOf" srcId="{70FF849B-DF49-4C39-B59A-74AEC51D63E8}" destId="{322052BC-3E4A-4C1C-A2C9-E6C6A3536D7E}" srcOrd="8" destOrd="0" presId="urn:microsoft.com/office/officeart/2011/layout/ConvergingText"/>
    <dgm:cxn modelId="{52BB5C91-B205-43C7-80ED-9E499AB0A726}" type="presParOf" srcId="{70FF849B-DF49-4C39-B59A-74AEC51D63E8}" destId="{579E5BE9-D79A-4D99-A7B8-D4CFA1D6CF57}" srcOrd="9" destOrd="0" presId="urn:microsoft.com/office/officeart/2011/layout/ConvergingText"/>
    <dgm:cxn modelId="{6C265A3F-9487-487A-BB0A-F7F229E4DE92}" type="presParOf" srcId="{70FF849B-DF49-4C39-B59A-74AEC51D63E8}" destId="{6A539865-7410-48FA-B384-FA7E9E8C929A}" srcOrd="10" destOrd="0" presId="urn:microsoft.com/office/officeart/2011/layout/ConvergingText"/>
    <dgm:cxn modelId="{CE1184EF-7F40-4557-A69B-A9658758CCE6}" type="presParOf" srcId="{70FF849B-DF49-4C39-B59A-74AEC51D63E8}" destId="{754329FA-48F8-4D89-9B71-CB24767221A3}" srcOrd="11" destOrd="0" presId="urn:microsoft.com/office/officeart/2011/layout/ConvergingText"/>
    <dgm:cxn modelId="{CA390BD8-5F6F-417C-B549-68EA2E1F7FDD}" type="presParOf" srcId="{70FF849B-DF49-4C39-B59A-74AEC51D63E8}" destId="{5A5B9299-7236-4306-96B5-20432941EB41}" srcOrd="12" destOrd="0" presId="urn:microsoft.com/office/officeart/2011/layout/ConvergingText"/>
    <dgm:cxn modelId="{13A36AF0-B78C-472F-844E-E318A65F6878}" type="presParOf" srcId="{70FF849B-DF49-4C39-B59A-74AEC51D63E8}" destId="{CD789ECF-7260-4D9D-AC23-C6C240EFC362}" srcOrd="13" destOrd="0" presId="urn:microsoft.com/office/officeart/2011/layout/ConvergingText"/>
    <dgm:cxn modelId="{B8C05421-A1FC-4293-92F1-75FBFDEE302C}" type="presParOf" srcId="{70FF849B-DF49-4C39-B59A-74AEC51D63E8}" destId="{AD3A0977-3859-49B9-8AC2-96679C018017}" srcOrd="14" destOrd="0" presId="urn:microsoft.com/office/officeart/2011/layout/ConvergingText"/>
    <dgm:cxn modelId="{105DA2B6-4FBD-48A7-B5B9-11FE6F983DC6}" type="presParOf" srcId="{70FF849B-DF49-4C39-B59A-74AEC51D63E8}" destId="{06448755-F263-4091-978C-E967A9AC037C}" srcOrd="15" destOrd="0" presId="urn:microsoft.com/office/officeart/2011/layout/ConvergingText"/>
    <dgm:cxn modelId="{15A16997-9975-4477-A128-6BAC8451C19C}" type="presParOf" srcId="{70FF849B-DF49-4C39-B59A-74AEC51D63E8}" destId="{D3DB1375-9E2B-4D09-9DB4-B08D908FED87}" srcOrd="16" destOrd="0" presId="urn:microsoft.com/office/officeart/2011/layout/ConvergingText"/>
    <dgm:cxn modelId="{6AFE722E-91B2-4696-AC5F-654CB5A74EE1}" type="presParOf" srcId="{70FF849B-DF49-4C39-B59A-74AEC51D63E8}" destId="{85F48114-63D5-40D4-AB14-21192CF53A94}" srcOrd="17" destOrd="0" presId="urn:microsoft.com/office/officeart/2011/layout/ConvergingText"/>
    <dgm:cxn modelId="{D38D8F50-2330-4A4D-86C9-0E106AD6B87F}" type="presParOf" srcId="{70FF849B-DF49-4C39-B59A-74AEC51D63E8}" destId="{0F1154A8-AD43-46EA-973F-C99408990B85}" srcOrd="18" destOrd="0" presId="urn:microsoft.com/office/officeart/2011/layout/ConvergingText"/>
    <dgm:cxn modelId="{1EC4FB27-41A3-491A-89AB-10873B0C9A04}" type="presParOf" srcId="{70FF849B-DF49-4C39-B59A-74AEC51D63E8}" destId="{2E79F1AF-7243-4201-8253-68BBFE6C5CAF}" srcOrd="19" destOrd="0" presId="urn:microsoft.com/office/officeart/2011/layout/ConvergingText"/>
    <dgm:cxn modelId="{CD004055-FE68-4283-ABCA-259A2793E130}" type="presParOf" srcId="{70FF849B-DF49-4C39-B59A-74AEC51D63E8}" destId="{560A772E-3236-4D1B-82D7-403062D89618}" srcOrd="20" destOrd="0" presId="urn:microsoft.com/office/officeart/2011/layout/ConvergingText"/>
    <dgm:cxn modelId="{1D073823-6228-4E2A-B3D3-6105CF1A15AE}" type="presParOf" srcId="{70FF849B-DF49-4C39-B59A-74AEC51D63E8}" destId="{E97E0FC1-F3AB-4F82-8DE2-B3DED5E1A482}" srcOrd="21" destOrd="0" presId="urn:microsoft.com/office/officeart/2011/layout/ConvergingText"/>
    <dgm:cxn modelId="{9E2DA0E4-2D21-4A74-AD11-A3F2FA68605B}" type="presParOf" srcId="{70FF849B-DF49-4C39-B59A-74AEC51D63E8}" destId="{412C225D-F6AE-4D00-A679-2F25EA1B0262}" srcOrd="22" destOrd="0" presId="urn:microsoft.com/office/officeart/2011/layout/ConvergingText"/>
    <dgm:cxn modelId="{9C0F9A79-E3FD-4EAC-BE88-B41B274B9B68}" type="presParOf" srcId="{70FF849B-DF49-4C39-B59A-74AEC51D63E8}" destId="{9E615F4E-3CA7-4BD2-BCC1-1853B38F1815}" srcOrd="23" destOrd="0" presId="urn:microsoft.com/office/officeart/2011/layout/ConvergingText"/>
    <dgm:cxn modelId="{77365C32-930B-4BC1-BF4D-974D4376D8BE}" type="presParOf" srcId="{70FF849B-DF49-4C39-B59A-74AEC51D63E8}" destId="{EDBF0B7C-AB00-4A97-8DAE-209397019763}" srcOrd="24" destOrd="0" presId="urn:microsoft.com/office/officeart/2011/layout/ConvergingText"/>
    <dgm:cxn modelId="{19C3F2AB-5679-4F3D-9440-B7E4F123F5D5}" type="presParOf" srcId="{70FF849B-DF49-4C39-B59A-74AEC51D63E8}" destId="{16A331C7-82B0-47A9-884F-8DD39A38FBF1}" srcOrd="25" destOrd="0" presId="urn:microsoft.com/office/officeart/2011/layout/ConvergingText"/>
    <dgm:cxn modelId="{E4D653E3-A7F6-40A7-9E74-A9A75881E41C}" type="presParOf" srcId="{70FF849B-DF49-4C39-B59A-74AEC51D63E8}" destId="{D460C5B3-8273-4AA0-BE67-87CC21452DE8}" srcOrd="26" destOrd="0" presId="urn:microsoft.com/office/officeart/2011/layout/ConvergingText"/>
    <dgm:cxn modelId="{0A2A1BC9-A0EF-4A01-B3A8-8E317F36887F}" type="presParOf" srcId="{70FF849B-DF49-4C39-B59A-74AEC51D63E8}" destId="{228B16C1-710A-4A0D-A4BB-CD2049E50899}" srcOrd="27" destOrd="0" presId="urn:microsoft.com/office/officeart/2011/layout/ConvergingText"/>
    <dgm:cxn modelId="{90F40C41-9012-4D9D-94C2-683855D48EAB}" type="presParOf" srcId="{70FF849B-DF49-4C39-B59A-74AEC51D63E8}" destId="{86A422E3-4AE7-4675-8DC7-F1C7F15D68FE}" srcOrd="28" destOrd="0" presId="urn:microsoft.com/office/officeart/2011/layout/ConvergingText"/>
    <dgm:cxn modelId="{C4F081BB-9513-43AB-B717-56A4F392D5F1}" type="presParOf" srcId="{67298B7C-9940-4AC6-A348-85A4728CEDC2}" destId="{90DA64F7-6167-4FB9-A440-E35D2C692349}" srcOrd="1" destOrd="0" presId="urn:microsoft.com/office/officeart/2011/layout/ConvergingText"/>
    <dgm:cxn modelId="{2D12F59C-6BF5-44A0-8099-7BB4283B5D12}" type="presParOf" srcId="{67298B7C-9940-4AC6-A348-85A4728CEDC2}" destId="{B1F68B43-FF8E-4E62-8B4A-FBA2AF4B9B74}" srcOrd="2" destOrd="0" presId="urn:microsoft.com/office/officeart/2011/layout/ConvergingText"/>
    <dgm:cxn modelId="{2EF46B1F-1163-4C55-B620-429EB9C0248B}" type="presParOf" srcId="{B1F68B43-FF8E-4E62-8B4A-FBA2AF4B9B74}" destId="{F4D6FAE3-064D-4E1B-B7A6-3C89B306D533}" srcOrd="0" destOrd="0" presId="urn:microsoft.com/office/officeart/2011/layout/ConvergingText"/>
    <dgm:cxn modelId="{16A81227-1F32-431B-9265-AE6B28765AA9}" type="presParOf" srcId="{B1F68B43-FF8E-4E62-8B4A-FBA2AF4B9B74}" destId="{8A81C4C4-C74E-4761-B90E-EB82C343F606}" srcOrd="1" destOrd="0" presId="urn:microsoft.com/office/officeart/2011/layout/ConvergingText"/>
    <dgm:cxn modelId="{5EEE2CF2-313B-4B03-BACB-8A5FE4F46D3B}" type="presParOf" srcId="{B1F68B43-FF8E-4E62-8B4A-FBA2AF4B9B74}" destId="{DA3C2CE9-9B58-4430-A48E-C977B2F2960F}" srcOrd="2" destOrd="0" presId="urn:microsoft.com/office/officeart/2011/layout/ConvergingText"/>
    <dgm:cxn modelId="{24C91612-ACC7-407F-B7A9-FBF7D3316C8B}" type="presParOf" srcId="{B1F68B43-FF8E-4E62-8B4A-FBA2AF4B9B74}" destId="{A1527283-7F89-43CB-B2AB-F0AEA08CC3D2}" srcOrd="3" destOrd="0" presId="urn:microsoft.com/office/officeart/2011/layout/ConvergingText"/>
    <dgm:cxn modelId="{4EBBBAC4-3F68-41AA-9702-6D24CFA160C1}" type="presParOf" srcId="{B1F68B43-FF8E-4E62-8B4A-FBA2AF4B9B74}" destId="{197C808A-CB4C-4662-B908-1970E3312207}" srcOrd="4" destOrd="0" presId="urn:microsoft.com/office/officeart/2011/layout/ConvergingText"/>
    <dgm:cxn modelId="{65D9B4A2-E748-4822-8A7B-72C158E21A14}" type="presParOf" srcId="{B1F68B43-FF8E-4E62-8B4A-FBA2AF4B9B74}" destId="{95C06542-F8AD-46EE-BE30-5F6F9E8C0321}" srcOrd="5" destOrd="0" presId="urn:microsoft.com/office/officeart/2011/layout/ConvergingText"/>
    <dgm:cxn modelId="{5A9E06F8-AC55-48D4-AD72-CC72F92A3A6B}" type="presParOf" srcId="{B1F68B43-FF8E-4E62-8B4A-FBA2AF4B9B74}" destId="{AD7E8CD2-E57D-49BE-B193-3E7708DB510E}" srcOrd="6" destOrd="0" presId="urn:microsoft.com/office/officeart/2011/layout/ConvergingText"/>
    <dgm:cxn modelId="{E4F2054F-DAB8-45DD-BE25-16434593BC03}" type="presParOf" srcId="{B1F68B43-FF8E-4E62-8B4A-FBA2AF4B9B74}" destId="{B13D99B5-BDE9-43FB-81C7-027BA25C66ED}" srcOrd="7" destOrd="0" presId="urn:microsoft.com/office/officeart/2011/layout/ConvergingText"/>
    <dgm:cxn modelId="{80685422-8148-4A21-9045-8EBBC980A829}" type="presParOf" srcId="{B1F68B43-FF8E-4E62-8B4A-FBA2AF4B9B74}" destId="{91462E6A-8937-4B08-9196-58ECC2A7E049}" srcOrd="8" destOrd="0" presId="urn:microsoft.com/office/officeart/2011/layout/ConvergingText"/>
    <dgm:cxn modelId="{957A25B5-C67A-49B7-9505-202EB9AECA6A}" type="presParOf" srcId="{B1F68B43-FF8E-4E62-8B4A-FBA2AF4B9B74}" destId="{C024D41A-8B01-42CA-9BB5-F149DA94FB63}" srcOrd="9" destOrd="0" presId="urn:microsoft.com/office/officeart/2011/layout/ConvergingText"/>
    <dgm:cxn modelId="{7341B006-E6C5-40FB-8C90-54D1F2037D6D}" type="presParOf" srcId="{B1F68B43-FF8E-4E62-8B4A-FBA2AF4B9B74}" destId="{6CA1D55E-D76F-49EA-944C-133B8D60BE66}" srcOrd="10" destOrd="0" presId="urn:microsoft.com/office/officeart/2011/layout/ConvergingText"/>
    <dgm:cxn modelId="{1CF56F83-F49B-4979-BFCF-03F8E7729916}" type="presParOf" srcId="{B1F68B43-FF8E-4E62-8B4A-FBA2AF4B9B74}" destId="{1A494EBA-4337-4662-85EE-2DA0FB1E4AE0}" srcOrd="11" destOrd="0" presId="urn:microsoft.com/office/officeart/2011/layout/ConvergingText"/>
    <dgm:cxn modelId="{E4819C36-4D21-4984-AD75-C4A4D2867400}" type="presParOf" srcId="{B1F68B43-FF8E-4E62-8B4A-FBA2AF4B9B74}" destId="{FC9EC862-2252-4222-AC23-813263E054D8}" srcOrd="12" destOrd="0" presId="urn:microsoft.com/office/officeart/2011/layout/ConvergingText"/>
    <dgm:cxn modelId="{8347D870-F010-4CF7-81C8-B923584D765B}" type="presParOf" srcId="{B1F68B43-FF8E-4E62-8B4A-FBA2AF4B9B74}" destId="{422834AD-539D-46D7-90D2-B13E169CB00D}" srcOrd="13" destOrd="0" presId="urn:microsoft.com/office/officeart/2011/layout/ConvergingText"/>
    <dgm:cxn modelId="{EC9FBE5F-2222-4AF5-BC95-872F34EF5ABC}" type="presParOf" srcId="{B1F68B43-FF8E-4E62-8B4A-FBA2AF4B9B74}" destId="{8CE82EE8-D228-4296-9AF5-B6032E64F551}" srcOrd="14" destOrd="0" presId="urn:microsoft.com/office/officeart/2011/layout/ConvergingText"/>
    <dgm:cxn modelId="{32F1134B-4ED2-43A9-86B8-E342899B0FA6}" type="presParOf" srcId="{B1F68B43-FF8E-4E62-8B4A-FBA2AF4B9B74}" destId="{93501FA0-040C-4C84-8FBA-BAA50BB4D5FB}" srcOrd="15" destOrd="0" presId="urn:microsoft.com/office/officeart/2011/layout/ConvergingText"/>
    <dgm:cxn modelId="{B4F209C6-7B3C-4F5F-8D7A-D66E863AB66C}" type="presParOf" srcId="{B1F68B43-FF8E-4E62-8B4A-FBA2AF4B9B74}" destId="{1E8EE8DD-BD89-484D-98B1-027E62D075BE}" srcOrd="16" destOrd="0" presId="urn:microsoft.com/office/officeart/2011/layout/ConvergingText"/>
    <dgm:cxn modelId="{3AE81CFC-BF5D-42AB-AA60-024F6128BB59}" type="presParOf" srcId="{B1F68B43-FF8E-4E62-8B4A-FBA2AF4B9B74}" destId="{C66643B1-A3BB-49AC-970F-4FCCAB57EEFD}" srcOrd="17" destOrd="0" presId="urn:microsoft.com/office/officeart/2011/layout/ConvergingText"/>
    <dgm:cxn modelId="{A9BE73F3-74E8-4083-92A4-E24516C5F6A6}" type="presParOf" srcId="{B1F68B43-FF8E-4E62-8B4A-FBA2AF4B9B74}" destId="{25278748-F941-43DF-BAB8-1CC343AAF4EB}" srcOrd="18" destOrd="0" presId="urn:microsoft.com/office/officeart/2011/layout/ConvergingText"/>
    <dgm:cxn modelId="{ED18B31A-EC60-42F3-8729-12A76EBE3975}" type="presParOf" srcId="{B1F68B43-FF8E-4E62-8B4A-FBA2AF4B9B74}" destId="{EB02150B-2EC4-44BF-ADE5-2C1038B497D4}" srcOrd="19" destOrd="0" presId="urn:microsoft.com/office/officeart/2011/layout/ConvergingText"/>
    <dgm:cxn modelId="{DD175CB8-D6C4-4DCF-B7E3-31EE08E88689}" type="presParOf" srcId="{B1F68B43-FF8E-4E62-8B4A-FBA2AF4B9B74}" destId="{2E092989-42CA-4BE8-B6F7-7C484791B208}" srcOrd="20" destOrd="0" presId="urn:microsoft.com/office/officeart/2011/layout/ConvergingText"/>
    <dgm:cxn modelId="{85E0AEAB-1B77-4763-9615-4B813BB202DA}" type="presParOf" srcId="{B1F68B43-FF8E-4E62-8B4A-FBA2AF4B9B74}" destId="{D7668C3E-D331-434E-9640-97293A45A3EC}" srcOrd="21" destOrd="0" presId="urn:microsoft.com/office/officeart/2011/layout/ConvergingText"/>
    <dgm:cxn modelId="{F3BE57DE-1BE1-406F-B30A-98DD1DF32DF9}" type="presParOf" srcId="{B1F68B43-FF8E-4E62-8B4A-FBA2AF4B9B74}" destId="{5F8ED35F-16B2-439D-9C4C-F69B692FA8A8}" srcOrd="22" destOrd="0" presId="urn:microsoft.com/office/officeart/2011/layout/ConvergingText"/>
    <dgm:cxn modelId="{43F4FDD8-E254-4BA7-9BE4-FE7DA9C97E42}" type="presParOf" srcId="{B1F68B43-FF8E-4E62-8B4A-FBA2AF4B9B74}" destId="{7E2D0316-B0AB-4F6B-BB45-1899DF8CFAA2}" srcOrd="23" destOrd="0" presId="urn:microsoft.com/office/officeart/2011/layout/ConvergingText"/>
    <dgm:cxn modelId="{E3E86F81-EF44-4A96-B7FE-7C41037081CC}" type="presParOf" srcId="{B1F68B43-FF8E-4E62-8B4A-FBA2AF4B9B74}" destId="{6F03F865-A0BF-4D46-91F9-DA43ED5F91BC}" srcOrd="24" destOrd="0" presId="urn:microsoft.com/office/officeart/2011/layout/ConvergingText"/>
    <dgm:cxn modelId="{DA0CAEE7-8085-450F-AAA2-169FB10D8BB9}" type="presParOf" srcId="{B1F68B43-FF8E-4E62-8B4A-FBA2AF4B9B74}" destId="{2BC466E3-D5F7-4272-97C4-39C24218ACF8}" srcOrd="25" destOrd="0" presId="urn:microsoft.com/office/officeart/2011/layout/ConvergingText"/>
    <dgm:cxn modelId="{52F7A298-8E6B-4EA2-AA0A-26A804E2E869}" type="presParOf" srcId="{B1F68B43-FF8E-4E62-8B4A-FBA2AF4B9B74}" destId="{047F1C36-2C8B-4F17-86F3-2C9666C7C3F8}" srcOrd="26" destOrd="0" presId="urn:microsoft.com/office/officeart/2011/layout/ConvergingText"/>
    <dgm:cxn modelId="{4B418CD1-B292-4315-A99C-1D32D233B39A}" type="presParOf" srcId="{B1F68B43-FF8E-4E62-8B4A-FBA2AF4B9B74}" destId="{83A3855B-716D-4229-B279-1DEE614A0E1B}" srcOrd="27" destOrd="0" presId="urn:microsoft.com/office/officeart/2011/layout/ConvergingText"/>
    <dgm:cxn modelId="{18CE66FE-4756-4D7C-B36D-2B7F14CD02B9}" type="presParOf" srcId="{B1F68B43-FF8E-4E62-8B4A-FBA2AF4B9B74}" destId="{6451CF4E-6AEF-4B7F-8C9F-8BA763F351A3}" srcOrd="28" destOrd="0" presId="urn:microsoft.com/office/officeart/2011/layout/ConvergingTex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CA96D24-F460-4FDF-A012-552E1D8B33F6}" type="doc">
      <dgm:prSet loTypeId="urn:microsoft.com/office/officeart/2011/layout/ConvergingText" loCatId="process" qsTypeId="urn:microsoft.com/office/officeart/2005/8/quickstyle/simple3" qsCatId="simple" csTypeId="urn:microsoft.com/office/officeart/2005/8/colors/accent1_2" csCatId="accent1" phldr="1"/>
      <dgm:spPr/>
      <dgm:t>
        <a:bodyPr/>
        <a:lstStyle/>
        <a:p>
          <a:endParaRPr lang="en-GB"/>
        </a:p>
      </dgm:t>
    </dgm:pt>
    <dgm:pt modelId="{D89CD5B0-FB0E-4947-8F02-47EA54DEE0D2}">
      <dgm:prSet phldrT="[Text]"/>
      <dgm:spPr/>
      <dgm:t>
        <a:bodyPr/>
        <a:lstStyle/>
        <a:p>
          <a:endParaRPr lang="en-GB" dirty="0"/>
        </a:p>
      </dgm:t>
    </dgm:pt>
    <dgm:pt modelId="{6BA27ED5-7399-40BC-92AB-39DD4EEDC0B3}" type="parTrans" cxnId="{E98118B1-0F60-43ED-BA3A-A78F3A99747B}">
      <dgm:prSet/>
      <dgm:spPr/>
      <dgm:t>
        <a:bodyPr/>
        <a:lstStyle/>
        <a:p>
          <a:endParaRPr lang="en-GB"/>
        </a:p>
      </dgm:t>
    </dgm:pt>
    <dgm:pt modelId="{AB26AE6F-4B74-49AE-9B41-F8074C8F2453}" type="sibTrans" cxnId="{E98118B1-0F60-43ED-BA3A-A78F3A99747B}">
      <dgm:prSet/>
      <dgm:spPr/>
      <dgm:t>
        <a:bodyPr/>
        <a:lstStyle/>
        <a:p>
          <a:endParaRPr lang="en-GB"/>
        </a:p>
      </dgm:t>
    </dgm:pt>
    <dgm:pt modelId="{533E8E47-6849-4277-A264-0823AD1D1BEC}">
      <dgm:prSet phldrT="[Text]" phldr="1"/>
      <dgm:spPr/>
      <dgm:t>
        <a:bodyPr/>
        <a:lstStyle/>
        <a:p>
          <a:endParaRPr lang="en-GB"/>
        </a:p>
      </dgm:t>
    </dgm:pt>
    <dgm:pt modelId="{30A3EF8C-228D-4B7D-83C9-546CE0FA17BA}" type="parTrans" cxnId="{998B775F-A1C6-4059-886A-3B420F3C1A3D}">
      <dgm:prSet/>
      <dgm:spPr/>
      <dgm:t>
        <a:bodyPr/>
        <a:lstStyle/>
        <a:p>
          <a:endParaRPr lang="en-GB"/>
        </a:p>
      </dgm:t>
    </dgm:pt>
    <dgm:pt modelId="{CD465117-B57F-4FB1-AAD3-E148A022B775}" type="sibTrans" cxnId="{998B775F-A1C6-4059-886A-3B420F3C1A3D}">
      <dgm:prSet/>
      <dgm:spPr/>
      <dgm:t>
        <a:bodyPr/>
        <a:lstStyle/>
        <a:p>
          <a:endParaRPr lang="en-GB"/>
        </a:p>
      </dgm:t>
    </dgm:pt>
    <dgm:pt modelId="{D9392964-C0F5-433B-B790-BED9E4B8AAEC}">
      <dgm:prSet phldrT="[Text]" phldr="1"/>
      <dgm:spPr/>
      <dgm:t>
        <a:bodyPr/>
        <a:lstStyle/>
        <a:p>
          <a:endParaRPr lang="en-GB"/>
        </a:p>
      </dgm:t>
    </dgm:pt>
    <dgm:pt modelId="{C804AABA-E73D-4C47-957E-FB53586C0376}" type="parTrans" cxnId="{C14021F2-DEA2-4CBE-B73F-C3A9FA530981}">
      <dgm:prSet/>
      <dgm:spPr/>
      <dgm:t>
        <a:bodyPr/>
        <a:lstStyle/>
        <a:p>
          <a:endParaRPr lang="en-GB"/>
        </a:p>
      </dgm:t>
    </dgm:pt>
    <dgm:pt modelId="{9ADB6BFA-B107-4C75-BA11-E52E58D7E2FC}" type="sibTrans" cxnId="{C14021F2-DEA2-4CBE-B73F-C3A9FA530981}">
      <dgm:prSet/>
      <dgm:spPr/>
      <dgm:t>
        <a:bodyPr/>
        <a:lstStyle/>
        <a:p>
          <a:endParaRPr lang="en-GB"/>
        </a:p>
      </dgm:t>
    </dgm:pt>
    <dgm:pt modelId="{340887CA-0ADD-4A0A-8976-4CC868D7319C}">
      <dgm:prSet phldrT="[Text]" phldr="1"/>
      <dgm:spPr/>
      <dgm:t>
        <a:bodyPr/>
        <a:lstStyle/>
        <a:p>
          <a:endParaRPr lang="en-GB" dirty="0"/>
        </a:p>
      </dgm:t>
    </dgm:pt>
    <dgm:pt modelId="{3E89312A-CA97-4E4B-BFD7-90CD111C46EA}" type="parTrans" cxnId="{B125215A-A81B-4653-9FE6-3506D529B24C}">
      <dgm:prSet/>
      <dgm:spPr/>
      <dgm:t>
        <a:bodyPr/>
        <a:lstStyle/>
        <a:p>
          <a:endParaRPr lang="en-GB"/>
        </a:p>
      </dgm:t>
    </dgm:pt>
    <dgm:pt modelId="{04AB74E9-5031-41AE-97F5-FA2DFC1E2191}" type="sibTrans" cxnId="{B125215A-A81B-4653-9FE6-3506D529B24C}">
      <dgm:prSet/>
      <dgm:spPr/>
      <dgm:t>
        <a:bodyPr/>
        <a:lstStyle/>
        <a:p>
          <a:endParaRPr lang="en-GB"/>
        </a:p>
      </dgm:t>
    </dgm:pt>
    <dgm:pt modelId="{E4DA54E4-A74D-4C30-A879-102AFC8F3003}">
      <dgm:prSet phldrT="[Text]" phldr="1"/>
      <dgm:spPr/>
      <dgm:t>
        <a:bodyPr/>
        <a:lstStyle/>
        <a:p>
          <a:endParaRPr lang="en-GB"/>
        </a:p>
      </dgm:t>
    </dgm:pt>
    <dgm:pt modelId="{6837C16C-DDC2-4CCF-A9A3-1097928AA41B}" type="parTrans" cxnId="{D7197E4C-1606-463E-8E58-2E5F69C2EEF9}">
      <dgm:prSet/>
      <dgm:spPr/>
      <dgm:t>
        <a:bodyPr/>
        <a:lstStyle/>
        <a:p>
          <a:endParaRPr lang="en-GB"/>
        </a:p>
      </dgm:t>
    </dgm:pt>
    <dgm:pt modelId="{C7A3133A-314A-4797-893F-F1E107966421}" type="sibTrans" cxnId="{D7197E4C-1606-463E-8E58-2E5F69C2EEF9}">
      <dgm:prSet/>
      <dgm:spPr/>
      <dgm:t>
        <a:bodyPr/>
        <a:lstStyle/>
        <a:p>
          <a:endParaRPr lang="en-GB"/>
        </a:p>
      </dgm:t>
    </dgm:pt>
    <dgm:pt modelId="{A7B650B1-C47A-457B-8BBC-738CC1B221CE}">
      <dgm:prSet phldrT="[Text]" phldr="1"/>
      <dgm:spPr/>
      <dgm:t>
        <a:bodyPr/>
        <a:lstStyle/>
        <a:p>
          <a:endParaRPr lang="en-GB"/>
        </a:p>
      </dgm:t>
    </dgm:pt>
    <dgm:pt modelId="{5AB03118-1706-4B79-B2F4-9047269FBEBC}" type="parTrans" cxnId="{CECB551F-6433-4115-8207-12D859AD0BC4}">
      <dgm:prSet/>
      <dgm:spPr/>
      <dgm:t>
        <a:bodyPr/>
        <a:lstStyle/>
        <a:p>
          <a:endParaRPr lang="en-GB"/>
        </a:p>
      </dgm:t>
    </dgm:pt>
    <dgm:pt modelId="{451DEAE6-46A2-4D9C-81EC-E2A5706C42CA}" type="sibTrans" cxnId="{CECB551F-6433-4115-8207-12D859AD0BC4}">
      <dgm:prSet/>
      <dgm:spPr/>
      <dgm:t>
        <a:bodyPr/>
        <a:lstStyle/>
        <a:p>
          <a:endParaRPr lang="en-GB"/>
        </a:p>
      </dgm:t>
    </dgm:pt>
    <dgm:pt modelId="{67298B7C-9940-4AC6-A348-85A4728CEDC2}" type="pres">
      <dgm:prSet presAssocID="{5CA96D24-F460-4FDF-A012-552E1D8B33F6}" presName="Name0" presStyleCnt="0">
        <dgm:presLayoutVars>
          <dgm:chMax/>
          <dgm:chPref val="1"/>
          <dgm:dir/>
          <dgm:animOne val="branch"/>
          <dgm:animLvl val="lvl"/>
          <dgm:resizeHandles/>
        </dgm:presLayoutVars>
      </dgm:prSet>
      <dgm:spPr/>
    </dgm:pt>
    <dgm:pt modelId="{70FF849B-DF49-4C39-B59A-74AEC51D63E8}" type="pres">
      <dgm:prSet presAssocID="{D89CD5B0-FB0E-4947-8F02-47EA54DEE0D2}" presName="composite" presStyleCnt="0"/>
      <dgm:spPr/>
    </dgm:pt>
    <dgm:pt modelId="{06ABD895-3119-4BFE-8BEA-34E908F30DF3}" type="pres">
      <dgm:prSet presAssocID="{D89CD5B0-FB0E-4947-8F02-47EA54DEE0D2}" presName="ParentAccent1" presStyleLbl="alignNode1" presStyleIdx="0" presStyleCnt="54"/>
      <dgm:spPr/>
    </dgm:pt>
    <dgm:pt modelId="{B9936EFB-2C29-432D-918C-6327027FF685}" type="pres">
      <dgm:prSet presAssocID="{D89CD5B0-FB0E-4947-8F02-47EA54DEE0D2}" presName="ParentAccent2" presStyleLbl="alignNode1" presStyleIdx="1" presStyleCnt="54"/>
      <dgm:spPr/>
    </dgm:pt>
    <dgm:pt modelId="{A657E900-1C85-4BC7-9E6B-F889DA00384A}" type="pres">
      <dgm:prSet presAssocID="{D89CD5B0-FB0E-4947-8F02-47EA54DEE0D2}" presName="ParentAccent3" presStyleLbl="alignNode1" presStyleIdx="2" presStyleCnt="54"/>
      <dgm:spPr/>
    </dgm:pt>
    <dgm:pt modelId="{57254ED1-5484-47B9-9CE0-81A3069A98DF}" type="pres">
      <dgm:prSet presAssocID="{D89CD5B0-FB0E-4947-8F02-47EA54DEE0D2}" presName="ParentAccent4" presStyleLbl="alignNode1" presStyleIdx="3" presStyleCnt="54"/>
      <dgm:spPr/>
    </dgm:pt>
    <dgm:pt modelId="{C6F95955-F80C-4D54-86F4-87CB475974E9}" type="pres">
      <dgm:prSet presAssocID="{D89CD5B0-FB0E-4947-8F02-47EA54DEE0D2}" presName="ParentAccent5" presStyleLbl="alignNode1" presStyleIdx="4" presStyleCnt="54"/>
      <dgm:spPr/>
    </dgm:pt>
    <dgm:pt modelId="{79A84CD6-C30B-44C7-B5E9-3FCE23931A19}" type="pres">
      <dgm:prSet presAssocID="{D89CD5B0-FB0E-4947-8F02-47EA54DEE0D2}" presName="ParentAccent6" presStyleLbl="alignNode1" presStyleIdx="5" presStyleCnt="54"/>
      <dgm:spPr/>
    </dgm:pt>
    <dgm:pt modelId="{6AD39E26-7952-4FAE-8E8D-58177E2762BF}" type="pres">
      <dgm:prSet presAssocID="{D89CD5B0-FB0E-4947-8F02-47EA54DEE0D2}" presName="ParentAccent7" presStyleLbl="alignNode1" presStyleIdx="6" presStyleCnt="54"/>
      <dgm:spPr/>
    </dgm:pt>
    <dgm:pt modelId="{52382CC4-F374-4641-8723-0DFD3D4DA551}" type="pres">
      <dgm:prSet presAssocID="{D89CD5B0-FB0E-4947-8F02-47EA54DEE0D2}" presName="ParentAccent8" presStyleLbl="alignNode1" presStyleIdx="7" presStyleCnt="54"/>
      <dgm:spPr/>
    </dgm:pt>
    <dgm:pt modelId="{322052BC-3E4A-4C1C-A2C9-E6C6A3536D7E}" type="pres">
      <dgm:prSet presAssocID="{D89CD5B0-FB0E-4947-8F02-47EA54DEE0D2}" presName="ParentAccent9" presStyleLbl="alignNode1" presStyleIdx="8" presStyleCnt="54"/>
      <dgm:spPr/>
    </dgm:pt>
    <dgm:pt modelId="{579E5BE9-D79A-4D99-A7B8-D4CFA1D6CF57}" type="pres">
      <dgm:prSet presAssocID="{D89CD5B0-FB0E-4947-8F02-47EA54DEE0D2}" presName="ParentAccent10" presStyleLbl="alignNode1" presStyleIdx="9" presStyleCnt="54"/>
      <dgm:spPr/>
    </dgm:pt>
    <dgm:pt modelId="{6A539865-7410-48FA-B384-FA7E9E8C929A}" type="pres">
      <dgm:prSet presAssocID="{D89CD5B0-FB0E-4947-8F02-47EA54DEE0D2}" presName="Parent" presStyleLbl="alignNode1" presStyleIdx="10" presStyleCnt="54">
        <dgm:presLayoutVars>
          <dgm:chMax val="5"/>
          <dgm:chPref val="3"/>
          <dgm:bulletEnabled val="1"/>
        </dgm:presLayoutVars>
      </dgm:prSet>
      <dgm:spPr/>
    </dgm:pt>
    <dgm:pt modelId="{754329FA-48F8-4D89-9B71-CB24767221A3}" type="pres">
      <dgm:prSet presAssocID="{533E8E47-6849-4277-A264-0823AD1D1BEC}" presName="Child1Accent1" presStyleLbl="alignNode1" presStyleIdx="11" presStyleCnt="54"/>
      <dgm:spPr/>
    </dgm:pt>
    <dgm:pt modelId="{5A5B9299-7236-4306-96B5-20432941EB41}" type="pres">
      <dgm:prSet presAssocID="{533E8E47-6849-4277-A264-0823AD1D1BEC}" presName="Child1Accent2" presStyleLbl="alignNode1" presStyleIdx="12" presStyleCnt="54"/>
      <dgm:spPr/>
    </dgm:pt>
    <dgm:pt modelId="{CD789ECF-7260-4D9D-AC23-C6C240EFC362}" type="pres">
      <dgm:prSet presAssocID="{533E8E47-6849-4277-A264-0823AD1D1BEC}" presName="Child1Accent3" presStyleLbl="alignNode1" presStyleIdx="13" presStyleCnt="54"/>
      <dgm:spPr/>
    </dgm:pt>
    <dgm:pt modelId="{AD3A0977-3859-49B9-8AC2-96679C018017}" type="pres">
      <dgm:prSet presAssocID="{533E8E47-6849-4277-A264-0823AD1D1BEC}" presName="Child1Accent4" presStyleLbl="alignNode1" presStyleIdx="14" presStyleCnt="54"/>
      <dgm:spPr/>
    </dgm:pt>
    <dgm:pt modelId="{06448755-F263-4091-978C-E967A9AC037C}" type="pres">
      <dgm:prSet presAssocID="{533E8E47-6849-4277-A264-0823AD1D1BEC}" presName="Child1Accent5" presStyleLbl="alignNode1" presStyleIdx="15" presStyleCnt="54"/>
      <dgm:spPr/>
    </dgm:pt>
    <dgm:pt modelId="{D3DB1375-9E2B-4D09-9DB4-B08D908FED87}" type="pres">
      <dgm:prSet presAssocID="{533E8E47-6849-4277-A264-0823AD1D1BEC}" presName="Child1Accent6" presStyleLbl="alignNode1" presStyleIdx="16" presStyleCnt="54"/>
      <dgm:spPr/>
    </dgm:pt>
    <dgm:pt modelId="{85F48114-63D5-40D4-AB14-21192CF53A94}" type="pres">
      <dgm:prSet presAssocID="{533E8E47-6849-4277-A264-0823AD1D1BEC}" presName="Child1Accent7" presStyleLbl="alignNode1" presStyleIdx="17" presStyleCnt="54"/>
      <dgm:spPr/>
    </dgm:pt>
    <dgm:pt modelId="{0F1154A8-AD43-46EA-973F-C99408990B85}" type="pres">
      <dgm:prSet presAssocID="{533E8E47-6849-4277-A264-0823AD1D1BEC}" presName="Child1Accent8" presStyleLbl="alignNode1" presStyleIdx="18" presStyleCnt="54"/>
      <dgm:spPr/>
    </dgm:pt>
    <dgm:pt modelId="{2E79F1AF-7243-4201-8253-68BBFE6C5CAF}" type="pres">
      <dgm:prSet presAssocID="{533E8E47-6849-4277-A264-0823AD1D1BEC}" presName="Child1Accent9" presStyleLbl="alignNode1" presStyleIdx="19" presStyleCnt="54"/>
      <dgm:spPr/>
    </dgm:pt>
    <dgm:pt modelId="{560A772E-3236-4D1B-82D7-403062D89618}" type="pres">
      <dgm:prSet presAssocID="{533E8E47-6849-4277-A264-0823AD1D1BEC}" presName="Child1" presStyleLbl="revTx" presStyleIdx="0" presStyleCnt="4">
        <dgm:presLayoutVars>
          <dgm:chMax/>
          <dgm:chPref val="0"/>
          <dgm:bulletEnabled val="1"/>
        </dgm:presLayoutVars>
      </dgm:prSet>
      <dgm:spPr/>
    </dgm:pt>
    <dgm:pt modelId="{E97E0FC1-F3AB-4F82-8DE2-B3DED5E1A482}" type="pres">
      <dgm:prSet presAssocID="{D9392964-C0F5-433B-B790-BED9E4B8AAEC}" presName="Child2Accent1" presStyleLbl="alignNode1" presStyleIdx="20" presStyleCnt="54"/>
      <dgm:spPr/>
    </dgm:pt>
    <dgm:pt modelId="{412C225D-F6AE-4D00-A679-2F25EA1B0262}" type="pres">
      <dgm:prSet presAssocID="{D9392964-C0F5-433B-B790-BED9E4B8AAEC}" presName="Child2Accent2" presStyleLbl="alignNode1" presStyleIdx="21" presStyleCnt="54"/>
      <dgm:spPr/>
    </dgm:pt>
    <dgm:pt modelId="{9E615F4E-3CA7-4BD2-BCC1-1853B38F1815}" type="pres">
      <dgm:prSet presAssocID="{D9392964-C0F5-433B-B790-BED9E4B8AAEC}" presName="Child2Accent3" presStyleLbl="alignNode1" presStyleIdx="22" presStyleCnt="54"/>
      <dgm:spPr/>
    </dgm:pt>
    <dgm:pt modelId="{EDBF0B7C-AB00-4A97-8DAE-209397019763}" type="pres">
      <dgm:prSet presAssocID="{D9392964-C0F5-433B-B790-BED9E4B8AAEC}" presName="Child2Accent4" presStyleLbl="alignNode1" presStyleIdx="23" presStyleCnt="54"/>
      <dgm:spPr/>
    </dgm:pt>
    <dgm:pt modelId="{16A331C7-82B0-47A9-884F-8DD39A38FBF1}" type="pres">
      <dgm:prSet presAssocID="{D9392964-C0F5-433B-B790-BED9E4B8AAEC}" presName="Child2Accent5" presStyleLbl="alignNode1" presStyleIdx="24" presStyleCnt="54"/>
      <dgm:spPr/>
    </dgm:pt>
    <dgm:pt modelId="{D460C5B3-8273-4AA0-BE67-87CC21452DE8}" type="pres">
      <dgm:prSet presAssocID="{D9392964-C0F5-433B-B790-BED9E4B8AAEC}" presName="Child2Accent6" presStyleLbl="alignNode1" presStyleIdx="25" presStyleCnt="54"/>
      <dgm:spPr/>
    </dgm:pt>
    <dgm:pt modelId="{228B16C1-710A-4A0D-A4BB-CD2049E50899}" type="pres">
      <dgm:prSet presAssocID="{D9392964-C0F5-433B-B790-BED9E4B8AAEC}" presName="Child2Accent7" presStyleLbl="alignNode1" presStyleIdx="26" presStyleCnt="54"/>
      <dgm:spPr/>
    </dgm:pt>
    <dgm:pt modelId="{86A422E3-4AE7-4675-8DC7-F1C7F15D68FE}" type="pres">
      <dgm:prSet presAssocID="{D9392964-C0F5-433B-B790-BED9E4B8AAEC}" presName="Child2" presStyleLbl="revTx" presStyleIdx="1" presStyleCnt="4">
        <dgm:presLayoutVars>
          <dgm:chMax/>
          <dgm:chPref val="0"/>
          <dgm:bulletEnabled val="1"/>
        </dgm:presLayoutVars>
      </dgm:prSet>
      <dgm:spPr/>
    </dgm:pt>
    <dgm:pt modelId="{90DA64F7-6167-4FB9-A440-E35D2C692349}" type="pres">
      <dgm:prSet presAssocID="{AB26AE6F-4B74-49AE-9B41-F8074C8F2453}" presName="sibTrans" presStyleCnt="0"/>
      <dgm:spPr/>
    </dgm:pt>
    <dgm:pt modelId="{B1F68B43-FF8E-4E62-8B4A-FBA2AF4B9B74}" type="pres">
      <dgm:prSet presAssocID="{340887CA-0ADD-4A0A-8976-4CC868D7319C}" presName="composite" presStyleCnt="0"/>
      <dgm:spPr/>
    </dgm:pt>
    <dgm:pt modelId="{F4D6FAE3-064D-4E1B-B7A6-3C89B306D533}" type="pres">
      <dgm:prSet presAssocID="{340887CA-0ADD-4A0A-8976-4CC868D7319C}" presName="ParentAccent1" presStyleLbl="alignNode1" presStyleIdx="27" presStyleCnt="54"/>
      <dgm:spPr/>
    </dgm:pt>
    <dgm:pt modelId="{8A81C4C4-C74E-4761-B90E-EB82C343F606}" type="pres">
      <dgm:prSet presAssocID="{340887CA-0ADD-4A0A-8976-4CC868D7319C}" presName="ParentAccent2" presStyleLbl="alignNode1" presStyleIdx="28" presStyleCnt="54"/>
      <dgm:spPr/>
    </dgm:pt>
    <dgm:pt modelId="{DA3C2CE9-9B58-4430-A48E-C977B2F2960F}" type="pres">
      <dgm:prSet presAssocID="{340887CA-0ADD-4A0A-8976-4CC868D7319C}" presName="ParentAccent3" presStyleLbl="alignNode1" presStyleIdx="29" presStyleCnt="54"/>
      <dgm:spPr/>
    </dgm:pt>
    <dgm:pt modelId="{A1527283-7F89-43CB-B2AB-F0AEA08CC3D2}" type="pres">
      <dgm:prSet presAssocID="{340887CA-0ADD-4A0A-8976-4CC868D7319C}" presName="ParentAccent4" presStyleLbl="alignNode1" presStyleIdx="30" presStyleCnt="54"/>
      <dgm:spPr/>
    </dgm:pt>
    <dgm:pt modelId="{197C808A-CB4C-4662-B908-1970E3312207}" type="pres">
      <dgm:prSet presAssocID="{340887CA-0ADD-4A0A-8976-4CC868D7319C}" presName="ParentAccent5" presStyleLbl="alignNode1" presStyleIdx="31" presStyleCnt="54"/>
      <dgm:spPr/>
    </dgm:pt>
    <dgm:pt modelId="{95C06542-F8AD-46EE-BE30-5F6F9E8C0321}" type="pres">
      <dgm:prSet presAssocID="{340887CA-0ADD-4A0A-8976-4CC868D7319C}" presName="ParentAccent6" presStyleLbl="alignNode1" presStyleIdx="32" presStyleCnt="54"/>
      <dgm:spPr/>
    </dgm:pt>
    <dgm:pt modelId="{AD7E8CD2-E57D-49BE-B193-3E7708DB510E}" type="pres">
      <dgm:prSet presAssocID="{340887CA-0ADD-4A0A-8976-4CC868D7319C}" presName="ParentAccent7" presStyleLbl="alignNode1" presStyleIdx="33" presStyleCnt="54"/>
      <dgm:spPr/>
    </dgm:pt>
    <dgm:pt modelId="{B13D99B5-BDE9-43FB-81C7-027BA25C66ED}" type="pres">
      <dgm:prSet presAssocID="{340887CA-0ADD-4A0A-8976-4CC868D7319C}" presName="ParentAccent8" presStyleLbl="alignNode1" presStyleIdx="34" presStyleCnt="54"/>
      <dgm:spPr/>
    </dgm:pt>
    <dgm:pt modelId="{91462E6A-8937-4B08-9196-58ECC2A7E049}" type="pres">
      <dgm:prSet presAssocID="{340887CA-0ADD-4A0A-8976-4CC868D7319C}" presName="ParentAccent9" presStyleLbl="alignNode1" presStyleIdx="35" presStyleCnt="54"/>
      <dgm:spPr/>
    </dgm:pt>
    <dgm:pt modelId="{C024D41A-8B01-42CA-9BB5-F149DA94FB63}" type="pres">
      <dgm:prSet presAssocID="{340887CA-0ADD-4A0A-8976-4CC868D7319C}" presName="ParentAccent10" presStyleLbl="alignNode1" presStyleIdx="36" presStyleCnt="54"/>
      <dgm:spPr/>
    </dgm:pt>
    <dgm:pt modelId="{6CA1D55E-D76F-49EA-944C-133B8D60BE66}" type="pres">
      <dgm:prSet presAssocID="{340887CA-0ADD-4A0A-8976-4CC868D7319C}" presName="Parent" presStyleLbl="alignNode1" presStyleIdx="37" presStyleCnt="54">
        <dgm:presLayoutVars>
          <dgm:chMax val="5"/>
          <dgm:chPref val="3"/>
          <dgm:bulletEnabled val="1"/>
        </dgm:presLayoutVars>
      </dgm:prSet>
      <dgm:spPr/>
    </dgm:pt>
    <dgm:pt modelId="{1A494EBA-4337-4662-85EE-2DA0FB1E4AE0}" type="pres">
      <dgm:prSet presAssocID="{E4DA54E4-A74D-4C30-A879-102AFC8F3003}" presName="Child1Accent1" presStyleLbl="alignNode1" presStyleIdx="38" presStyleCnt="54"/>
      <dgm:spPr/>
    </dgm:pt>
    <dgm:pt modelId="{FC9EC862-2252-4222-AC23-813263E054D8}" type="pres">
      <dgm:prSet presAssocID="{E4DA54E4-A74D-4C30-A879-102AFC8F3003}" presName="Child1Accent2" presStyleLbl="alignNode1" presStyleIdx="39" presStyleCnt="54"/>
      <dgm:spPr/>
    </dgm:pt>
    <dgm:pt modelId="{422834AD-539D-46D7-90D2-B13E169CB00D}" type="pres">
      <dgm:prSet presAssocID="{E4DA54E4-A74D-4C30-A879-102AFC8F3003}" presName="Child1Accent3" presStyleLbl="alignNode1" presStyleIdx="40" presStyleCnt="54"/>
      <dgm:spPr/>
    </dgm:pt>
    <dgm:pt modelId="{8CE82EE8-D228-4296-9AF5-B6032E64F551}" type="pres">
      <dgm:prSet presAssocID="{E4DA54E4-A74D-4C30-A879-102AFC8F3003}" presName="Child1Accent4" presStyleLbl="alignNode1" presStyleIdx="41" presStyleCnt="54"/>
      <dgm:spPr/>
    </dgm:pt>
    <dgm:pt modelId="{93501FA0-040C-4C84-8FBA-BAA50BB4D5FB}" type="pres">
      <dgm:prSet presAssocID="{E4DA54E4-A74D-4C30-A879-102AFC8F3003}" presName="Child1Accent5" presStyleLbl="alignNode1" presStyleIdx="42" presStyleCnt="54"/>
      <dgm:spPr/>
    </dgm:pt>
    <dgm:pt modelId="{1E8EE8DD-BD89-484D-98B1-027E62D075BE}" type="pres">
      <dgm:prSet presAssocID="{E4DA54E4-A74D-4C30-A879-102AFC8F3003}" presName="Child1Accent6" presStyleLbl="alignNode1" presStyleIdx="43" presStyleCnt="54"/>
      <dgm:spPr/>
    </dgm:pt>
    <dgm:pt modelId="{C66643B1-A3BB-49AC-970F-4FCCAB57EEFD}" type="pres">
      <dgm:prSet presAssocID="{E4DA54E4-A74D-4C30-A879-102AFC8F3003}" presName="Child1Accent7" presStyleLbl="alignNode1" presStyleIdx="44" presStyleCnt="54"/>
      <dgm:spPr/>
    </dgm:pt>
    <dgm:pt modelId="{25278748-F941-43DF-BAB8-1CC343AAF4EB}" type="pres">
      <dgm:prSet presAssocID="{E4DA54E4-A74D-4C30-A879-102AFC8F3003}" presName="Child1Accent8" presStyleLbl="alignNode1" presStyleIdx="45" presStyleCnt="54"/>
      <dgm:spPr/>
    </dgm:pt>
    <dgm:pt modelId="{EB02150B-2EC4-44BF-ADE5-2C1038B497D4}" type="pres">
      <dgm:prSet presAssocID="{E4DA54E4-A74D-4C30-A879-102AFC8F3003}" presName="Child1Accent9" presStyleLbl="alignNode1" presStyleIdx="46" presStyleCnt="54"/>
      <dgm:spPr/>
    </dgm:pt>
    <dgm:pt modelId="{2E092989-42CA-4BE8-B6F7-7C484791B208}" type="pres">
      <dgm:prSet presAssocID="{E4DA54E4-A74D-4C30-A879-102AFC8F3003}" presName="Child1" presStyleLbl="revTx" presStyleIdx="2" presStyleCnt="4">
        <dgm:presLayoutVars>
          <dgm:chMax/>
          <dgm:chPref val="0"/>
          <dgm:bulletEnabled val="1"/>
        </dgm:presLayoutVars>
      </dgm:prSet>
      <dgm:spPr/>
    </dgm:pt>
    <dgm:pt modelId="{D7668C3E-D331-434E-9640-97293A45A3EC}" type="pres">
      <dgm:prSet presAssocID="{A7B650B1-C47A-457B-8BBC-738CC1B221CE}" presName="Child2Accent1" presStyleLbl="alignNode1" presStyleIdx="47" presStyleCnt="54"/>
      <dgm:spPr/>
    </dgm:pt>
    <dgm:pt modelId="{5F8ED35F-16B2-439D-9C4C-F69B692FA8A8}" type="pres">
      <dgm:prSet presAssocID="{A7B650B1-C47A-457B-8BBC-738CC1B221CE}" presName="Child2Accent2" presStyleLbl="alignNode1" presStyleIdx="48" presStyleCnt="54"/>
      <dgm:spPr/>
    </dgm:pt>
    <dgm:pt modelId="{7E2D0316-B0AB-4F6B-BB45-1899DF8CFAA2}" type="pres">
      <dgm:prSet presAssocID="{A7B650B1-C47A-457B-8BBC-738CC1B221CE}" presName="Child2Accent3" presStyleLbl="alignNode1" presStyleIdx="49" presStyleCnt="54"/>
      <dgm:spPr/>
    </dgm:pt>
    <dgm:pt modelId="{6F03F865-A0BF-4D46-91F9-DA43ED5F91BC}" type="pres">
      <dgm:prSet presAssocID="{A7B650B1-C47A-457B-8BBC-738CC1B221CE}" presName="Child2Accent4" presStyleLbl="alignNode1" presStyleIdx="50" presStyleCnt="54"/>
      <dgm:spPr/>
    </dgm:pt>
    <dgm:pt modelId="{2BC466E3-D5F7-4272-97C4-39C24218ACF8}" type="pres">
      <dgm:prSet presAssocID="{A7B650B1-C47A-457B-8BBC-738CC1B221CE}" presName="Child2Accent5" presStyleLbl="alignNode1" presStyleIdx="51" presStyleCnt="54"/>
      <dgm:spPr/>
    </dgm:pt>
    <dgm:pt modelId="{047F1C36-2C8B-4F17-86F3-2C9666C7C3F8}" type="pres">
      <dgm:prSet presAssocID="{A7B650B1-C47A-457B-8BBC-738CC1B221CE}" presName="Child2Accent6" presStyleLbl="alignNode1" presStyleIdx="52" presStyleCnt="54"/>
      <dgm:spPr/>
    </dgm:pt>
    <dgm:pt modelId="{83A3855B-716D-4229-B279-1DEE614A0E1B}" type="pres">
      <dgm:prSet presAssocID="{A7B650B1-C47A-457B-8BBC-738CC1B221CE}" presName="Child2Accent7" presStyleLbl="alignNode1" presStyleIdx="53" presStyleCnt="54"/>
      <dgm:spPr/>
    </dgm:pt>
    <dgm:pt modelId="{6451CF4E-6AEF-4B7F-8C9F-8BA763F351A3}" type="pres">
      <dgm:prSet presAssocID="{A7B650B1-C47A-457B-8BBC-738CC1B221CE}" presName="Child2" presStyleLbl="revTx" presStyleIdx="3" presStyleCnt="4">
        <dgm:presLayoutVars>
          <dgm:chMax/>
          <dgm:chPref val="0"/>
          <dgm:bulletEnabled val="1"/>
        </dgm:presLayoutVars>
      </dgm:prSet>
      <dgm:spPr/>
    </dgm:pt>
  </dgm:ptLst>
  <dgm:cxnLst>
    <dgm:cxn modelId="{CECB551F-6433-4115-8207-12D859AD0BC4}" srcId="{340887CA-0ADD-4A0A-8976-4CC868D7319C}" destId="{A7B650B1-C47A-457B-8BBC-738CC1B221CE}" srcOrd="1" destOrd="0" parTransId="{5AB03118-1706-4B79-B2F4-9047269FBEBC}" sibTransId="{451DEAE6-46A2-4D9C-81EC-E2A5706C42CA}"/>
    <dgm:cxn modelId="{45E1A13D-0075-444C-8F68-ADF114130EC9}" type="presOf" srcId="{5CA96D24-F460-4FDF-A012-552E1D8B33F6}" destId="{67298B7C-9940-4AC6-A348-85A4728CEDC2}" srcOrd="0" destOrd="0" presId="urn:microsoft.com/office/officeart/2011/layout/ConvergingText"/>
    <dgm:cxn modelId="{998B775F-A1C6-4059-886A-3B420F3C1A3D}" srcId="{D89CD5B0-FB0E-4947-8F02-47EA54DEE0D2}" destId="{533E8E47-6849-4277-A264-0823AD1D1BEC}" srcOrd="0" destOrd="0" parTransId="{30A3EF8C-228D-4B7D-83C9-546CE0FA17BA}" sibTransId="{CD465117-B57F-4FB1-AAD3-E148A022B775}"/>
    <dgm:cxn modelId="{D7197E4C-1606-463E-8E58-2E5F69C2EEF9}" srcId="{340887CA-0ADD-4A0A-8976-4CC868D7319C}" destId="{E4DA54E4-A74D-4C30-A879-102AFC8F3003}" srcOrd="0" destOrd="0" parTransId="{6837C16C-DDC2-4CCF-A9A3-1097928AA41B}" sibTransId="{C7A3133A-314A-4797-893F-F1E107966421}"/>
    <dgm:cxn modelId="{180E0D77-207C-4067-B072-AF4B24F96E23}" type="presOf" srcId="{340887CA-0ADD-4A0A-8976-4CC868D7319C}" destId="{6CA1D55E-D76F-49EA-944C-133B8D60BE66}" srcOrd="0" destOrd="0" presId="urn:microsoft.com/office/officeart/2011/layout/ConvergingText"/>
    <dgm:cxn modelId="{B125215A-A81B-4653-9FE6-3506D529B24C}" srcId="{5CA96D24-F460-4FDF-A012-552E1D8B33F6}" destId="{340887CA-0ADD-4A0A-8976-4CC868D7319C}" srcOrd="1" destOrd="0" parTransId="{3E89312A-CA97-4E4B-BFD7-90CD111C46EA}" sibTransId="{04AB74E9-5031-41AE-97F5-FA2DFC1E2191}"/>
    <dgm:cxn modelId="{8756797D-E45B-4656-80FC-99F7521D1EB1}" type="presOf" srcId="{A7B650B1-C47A-457B-8BBC-738CC1B221CE}" destId="{6451CF4E-6AEF-4B7F-8C9F-8BA763F351A3}" srcOrd="0" destOrd="0" presId="urn:microsoft.com/office/officeart/2011/layout/ConvergingText"/>
    <dgm:cxn modelId="{307FCD85-228D-4B2E-8166-7D445072FD7A}" type="presOf" srcId="{E4DA54E4-A74D-4C30-A879-102AFC8F3003}" destId="{2E092989-42CA-4BE8-B6F7-7C484791B208}" srcOrd="0" destOrd="0" presId="urn:microsoft.com/office/officeart/2011/layout/ConvergingText"/>
    <dgm:cxn modelId="{F9A405A5-91B6-4775-BF7F-C31A600DB942}" type="presOf" srcId="{D89CD5B0-FB0E-4947-8F02-47EA54DEE0D2}" destId="{6A539865-7410-48FA-B384-FA7E9E8C929A}" srcOrd="0" destOrd="0" presId="urn:microsoft.com/office/officeart/2011/layout/ConvergingText"/>
    <dgm:cxn modelId="{E98118B1-0F60-43ED-BA3A-A78F3A99747B}" srcId="{5CA96D24-F460-4FDF-A012-552E1D8B33F6}" destId="{D89CD5B0-FB0E-4947-8F02-47EA54DEE0D2}" srcOrd="0" destOrd="0" parTransId="{6BA27ED5-7399-40BC-92AB-39DD4EEDC0B3}" sibTransId="{AB26AE6F-4B74-49AE-9B41-F8074C8F2453}"/>
    <dgm:cxn modelId="{2746ADC2-244F-4C70-8816-0FE5094844AD}" type="presOf" srcId="{533E8E47-6849-4277-A264-0823AD1D1BEC}" destId="{560A772E-3236-4D1B-82D7-403062D89618}" srcOrd="0" destOrd="0" presId="urn:microsoft.com/office/officeart/2011/layout/ConvergingText"/>
    <dgm:cxn modelId="{50CFAFEF-910D-4405-A20E-B256AE3F5467}" type="presOf" srcId="{D9392964-C0F5-433B-B790-BED9E4B8AAEC}" destId="{86A422E3-4AE7-4675-8DC7-F1C7F15D68FE}" srcOrd="0" destOrd="0" presId="urn:microsoft.com/office/officeart/2011/layout/ConvergingText"/>
    <dgm:cxn modelId="{C14021F2-DEA2-4CBE-B73F-C3A9FA530981}" srcId="{D89CD5B0-FB0E-4947-8F02-47EA54DEE0D2}" destId="{D9392964-C0F5-433B-B790-BED9E4B8AAEC}" srcOrd="1" destOrd="0" parTransId="{C804AABA-E73D-4C47-957E-FB53586C0376}" sibTransId="{9ADB6BFA-B107-4C75-BA11-E52E58D7E2FC}"/>
    <dgm:cxn modelId="{4B9ED1F3-06A8-4E8A-9FAA-44AD926A719D}" type="presParOf" srcId="{67298B7C-9940-4AC6-A348-85A4728CEDC2}" destId="{70FF849B-DF49-4C39-B59A-74AEC51D63E8}" srcOrd="0" destOrd="0" presId="urn:microsoft.com/office/officeart/2011/layout/ConvergingText"/>
    <dgm:cxn modelId="{65779C4A-EA1A-4FD4-8BC3-F952753585F7}" type="presParOf" srcId="{70FF849B-DF49-4C39-B59A-74AEC51D63E8}" destId="{06ABD895-3119-4BFE-8BEA-34E908F30DF3}" srcOrd="0" destOrd="0" presId="urn:microsoft.com/office/officeart/2011/layout/ConvergingText"/>
    <dgm:cxn modelId="{B9F51412-AB80-406C-9A7E-E8CEF6378C9E}" type="presParOf" srcId="{70FF849B-DF49-4C39-B59A-74AEC51D63E8}" destId="{B9936EFB-2C29-432D-918C-6327027FF685}" srcOrd="1" destOrd="0" presId="urn:microsoft.com/office/officeart/2011/layout/ConvergingText"/>
    <dgm:cxn modelId="{6A315FD8-626D-4371-B995-56D03C6F8FED}" type="presParOf" srcId="{70FF849B-DF49-4C39-B59A-74AEC51D63E8}" destId="{A657E900-1C85-4BC7-9E6B-F889DA00384A}" srcOrd="2" destOrd="0" presId="urn:microsoft.com/office/officeart/2011/layout/ConvergingText"/>
    <dgm:cxn modelId="{85AAC33A-3935-4FE6-B8B3-E446FF7B0438}" type="presParOf" srcId="{70FF849B-DF49-4C39-B59A-74AEC51D63E8}" destId="{57254ED1-5484-47B9-9CE0-81A3069A98DF}" srcOrd="3" destOrd="0" presId="urn:microsoft.com/office/officeart/2011/layout/ConvergingText"/>
    <dgm:cxn modelId="{185D1585-F392-4E6D-B33C-0401D6E3C212}" type="presParOf" srcId="{70FF849B-DF49-4C39-B59A-74AEC51D63E8}" destId="{C6F95955-F80C-4D54-86F4-87CB475974E9}" srcOrd="4" destOrd="0" presId="urn:microsoft.com/office/officeart/2011/layout/ConvergingText"/>
    <dgm:cxn modelId="{49A30386-FBBC-4A48-894A-04AA65233111}" type="presParOf" srcId="{70FF849B-DF49-4C39-B59A-74AEC51D63E8}" destId="{79A84CD6-C30B-44C7-B5E9-3FCE23931A19}" srcOrd="5" destOrd="0" presId="urn:microsoft.com/office/officeart/2011/layout/ConvergingText"/>
    <dgm:cxn modelId="{C05E627C-9A79-459B-9E5E-0E5BA8D9A0F6}" type="presParOf" srcId="{70FF849B-DF49-4C39-B59A-74AEC51D63E8}" destId="{6AD39E26-7952-4FAE-8E8D-58177E2762BF}" srcOrd="6" destOrd="0" presId="urn:microsoft.com/office/officeart/2011/layout/ConvergingText"/>
    <dgm:cxn modelId="{69E16C52-7E81-4BC6-BE8B-7197DBCEA2CC}" type="presParOf" srcId="{70FF849B-DF49-4C39-B59A-74AEC51D63E8}" destId="{52382CC4-F374-4641-8723-0DFD3D4DA551}" srcOrd="7" destOrd="0" presId="urn:microsoft.com/office/officeart/2011/layout/ConvergingText"/>
    <dgm:cxn modelId="{6FA92721-109F-4F0B-93B3-179946DDFC54}" type="presParOf" srcId="{70FF849B-DF49-4C39-B59A-74AEC51D63E8}" destId="{322052BC-3E4A-4C1C-A2C9-E6C6A3536D7E}" srcOrd="8" destOrd="0" presId="urn:microsoft.com/office/officeart/2011/layout/ConvergingText"/>
    <dgm:cxn modelId="{52BB5C91-B205-43C7-80ED-9E499AB0A726}" type="presParOf" srcId="{70FF849B-DF49-4C39-B59A-74AEC51D63E8}" destId="{579E5BE9-D79A-4D99-A7B8-D4CFA1D6CF57}" srcOrd="9" destOrd="0" presId="urn:microsoft.com/office/officeart/2011/layout/ConvergingText"/>
    <dgm:cxn modelId="{6C265A3F-9487-487A-BB0A-F7F229E4DE92}" type="presParOf" srcId="{70FF849B-DF49-4C39-B59A-74AEC51D63E8}" destId="{6A539865-7410-48FA-B384-FA7E9E8C929A}" srcOrd="10" destOrd="0" presId="urn:microsoft.com/office/officeart/2011/layout/ConvergingText"/>
    <dgm:cxn modelId="{CE1184EF-7F40-4557-A69B-A9658758CCE6}" type="presParOf" srcId="{70FF849B-DF49-4C39-B59A-74AEC51D63E8}" destId="{754329FA-48F8-4D89-9B71-CB24767221A3}" srcOrd="11" destOrd="0" presId="urn:microsoft.com/office/officeart/2011/layout/ConvergingText"/>
    <dgm:cxn modelId="{CA390BD8-5F6F-417C-B549-68EA2E1F7FDD}" type="presParOf" srcId="{70FF849B-DF49-4C39-B59A-74AEC51D63E8}" destId="{5A5B9299-7236-4306-96B5-20432941EB41}" srcOrd="12" destOrd="0" presId="urn:microsoft.com/office/officeart/2011/layout/ConvergingText"/>
    <dgm:cxn modelId="{13A36AF0-B78C-472F-844E-E318A65F6878}" type="presParOf" srcId="{70FF849B-DF49-4C39-B59A-74AEC51D63E8}" destId="{CD789ECF-7260-4D9D-AC23-C6C240EFC362}" srcOrd="13" destOrd="0" presId="urn:microsoft.com/office/officeart/2011/layout/ConvergingText"/>
    <dgm:cxn modelId="{B8C05421-A1FC-4293-92F1-75FBFDEE302C}" type="presParOf" srcId="{70FF849B-DF49-4C39-B59A-74AEC51D63E8}" destId="{AD3A0977-3859-49B9-8AC2-96679C018017}" srcOrd="14" destOrd="0" presId="urn:microsoft.com/office/officeart/2011/layout/ConvergingText"/>
    <dgm:cxn modelId="{105DA2B6-4FBD-48A7-B5B9-11FE6F983DC6}" type="presParOf" srcId="{70FF849B-DF49-4C39-B59A-74AEC51D63E8}" destId="{06448755-F263-4091-978C-E967A9AC037C}" srcOrd="15" destOrd="0" presId="urn:microsoft.com/office/officeart/2011/layout/ConvergingText"/>
    <dgm:cxn modelId="{15A16997-9975-4477-A128-6BAC8451C19C}" type="presParOf" srcId="{70FF849B-DF49-4C39-B59A-74AEC51D63E8}" destId="{D3DB1375-9E2B-4D09-9DB4-B08D908FED87}" srcOrd="16" destOrd="0" presId="urn:microsoft.com/office/officeart/2011/layout/ConvergingText"/>
    <dgm:cxn modelId="{6AFE722E-91B2-4696-AC5F-654CB5A74EE1}" type="presParOf" srcId="{70FF849B-DF49-4C39-B59A-74AEC51D63E8}" destId="{85F48114-63D5-40D4-AB14-21192CF53A94}" srcOrd="17" destOrd="0" presId="urn:microsoft.com/office/officeart/2011/layout/ConvergingText"/>
    <dgm:cxn modelId="{D38D8F50-2330-4A4D-86C9-0E106AD6B87F}" type="presParOf" srcId="{70FF849B-DF49-4C39-B59A-74AEC51D63E8}" destId="{0F1154A8-AD43-46EA-973F-C99408990B85}" srcOrd="18" destOrd="0" presId="urn:microsoft.com/office/officeart/2011/layout/ConvergingText"/>
    <dgm:cxn modelId="{1EC4FB27-41A3-491A-89AB-10873B0C9A04}" type="presParOf" srcId="{70FF849B-DF49-4C39-B59A-74AEC51D63E8}" destId="{2E79F1AF-7243-4201-8253-68BBFE6C5CAF}" srcOrd="19" destOrd="0" presId="urn:microsoft.com/office/officeart/2011/layout/ConvergingText"/>
    <dgm:cxn modelId="{CD004055-FE68-4283-ABCA-259A2793E130}" type="presParOf" srcId="{70FF849B-DF49-4C39-B59A-74AEC51D63E8}" destId="{560A772E-3236-4D1B-82D7-403062D89618}" srcOrd="20" destOrd="0" presId="urn:microsoft.com/office/officeart/2011/layout/ConvergingText"/>
    <dgm:cxn modelId="{1D073823-6228-4E2A-B3D3-6105CF1A15AE}" type="presParOf" srcId="{70FF849B-DF49-4C39-B59A-74AEC51D63E8}" destId="{E97E0FC1-F3AB-4F82-8DE2-B3DED5E1A482}" srcOrd="21" destOrd="0" presId="urn:microsoft.com/office/officeart/2011/layout/ConvergingText"/>
    <dgm:cxn modelId="{9E2DA0E4-2D21-4A74-AD11-A3F2FA68605B}" type="presParOf" srcId="{70FF849B-DF49-4C39-B59A-74AEC51D63E8}" destId="{412C225D-F6AE-4D00-A679-2F25EA1B0262}" srcOrd="22" destOrd="0" presId="urn:microsoft.com/office/officeart/2011/layout/ConvergingText"/>
    <dgm:cxn modelId="{9C0F9A79-E3FD-4EAC-BE88-B41B274B9B68}" type="presParOf" srcId="{70FF849B-DF49-4C39-B59A-74AEC51D63E8}" destId="{9E615F4E-3CA7-4BD2-BCC1-1853B38F1815}" srcOrd="23" destOrd="0" presId="urn:microsoft.com/office/officeart/2011/layout/ConvergingText"/>
    <dgm:cxn modelId="{77365C32-930B-4BC1-BF4D-974D4376D8BE}" type="presParOf" srcId="{70FF849B-DF49-4C39-B59A-74AEC51D63E8}" destId="{EDBF0B7C-AB00-4A97-8DAE-209397019763}" srcOrd="24" destOrd="0" presId="urn:microsoft.com/office/officeart/2011/layout/ConvergingText"/>
    <dgm:cxn modelId="{19C3F2AB-5679-4F3D-9440-B7E4F123F5D5}" type="presParOf" srcId="{70FF849B-DF49-4C39-B59A-74AEC51D63E8}" destId="{16A331C7-82B0-47A9-884F-8DD39A38FBF1}" srcOrd="25" destOrd="0" presId="urn:microsoft.com/office/officeart/2011/layout/ConvergingText"/>
    <dgm:cxn modelId="{E4D653E3-A7F6-40A7-9E74-A9A75881E41C}" type="presParOf" srcId="{70FF849B-DF49-4C39-B59A-74AEC51D63E8}" destId="{D460C5B3-8273-4AA0-BE67-87CC21452DE8}" srcOrd="26" destOrd="0" presId="urn:microsoft.com/office/officeart/2011/layout/ConvergingText"/>
    <dgm:cxn modelId="{0A2A1BC9-A0EF-4A01-B3A8-8E317F36887F}" type="presParOf" srcId="{70FF849B-DF49-4C39-B59A-74AEC51D63E8}" destId="{228B16C1-710A-4A0D-A4BB-CD2049E50899}" srcOrd="27" destOrd="0" presId="urn:microsoft.com/office/officeart/2011/layout/ConvergingText"/>
    <dgm:cxn modelId="{90F40C41-9012-4D9D-94C2-683855D48EAB}" type="presParOf" srcId="{70FF849B-DF49-4C39-B59A-74AEC51D63E8}" destId="{86A422E3-4AE7-4675-8DC7-F1C7F15D68FE}" srcOrd="28" destOrd="0" presId="urn:microsoft.com/office/officeart/2011/layout/ConvergingText"/>
    <dgm:cxn modelId="{C4F081BB-9513-43AB-B717-56A4F392D5F1}" type="presParOf" srcId="{67298B7C-9940-4AC6-A348-85A4728CEDC2}" destId="{90DA64F7-6167-4FB9-A440-E35D2C692349}" srcOrd="1" destOrd="0" presId="urn:microsoft.com/office/officeart/2011/layout/ConvergingText"/>
    <dgm:cxn modelId="{2D12F59C-6BF5-44A0-8099-7BB4283B5D12}" type="presParOf" srcId="{67298B7C-9940-4AC6-A348-85A4728CEDC2}" destId="{B1F68B43-FF8E-4E62-8B4A-FBA2AF4B9B74}" srcOrd="2" destOrd="0" presId="urn:microsoft.com/office/officeart/2011/layout/ConvergingText"/>
    <dgm:cxn modelId="{2EF46B1F-1163-4C55-B620-429EB9C0248B}" type="presParOf" srcId="{B1F68B43-FF8E-4E62-8B4A-FBA2AF4B9B74}" destId="{F4D6FAE3-064D-4E1B-B7A6-3C89B306D533}" srcOrd="0" destOrd="0" presId="urn:microsoft.com/office/officeart/2011/layout/ConvergingText"/>
    <dgm:cxn modelId="{16A81227-1F32-431B-9265-AE6B28765AA9}" type="presParOf" srcId="{B1F68B43-FF8E-4E62-8B4A-FBA2AF4B9B74}" destId="{8A81C4C4-C74E-4761-B90E-EB82C343F606}" srcOrd="1" destOrd="0" presId="urn:microsoft.com/office/officeart/2011/layout/ConvergingText"/>
    <dgm:cxn modelId="{5EEE2CF2-313B-4B03-BACB-8A5FE4F46D3B}" type="presParOf" srcId="{B1F68B43-FF8E-4E62-8B4A-FBA2AF4B9B74}" destId="{DA3C2CE9-9B58-4430-A48E-C977B2F2960F}" srcOrd="2" destOrd="0" presId="urn:microsoft.com/office/officeart/2011/layout/ConvergingText"/>
    <dgm:cxn modelId="{24C91612-ACC7-407F-B7A9-FBF7D3316C8B}" type="presParOf" srcId="{B1F68B43-FF8E-4E62-8B4A-FBA2AF4B9B74}" destId="{A1527283-7F89-43CB-B2AB-F0AEA08CC3D2}" srcOrd="3" destOrd="0" presId="urn:microsoft.com/office/officeart/2011/layout/ConvergingText"/>
    <dgm:cxn modelId="{4EBBBAC4-3F68-41AA-9702-6D24CFA160C1}" type="presParOf" srcId="{B1F68B43-FF8E-4E62-8B4A-FBA2AF4B9B74}" destId="{197C808A-CB4C-4662-B908-1970E3312207}" srcOrd="4" destOrd="0" presId="urn:microsoft.com/office/officeart/2011/layout/ConvergingText"/>
    <dgm:cxn modelId="{65D9B4A2-E748-4822-8A7B-72C158E21A14}" type="presParOf" srcId="{B1F68B43-FF8E-4E62-8B4A-FBA2AF4B9B74}" destId="{95C06542-F8AD-46EE-BE30-5F6F9E8C0321}" srcOrd="5" destOrd="0" presId="urn:microsoft.com/office/officeart/2011/layout/ConvergingText"/>
    <dgm:cxn modelId="{5A9E06F8-AC55-48D4-AD72-CC72F92A3A6B}" type="presParOf" srcId="{B1F68B43-FF8E-4E62-8B4A-FBA2AF4B9B74}" destId="{AD7E8CD2-E57D-49BE-B193-3E7708DB510E}" srcOrd="6" destOrd="0" presId="urn:microsoft.com/office/officeart/2011/layout/ConvergingText"/>
    <dgm:cxn modelId="{E4F2054F-DAB8-45DD-BE25-16434593BC03}" type="presParOf" srcId="{B1F68B43-FF8E-4E62-8B4A-FBA2AF4B9B74}" destId="{B13D99B5-BDE9-43FB-81C7-027BA25C66ED}" srcOrd="7" destOrd="0" presId="urn:microsoft.com/office/officeart/2011/layout/ConvergingText"/>
    <dgm:cxn modelId="{80685422-8148-4A21-9045-8EBBC980A829}" type="presParOf" srcId="{B1F68B43-FF8E-4E62-8B4A-FBA2AF4B9B74}" destId="{91462E6A-8937-4B08-9196-58ECC2A7E049}" srcOrd="8" destOrd="0" presId="urn:microsoft.com/office/officeart/2011/layout/ConvergingText"/>
    <dgm:cxn modelId="{957A25B5-C67A-49B7-9505-202EB9AECA6A}" type="presParOf" srcId="{B1F68B43-FF8E-4E62-8B4A-FBA2AF4B9B74}" destId="{C024D41A-8B01-42CA-9BB5-F149DA94FB63}" srcOrd="9" destOrd="0" presId="urn:microsoft.com/office/officeart/2011/layout/ConvergingText"/>
    <dgm:cxn modelId="{7341B006-E6C5-40FB-8C90-54D1F2037D6D}" type="presParOf" srcId="{B1F68B43-FF8E-4E62-8B4A-FBA2AF4B9B74}" destId="{6CA1D55E-D76F-49EA-944C-133B8D60BE66}" srcOrd="10" destOrd="0" presId="urn:microsoft.com/office/officeart/2011/layout/ConvergingText"/>
    <dgm:cxn modelId="{1CF56F83-F49B-4979-BFCF-03F8E7729916}" type="presParOf" srcId="{B1F68B43-FF8E-4E62-8B4A-FBA2AF4B9B74}" destId="{1A494EBA-4337-4662-85EE-2DA0FB1E4AE0}" srcOrd="11" destOrd="0" presId="urn:microsoft.com/office/officeart/2011/layout/ConvergingText"/>
    <dgm:cxn modelId="{E4819C36-4D21-4984-AD75-C4A4D2867400}" type="presParOf" srcId="{B1F68B43-FF8E-4E62-8B4A-FBA2AF4B9B74}" destId="{FC9EC862-2252-4222-AC23-813263E054D8}" srcOrd="12" destOrd="0" presId="urn:microsoft.com/office/officeart/2011/layout/ConvergingText"/>
    <dgm:cxn modelId="{8347D870-F010-4CF7-81C8-B923584D765B}" type="presParOf" srcId="{B1F68B43-FF8E-4E62-8B4A-FBA2AF4B9B74}" destId="{422834AD-539D-46D7-90D2-B13E169CB00D}" srcOrd="13" destOrd="0" presId="urn:microsoft.com/office/officeart/2011/layout/ConvergingText"/>
    <dgm:cxn modelId="{EC9FBE5F-2222-4AF5-BC95-872F34EF5ABC}" type="presParOf" srcId="{B1F68B43-FF8E-4E62-8B4A-FBA2AF4B9B74}" destId="{8CE82EE8-D228-4296-9AF5-B6032E64F551}" srcOrd="14" destOrd="0" presId="urn:microsoft.com/office/officeart/2011/layout/ConvergingText"/>
    <dgm:cxn modelId="{32F1134B-4ED2-43A9-86B8-E342899B0FA6}" type="presParOf" srcId="{B1F68B43-FF8E-4E62-8B4A-FBA2AF4B9B74}" destId="{93501FA0-040C-4C84-8FBA-BAA50BB4D5FB}" srcOrd="15" destOrd="0" presId="urn:microsoft.com/office/officeart/2011/layout/ConvergingText"/>
    <dgm:cxn modelId="{B4F209C6-7B3C-4F5F-8D7A-D66E863AB66C}" type="presParOf" srcId="{B1F68B43-FF8E-4E62-8B4A-FBA2AF4B9B74}" destId="{1E8EE8DD-BD89-484D-98B1-027E62D075BE}" srcOrd="16" destOrd="0" presId="urn:microsoft.com/office/officeart/2011/layout/ConvergingText"/>
    <dgm:cxn modelId="{3AE81CFC-BF5D-42AB-AA60-024F6128BB59}" type="presParOf" srcId="{B1F68B43-FF8E-4E62-8B4A-FBA2AF4B9B74}" destId="{C66643B1-A3BB-49AC-970F-4FCCAB57EEFD}" srcOrd="17" destOrd="0" presId="urn:microsoft.com/office/officeart/2011/layout/ConvergingText"/>
    <dgm:cxn modelId="{A9BE73F3-74E8-4083-92A4-E24516C5F6A6}" type="presParOf" srcId="{B1F68B43-FF8E-4E62-8B4A-FBA2AF4B9B74}" destId="{25278748-F941-43DF-BAB8-1CC343AAF4EB}" srcOrd="18" destOrd="0" presId="urn:microsoft.com/office/officeart/2011/layout/ConvergingText"/>
    <dgm:cxn modelId="{ED18B31A-EC60-42F3-8729-12A76EBE3975}" type="presParOf" srcId="{B1F68B43-FF8E-4E62-8B4A-FBA2AF4B9B74}" destId="{EB02150B-2EC4-44BF-ADE5-2C1038B497D4}" srcOrd="19" destOrd="0" presId="urn:microsoft.com/office/officeart/2011/layout/ConvergingText"/>
    <dgm:cxn modelId="{DD175CB8-D6C4-4DCF-B7E3-31EE08E88689}" type="presParOf" srcId="{B1F68B43-FF8E-4E62-8B4A-FBA2AF4B9B74}" destId="{2E092989-42CA-4BE8-B6F7-7C484791B208}" srcOrd="20" destOrd="0" presId="urn:microsoft.com/office/officeart/2011/layout/ConvergingText"/>
    <dgm:cxn modelId="{85E0AEAB-1B77-4763-9615-4B813BB202DA}" type="presParOf" srcId="{B1F68B43-FF8E-4E62-8B4A-FBA2AF4B9B74}" destId="{D7668C3E-D331-434E-9640-97293A45A3EC}" srcOrd="21" destOrd="0" presId="urn:microsoft.com/office/officeart/2011/layout/ConvergingText"/>
    <dgm:cxn modelId="{F3BE57DE-1BE1-406F-B30A-98DD1DF32DF9}" type="presParOf" srcId="{B1F68B43-FF8E-4E62-8B4A-FBA2AF4B9B74}" destId="{5F8ED35F-16B2-439D-9C4C-F69B692FA8A8}" srcOrd="22" destOrd="0" presId="urn:microsoft.com/office/officeart/2011/layout/ConvergingText"/>
    <dgm:cxn modelId="{43F4FDD8-E254-4BA7-9BE4-FE7DA9C97E42}" type="presParOf" srcId="{B1F68B43-FF8E-4E62-8B4A-FBA2AF4B9B74}" destId="{7E2D0316-B0AB-4F6B-BB45-1899DF8CFAA2}" srcOrd="23" destOrd="0" presId="urn:microsoft.com/office/officeart/2011/layout/ConvergingText"/>
    <dgm:cxn modelId="{E3E86F81-EF44-4A96-B7FE-7C41037081CC}" type="presParOf" srcId="{B1F68B43-FF8E-4E62-8B4A-FBA2AF4B9B74}" destId="{6F03F865-A0BF-4D46-91F9-DA43ED5F91BC}" srcOrd="24" destOrd="0" presId="urn:microsoft.com/office/officeart/2011/layout/ConvergingText"/>
    <dgm:cxn modelId="{DA0CAEE7-8085-450F-AAA2-169FB10D8BB9}" type="presParOf" srcId="{B1F68B43-FF8E-4E62-8B4A-FBA2AF4B9B74}" destId="{2BC466E3-D5F7-4272-97C4-39C24218ACF8}" srcOrd="25" destOrd="0" presId="urn:microsoft.com/office/officeart/2011/layout/ConvergingText"/>
    <dgm:cxn modelId="{52F7A298-8E6B-4EA2-AA0A-26A804E2E869}" type="presParOf" srcId="{B1F68B43-FF8E-4E62-8B4A-FBA2AF4B9B74}" destId="{047F1C36-2C8B-4F17-86F3-2C9666C7C3F8}" srcOrd="26" destOrd="0" presId="urn:microsoft.com/office/officeart/2011/layout/ConvergingText"/>
    <dgm:cxn modelId="{4B418CD1-B292-4315-A99C-1D32D233B39A}" type="presParOf" srcId="{B1F68B43-FF8E-4E62-8B4A-FBA2AF4B9B74}" destId="{83A3855B-716D-4229-B279-1DEE614A0E1B}" srcOrd="27" destOrd="0" presId="urn:microsoft.com/office/officeart/2011/layout/ConvergingText"/>
    <dgm:cxn modelId="{18CE66FE-4756-4D7C-B36D-2B7F14CD02B9}" type="presParOf" srcId="{B1F68B43-FF8E-4E62-8B4A-FBA2AF4B9B74}" destId="{6451CF4E-6AEF-4B7F-8C9F-8BA763F351A3}" srcOrd="28" destOrd="0" presId="urn:microsoft.com/office/officeart/2011/layout/ConvergingText"/>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CA96D24-F460-4FDF-A012-552E1D8B33F6}" type="doc">
      <dgm:prSet loTypeId="urn:microsoft.com/office/officeart/2011/layout/ConvergingText" loCatId="process" qsTypeId="urn:microsoft.com/office/officeart/2005/8/quickstyle/simple3" qsCatId="simple" csTypeId="urn:microsoft.com/office/officeart/2005/8/colors/accent1_2" csCatId="accent1" phldr="1"/>
      <dgm:spPr/>
      <dgm:t>
        <a:bodyPr/>
        <a:lstStyle/>
        <a:p>
          <a:endParaRPr lang="en-GB"/>
        </a:p>
      </dgm:t>
    </dgm:pt>
    <dgm:pt modelId="{D89CD5B0-FB0E-4947-8F02-47EA54DEE0D2}">
      <dgm:prSet phldrT="[Text]"/>
      <dgm:spPr/>
      <dgm:t>
        <a:bodyPr/>
        <a:lstStyle/>
        <a:p>
          <a:endParaRPr lang="en-GB" dirty="0"/>
        </a:p>
      </dgm:t>
    </dgm:pt>
    <dgm:pt modelId="{6BA27ED5-7399-40BC-92AB-39DD4EEDC0B3}" type="parTrans" cxnId="{E98118B1-0F60-43ED-BA3A-A78F3A99747B}">
      <dgm:prSet/>
      <dgm:spPr/>
      <dgm:t>
        <a:bodyPr/>
        <a:lstStyle/>
        <a:p>
          <a:endParaRPr lang="en-GB"/>
        </a:p>
      </dgm:t>
    </dgm:pt>
    <dgm:pt modelId="{AB26AE6F-4B74-49AE-9B41-F8074C8F2453}" type="sibTrans" cxnId="{E98118B1-0F60-43ED-BA3A-A78F3A99747B}">
      <dgm:prSet/>
      <dgm:spPr/>
      <dgm:t>
        <a:bodyPr/>
        <a:lstStyle/>
        <a:p>
          <a:endParaRPr lang="en-GB"/>
        </a:p>
      </dgm:t>
    </dgm:pt>
    <dgm:pt modelId="{D9392964-C0F5-433B-B790-BED9E4B8AAEC}">
      <dgm:prSet phldrT="[Text]" phldr="1"/>
      <dgm:spPr/>
      <dgm:t>
        <a:bodyPr/>
        <a:lstStyle/>
        <a:p>
          <a:endParaRPr lang="en-GB"/>
        </a:p>
      </dgm:t>
    </dgm:pt>
    <dgm:pt modelId="{C804AABA-E73D-4C47-957E-FB53586C0376}" type="parTrans" cxnId="{C14021F2-DEA2-4CBE-B73F-C3A9FA530981}">
      <dgm:prSet/>
      <dgm:spPr/>
      <dgm:t>
        <a:bodyPr/>
        <a:lstStyle/>
        <a:p>
          <a:endParaRPr lang="en-GB"/>
        </a:p>
      </dgm:t>
    </dgm:pt>
    <dgm:pt modelId="{9ADB6BFA-B107-4C75-BA11-E52E58D7E2FC}" type="sibTrans" cxnId="{C14021F2-DEA2-4CBE-B73F-C3A9FA530981}">
      <dgm:prSet/>
      <dgm:spPr/>
      <dgm:t>
        <a:bodyPr/>
        <a:lstStyle/>
        <a:p>
          <a:endParaRPr lang="en-GB"/>
        </a:p>
      </dgm:t>
    </dgm:pt>
    <dgm:pt modelId="{340887CA-0ADD-4A0A-8976-4CC868D7319C}">
      <dgm:prSet phldrT="[Text]" phldr="1"/>
      <dgm:spPr/>
      <dgm:t>
        <a:bodyPr/>
        <a:lstStyle/>
        <a:p>
          <a:endParaRPr lang="en-GB" dirty="0"/>
        </a:p>
      </dgm:t>
    </dgm:pt>
    <dgm:pt modelId="{3E89312A-CA97-4E4B-BFD7-90CD111C46EA}" type="parTrans" cxnId="{B125215A-A81B-4653-9FE6-3506D529B24C}">
      <dgm:prSet/>
      <dgm:spPr/>
      <dgm:t>
        <a:bodyPr/>
        <a:lstStyle/>
        <a:p>
          <a:endParaRPr lang="en-GB"/>
        </a:p>
      </dgm:t>
    </dgm:pt>
    <dgm:pt modelId="{04AB74E9-5031-41AE-97F5-FA2DFC1E2191}" type="sibTrans" cxnId="{B125215A-A81B-4653-9FE6-3506D529B24C}">
      <dgm:prSet/>
      <dgm:spPr/>
      <dgm:t>
        <a:bodyPr/>
        <a:lstStyle/>
        <a:p>
          <a:endParaRPr lang="en-GB"/>
        </a:p>
      </dgm:t>
    </dgm:pt>
    <dgm:pt modelId="{E4DA54E4-A74D-4C30-A879-102AFC8F3003}">
      <dgm:prSet phldrT="[Text]" phldr="1"/>
      <dgm:spPr/>
      <dgm:t>
        <a:bodyPr/>
        <a:lstStyle/>
        <a:p>
          <a:endParaRPr lang="en-GB"/>
        </a:p>
      </dgm:t>
    </dgm:pt>
    <dgm:pt modelId="{6837C16C-DDC2-4CCF-A9A3-1097928AA41B}" type="parTrans" cxnId="{D7197E4C-1606-463E-8E58-2E5F69C2EEF9}">
      <dgm:prSet/>
      <dgm:spPr/>
      <dgm:t>
        <a:bodyPr/>
        <a:lstStyle/>
        <a:p>
          <a:endParaRPr lang="en-GB"/>
        </a:p>
      </dgm:t>
    </dgm:pt>
    <dgm:pt modelId="{C7A3133A-314A-4797-893F-F1E107966421}" type="sibTrans" cxnId="{D7197E4C-1606-463E-8E58-2E5F69C2EEF9}">
      <dgm:prSet/>
      <dgm:spPr/>
      <dgm:t>
        <a:bodyPr/>
        <a:lstStyle/>
        <a:p>
          <a:endParaRPr lang="en-GB"/>
        </a:p>
      </dgm:t>
    </dgm:pt>
    <dgm:pt modelId="{A7B650B1-C47A-457B-8BBC-738CC1B221CE}">
      <dgm:prSet phldrT="[Text]" phldr="1"/>
      <dgm:spPr/>
      <dgm:t>
        <a:bodyPr/>
        <a:lstStyle/>
        <a:p>
          <a:endParaRPr lang="en-GB"/>
        </a:p>
      </dgm:t>
    </dgm:pt>
    <dgm:pt modelId="{5AB03118-1706-4B79-B2F4-9047269FBEBC}" type="parTrans" cxnId="{CECB551F-6433-4115-8207-12D859AD0BC4}">
      <dgm:prSet/>
      <dgm:spPr/>
      <dgm:t>
        <a:bodyPr/>
        <a:lstStyle/>
        <a:p>
          <a:endParaRPr lang="en-GB"/>
        </a:p>
      </dgm:t>
    </dgm:pt>
    <dgm:pt modelId="{451DEAE6-46A2-4D9C-81EC-E2A5706C42CA}" type="sibTrans" cxnId="{CECB551F-6433-4115-8207-12D859AD0BC4}">
      <dgm:prSet/>
      <dgm:spPr/>
      <dgm:t>
        <a:bodyPr/>
        <a:lstStyle/>
        <a:p>
          <a:endParaRPr lang="en-GB"/>
        </a:p>
      </dgm:t>
    </dgm:pt>
    <dgm:pt modelId="{533E8E47-6849-4277-A264-0823AD1D1BEC}">
      <dgm:prSet phldrT="[Text]"/>
      <dgm:spPr/>
      <dgm:t>
        <a:bodyPr/>
        <a:lstStyle/>
        <a:p>
          <a:r>
            <a:rPr lang="en-GB" dirty="0"/>
            <a:t>Devolution</a:t>
          </a:r>
        </a:p>
      </dgm:t>
    </dgm:pt>
    <dgm:pt modelId="{CD465117-B57F-4FB1-AAD3-E148A022B775}" type="sibTrans" cxnId="{998B775F-A1C6-4059-886A-3B420F3C1A3D}">
      <dgm:prSet/>
      <dgm:spPr/>
      <dgm:t>
        <a:bodyPr/>
        <a:lstStyle/>
        <a:p>
          <a:endParaRPr lang="en-GB"/>
        </a:p>
      </dgm:t>
    </dgm:pt>
    <dgm:pt modelId="{30A3EF8C-228D-4B7D-83C9-546CE0FA17BA}" type="parTrans" cxnId="{998B775F-A1C6-4059-886A-3B420F3C1A3D}">
      <dgm:prSet/>
      <dgm:spPr/>
      <dgm:t>
        <a:bodyPr/>
        <a:lstStyle/>
        <a:p>
          <a:endParaRPr lang="en-GB"/>
        </a:p>
      </dgm:t>
    </dgm:pt>
    <dgm:pt modelId="{67298B7C-9940-4AC6-A348-85A4728CEDC2}" type="pres">
      <dgm:prSet presAssocID="{5CA96D24-F460-4FDF-A012-552E1D8B33F6}" presName="Name0" presStyleCnt="0">
        <dgm:presLayoutVars>
          <dgm:chMax/>
          <dgm:chPref val="1"/>
          <dgm:dir/>
          <dgm:animOne val="branch"/>
          <dgm:animLvl val="lvl"/>
          <dgm:resizeHandles/>
        </dgm:presLayoutVars>
      </dgm:prSet>
      <dgm:spPr/>
    </dgm:pt>
    <dgm:pt modelId="{70FF849B-DF49-4C39-B59A-74AEC51D63E8}" type="pres">
      <dgm:prSet presAssocID="{D89CD5B0-FB0E-4947-8F02-47EA54DEE0D2}" presName="composite" presStyleCnt="0"/>
      <dgm:spPr/>
    </dgm:pt>
    <dgm:pt modelId="{06ABD895-3119-4BFE-8BEA-34E908F30DF3}" type="pres">
      <dgm:prSet presAssocID="{D89CD5B0-FB0E-4947-8F02-47EA54DEE0D2}" presName="ParentAccent1" presStyleLbl="alignNode1" presStyleIdx="0" presStyleCnt="54"/>
      <dgm:spPr/>
    </dgm:pt>
    <dgm:pt modelId="{B9936EFB-2C29-432D-918C-6327027FF685}" type="pres">
      <dgm:prSet presAssocID="{D89CD5B0-FB0E-4947-8F02-47EA54DEE0D2}" presName="ParentAccent2" presStyleLbl="alignNode1" presStyleIdx="1" presStyleCnt="54"/>
      <dgm:spPr/>
    </dgm:pt>
    <dgm:pt modelId="{A657E900-1C85-4BC7-9E6B-F889DA00384A}" type="pres">
      <dgm:prSet presAssocID="{D89CD5B0-FB0E-4947-8F02-47EA54DEE0D2}" presName="ParentAccent3" presStyleLbl="alignNode1" presStyleIdx="2" presStyleCnt="54"/>
      <dgm:spPr/>
    </dgm:pt>
    <dgm:pt modelId="{57254ED1-5484-47B9-9CE0-81A3069A98DF}" type="pres">
      <dgm:prSet presAssocID="{D89CD5B0-FB0E-4947-8F02-47EA54DEE0D2}" presName="ParentAccent4" presStyleLbl="alignNode1" presStyleIdx="3" presStyleCnt="54"/>
      <dgm:spPr/>
    </dgm:pt>
    <dgm:pt modelId="{C6F95955-F80C-4D54-86F4-87CB475974E9}" type="pres">
      <dgm:prSet presAssocID="{D89CD5B0-FB0E-4947-8F02-47EA54DEE0D2}" presName="ParentAccent5" presStyleLbl="alignNode1" presStyleIdx="4" presStyleCnt="54"/>
      <dgm:spPr/>
    </dgm:pt>
    <dgm:pt modelId="{79A84CD6-C30B-44C7-B5E9-3FCE23931A19}" type="pres">
      <dgm:prSet presAssocID="{D89CD5B0-FB0E-4947-8F02-47EA54DEE0D2}" presName="ParentAccent6" presStyleLbl="alignNode1" presStyleIdx="5" presStyleCnt="54"/>
      <dgm:spPr/>
    </dgm:pt>
    <dgm:pt modelId="{6AD39E26-7952-4FAE-8E8D-58177E2762BF}" type="pres">
      <dgm:prSet presAssocID="{D89CD5B0-FB0E-4947-8F02-47EA54DEE0D2}" presName="ParentAccent7" presStyleLbl="alignNode1" presStyleIdx="6" presStyleCnt="54"/>
      <dgm:spPr/>
    </dgm:pt>
    <dgm:pt modelId="{52382CC4-F374-4641-8723-0DFD3D4DA551}" type="pres">
      <dgm:prSet presAssocID="{D89CD5B0-FB0E-4947-8F02-47EA54DEE0D2}" presName="ParentAccent8" presStyleLbl="alignNode1" presStyleIdx="7" presStyleCnt="54"/>
      <dgm:spPr/>
    </dgm:pt>
    <dgm:pt modelId="{322052BC-3E4A-4C1C-A2C9-E6C6A3536D7E}" type="pres">
      <dgm:prSet presAssocID="{D89CD5B0-FB0E-4947-8F02-47EA54DEE0D2}" presName="ParentAccent9" presStyleLbl="alignNode1" presStyleIdx="8" presStyleCnt="54"/>
      <dgm:spPr/>
    </dgm:pt>
    <dgm:pt modelId="{579E5BE9-D79A-4D99-A7B8-D4CFA1D6CF57}" type="pres">
      <dgm:prSet presAssocID="{D89CD5B0-FB0E-4947-8F02-47EA54DEE0D2}" presName="ParentAccent10" presStyleLbl="alignNode1" presStyleIdx="9" presStyleCnt="54"/>
      <dgm:spPr/>
    </dgm:pt>
    <dgm:pt modelId="{6A539865-7410-48FA-B384-FA7E9E8C929A}" type="pres">
      <dgm:prSet presAssocID="{D89CD5B0-FB0E-4947-8F02-47EA54DEE0D2}" presName="Parent" presStyleLbl="alignNode1" presStyleIdx="10" presStyleCnt="54">
        <dgm:presLayoutVars>
          <dgm:chMax val="5"/>
          <dgm:chPref val="3"/>
          <dgm:bulletEnabled val="1"/>
        </dgm:presLayoutVars>
      </dgm:prSet>
      <dgm:spPr/>
    </dgm:pt>
    <dgm:pt modelId="{754329FA-48F8-4D89-9B71-CB24767221A3}" type="pres">
      <dgm:prSet presAssocID="{533E8E47-6849-4277-A264-0823AD1D1BEC}" presName="Child1Accent1" presStyleLbl="alignNode1" presStyleIdx="11" presStyleCnt="54"/>
      <dgm:spPr/>
    </dgm:pt>
    <dgm:pt modelId="{5A5B9299-7236-4306-96B5-20432941EB41}" type="pres">
      <dgm:prSet presAssocID="{533E8E47-6849-4277-A264-0823AD1D1BEC}" presName="Child1Accent2" presStyleLbl="alignNode1" presStyleIdx="12" presStyleCnt="54"/>
      <dgm:spPr/>
    </dgm:pt>
    <dgm:pt modelId="{CD789ECF-7260-4D9D-AC23-C6C240EFC362}" type="pres">
      <dgm:prSet presAssocID="{533E8E47-6849-4277-A264-0823AD1D1BEC}" presName="Child1Accent3" presStyleLbl="alignNode1" presStyleIdx="13" presStyleCnt="54"/>
      <dgm:spPr/>
    </dgm:pt>
    <dgm:pt modelId="{AD3A0977-3859-49B9-8AC2-96679C018017}" type="pres">
      <dgm:prSet presAssocID="{533E8E47-6849-4277-A264-0823AD1D1BEC}" presName="Child1Accent4" presStyleLbl="alignNode1" presStyleIdx="14" presStyleCnt="54"/>
      <dgm:spPr/>
    </dgm:pt>
    <dgm:pt modelId="{06448755-F263-4091-978C-E967A9AC037C}" type="pres">
      <dgm:prSet presAssocID="{533E8E47-6849-4277-A264-0823AD1D1BEC}" presName="Child1Accent5" presStyleLbl="alignNode1" presStyleIdx="15" presStyleCnt="54"/>
      <dgm:spPr/>
    </dgm:pt>
    <dgm:pt modelId="{D3DB1375-9E2B-4D09-9DB4-B08D908FED87}" type="pres">
      <dgm:prSet presAssocID="{533E8E47-6849-4277-A264-0823AD1D1BEC}" presName="Child1Accent6" presStyleLbl="alignNode1" presStyleIdx="16" presStyleCnt="54"/>
      <dgm:spPr/>
    </dgm:pt>
    <dgm:pt modelId="{85F48114-63D5-40D4-AB14-21192CF53A94}" type="pres">
      <dgm:prSet presAssocID="{533E8E47-6849-4277-A264-0823AD1D1BEC}" presName="Child1Accent7" presStyleLbl="alignNode1" presStyleIdx="17" presStyleCnt="54"/>
      <dgm:spPr/>
    </dgm:pt>
    <dgm:pt modelId="{0F1154A8-AD43-46EA-973F-C99408990B85}" type="pres">
      <dgm:prSet presAssocID="{533E8E47-6849-4277-A264-0823AD1D1BEC}" presName="Child1Accent8" presStyleLbl="alignNode1" presStyleIdx="18" presStyleCnt="54"/>
      <dgm:spPr/>
    </dgm:pt>
    <dgm:pt modelId="{2E79F1AF-7243-4201-8253-68BBFE6C5CAF}" type="pres">
      <dgm:prSet presAssocID="{533E8E47-6849-4277-A264-0823AD1D1BEC}" presName="Child1Accent9" presStyleLbl="alignNode1" presStyleIdx="19" presStyleCnt="54"/>
      <dgm:spPr/>
    </dgm:pt>
    <dgm:pt modelId="{560A772E-3236-4D1B-82D7-403062D89618}" type="pres">
      <dgm:prSet presAssocID="{533E8E47-6849-4277-A264-0823AD1D1BEC}" presName="Child1" presStyleLbl="revTx" presStyleIdx="0" presStyleCnt="4">
        <dgm:presLayoutVars>
          <dgm:chMax/>
          <dgm:chPref val="0"/>
          <dgm:bulletEnabled val="1"/>
        </dgm:presLayoutVars>
      </dgm:prSet>
      <dgm:spPr/>
    </dgm:pt>
    <dgm:pt modelId="{E97E0FC1-F3AB-4F82-8DE2-B3DED5E1A482}" type="pres">
      <dgm:prSet presAssocID="{D9392964-C0F5-433B-B790-BED9E4B8AAEC}" presName="Child2Accent1" presStyleLbl="alignNode1" presStyleIdx="20" presStyleCnt="54"/>
      <dgm:spPr/>
    </dgm:pt>
    <dgm:pt modelId="{412C225D-F6AE-4D00-A679-2F25EA1B0262}" type="pres">
      <dgm:prSet presAssocID="{D9392964-C0F5-433B-B790-BED9E4B8AAEC}" presName="Child2Accent2" presStyleLbl="alignNode1" presStyleIdx="21" presStyleCnt="54"/>
      <dgm:spPr/>
    </dgm:pt>
    <dgm:pt modelId="{9E615F4E-3CA7-4BD2-BCC1-1853B38F1815}" type="pres">
      <dgm:prSet presAssocID="{D9392964-C0F5-433B-B790-BED9E4B8AAEC}" presName="Child2Accent3" presStyleLbl="alignNode1" presStyleIdx="22" presStyleCnt="54"/>
      <dgm:spPr/>
    </dgm:pt>
    <dgm:pt modelId="{EDBF0B7C-AB00-4A97-8DAE-209397019763}" type="pres">
      <dgm:prSet presAssocID="{D9392964-C0F5-433B-B790-BED9E4B8AAEC}" presName="Child2Accent4" presStyleLbl="alignNode1" presStyleIdx="23" presStyleCnt="54"/>
      <dgm:spPr/>
    </dgm:pt>
    <dgm:pt modelId="{16A331C7-82B0-47A9-884F-8DD39A38FBF1}" type="pres">
      <dgm:prSet presAssocID="{D9392964-C0F5-433B-B790-BED9E4B8AAEC}" presName="Child2Accent5" presStyleLbl="alignNode1" presStyleIdx="24" presStyleCnt="54"/>
      <dgm:spPr/>
    </dgm:pt>
    <dgm:pt modelId="{D460C5B3-8273-4AA0-BE67-87CC21452DE8}" type="pres">
      <dgm:prSet presAssocID="{D9392964-C0F5-433B-B790-BED9E4B8AAEC}" presName="Child2Accent6" presStyleLbl="alignNode1" presStyleIdx="25" presStyleCnt="54"/>
      <dgm:spPr/>
    </dgm:pt>
    <dgm:pt modelId="{228B16C1-710A-4A0D-A4BB-CD2049E50899}" type="pres">
      <dgm:prSet presAssocID="{D9392964-C0F5-433B-B790-BED9E4B8AAEC}" presName="Child2Accent7" presStyleLbl="alignNode1" presStyleIdx="26" presStyleCnt="54"/>
      <dgm:spPr/>
    </dgm:pt>
    <dgm:pt modelId="{86A422E3-4AE7-4675-8DC7-F1C7F15D68FE}" type="pres">
      <dgm:prSet presAssocID="{D9392964-C0F5-433B-B790-BED9E4B8AAEC}" presName="Child2" presStyleLbl="revTx" presStyleIdx="1" presStyleCnt="4">
        <dgm:presLayoutVars>
          <dgm:chMax/>
          <dgm:chPref val="0"/>
          <dgm:bulletEnabled val="1"/>
        </dgm:presLayoutVars>
      </dgm:prSet>
      <dgm:spPr/>
    </dgm:pt>
    <dgm:pt modelId="{90DA64F7-6167-4FB9-A440-E35D2C692349}" type="pres">
      <dgm:prSet presAssocID="{AB26AE6F-4B74-49AE-9B41-F8074C8F2453}" presName="sibTrans" presStyleCnt="0"/>
      <dgm:spPr/>
    </dgm:pt>
    <dgm:pt modelId="{B1F68B43-FF8E-4E62-8B4A-FBA2AF4B9B74}" type="pres">
      <dgm:prSet presAssocID="{340887CA-0ADD-4A0A-8976-4CC868D7319C}" presName="composite" presStyleCnt="0"/>
      <dgm:spPr/>
    </dgm:pt>
    <dgm:pt modelId="{F4D6FAE3-064D-4E1B-B7A6-3C89B306D533}" type="pres">
      <dgm:prSet presAssocID="{340887CA-0ADD-4A0A-8976-4CC868D7319C}" presName="ParentAccent1" presStyleLbl="alignNode1" presStyleIdx="27" presStyleCnt="54"/>
      <dgm:spPr/>
    </dgm:pt>
    <dgm:pt modelId="{8A81C4C4-C74E-4761-B90E-EB82C343F606}" type="pres">
      <dgm:prSet presAssocID="{340887CA-0ADD-4A0A-8976-4CC868D7319C}" presName="ParentAccent2" presStyleLbl="alignNode1" presStyleIdx="28" presStyleCnt="54"/>
      <dgm:spPr/>
    </dgm:pt>
    <dgm:pt modelId="{DA3C2CE9-9B58-4430-A48E-C977B2F2960F}" type="pres">
      <dgm:prSet presAssocID="{340887CA-0ADD-4A0A-8976-4CC868D7319C}" presName="ParentAccent3" presStyleLbl="alignNode1" presStyleIdx="29" presStyleCnt="54"/>
      <dgm:spPr/>
    </dgm:pt>
    <dgm:pt modelId="{A1527283-7F89-43CB-B2AB-F0AEA08CC3D2}" type="pres">
      <dgm:prSet presAssocID="{340887CA-0ADD-4A0A-8976-4CC868D7319C}" presName="ParentAccent4" presStyleLbl="alignNode1" presStyleIdx="30" presStyleCnt="54"/>
      <dgm:spPr/>
    </dgm:pt>
    <dgm:pt modelId="{197C808A-CB4C-4662-B908-1970E3312207}" type="pres">
      <dgm:prSet presAssocID="{340887CA-0ADD-4A0A-8976-4CC868D7319C}" presName="ParentAccent5" presStyleLbl="alignNode1" presStyleIdx="31" presStyleCnt="54"/>
      <dgm:spPr/>
    </dgm:pt>
    <dgm:pt modelId="{95C06542-F8AD-46EE-BE30-5F6F9E8C0321}" type="pres">
      <dgm:prSet presAssocID="{340887CA-0ADD-4A0A-8976-4CC868D7319C}" presName="ParentAccent6" presStyleLbl="alignNode1" presStyleIdx="32" presStyleCnt="54"/>
      <dgm:spPr/>
    </dgm:pt>
    <dgm:pt modelId="{AD7E8CD2-E57D-49BE-B193-3E7708DB510E}" type="pres">
      <dgm:prSet presAssocID="{340887CA-0ADD-4A0A-8976-4CC868D7319C}" presName="ParentAccent7" presStyleLbl="alignNode1" presStyleIdx="33" presStyleCnt="54"/>
      <dgm:spPr/>
    </dgm:pt>
    <dgm:pt modelId="{B13D99B5-BDE9-43FB-81C7-027BA25C66ED}" type="pres">
      <dgm:prSet presAssocID="{340887CA-0ADD-4A0A-8976-4CC868D7319C}" presName="ParentAccent8" presStyleLbl="alignNode1" presStyleIdx="34" presStyleCnt="54"/>
      <dgm:spPr/>
    </dgm:pt>
    <dgm:pt modelId="{91462E6A-8937-4B08-9196-58ECC2A7E049}" type="pres">
      <dgm:prSet presAssocID="{340887CA-0ADD-4A0A-8976-4CC868D7319C}" presName="ParentAccent9" presStyleLbl="alignNode1" presStyleIdx="35" presStyleCnt="54"/>
      <dgm:spPr/>
    </dgm:pt>
    <dgm:pt modelId="{C024D41A-8B01-42CA-9BB5-F149DA94FB63}" type="pres">
      <dgm:prSet presAssocID="{340887CA-0ADD-4A0A-8976-4CC868D7319C}" presName="ParentAccent10" presStyleLbl="alignNode1" presStyleIdx="36" presStyleCnt="54"/>
      <dgm:spPr/>
    </dgm:pt>
    <dgm:pt modelId="{6CA1D55E-D76F-49EA-944C-133B8D60BE66}" type="pres">
      <dgm:prSet presAssocID="{340887CA-0ADD-4A0A-8976-4CC868D7319C}" presName="Parent" presStyleLbl="alignNode1" presStyleIdx="37" presStyleCnt="54">
        <dgm:presLayoutVars>
          <dgm:chMax val="5"/>
          <dgm:chPref val="3"/>
          <dgm:bulletEnabled val="1"/>
        </dgm:presLayoutVars>
      </dgm:prSet>
      <dgm:spPr/>
    </dgm:pt>
    <dgm:pt modelId="{1A494EBA-4337-4662-85EE-2DA0FB1E4AE0}" type="pres">
      <dgm:prSet presAssocID="{E4DA54E4-A74D-4C30-A879-102AFC8F3003}" presName="Child1Accent1" presStyleLbl="alignNode1" presStyleIdx="38" presStyleCnt="54"/>
      <dgm:spPr/>
    </dgm:pt>
    <dgm:pt modelId="{FC9EC862-2252-4222-AC23-813263E054D8}" type="pres">
      <dgm:prSet presAssocID="{E4DA54E4-A74D-4C30-A879-102AFC8F3003}" presName="Child1Accent2" presStyleLbl="alignNode1" presStyleIdx="39" presStyleCnt="54"/>
      <dgm:spPr/>
    </dgm:pt>
    <dgm:pt modelId="{422834AD-539D-46D7-90D2-B13E169CB00D}" type="pres">
      <dgm:prSet presAssocID="{E4DA54E4-A74D-4C30-A879-102AFC8F3003}" presName="Child1Accent3" presStyleLbl="alignNode1" presStyleIdx="40" presStyleCnt="54"/>
      <dgm:spPr/>
    </dgm:pt>
    <dgm:pt modelId="{8CE82EE8-D228-4296-9AF5-B6032E64F551}" type="pres">
      <dgm:prSet presAssocID="{E4DA54E4-A74D-4C30-A879-102AFC8F3003}" presName="Child1Accent4" presStyleLbl="alignNode1" presStyleIdx="41" presStyleCnt="54"/>
      <dgm:spPr/>
    </dgm:pt>
    <dgm:pt modelId="{93501FA0-040C-4C84-8FBA-BAA50BB4D5FB}" type="pres">
      <dgm:prSet presAssocID="{E4DA54E4-A74D-4C30-A879-102AFC8F3003}" presName="Child1Accent5" presStyleLbl="alignNode1" presStyleIdx="42" presStyleCnt="54"/>
      <dgm:spPr/>
    </dgm:pt>
    <dgm:pt modelId="{1E8EE8DD-BD89-484D-98B1-027E62D075BE}" type="pres">
      <dgm:prSet presAssocID="{E4DA54E4-A74D-4C30-A879-102AFC8F3003}" presName="Child1Accent6" presStyleLbl="alignNode1" presStyleIdx="43" presStyleCnt="54"/>
      <dgm:spPr/>
    </dgm:pt>
    <dgm:pt modelId="{C66643B1-A3BB-49AC-970F-4FCCAB57EEFD}" type="pres">
      <dgm:prSet presAssocID="{E4DA54E4-A74D-4C30-A879-102AFC8F3003}" presName="Child1Accent7" presStyleLbl="alignNode1" presStyleIdx="44" presStyleCnt="54"/>
      <dgm:spPr/>
    </dgm:pt>
    <dgm:pt modelId="{25278748-F941-43DF-BAB8-1CC343AAF4EB}" type="pres">
      <dgm:prSet presAssocID="{E4DA54E4-A74D-4C30-A879-102AFC8F3003}" presName="Child1Accent8" presStyleLbl="alignNode1" presStyleIdx="45" presStyleCnt="54"/>
      <dgm:spPr/>
    </dgm:pt>
    <dgm:pt modelId="{EB02150B-2EC4-44BF-ADE5-2C1038B497D4}" type="pres">
      <dgm:prSet presAssocID="{E4DA54E4-A74D-4C30-A879-102AFC8F3003}" presName="Child1Accent9" presStyleLbl="alignNode1" presStyleIdx="46" presStyleCnt="54"/>
      <dgm:spPr/>
    </dgm:pt>
    <dgm:pt modelId="{2E092989-42CA-4BE8-B6F7-7C484791B208}" type="pres">
      <dgm:prSet presAssocID="{E4DA54E4-A74D-4C30-A879-102AFC8F3003}" presName="Child1" presStyleLbl="revTx" presStyleIdx="2" presStyleCnt="4">
        <dgm:presLayoutVars>
          <dgm:chMax/>
          <dgm:chPref val="0"/>
          <dgm:bulletEnabled val="1"/>
        </dgm:presLayoutVars>
      </dgm:prSet>
      <dgm:spPr/>
    </dgm:pt>
    <dgm:pt modelId="{D7668C3E-D331-434E-9640-97293A45A3EC}" type="pres">
      <dgm:prSet presAssocID="{A7B650B1-C47A-457B-8BBC-738CC1B221CE}" presName="Child2Accent1" presStyleLbl="alignNode1" presStyleIdx="47" presStyleCnt="54"/>
      <dgm:spPr/>
    </dgm:pt>
    <dgm:pt modelId="{5F8ED35F-16B2-439D-9C4C-F69B692FA8A8}" type="pres">
      <dgm:prSet presAssocID="{A7B650B1-C47A-457B-8BBC-738CC1B221CE}" presName="Child2Accent2" presStyleLbl="alignNode1" presStyleIdx="48" presStyleCnt="54"/>
      <dgm:spPr/>
    </dgm:pt>
    <dgm:pt modelId="{7E2D0316-B0AB-4F6B-BB45-1899DF8CFAA2}" type="pres">
      <dgm:prSet presAssocID="{A7B650B1-C47A-457B-8BBC-738CC1B221CE}" presName="Child2Accent3" presStyleLbl="alignNode1" presStyleIdx="49" presStyleCnt="54"/>
      <dgm:spPr/>
    </dgm:pt>
    <dgm:pt modelId="{6F03F865-A0BF-4D46-91F9-DA43ED5F91BC}" type="pres">
      <dgm:prSet presAssocID="{A7B650B1-C47A-457B-8BBC-738CC1B221CE}" presName="Child2Accent4" presStyleLbl="alignNode1" presStyleIdx="50" presStyleCnt="54"/>
      <dgm:spPr/>
    </dgm:pt>
    <dgm:pt modelId="{2BC466E3-D5F7-4272-97C4-39C24218ACF8}" type="pres">
      <dgm:prSet presAssocID="{A7B650B1-C47A-457B-8BBC-738CC1B221CE}" presName="Child2Accent5" presStyleLbl="alignNode1" presStyleIdx="51" presStyleCnt="54"/>
      <dgm:spPr/>
    </dgm:pt>
    <dgm:pt modelId="{047F1C36-2C8B-4F17-86F3-2C9666C7C3F8}" type="pres">
      <dgm:prSet presAssocID="{A7B650B1-C47A-457B-8BBC-738CC1B221CE}" presName="Child2Accent6" presStyleLbl="alignNode1" presStyleIdx="52" presStyleCnt="54"/>
      <dgm:spPr/>
    </dgm:pt>
    <dgm:pt modelId="{83A3855B-716D-4229-B279-1DEE614A0E1B}" type="pres">
      <dgm:prSet presAssocID="{A7B650B1-C47A-457B-8BBC-738CC1B221CE}" presName="Child2Accent7" presStyleLbl="alignNode1" presStyleIdx="53" presStyleCnt="54"/>
      <dgm:spPr/>
    </dgm:pt>
    <dgm:pt modelId="{6451CF4E-6AEF-4B7F-8C9F-8BA763F351A3}" type="pres">
      <dgm:prSet presAssocID="{A7B650B1-C47A-457B-8BBC-738CC1B221CE}" presName="Child2" presStyleLbl="revTx" presStyleIdx="3" presStyleCnt="4">
        <dgm:presLayoutVars>
          <dgm:chMax/>
          <dgm:chPref val="0"/>
          <dgm:bulletEnabled val="1"/>
        </dgm:presLayoutVars>
      </dgm:prSet>
      <dgm:spPr/>
    </dgm:pt>
  </dgm:ptLst>
  <dgm:cxnLst>
    <dgm:cxn modelId="{CECB551F-6433-4115-8207-12D859AD0BC4}" srcId="{340887CA-0ADD-4A0A-8976-4CC868D7319C}" destId="{A7B650B1-C47A-457B-8BBC-738CC1B221CE}" srcOrd="1" destOrd="0" parTransId="{5AB03118-1706-4B79-B2F4-9047269FBEBC}" sibTransId="{451DEAE6-46A2-4D9C-81EC-E2A5706C42CA}"/>
    <dgm:cxn modelId="{45E1A13D-0075-444C-8F68-ADF114130EC9}" type="presOf" srcId="{5CA96D24-F460-4FDF-A012-552E1D8B33F6}" destId="{67298B7C-9940-4AC6-A348-85A4728CEDC2}" srcOrd="0" destOrd="0" presId="urn:microsoft.com/office/officeart/2011/layout/ConvergingText"/>
    <dgm:cxn modelId="{998B775F-A1C6-4059-886A-3B420F3C1A3D}" srcId="{D89CD5B0-FB0E-4947-8F02-47EA54DEE0D2}" destId="{533E8E47-6849-4277-A264-0823AD1D1BEC}" srcOrd="0" destOrd="0" parTransId="{30A3EF8C-228D-4B7D-83C9-546CE0FA17BA}" sibTransId="{CD465117-B57F-4FB1-AAD3-E148A022B775}"/>
    <dgm:cxn modelId="{D7197E4C-1606-463E-8E58-2E5F69C2EEF9}" srcId="{340887CA-0ADD-4A0A-8976-4CC868D7319C}" destId="{E4DA54E4-A74D-4C30-A879-102AFC8F3003}" srcOrd="0" destOrd="0" parTransId="{6837C16C-DDC2-4CCF-A9A3-1097928AA41B}" sibTransId="{C7A3133A-314A-4797-893F-F1E107966421}"/>
    <dgm:cxn modelId="{180E0D77-207C-4067-B072-AF4B24F96E23}" type="presOf" srcId="{340887CA-0ADD-4A0A-8976-4CC868D7319C}" destId="{6CA1D55E-D76F-49EA-944C-133B8D60BE66}" srcOrd="0" destOrd="0" presId="urn:microsoft.com/office/officeart/2011/layout/ConvergingText"/>
    <dgm:cxn modelId="{B125215A-A81B-4653-9FE6-3506D529B24C}" srcId="{5CA96D24-F460-4FDF-A012-552E1D8B33F6}" destId="{340887CA-0ADD-4A0A-8976-4CC868D7319C}" srcOrd="1" destOrd="0" parTransId="{3E89312A-CA97-4E4B-BFD7-90CD111C46EA}" sibTransId="{04AB74E9-5031-41AE-97F5-FA2DFC1E2191}"/>
    <dgm:cxn modelId="{8756797D-E45B-4656-80FC-99F7521D1EB1}" type="presOf" srcId="{A7B650B1-C47A-457B-8BBC-738CC1B221CE}" destId="{6451CF4E-6AEF-4B7F-8C9F-8BA763F351A3}" srcOrd="0" destOrd="0" presId="urn:microsoft.com/office/officeart/2011/layout/ConvergingText"/>
    <dgm:cxn modelId="{307FCD85-228D-4B2E-8166-7D445072FD7A}" type="presOf" srcId="{E4DA54E4-A74D-4C30-A879-102AFC8F3003}" destId="{2E092989-42CA-4BE8-B6F7-7C484791B208}" srcOrd="0" destOrd="0" presId="urn:microsoft.com/office/officeart/2011/layout/ConvergingText"/>
    <dgm:cxn modelId="{F9A405A5-91B6-4775-BF7F-C31A600DB942}" type="presOf" srcId="{D89CD5B0-FB0E-4947-8F02-47EA54DEE0D2}" destId="{6A539865-7410-48FA-B384-FA7E9E8C929A}" srcOrd="0" destOrd="0" presId="urn:microsoft.com/office/officeart/2011/layout/ConvergingText"/>
    <dgm:cxn modelId="{E98118B1-0F60-43ED-BA3A-A78F3A99747B}" srcId="{5CA96D24-F460-4FDF-A012-552E1D8B33F6}" destId="{D89CD5B0-FB0E-4947-8F02-47EA54DEE0D2}" srcOrd="0" destOrd="0" parTransId="{6BA27ED5-7399-40BC-92AB-39DD4EEDC0B3}" sibTransId="{AB26AE6F-4B74-49AE-9B41-F8074C8F2453}"/>
    <dgm:cxn modelId="{2746ADC2-244F-4C70-8816-0FE5094844AD}" type="presOf" srcId="{533E8E47-6849-4277-A264-0823AD1D1BEC}" destId="{560A772E-3236-4D1B-82D7-403062D89618}" srcOrd="0" destOrd="0" presId="urn:microsoft.com/office/officeart/2011/layout/ConvergingText"/>
    <dgm:cxn modelId="{50CFAFEF-910D-4405-A20E-B256AE3F5467}" type="presOf" srcId="{D9392964-C0F5-433B-B790-BED9E4B8AAEC}" destId="{86A422E3-4AE7-4675-8DC7-F1C7F15D68FE}" srcOrd="0" destOrd="0" presId="urn:microsoft.com/office/officeart/2011/layout/ConvergingText"/>
    <dgm:cxn modelId="{C14021F2-DEA2-4CBE-B73F-C3A9FA530981}" srcId="{D89CD5B0-FB0E-4947-8F02-47EA54DEE0D2}" destId="{D9392964-C0F5-433B-B790-BED9E4B8AAEC}" srcOrd="1" destOrd="0" parTransId="{C804AABA-E73D-4C47-957E-FB53586C0376}" sibTransId="{9ADB6BFA-B107-4C75-BA11-E52E58D7E2FC}"/>
    <dgm:cxn modelId="{4B9ED1F3-06A8-4E8A-9FAA-44AD926A719D}" type="presParOf" srcId="{67298B7C-9940-4AC6-A348-85A4728CEDC2}" destId="{70FF849B-DF49-4C39-B59A-74AEC51D63E8}" srcOrd="0" destOrd="0" presId="urn:microsoft.com/office/officeart/2011/layout/ConvergingText"/>
    <dgm:cxn modelId="{65779C4A-EA1A-4FD4-8BC3-F952753585F7}" type="presParOf" srcId="{70FF849B-DF49-4C39-B59A-74AEC51D63E8}" destId="{06ABD895-3119-4BFE-8BEA-34E908F30DF3}" srcOrd="0" destOrd="0" presId="urn:microsoft.com/office/officeart/2011/layout/ConvergingText"/>
    <dgm:cxn modelId="{B9F51412-AB80-406C-9A7E-E8CEF6378C9E}" type="presParOf" srcId="{70FF849B-DF49-4C39-B59A-74AEC51D63E8}" destId="{B9936EFB-2C29-432D-918C-6327027FF685}" srcOrd="1" destOrd="0" presId="urn:microsoft.com/office/officeart/2011/layout/ConvergingText"/>
    <dgm:cxn modelId="{6A315FD8-626D-4371-B995-56D03C6F8FED}" type="presParOf" srcId="{70FF849B-DF49-4C39-B59A-74AEC51D63E8}" destId="{A657E900-1C85-4BC7-9E6B-F889DA00384A}" srcOrd="2" destOrd="0" presId="urn:microsoft.com/office/officeart/2011/layout/ConvergingText"/>
    <dgm:cxn modelId="{85AAC33A-3935-4FE6-B8B3-E446FF7B0438}" type="presParOf" srcId="{70FF849B-DF49-4C39-B59A-74AEC51D63E8}" destId="{57254ED1-5484-47B9-9CE0-81A3069A98DF}" srcOrd="3" destOrd="0" presId="urn:microsoft.com/office/officeart/2011/layout/ConvergingText"/>
    <dgm:cxn modelId="{185D1585-F392-4E6D-B33C-0401D6E3C212}" type="presParOf" srcId="{70FF849B-DF49-4C39-B59A-74AEC51D63E8}" destId="{C6F95955-F80C-4D54-86F4-87CB475974E9}" srcOrd="4" destOrd="0" presId="urn:microsoft.com/office/officeart/2011/layout/ConvergingText"/>
    <dgm:cxn modelId="{49A30386-FBBC-4A48-894A-04AA65233111}" type="presParOf" srcId="{70FF849B-DF49-4C39-B59A-74AEC51D63E8}" destId="{79A84CD6-C30B-44C7-B5E9-3FCE23931A19}" srcOrd="5" destOrd="0" presId="urn:microsoft.com/office/officeart/2011/layout/ConvergingText"/>
    <dgm:cxn modelId="{C05E627C-9A79-459B-9E5E-0E5BA8D9A0F6}" type="presParOf" srcId="{70FF849B-DF49-4C39-B59A-74AEC51D63E8}" destId="{6AD39E26-7952-4FAE-8E8D-58177E2762BF}" srcOrd="6" destOrd="0" presId="urn:microsoft.com/office/officeart/2011/layout/ConvergingText"/>
    <dgm:cxn modelId="{69E16C52-7E81-4BC6-BE8B-7197DBCEA2CC}" type="presParOf" srcId="{70FF849B-DF49-4C39-B59A-74AEC51D63E8}" destId="{52382CC4-F374-4641-8723-0DFD3D4DA551}" srcOrd="7" destOrd="0" presId="urn:microsoft.com/office/officeart/2011/layout/ConvergingText"/>
    <dgm:cxn modelId="{6FA92721-109F-4F0B-93B3-179946DDFC54}" type="presParOf" srcId="{70FF849B-DF49-4C39-B59A-74AEC51D63E8}" destId="{322052BC-3E4A-4C1C-A2C9-E6C6A3536D7E}" srcOrd="8" destOrd="0" presId="urn:microsoft.com/office/officeart/2011/layout/ConvergingText"/>
    <dgm:cxn modelId="{52BB5C91-B205-43C7-80ED-9E499AB0A726}" type="presParOf" srcId="{70FF849B-DF49-4C39-B59A-74AEC51D63E8}" destId="{579E5BE9-D79A-4D99-A7B8-D4CFA1D6CF57}" srcOrd="9" destOrd="0" presId="urn:microsoft.com/office/officeart/2011/layout/ConvergingText"/>
    <dgm:cxn modelId="{6C265A3F-9487-487A-BB0A-F7F229E4DE92}" type="presParOf" srcId="{70FF849B-DF49-4C39-B59A-74AEC51D63E8}" destId="{6A539865-7410-48FA-B384-FA7E9E8C929A}" srcOrd="10" destOrd="0" presId="urn:microsoft.com/office/officeart/2011/layout/ConvergingText"/>
    <dgm:cxn modelId="{CE1184EF-7F40-4557-A69B-A9658758CCE6}" type="presParOf" srcId="{70FF849B-DF49-4C39-B59A-74AEC51D63E8}" destId="{754329FA-48F8-4D89-9B71-CB24767221A3}" srcOrd="11" destOrd="0" presId="urn:microsoft.com/office/officeart/2011/layout/ConvergingText"/>
    <dgm:cxn modelId="{CA390BD8-5F6F-417C-B549-68EA2E1F7FDD}" type="presParOf" srcId="{70FF849B-DF49-4C39-B59A-74AEC51D63E8}" destId="{5A5B9299-7236-4306-96B5-20432941EB41}" srcOrd="12" destOrd="0" presId="urn:microsoft.com/office/officeart/2011/layout/ConvergingText"/>
    <dgm:cxn modelId="{13A36AF0-B78C-472F-844E-E318A65F6878}" type="presParOf" srcId="{70FF849B-DF49-4C39-B59A-74AEC51D63E8}" destId="{CD789ECF-7260-4D9D-AC23-C6C240EFC362}" srcOrd="13" destOrd="0" presId="urn:microsoft.com/office/officeart/2011/layout/ConvergingText"/>
    <dgm:cxn modelId="{B8C05421-A1FC-4293-92F1-75FBFDEE302C}" type="presParOf" srcId="{70FF849B-DF49-4C39-B59A-74AEC51D63E8}" destId="{AD3A0977-3859-49B9-8AC2-96679C018017}" srcOrd="14" destOrd="0" presId="urn:microsoft.com/office/officeart/2011/layout/ConvergingText"/>
    <dgm:cxn modelId="{105DA2B6-4FBD-48A7-B5B9-11FE6F983DC6}" type="presParOf" srcId="{70FF849B-DF49-4C39-B59A-74AEC51D63E8}" destId="{06448755-F263-4091-978C-E967A9AC037C}" srcOrd="15" destOrd="0" presId="urn:microsoft.com/office/officeart/2011/layout/ConvergingText"/>
    <dgm:cxn modelId="{15A16997-9975-4477-A128-6BAC8451C19C}" type="presParOf" srcId="{70FF849B-DF49-4C39-B59A-74AEC51D63E8}" destId="{D3DB1375-9E2B-4D09-9DB4-B08D908FED87}" srcOrd="16" destOrd="0" presId="urn:microsoft.com/office/officeart/2011/layout/ConvergingText"/>
    <dgm:cxn modelId="{6AFE722E-91B2-4696-AC5F-654CB5A74EE1}" type="presParOf" srcId="{70FF849B-DF49-4C39-B59A-74AEC51D63E8}" destId="{85F48114-63D5-40D4-AB14-21192CF53A94}" srcOrd="17" destOrd="0" presId="urn:microsoft.com/office/officeart/2011/layout/ConvergingText"/>
    <dgm:cxn modelId="{D38D8F50-2330-4A4D-86C9-0E106AD6B87F}" type="presParOf" srcId="{70FF849B-DF49-4C39-B59A-74AEC51D63E8}" destId="{0F1154A8-AD43-46EA-973F-C99408990B85}" srcOrd="18" destOrd="0" presId="urn:microsoft.com/office/officeart/2011/layout/ConvergingText"/>
    <dgm:cxn modelId="{1EC4FB27-41A3-491A-89AB-10873B0C9A04}" type="presParOf" srcId="{70FF849B-DF49-4C39-B59A-74AEC51D63E8}" destId="{2E79F1AF-7243-4201-8253-68BBFE6C5CAF}" srcOrd="19" destOrd="0" presId="urn:microsoft.com/office/officeart/2011/layout/ConvergingText"/>
    <dgm:cxn modelId="{CD004055-FE68-4283-ABCA-259A2793E130}" type="presParOf" srcId="{70FF849B-DF49-4C39-B59A-74AEC51D63E8}" destId="{560A772E-3236-4D1B-82D7-403062D89618}" srcOrd="20" destOrd="0" presId="urn:microsoft.com/office/officeart/2011/layout/ConvergingText"/>
    <dgm:cxn modelId="{1D073823-6228-4E2A-B3D3-6105CF1A15AE}" type="presParOf" srcId="{70FF849B-DF49-4C39-B59A-74AEC51D63E8}" destId="{E97E0FC1-F3AB-4F82-8DE2-B3DED5E1A482}" srcOrd="21" destOrd="0" presId="urn:microsoft.com/office/officeart/2011/layout/ConvergingText"/>
    <dgm:cxn modelId="{9E2DA0E4-2D21-4A74-AD11-A3F2FA68605B}" type="presParOf" srcId="{70FF849B-DF49-4C39-B59A-74AEC51D63E8}" destId="{412C225D-F6AE-4D00-A679-2F25EA1B0262}" srcOrd="22" destOrd="0" presId="urn:microsoft.com/office/officeart/2011/layout/ConvergingText"/>
    <dgm:cxn modelId="{9C0F9A79-E3FD-4EAC-BE88-B41B274B9B68}" type="presParOf" srcId="{70FF849B-DF49-4C39-B59A-74AEC51D63E8}" destId="{9E615F4E-3CA7-4BD2-BCC1-1853B38F1815}" srcOrd="23" destOrd="0" presId="urn:microsoft.com/office/officeart/2011/layout/ConvergingText"/>
    <dgm:cxn modelId="{77365C32-930B-4BC1-BF4D-974D4376D8BE}" type="presParOf" srcId="{70FF849B-DF49-4C39-B59A-74AEC51D63E8}" destId="{EDBF0B7C-AB00-4A97-8DAE-209397019763}" srcOrd="24" destOrd="0" presId="urn:microsoft.com/office/officeart/2011/layout/ConvergingText"/>
    <dgm:cxn modelId="{19C3F2AB-5679-4F3D-9440-B7E4F123F5D5}" type="presParOf" srcId="{70FF849B-DF49-4C39-B59A-74AEC51D63E8}" destId="{16A331C7-82B0-47A9-884F-8DD39A38FBF1}" srcOrd="25" destOrd="0" presId="urn:microsoft.com/office/officeart/2011/layout/ConvergingText"/>
    <dgm:cxn modelId="{E4D653E3-A7F6-40A7-9E74-A9A75881E41C}" type="presParOf" srcId="{70FF849B-DF49-4C39-B59A-74AEC51D63E8}" destId="{D460C5B3-8273-4AA0-BE67-87CC21452DE8}" srcOrd="26" destOrd="0" presId="urn:microsoft.com/office/officeart/2011/layout/ConvergingText"/>
    <dgm:cxn modelId="{0A2A1BC9-A0EF-4A01-B3A8-8E317F36887F}" type="presParOf" srcId="{70FF849B-DF49-4C39-B59A-74AEC51D63E8}" destId="{228B16C1-710A-4A0D-A4BB-CD2049E50899}" srcOrd="27" destOrd="0" presId="urn:microsoft.com/office/officeart/2011/layout/ConvergingText"/>
    <dgm:cxn modelId="{90F40C41-9012-4D9D-94C2-683855D48EAB}" type="presParOf" srcId="{70FF849B-DF49-4C39-B59A-74AEC51D63E8}" destId="{86A422E3-4AE7-4675-8DC7-F1C7F15D68FE}" srcOrd="28" destOrd="0" presId="urn:microsoft.com/office/officeart/2011/layout/ConvergingText"/>
    <dgm:cxn modelId="{C4F081BB-9513-43AB-B717-56A4F392D5F1}" type="presParOf" srcId="{67298B7C-9940-4AC6-A348-85A4728CEDC2}" destId="{90DA64F7-6167-4FB9-A440-E35D2C692349}" srcOrd="1" destOrd="0" presId="urn:microsoft.com/office/officeart/2011/layout/ConvergingText"/>
    <dgm:cxn modelId="{2D12F59C-6BF5-44A0-8099-7BB4283B5D12}" type="presParOf" srcId="{67298B7C-9940-4AC6-A348-85A4728CEDC2}" destId="{B1F68B43-FF8E-4E62-8B4A-FBA2AF4B9B74}" srcOrd="2" destOrd="0" presId="urn:microsoft.com/office/officeart/2011/layout/ConvergingText"/>
    <dgm:cxn modelId="{2EF46B1F-1163-4C55-B620-429EB9C0248B}" type="presParOf" srcId="{B1F68B43-FF8E-4E62-8B4A-FBA2AF4B9B74}" destId="{F4D6FAE3-064D-4E1B-B7A6-3C89B306D533}" srcOrd="0" destOrd="0" presId="urn:microsoft.com/office/officeart/2011/layout/ConvergingText"/>
    <dgm:cxn modelId="{16A81227-1F32-431B-9265-AE6B28765AA9}" type="presParOf" srcId="{B1F68B43-FF8E-4E62-8B4A-FBA2AF4B9B74}" destId="{8A81C4C4-C74E-4761-B90E-EB82C343F606}" srcOrd="1" destOrd="0" presId="urn:microsoft.com/office/officeart/2011/layout/ConvergingText"/>
    <dgm:cxn modelId="{5EEE2CF2-313B-4B03-BACB-8A5FE4F46D3B}" type="presParOf" srcId="{B1F68B43-FF8E-4E62-8B4A-FBA2AF4B9B74}" destId="{DA3C2CE9-9B58-4430-A48E-C977B2F2960F}" srcOrd="2" destOrd="0" presId="urn:microsoft.com/office/officeart/2011/layout/ConvergingText"/>
    <dgm:cxn modelId="{24C91612-ACC7-407F-B7A9-FBF7D3316C8B}" type="presParOf" srcId="{B1F68B43-FF8E-4E62-8B4A-FBA2AF4B9B74}" destId="{A1527283-7F89-43CB-B2AB-F0AEA08CC3D2}" srcOrd="3" destOrd="0" presId="urn:microsoft.com/office/officeart/2011/layout/ConvergingText"/>
    <dgm:cxn modelId="{4EBBBAC4-3F68-41AA-9702-6D24CFA160C1}" type="presParOf" srcId="{B1F68B43-FF8E-4E62-8B4A-FBA2AF4B9B74}" destId="{197C808A-CB4C-4662-B908-1970E3312207}" srcOrd="4" destOrd="0" presId="urn:microsoft.com/office/officeart/2011/layout/ConvergingText"/>
    <dgm:cxn modelId="{65D9B4A2-E748-4822-8A7B-72C158E21A14}" type="presParOf" srcId="{B1F68B43-FF8E-4E62-8B4A-FBA2AF4B9B74}" destId="{95C06542-F8AD-46EE-BE30-5F6F9E8C0321}" srcOrd="5" destOrd="0" presId="urn:microsoft.com/office/officeart/2011/layout/ConvergingText"/>
    <dgm:cxn modelId="{5A9E06F8-AC55-48D4-AD72-CC72F92A3A6B}" type="presParOf" srcId="{B1F68B43-FF8E-4E62-8B4A-FBA2AF4B9B74}" destId="{AD7E8CD2-E57D-49BE-B193-3E7708DB510E}" srcOrd="6" destOrd="0" presId="urn:microsoft.com/office/officeart/2011/layout/ConvergingText"/>
    <dgm:cxn modelId="{E4F2054F-DAB8-45DD-BE25-16434593BC03}" type="presParOf" srcId="{B1F68B43-FF8E-4E62-8B4A-FBA2AF4B9B74}" destId="{B13D99B5-BDE9-43FB-81C7-027BA25C66ED}" srcOrd="7" destOrd="0" presId="urn:microsoft.com/office/officeart/2011/layout/ConvergingText"/>
    <dgm:cxn modelId="{80685422-8148-4A21-9045-8EBBC980A829}" type="presParOf" srcId="{B1F68B43-FF8E-4E62-8B4A-FBA2AF4B9B74}" destId="{91462E6A-8937-4B08-9196-58ECC2A7E049}" srcOrd="8" destOrd="0" presId="urn:microsoft.com/office/officeart/2011/layout/ConvergingText"/>
    <dgm:cxn modelId="{957A25B5-C67A-49B7-9505-202EB9AECA6A}" type="presParOf" srcId="{B1F68B43-FF8E-4E62-8B4A-FBA2AF4B9B74}" destId="{C024D41A-8B01-42CA-9BB5-F149DA94FB63}" srcOrd="9" destOrd="0" presId="urn:microsoft.com/office/officeart/2011/layout/ConvergingText"/>
    <dgm:cxn modelId="{7341B006-E6C5-40FB-8C90-54D1F2037D6D}" type="presParOf" srcId="{B1F68B43-FF8E-4E62-8B4A-FBA2AF4B9B74}" destId="{6CA1D55E-D76F-49EA-944C-133B8D60BE66}" srcOrd="10" destOrd="0" presId="urn:microsoft.com/office/officeart/2011/layout/ConvergingText"/>
    <dgm:cxn modelId="{1CF56F83-F49B-4979-BFCF-03F8E7729916}" type="presParOf" srcId="{B1F68B43-FF8E-4E62-8B4A-FBA2AF4B9B74}" destId="{1A494EBA-4337-4662-85EE-2DA0FB1E4AE0}" srcOrd="11" destOrd="0" presId="urn:microsoft.com/office/officeart/2011/layout/ConvergingText"/>
    <dgm:cxn modelId="{E4819C36-4D21-4984-AD75-C4A4D2867400}" type="presParOf" srcId="{B1F68B43-FF8E-4E62-8B4A-FBA2AF4B9B74}" destId="{FC9EC862-2252-4222-AC23-813263E054D8}" srcOrd="12" destOrd="0" presId="urn:microsoft.com/office/officeart/2011/layout/ConvergingText"/>
    <dgm:cxn modelId="{8347D870-F010-4CF7-81C8-B923584D765B}" type="presParOf" srcId="{B1F68B43-FF8E-4E62-8B4A-FBA2AF4B9B74}" destId="{422834AD-539D-46D7-90D2-B13E169CB00D}" srcOrd="13" destOrd="0" presId="urn:microsoft.com/office/officeart/2011/layout/ConvergingText"/>
    <dgm:cxn modelId="{EC9FBE5F-2222-4AF5-BC95-872F34EF5ABC}" type="presParOf" srcId="{B1F68B43-FF8E-4E62-8B4A-FBA2AF4B9B74}" destId="{8CE82EE8-D228-4296-9AF5-B6032E64F551}" srcOrd="14" destOrd="0" presId="urn:microsoft.com/office/officeart/2011/layout/ConvergingText"/>
    <dgm:cxn modelId="{32F1134B-4ED2-43A9-86B8-E342899B0FA6}" type="presParOf" srcId="{B1F68B43-FF8E-4E62-8B4A-FBA2AF4B9B74}" destId="{93501FA0-040C-4C84-8FBA-BAA50BB4D5FB}" srcOrd="15" destOrd="0" presId="urn:microsoft.com/office/officeart/2011/layout/ConvergingText"/>
    <dgm:cxn modelId="{B4F209C6-7B3C-4F5F-8D7A-D66E863AB66C}" type="presParOf" srcId="{B1F68B43-FF8E-4E62-8B4A-FBA2AF4B9B74}" destId="{1E8EE8DD-BD89-484D-98B1-027E62D075BE}" srcOrd="16" destOrd="0" presId="urn:microsoft.com/office/officeart/2011/layout/ConvergingText"/>
    <dgm:cxn modelId="{3AE81CFC-BF5D-42AB-AA60-024F6128BB59}" type="presParOf" srcId="{B1F68B43-FF8E-4E62-8B4A-FBA2AF4B9B74}" destId="{C66643B1-A3BB-49AC-970F-4FCCAB57EEFD}" srcOrd="17" destOrd="0" presId="urn:microsoft.com/office/officeart/2011/layout/ConvergingText"/>
    <dgm:cxn modelId="{A9BE73F3-74E8-4083-92A4-E24516C5F6A6}" type="presParOf" srcId="{B1F68B43-FF8E-4E62-8B4A-FBA2AF4B9B74}" destId="{25278748-F941-43DF-BAB8-1CC343AAF4EB}" srcOrd="18" destOrd="0" presId="urn:microsoft.com/office/officeart/2011/layout/ConvergingText"/>
    <dgm:cxn modelId="{ED18B31A-EC60-42F3-8729-12A76EBE3975}" type="presParOf" srcId="{B1F68B43-FF8E-4E62-8B4A-FBA2AF4B9B74}" destId="{EB02150B-2EC4-44BF-ADE5-2C1038B497D4}" srcOrd="19" destOrd="0" presId="urn:microsoft.com/office/officeart/2011/layout/ConvergingText"/>
    <dgm:cxn modelId="{DD175CB8-D6C4-4DCF-B7E3-31EE08E88689}" type="presParOf" srcId="{B1F68B43-FF8E-4E62-8B4A-FBA2AF4B9B74}" destId="{2E092989-42CA-4BE8-B6F7-7C484791B208}" srcOrd="20" destOrd="0" presId="urn:microsoft.com/office/officeart/2011/layout/ConvergingText"/>
    <dgm:cxn modelId="{85E0AEAB-1B77-4763-9615-4B813BB202DA}" type="presParOf" srcId="{B1F68B43-FF8E-4E62-8B4A-FBA2AF4B9B74}" destId="{D7668C3E-D331-434E-9640-97293A45A3EC}" srcOrd="21" destOrd="0" presId="urn:microsoft.com/office/officeart/2011/layout/ConvergingText"/>
    <dgm:cxn modelId="{F3BE57DE-1BE1-406F-B30A-98DD1DF32DF9}" type="presParOf" srcId="{B1F68B43-FF8E-4E62-8B4A-FBA2AF4B9B74}" destId="{5F8ED35F-16B2-439D-9C4C-F69B692FA8A8}" srcOrd="22" destOrd="0" presId="urn:microsoft.com/office/officeart/2011/layout/ConvergingText"/>
    <dgm:cxn modelId="{43F4FDD8-E254-4BA7-9BE4-FE7DA9C97E42}" type="presParOf" srcId="{B1F68B43-FF8E-4E62-8B4A-FBA2AF4B9B74}" destId="{7E2D0316-B0AB-4F6B-BB45-1899DF8CFAA2}" srcOrd="23" destOrd="0" presId="urn:microsoft.com/office/officeart/2011/layout/ConvergingText"/>
    <dgm:cxn modelId="{E3E86F81-EF44-4A96-B7FE-7C41037081CC}" type="presParOf" srcId="{B1F68B43-FF8E-4E62-8B4A-FBA2AF4B9B74}" destId="{6F03F865-A0BF-4D46-91F9-DA43ED5F91BC}" srcOrd="24" destOrd="0" presId="urn:microsoft.com/office/officeart/2011/layout/ConvergingText"/>
    <dgm:cxn modelId="{DA0CAEE7-8085-450F-AAA2-169FB10D8BB9}" type="presParOf" srcId="{B1F68B43-FF8E-4E62-8B4A-FBA2AF4B9B74}" destId="{2BC466E3-D5F7-4272-97C4-39C24218ACF8}" srcOrd="25" destOrd="0" presId="urn:microsoft.com/office/officeart/2011/layout/ConvergingText"/>
    <dgm:cxn modelId="{52F7A298-8E6B-4EA2-AA0A-26A804E2E869}" type="presParOf" srcId="{B1F68B43-FF8E-4E62-8B4A-FBA2AF4B9B74}" destId="{047F1C36-2C8B-4F17-86F3-2C9666C7C3F8}" srcOrd="26" destOrd="0" presId="urn:microsoft.com/office/officeart/2011/layout/ConvergingText"/>
    <dgm:cxn modelId="{4B418CD1-B292-4315-A99C-1D32D233B39A}" type="presParOf" srcId="{B1F68B43-FF8E-4E62-8B4A-FBA2AF4B9B74}" destId="{83A3855B-716D-4229-B279-1DEE614A0E1B}" srcOrd="27" destOrd="0" presId="urn:microsoft.com/office/officeart/2011/layout/ConvergingText"/>
    <dgm:cxn modelId="{18CE66FE-4756-4D7C-B36D-2B7F14CD02B9}" type="presParOf" srcId="{B1F68B43-FF8E-4E62-8B4A-FBA2AF4B9B74}" destId="{6451CF4E-6AEF-4B7F-8C9F-8BA763F351A3}" srcOrd="28" destOrd="0" presId="urn:microsoft.com/office/officeart/2011/layout/ConvergingTex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CA96D24-F460-4FDF-A012-552E1D8B33F6}" type="doc">
      <dgm:prSet loTypeId="urn:microsoft.com/office/officeart/2011/layout/ConvergingText" loCatId="process" qsTypeId="urn:microsoft.com/office/officeart/2005/8/quickstyle/simple3" qsCatId="simple" csTypeId="urn:microsoft.com/office/officeart/2005/8/colors/accent1_2" csCatId="accent1" phldr="1"/>
      <dgm:spPr/>
      <dgm:t>
        <a:bodyPr/>
        <a:lstStyle/>
        <a:p>
          <a:endParaRPr lang="en-GB"/>
        </a:p>
      </dgm:t>
    </dgm:pt>
    <dgm:pt modelId="{D89CD5B0-FB0E-4947-8F02-47EA54DEE0D2}">
      <dgm:prSet phldrT="[Text]"/>
      <dgm:spPr/>
      <dgm:t>
        <a:bodyPr/>
        <a:lstStyle/>
        <a:p>
          <a:endParaRPr lang="en-GB" dirty="0"/>
        </a:p>
      </dgm:t>
    </dgm:pt>
    <dgm:pt modelId="{6BA27ED5-7399-40BC-92AB-39DD4EEDC0B3}" type="parTrans" cxnId="{E98118B1-0F60-43ED-BA3A-A78F3A99747B}">
      <dgm:prSet/>
      <dgm:spPr/>
      <dgm:t>
        <a:bodyPr/>
        <a:lstStyle/>
        <a:p>
          <a:endParaRPr lang="en-GB"/>
        </a:p>
      </dgm:t>
    </dgm:pt>
    <dgm:pt modelId="{AB26AE6F-4B74-49AE-9B41-F8074C8F2453}" type="sibTrans" cxnId="{E98118B1-0F60-43ED-BA3A-A78F3A99747B}">
      <dgm:prSet/>
      <dgm:spPr/>
      <dgm:t>
        <a:bodyPr/>
        <a:lstStyle/>
        <a:p>
          <a:endParaRPr lang="en-GB"/>
        </a:p>
      </dgm:t>
    </dgm:pt>
    <dgm:pt modelId="{533E8E47-6849-4277-A264-0823AD1D1BEC}">
      <dgm:prSet phldrT="[Text]" phldr="1"/>
      <dgm:spPr/>
      <dgm:t>
        <a:bodyPr/>
        <a:lstStyle/>
        <a:p>
          <a:endParaRPr lang="en-GB"/>
        </a:p>
      </dgm:t>
    </dgm:pt>
    <dgm:pt modelId="{30A3EF8C-228D-4B7D-83C9-546CE0FA17BA}" type="parTrans" cxnId="{998B775F-A1C6-4059-886A-3B420F3C1A3D}">
      <dgm:prSet/>
      <dgm:spPr/>
      <dgm:t>
        <a:bodyPr/>
        <a:lstStyle/>
        <a:p>
          <a:endParaRPr lang="en-GB"/>
        </a:p>
      </dgm:t>
    </dgm:pt>
    <dgm:pt modelId="{CD465117-B57F-4FB1-AAD3-E148A022B775}" type="sibTrans" cxnId="{998B775F-A1C6-4059-886A-3B420F3C1A3D}">
      <dgm:prSet/>
      <dgm:spPr/>
      <dgm:t>
        <a:bodyPr/>
        <a:lstStyle/>
        <a:p>
          <a:endParaRPr lang="en-GB"/>
        </a:p>
      </dgm:t>
    </dgm:pt>
    <dgm:pt modelId="{D9392964-C0F5-433B-B790-BED9E4B8AAEC}">
      <dgm:prSet phldrT="[Text]" phldr="1"/>
      <dgm:spPr/>
      <dgm:t>
        <a:bodyPr/>
        <a:lstStyle/>
        <a:p>
          <a:endParaRPr lang="en-GB"/>
        </a:p>
      </dgm:t>
    </dgm:pt>
    <dgm:pt modelId="{C804AABA-E73D-4C47-957E-FB53586C0376}" type="parTrans" cxnId="{C14021F2-DEA2-4CBE-B73F-C3A9FA530981}">
      <dgm:prSet/>
      <dgm:spPr/>
      <dgm:t>
        <a:bodyPr/>
        <a:lstStyle/>
        <a:p>
          <a:endParaRPr lang="en-GB"/>
        </a:p>
      </dgm:t>
    </dgm:pt>
    <dgm:pt modelId="{9ADB6BFA-B107-4C75-BA11-E52E58D7E2FC}" type="sibTrans" cxnId="{C14021F2-DEA2-4CBE-B73F-C3A9FA530981}">
      <dgm:prSet/>
      <dgm:spPr/>
      <dgm:t>
        <a:bodyPr/>
        <a:lstStyle/>
        <a:p>
          <a:endParaRPr lang="en-GB"/>
        </a:p>
      </dgm:t>
    </dgm:pt>
    <dgm:pt modelId="{340887CA-0ADD-4A0A-8976-4CC868D7319C}">
      <dgm:prSet phldrT="[Text]" phldr="1"/>
      <dgm:spPr/>
      <dgm:t>
        <a:bodyPr/>
        <a:lstStyle/>
        <a:p>
          <a:endParaRPr lang="en-GB" dirty="0"/>
        </a:p>
      </dgm:t>
    </dgm:pt>
    <dgm:pt modelId="{3E89312A-CA97-4E4B-BFD7-90CD111C46EA}" type="parTrans" cxnId="{B125215A-A81B-4653-9FE6-3506D529B24C}">
      <dgm:prSet/>
      <dgm:spPr/>
      <dgm:t>
        <a:bodyPr/>
        <a:lstStyle/>
        <a:p>
          <a:endParaRPr lang="en-GB"/>
        </a:p>
      </dgm:t>
    </dgm:pt>
    <dgm:pt modelId="{04AB74E9-5031-41AE-97F5-FA2DFC1E2191}" type="sibTrans" cxnId="{B125215A-A81B-4653-9FE6-3506D529B24C}">
      <dgm:prSet/>
      <dgm:spPr/>
      <dgm:t>
        <a:bodyPr/>
        <a:lstStyle/>
        <a:p>
          <a:endParaRPr lang="en-GB"/>
        </a:p>
      </dgm:t>
    </dgm:pt>
    <dgm:pt modelId="{E4DA54E4-A74D-4C30-A879-102AFC8F3003}">
      <dgm:prSet phldrT="[Text]" phldr="1"/>
      <dgm:spPr/>
      <dgm:t>
        <a:bodyPr/>
        <a:lstStyle/>
        <a:p>
          <a:endParaRPr lang="en-GB"/>
        </a:p>
      </dgm:t>
    </dgm:pt>
    <dgm:pt modelId="{6837C16C-DDC2-4CCF-A9A3-1097928AA41B}" type="parTrans" cxnId="{D7197E4C-1606-463E-8E58-2E5F69C2EEF9}">
      <dgm:prSet/>
      <dgm:spPr/>
      <dgm:t>
        <a:bodyPr/>
        <a:lstStyle/>
        <a:p>
          <a:endParaRPr lang="en-GB"/>
        </a:p>
      </dgm:t>
    </dgm:pt>
    <dgm:pt modelId="{C7A3133A-314A-4797-893F-F1E107966421}" type="sibTrans" cxnId="{D7197E4C-1606-463E-8E58-2E5F69C2EEF9}">
      <dgm:prSet/>
      <dgm:spPr/>
      <dgm:t>
        <a:bodyPr/>
        <a:lstStyle/>
        <a:p>
          <a:endParaRPr lang="en-GB"/>
        </a:p>
      </dgm:t>
    </dgm:pt>
    <dgm:pt modelId="{A7B650B1-C47A-457B-8BBC-738CC1B221CE}">
      <dgm:prSet phldrT="[Text]" phldr="1"/>
      <dgm:spPr/>
      <dgm:t>
        <a:bodyPr/>
        <a:lstStyle/>
        <a:p>
          <a:endParaRPr lang="en-GB"/>
        </a:p>
      </dgm:t>
    </dgm:pt>
    <dgm:pt modelId="{5AB03118-1706-4B79-B2F4-9047269FBEBC}" type="parTrans" cxnId="{CECB551F-6433-4115-8207-12D859AD0BC4}">
      <dgm:prSet/>
      <dgm:spPr/>
      <dgm:t>
        <a:bodyPr/>
        <a:lstStyle/>
        <a:p>
          <a:endParaRPr lang="en-GB"/>
        </a:p>
      </dgm:t>
    </dgm:pt>
    <dgm:pt modelId="{451DEAE6-46A2-4D9C-81EC-E2A5706C42CA}" type="sibTrans" cxnId="{CECB551F-6433-4115-8207-12D859AD0BC4}">
      <dgm:prSet/>
      <dgm:spPr/>
      <dgm:t>
        <a:bodyPr/>
        <a:lstStyle/>
        <a:p>
          <a:endParaRPr lang="en-GB"/>
        </a:p>
      </dgm:t>
    </dgm:pt>
    <dgm:pt modelId="{67298B7C-9940-4AC6-A348-85A4728CEDC2}" type="pres">
      <dgm:prSet presAssocID="{5CA96D24-F460-4FDF-A012-552E1D8B33F6}" presName="Name0" presStyleCnt="0">
        <dgm:presLayoutVars>
          <dgm:chMax/>
          <dgm:chPref val="1"/>
          <dgm:dir/>
          <dgm:animOne val="branch"/>
          <dgm:animLvl val="lvl"/>
          <dgm:resizeHandles/>
        </dgm:presLayoutVars>
      </dgm:prSet>
      <dgm:spPr/>
    </dgm:pt>
    <dgm:pt modelId="{70FF849B-DF49-4C39-B59A-74AEC51D63E8}" type="pres">
      <dgm:prSet presAssocID="{D89CD5B0-FB0E-4947-8F02-47EA54DEE0D2}" presName="composite" presStyleCnt="0"/>
      <dgm:spPr/>
    </dgm:pt>
    <dgm:pt modelId="{06ABD895-3119-4BFE-8BEA-34E908F30DF3}" type="pres">
      <dgm:prSet presAssocID="{D89CD5B0-FB0E-4947-8F02-47EA54DEE0D2}" presName="ParentAccent1" presStyleLbl="alignNode1" presStyleIdx="0" presStyleCnt="54"/>
      <dgm:spPr/>
    </dgm:pt>
    <dgm:pt modelId="{B9936EFB-2C29-432D-918C-6327027FF685}" type="pres">
      <dgm:prSet presAssocID="{D89CD5B0-FB0E-4947-8F02-47EA54DEE0D2}" presName="ParentAccent2" presStyleLbl="alignNode1" presStyleIdx="1" presStyleCnt="54"/>
      <dgm:spPr/>
    </dgm:pt>
    <dgm:pt modelId="{A657E900-1C85-4BC7-9E6B-F889DA00384A}" type="pres">
      <dgm:prSet presAssocID="{D89CD5B0-FB0E-4947-8F02-47EA54DEE0D2}" presName="ParentAccent3" presStyleLbl="alignNode1" presStyleIdx="2" presStyleCnt="54"/>
      <dgm:spPr/>
    </dgm:pt>
    <dgm:pt modelId="{57254ED1-5484-47B9-9CE0-81A3069A98DF}" type="pres">
      <dgm:prSet presAssocID="{D89CD5B0-FB0E-4947-8F02-47EA54DEE0D2}" presName="ParentAccent4" presStyleLbl="alignNode1" presStyleIdx="3" presStyleCnt="54"/>
      <dgm:spPr/>
    </dgm:pt>
    <dgm:pt modelId="{C6F95955-F80C-4D54-86F4-87CB475974E9}" type="pres">
      <dgm:prSet presAssocID="{D89CD5B0-FB0E-4947-8F02-47EA54DEE0D2}" presName="ParentAccent5" presStyleLbl="alignNode1" presStyleIdx="4" presStyleCnt="54"/>
      <dgm:spPr/>
    </dgm:pt>
    <dgm:pt modelId="{79A84CD6-C30B-44C7-B5E9-3FCE23931A19}" type="pres">
      <dgm:prSet presAssocID="{D89CD5B0-FB0E-4947-8F02-47EA54DEE0D2}" presName="ParentAccent6" presStyleLbl="alignNode1" presStyleIdx="5" presStyleCnt="54"/>
      <dgm:spPr/>
    </dgm:pt>
    <dgm:pt modelId="{6AD39E26-7952-4FAE-8E8D-58177E2762BF}" type="pres">
      <dgm:prSet presAssocID="{D89CD5B0-FB0E-4947-8F02-47EA54DEE0D2}" presName="ParentAccent7" presStyleLbl="alignNode1" presStyleIdx="6" presStyleCnt="54"/>
      <dgm:spPr/>
    </dgm:pt>
    <dgm:pt modelId="{52382CC4-F374-4641-8723-0DFD3D4DA551}" type="pres">
      <dgm:prSet presAssocID="{D89CD5B0-FB0E-4947-8F02-47EA54DEE0D2}" presName="ParentAccent8" presStyleLbl="alignNode1" presStyleIdx="7" presStyleCnt="54"/>
      <dgm:spPr/>
    </dgm:pt>
    <dgm:pt modelId="{322052BC-3E4A-4C1C-A2C9-E6C6A3536D7E}" type="pres">
      <dgm:prSet presAssocID="{D89CD5B0-FB0E-4947-8F02-47EA54DEE0D2}" presName="ParentAccent9" presStyleLbl="alignNode1" presStyleIdx="8" presStyleCnt="54"/>
      <dgm:spPr/>
    </dgm:pt>
    <dgm:pt modelId="{579E5BE9-D79A-4D99-A7B8-D4CFA1D6CF57}" type="pres">
      <dgm:prSet presAssocID="{D89CD5B0-FB0E-4947-8F02-47EA54DEE0D2}" presName="ParentAccent10" presStyleLbl="alignNode1" presStyleIdx="9" presStyleCnt="54"/>
      <dgm:spPr/>
    </dgm:pt>
    <dgm:pt modelId="{6A539865-7410-48FA-B384-FA7E9E8C929A}" type="pres">
      <dgm:prSet presAssocID="{D89CD5B0-FB0E-4947-8F02-47EA54DEE0D2}" presName="Parent" presStyleLbl="alignNode1" presStyleIdx="10" presStyleCnt="54">
        <dgm:presLayoutVars>
          <dgm:chMax val="5"/>
          <dgm:chPref val="3"/>
          <dgm:bulletEnabled val="1"/>
        </dgm:presLayoutVars>
      </dgm:prSet>
      <dgm:spPr/>
    </dgm:pt>
    <dgm:pt modelId="{754329FA-48F8-4D89-9B71-CB24767221A3}" type="pres">
      <dgm:prSet presAssocID="{533E8E47-6849-4277-A264-0823AD1D1BEC}" presName="Child1Accent1" presStyleLbl="alignNode1" presStyleIdx="11" presStyleCnt="54"/>
      <dgm:spPr/>
    </dgm:pt>
    <dgm:pt modelId="{5A5B9299-7236-4306-96B5-20432941EB41}" type="pres">
      <dgm:prSet presAssocID="{533E8E47-6849-4277-A264-0823AD1D1BEC}" presName="Child1Accent2" presStyleLbl="alignNode1" presStyleIdx="12" presStyleCnt="54"/>
      <dgm:spPr/>
    </dgm:pt>
    <dgm:pt modelId="{CD789ECF-7260-4D9D-AC23-C6C240EFC362}" type="pres">
      <dgm:prSet presAssocID="{533E8E47-6849-4277-A264-0823AD1D1BEC}" presName="Child1Accent3" presStyleLbl="alignNode1" presStyleIdx="13" presStyleCnt="54"/>
      <dgm:spPr/>
    </dgm:pt>
    <dgm:pt modelId="{AD3A0977-3859-49B9-8AC2-96679C018017}" type="pres">
      <dgm:prSet presAssocID="{533E8E47-6849-4277-A264-0823AD1D1BEC}" presName="Child1Accent4" presStyleLbl="alignNode1" presStyleIdx="14" presStyleCnt="54"/>
      <dgm:spPr/>
    </dgm:pt>
    <dgm:pt modelId="{06448755-F263-4091-978C-E967A9AC037C}" type="pres">
      <dgm:prSet presAssocID="{533E8E47-6849-4277-A264-0823AD1D1BEC}" presName="Child1Accent5" presStyleLbl="alignNode1" presStyleIdx="15" presStyleCnt="54"/>
      <dgm:spPr/>
    </dgm:pt>
    <dgm:pt modelId="{D3DB1375-9E2B-4D09-9DB4-B08D908FED87}" type="pres">
      <dgm:prSet presAssocID="{533E8E47-6849-4277-A264-0823AD1D1BEC}" presName="Child1Accent6" presStyleLbl="alignNode1" presStyleIdx="16" presStyleCnt="54"/>
      <dgm:spPr/>
    </dgm:pt>
    <dgm:pt modelId="{85F48114-63D5-40D4-AB14-21192CF53A94}" type="pres">
      <dgm:prSet presAssocID="{533E8E47-6849-4277-A264-0823AD1D1BEC}" presName="Child1Accent7" presStyleLbl="alignNode1" presStyleIdx="17" presStyleCnt="54"/>
      <dgm:spPr/>
    </dgm:pt>
    <dgm:pt modelId="{0F1154A8-AD43-46EA-973F-C99408990B85}" type="pres">
      <dgm:prSet presAssocID="{533E8E47-6849-4277-A264-0823AD1D1BEC}" presName="Child1Accent8" presStyleLbl="alignNode1" presStyleIdx="18" presStyleCnt="54"/>
      <dgm:spPr/>
    </dgm:pt>
    <dgm:pt modelId="{2E79F1AF-7243-4201-8253-68BBFE6C5CAF}" type="pres">
      <dgm:prSet presAssocID="{533E8E47-6849-4277-A264-0823AD1D1BEC}" presName="Child1Accent9" presStyleLbl="alignNode1" presStyleIdx="19" presStyleCnt="54"/>
      <dgm:spPr/>
    </dgm:pt>
    <dgm:pt modelId="{560A772E-3236-4D1B-82D7-403062D89618}" type="pres">
      <dgm:prSet presAssocID="{533E8E47-6849-4277-A264-0823AD1D1BEC}" presName="Child1" presStyleLbl="revTx" presStyleIdx="0" presStyleCnt="4">
        <dgm:presLayoutVars>
          <dgm:chMax/>
          <dgm:chPref val="0"/>
          <dgm:bulletEnabled val="1"/>
        </dgm:presLayoutVars>
      </dgm:prSet>
      <dgm:spPr/>
    </dgm:pt>
    <dgm:pt modelId="{E97E0FC1-F3AB-4F82-8DE2-B3DED5E1A482}" type="pres">
      <dgm:prSet presAssocID="{D9392964-C0F5-433B-B790-BED9E4B8AAEC}" presName="Child2Accent1" presStyleLbl="alignNode1" presStyleIdx="20" presStyleCnt="54"/>
      <dgm:spPr/>
    </dgm:pt>
    <dgm:pt modelId="{412C225D-F6AE-4D00-A679-2F25EA1B0262}" type="pres">
      <dgm:prSet presAssocID="{D9392964-C0F5-433B-B790-BED9E4B8AAEC}" presName="Child2Accent2" presStyleLbl="alignNode1" presStyleIdx="21" presStyleCnt="54"/>
      <dgm:spPr/>
    </dgm:pt>
    <dgm:pt modelId="{9E615F4E-3CA7-4BD2-BCC1-1853B38F1815}" type="pres">
      <dgm:prSet presAssocID="{D9392964-C0F5-433B-B790-BED9E4B8AAEC}" presName="Child2Accent3" presStyleLbl="alignNode1" presStyleIdx="22" presStyleCnt="54"/>
      <dgm:spPr/>
    </dgm:pt>
    <dgm:pt modelId="{EDBF0B7C-AB00-4A97-8DAE-209397019763}" type="pres">
      <dgm:prSet presAssocID="{D9392964-C0F5-433B-B790-BED9E4B8AAEC}" presName="Child2Accent4" presStyleLbl="alignNode1" presStyleIdx="23" presStyleCnt="54"/>
      <dgm:spPr/>
    </dgm:pt>
    <dgm:pt modelId="{16A331C7-82B0-47A9-884F-8DD39A38FBF1}" type="pres">
      <dgm:prSet presAssocID="{D9392964-C0F5-433B-B790-BED9E4B8AAEC}" presName="Child2Accent5" presStyleLbl="alignNode1" presStyleIdx="24" presStyleCnt="54"/>
      <dgm:spPr/>
    </dgm:pt>
    <dgm:pt modelId="{D460C5B3-8273-4AA0-BE67-87CC21452DE8}" type="pres">
      <dgm:prSet presAssocID="{D9392964-C0F5-433B-B790-BED9E4B8AAEC}" presName="Child2Accent6" presStyleLbl="alignNode1" presStyleIdx="25" presStyleCnt="54"/>
      <dgm:spPr/>
    </dgm:pt>
    <dgm:pt modelId="{228B16C1-710A-4A0D-A4BB-CD2049E50899}" type="pres">
      <dgm:prSet presAssocID="{D9392964-C0F5-433B-B790-BED9E4B8AAEC}" presName="Child2Accent7" presStyleLbl="alignNode1" presStyleIdx="26" presStyleCnt="54"/>
      <dgm:spPr/>
    </dgm:pt>
    <dgm:pt modelId="{86A422E3-4AE7-4675-8DC7-F1C7F15D68FE}" type="pres">
      <dgm:prSet presAssocID="{D9392964-C0F5-433B-B790-BED9E4B8AAEC}" presName="Child2" presStyleLbl="revTx" presStyleIdx="1" presStyleCnt="4">
        <dgm:presLayoutVars>
          <dgm:chMax/>
          <dgm:chPref val="0"/>
          <dgm:bulletEnabled val="1"/>
        </dgm:presLayoutVars>
      </dgm:prSet>
      <dgm:spPr/>
    </dgm:pt>
    <dgm:pt modelId="{90DA64F7-6167-4FB9-A440-E35D2C692349}" type="pres">
      <dgm:prSet presAssocID="{AB26AE6F-4B74-49AE-9B41-F8074C8F2453}" presName="sibTrans" presStyleCnt="0"/>
      <dgm:spPr/>
    </dgm:pt>
    <dgm:pt modelId="{B1F68B43-FF8E-4E62-8B4A-FBA2AF4B9B74}" type="pres">
      <dgm:prSet presAssocID="{340887CA-0ADD-4A0A-8976-4CC868D7319C}" presName="composite" presStyleCnt="0"/>
      <dgm:spPr/>
    </dgm:pt>
    <dgm:pt modelId="{F4D6FAE3-064D-4E1B-B7A6-3C89B306D533}" type="pres">
      <dgm:prSet presAssocID="{340887CA-0ADD-4A0A-8976-4CC868D7319C}" presName="ParentAccent1" presStyleLbl="alignNode1" presStyleIdx="27" presStyleCnt="54"/>
      <dgm:spPr/>
    </dgm:pt>
    <dgm:pt modelId="{8A81C4C4-C74E-4761-B90E-EB82C343F606}" type="pres">
      <dgm:prSet presAssocID="{340887CA-0ADD-4A0A-8976-4CC868D7319C}" presName="ParentAccent2" presStyleLbl="alignNode1" presStyleIdx="28" presStyleCnt="54"/>
      <dgm:spPr/>
    </dgm:pt>
    <dgm:pt modelId="{DA3C2CE9-9B58-4430-A48E-C977B2F2960F}" type="pres">
      <dgm:prSet presAssocID="{340887CA-0ADD-4A0A-8976-4CC868D7319C}" presName="ParentAccent3" presStyleLbl="alignNode1" presStyleIdx="29" presStyleCnt="54"/>
      <dgm:spPr/>
    </dgm:pt>
    <dgm:pt modelId="{A1527283-7F89-43CB-B2AB-F0AEA08CC3D2}" type="pres">
      <dgm:prSet presAssocID="{340887CA-0ADD-4A0A-8976-4CC868D7319C}" presName="ParentAccent4" presStyleLbl="alignNode1" presStyleIdx="30" presStyleCnt="54"/>
      <dgm:spPr/>
    </dgm:pt>
    <dgm:pt modelId="{197C808A-CB4C-4662-B908-1970E3312207}" type="pres">
      <dgm:prSet presAssocID="{340887CA-0ADD-4A0A-8976-4CC868D7319C}" presName="ParentAccent5" presStyleLbl="alignNode1" presStyleIdx="31" presStyleCnt="54"/>
      <dgm:spPr/>
    </dgm:pt>
    <dgm:pt modelId="{95C06542-F8AD-46EE-BE30-5F6F9E8C0321}" type="pres">
      <dgm:prSet presAssocID="{340887CA-0ADD-4A0A-8976-4CC868D7319C}" presName="ParentAccent6" presStyleLbl="alignNode1" presStyleIdx="32" presStyleCnt="54"/>
      <dgm:spPr/>
    </dgm:pt>
    <dgm:pt modelId="{AD7E8CD2-E57D-49BE-B193-3E7708DB510E}" type="pres">
      <dgm:prSet presAssocID="{340887CA-0ADD-4A0A-8976-4CC868D7319C}" presName="ParentAccent7" presStyleLbl="alignNode1" presStyleIdx="33" presStyleCnt="54"/>
      <dgm:spPr/>
    </dgm:pt>
    <dgm:pt modelId="{B13D99B5-BDE9-43FB-81C7-027BA25C66ED}" type="pres">
      <dgm:prSet presAssocID="{340887CA-0ADD-4A0A-8976-4CC868D7319C}" presName="ParentAccent8" presStyleLbl="alignNode1" presStyleIdx="34" presStyleCnt="54"/>
      <dgm:spPr/>
    </dgm:pt>
    <dgm:pt modelId="{91462E6A-8937-4B08-9196-58ECC2A7E049}" type="pres">
      <dgm:prSet presAssocID="{340887CA-0ADD-4A0A-8976-4CC868D7319C}" presName="ParentAccent9" presStyleLbl="alignNode1" presStyleIdx="35" presStyleCnt="54"/>
      <dgm:spPr/>
    </dgm:pt>
    <dgm:pt modelId="{C024D41A-8B01-42CA-9BB5-F149DA94FB63}" type="pres">
      <dgm:prSet presAssocID="{340887CA-0ADD-4A0A-8976-4CC868D7319C}" presName="ParentAccent10" presStyleLbl="alignNode1" presStyleIdx="36" presStyleCnt="54"/>
      <dgm:spPr/>
    </dgm:pt>
    <dgm:pt modelId="{6CA1D55E-D76F-49EA-944C-133B8D60BE66}" type="pres">
      <dgm:prSet presAssocID="{340887CA-0ADD-4A0A-8976-4CC868D7319C}" presName="Parent" presStyleLbl="alignNode1" presStyleIdx="37" presStyleCnt="54">
        <dgm:presLayoutVars>
          <dgm:chMax val="5"/>
          <dgm:chPref val="3"/>
          <dgm:bulletEnabled val="1"/>
        </dgm:presLayoutVars>
      </dgm:prSet>
      <dgm:spPr/>
    </dgm:pt>
    <dgm:pt modelId="{1A494EBA-4337-4662-85EE-2DA0FB1E4AE0}" type="pres">
      <dgm:prSet presAssocID="{E4DA54E4-A74D-4C30-A879-102AFC8F3003}" presName="Child1Accent1" presStyleLbl="alignNode1" presStyleIdx="38" presStyleCnt="54"/>
      <dgm:spPr/>
    </dgm:pt>
    <dgm:pt modelId="{FC9EC862-2252-4222-AC23-813263E054D8}" type="pres">
      <dgm:prSet presAssocID="{E4DA54E4-A74D-4C30-A879-102AFC8F3003}" presName="Child1Accent2" presStyleLbl="alignNode1" presStyleIdx="39" presStyleCnt="54"/>
      <dgm:spPr/>
    </dgm:pt>
    <dgm:pt modelId="{422834AD-539D-46D7-90D2-B13E169CB00D}" type="pres">
      <dgm:prSet presAssocID="{E4DA54E4-A74D-4C30-A879-102AFC8F3003}" presName="Child1Accent3" presStyleLbl="alignNode1" presStyleIdx="40" presStyleCnt="54"/>
      <dgm:spPr/>
    </dgm:pt>
    <dgm:pt modelId="{8CE82EE8-D228-4296-9AF5-B6032E64F551}" type="pres">
      <dgm:prSet presAssocID="{E4DA54E4-A74D-4C30-A879-102AFC8F3003}" presName="Child1Accent4" presStyleLbl="alignNode1" presStyleIdx="41" presStyleCnt="54"/>
      <dgm:spPr/>
    </dgm:pt>
    <dgm:pt modelId="{93501FA0-040C-4C84-8FBA-BAA50BB4D5FB}" type="pres">
      <dgm:prSet presAssocID="{E4DA54E4-A74D-4C30-A879-102AFC8F3003}" presName="Child1Accent5" presStyleLbl="alignNode1" presStyleIdx="42" presStyleCnt="54"/>
      <dgm:spPr/>
    </dgm:pt>
    <dgm:pt modelId="{1E8EE8DD-BD89-484D-98B1-027E62D075BE}" type="pres">
      <dgm:prSet presAssocID="{E4DA54E4-A74D-4C30-A879-102AFC8F3003}" presName="Child1Accent6" presStyleLbl="alignNode1" presStyleIdx="43" presStyleCnt="54"/>
      <dgm:spPr/>
    </dgm:pt>
    <dgm:pt modelId="{C66643B1-A3BB-49AC-970F-4FCCAB57EEFD}" type="pres">
      <dgm:prSet presAssocID="{E4DA54E4-A74D-4C30-A879-102AFC8F3003}" presName="Child1Accent7" presStyleLbl="alignNode1" presStyleIdx="44" presStyleCnt="54"/>
      <dgm:spPr/>
    </dgm:pt>
    <dgm:pt modelId="{25278748-F941-43DF-BAB8-1CC343AAF4EB}" type="pres">
      <dgm:prSet presAssocID="{E4DA54E4-A74D-4C30-A879-102AFC8F3003}" presName="Child1Accent8" presStyleLbl="alignNode1" presStyleIdx="45" presStyleCnt="54"/>
      <dgm:spPr/>
    </dgm:pt>
    <dgm:pt modelId="{EB02150B-2EC4-44BF-ADE5-2C1038B497D4}" type="pres">
      <dgm:prSet presAssocID="{E4DA54E4-A74D-4C30-A879-102AFC8F3003}" presName="Child1Accent9" presStyleLbl="alignNode1" presStyleIdx="46" presStyleCnt="54"/>
      <dgm:spPr/>
    </dgm:pt>
    <dgm:pt modelId="{2E092989-42CA-4BE8-B6F7-7C484791B208}" type="pres">
      <dgm:prSet presAssocID="{E4DA54E4-A74D-4C30-A879-102AFC8F3003}" presName="Child1" presStyleLbl="revTx" presStyleIdx="2" presStyleCnt="4">
        <dgm:presLayoutVars>
          <dgm:chMax/>
          <dgm:chPref val="0"/>
          <dgm:bulletEnabled val="1"/>
        </dgm:presLayoutVars>
      </dgm:prSet>
      <dgm:spPr/>
    </dgm:pt>
    <dgm:pt modelId="{D7668C3E-D331-434E-9640-97293A45A3EC}" type="pres">
      <dgm:prSet presAssocID="{A7B650B1-C47A-457B-8BBC-738CC1B221CE}" presName="Child2Accent1" presStyleLbl="alignNode1" presStyleIdx="47" presStyleCnt="54"/>
      <dgm:spPr/>
    </dgm:pt>
    <dgm:pt modelId="{5F8ED35F-16B2-439D-9C4C-F69B692FA8A8}" type="pres">
      <dgm:prSet presAssocID="{A7B650B1-C47A-457B-8BBC-738CC1B221CE}" presName="Child2Accent2" presStyleLbl="alignNode1" presStyleIdx="48" presStyleCnt="54"/>
      <dgm:spPr/>
    </dgm:pt>
    <dgm:pt modelId="{7E2D0316-B0AB-4F6B-BB45-1899DF8CFAA2}" type="pres">
      <dgm:prSet presAssocID="{A7B650B1-C47A-457B-8BBC-738CC1B221CE}" presName="Child2Accent3" presStyleLbl="alignNode1" presStyleIdx="49" presStyleCnt="54"/>
      <dgm:spPr/>
    </dgm:pt>
    <dgm:pt modelId="{6F03F865-A0BF-4D46-91F9-DA43ED5F91BC}" type="pres">
      <dgm:prSet presAssocID="{A7B650B1-C47A-457B-8BBC-738CC1B221CE}" presName="Child2Accent4" presStyleLbl="alignNode1" presStyleIdx="50" presStyleCnt="54"/>
      <dgm:spPr/>
    </dgm:pt>
    <dgm:pt modelId="{2BC466E3-D5F7-4272-97C4-39C24218ACF8}" type="pres">
      <dgm:prSet presAssocID="{A7B650B1-C47A-457B-8BBC-738CC1B221CE}" presName="Child2Accent5" presStyleLbl="alignNode1" presStyleIdx="51" presStyleCnt="54"/>
      <dgm:spPr/>
    </dgm:pt>
    <dgm:pt modelId="{047F1C36-2C8B-4F17-86F3-2C9666C7C3F8}" type="pres">
      <dgm:prSet presAssocID="{A7B650B1-C47A-457B-8BBC-738CC1B221CE}" presName="Child2Accent6" presStyleLbl="alignNode1" presStyleIdx="52" presStyleCnt="54"/>
      <dgm:spPr/>
    </dgm:pt>
    <dgm:pt modelId="{83A3855B-716D-4229-B279-1DEE614A0E1B}" type="pres">
      <dgm:prSet presAssocID="{A7B650B1-C47A-457B-8BBC-738CC1B221CE}" presName="Child2Accent7" presStyleLbl="alignNode1" presStyleIdx="53" presStyleCnt="54"/>
      <dgm:spPr/>
    </dgm:pt>
    <dgm:pt modelId="{6451CF4E-6AEF-4B7F-8C9F-8BA763F351A3}" type="pres">
      <dgm:prSet presAssocID="{A7B650B1-C47A-457B-8BBC-738CC1B221CE}" presName="Child2" presStyleLbl="revTx" presStyleIdx="3" presStyleCnt="4">
        <dgm:presLayoutVars>
          <dgm:chMax/>
          <dgm:chPref val="0"/>
          <dgm:bulletEnabled val="1"/>
        </dgm:presLayoutVars>
      </dgm:prSet>
      <dgm:spPr/>
    </dgm:pt>
  </dgm:ptLst>
  <dgm:cxnLst>
    <dgm:cxn modelId="{CECB551F-6433-4115-8207-12D859AD0BC4}" srcId="{340887CA-0ADD-4A0A-8976-4CC868D7319C}" destId="{A7B650B1-C47A-457B-8BBC-738CC1B221CE}" srcOrd="1" destOrd="0" parTransId="{5AB03118-1706-4B79-B2F4-9047269FBEBC}" sibTransId="{451DEAE6-46A2-4D9C-81EC-E2A5706C42CA}"/>
    <dgm:cxn modelId="{45E1A13D-0075-444C-8F68-ADF114130EC9}" type="presOf" srcId="{5CA96D24-F460-4FDF-A012-552E1D8B33F6}" destId="{67298B7C-9940-4AC6-A348-85A4728CEDC2}" srcOrd="0" destOrd="0" presId="urn:microsoft.com/office/officeart/2011/layout/ConvergingText"/>
    <dgm:cxn modelId="{998B775F-A1C6-4059-886A-3B420F3C1A3D}" srcId="{D89CD5B0-FB0E-4947-8F02-47EA54DEE0D2}" destId="{533E8E47-6849-4277-A264-0823AD1D1BEC}" srcOrd="0" destOrd="0" parTransId="{30A3EF8C-228D-4B7D-83C9-546CE0FA17BA}" sibTransId="{CD465117-B57F-4FB1-AAD3-E148A022B775}"/>
    <dgm:cxn modelId="{D7197E4C-1606-463E-8E58-2E5F69C2EEF9}" srcId="{340887CA-0ADD-4A0A-8976-4CC868D7319C}" destId="{E4DA54E4-A74D-4C30-A879-102AFC8F3003}" srcOrd="0" destOrd="0" parTransId="{6837C16C-DDC2-4CCF-A9A3-1097928AA41B}" sibTransId="{C7A3133A-314A-4797-893F-F1E107966421}"/>
    <dgm:cxn modelId="{180E0D77-207C-4067-B072-AF4B24F96E23}" type="presOf" srcId="{340887CA-0ADD-4A0A-8976-4CC868D7319C}" destId="{6CA1D55E-D76F-49EA-944C-133B8D60BE66}" srcOrd="0" destOrd="0" presId="urn:microsoft.com/office/officeart/2011/layout/ConvergingText"/>
    <dgm:cxn modelId="{B125215A-A81B-4653-9FE6-3506D529B24C}" srcId="{5CA96D24-F460-4FDF-A012-552E1D8B33F6}" destId="{340887CA-0ADD-4A0A-8976-4CC868D7319C}" srcOrd="1" destOrd="0" parTransId="{3E89312A-CA97-4E4B-BFD7-90CD111C46EA}" sibTransId="{04AB74E9-5031-41AE-97F5-FA2DFC1E2191}"/>
    <dgm:cxn modelId="{8756797D-E45B-4656-80FC-99F7521D1EB1}" type="presOf" srcId="{A7B650B1-C47A-457B-8BBC-738CC1B221CE}" destId="{6451CF4E-6AEF-4B7F-8C9F-8BA763F351A3}" srcOrd="0" destOrd="0" presId="urn:microsoft.com/office/officeart/2011/layout/ConvergingText"/>
    <dgm:cxn modelId="{307FCD85-228D-4B2E-8166-7D445072FD7A}" type="presOf" srcId="{E4DA54E4-A74D-4C30-A879-102AFC8F3003}" destId="{2E092989-42CA-4BE8-B6F7-7C484791B208}" srcOrd="0" destOrd="0" presId="urn:microsoft.com/office/officeart/2011/layout/ConvergingText"/>
    <dgm:cxn modelId="{F9A405A5-91B6-4775-BF7F-C31A600DB942}" type="presOf" srcId="{D89CD5B0-FB0E-4947-8F02-47EA54DEE0D2}" destId="{6A539865-7410-48FA-B384-FA7E9E8C929A}" srcOrd="0" destOrd="0" presId="urn:microsoft.com/office/officeart/2011/layout/ConvergingText"/>
    <dgm:cxn modelId="{E98118B1-0F60-43ED-BA3A-A78F3A99747B}" srcId="{5CA96D24-F460-4FDF-A012-552E1D8B33F6}" destId="{D89CD5B0-FB0E-4947-8F02-47EA54DEE0D2}" srcOrd="0" destOrd="0" parTransId="{6BA27ED5-7399-40BC-92AB-39DD4EEDC0B3}" sibTransId="{AB26AE6F-4B74-49AE-9B41-F8074C8F2453}"/>
    <dgm:cxn modelId="{2746ADC2-244F-4C70-8816-0FE5094844AD}" type="presOf" srcId="{533E8E47-6849-4277-A264-0823AD1D1BEC}" destId="{560A772E-3236-4D1B-82D7-403062D89618}" srcOrd="0" destOrd="0" presId="urn:microsoft.com/office/officeart/2011/layout/ConvergingText"/>
    <dgm:cxn modelId="{50CFAFEF-910D-4405-A20E-B256AE3F5467}" type="presOf" srcId="{D9392964-C0F5-433B-B790-BED9E4B8AAEC}" destId="{86A422E3-4AE7-4675-8DC7-F1C7F15D68FE}" srcOrd="0" destOrd="0" presId="urn:microsoft.com/office/officeart/2011/layout/ConvergingText"/>
    <dgm:cxn modelId="{C14021F2-DEA2-4CBE-B73F-C3A9FA530981}" srcId="{D89CD5B0-FB0E-4947-8F02-47EA54DEE0D2}" destId="{D9392964-C0F5-433B-B790-BED9E4B8AAEC}" srcOrd="1" destOrd="0" parTransId="{C804AABA-E73D-4C47-957E-FB53586C0376}" sibTransId="{9ADB6BFA-B107-4C75-BA11-E52E58D7E2FC}"/>
    <dgm:cxn modelId="{4B9ED1F3-06A8-4E8A-9FAA-44AD926A719D}" type="presParOf" srcId="{67298B7C-9940-4AC6-A348-85A4728CEDC2}" destId="{70FF849B-DF49-4C39-B59A-74AEC51D63E8}" srcOrd="0" destOrd="0" presId="urn:microsoft.com/office/officeart/2011/layout/ConvergingText"/>
    <dgm:cxn modelId="{65779C4A-EA1A-4FD4-8BC3-F952753585F7}" type="presParOf" srcId="{70FF849B-DF49-4C39-B59A-74AEC51D63E8}" destId="{06ABD895-3119-4BFE-8BEA-34E908F30DF3}" srcOrd="0" destOrd="0" presId="urn:microsoft.com/office/officeart/2011/layout/ConvergingText"/>
    <dgm:cxn modelId="{B9F51412-AB80-406C-9A7E-E8CEF6378C9E}" type="presParOf" srcId="{70FF849B-DF49-4C39-B59A-74AEC51D63E8}" destId="{B9936EFB-2C29-432D-918C-6327027FF685}" srcOrd="1" destOrd="0" presId="urn:microsoft.com/office/officeart/2011/layout/ConvergingText"/>
    <dgm:cxn modelId="{6A315FD8-626D-4371-B995-56D03C6F8FED}" type="presParOf" srcId="{70FF849B-DF49-4C39-B59A-74AEC51D63E8}" destId="{A657E900-1C85-4BC7-9E6B-F889DA00384A}" srcOrd="2" destOrd="0" presId="urn:microsoft.com/office/officeart/2011/layout/ConvergingText"/>
    <dgm:cxn modelId="{85AAC33A-3935-4FE6-B8B3-E446FF7B0438}" type="presParOf" srcId="{70FF849B-DF49-4C39-B59A-74AEC51D63E8}" destId="{57254ED1-5484-47B9-9CE0-81A3069A98DF}" srcOrd="3" destOrd="0" presId="urn:microsoft.com/office/officeart/2011/layout/ConvergingText"/>
    <dgm:cxn modelId="{185D1585-F392-4E6D-B33C-0401D6E3C212}" type="presParOf" srcId="{70FF849B-DF49-4C39-B59A-74AEC51D63E8}" destId="{C6F95955-F80C-4D54-86F4-87CB475974E9}" srcOrd="4" destOrd="0" presId="urn:microsoft.com/office/officeart/2011/layout/ConvergingText"/>
    <dgm:cxn modelId="{49A30386-FBBC-4A48-894A-04AA65233111}" type="presParOf" srcId="{70FF849B-DF49-4C39-B59A-74AEC51D63E8}" destId="{79A84CD6-C30B-44C7-B5E9-3FCE23931A19}" srcOrd="5" destOrd="0" presId="urn:microsoft.com/office/officeart/2011/layout/ConvergingText"/>
    <dgm:cxn modelId="{C05E627C-9A79-459B-9E5E-0E5BA8D9A0F6}" type="presParOf" srcId="{70FF849B-DF49-4C39-B59A-74AEC51D63E8}" destId="{6AD39E26-7952-4FAE-8E8D-58177E2762BF}" srcOrd="6" destOrd="0" presId="urn:microsoft.com/office/officeart/2011/layout/ConvergingText"/>
    <dgm:cxn modelId="{69E16C52-7E81-4BC6-BE8B-7197DBCEA2CC}" type="presParOf" srcId="{70FF849B-DF49-4C39-B59A-74AEC51D63E8}" destId="{52382CC4-F374-4641-8723-0DFD3D4DA551}" srcOrd="7" destOrd="0" presId="urn:microsoft.com/office/officeart/2011/layout/ConvergingText"/>
    <dgm:cxn modelId="{6FA92721-109F-4F0B-93B3-179946DDFC54}" type="presParOf" srcId="{70FF849B-DF49-4C39-B59A-74AEC51D63E8}" destId="{322052BC-3E4A-4C1C-A2C9-E6C6A3536D7E}" srcOrd="8" destOrd="0" presId="urn:microsoft.com/office/officeart/2011/layout/ConvergingText"/>
    <dgm:cxn modelId="{52BB5C91-B205-43C7-80ED-9E499AB0A726}" type="presParOf" srcId="{70FF849B-DF49-4C39-B59A-74AEC51D63E8}" destId="{579E5BE9-D79A-4D99-A7B8-D4CFA1D6CF57}" srcOrd="9" destOrd="0" presId="urn:microsoft.com/office/officeart/2011/layout/ConvergingText"/>
    <dgm:cxn modelId="{6C265A3F-9487-487A-BB0A-F7F229E4DE92}" type="presParOf" srcId="{70FF849B-DF49-4C39-B59A-74AEC51D63E8}" destId="{6A539865-7410-48FA-B384-FA7E9E8C929A}" srcOrd="10" destOrd="0" presId="urn:microsoft.com/office/officeart/2011/layout/ConvergingText"/>
    <dgm:cxn modelId="{CE1184EF-7F40-4557-A69B-A9658758CCE6}" type="presParOf" srcId="{70FF849B-DF49-4C39-B59A-74AEC51D63E8}" destId="{754329FA-48F8-4D89-9B71-CB24767221A3}" srcOrd="11" destOrd="0" presId="urn:microsoft.com/office/officeart/2011/layout/ConvergingText"/>
    <dgm:cxn modelId="{CA390BD8-5F6F-417C-B549-68EA2E1F7FDD}" type="presParOf" srcId="{70FF849B-DF49-4C39-B59A-74AEC51D63E8}" destId="{5A5B9299-7236-4306-96B5-20432941EB41}" srcOrd="12" destOrd="0" presId="urn:microsoft.com/office/officeart/2011/layout/ConvergingText"/>
    <dgm:cxn modelId="{13A36AF0-B78C-472F-844E-E318A65F6878}" type="presParOf" srcId="{70FF849B-DF49-4C39-B59A-74AEC51D63E8}" destId="{CD789ECF-7260-4D9D-AC23-C6C240EFC362}" srcOrd="13" destOrd="0" presId="urn:microsoft.com/office/officeart/2011/layout/ConvergingText"/>
    <dgm:cxn modelId="{B8C05421-A1FC-4293-92F1-75FBFDEE302C}" type="presParOf" srcId="{70FF849B-DF49-4C39-B59A-74AEC51D63E8}" destId="{AD3A0977-3859-49B9-8AC2-96679C018017}" srcOrd="14" destOrd="0" presId="urn:microsoft.com/office/officeart/2011/layout/ConvergingText"/>
    <dgm:cxn modelId="{105DA2B6-4FBD-48A7-B5B9-11FE6F983DC6}" type="presParOf" srcId="{70FF849B-DF49-4C39-B59A-74AEC51D63E8}" destId="{06448755-F263-4091-978C-E967A9AC037C}" srcOrd="15" destOrd="0" presId="urn:microsoft.com/office/officeart/2011/layout/ConvergingText"/>
    <dgm:cxn modelId="{15A16997-9975-4477-A128-6BAC8451C19C}" type="presParOf" srcId="{70FF849B-DF49-4C39-B59A-74AEC51D63E8}" destId="{D3DB1375-9E2B-4D09-9DB4-B08D908FED87}" srcOrd="16" destOrd="0" presId="urn:microsoft.com/office/officeart/2011/layout/ConvergingText"/>
    <dgm:cxn modelId="{6AFE722E-91B2-4696-AC5F-654CB5A74EE1}" type="presParOf" srcId="{70FF849B-DF49-4C39-B59A-74AEC51D63E8}" destId="{85F48114-63D5-40D4-AB14-21192CF53A94}" srcOrd="17" destOrd="0" presId="urn:microsoft.com/office/officeart/2011/layout/ConvergingText"/>
    <dgm:cxn modelId="{D38D8F50-2330-4A4D-86C9-0E106AD6B87F}" type="presParOf" srcId="{70FF849B-DF49-4C39-B59A-74AEC51D63E8}" destId="{0F1154A8-AD43-46EA-973F-C99408990B85}" srcOrd="18" destOrd="0" presId="urn:microsoft.com/office/officeart/2011/layout/ConvergingText"/>
    <dgm:cxn modelId="{1EC4FB27-41A3-491A-89AB-10873B0C9A04}" type="presParOf" srcId="{70FF849B-DF49-4C39-B59A-74AEC51D63E8}" destId="{2E79F1AF-7243-4201-8253-68BBFE6C5CAF}" srcOrd="19" destOrd="0" presId="urn:microsoft.com/office/officeart/2011/layout/ConvergingText"/>
    <dgm:cxn modelId="{CD004055-FE68-4283-ABCA-259A2793E130}" type="presParOf" srcId="{70FF849B-DF49-4C39-B59A-74AEC51D63E8}" destId="{560A772E-3236-4D1B-82D7-403062D89618}" srcOrd="20" destOrd="0" presId="urn:microsoft.com/office/officeart/2011/layout/ConvergingText"/>
    <dgm:cxn modelId="{1D073823-6228-4E2A-B3D3-6105CF1A15AE}" type="presParOf" srcId="{70FF849B-DF49-4C39-B59A-74AEC51D63E8}" destId="{E97E0FC1-F3AB-4F82-8DE2-B3DED5E1A482}" srcOrd="21" destOrd="0" presId="urn:microsoft.com/office/officeart/2011/layout/ConvergingText"/>
    <dgm:cxn modelId="{9E2DA0E4-2D21-4A74-AD11-A3F2FA68605B}" type="presParOf" srcId="{70FF849B-DF49-4C39-B59A-74AEC51D63E8}" destId="{412C225D-F6AE-4D00-A679-2F25EA1B0262}" srcOrd="22" destOrd="0" presId="urn:microsoft.com/office/officeart/2011/layout/ConvergingText"/>
    <dgm:cxn modelId="{9C0F9A79-E3FD-4EAC-BE88-B41B274B9B68}" type="presParOf" srcId="{70FF849B-DF49-4C39-B59A-74AEC51D63E8}" destId="{9E615F4E-3CA7-4BD2-BCC1-1853B38F1815}" srcOrd="23" destOrd="0" presId="urn:microsoft.com/office/officeart/2011/layout/ConvergingText"/>
    <dgm:cxn modelId="{77365C32-930B-4BC1-BF4D-974D4376D8BE}" type="presParOf" srcId="{70FF849B-DF49-4C39-B59A-74AEC51D63E8}" destId="{EDBF0B7C-AB00-4A97-8DAE-209397019763}" srcOrd="24" destOrd="0" presId="urn:microsoft.com/office/officeart/2011/layout/ConvergingText"/>
    <dgm:cxn modelId="{19C3F2AB-5679-4F3D-9440-B7E4F123F5D5}" type="presParOf" srcId="{70FF849B-DF49-4C39-B59A-74AEC51D63E8}" destId="{16A331C7-82B0-47A9-884F-8DD39A38FBF1}" srcOrd="25" destOrd="0" presId="urn:microsoft.com/office/officeart/2011/layout/ConvergingText"/>
    <dgm:cxn modelId="{E4D653E3-A7F6-40A7-9E74-A9A75881E41C}" type="presParOf" srcId="{70FF849B-DF49-4C39-B59A-74AEC51D63E8}" destId="{D460C5B3-8273-4AA0-BE67-87CC21452DE8}" srcOrd="26" destOrd="0" presId="urn:microsoft.com/office/officeart/2011/layout/ConvergingText"/>
    <dgm:cxn modelId="{0A2A1BC9-A0EF-4A01-B3A8-8E317F36887F}" type="presParOf" srcId="{70FF849B-DF49-4C39-B59A-74AEC51D63E8}" destId="{228B16C1-710A-4A0D-A4BB-CD2049E50899}" srcOrd="27" destOrd="0" presId="urn:microsoft.com/office/officeart/2011/layout/ConvergingText"/>
    <dgm:cxn modelId="{90F40C41-9012-4D9D-94C2-683855D48EAB}" type="presParOf" srcId="{70FF849B-DF49-4C39-B59A-74AEC51D63E8}" destId="{86A422E3-4AE7-4675-8DC7-F1C7F15D68FE}" srcOrd="28" destOrd="0" presId="urn:microsoft.com/office/officeart/2011/layout/ConvergingText"/>
    <dgm:cxn modelId="{C4F081BB-9513-43AB-B717-56A4F392D5F1}" type="presParOf" srcId="{67298B7C-9940-4AC6-A348-85A4728CEDC2}" destId="{90DA64F7-6167-4FB9-A440-E35D2C692349}" srcOrd="1" destOrd="0" presId="urn:microsoft.com/office/officeart/2011/layout/ConvergingText"/>
    <dgm:cxn modelId="{2D12F59C-6BF5-44A0-8099-7BB4283B5D12}" type="presParOf" srcId="{67298B7C-9940-4AC6-A348-85A4728CEDC2}" destId="{B1F68B43-FF8E-4E62-8B4A-FBA2AF4B9B74}" srcOrd="2" destOrd="0" presId="urn:microsoft.com/office/officeart/2011/layout/ConvergingText"/>
    <dgm:cxn modelId="{2EF46B1F-1163-4C55-B620-429EB9C0248B}" type="presParOf" srcId="{B1F68B43-FF8E-4E62-8B4A-FBA2AF4B9B74}" destId="{F4D6FAE3-064D-4E1B-B7A6-3C89B306D533}" srcOrd="0" destOrd="0" presId="urn:microsoft.com/office/officeart/2011/layout/ConvergingText"/>
    <dgm:cxn modelId="{16A81227-1F32-431B-9265-AE6B28765AA9}" type="presParOf" srcId="{B1F68B43-FF8E-4E62-8B4A-FBA2AF4B9B74}" destId="{8A81C4C4-C74E-4761-B90E-EB82C343F606}" srcOrd="1" destOrd="0" presId="urn:microsoft.com/office/officeart/2011/layout/ConvergingText"/>
    <dgm:cxn modelId="{5EEE2CF2-313B-4B03-BACB-8A5FE4F46D3B}" type="presParOf" srcId="{B1F68B43-FF8E-4E62-8B4A-FBA2AF4B9B74}" destId="{DA3C2CE9-9B58-4430-A48E-C977B2F2960F}" srcOrd="2" destOrd="0" presId="urn:microsoft.com/office/officeart/2011/layout/ConvergingText"/>
    <dgm:cxn modelId="{24C91612-ACC7-407F-B7A9-FBF7D3316C8B}" type="presParOf" srcId="{B1F68B43-FF8E-4E62-8B4A-FBA2AF4B9B74}" destId="{A1527283-7F89-43CB-B2AB-F0AEA08CC3D2}" srcOrd="3" destOrd="0" presId="urn:microsoft.com/office/officeart/2011/layout/ConvergingText"/>
    <dgm:cxn modelId="{4EBBBAC4-3F68-41AA-9702-6D24CFA160C1}" type="presParOf" srcId="{B1F68B43-FF8E-4E62-8B4A-FBA2AF4B9B74}" destId="{197C808A-CB4C-4662-B908-1970E3312207}" srcOrd="4" destOrd="0" presId="urn:microsoft.com/office/officeart/2011/layout/ConvergingText"/>
    <dgm:cxn modelId="{65D9B4A2-E748-4822-8A7B-72C158E21A14}" type="presParOf" srcId="{B1F68B43-FF8E-4E62-8B4A-FBA2AF4B9B74}" destId="{95C06542-F8AD-46EE-BE30-5F6F9E8C0321}" srcOrd="5" destOrd="0" presId="urn:microsoft.com/office/officeart/2011/layout/ConvergingText"/>
    <dgm:cxn modelId="{5A9E06F8-AC55-48D4-AD72-CC72F92A3A6B}" type="presParOf" srcId="{B1F68B43-FF8E-4E62-8B4A-FBA2AF4B9B74}" destId="{AD7E8CD2-E57D-49BE-B193-3E7708DB510E}" srcOrd="6" destOrd="0" presId="urn:microsoft.com/office/officeart/2011/layout/ConvergingText"/>
    <dgm:cxn modelId="{E4F2054F-DAB8-45DD-BE25-16434593BC03}" type="presParOf" srcId="{B1F68B43-FF8E-4E62-8B4A-FBA2AF4B9B74}" destId="{B13D99B5-BDE9-43FB-81C7-027BA25C66ED}" srcOrd="7" destOrd="0" presId="urn:microsoft.com/office/officeart/2011/layout/ConvergingText"/>
    <dgm:cxn modelId="{80685422-8148-4A21-9045-8EBBC980A829}" type="presParOf" srcId="{B1F68B43-FF8E-4E62-8B4A-FBA2AF4B9B74}" destId="{91462E6A-8937-4B08-9196-58ECC2A7E049}" srcOrd="8" destOrd="0" presId="urn:microsoft.com/office/officeart/2011/layout/ConvergingText"/>
    <dgm:cxn modelId="{957A25B5-C67A-49B7-9505-202EB9AECA6A}" type="presParOf" srcId="{B1F68B43-FF8E-4E62-8B4A-FBA2AF4B9B74}" destId="{C024D41A-8B01-42CA-9BB5-F149DA94FB63}" srcOrd="9" destOrd="0" presId="urn:microsoft.com/office/officeart/2011/layout/ConvergingText"/>
    <dgm:cxn modelId="{7341B006-E6C5-40FB-8C90-54D1F2037D6D}" type="presParOf" srcId="{B1F68B43-FF8E-4E62-8B4A-FBA2AF4B9B74}" destId="{6CA1D55E-D76F-49EA-944C-133B8D60BE66}" srcOrd="10" destOrd="0" presId="urn:microsoft.com/office/officeart/2011/layout/ConvergingText"/>
    <dgm:cxn modelId="{1CF56F83-F49B-4979-BFCF-03F8E7729916}" type="presParOf" srcId="{B1F68B43-FF8E-4E62-8B4A-FBA2AF4B9B74}" destId="{1A494EBA-4337-4662-85EE-2DA0FB1E4AE0}" srcOrd="11" destOrd="0" presId="urn:microsoft.com/office/officeart/2011/layout/ConvergingText"/>
    <dgm:cxn modelId="{E4819C36-4D21-4984-AD75-C4A4D2867400}" type="presParOf" srcId="{B1F68B43-FF8E-4E62-8B4A-FBA2AF4B9B74}" destId="{FC9EC862-2252-4222-AC23-813263E054D8}" srcOrd="12" destOrd="0" presId="urn:microsoft.com/office/officeart/2011/layout/ConvergingText"/>
    <dgm:cxn modelId="{8347D870-F010-4CF7-81C8-B923584D765B}" type="presParOf" srcId="{B1F68B43-FF8E-4E62-8B4A-FBA2AF4B9B74}" destId="{422834AD-539D-46D7-90D2-B13E169CB00D}" srcOrd="13" destOrd="0" presId="urn:microsoft.com/office/officeart/2011/layout/ConvergingText"/>
    <dgm:cxn modelId="{EC9FBE5F-2222-4AF5-BC95-872F34EF5ABC}" type="presParOf" srcId="{B1F68B43-FF8E-4E62-8B4A-FBA2AF4B9B74}" destId="{8CE82EE8-D228-4296-9AF5-B6032E64F551}" srcOrd="14" destOrd="0" presId="urn:microsoft.com/office/officeart/2011/layout/ConvergingText"/>
    <dgm:cxn modelId="{32F1134B-4ED2-43A9-86B8-E342899B0FA6}" type="presParOf" srcId="{B1F68B43-FF8E-4E62-8B4A-FBA2AF4B9B74}" destId="{93501FA0-040C-4C84-8FBA-BAA50BB4D5FB}" srcOrd="15" destOrd="0" presId="urn:microsoft.com/office/officeart/2011/layout/ConvergingText"/>
    <dgm:cxn modelId="{B4F209C6-7B3C-4F5F-8D7A-D66E863AB66C}" type="presParOf" srcId="{B1F68B43-FF8E-4E62-8B4A-FBA2AF4B9B74}" destId="{1E8EE8DD-BD89-484D-98B1-027E62D075BE}" srcOrd="16" destOrd="0" presId="urn:microsoft.com/office/officeart/2011/layout/ConvergingText"/>
    <dgm:cxn modelId="{3AE81CFC-BF5D-42AB-AA60-024F6128BB59}" type="presParOf" srcId="{B1F68B43-FF8E-4E62-8B4A-FBA2AF4B9B74}" destId="{C66643B1-A3BB-49AC-970F-4FCCAB57EEFD}" srcOrd="17" destOrd="0" presId="urn:microsoft.com/office/officeart/2011/layout/ConvergingText"/>
    <dgm:cxn modelId="{A9BE73F3-74E8-4083-92A4-E24516C5F6A6}" type="presParOf" srcId="{B1F68B43-FF8E-4E62-8B4A-FBA2AF4B9B74}" destId="{25278748-F941-43DF-BAB8-1CC343AAF4EB}" srcOrd="18" destOrd="0" presId="urn:microsoft.com/office/officeart/2011/layout/ConvergingText"/>
    <dgm:cxn modelId="{ED18B31A-EC60-42F3-8729-12A76EBE3975}" type="presParOf" srcId="{B1F68B43-FF8E-4E62-8B4A-FBA2AF4B9B74}" destId="{EB02150B-2EC4-44BF-ADE5-2C1038B497D4}" srcOrd="19" destOrd="0" presId="urn:microsoft.com/office/officeart/2011/layout/ConvergingText"/>
    <dgm:cxn modelId="{DD175CB8-D6C4-4DCF-B7E3-31EE08E88689}" type="presParOf" srcId="{B1F68B43-FF8E-4E62-8B4A-FBA2AF4B9B74}" destId="{2E092989-42CA-4BE8-B6F7-7C484791B208}" srcOrd="20" destOrd="0" presId="urn:microsoft.com/office/officeart/2011/layout/ConvergingText"/>
    <dgm:cxn modelId="{85E0AEAB-1B77-4763-9615-4B813BB202DA}" type="presParOf" srcId="{B1F68B43-FF8E-4E62-8B4A-FBA2AF4B9B74}" destId="{D7668C3E-D331-434E-9640-97293A45A3EC}" srcOrd="21" destOrd="0" presId="urn:microsoft.com/office/officeart/2011/layout/ConvergingText"/>
    <dgm:cxn modelId="{F3BE57DE-1BE1-406F-B30A-98DD1DF32DF9}" type="presParOf" srcId="{B1F68B43-FF8E-4E62-8B4A-FBA2AF4B9B74}" destId="{5F8ED35F-16B2-439D-9C4C-F69B692FA8A8}" srcOrd="22" destOrd="0" presId="urn:microsoft.com/office/officeart/2011/layout/ConvergingText"/>
    <dgm:cxn modelId="{43F4FDD8-E254-4BA7-9BE4-FE7DA9C97E42}" type="presParOf" srcId="{B1F68B43-FF8E-4E62-8B4A-FBA2AF4B9B74}" destId="{7E2D0316-B0AB-4F6B-BB45-1899DF8CFAA2}" srcOrd="23" destOrd="0" presId="urn:microsoft.com/office/officeart/2011/layout/ConvergingText"/>
    <dgm:cxn modelId="{E3E86F81-EF44-4A96-B7FE-7C41037081CC}" type="presParOf" srcId="{B1F68B43-FF8E-4E62-8B4A-FBA2AF4B9B74}" destId="{6F03F865-A0BF-4D46-91F9-DA43ED5F91BC}" srcOrd="24" destOrd="0" presId="urn:microsoft.com/office/officeart/2011/layout/ConvergingText"/>
    <dgm:cxn modelId="{DA0CAEE7-8085-450F-AAA2-169FB10D8BB9}" type="presParOf" srcId="{B1F68B43-FF8E-4E62-8B4A-FBA2AF4B9B74}" destId="{2BC466E3-D5F7-4272-97C4-39C24218ACF8}" srcOrd="25" destOrd="0" presId="urn:microsoft.com/office/officeart/2011/layout/ConvergingText"/>
    <dgm:cxn modelId="{52F7A298-8E6B-4EA2-AA0A-26A804E2E869}" type="presParOf" srcId="{B1F68B43-FF8E-4E62-8B4A-FBA2AF4B9B74}" destId="{047F1C36-2C8B-4F17-86F3-2C9666C7C3F8}" srcOrd="26" destOrd="0" presId="urn:microsoft.com/office/officeart/2011/layout/ConvergingText"/>
    <dgm:cxn modelId="{4B418CD1-B292-4315-A99C-1D32D233B39A}" type="presParOf" srcId="{B1F68B43-FF8E-4E62-8B4A-FBA2AF4B9B74}" destId="{83A3855B-716D-4229-B279-1DEE614A0E1B}" srcOrd="27" destOrd="0" presId="urn:microsoft.com/office/officeart/2011/layout/ConvergingText"/>
    <dgm:cxn modelId="{18CE66FE-4756-4D7C-B36D-2B7F14CD02B9}" type="presParOf" srcId="{B1F68B43-FF8E-4E62-8B4A-FBA2AF4B9B74}" destId="{6451CF4E-6AEF-4B7F-8C9F-8BA763F351A3}" srcOrd="28" destOrd="0" presId="urn:microsoft.com/office/officeart/2011/layout/ConvergingTex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CA96D24-F460-4FDF-A012-552E1D8B33F6}" type="doc">
      <dgm:prSet loTypeId="urn:microsoft.com/office/officeart/2011/layout/ConvergingText" loCatId="process" qsTypeId="urn:microsoft.com/office/officeart/2005/8/quickstyle/simple3" qsCatId="simple" csTypeId="urn:microsoft.com/office/officeart/2005/8/colors/accent1_2" csCatId="accent1" phldr="1"/>
      <dgm:spPr/>
      <dgm:t>
        <a:bodyPr/>
        <a:lstStyle/>
        <a:p>
          <a:endParaRPr lang="en-GB"/>
        </a:p>
      </dgm:t>
    </dgm:pt>
    <dgm:pt modelId="{D89CD5B0-FB0E-4947-8F02-47EA54DEE0D2}">
      <dgm:prSet phldrT="[Text]"/>
      <dgm:spPr/>
      <dgm:t>
        <a:bodyPr/>
        <a:lstStyle/>
        <a:p>
          <a:endParaRPr lang="en-GB" dirty="0"/>
        </a:p>
      </dgm:t>
    </dgm:pt>
    <dgm:pt modelId="{6BA27ED5-7399-40BC-92AB-39DD4EEDC0B3}" type="parTrans" cxnId="{E98118B1-0F60-43ED-BA3A-A78F3A99747B}">
      <dgm:prSet/>
      <dgm:spPr/>
      <dgm:t>
        <a:bodyPr/>
        <a:lstStyle/>
        <a:p>
          <a:endParaRPr lang="en-GB"/>
        </a:p>
      </dgm:t>
    </dgm:pt>
    <dgm:pt modelId="{AB26AE6F-4B74-49AE-9B41-F8074C8F2453}" type="sibTrans" cxnId="{E98118B1-0F60-43ED-BA3A-A78F3A99747B}">
      <dgm:prSet/>
      <dgm:spPr/>
      <dgm:t>
        <a:bodyPr/>
        <a:lstStyle/>
        <a:p>
          <a:endParaRPr lang="en-GB"/>
        </a:p>
      </dgm:t>
    </dgm:pt>
    <dgm:pt modelId="{533E8E47-6849-4277-A264-0823AD1D1BEC}">
      <dgm:prSet phldrT="[Text]" phldr="1"/>
      <dgm:spPr/>
      <dgm:t>
        <a:bodyPr/>
        <a:lstStyle/>
        <a:p>
          <a:endParaRPr lang="en-GB"/>
        </a:p>
      </dgm:t>
    </dgm:pt>
    <dgm:pt modelId="{30A3EF8C-228D-4B7D-83C9-546CE0FA17BA}" type="parTrans" cxnId="{998B775F-A1C6-4059-886A-3B420F3C1A3D}">
      <dgm:prSet/>
      <dgm:spPr/>
      <dgm:t>
        <a:bodyPr/>
        <a:lstStyle/>
        <a:p>
          <a:endParaRPr lang="en-GB"/>
        </a:p>
      </dgm:t>
    </dgm:pt>
    <dgm:pt modelId="{CD465117-B57F-4FB1-AAD3-E148A022B775}" type="sibTrans" cxnId="{998B775F-A1C6-4059-886A-3B420F3C1A3D}">
      <dgm:prSet/>
      <dgm:spPr/>
      <dgm:t>
        <a:bodyPr/>
        <a:lstStyle/>
        <a:p>
          <a:endParaRPr lang="en-GB"/>
        </a:p>
      </dgm:t>
    </dgm:pt>
    <dgm:pt modelId="{D9392964-C0F5-433B-B790-BED9E4B8AAEC}">
      <dgm:prSet phldrT="[Text]" phldr="1"/>
      <dgm:spPr/>
      <dgm:t>
        <a:bodyPr/>
        <a:lstStyle/>
        <a:p>
          <a:endParaRPr lang="en-GB"/>
        </a:p>
      </dgm:t>
    </dgm:pt>
    <dgm:pt modelId="{C804AABA-E73D-4C47-957E-FB53586C0376}" type="parTrans" cxnId="{C14021F2-DEA2-4CBE-B73F-C3A9FA530981}">
      <dgm:prSet/>
      <dgm:spPr/>
      <dgm:t>
        <a:bodyPr/>
        <a:lstStyle/>
        <a:p>
          <a:endParaRPr lang="en-GB"/>
        </a:p>
      </dgm:t>
    </dgm:pt>
    <dgm:pt modelId="{9ADB6BFA-B107-4C75-BA11-E52E58D7E2FC}" type="sibTrans" cxnId="{C14021F2-DEA2-4CBE-B73F-C3A9FA530981}">
      <dgm:prSet/>
      <dgm:spPr/>
      <dgm:t>
        <a:bodyPr/>
        <a:lstStyle/>
        <a:p>
          <a:endParaRPr lang="en-GB"/>
        </a:p>
      </dgm:t>
    </dgm:pt>
    <dgm:pt modelId="{340887CA-0ADD-4A0A-8976-4CC868D7319C}">
      <dgm:prSet phldrT="[Text]" phldr="1"/>
      <dgm:spPr/>
      <dgm:t>
        <a:bodyPr/>
        <a:lstStyle/>
        <a:p>
          <a:endParaRPr lang="en-GB" dirty="0"/>
        </a:p>
      </dgm:t>
    </dgm:pt>
    <dgm:pt modelId="{3E89312A-CA97-4E4B-BFD7-90CD111C46EA}" type="parTrans" cxnId="{B125215A-A81B-4653-9FE6-3506D529B24C}">
      <dgm:prSet/>
      <dgm:spPr/>
      <dgm:t>
        <a:bodyPr/>
        <a:lstStyle/>
        <a:p>
          <a:endParaRPr lang="en-GB"/>
        </a:p>
      </dgm:t>
    </dgm:pt>
    <dgm:pt modelId="{04AB74E9-5031-41AE-97F5-FA2DFC1E2191}" type="sibTrans" cxnId="{B125215A-A81B-4653-9FE6-3506D529B24C}">
      <dgm:prSet/>
      <dgm:spPr/>
      <dgm:t>
        <a:bodyPr/>
        <a:lstStyle/>
        <a:p>
          <a:endParaRPr lang="en-GB"/>
        </a:p>
      </dgm:t>
    </dgm:pt>
    <dgm:pt modelId="{E4DA54E4-A74D-4C30-A879-102AFC8F3003}">
      <dgm:prSet phldrT="[Text]" phldr="1"/>
      <dgm:spPr/>
      <dgm:t>
        <a:bodyPr/>
        <a:lstStyle/>
        <a:p>
          <a:endParaRPr lang="en-GB"/>
        </a:p>
      </dgm:t>
    </dgm:pt>
    <dgm:pt modelId="{6837C16C-DDC2-4CCF-A9A3-1097928AA41B}" type="parTrans" cxnId="{D7197E4C-1606-463E-8E58-2E5F69C2EEF9}">
      <dgm:prSet/>
      <dgm:spPr/>
      <dgm:t>
        <a:bodyPr/>
        <a:lstStyle/>
        <a:p>
          <a:endParaRPr lang="en-GB"/>
        </a:p>
      </dgm:t>
    </dgm:pt>
    <dgm:pt modelId="{C7A3133A-314A-4797-893F-F1E107966421}" type="sibTrans" cxnId="{D7197E4C-1606-463E-8E58-2E5F69C2EEF9}">
      <dgm:prSet/>
      <dgm:spPr/>
      <dgm:t>
        <a:bodyPr/>
        <a:lstStyle/>
        <a:p>
          <a:endParaRPr lang="en-GB"/>
        </a:p>
      </dgm:t>
    </dgm:pt>
    <dgm:pt modelId="{A7B650B1-C47A-457B-8BBC-738CC1B221CE}">
      <dgm:prSet phldrT="[Text]" phldr="1"/>
      <dgm:spPr/>
      <dgm:t>
        <a:bodyPr/>
        <a:lstStyle/>
        <a:p>
          <a:endParaRPr lang="en-GB"/>
        </a:p>
      </dgm:t>
    </dgm:pt>
    <dgm:pt modelId="{5AB03118-1706-4B79-B2F4-9047269FBEBC}" type="parTrans" cxnId="{CECB551F-6433-4115-8207-12D859AD0BC4}">
      <dgm:prSet/>
      <dgm:spPr/>
      <dgm:t>
        <a:bodyPr/>
        <a:lstStyle/>
        <a:p>
          <a:endParaRPr lang="en-GB"/>
        </a:p>
      </dgm:t>
    </dgm:pt>
    <dgm:pt modelId="{451DEAE6-46A2-4D9C-81EC-E2A5706C42CA}" type="sibTrans" cxnId="{CECB551F-6433-4115-8207-12D859AD0BC4}">
      <dgm:prSet/>
      <dgm:spPr/>
      <dgm:t>
        <a:bodyPr/>
        <a:lstStyle/>
        <a:p>
          <a:endParaRPr lang="en-GB"/>
        </a:p>
      </dgm:t>
    </dgm:pt>
    <dgm:pt modelId="{67298B7C-9940-4AC6-A348-85A4728CEDC2}" type="pres">
      <dgm:prSet presAssocID="{5CA96D24-F460-4FDF-A012-552E1D8B33F6}" presName="Name0" presStyleCnt="0">
        <dgm:presLayoutVars>
          <dgm:chMax/>
          <dgm:chPref val="1"/>
          <dgm:dir/>
          <dgm:animOne val="branch"/>
          <dgm:animLvl val="lvl"/>
          <dgm:resizeHandles/>
        </dgm:presLayoutVars>
      </dgm:prSet>
      <dgm:spPr/>
    </dgm:pt>
    <dgm:pt modelId="{70FF849B-DF49-4C39-B59A-74AEC51D63E8}" type="pres">
      <dgm:prSet presAssocID="{D89CD5B0-FB0E-4947-8F02-47EA54DEE0D2}" presName="composite" presStyleCnt="0"/>
      <dgm:spPr/>
    </dgm:pt>
    <dgm:pt modelId="{06ABD895-3119-4BFE-8BEA-34E908F30DF3}" type="pres">
      <dgm:prSet presAssocID="{D89CD5B0-FB0E-4947-8F02-47EA54DEE0D2}" presName="ParentAccent1" presStyleLbl="alignNode1" presStyleIdx="0" presStyleCnt="54"/>
      <dgm:spPr/>
    </dgm:pt>
    <dgm:pt modelId="{B9936EFB-2C29-432D-918C-6327027FF685}" type="pres">
      <dgm:prSet presAssocID="{D89CD5B0-FB0E-4947-8F02-47EA54DEE0D2}" presName="ParentAccent2" presStyleLbl="alignNode1" presStyleIdx="1" presStyleCnt="54"/>
      <dgm:spPr/>
    </dgm:pt>
    <dgm:pt modelId="{A657E900-1C85-4BC7-9E6B-F889DA00384A}" type="pres">
      <dgm:prSet presAssocID="{D89CD5B0-FB0E-4947-8F02-47EA54DEE0D2}" presName="ParentAccent3" presStyleLbl="alignNode1" presStyleIdx="2" presStyleCnt="54"/>
      <dgm:spPr/>
    </dgm:pt>
    <dgm:pt modelId="{57254ED1-5484-47B9-9CE0-81A3069A98DF}" type="pres">
      <dgm:prSet presAssocID="{D89CD5B0-FB0E-4947-8F02-47EA54DEE0D2}" presName="ParentAccent4" presStyleLbl="alignNode1" presStyleIdx="3" presStyleCnt="54"/>
      <dgm:spPr/>
    </dgm:pt>
    <dgm:pt modelId="{C6F95955-F80C-4D54-86F4-87CB475974E9}" type="pres">
      <dgm:prSet presAssocID="{D89CD5B0-FB0E-4947-8F02-47EA54DEE0D2}" presName="ParentAccent5" presStyleLbl="alignNode1" presStyleIdx="4" presStyleCnt="54"/>
      <dgm:spPr/>
    </dgm:pt>
    <dgm:pt modelId="{79A84CD6-C30B-44C7-B5E9-3FCE23931A19}" type="pres">
      <dgm:prSet presAssocID="{D89CD5B0-FB0E-4947-8F02-47EA54DEE0D2}" presName="ParentAccent6" presStyleLbl="alignNode1" presStyleIdx="5" presStyleCnt="54"/>
      <dgm:spPr/>
    </dgm:pt>
    <dgm:pt modelId="{6AD39E26-7952-4FAE-8E8D-58177E2762BF}" type="pres">
      <dgm:prSet presAssocID="{D89CD5B0-FB0E-4947-8F02-47EA54DEE0D2}" presName="ParentAccent7" presStyleLbl="alignNode1" presStyleIdx="6" presStyleCnt="54"/>
      <dgm:spPr/>
    </dgm:pt>
    <dgm:pt modelId="{52382CC4-F374-4641-8723-0DFD3D4DA551}" type="pres">
      <dgm:prSet presAssocID="{D89CD5B0-FB0E-4947-8F02-47EA54DEE0D2}" presName="ParentAccent8" presStyleLbl="alignNode1" presStyleIdx="7" presStyleCnt="54"/>
      <dgm:spPr/>
    </dgm:pt>
    <dgm:pt modelId="{322052BC-3E4A-4C1C-A2C9-E6C6A3536D7E}" type="pres">
      <dgm:prSet presAssocID="{D89CD5B0-FB0E-4947-8F02-47EA54DEE0D2}" presName="ParentAccent9" presStyleLbl="alignNode1" presStyleIdx="8" presStyleCnt="54"/>
      <dgm:spPr/>
    </dgm:pt>
    <dgm:pt modelId="{579E5BE9-D79A-4D99-A7B8-D4CFA1D6CF57}" type="pres">
      <dgm:prSet presAssocID="{D89CD5B0-FB0E-4947-8F02-47EA54DEE0D2}" presName="ParentAccent10" presStyleLbl="alignNode1" presStyleIdx="9" presStyleCnt="54"/>
      <dgm:spPr/>
    </dgm:pt>
    <dgm:pt modelId="{6A539865-7410-48FA-B384-FA7E9E8C929A}" type="pres">
      <dgm:prSet presAssocID="{D89CD5B0-FB0E-4947-8F02-47EA54DEE0D2}" presName="Parent" presStyleLbl="alignNode1" presStyleIdx="10" presStyleCnt="54">
        <dgm:presLayoutVars>
          <dgm:chMax val="5"/>
          <dgm:chPref val="3"/>
          <dgm:bulletEnabled val="1"/>
        </dgm:presLayoutVars>
      </dgm:prSet>
      <dgm:spPr/>
    </dgm:pt>
    <dgm:pt modelId="{754329FA-48F8-4D89-9B71-CB24767221A3}" type="pres">
      <dgm:prSet presAssocID="{533E8E47-6849-4277-A264-0823AD1D1BEC}" presName="Child1Accent1" presStyleLbl="alignNode1" presStyleIdx="11" presStyleCnt="54"/>
      <dgm:spPr/>
    </dgm:pt>
    <dgm:pt modelId="{5A5B9299-7236-4306-96B5-20432941EB41}" type="pres">
      <dgm:prSet presAssocID="{533E8E47-6849-4277-A264-0823AD1D1BEC}" presName="Child1Accent2" presStyleLbl="alignNode1" presStyleIdx="12" presStyleCnt="54"/>
      <dgm:spPr/>
    </dgm:pt>
    <dgm:pt modelId="{CD789ECF-7260-4D9D-AC23-C6C240EFC362}" type="pres">
      <dgm:prSet presAssocID="{533E8E47-6849-4277-A264-0823AD1D1BEC}" presName="Child1Accent3" presStyleLbl="alignNode1" presStyleIdx="13" presStyleCnt="54"/>
      <dgm:spPr/>
    </dgm:pt>
    <dgm:pt modelId="{AD3A0977-3859-49B9-8AC2-96679C018017}" type="pres">
      <dgm:prSet presAssocID="{533E8E47-6849-4277-A264-0823AD1D1BEC}" presName="Child1Accent4" presStyleLbl="alignNode1" presStyleIdx="14" presStyleCnt="54"/>
      <dgm:spPr/>
    </dgm:pt>
    <dgm:pt modelId="{06448755-F263-4091-978C-E967A9AC037C}" type="pres">
      <dgm:prSet presAssocID="{533E8E47-6849-4277-A264-0823AD1D1BEC}" presName="Child1Accent5" presStyleLbl="alignNode1" presStyleIdx="15" presStyleCnt="54"/>
      <dgm:spPr/>
    </dgm:pt>
    <dgm:pt modelId="{D3DB1375-9E2B-4D09-9DB4-B08D908FED87}" type="pres">
      <dgm:prSet presAssocID="{533E8E47-6849-4277-A264-0823AD1D1BEC}" presName="Child1Accent6" presStyleLbl="alignNode1" presStyleIdx="16" presStyleCnt="54"/>
      <dgm:spPr/>
    </dgm:pt>
    <dgm:pt modelId="{85F48114-63D5-40D4-AB14-21192CF53A94}" type="pres">
      <dgm:prSet presAssocID="{533E8E47-6849-4277-A264-0823AD1D1BEC}" presName="Child1Accent7" presStyleLbl="alignNode1" presStyleIdx="17" presStyleCnt="54"/>
      <dgm:spPr/>
    </dgm:pt>
    <dgm:pt modelId="{0F1154A8-AD43-46EA-973F-C99408990B85}" type="pres">
      <dgm:prSet presAssocID="{533E8E47-6849-4277-A264-0823AD1D1BEC}" presName="Child1Accent8" presStyleLbl="alignNode1" presStyleIdx="18" presStyleCnt="54"/>
      <dgm:spPr/>
    </dgm:pt>
    <dgm:pt modelId="{2E79F1AF-7243-4201-8253-68BBFE6C5CAF}" type="pres">
      <dgm:prSet presAssocID="{533E8E47-6849-4277-A264-0823AD1D1BEC}" presName="Child1Accent9" presStyleLbl="alignNode1" presStyleIdx="19" presStyleCnt="54"/>
      <dgm:spPr/>
    </dgm:pt>
    <dgm:pt modelId="{560A772E-3236-4D1B-82D7-403062D89618}" type="pres">
      <dgm:prSet presAssocID="{533E8E47-6849-4277-A264-0823AD1D1BEC}" presName="Child1" presStyleLbl="revTx" presStyleIdx="0" presStyleCnt="4">
        <dgm:presLayoutVars>
          <dgm:chMax/>
          <dgm:chPref val="0"/>
          <dgm:bulletEnabled val="1"/>
        </dgm:presLayoutVars>
      </dgm:prSet>
      <dgm:spPr/>
    </dgm:pt>
    <dgm:pt modelId="{E97E0FC1-F3AB-4F82-8DE2-B3DED5E1A482}" type="pres">
      <dgm:prSet presAssocID="{D9392964-C0F5-433B-B790-BED9E4B8AAEC}" presName="Child2Accent1" presStyleLbl="alignNode1" presStyleIdx="20" presStyleCnt="54"/>
      <dgm:spPr/>
    </dgm:pt>
    <dgm:pt modelId="{412C225D-F6AE-4D00-A679-2F25EA1B0262}" type="pres">
      <dgm:prSet presAssocID="{D9392964-C0F5-433B-B790-BED9E4B8AAEC}" presName="Child2Accent2" presStyleLbl="alignNode1" presStyleIdx="21" presStyleCnt="54"/>
      <dgm:spPr/>
    </dgm:pt>
    <dgm:pt modelId="{9E615F4E-3CA7-4BD2-BCC1-1853B38F1815}" type="pres">
      <dgm:prSet presAssocID="{D9392964-C0F5-433B-B790-BED9E4B8AAEC}" presName="Child2Accent3" presStyleLbl="alignNode1" presStyleIdx="22" presStyleCnt="54"/>
      <dgm:spPr/>
    </dgm:pt>
    <dgm:pt modelId="{EDBF0B7C-AB00-4A97-8DAE-209397019763}" type="pres">
      <dgm:prSet presAssocID="{D9392964-C0F5-433B-B790-BED9E4B8AAEC}" presName="Child2Accent4" presStyleLbl="alignNode1" presStyleIdx="23" presStyleCnt="54"/>
      <dgm:spPr/>
    </dgm:pt>
    <dgm:pt modelId="{16A331C7-82B0-47A9-884F-8DD39A38FBF1}" type="pres">
      <dgm:prSet presAssocID="{D9392964-C0F5-433B-B790-BED9E4B8AAEC}" presName="Child2Accent5" presStyleLbl="alignNode1" presStyleIdx="24" presStyleCnt="54"/>
      <dgm:spPr/>
    </dgm:pt>
    <dgm:pt modelId="{D460C5B3-8273-4AA0-BE67-87CC21452DE8}" type="pres">
      <dgm:prSet presAssocID="{D9392964-C0F5-433B-B790-BED9E4B8AAEC}" presName="Child2Accent6" presStyleLbl="alignNode1" presStyleIdx="25" presStyleCnt="54"/>
      <dgm:spPr/>
    </dgm:pt>
    <dgm:pt modelId="{228B16C1-710A-4A0D-A4BB-CD2049E50899}" type="pres">
      <dgm:prSet presAssocID="{D9392964-C0F5-433B-B790-BED9E4B8AAEC}" presName="Child2Accent7" presStyleLbl="alignNode1" presStyleIdx="26" presStyleCnt="54"/>
      <dgm:spPr/>
    </dgm:pt>
    <dgm:pt modelId="{86A422E3-4AE7-4675-8DC7-F1C7F15D68FE}" type="pres">
      <dgm:prSet presAssocID="{D9392964-C0F5-433B-B790-BED9E4B8AAEC}" presName="Child2" presStyleLbl="revTx" presStyleIdx="1" presStyleCnt="4">
        <dgm:presLayoutVars>
          <dgm:chMax/>
          <dgm:chPref val="0"/>
          <dgm:bulletEnabled val="1"/>
        </dgm:presLayoutVars>
      </dgm:prSet>
      <dgm:spPr/>
    </dgm:pt>
    <dgm:pt modelId="{90DA64F7-6167-4FB9-A440-E35D2C692349}" type="pres">
      <dgm:prSet presAssocID="{AB26AE6F-4B74-49AE-9B41-F8074C8F2453}" presName="sibTrans" presStyleCnt="0"/>
      <dgm:spPr/>
    </dgm:pt>
    <dgm:pt modelId="{B1F68B43-FF8E-4E62-8B4A-FBA2AF4B9B74}" type="pres">
      <dgm:prSet presAssocID="{340887CA-0ADD-4A0A-8976-4CC868D7319C}" presName="composite" presStyleCnt="0"/>
      <dgm:spPr/>
    </dgm:pt>
    <dgm:pt modelId="{F4D6FAE3-064D-4E1B-B7A6-3C89B306D533}" type="pres">
      <dgm:prSet presAssocID="{340887CA-0ADD-4A0A-8976-4CC868D7319C}" presName="ParentAccent1" presStyleLbl="alignNode1" presStyleIdx="27" presStyleCnt="54"/>
      <dgm:spPr/>
    </dgm:pt>
    <dgm:pt modelId="{8A81C4C4-C74E-4761-B90E-EB82C343F606}" type="pres">
      <dgm:prSet presAssocID="{340887CA-0ADD-4A0A-8976-4CC868D7319C}" presName="ParentAccent2" presStyleLbl="alignNode1" presStyleIdx="28" presStyleCnt="54"/>
      <dgm:spPr/>
    </dgm:pt>
    <dgm:pt modelId="{DA3C2CE9-9B58-4430-A48E-C977B2F2960F}" type="pres">
      <dgm:prSet presAssocID="{340887CA-0ADD-4A0A-8976-4CC868D7319C}" presName="ParentAccent3" presStyleLbl="alignNode1" presStyleIdx="29" presStyleCnt="54"/>
      <dgm:spPr/>
    </dgm:pt>
    <dgm:pt modelId="{A1527283-7F89-43CB-B2AB-F0AEA08CC3D2}" type="pres">
      <dgm:prSet presAssocID="{340887CA-0ADD-4A0A-8976-4CC868D7319C}" presName="ParentAccent4" presStyleLbl="alignNode1" presStyleIdx="30" presStyleCnt="54"/>
      <dgm:spPr/>
    </dgm:pt>
    <dgm:pt modelId="{197C808A-CB4C-4662-B908-1970E3312207}" type="pres">
      <dgm:prSet presAssocID="{340887CA-0ADD-4A0A-8976-4CC868D7319C}" presName="ParentAccent5" presStyleLbl="alignNode1" presStyleIdx="31" presStyleCnt="54"/>
      <dgm:spPr/>
    </dgm:pt>
    <dgm:pt modelId="{95C06542-F8AD-46EE-BE30-5F6F9E8C0321}" type="pres">
      <dgm:prSet presAssocID="{340887CA-0ADD-4A0A-8976-4CC868D7319C}" presName="ParentAccent6" presStyleLbl="alignNode1" presStyleIdx="32" presStyleCnt="54"/>
      <dgm:spPr/>
    </dgm:pt>
    <dgm:pt modelId="{AD7E8CD2-E57D-49BE-B193-3E7708DB510E}" type="pres">
      <dgm:prSet presAssocID="{340887CA-0ADD-4A0A-8976-4CC868D7319C}" presName="ParentAccent7" presStyleLbl="alignNode1" presStyleIdx="33" presStyleCnt="54"/>
      <dgm:spPr/>
    </dgm:pt>
    <dgm:pt modelId="{B13D99B5-BDE9-43FB-81C7-027BA25C66ED}" type="pres">
      <dgm:prSet presAssocID="{340887CA-0ADD-4A0A-8976-4CC868D7319C}" presName="ParentAccent8" presStyleLbl="alignNode1" presStyleIdx="34" presStyleCnt="54"/>
      <dgm:spPr/>
    </dgm:pt>
    <dgm:pt modelId="{91462E6A-8937-4B08-9196-58ECC2A7E049}" type="pres">
      <dgm:prSet presAssocID="{340887CA-0ADD-4A0A-8976-4CC868D7319C}" presName="ParentAccent9" presStyleLbl="alignNode1" presStyleIdx="35" presStyleCnt="54"/>
      <dgm:spPr/>
    </dgm:pt>
    <dgm:pt modelId="{C024D41A-8B01-42CA-9BB5-F149DA94FB63}" type="pres">
      <dgm:prSet presAssocID="{340887CA-0ADD-4A0A-8976-4CC868D7319C}" presName="ParentAccent10" presStyleLbl="alignNode1" presStyleIdx="36" presStyleCnt="54"/>
      <dgm:spPr/>
    </dgm:pt>
    <dgm:pt modelId="{6CA1D55E-D76F-49EA-944C-133B8D60BE66}" type="pres">
      <dgm:prSet presAssocID="{340887CA-0ADD-4A0A-8976-4CC868D7319C}" presName="Parent" presStyleLbl="alignNode1" presStyleIdx="37" presStyleCnt="54">
        <dgm:presLayoutVars>
          <dgm:chMax val="5"/>
          <dgm:chPref val="3"/>
          <dgm:bulletEnabled val="1"/>
        </dgm:presLayoutVars>
      </dgm:prSet>
      <dgm:spPr/>
    </dgm:pt>
    <dgm:pt modelId="{1A494EBA-4337-4662-85EE-2DA0FB1E4AE0}" type="pres">
      <dgm:prSet presAssocID="{E4DA54E4-A74D-4C30-A879-102AFC8F3003}" presName="Child1Accent1" presStyleLbl="alignNode1" presStyleIdx="38" presStyleCnt="54"/>
      <dgm:spPr/>
    </dgm:pt>
    <dgm:pt modelId="{FC9EC862-2252-4222-AC23-813263E054D8}" type="pres">
      <dgm:prSet presAssocID="{E4DA54E4-A74D-4C30-A879-102AFC8F3003}" presName="Child1Accent2" presStyleLbl="alignNode1" presStyleIdx="39" presStyleCnt="54"/>
      <dgm:spPr/>
    </dgm:pt>
    <dgm:pt modelId="{422834AD-539D-46D7-90D2-B13E169CB00D}" type="pres">
      <dgm:prSet presAssocID="{E4DA54E4-A74D-4C30-A879-102AFC8F3003}" presName="Child1Accent3" presStyleLbl="alignNode1" presStyleIdx="40" presStyleCnt="54"/>
      <dgm:spPr/>
    </dgm:pt>
    <dgm:pt modelId="{8CE82EE8-D228-4296-9AF5-B6032E64F551}" type="pres">
      <dgm:prSet presAssocID="{E4DA54E4-A74D-4C30-A879-102AFC8F3003}" presName="Child1Accent4" presStyleLbl="alignNode1" presStyleIdx="41" presStyleCnt="54"/>
      <dgm:spPr/>
    </dgm:pt>
    <dgm:pt modelId="{93501FA0-040C-4C84-8FBA-BAA50BB4D5FB}" type="pres">
      <dgm:prSet presAssocID="{E4DA54E4-A74D-4C30-A879-102AFC8F3003}" presName="Child1Accent5" presStyleLbl="alignNode1" presStyleIdx="42" presStyleCnt="54"/>
      <dgm:spPr/>
    </dgm:pt>
    <dgm:pt modelId="{1E8EE8DD-BD89-484D-98B1-027E62D075BE}" type="pres">
      <dgm:prSet presAssocID="{E4DA54E4-A74D-4C30-A879-102AFC8F3003}" presName="Child1Accent6" presStyleLbl="alignNode1" presStyleIdx="43" presStyleCnt="54"/>
      <dgm:spPr/>
    </dgm:pt>
    <dgm:pt modelId="{C66643B1-A3BB-49AC-970F-4FCCAB57EEFD}" type="pres">
      <dgm:prSet presAssocID="{E4DA54E4-A74D-4C30-A879-102AFC8F3003}" presName="Child1Accent7" presStyleLbl="alignNode1" presStyleIdx="44" presStyleCnt="54"/>
      <dgm:spPr/>
    </dgm:pt>
    <dgm:pt modelId="{25278748-F941-43DF-BAB8-1CC343AAF4EB}" type="pres">
      <dgm:prSet presAssocID="{E4DA54E4-A74D-4C30-A879-102AFC8F3003}" presName="Child1Accent8" presStyleLbl="alignNode1" presStyleIdx="45" presStyleCnt="54"/>
      <dgm:spPr/>
    </dgm:pt>
    <dgm:pt modelId="{EB02150B-2EC4-44BF-ADE5-2C1038B497D4}" type="pres">
      <dgm:prSet presAssocID="{E4DA54E4-A74D-4C30-A879-102AFC8F3003}" presName="Child1Accent9" presStyleLbl="alignNode1" presStyleIdx="46" presStyleCnt="54"/>
      <dgm:spPr/>
    </dgm:pt>
    <dgm:pt modelId="{2E092989-42CA-4BE8-B6F7-7C484791B208}" type="pres">
      <dgm:prSet presAssocID="{E4DA54E4-A74D-4C30-A879-102AFC8F3003}" presName="Child1" presStyleLbl="revTx" presStyleIdx="2" presStyleCnt="4">
        <dgm:presLayoutVars>
          <dgm:chMax/>
          <dgm:chPref val="0"/>
          <dgm:bulletEnabled val="1"/>
        </dgm:presLayoutVars>
      </dgm:prSet>
      <dgm:spPr/>
    </dgm:pt>
    <dgm:pt modelId="{D7668C3E-D331-434E-9640-97293A45A3EC}" type="pres">
      <dgm:prSet presAssocID="{A7B650B1-C47A-457B-8BBC-738CC1B221CE}" presName="Child2Accent1" presStyleLbl="alignNode1" presStyleIdx="47" presStyleCnt="54"/>
      <dgm:spPr/>
    </dgm:pt>
    <dgm:pt modelId="{5F8ED35F-16B2-439D-9C4C-F69B692FA8A8}" type="pres">
      <dgm:prSet presAssocID="{A7B650B1-C47A-457B-8BBC-738CC1B221CE}" presName="Child2Accent2" presStyleLbl="alignNode1" presStyleIdx="48" presStyleCnt="54"/>
      <dgm:spPr/>
    </dgm:pt>
    <dgm:pt modelId="{7E2D0316-B0AB-4F6B-BB45-1899DF8CFAA2}" type="pres">
      <dgm:prSet presAssocID="{A7B650B1-C47A-457B-8BBC-738CC1B221CE}" presName="Child2Accent3" presStyleLbl="alignNode1" presStyleIdx="49" presStyleCnt="54"/>
      <dgm:spPr/>
    </dgm:pt>
    <dgm:pt modelId="{6F03F865-A0BF-4D46-91F9-DA43ED5F91BC}" type="pres">
      <dgm:prSet presAssocID="{A7B650B1-C47A-457B-8BBC-738CC1B221CE}" presName="Child2Accent4" presStyleLbl="alignNode1" presStyleIdx="50" presStyleCnt="54"/>
      <dgm:spPr/>
    </dgm:pt>
    <dgm:pt modelId="{2BC466E3-D5F7-4272-97C4-39C24218ACF8}" type="pres">
      <dgm:prSet presAssocID="{A7B650B1-C47A-457B-8BBC-738CC1B221CE}" presName="Child2Accent5" presStyleLbl="alignNode1" presStyleIdx="51" presStyleCnt="54"/>
      <dgm:spPr/>
    </dgm:pt>
    <dgm:pt modelId="{047F1C36-2C8B-4F17-86F3-2C9666C7C3F8}" type="pres">
      <dgm:prSet presAssocID="{A7B650B1-C47A-457B-8BBC-738CC1B221CE}" presName="Child2Accent6" presStyleLbl="alignNode1" presStyleIdx="52" presStyleCnt="54"/>
      <dgm:spPr/>
    </dgm:pt>
    <dgm:pt modelId="{83A3855B-716D-4229-B279-1DEE614A0E1B}" type="pres">
      <dgm:prSet presAssocID="{A7B650B1-C47A-457B-8BBC-738CC1B221CE}" presName="Child2Accent7" presStyleLbl="alignNode1" presStyleIdx="53" presStyleCnt="54"/>
      <dgm:spPr/>
    </dgm:pt>
    <dgm:pt modelId="{6451CF4E-6AEF-4B7F-8C9F-8BA763F351A3}" type="pres">
      <dgm:prSet presAssocID="{A7B650B1-C47A-457B-8BBC-738CC1B221CE}" presName="Child2" presStyleLbl="revTx" presStyleIdx="3" presStyleCnt="4">
        <dgm:presLayoutVars>
          <dgm:chMax/>
          <dgm:chPref val="0"/>
          <dgm:bulletEnabled val="1"/>
        </dgm:presLayoutVars>
      </dgm:prSet>
      <dgm:spPr/>
    </dgm:pt>
  </dgm:ptLst>
  <dgm:cxnLst>
    <dgm:cxn modelId="{CECB551F-6433-4115-8207-12D859AD0BC4}" srcId="{340887CA-0ADD-4A0A-8976-4CC868D7319C}" destId="{A7B650B1-C47A-457B-8BBC-738CC1B221CE}" srcOrd="1" destOrd="0" parTransId="{5AB03118-1706-4B79-B2F4-9047269FBEBC}" sibTransId="{451DEAE6-46A2-4D9C-81EC-E2A5706C42CA}"/>
    <dgm:cxn modelId="{45E1A13D-0075-444C-8F68-ADF114130EC9}" type="presOf" srcId="{5CA96D24-F460-4FDF-A012-552E1D8B33F6}" destId="{67298B7C-9940-4AC6-A348-85A4728CEDC2}" srcOrd="0" destOrd="0" presId="urn:microsoft.com/office/officeart/2011/layout/ConvergingText"/>
    <dgm:cxn modelId="{998B775F-A1C6-4059-886A-3B420F3C1A3D}" srcId="{D89CD5B0-FB0E-4947-8F02-47EA54DEE0D2}" destId="{533E8E47-6849-4277-A264-0823AD1D1BEC}" srcOrd="0" destOrd="0" parTransId="{30A3EF8C-228D-4B7D-83C9-546CE0FA17BA}" sibTransId="{CD465117-B57F-4FB1-AAD3-E148A022B775}"/>
    <dgm:cxn modelId="{D7197E4C-1606-463E-8E58-2E5F69C2EEF9}" srcId="{340887CA-0ADD-4A0A-8976-4CC868D7319C}" destId="{E4DA54E4-A74D-4C30-A879-102AFC8F3003}" srcOrd="0" destOrd="0" parTransId="{6837C16C-DDC2-4CCF-A9A3-1097928AA41B}" sibTransId="{C7A3133A-314A-4797-893F-F1E107966421}"/>
    <dgm:cxn modelId="{180E0D77-207C-4067-B072-AF4B24F96E23}" type="presOf" srcId="{340887CA-0ADD-4A0A-8976-4CC868D7319C}" destId="{6CA1D55E-D76F-49EA-944C-133B8D60BE66}" srcOrd="0" destOrd="0" presId="urn:microsoft.com/office/officeart/2011/layout/ConvergingText"/>
    <dgm:cxn modelId="{B125215A-A81B-4653-9FE6-3506D529B24C}" srcId="{5CA96D24-F460-4FDF-A012-552E1D8B33F6}" destId="{340887CA-0ADD-4A0A-8976-4CC868D7319C}" srcOrd="1" destOrd="0" parTransId="{3E89312A-CA97-4E4B-BFD7-90CD111C46EA}" sibTransId="{04AB74E9-5031-41AE-97F5-FA2DFC1E2191}"/>
    <dgm:cxn modelId="{8756797D-E45B-4656-80FC-99F7521D1EB1}" type="presOf" srcId="{A7B650B1-C47A-457B-8BBC-738CC1B221CE}" destId="{6451CF4E-6AEF-4B7F-8C9F-8BA763F351A3}" srcOrd="0" destOrd="0" presId="urn:microsoft.com/office/officeart/2011/layout/ConvergingText"/>
    <dgm:cxn modelId="{307FCD85-228D-4B2E-8166-7D445072FD7A}" type="presOf" srcId="{E4DA54E4-A74D-4C30-A879-102AFC8F3003}" destId="{2E092989-42CA-4BE8-B6F7-7C484791B208}" srcOrd="0" destOrd="0" presId="urn:microsoft.com/office/officeart/2011/layout/ConvergingText"/>
    <dgm:cxn modelId="{F9A405A5-91B6-4775-BF7F-C31A600DB942}" type="presOf" srcId="{D89CD5B0-FB0E-4947-8F02-47EA54DEE0D2}" destId="{6A539865-7410-48FA-B384-FA7E9E8C929A}" srcOrd="0" destOrd="0" presId="urn:microsoft.com/office/officeart/2011/layout/ConvergingText"/>
    <dgm:cxn modelId="{E98118B1-0F60-43ED-BA3A-A78F3A99747B}" srcId="{5CA96D24-F460-4FDF-A012-552E1D8B33F6}" destId="{D89CD5B0-FB0E-4947-8F02-47EA54DEE0D2}" srcOrd="0" destOrd="0" parTransId="{6BA27ED5-7399-40BC-92AB-39DD4EEDC0B3}" sibTransId="{AB26AE6F-4B74-49AE-9B41-F8074C8F2453}"/>
    <dgm:cxn modelId="{2746ADC2-244F-4C70-8816-0FE5094844AD}" type="presOf" srcId="{533E8E47-6849-4277-A264-0823AD1D1BEC}" destId="{560A772E-3236-4D1B-82D7-403062D89618}" srcOrd="0" destOrd="0" presId="urn:microsoft.com/office/officeart/2011/layout/ConvergingText"/>
    <dgm:cxn modelId="{50CFAFEF-910D-4405-A20E-B256AE3F5467}" type="presOf" srcId="{D9392964-C0F5-433B-B790-BED9E4B8AAEC}" destId="{86A422E3-4AE7-4675-8DC7-F1C7F15D68FE}" srcOrd="0" destOrd="0" presId="urn:microsoft.com/office/officeart/2011/layout/ConvergingText"/>
    <dgm:cxn modelId="{C14021F2-DEA2-4CBE-B73F-C3A9FA530981}" srcId="{D89CD5B0-FB0E-4947-8F02-47EA54DEE0D2}" destId="{D9392964-C0F5-433B-B790-BED9E4B8AAEC}" srcOrd="1" destOrd="0" parTransId="{C804AABA-E73D-4C47-957E-FB53586C0376}" sibTransId="{9ADB6BFA-B107-4C75-BA11-E52E58D7E2FC}"/>
    <dgm:cxn modelId="{4B9ED1F3-06A8-4E8A-9FAA-44AD926A719D}" type="presParOf" srcId="{67298B7C-9940-4AC6-A348-85A4728CEDC2}" destId="{70FF849B-DF49-4C39-B59A-74AEC51D63E8}" srcOrd="0" destOrd="0" presId="urn:microsoft.com/office/officeart/2011/layout/ConvergingText"/>
    <dgm:cxn modelId="{65779C4A-EA1A-4FD4-8BC3-F952753585F7}" type="presParOf" srcId="{70FF849B-DF49-4C39-B59A-74AEC51D63E8}" destId="{06ABD895-3119-4BFE-8BEA-34E908F30DF3}" srcOrd="0" destOrd="0" presId="urn:microsoft.com/office/officeart/2011/layout/ConvergingText"/>
    <dgm:cxn modelId="{B9F51412-AB80-406C-9A7E-E8CEF6378C9E}" type="presParOf" srcId="{70FF849B-DF49-4C39-B59A-74AEC51D63E8}" destId="{B9936EFB-2C29-432D-918C-6327027FF685}" srcOrd="1" destOrd="0" presId="urn:microsoft.com/office/officeart/2011/layout/ConvergingText"/>
    <dgm:cxn modelId="{6A315FD8-626D-4371-B995-56D03C6F8FED}" type="presParOf" srcId="{70FF849B-DF49-4C39-B59A-74AEC51D63E8}" destId="{A657E900-1C85-4BC7-9E6B-F889DA00384A}" srcOrd="2" destOrd="0" presId="urn:microsoft.com/office/officeart/2011/layout/ConvergingText"/>
    <dgm:cxn modelId="{85AAC33A-3935-4FE6-B8B3-E446FF7B0438}" type="presParOf" srcId="{70FF849B-DF49-4C39-B59A-74AEC51D63E8}" destId="{57254ED1-5484-47B9-9CE0-81A3069A98DF}" srcOrd="3" destOrd="0" presId="urn:microsoft.com/office/officeart/2011/layout/ConvergingText"/>
    <dgm:cxn modelId="{185D1585-F392-4E6D-B33C-0401D6E3C212}" type="presParOf" srcId="{70FF849B-DF49-4C39-B59A-74AEC51D63E8}" destId="{C6F95955-F80C-4D54-86F4-87CB475974E9}" srcOrd="4" destOrd="0" presId="urn:microsoft.com/office/officeart/2011/layout/ConvergingText"/>
    <dgm:cxn modelId="{49A30386-FBBC-4A48-894A-04AA65233111}" type="presParOf" srcId="{70FF849B-DF49-4C39-B59A-74AEC51D63E8}" destId="{79A84CD6-C30B-44C7-B5E9-3FCE23931A19}" srcOrd="5" destOrd="0" presId="urn:microsoft.com/office/officeart/2011/layout/ConvergingText"/>
    <dgm:cxn modelId="{C05E627C-9A79-459B-9E5E-0E5BA8D9A0F6}" type="presParOf" srcId="{70FF849B-DF49-4C39-B59A-74AEC51D63E8}" destId="{6AD39E26-7952-4FAE-8E8D-58177E2762BF}" srcOrd="6" destOrd="0" presId="urn:microsoft.com/office/officeart/2011/layout/ConvergingText"/>
    <dgm:cxn modelId="{69E16C52-7E81-4BC6-BE8B-7197DBCEA2CC}" type="presParOf" srcId="{70FF849B-DF49-4C39-B59A-74AEC51D63E8}" destId="{52382CC4-F374-4641-8723-0DFD3D4DA551}" srcOrd="7" destOrd="0" presId="urn:microsoft.com/office/officeart/2011/layout/ConvergingText"/>
    <dgm:cxn modelId="{6FA92721-109F-4F0B-93B3-179946DDFC54}" type="presParOf" srcId="{70FF849B-DF49-4C39-B59A-74AEC51D63E8}" destId="{322052BC-3E4A-4C1C-A2C9-E6C6A3536D7E}" srcOrd="8" destOrd="0" presId="urn:microsoft.com/office/officeart/2011/layout/ConvergingText"/>
    <dgm:cxn modelId="{52BB5C91-B205-43C7-80ED-9E499AB0A726}" type="presParOf" srcId="{70FF849B-DF49-4C39-B59A-74AEC51D63E8}" destId="{579E5BE9-D79A-4D99-A7B8-D4CFA1D6CF57}" srcOrd="9" destOrd="0" presId="urn:microsoft.com/office/officeart/2011/layout/ConvergingText"/>
    <dgm:cxn modelId="{6C265A3F-9487-487A-BB0A-F7F229E4DE92}" type="presParOf" srcId="{70FF849B-DF49-4C39-B59A-74AEC51D63E8}" destId="{6A539865-7410-48FA-B384-FA7E9E8C929A}" srcOrd="10" destOrd="0" presId="urn:microsoft.com/office/officeart/2011/layout/ConvergingText"/>
    <dgm:cxn modelId="{CE1184EF-7F40-4557-A69B-A9658758CCE6}" type="presParOf" srcId="{70FF849B-DF49-4C39-B59A-74AEC51D63E8}" destId="{754329FA-48F8-4D89-9B71-CB24767221A3}" srcOrd="11" destOrd="0" presId="urn:microsoft.com/office/officeart/2011/layout/ConvergingText"/>
    <dgm:cxn modelId="{CA390BD8-5F6F-417C-B549-68EA2E1F7FDD}" type="presParOf" srcId="{70FF849B-DF49-4C39-B59A-74AEC51D63E8}" destId="{5A5B9299-7236-4306-96B5-20432941EB41}" srcOrd="12" destOrd="0" presId="urn:microsoft.com/office/officeart/2011/layout/ConvergingText"/>
    <dgm:cxn modelId="{13A36AF0-B78C-472F-844E-E318A65F6878}" type="presParOf" srcId="{70FF849B-DF49-4C39-B59A-74AEC51D63E8}" destId="{CD789ECF-7260-4D9D-AC23-C6C240EFC362}" srcOrd="13" destOrd="0" presId="urn:microsoft.com/office/officeart/2011/layout/ConvergingText"/>
    <dgm:cxn modelId="{B8C05421-A1FC-4293-92F1-75FBFDEE302C}" type="presParOf" srcId="{70FF849B-DF49-4C39-B59A-74AEC51D63E8}" destId="{AD3A0977-3859-49B9-8AC2-96679C018017}" srcOrd="14" destOrd="0" presId="urn:microsoft.com/office/officeart/2011/layout/ConvergingText"/>
    <dgm:cxn modelId="{105DA2B6-4FBD-48A7-B5B9-11FE6F983DC6}" type="presParOf" srcId="{70FF849B-DF49-4C39-B59A-74AEC51D63E8}" destId="{06448755-F263-4091-978C-E967A9AC037C}" srcOrd="15" destOrd="0" presId="urn:microsoft.com/office/officeart/2011/layout/ConvergingText"/>
    <dgm:cxn modelId="{15A16997-9975-4477-A128-6BAC8451C19C}" type="presParOf" srcId="{70FF849B-DF49-4C39-B59A-74AEC51D63E8}" destId="{D3DB1375-9E2B-4D09-9DB4-B08D908FED87}" srcOrd="16" destOrd="0" presId="urn:microsoft.com/office/officeart/2011/layout/ConvergingText"/>
    <dgm:cxn modelId="{6AFE722E-91B2-4696-AC5F-654CB5A74EE1}" type="presParOf" srcId="{70FF849B-DF49-4C39-B59A-74AEC51D63E8}" destId="{85F48114-63D5-40D4-AB14-21192CF53A94}" srcOrd="17" destOrd="0" presId="urn:microsoft.com/office/officeart/2011/layout/ConvergingText"/>
    <dgm:cxn modelId="{D38D8F50-2330-4A4D-86C9-0E106AD6B87F}" type="presParOf" srcId="{70FF849B-DF49-4C39-B59A-74AEC51D63E8}" destId="{0F1154A8-AD43-46EA-973F-C99408990B85}" srcOrd="18" destOrd="0" presId="urn:microsoft.com/office/officeart/2011/layout/ConvergingText"/>
    <dgm:cxn modelId="{1EC4FB27-41A3-491A-89AB-10873B0C9A04}" type="presParOf" srcId="{70FF849B-DF49-4C39-B59A-74AEC51D63E8}" destId="{2E79F1AF-7243-4201-8253-68BBFE6C5CAF}" srcOrd="19" destOrd="0" presId="urn:microsoft.com/office/officeart/2011/layout/ConvergingText"/>
    <dgm:cxn modelId="{CD004055-FE68-4283-ABCA-259A2793E130}" type="presParOf" srcId="{70FF849B-DF49-4C39-B59A-74AEC51D63E8}" destId="{560A772E-3236-4D1B-82D7-403062D89618}" srcOrd="20" destOrd="0" presId="urn:microsoft.com/office/officeart/2011/layout/ConvergingText"/>
    <dgm:cxn modelId="{1D073823-6228-4E2A-B3D3-6105CF1A15AE}" type="presParOf" srcId="{70FF849B-DF49-4C39-B59A-74AEC51D63E8}" destId="{E97E0FC1-F3AB-4F82-8DE2-B3DED5E1A482}" srcOrd="21" destOrd="0" presId="urn:microsoft.com/office/officeart/2011/layout/ConvergingText"/>
    <dgm:cxn modelId="{9E2DA0E4-2D21-4A74-AD11-A3F2FA68605B}" type="presParOf" srcId="{70FF849B-DF49-4C39-B59A-74AEC51D63E8}" destId="{412C225D-F6AE-4D00-A679-2F25EA1B0262}" srcOrd="22" destOrd="0" presId="urn:microsoft.com/office/officeart/2011/layout/ConvergingText"/>
    <dgm:cxn modelId="{9C0F9A79-E3FD-4EAC-BE88-B41B274B9B68}" type="presParOf" srcId="{70FF849B-DF49-4C39-B59A-74AEC51D63E8}" destId="{9E615F4E-3CA7-4BD2-BCC1-1853B38F1815}" srcOrd="23" destOrd="0" presId="urn:microsoft.com/office/officeart/2011/layout/ConvergingText"/>
    <dgm:cxn modelId="{77365C32-930B-4BC1-BF4D-974D4376D8BE}" type="presParOf" srcId="{70FF849B-DF49-4C39-B59A-74AEC51D63E8}" destId="{EDBF0B7C-AB00-4A97-8DAE-209397019763}" srcOrd="24" destOrd="0" presId="urn:microsoft.com/office/officeart/2011/layout/ConvergingText"/>
    <dgm:cxn modelId="{19C3F2AB-5679-4F3D-9440-B7E4F123F5D5}" type="presParOf" srcId="{70FF849B-DF49-4C39-B59A-74AEC51D63E8}" destId="{16A331C7-82B0-47A9-884F-8DD39A38FBF1}" srcOrd="25" destOrd="0" presId="urn:microsoft.com/office/officeart/2011/layout/ConvergingText"/>
    <dgm:cxn modelId="{E4D653E3-A7F6-40A7-9E74-A9A75881E41C}" type="presParOf" srcId="{70FF849B-DF49-4C39-B59A-74AEC51D63E8}" destId="{D460C5B3-8273-4AA0-BE67-87CC21452DE8}" srcOrd="26" destOrd="0" presId="urn:microsoft.com/office/officeart/2011/layout/ConvergingText"/>
    <dgm:cxn modelId="{0A2A1BC9-A0EF-4A01-B3A8-8E317F36887F}" type="presParOf" srcId="{70FF849B-DF49-4C39-B59A-74AEC51D63E8}" destId="{228B16C1-710A-4A0D-A4BB-CD2049E50899}" srcOrd="27" destOrd="0" presId="urn:microsoft.com/office/officeart/2011/layout/ConvergingText"/>
    <dgm:cxn modelId="{90F40C41-9012-4D9D-94C2-683855D48EAB}" type="presParOf" srcId="{70FF849B-DF49-4C39-B59A-74AEC51D63E8}" destId="{86A422E3-4AE7-4675-8DC7-F1C7F15D68FE}" srcOrd="28" destOrd="0" presId="urn:microsoft.com/office/officeart/2011/layout/ConvergingText"/>
    <dgm:cxn modelId="{C4F081BB-9513-43AB-B717-56A4F392D5F1}" type="presParOf" srcId="{67298B7C-9940-4AC6-A348-85A4728CEDC2}" destId="{90DA64F7-6167-4FB9-A440-E35D2C692349}" srcOrd="1" destOrd="0" presId="urn:microsoft.com/office/officeart/2011/layout/ConvergingText"/>
    <dgm:cxn modelId="{2D12F59C-6BF5-44A0-8099-7BB4283B5D12}" type="presParOf" srcId="{67298B7C-9940-4AC6-A348-85A4728CEDC2}" destId="{B1F68B43-FF8E-4E62-8B4A-FBA2AF4B9B74}" srcOrd="2" destOrd="0" presId="urn:microsoft.com/office/officeart/2011/layout/ConvergingText"/>
    <dgm:cxn modelId="{2EF46B1F-1163-4C55-B620-429EB9C0248B}" type="presParOf" srcId="{B1F68B43-FF8E-4E62-8B4A-FBA2AF4B9B74}" destId="{F4D6FAE3-064D-4E1B-B7A6-3C89B306D533}" srcOrd="0" destOrd="0" presId="urn:microsoft.com/office/officeart/2011/layout/ConvergingText"/>
    <dgm:cxn modelId="{16A81227-1F32-431B-9265-AE6B28765AA9}" type="presParOf" srcId="{B1F68B43-FF8E-4E62-8B4A-FBA2AF4B9B74}" destId="{8A81C4C4-C74E-4761-B90E-EB82C343F606}" srcOrd="1" destOrd="0" presId="urn:microsoft.com/office/officeart/2011/layout/ConvergingText"/>
    <dgm:cxn modelId="{5EEE2CF2-313B-4B03-BACB-8A5FE4F46D3B}" type="presParOf" srcId="{B1F68B43-FF8E-4E62-8B4A-FBA2AF4B9B74}" destId="{DA3C2CE9-9B58-4430-A48E-C977B2F2960F}" srcOrd="2" destOrd="0" presId="urn:microsoft.com/office/officeart/2011/layout/ConvergingText"/>
    <dgm:cxn modelId="{24C91612-ACC7-407F-B7A9-FBF7D3316C8B}" type="presParOf" srcId="{B1F68B43-FF8E-4E62-8B4A-FBA2AF4B9B74}" destId="{A1527283-7F89-43CB-B2AB-F0AEA08CC3D2}" srcOrd="3" destOrd="0" presId="urn:microsoft.com/office/officeart/2011/layout/ConvergingText"/>
    <dgm:cxn modelId="{4EBBBAC4-3F68-41AA-9702-6D24CFA160C1}" type="presParOf" srcId="{B1F68B43-FF8E-4E62-8B4A-FBA2AF4B9B74}" destId="{197C808A-CB4C-4662-B908-1970E3312207}" srcOrd="4" destOrd="0" presId="urn:microsoft.com/office/officeart/2011/layout/ConvergingText"/>
    <dgm:cxn modelId="{65D9B4A2-E748-4822-8A7B-72C158E21A14}" type="presParOf" srcId="{B1F68B43-FF8E-4E62-8B4A-FBA2AF4B9B74}" destId="{95C06542-F8AD-46EE-BE30-5F6F9E8C0321}" srcOrd="5" destOrd="0" presId="urn:microsoft.com/office/officeart/2011/layout/ConvergingText"/>
    <dgm:cxn modelId="{5A9E06F8-AC55-48D4-AD72-CC72F92A3A6B}" type="presParOf" srcId="{B1F68B43-FF8E-4E62-8B4A-FBA2AF4B9B74}" destId="{AD7E8CD2-E57D-49BE-B193-3E7708DB510E}" srcOrd="6" destOrd="0" presId="urn:microsoft.com/office/officeart/2011/layout/ConvergingText"/>
    <dgm:cxn modelId="{E4F2054F-DAB8-45DD-BE25-16434593BC03}" type="presParOf" srcId="{B1F68B43-FF8E-4E62-8B4A-FBA2AF4B9B74}" destId="{B13D99B5-BDE9-43FB-81C7-027BA25C66ED}" srcOrd="7" destOrd="0" presId="urn:microsoft.com/office/officeart/2011/layout/ConvergingText"/>
    <dgm:cxn modelId="{80685422-8148-4A21-9045-8EBBC980A829}" type="presParOf" srcId="{B1F68B43-FF8E-4E62-8B4A-FBA2AF4B9B74}" destId="{91462E6A-8937-4B08-9196-58ECC2A7E049}" srcOrd="8" destOrd="0" presId="urn:microsoft.com/office/officeart/2011/layout/ConvergingText"/>
    <dgm:cxn modelId="{957A25B5-C67A-49B7-9505-202EB9AECA6A}" type="presParOf" srcId="{B1F68B43-FF8E-4E62-8B4A-FBA2AF4B9B74}" destId="{C024D41A-8B01-42CA-9BB5-F149DA94FB63}" srcOrd="9" destOrd="0" presId="urn:microsoft.com/office/officeart/2011/layout/ConvergingText"/>
    <dgm:cxn modelId="{7341B006-E6C5-40FB-8C90-54D1F2037D6D}" type="presParOf" srcId="{B1F68B43-FF8E-4E62-8B4A-FBA2AF4B9B74}" destId="{6CA1D55E-D76F-49EA-944C-133B8D60BE66}" srcOrd="10" destOrd="0" presId="urn:microsoft.com/office/officeart/2011/layout/ConvergingText"/>
    <dgm:cxn modelId="{1CF56F83-F49B-4979-BFCF-03F8E7729916}" type="presParOf" srcId="{B1F68B43-FF8E-4E62-8B4A-FBA2AF4B9B74}" destId="{1A494EBA-4337-4662-85EE-2DA0FB1E4AE0}" srcOrd="11" destOrd="0" presId="urn:microsoft.com/office/officeart/2011/layout/ConvergingText"/>
    <dgm:cxn modelId="{E4819C36-4D21-4984-AD75-C4A4D2867400}" type="presParOf" srcId="{B1F68B43-FF8E-4E62-8B4A-FBA2AF4B9B74}" destId="{FC9EC862-2252-4222-AC23-813263E054D8}" srcOrd="12" destOrd="0" presId="urn:microsoft.com/office/officeart/2011/layout/ConvergingText"/>
    <dgm:cxn modelId="{8347D870-F010-4CF7-81C8-B923584D765B}" type="presParOf" srcId="{B1F68B43-FF8E-4E62-8B4A-FBA2AF4B9B74}" destId="{422834AD-539D-46D7-90D2-B13E169CB00D}" srcOrd="13" destOrd="0" presId="urn:microsoft.com/office/officeart/2011/layout/ConvergingText"/>
    <dgm:cxn modelId="{EC9FBE5F-2222-4AF5-BC95-872F34EF5ABC}" type="presParOf" srcId="{B1F68B43-FF8E-4E62-8B4A-FBA2AF4B9B74}" destId="{8CE82EE8-D228-4296-9AF5-B6032E64F551}" srcOrd="14" destOrd="0" presId="urn:microsoft.com/office/officeart/2011/layout/ConvergingText"/>
    <dgm:cxn modelId="{32F1134B-4ED2-43A9-86B8-E342899B0FA6}" type="presParOf" srcId="{B1F68B43-FF8E-4E62-8B4A-FBA2AF4B9B74}" destId="{93501FA0-040C-4C84-8FBA-BAA50BB4D5FB}" srcOrd="15" destOrd="0" presId="urn:microsoft.com/office/officeart/2011/layout/ConvergingText"/>
    <dgm:cxn modelId="{B4F209C6-7B3C-4F5F-8D7A-D66E863AB66C}" type="presParOf" srcId="{B1F68B43-FF8E-4E62-8B4A-FBA2AF4B9B74}" destId="{1E8EE8DD-BD89-484D-98B1-027E62D075BE}" srcOrd="16" destOrd="0" presId="urn:microsoft.com/office/officeart/2011/layout/ConvergingText"/>
    <dgm:cxn modelId="{3AE81CFC-BF5D-42AB-AA60-024F6128BB59}" type="presParOf" srcId="{B1F68B43-FF8E-4E62-8B4A-FBA2AF4B9B74}" destId="{C66643B1-A3BB-49AC-970F-4FCCAB57EEFD}" srcOrd="17" destOrd="0" presId="urn:microsoft.com/office/officeart/2011/layout/ConvergingText"/>
    <dgm:cxn modelId="{A9BE73F3-74E8-4083-92A4-E24516C5F6A6}" type="presParOf" srcId="{B1F68B43-FF8E-4E62-8B4A-FBA2AF4B9B74}" destId="{25278748-F941-43DF-BAB8-1CC343AAF4EB}" srcOrd="18" destOrd="0" presId="urn:microsoft.com/office/officeart/2011/layout/ConvergingText"/>
    <dgm:cxn modelId="{ED18B31A-EC60-42F3-8729-12A76EBE3975}" type="presParOf" srcId="{B1F68B43-FF8E-4E62-8B4A-FBA2AF4B9B74}" destId="{EB02150B-2EC4-44BF-ADE5-2C1038B497D4}" srcOrd="19" destOrd="0" presId="urn:microsoft.com/office/officeart/2011/layout/ConvergingText"/>
    <dgm:cxn modelId="{DD175CB8-D6C4-4DCF-B7E3-31EE08E88689}" type="presParOf" srcId="{B1F68B43-FF8E-4E62-8B4A-FBA2AF4B9B74}" destId="{2E092989-42CA-4BE8-B6F7-7C484791B208}" srcOrd="20" destOrd="0" presId="urn:microsoft.com/office/officeart/2011/layout/ConvergingText"/>
    <dgm:cxn modelId="{85E0AEAB-1B77-4763-9615-4B813BB202DA}" type="presParOf" srcId="{B1F68B43-FF8E-4E62-8B4A-FBA2AF4B9B74}" destId="{D7668C3E-D331-434E-9640-97293A45A3EC}" srcOrd="21" destOrd="0" presId="urn:microsoft.com/office/officeart/2011/layout/ConvergingText"/>
    <dgm:cxn modelId="{F3BE57DE-1BE1-406F-B30A-98DD1DF32DF9}" type="presParOf" srcId="{B1F68B43-FF8E-4E62-8B4A-FBA2AF4B9B74}" destId="{5F8ED35F-16B2-439D-9C4C-F69B692FA8A8}" srcOrd="22" destOrd="0" presId="urn:microsoft.com/office/officeart/2011/layout/ConvergingText"/>
    <dgm:cxn modelId="{43F4FDD8-E254-4BA7-9BE4-FE7DA9C97E42}" type="presParOf" srcId="{B1F68B43-FF8E-4E62-8B4A-FBA2AF4B9B74}" destId="{7E2D0316-B0AB-4F6B-BB45-1899DF8CFAA2}" srcOrd="23" destOrd="0" presId="urn:microsoft.com/office/officeart/2011/layout/ConvergingText"/>
    <dgm:cxn modelId="{E3E86F81-EF44-4A96-B7FE-7C41037081CC}" type="presParOf" srcId="{B1F68B43-FF8E-4E62-8B4A-FBA2AF4B9B74}" destId="{6F03F865-A0BF-4D46-91F9-DA43ED5F91BC}" srcOrd="24" destOrd="0" presId="urn:microsoft.com/office/officeart/2011/layout/ConvergingText"/>
    <dgm:cxn modelId="{DA0CAEE7-8085-450F-AAA2-169FB10D8BB9}" type="presParOf" srcId="{B1F68B43-FF8E-4E62-8B4A-FBA2AF4B9B74}" destId="{2BC466E3-D5F7-4272-97C4-39C24218ACF8}" srcOrd="25" destOrd="0" presId="urn:microsoft.com/office/officeart/2011/layout/ConvergingText"/>
    <dgm:cxn modelId="{52F7A298-8E6B-4EA2-AA0A-26A804E2E869}" type="presParOf" srcId="{B1F68B43-FF8E-4E62-8B4A-FBA2AF4B9B74}" destId="{047F1C36-2C8B-4F17-86F3-2C9666C7C3F8}" srcOrd="26" destOrd="0" presId="urn:microsoft.com/office/officeart/2011/layout/ConvergingText"/>
    <dgm:cxn modelId="{4B418CD1-B292-4315-A99C-1D32D233B39A}" type="presParOf" srcId="{B1F68B43-FF8E-4E62-8B4A-FBA2AF4B9B74}" destId="{83A3855B-716D-4229-B279-1DEE614A0E1B}" srcOrd="27" destOrd="0" presId="urn:microsoft.com/office/officeart/2011/layout/ConvergingText"/>
    <dgm:cxn modelId="{18CE66FE-4756-4D7C-B36D-2B7F14CD02B9}" type="presParOf" srcId="{B1F68B43-FF8E-4E62-8B4A-FBA2AF4B9B74}" destId="{6451CF4E-6AEF-4B7F-8C9F-8BA763F351A3}" srcOrd="28" destOrd="0" presId="urn:microsoft.com/office/officeart/2011/layout/ConvergingText"/>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CA96D24-F460-4FDF-A012-552E1D8B33F6}" type="doc">
      <dgm:prSet loTypeId="urn:microsoft.com/office/officeart/2011/layout/ConvergingText" loCatId="process" qsTypeId="urn:microsoft.com/office/officeart/2005/8/quickstyle/simple3" qsCatId="simple" csTypeId="urn:microsoft.com/office/officeart/2005/8/colors/accent1_2" csCatId="accent1" phldr="1"/>
      <dgm:spPr/>
      <dgm:t>
        <a:bodyPr/>
        <a:lstStyle/>
        <a:p>
          <a:endParaRPr lang="en-GB"/>
        </a:p>
      </dgm:t>
    </dgm:pt>
    <dgm:pt modelId="{D89CD5B0-FB0E-4947-8F02-47EA54DEE0D2}">
      <dgm:prSet phldrT="[Text]"/>
      <dgm:spPr/>
      <dgm:t>
        <a:bodyPr/>
        <a:lstStyle/>
        <a:p>
          <a:endParaRPr lang="en-GB" dirty="0"/>
        </a:p>
      </dgm:t>
    </dgm:pt>
    <dgm:pt modelId="{6BA27ED5-7399-40BC-92AB-39DD4EEDC0B3}" type="parTrans" cxnId="{E98118B1-0F60-43ED-BA3A-A78F3A99747B}">
      <dgm:prSet/>
      <dgm:spPr/>
      <dgm:t>
        <a:bodyPr/>
        <a:lstStyle/>
        <a:p>
          <a:endParaRPr lang="en-GB"/>
        </a:p>
      </dgm:t>
    </dgm:pt>
    <dgm:pt modelId="{AB26AE6F-4B74-49AE-9B41-F8074C8F2453}" type="sibTrans" cxnId="{E98118B1-0F60-43ED-BA3A-A78F3A99747B}">
      <dgm:prSet/>
      <dgm:spPr/>
      <dgm:t>
        <a:bodyPr/>
        <a:lstStyle/>
        <a:p>
          <a:endParaRPr lang="en-GB"/>
        </a:p>
      </dgm:t>
    </dgm:pt>
    <dgm:pt modelId="{D9392964-C0F5-433B-B790-BED9E4B8AAEC}">
      <dgm:prSet phldrT="[Text]" phldr="1"/>
      <dgm:spPr/>
      <dgm:t>
        <a:bodyPr/>
        <a:lstStyle/>
        <a:p>
          <a:endParaRPr lang="en-GB"/>
        </a:p>
      </dgm:t>
    </dgm:pt>
    <dgm:pt modelId="{C804AABA-E73D-4C47-957E-FB53586C0376}" type="parTrans" cxnId="{C14021F2-DEA2-4CBE-B73F-C3A9FA530981}">
      <dgm:prSet/>
      <dgm:spPr/>
      <dgm:t>
        <a:bodyPr/>
        <a:lstStyle/>
        <a:p>
          <a:endParaRPr lang="en-GB"/>
        </a:p>
      </dgm:t>
    </dgm:pt>
    <dgm:pt modelId="{9ADB6BFA-B107-4C75-BA11-E52E58D7E2FC}" type="sibTrans" cxnId="{C14021F2-DEA2-4CBE-B73F-C3A9FA530981}">
      <dgm:prSet/>
      <dgm:spPr/>
      <dgm:t>
        <a:bodyPr/>
        <a:lstStyle/>
        <a:p>
          <a:endParaRPr lang="en-GB"/>
        </a:p>
      </dgm:t>
    </dgm:pt>
    <dgm:pt modelId="{340887CA-0ADD-4A0A-8976-4CC868D7319C}">
      <dgm:prSet phldrT="[Text]" phldr="1"/>
      <dgm:spPr/>
      <dgm:t>
        <a:bodyPr/>
        <a:lstStyle/>
        <a:p>
          <a:endParaRPr lang="en-GB" dirty="0"/>
        </a:p>
      </dgm:t>
    </dgm:pt>
    <dgm:pt modelId="{3E89312A-CA97-4E4B-BFD7-90CD111C46EA}" type="parTrans" cxnId="{B125215A-A81B-4653-9FE6-3506D529B24C}">
      <dgm:prSet/>
      <dgm:spPr/>
      <dgm:t>
        <a:bodyPr/>
        <a:lstStyle/>
        <a:p>
          <a:endParaRPr lang="en-GB"/>
        </a:p>
      </dgm:t>
    </dgm:pt>
    <dgm:pt modelId="{04AB74E9-5031-41AE-97F5-FA2DFC1E2191}" type="sibTrans" cxnId="{B125215A-A81B-4653-9FE6-3506D529B24C}">
      <dgm:prSet/>
      <dgm:spPr/>
      <dgm:t>
        <a:bodyPr/>
        <a:lstStyle/>
        <a:p>
          <a:endParaRPr lang="en-GB"/>
        </a:p>
      </dgm:t>
    </dgm:pt>
    <dgm:pt modelId="{E4DA54E4-A74D-4C30-A879-102AFC8F3003}">
      <dgm:prSet phldrT="[Text]" phldr="1"/>
      <dgm:spPr/>
      <dgm:t>
        <a:bodyPr/>
        <a:lstStyle/>
        <a:p>
          <a:endParaRPr lang="en-GB"/>
        </a:p>
      </dgm:t>
    </dgm:pt>
    <dgm:pt modelId="{6837C16C-DDC2-4CCF-A9A3-1097928AA41B}" type="parTrans" cxnId="{D7197E4C-1606-463E-8E58-2E5F69C2EEF9}">
      <dgm:prSet/>
      <dgm:spPr/>
      <dgm:t>
        <a:bodyPr/>
        <a:lstStyle/>
        <a:p>
          <a:endParaRPr lang="en-GB"/>
        </a:p>
      </dgm:t>
    </dgm:pt>
    <dgm:pt modelId="{C7A3133A-314A-4797-893F-F1E107966421}" type="sibTrans" cxnId="{D7197E4C-1606-463E-8E58-2E5F69C2EEF9}">
      <dgm:prSet/>
      <dgm:spPr/>
      <dgm:t>
        <a:bodyPr/>
        <a:lstStyle/>
        <a:p>
          <a:endParaRPr lang="en-GB"/>
        </a:p>
      </dgm:t>
    </dgm:pt>
    <dgm:pt modelId="{A7B650B1-C47A-457B-8BBC-738CC1B221CE}">
      <dgm:prSet phldrT="[Text]" phldr="1"/>
      <dgm:spPr/>
      <dgm:t>
        <a:bodyPr/>
        <a:lstStyle/>
        <a:p>
          <a:endParaRPr lang="en-GB"/>
        </a:p>
      </dgm:t>
    </dgm:pt>
    <dgm:pt modelId="{5AB03118-1706-4B79-B2F4-9047269FBEBC}" type="parTrans" cxnId="{CECB551F-6433-4115-8207-12D859AD0BC4}">
      <dgm:prSet/>
      <dgm:spPr/>
      <dgm:t>
        <a:bodyPr/>
        <a:lstStyle/>
        <a:p>
          <a:endParaRPr lang="en-GB"/>
        </a:p>
      </dgm:t>
    </dgm:pt>
    <dgm:pt modelId="{451DEAE6-46A2-4D9C-81EC-E2A5706C42CA}" type="sibTrans" cxnId="{CECB551F-6433-4115-8207-12D859AD0BC4}">
      <dgm:prSet/>
      <dgm:spPr/>
      <dgm:t>
        <a:bodyPr/>
        <a:lstStyle/>
        <a:p>
          <a:endParaRPr lang="en-GB"/>
        </a:p>
      </dgm:t>
    </dgm:pt>
    <dgm:pt modelId="{533E8E47-6849-4277-A264-0823AD1D1BEC}">
      <dgm:prSet phldrT="[Text]"/>
      <dgm:spPr/>
      <dgm:t>
        <a:bodyPr/>
        <a:lstStyle/>
        <a:p>
          <a:r>
            <a:rPr lang="en-GB" dirty="0"/>
            <a:t>Devolution</a:t>
          </a:r>
        </a:p>
      </dgm:t>
    </dgm:pt>
    <dgm:pt modelId="{CD465117-B57F-4FB1-AAD3-E148A022B775}" type="sibTrans" cxnId="{998B775F-A1C6-4059-886A-3B420F3C1A3D}">
      <dgm:prSet/>
      <dgm:spPr/>
      <dgm:t>
        <a:bodyPr/>
        <a:lstStyle/>
        <a:p>
          <a:endParaRPr lang="en-GB"/>
        </a:p>
      </dgm:t>
    </dgm:pt>
    <dgm:pt modelId="{30A3EF8C-228D-4B7D-83C9-546CE0FA17BA}" type="parTrans" cxnId="{998B775F-A1C6-4059-886A-3B420F3C1A3D}">
      <dgm:prSet/>
      <dgm:spPr/>
      <dgm:t>
        <a:bodyPr/>
        <a:lstStyle/>
        <a:p>
          <a:endParaRPr lang="en-GB"/>
        </a:p>
      </dgm:t>
    </dgm:pt>
    <dgm:pt modelId="{67298B7C-9940-4AC6-A348-85A4728CEDC2}" type="pres">
      <dgm:prSet presAssocID="{5CA96D24-F460-4FDF-A012-552E1D8B33F6}" presName="Name0" presStyleCnt="0">
        <dgm:presLayoutVars>
          <dgm:chMax/>
          <dgm:chPref val="1"/>
          <dgm:dir/>
          <dgm:animOne val="branch"/>
          <dgm:animLvl val="lvl"/>
          <dgm:resizeHandles/>
        </dgm:presLayoutVars>
      </dgm:prSet>
      <dgm:spPr/>
    </dgm:pt>
    <dgm:pt modelId="{70FF849B-DF49-4C39-B59A-74AEC51D63E8}" type="pres">
      <dgm:prSet presAssocID="{D89CD5B0-FB0E-4947-8F02-47EA54DEE0D2}" presName="composite" presStyleCnt="0"/>
      <dgm:spPr/>
    </dgm:pt>
    <dgm:pt modelId="{06ABD895-3119-4BFE-8BEA-34E908F30DF3}" type="pres">
      <dgm:prSet presAssocID="{D89CD5B0-FB0E-4947-8F02-47EA54DEE0D2}" presName="ParentAccent1" presStyleLbl="alignNode1" presStyleIdx="0" presStyleCnt="54"/>
      <dgm:spPr/>
    </dgm:pt>
    <dgm:pt modelId="{B9936EFB-2C29-432D-918C-6327027FF685}" type="pres">
      <dgm:prSet presAssocID="{D89CD5B0-FB0E-4947-8F02-47EA54DEE0D2}" presName="ParentAccent2" presStyleLbl="alignNode1" presStyleIdx="1" presStyleCnt="54"/>
      <dgm:spPr/>
    </dgm:pt>
    <dgm:pt modelId="{A657E900-1C85-4BC7-9E6B-F889DA00384A}" type="pres">
      <dgm:prSet presAssocID="{D89CD5B0-FB0E-4947-8F02-47EA54DEE0D2}" presName="ParentAccent3" presStyleLbl="alignNode1" presStyleIdx="2" presStyleCnt="54"/>
      <dgm:spPr/>
    </dgm:pt>
    <dgm:pt modelId="{57254ED1-5484-47B9-9CE0-81A3069A98DF}" type="pres">
      <dgm:prSet presAssocID="{D89CD5B0-FB0E-4947-8F02-47EA54DEE0D2}" presName="ParentAccent4" presStyleLbl="alignNode1" presStyleIdx="3" presStyleCnt="54"/>
      <dgm:spPr/>
    </dgm:pt>
    <dgm:pt modelId="{C6F95955-F80C-4D54-86F4-87CB475974E9}" type="pres">
      <dgm:prSet presAssocID="{D89CD5B0-FB0E-4947-8F02-47EA54DEE0D2}" presName="ParentAccent5" presStyleLbl="alignNode1" presStyleIdx="4" presStyleCnt="54"/>
      <dgm:spPr/>
    </dgm:pt>
    <dgm:pt modelId="{79A84CD6-C30B-44C7-B5E9-3FCE23931A19}" type="pres">
      <dgm:prSet presAssocID="{D89CD5B0-FB0E-4947-8F02-47EA54DEE0D2}" presName="ParentAccent6" presStyleLbl="alignNode1" presStyleIdx="5" presStyleCnt="54"/>
      <dgm:spPr/>
    </dgm:pt>
    <dgm:pt modelId="{6AD39E26-7952-4FAE-8E8D-58177E2762BF}" type="pres">
      <dgm:prSet presAssocID="{D89CD5B0-FB0E-4947-8F02-47EA54DEE0D2}" presName="ParentAccent7" presStyleLbl="alignNode1" presStyleIdx="6" presStyleCnt="54"/>
      <dgm:spPr/>
    </dgm:pt>
    <dgm:pt modelId="{52382CC4-F374-4641-8723-0DFD3D4DA551}" type="pres">
      <dgm:prSet presAssocID="{D89CD5B0-FB0E-4947-8F02-47EA54DEE0D2}" presName="ParentAccent8" presStyleLbl="alignNode1" presStyleIdx="7" presStyleCnt="54"/>
      <dgm:spPr/>
    </dgm:pt>
    <dgm:pt modelId="{322052BC-3E4A-4C1C-A2C9-E6C6A3536D7E}" type="pres">
      <dgm:prSet presAssocID="{D89CD5B0-FB0E-4947-8F02-47EA54DEE0D2}" presName="ParentAccent9" presStyleLbl="alignNode1" presStyleIdx="8" presStyleCnt="54"/>
      <dgm:spPr/>
    </dgm:pt>
    <dgm:pt modelId="{579E5BE9-D79A-4D99-A7B8-D4CFA1D6CF57}" type="pres">
      <dgm:prSet presAssocID="{D89CD5B0-FB0E-4947-8F02-47EA54DEE0D2}" presName="ParentAccent10" presStyleLbl="alignNode1" presStyleIdx="9" presStyleCnt="54"/>
      <dgm:spPr/>
    </dgm:pt>
    <dgm:pt modelId="{6A539865-7410-48FA-B384-FA7E9E8C929A}" type="pres">
      <dgm:prSet presAssocID="{D89CD5B0-FB0E-4947-8F02-47EA54DEE0D2}" presName="Parent" presStyleLbl="alignNode1" presStyleIdx="10" presStyleCnt="54">
        <dgm:presLayoutVars>
          <dgm:chMax val="5"/>
          <dgm:chPref val="3"/>
          <dgm:bulletEnabled val="1"/>
        </dgm:presLayoutVars>
      </dgm:prSet>
      <dgm:spPr/>
    </dgm:pt>
    <dgm:pt modelId="{754329FA-48F8-4D89-9B71-CB24767221A3}" type="pres">
      <dgm:prSet presAssocID="{533E8E47-6849-4277-A264-0823AD1D1BEC}" presName="Child1Accent1" presStyleLbl="alignNode1" presStyleIdx="11" presStyleCnt="54"/>
      <dgm:spPr/>
    </dgm:pt>
    <dgm:pt modelId="{5A5B9299-7236-4306-96B5-20432941EB41}" type="pres">
      <dgm:prSet presAssocID="{533E8E47-6849-4277-A264-0823AD1D1BEC}" presName="Child1Accent2" presStyleLbl="alignNode1" presStyleIdx="12" presStyleCnt="54"/>
      <dgm:spPr/>
    </dgm:pt>
    <dgm:pt modelId="{CD789ECF-7260-4D9D-AC23-C6C240EFC362}" type="pres">
      <dgm:prSet presAssocID="{533E8E47-6849-4277-A264-0823AD1D1BEC}" presName="Child1Accent3" presStyleLbl="alignNode1" presStyleIdx="13" presStyleCnt="54"/>
      <dgm:spPr/>
    </dgm:pt>
    <dgm:pt modelId="{AD3A0977-3859-49B9-8AC2-96679C018017}" type="pres">
      <dgm:prSet presAssocID="{533E8E47-6849-4277-A264-0823AD1D1BEC}" presName="Child1Accent4" presStyleLbl="alignNode1" presStyleIdx="14" presStyleCnt="54"/>
      <dgm:spPr/>
    </dgm:pt>
    <dgm:pt modelId="{06448755-F263-4091-978C-E967A9AC037C}" type="pres">
      <dgm:prSet presAssocID="{533E8E47-6849-4277-A264-0823AD1D1BEC}" presName="Child1Accent5" presStyleLbl="alignNode1" presStyleIdx="15" presStyleCnt="54"/>
      <dgm:spPr/>
    </dgm:pt>
    <dgm:pt modelId="{D3DB1375-9E2B-4D09-9DB4-B08D908FED87}" type="pres">
      <dgm:prSet presAssocID="{533E8E47-6849-4277-A264-0823AD1D1BEC}" presName="Child1Accent6" presStyleLbl="alignNode1" presStyleIdx="16" presStyleCnt="54"/>
      <dgm:spPr/>
    </dgm:pt>
    <dgm:pt modelId="{85F48114-63D5-40D4-AB14-21192CF53A94}" type="pres">
      <dgm:prSet presAssocID="{533E8E47-6849-4277-A264-0823AD1D1BEC}" presName="Child1Accent7" presStyleLbl="alignNode1" presStyleIdx="17" presStyleCnt="54"/>
      <dgm:spPr/>
    </dgm:pt>
    <dgm:pt modelId="{0F1154A8-AD43-46EA-973F-C99408990B85}" type="pres">
      <dgm:prSet presAssocID="{533E8E47-6849-4277-A264-0823AD1D1BEC}" presName="Child1Accent8" presStyleLbl="alignNode1" presStyleIdx="18" presStyleCnt="54"/>
      <dgm:spPr/>
    </dgm:pt>
    <dgm:pt modelId="{2E79F1AF-7243-4201-8253-68BBFE6C5CAF}" type="pres">
      <dgm:prSet presAssocID="{533E8E47-6849-4277-A264-0823AD1D1BEC}" presName="Child1Accent9" presStyleLbl="alignNode1" presStyleIdx="19" presStyleCnt="54"/>
      <dgm:spPr/>
    </dgm:pt>
    <dgm:pt modelId="{560A772E-3236-4D1B-82D7-403062D89618}" type="pres">
      <dgm:prSet presAssocID="{533E8E47-6849-4277-A264-0823AD1D1BEC}" presName="Child1" presStyleLbl="revTx" presStyleIdx="0" presStyleCnt="4">
        <dgm:presLayoutVars>
          <dgm:chMax/>
          <dgm:chPref val="0"/>
          <dgm:bulletEnabled val="1"/>
        </dgm:presLayoutVars>
      </dgm:prSet>
      <dgm:spPr/>
    </dgm:pt>
    <dgm:pt modelId="{E97E0FC1-F3AB-4F82-8DE2-B3DED5E1A482}" type="pres">
      <dgm:prSet presAssocID="{D9392964-C0F5-433B-B790-BED9E4B8AAEC}" presName="Child2Accent1" presStyleLbl="alignNode1" presStyleIdx="20" presStyleCnt="54"/>
      <dgm:spPr/>
    </dgm:pt>
    <dgm:pt modelId="{412C225D-F6AE-4D00-A679-2F25EA1B0262}" type="pres">
      <dgm:prSet presAssocID="{D9392964-C0F5-433B-B790-BED9E4B8AAEC}" presName="Child2Accent2" presStyleLbl="alignNode1" presStyleIdx="21" presStyleCnt="54"/>
      <dgm:spPr/>
    </dgm:pt>
    <dgm:pt modelId="{9E615F4E-3CA7-4BD2-BCC1-1853B38F1815}" type="pres">
      <dgm:prSet presAssocID="{D9392964-C0F5-433B-B790-BED9E4B8AAEC}" presName="Child2Accent3" presStyleLbl="alignNode1" presStyleIdx="22" presStyleCnt="54"/>
      <dgm:spPr/>
    </dgm:pt>
    <dgm:pt modelId="{EDBF0B7C-AB00-4A97-8DAE-209397019763}" type="pres">
      <dgm:prSet presAssocID="{D9392964-C0F5-433B-B790-BED9E4B8AAEC}" presName="Child2Accent4" presStyleLbl="alignNode1" presStyleIdx="23" presStyleCnt="54"/>
      <dgm:spPr/>
    </dgm:pt>
    <dgm:pt modelId="{16A331C7-82B0-47A9-884F-8DD39A38FBF1}" type="pres">
      <dgm:prSet presAssocID="{D9392964-C0F5-433B-B790-BED9E4B8AAEC}" presName="Child2Accent5" presStyleLbl="alignNode1" presStyleIdx="24" presStyleCnt="54"/>
      <dgm:spPr/>
    </dgm:pt>
    <dgm:pt modelId="{D460C5B3-8273-4AA0-BE67-87CC21452DE8}" type="pres">
      <dgm:prSet presAssocID="{D9392964-C0F5-433B-B790-BED9E4B8AAEC}" presName="Child2Accent6" presStyleLbl="alignNode1" presStyleIdx="25" presStyleCnt="54"/>
      <dgm:spPr/>
    </dgm:pt>
    <dgm:pt modelId="{228B16C1-710A-4A0D-A4BB-CD2049E50899}" type="pres">
      <dgm:prSet presAssocID="{D9392964-C0F5-433B-B790-BED9E4B8AAEC}" presName="Child2Accent7" presStyleLbl="alignNode1" presStyleIdx="26" presStyleCnt="54"/>
      <dgm:spPr/>
    </dgm:pt>
    <dgm:pt modelId="{86A422E3-4AE7-4675-8DC7-F1C7F15D68FE}" type="pres">
      <dgm:prSet presAssocID="{D9392964-C0F5-433B-B790-BED9E4B8AAEC}" presName="Child2" presStyleLbl="revTx" presStyleIdx="1" presStyleCnt="4">
        <dgm:presLayoutVars>
          <dgm:chMax/>
          <dgm:chPref val="0"/>
          <dgm:bulletEnabled val="1"/>
        </dgm:presLayoutVars>
      </dgm:prSet>
      <dgm:spPr/>
    </dgm:pt>
    <dgm:pt modelId="{90DA64F7-6167-4FB9-A440-E35D2C692349}" type="pres">
      <dgm:prSet presAssocID="{AB26AE6F-4B74-49AE-9B41-F8074C8F2453}" presName="sibTrans" presStyleCnt="0"/>
      <dgm:spPr/>
    </dgm:pt>
    <dgm:pt modelId="{B1F68B43-FF8E-4E62-8B4A-FBA2AF4B9B74}" type="pres">
      <dgm:prSet presAssocID="{340887CA-0ADD-4A0A-8976-4CC868D7319C}" presName="composite" presStyleCnt="0"/>
      <dgm:spPr/>
    </dgm:pt>
    <dgm:pt modelId="{F4D6FAE3-064D-4E1B-B7A6-3C89B306D533}" type="pres">
      <dgm:prSet presAssocID="{340887CA-0ADD-4A0A-8976-4CC868D7319C}" presName="ParentAccent1" presStyleLbl="alignNode1" presStyleIdx="27" presStyleCnt="54"/>
      <dgm:spPr/>
    </dgm:pt>
    <dgm:pt modelId="{8A81C4C4-C74E-4761-B90E-EB82C343F606}" type="pres">
      <dgm:prSet presAssocID="{340887CA-0ADD-4A0A-8976-4CC868D7319C}" presName="ParentAccent2" presStyleLbl="alignNode1" presStyleIdx="28" presStyleCnt="54"/>
      <dgm:spPr/>
    </dgm:pt>
    <dgm:pt modelId="{DA3C2CE9-9B58-4430-A48E-C977B2F2960F}" type="pres">
      <dgm:prSet presAssocID="{340887CA-0ADD-4A0A-8976-4CC868D7319C}" presName="ParentAccent3" presStyleLbl="alignNode1" presStyleIdx="29" presStyleCnt="54"/>
      <dgm:spPr/>
    </dgm:pt>
    <dgm:pt modelId="{A1527283-7F89-43CB-B2AB-F0AEA08CC3D2}" type="pres">
      <dgm:prSet presAssocID="{340887CA-0ADD-4A0A-8976-4CC868D7319C}" presName="ParentAccent4" presStyleLbl="alignNode1" presStyleIdx="30" presStyleCnt="54"/>
      <dgm:spPr/>
    </dgm:pt>
    <dgm:pt modelId="{197C808A-CB4C-4662-B908-1970E3312207}" type="pres">
      <dgm:prSet presAssocID="{340887CA-0ADD-4A0A-8976-4CC868D7319C}" presName="ParentAccent5" presStyleLbl="alignNode1" presStyleIdx="31" presStyleCnt="54"/>
      <dgm:spPr/>
    </dgm:pt>
    <dgm:pt modelId="{95C06542-F8AD-46EE-BE30-5F6F9E8C0321}" type="pres">
      <dgm:prSet presAssocID="{340887CA-0ADD-4A0A-8976-4CC868D7319C}" presName="ParentAccent6" presStyleLbl="alignNode1" presStyleIdx="32" presStyleCnt="54"/>
      <dgm:spPr/>
    </dgm:pt>
    <dgm:pt modelId="{AD7E8CD2-E57D-49BE-B193-3E7708DB510E}" type="pres">
      <dgm:prSet presAssocID="{340887CA-0ADD-4A0A-8976-4CC868D7319C}" presName="ParentAccent7" presStyleLbl="alignNode1" presStyleIdx="33" presStyleCnt="54"/>
      <dgm:spPr/>
    </dgm:pt>
    <dgm:pt modelId="{B13D99B5-BDE9-43FB-81C7-027BA25C66ED}" type="pres">
      <dgm:prSet presAssocID="{340887CA-0ADD-4A0A-8976-4CC868D7319C}" presName="ParentAccent8" presStyleLbl="alignNode1" presStyleIdx="34" presStyleCnt="54"/>
      <dgm:spPr/>
    </dgm:pt>
    <dgm:pt modelId="{91462E6A-8937-4B08-9196-58ECC2A7E049}" type="pres">
      <dgm:prSet presAssocID="{340887CA-0ADD-4A0A-8976-4CC868D7319C}" presName="ParentAccent9" presStyleLbl="alignNode1" presStyleIdx="35" presStyleCnt="54"/>
      <dgm:spPr/>
    </dgm:pt>
    <dgm:pt modelId="{C024D41A-8B01-42CA-9BB5-F149DA94FB63}" type="pres">
      <dgm:prSet presAssocID="{340887CA-0ADD-4A0A-8976-4CC868D7319C}" presName="ParentAccent10" presStyleLbl="alignNode1" presStyleIdx="36" presStyleCnt="54"/>
      <dgm:spPr/>
    </dgm:pt>
    <dgm:pt modelId="{6CA1D55E-D76F-49EA-944C-133B8D60BE66}" type="pres">
      <dgm:prSet presAssocID="{340887CA-0ADD-4A0A-8976-4CC868D7319C}" presName="Parent" presStyleLbl="alignNode1" presStyleIdx="37" presStyleCnt="54">
        <dgm:presLayoutVars>
          <dgm:chMax val="5"/>
          <dgm:chPref val="3"/>
          <dgm:bulletEnabled val="1"/>
        </dgm:presLayoutVars>
      </dgm:prSet>
      <dgm:spPr/>
    </dgm:pt>
    <dgm:pt modelId="{1A494EBA-4337-4662-85EE-2DA0FB1E4AE0}" type="pres">
      <dgm:prSet presAssocID="{E4DA54E4-A74D-4C30-A879-102AFC8F3003}" presName="Child1Accent1" presStyleLbl="alignNode1" presStyleIdx="38" presStyleCnt="54"/>
      <dgm:spPr/>
    </dgm:pt>
    <dgm:pt modelId="{FC9EC862-2252-4222-AC23-813263E054D8}" type="pres">
      <dgm:prSet presAssocID="{E4DA54E4-A74D-4C30-A879-102AFC8F3003}" presName="Child1Accent2" presStyleLbl="alignNode1" presStyleIdx="39" presStyleCnt="54"/>
      <dgm:spPr/>
    </dgm:pt>
    <dgm:pt modelId="{422834AD-539D-46D7-90D2-B13E169CB00D}" type="pres">
      <dgm:prSet presAssocID="{E4DA54E4-A74D-4C30-A879-102AFC8F3003}" presName="Child1Accent3" presStyleLbl="alignNode1" presStyleIdx="40" presStyleCnt="54"/>
      <dgm:spPr/>
    </dgm:pt>
    <dgm:pt modelId="{8CE82EE8-D228-4296-9AF5-B6032E64F551}" type="pres">
      <dgm:prSet presAssocID="{E4DA54E4-A74D-4C30-A879-102AFC8F3003}" presName="Child1Accent4" presStyleLbl="alignNode1" presStyleIdx="41" presStyleCnt="54"/>
      <dgm:spPr/>
    </dgm:pt>
    <dgm:pt modelId="{93501FA0-040C-4C84-8FBA-BAA50BB4D5FB}" type="pres">
      <dgm:prSet presAssocID="{E4DA54E4-A74D-4C30-A879-102AFC8F3003}" presName="Child1Accent5" presStyleLbl="alignNode1" presStyleIdx="42" presStyleCnt="54"/>
      <dgm:spPr/>
    </dgm:pt>
    <dgm:pt modelId="{1E8EE8DD-BD89-484D-98B1-027E62D075BE}" type="pres">
      <dgm:prSet presAssocID="{E4DA54E4-A74D-4C30-A879-102AFC8F3003}" presName="Child1Accent6" presStyleLbl="alignNode1" presStyleIdx="43" presStyleCnt="54"/>
      <dgm:spPr/>
    </dgm:pt>
    <dgm:pt modelId="{C66643B1-A3BB-49AC-970F-4FCCAB57EEFD}" type="pres">
      <dgm:prSet presAssocID="{E4DA54E4-A74D-4C30-A879-102AFC8F3003}" presName="Child1Accent7" presStyleLbl="alignNode1" presStyleIdx="44" presStyleCnt="54"/>
      <dgm:spPr/>
    </dgm:pt>
    <dgm:pt modelId="{25278748-F941-43DF-BAB8-1CC343AAF4EB}" type="pres">
      <dgm:prSet presAssocID="{E4DA54E4-A74D-4C30-A879-102AFC8F3003}" presName="Child1Accent8" presStyleLbl="alignNode1" presStyleIdx="45" presStyleCnt="54"/>
      <dgm:spPr/>
    </dgm:pt>
    <dgm:pt modelId="{EB02150B-2EC4-44BF-ADE5-2C1038B497D4}" type="pres">
      <dgm:prSet presAssocID="{E4DA54E4-A74D-4C30-A879-102AFC8F3003}" presName="Child1Accent9" presStyleLbl="alignNode1" presStyleIdx="46" presStyleCnt="54"/>
      <dgm:spPr/>
    </dgm:pt>
    <dgm:pt modelId="{2E092989-42CA-4BE8-B6F7-7C484791B208}" type="pres">
      <dgm:prSet presAssocID="{E4DA54E4-A74D-4C30-A879-102AFC8F3003}" presName="Child1" presStyleLbl="revTx" presStyleIdx="2" presStyleCnt="4">
        <dgm:presLayoutVars>
          <dgm:chMax/>
          <dgm:chPref val="0"/>
          <dgm:bulletEnabled val="1"/>
        </dgm:presLayoutVars>
      </dgm:prSet>
      <dgm:spPr/>
    </dgm:pt>
    <dgm:pt modelId="{D7668C3E-D331-434E-9640-97293A45A3EC}" type="pres">
      <dgm:prSet presAssocID="{A7B650B1-C47A-457B-8BBC-738CC1B221CE}" presName="Child2Accent1" presStyleLbl="alignNode1" presStyleIdx="47" presStyleCnt="54"/>
      <dgm:spPr/>
    </dgm:pt>
    <dgm:pt modelId="{5F8ED35F-16B2-439D-9C4C-F69B692FA8A8}" type="pres">
      <dgm:prSet presAssocID="{A7B650B1-C47A-457B-8BBC-738CC1B221CE}" presName="Child2Accent2" presStyleLbl="alignNode1" presStyleIdx="48" presStyleCnt="54"/>
      <dgm:spPr/>
    </dgm:pt>
    <dgm:pt modelId="{7E2D0316-B0AB-4F6B-BB45-1899DF8CFAA2}" type="pres">
      <dgm:prSet presAssocID="{A7B650B1-C47A-457B-8BBC-738CC1B221CE}" presName="Child2Accent3" presStyleLbl="alignNode1" presStyleIdx="49" presStyleCnt="54"/>
      <dgm:spPr/>
    </dgm:pt>
    <dgm:pt modelId="{6F03F865-A0BF-4D46-91F9-DA43ED5F91BC}" type="pres">
      <dgm:prSet presAssocID="{A7B650B1-C47A-457B-8BBC-738CC1B221CE}" presName="Child2Accent4" presStyleLbl="alignNode1" presStyleIdx="50" presStyleCnt="54"/>
      <dgm:spPr/>
    </dgm:pt>
    <dgm:pt modelId="{2BC466E3-D5F7-4272-97C4-39C24218ACF8}" type="pres">
      <dgm:prSet presAssocID="{A7B650B1-C47A-457B-8BBC-738CC1B221CE}" presName="Child2Accent5" presStyleLbl="alignNode1" presStyleIdx="51" presStyleCnt="54"/>
      <dgm:spPr/>
    </dgm:pt>
    <dgm:pt modelId="{047F1C36-2C8B-4F17-86F3-2C9666C7C3F8}" type="pres">
      <dgm:prSet presAssocID="{A7B650B1-C47A-457B-8BBC-738CC1B221CE}" presName="Child2Accent6" presStyleLbl="alignNode1" presStyleIdx="52" presStyleCnt="54"/>
      <dgm:spPr/>
    </dgm:pt>
    <dgm:pt modelId="{83A3855B-716D-4229-B279-1DEE614A0E1B}" type="pres">
      <dgm:prSet presAssocID="{A7B650B1-C47A-457B-8BBC-738CC1B221CE}" presName="Child2Accent7" presStyleLbl="alignNode1" presStyleIdx="53" presStyleCnt="54"/>
      <dgm:spPr/>
    </dgm:pt>
    <dgm:pt modelId="{6451CF4E-6AEF-4B7F-8C9F-8BA763F351A3}" type="pres">
      <dgm:prSet presAssocID="{A7B650B1-C47A-457B-8BBC-738CC1B221CE}" presName="Child2" presStyleLbl="revTx" presStyleIdx="3" presStyleCnt="4">
        <dgm:presLayoutVars>
          <dgm:chMax/>
          <dgm:chPref val="0"/>
          <dgm:bulletEnabled val="1"/>
        </dgm:presLayoutVars>
      </dgm:prSet>
      <dgm:spPr/>
    </dgm:pt>
  </dgm:ptLst>
  <dgm:cxnLst>
    <dgm:cxn modelId="{CECB551F-6433-4115-8207-12D859AD0BC4}" srcId="{340887CA-0ADD-4A0A-8976-4CC868D7319C}" destId="{A7B650B1-C47A-457B-8BBC-738CC1B221CE}" srcOrd="1" destOrd="0" parTransId="{5AB03118-1706-4B79-B2F4-9047269FBEBC}" sibTransId="{451DEAE6-46A2-4D9C-81EC-E2A5706C42CA}"/>
    <dgm:cxn modelId="{45E1A13D-0075-444C-8F68-ADF114130EC9}" type="presOf" srcId="{5CA96D24-F460-4FDF-A012-552E1D8B33F6}" destId="{67298B7C-9940-4AC6-A348-85A4728CEDC2}" srcOrd="0" destOrd="0" presId="urn:microsoft.com/office/officeart/2011/layout/ConvergingText"/>
    <dgm:cxn modelId="{998B775F-A1C6-4059-886A-3B420F3C1A3D}" srcId="{D89CD5B0-FB0E-4947-8F02-47EA54DEE0D2}" destId="{533E8E47-6849-4277-A264-0823AD1D1BEC}" srcOrd="0" destOrd="0" parTransId="{30A3EF8C-228D-4B7D-83C9-546CE0FA17BA}" sibTransId="{CD465117-B57F-4FB1-AAD3-E148A022B775}"/>
    <dgm:cxn modelId="{D7197E4C-1606-463E-8E58-2E5F69C2EEF9}" srcId="{340887CA-0ADD-4A0A-8976-4CC868D7319C}" destId="{E4DA54E4-A74D-4C30-A879-102AFC8F3003}" srcOrd="0" destOrd="0" parTransId="{6837C16C-DDC2-4CCF-A9A3-1097928AA41B}" sibTransId="{C7A3133A-314A-4797-893F-F1E107966421}"/>
    <dgm:cxn modelId="{180E0D77-207C-4067-B072-AF4B24F96E23}" type="presOf" srcId="{340887CA-0ADD-4A0A-8976-4CC868D7319C}" destId="{6CA1D55E-D76F-49EA-944C-133B8D60BE66}" srcOrd="0" destOrd="0" presId="urn:microsoft.com/office/officeart/2011/layout/ConvergingText"/>
    <dgm:cxn modelId="{B125215A-A81B-4653-9FE6-3506D529B24C}" srcId="{5CA96D24-F460-4FDF-A012-552E1D8B33F6}" destId="{340887CA-0ADD-4A0A-8976-4CC868D7319C}" srcOrd="1" destOrd="0" parTransId="{3E89312A-CA97-4E4B-BFD7-90CD111C46EA}" sibTransId="{04AB74E9-5031-41AE-97F5-FA2DFC1E2191}"/>
    <dgm:cxn modelId="{8756797D-E45B-4656-80FC-99F7521D1EB1}" type="presOf" srcId="{A7B650B1-C47A-457B-8BBC-738CC1B221CE}" destId="{6451CF4E-6AEF-4B7F-8C9F-8BA763F351A3}" srcOrd="0" destOrd="0" presId="urn:microsoft.com/office/officeart/2011/layout/ConvergingText"/>
    <dgm:cxn modelId="{307FCD85-228D-4B2E-8166-7D445072FD7A}" type="presOf" srcId="{E4DA54E4-A74D-4C30-A879-102AFC8F3003}" destId="{2E092989-42CA-4BE8-B6F7-7C484791B208}" srcOrd="0" destOrd="0" presId="urn:microsoft.com/office/officeart/2011/layout/ConvergingText"/>
    <dgm:cxn modelId="{F9A405A5-91B6-4775-BF7F-C31A600DB942}" type="presOf" srcId="{D89CD5B0-FB0E-4947-8F02-47EA54DEE0D2}" destId="{6A539865-7410-48FA-B384-FA7E9E8C929A}" srcOrd="0" destOrd="0" presId="urn:microsoft.com/office/officeart/2011/layout/ConvergingText"/>
    <dgm:cxn modelId="{E98118B1-0F60-43ED-BA3A-A78F3A99747B}" srcId="{5CA96D24-F460-4FDF-A012-552E1D8B33F6}" destId="{D89CD5B0-FB0E-4947-8F02-47EA54DEE0D2}" srcOrd="0" destOrd="0" parTransId="{6BA27ED5-7399-40BC-92AB-39DD4EEDC0B3}" sibTransId="{AB26AE6F-4B74-49AE-9B41-F8074C8F2453}"/>
    <dgm:cxn modelId="{2746ADC2-244F-4C70-8816-0FE5094844AD}" type="presOf" srcId="{533E8E47-6849-4277-A264-0823AD1D1BEC}" destId="{560A772E-3236-4D1B-82D7-403062D89618}" srcOrd="0" destOrd="0" presId="urn:microsoft.com/office/officeart/2011/layout/ConvergingText"/>
    <dgm:cxn modelId="{50CFAFEF-910D-4405-A20E-B256AE3F5467}" type="presOf" srcId="{D9392964-C0F5-433B-B790-BED9E4B8AAEC}" destId="{86A422E3-4AE7-4675-8DC7-F1C7F15D68FE}" srcOrd="0" destOrd="0" presId="urn:microsoft.com/office/officeart/2011/layout/ConvergingText"/>
    <dgm:cxn modelId="{C14021F2-DEA2-4CBE-B73F-C3A9FA530981}" srcId="{D89CD5B0-FB0E-4947-8F02-47EA54DEE0D2}" destId="{D9392964-C0F5-433B-B790-BED9E4B8AAEC}" srcOrd="1" destOrd="0" parTransId="{C804AABA-E73D-4C47-957E-FB53586C0376}" sibTransId="{9ADB6BFA-B107-4C75-BA11-E52E58D7E2FC}"/>
    <dgm:cxn modelId="{4B9ED1F3-06A8-4E8A-9FAA-44AD926A719D}" type="presParOf" srcId="{67298B7C-9940-4AC6-A348-85A4728CEDC2}" destId="{70FF849B-DF49-4C39-B59A-74AEC51D63E8}" srcOrd="0" destOrd="0" presId="urn:microsoft.com/office/officeart/2011/layout/ConvergingText"/>
    <dgm:cxn modelId="{65779C4A-EA1A-4FD4-8BC3-F952753585F7}" type="presParOf" srcId="{70FF849B-DF49-4C39-B59A-74AEC51D63E8}" destId="{06ABD895-3119-4BFE-8BEA-34E908F30DF3}" srcOrd="0" destOrd="0" presId="urn:microsoft.com/office/officeart/2011/layout/ConvergingText"/>
    <dgm:cxn modelId="{B9F51412-AB80-406C-9A7E-E8CEF6378C9E}" type="presParOf" srcId="{70FF849B-DF49-4C39-B59A-74AEC51D63E8}" destId="{B9936EFB-2C29-432D-918C-6327027FF685}" srcOrd="1" destOrd="0" presId="urn:microsoft.com/office/officeart/2011/layout/ConvergingText"/>
    <dgm:cxn modelId="{6A315FD8-626D-4371-B995-56D03C6F8FED}" type="presParOf" srcId="{70FF849B-DF49-4C39-B59A-74AEC51D63E8}" destId="{A657E900-1C85-4BC7-9E6B-F889DA00384A}" srcOrd="2" destOrd="0" presId="urn:microsoft.com/office/officeart/2011/layout/ConvergingText"/>
    <dgm:cxn modelId="{85AAC33A-3935-4FE6-B8B3-E446FF7B0438}" type="presParOf" srcId="{70FF849B-DF49-4C39-B59A-74AEC51D63E8}" destId="{57254ED1-5484-47B9-9CE0-81A3069A98DF}" srcOrd="3" destOrd="0" presId="urn:microsoft.com/office/officeart/2011/layout/ConvergingText"/>
    <dgm:cxn modelId="{185D1585-F392-4E6D-B33C-0401D6E3C212}" type="presParOf" srcId="{70FF849B-DF49-4C39-B59A-74AEC51D63E8}" destId="{C6F95955-F80C-4D54-86F4-87CB475974E9}" srcOrd="4" destOrd="0" presId="urn:microsoft.com/office/officeart/2011/layout/ConvergingText"/>
    <dgm:cxn modelId="{49A30386-FBBC-4A48-894A-04AA65233111}" type="presParOf" srcId="{70FF849B-DF49-4C39-B59A-74AEC51D63E8}" destId="{79A84CD6-C30B-44C7-B5E9-3FCE23931A19}" srcOrd="5" destOrd="0" presId="urn:microsoft.com/office/officeart/2011/layout/ConvergingText"/>
    <dgm:cxn modelId="{C05E627C-9A79-459B-9E5E-0E5BA8D9A0F6}" type="presParOf" srcId="{70FF849B-DF49-4C39-B59A-74AEC51D63E8}" destId="{6AD39E26-7952-4FAE-8E8D-58177E2762BF}" srcOrd="6" destOrd="0" presId="urn:microsoft.com/office/officeart/2011/layout/ConvergingText"/>
    <dgm:cxn modelId="{69E16C52-7E81-4BC6-BE8B-7197DBCEA2CC}" type="presParOf" srcId="{70FF849B-DF49-4C39-B59A-74AEC51D63E8}" destId="{52382CC4-F374-4641-8723-0DFD3D4DA551}" srcOrd="7" destOrd="0" presId="urn:microsoft.com/office/officeart/2011/layout/ConvergingText"/>
    <dgm:cxn modelId="{6FA92721-109F-4F0B-93B3-179946DDFC54}" type="presParOf" srcId="{70FF849B-DF49-4C39-B59A-74AEC51D63E8}" destId="{322052BC-3E4A-4C1C-A2C9-E6C6A3536D7E}" srcOrd="8" destOrd="0" presId="urn:microsoft.com/office/officeart/2011/layout/ConvergingText"/>
    <dgm:cxn modelId="{52BB5C91-B205-43C7-80ED-9E499AB0A726}" type="presParOf" srcId="{70FF849B-DF49-4C39-B59A-74AEC51D63E8}" destId="{579E5BE9-D79A-4D99-A7B8-D4CFA1D6CF57}" srcOrd="9" destOrd="0" presId="urn:microsoft.com/office/officeart/2011/layout/ConvergingText"/>
    <dgm:cxn modelId="{6C265A3F-9487-487A-BB0A-F7F229E4DE92}" type="presParOf" srcId="{70FF849B-DF49-4C39-B59A-74AEC51D63E8}" destId="{6A539865-7410-48FA-B384-FA7E9E8C929A}" srcOrd="10" destOrd="0" presId="urn:microsoft.com/office/officeart/2011/layout/ConvergingText"/>
    <dgm:cxn modelId="{CE1184EF-7F40-4557-A69B-A9658758CCE6}" type="presParOf" srcId="{70FF849B-DF49-4C39-B59A-74AEC51D63E8}" destId="{754329FA-48F8-4D89-9B71-CB24767221A3}" srcOrd="11" destOrd="0" presId="urn:microsoft.com/office/officeart/2011/layout/ConvergingText"/>
    <dgm:cxn modelId="{CA390BD8-5F6F-417C-B549-68EA2E1F7FDD}" type="presParOf" srcId="{70FF849B-DF49-4C39-B59A-74AEC51D63E8}" destId="{5A5B9299-7236-4306-96B5-20432941EB41}" srcOrd="12" destOrd="0" presId="urn:microsoft.com/office/officeart/2011/layout/ConvergingText"/>
    <dgm:cxn modelId="{13A36AF0-B78C-472F-844E-E318A65F6878}" type="presParOf" srcId="{70FF849B-DF49-4C39-B59A-74AEC51D63E8}" destId="{CD789ECF-7260-4D9D-AC23-C6C240EFC362}" srcOrd="13" destOrd="0" presId="urn:microsoft.com/office/officeart/2011/layout/ConvergingText"/>
    <dgm:cxn modelId="{B8C05421-A1FC-4293-92F1-75FBFDEE302C}" type="presParOf" srcId="{70FF849B-DF49-4C39-B59A-74AEC51D63E8}" destId="{AD3A0977-3859-49B9-8AC2-96679C018017}" srcOrd="14" destOrd="0" presId="urn:microsoft.com/office/officeart/2011/layout/ConvergingText"/>
    <dgm:cxn modelId="{105DA2B6-4FBD-48A7-B5B9-11FE6F983DC6}" type="presParOf" srcId="{70FF849B-DF49-4C39-B59A-74AEC51D63E8}" destId="{06448755-F263-4091-978C-E967A9AC037C}" srcOrd="15" destOrd="0" presId="urn:microsoft.com/office/officeart/2011/layout/ConvergingText"/>
    <dgm:cxn modelId="{15A16997-9975-4477-A128-6BAC8451C19C}" type="presParOf" srcId="{70FF849B-DF49-4C39-B59A-74AEC51D63E8}" destId="{D3DB1375-9E2B-4D09-9DB4-B08D908FED87}" srcOrd="16" destOrd="0" presId="urn:microsoft.com/office/officeart/2011/layout/ConvergingText"/>
    <dgm:cxn modelId="{6AFE722E-91B2-4696-AC5F-654CB5A74EE1}" type="presParOf" srcId="{70FF849B-DF49-4C39-B59A-74AEC51D63E8}" destId="{85F48114-63D5-40D4-AB14-21192CF53A94}" srcOrd="17" destOrd="0" presId="urn:microsoft.com/office/officeart/2011/layout/ConvergingText"/>
    <dgm:cxn modelId="{D38D8F50-2330-4A4D-86C9-0E106AD6B87F}" type="presParOf" srcId="{70FF849B-DF49-4C39-B59A-74AEC51D63E8}" destId="{0F1154A8-AD43-46EA-973F-C99408990B85}" srcOrd="18" destOrd="0" presId="urn:microsoft.com/office/officeart/2011/layout/ConvergingText"/>
    <dgm:cxn modelId="{1EC4FB27-41A3-491A-89AB-10873B0C9A04}" type="presParOf" srcId="{70FF849B-DF49-4C39-B59A-74AEC51D63E8}" destId="{2E79F1AF-7243-4201-8253-68BBFE6C5CAF}" srcOrd="19" destOrd="0" presId="urn:microsoft.com/office/officeart/2011/layout/ConvergingText"/>
    <dgm:cxn modelId="{CD004055-FE68-4283-ABCA-259A2793E130}" type="presParOf" srcId="{70FF849B-DF49-4C39-B59A-74AEC51D63E8}" destId="{560A772E-3236-4D1B-82D7-403062D89618}" srcOrd="20" destOrd="0" presId="urn:microsoft.com/office/officeart/2011/layout/ConvergingText"/>
    <dgm:cxn modelId="{1D073823-6228-4E2A-B3D3-6105CF1A15AE}" type="presParOf" srcId="{70FF849B-DF49-4C39-B59A-74AEC51D63E8}" destId="{E97E0FC1-F3AB-4F82-8DE2-B3DED5E1A482}" srcOrd="21" destOrd="0" presId="urn:microsoft.com/office/officeart/2011/layout/ConvergingText"/>
    <dgm:cxn modelId="{9E2DA0E4-2D21-4A74-AD11-A3F2FA68605B}" type="presParOf" srcId="{70FF849B-DF49-4C39-B59A-74AEC51D63E8}" destId="{412C225D-F6AE-4D00-A679-2F25EA1B0262}" srcOrd="22" destOrd="0" presId="urn:microsoft.com/office/officeart/2011/layout/ConvergingText"/>
    <dgm:cxn modelId="{9C0F9A79-E3FD-4EAC-BE88-B41B274B9B68}" type="presParOf" srcId="{70FF849B-DF49-4C39-B59A-74AEC51D63E8}" destId="{9E615F4E-3CA7-4BD2-BCC1-1853B38F1815}" srcOrd="23" destOrd="0" presId="urn:microsoft.com/office/officeart/2011/layout/ConvergingText"/>
    <dgm:cxn modelId="{77365C32-930B-4BC1-BF4D-974D4376D8BE}" type="presParOf" srcId="{70FF849B-DF49-4C39-B59A-74AEC51D63E8}" destId="{EDBF0B7C-AB00-4A97-8DAE-209397019763}" srcOrd="24" destOrd="0" presId="urn:microsoft.com/office/officeart/2011/layout/ConvergingText"/>
    <dgm:cxn modelId="{19C3F2AB-5679-4F3D-9440-B7E4F123F5D5}" type="presParOf" srcId="{70FF849B-DF49-4C39-B59A-74AEC51D63E8}" destId="{16A331C7-82B0-47A9-884F-8DD39A38FBF1}" srcOrd="25" destOrd="0" presId="urn:microsoft.com/office/officeart/2011/layout/ConvergingText"/>
    <dgm:cxn modelId="{E4D653E3-A7F6-40A7-9E74-A9A75881E41C}" type="presParOf" srcId="{70FF849B-DF49-4C39-B59A-74AEC51D63E8}" destId="{D460C5B3-8273-4AA0-BE67-87CC21452DE8}" srcOrd="26" destOrd="0" presId="urn:microsoft.com/office/officeart/2011/layout/ConvergingText"/>
    <dgm:cxn modelId="{0A2A1BC9-A0EF-4A01-B3A8-8E317F36887F}" type="presParOf" srcId="{70FF849B-DF49-4C39-B59A-74AEC51D63E8}" destId="{228B16C1-710A-4A0D-A4BB-CD2049E50899}" srcOrd="27" destOrd="0" presId="urn:microsoft.com/office/officeart/2011/layout/ConvergingText"/>
    <dgm:cxn modelId="{90F40C41-9012-4D9D-94C2-683855D48EAB}" type="presParOf" srcId="{70FF849B-DF49-4C39-B59A-74AEC51D63E8}" destId="{86A422E3-4AE7-4675-8DC7-F1C7F15D68FE}" srcOrd="28" destOrd="0" presId="urn:microsoft.com/office/officeart/2011/layout/ConvergingText"/>
    <dgm:cxn modelId="{C4F081BB-9513-43AB-B717-56A4F392D5F1}" type="presParOf" srcId="{67298B7C-9940-4AC6-A348-85A4728CEDC2}" destId="{90DA64F7-6167-4FB9-A440-E35D2C692349}" srcOrd="1" destOrd="0" presId="urn:microsoft.com/office/officeart/2011/layout/ConvergingText"/>
    <dgm:cxn modelId="{2D12F59C-6BF5-44A0-8099-7BB4283B5D12}" type="presParOf" srcId="{67298B7C-9940-4AC6-A348-85A4728CEDC2}" destId="{B1F68B43-FF8E-4E62-8B4A-FBA2AF4B9B74}" srcOrd="2" destOrd="0" presId="urn:microsoft.com/office/officeart/2011/layout/ConvergingText"/>
    <dgm:cxn modelId="{2EF46B1F-1163-4C55-B620-429EB9C0248B}" type="presParOf" srcId="{B1F68B43-FF8E-4E62-8B4A-FBA2AF4B9B74}" destId="{F4D6FAE3-064D-4E1B-B7A6-3C89B306D533}" srcOrd="0" destOrd="0" presId="urn:microsoft.com/office/officeart/2011/layout/ConvergingText"/>
    <dgm:cxn modelId="{16A81227-1F32-431B-9265-AE6B28765AA9}" type="presParOf" srcId="{B1F68B43-FF8E-4E62-8B4A-FBA2AF4B9B74}" destId="{8A81C4C4-C74E-4761-B90E-EB82C343F606}" srcOrd="1" destOrd="0" presId="urn:microsoft.com/office/officeart/2011/layout/ConvergingText"/>
    <dgm:cxn modelId="{5EEE2CF2-313B-4B03-BACB-8A5FE4F46D3B}" type="presParOf" srcId="{B1F68B43-FF8E-4E62-8B4A-FBA2AF4B9B74}" destId="{DA3C2CE9-9B58-4430-A48E-C977B2F2960F}" srcOrd="2" destOrd="0" presId="urn:microsoft.com/office/officeart/2011/layout/ConvergingText"/>
    <dgm:cxn modelId="{24C91612-ACC7-407F-B7A9-FBF7D3316C8B}" type="presParOf" srcId="{B1F68B43-FF8E-4E62-8B4A-FBA2AF4B9B74}" destId="{A1527283-7F89-43CB-B2AB-F0AEA08CC3D2}" srcOrd="3" destOrd="0" presId="urn:microsoft.com/office/officeart/2011/layout/ConvergingText"/>
    <dgm:cxn modelId="{4EBBBAC4-3F68-41AA-9702-6D24CFA160C1}" type="presParOf" srcId="{B1F68B43-FF8E-4E62-8B4A-FBA2AF4B9B74}" destId="{197C808A-CB4C-4662-B908-1970E3312207}" srcOrd="4" destOrd="0" presId="urn:microsoft.com/office/officeart/2011/layout/ConvergingText"/>
    <dgm:cxn modelId="{65D9B4A2-E748-4822-8A7B-72C158E21A14}" type="presParOf" srcId="{B1F68B43-FF8E-4E62-8B4A-FBA2AF4B9B74}" destId="{95C06542-F8AD-46EE-BE30-5F6F9E8C0321}" srcOrd="5" destOrd="0" presId="urn:microsoft.com/office/officeart/2011/layout/ConvergingText"/>
    <dgm:cxn modelId="{5A9E06F8-AC55-48D4-AD72-CC72F92A3A6B}" type="presParOf" srcId="{B1F68B43-FF8E-4E62-8B4A-FBA2AF4B9B74}" destId="{AD7E8CD2-E57D-49BE-B193-3E7708DB510E}" srcOrd="6" destOrd="0" presId="urn:microsoft.com/office/officeart/2011/layout/ConvergingText"/>
    <dgm:cxn modelId="{E4F2054F-DAB8-45DD-BE25-16434593BC03}" type="presParOf" srcId="{B1F68B43-FF8E-4E62-8B4A-FBA2AF4B9B74}" destId="{B13D99B5-BDE9-43FB-81C7-027BA25C66ED}" srcOrd="7" destOrd="0" presId="urn:microsoft.com/office/officeart/2011/layout/ConvergingText"/>
    <dgm:cxn modelId="{80685422-8148-4A21-9045-8EBBC980A829}" type="presParOf" srcId="{B1F68B43-FF8E-4E62-8B4A-FBA2AF4B9B74}" destId="{91462E6A-8937-4B08-9196-58ECC2A7E049}" srcOrd="8" destOrd="0" presId="urn:microsoft.com/office/officeart/2011/layout/ConvergingText"/>
    <dgm:cxn modelId="{957A25B5-C67A-49B7-9505-202EB9AECA6A}" type="presParOf" srcId="{B1F68B43-FF8E-4E62-8B4A-FBA2AF4B9B74}" destId="{C024D41A-8B01-42CA-9BB5-F149DA94FB63}" srcOrd="9" destOrd="0" presId="urn:microsoft.com/office/officeart/2011/layout/ConvergingText"/>
    <dgm:cxn modelId="{7341B006-E6C5-40FB-8C90-54D1F2037D6D}" type="presParOf" srcId="{B1F68B43-FF8E-4E62-8B4A-FBA2AF4B9B74}" destId="{6CA1D55E-D76F-49EA-944C-133B8D60BE66}" srcOrd="10" destOrd="0" presId="urn:microsoft.com/office/officeart/2011/layout/ConvergingText"/>
    <dgm:cxn modelId="{1CF56F83-F49B-4979-BFCF-03F8E7729916}" type="presParOf" srcId="{B1F68B43-FF8E-4E62-8B4A-FBA2AF4B9B74}" destId="{1A494EBA-4337-4662-85EE-2DA0FB1E4AE0}" srcOrd="11" destOrd="0" presId="urn:microsoft.com/office/officeart/2011/layout/ConvergingText"/>
    <dgm:cxn modelId="{E4819C36-4D21-4984-AD75-C4A4D2867400}" type="presParOf" srcId="{B1F68B43-FF8E-4E62-8B4A-FBA2AF4B9B74}" destId="{FC9EC862-2252-4222-AC23-813263E054D8}" srcOrd="12" destOrd="0" presId="urn:microsoft.com/office/officeart/2011/layout/ConvergingText"/>
    <dgm:cxn modelId="{8347D870-F010-4CF7-81C8-B923584D765B}" type="presParOf" srcId="{B1F68B43-FF8E-4E62-8B4A-FBA2AF4B9B74}" destId="{422834AD-539D-46D7-90D2-B13E169CB00D}" srcOrd="13" destOrd="0" presId="urn:microsoft.com/office/officeart/2011/layout/ConvergingText"/>
    <dgm:cxn modelId="{EC9FBE5F-2222-4AF5-BC95-872F34EF5ABC}" type="presParOf" srcId="{B1F68B43-FF8E-4E62-8B4A-FBA2AF4B9B74}" destId="{8CE82EE8-D228-4296-9AF5-B6032E64F551}" srcOrd="14" destOrd="0" presId="urn:microsoft.com/office/officeart/2011/layout/ConvergingText"/>
    <dgm:cxn modelId="{32F1134B-4ED2-43A9-86B8-E342899B0FA6}" type="presParOf" srcId="{B1F68B43-FF8E-4E62-8B4A-FBA2AF4B9B74}" destId="{93501FA0-040C-4C84-8FBA-BAA50BB4D5FB}" srcOrd="15" destOrd="0" presId="urn:microsoft.com/office/officeart/2011/layout/ConvergingText"/>
    <dgm:cxn modelId="{B4F209C6-7B3C-4F5F-8D7A-D66E863AB66C}" type="presParOf" srcId="{B1F68B43-FF8E-4E62-8B4A-FBA2AF4B9B74}" destId="{1E8EE8DD-BD89-484D-98B1-027E62D075BE}" srcOrd="16" destOrd="0" presId="urn:microsoft.com/office/officeart/2011/layout/ConvergingText"/>
    <dgm:cxn modelId="{3AE81CFC-BF5D-42AB-AA60-024F6128BB59}" type="presParOf" srcId="{B1F68B43-FF8E-4E62-8B4A-FBA2AF4B9B74}" destId="{C66643B1-A3BB-49AC-970F-4FCCAB57EEFD}" srcOrd="17" destOrd="0" presId="urn:microsoft.com/office/officeart/2011/layout/ConvergingText"/>
    <dgm:cxn modelId="{A9BE73F3-74E8-4083-92A4-E24516C5F6A6}" type="presParOf" srcId="{B1F68B43-FF8E-4E62-8B4A-FBA2AF4B9B74}" destId="{25278748-F941-43DF-BAB8-1CC343AAF4EB}" srcOrd="18" destOrd="0" presId="urn:microsoft.com/office/officeart/2011/layout/ConvergingText"/>
    <dgm:cxn modelId="{ED18B31A-EC60-42F3-8729-12A76EBE3975}" type="presParOf" srcId="{B1F68B43-FF8E-4E62-8B4A-FBA2AF4B9B74}" destId="{EB02150B-2EC4-44BF-ADE5-2C1038B497D4}" srcOrd="19" destOrd="0" presId="urn:microsoft.com/office/officeart/2011/layout/ConvergingText"/>
    <dgm:cxn modelId="{DD175CB8-D6C4-4DCF-B7E3-31EE08E88689}" type="presParOf" srcId="{B1F68B43-FF8E-4E62-8B4A-FBA2AF4B9B74}" destId="{2E092989-42CA-4BE8-B6F7-7C484791B208}" srcOrd="20" destOrd="0" presId="urn:microsoft.com/office/officeart/2011/layout/ConvergingText"/>
    <dgm:cxn modelId="{85E0AEAB-1B77-4763-9615-4B813BB202DA}" type="presParOf" srcId="{B1F68B43-FF8E-4E62-8B4A-FBA2AF4B9B74}" destId="{D7668C3E-D331-434E-9640-97293A45A3EC}" srcOrd="21" destOrd="0" presId="urn:microsoft.com/office/officeart/2011/layout/ConvergingText"/>
    <dgm:cxn modelId="{F3BE57DE-1BE1-406F-B30A-98DD1DF32DF9}" type="presParOf" srcId="{B1F68B43-FF8E-4E62-8B4A-FBA2AF4B9B74}" destId="{5F8ED35F-16B2-439D-9C4C-F69B692FA8A8}" srcOrd="22" destOrd="0" presId="urn:microsoft.com/office/officeart/2011/layout/ConvergingText"/>
    <dgm:cxn modelId="{43F4FDD8-E254-4BA7-9BE4-FE7DA9C97E42}" type="presParOf" srcId="{B1F68B43-FF8E-4E62-8B4A-FBA2AF4B9B74}" destId="{7E2D0316-B0AB-4F6B-BB45-1899DF8CFAA2}" srcOrd="23" destOrd="0" presId="urn:microsoft.com/office/officeart/2011/layout/ConvergingText"/>
    <dgm:cxn modelId="{E3E86F81-EF44-4A96-B7FE-7C41037081CC}" type="presParOf" srcId="{B1F68B43-FF8E-4E62-8B4A-FBA2AF4B9B74}" destId="{6F03F865-A0BF-4D46-91F9-DA43ED5F91BC}" srcOrd="24" destOrd="0" presId="urn:microsoft.com/office/officeart/2011/layout/ConvergingText"/>
    <dgm:cxn modelId="{DA0CAEE7-8085-450F-AAA2-169FB10D8BB9}" type="presParOf" srcId="{B1F68B43-FF8E-4E62-8B4A-FBA2AF4B9B74}" destId="{2BC466E3-D5F7-4272-97C4-39C24218ACF8}" srcOrd="25" destOrd="0" presId="urn:microsoft.com/office/officeart/2011/layout/ConvergingText"/>
    <dgm:cxn modelId="{52F7A298-8E6B-4EA2-AA0A-26A804E2E869}" type="presParOf" srcId="{B1F68B43-FF8E-4E62-8B4A-FBA2AF4B9B74}" destId="{047F1C36-2C8B-4F17-86F3-2C9666C7C3F8}" srcOrd="26" destOrd="0" presId="urn:microsoft.com/office/officeart/2011/layout/ConvergingText"/>
    <dgm:cxn modelId="{4B418CD1-B292-4315-A99C-1D32D233B39A}" type="presParOf" srcId="{B1F68B43-FF8E-4E62-8B4A-FBA2AF4B9B74}" destId="{83A3855B-716D-4229-B279-1DEE614A0E1B}" srcOrd="27" destOrd="0" presId="urn:microsoft.com/office/officeart/2011/layout/ConvergingText"/>
    <dgm:cxn modelId="{18CE66FE-4756-4D7C-B36D-2B7F14CD02B9}" type="presParOf" srcId="{B1F68B43-FF8E-4E62-8B4A-FBA2AF4B9B74}" destId="{6451CF4E-6AEF-4B7F-8C9F-8BA763F351A3}" srcOrd="28" destOrd="0" presId="urn:microsoft.com/office/officeart/2011/layout/ConvergingTex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CA96D24-F460-4FDF-A012-552E1D8B33F6}" type="doc">
      <dgm:prSet loTypeId="urn:microsoft.com/office/officeart/2011/layout/ConvergingText" loCatId="process" qsTypeId="urn:microsoft.com/office/officeart/2005/8/quickstyle/simple3" qsCatId="simple" csTypeId="urn:microsoft.com/office/officeart/2005/8/colors/accent1_2" csCatId="accent1" phldr="1"/>
      <dgm:spPr/>
      <dgm:t>
        <a:bodyPr/>
        <a:lstStyle/>
        <a:p>
          <a:endParaRPr lang="en-GB"/>
        </a:p>
      </dgm:t>
    </dgm:pt>
    <dgm:pt modelId="{D89CD5B0-FB0E-4947-8F02-47EA54DEE0D2}">
      <dgm:prSet phldrT="[Text]"/>
      <dgm:spPr/>
      <dgm:t>
        <a:bodyPr/>
        <a:lstStyle/>
        <a:p>
          <a:endParaRPr lang="en-GB" dirty="0"/>
        </a:p>
      </dgm:t>
    </dgm:pt>
    <dgm:pt modelId="{6BA27ED5-7399-40BC-92AB-39DD4EEDC0B3}" type="parTrans" cxnId="{E98118B1-0F60-43ED-BA3A-A78F3A99747B}">
      <dgm:prSet/>
      <dgm:spPr/>
      <dgm:t>
        <a:bodyPr/>
        <a:lstStyle/>
        <a:p>
          <a:endParaRPr lang="en-GB"/>
        </a:p>
      </dgm:t>
    </dgm:pt>
    <dgm:pt modelId="{AB26AE6F-4B74-49AE-9B41-F8074C8F2453}" type="sibTrans" cxnId="{E98118B1-0F60-43ED-BA3A-A78F3A99747B}">
      <dgm:prSet/>
      <dgm:spPr/>
      <dgm:t>
        <a:bodyPr/>
        <a:lstStyle/>
        <a:p>
          <a:endParaRPr lang="en-GB"/>
        </a:p>
      </dgm:t>
    </dgm:pt>
    <dgm:pt modelId="{533E8E47-6849-4277-A264-0823AD1D1BEC}">
      <dgm:prSet phldrT="[Text]" phldr="1"/>
      <dgm:spPr/>
      <dgm:t>
        <a:bodyPr/>
        <a:lstStyle/>
        <a:p>
          <a:endParaRPr lang="en-GB"/>
        </a:p>
      </dgm:t>
    </dgm:pt>
    <dgm:pt modelId="{30A3EF8C-228D-4B7D-83C9-546CE0FA17BA}" type="parTrans" cxnId="{998B775F-A1C6-4059-886A-3B420F3C1A3D}">
      <dgm:prSet/>
      <dgm:spPr/>
      <dgm:t>
        <a:bodyPr/>
        <a:lstStyle/>
        <a:p>
          <a:endParaRPr lang="en-GB"/>
        </a:p>
      </dgm:t>
    </dgm:pt>
    <dgm:pt modelId="{CD465117-B57F-4FB1-AAD3-E148A022B775}" type="sibTrans" cxnId="{998B775F-A1C6-4059-886A-3B420F3C1A3D}">
      <dgm:prSet/>
      <dgm:spPr/>
      <dgm:t>
        <a:bodyPr/>
        <a:lstStyle/>
        <a:p>
          <a:endParaRPr lang="en-GB"/>
        </a:p>
      </dgm:t>
    </dgm:pt>
    <dgm:pt modelId="{D9392964-C0F5-433B-B790-BED9E4B8AAEC}">
      <dgm:prSet phldrT="[Text]" phldr="1"/>
      <dgm:spPr/>
      <dgm:t>
        <a:bodyPr/>
        <a:lstStyle/>
        <a:p>
          <a:endParaRPr lang="en-GB"/>
        </a:p>
      </dgm:t>
    </dgm:pt>
    <dgm:pt modelId="{C804AABA-E73D-4C47-957E-FB53586C0376}" type="parTrans" cxnId="{C14021F2-DEA2-4CBE-B73F-C3A9FA530981}">
      <dgm:prSet/>
      <dgm:spPr/>
      <dgm:t>
        <a:bodyPr/>
        <a:lstStyle/>
        <a:p>
          <a:endParaRPr lang="en-GB"/>
        </a:p>
      </dgm:t>
    </dgm:pt>
    <dgm:pt modelId="{9ADB6BFA-B107-4C75-BA11-E52E58D7E2FC}" type="sibTrans" cxnId="{C14021F2-DEA2-4CBE-B73F-C3A9FA530981}">
      <dgm:prSet/>
      <dgm:spPr/>
      <dgm:t>
        <a:bodyPr/>
        <a:lstStyle/>
        <a:p>
          <a:endParaRPr lang="en-GB"/>
        </a:p>
      </dgm:t>
    </dgm:pt>
    <dgm:pt modelId="{340887CA-0ADD-4A0A-8976-4CC868D7319C}">
      <dgm:prSet phldrT="[Text]" phldr="1"/>
      <dgm:spPr/>
      <dgm:t>
        <a:bodyPr/>
        <a:lstStyle/>
        <a:p>
          <a:endParaRPr lang="en-GB" dirty="0"/>
        </a:p>
      </dgm:t>
    </dgm:pt>
    <dgm:pt modelId="{3E89312A-CA97-4E4B-BFD7-90CD111C46EA}" type="parTrans" cxnId="{B125215A-A81B-4653-9FE6-3506D529B24C}">
      <dgm:prSet/>
      <dgm:spPr/>
      <dgm:t>
        <a:bodyPr/>
        <a:lstStyle/>
        <a:p>
          <a:endParaRPr lang="en-GB"/>
        </a:p>
      </dgm:t>
    </dgm:pt>
    <dgm:pt modelId="{04AB74E9-5031-41AE-97F5-FA2DFC1E2191}" type="sibTrans" cxnId="{B125215A-A81B-4653-9FE6-3506D529B24C}">
      <dgm:prSet/>
      <dgm:spPr/>
      <dgm:t>
        <a:bodyPr/>
        <a:lstStyle/>
        <a:p>
          <a:endParaRPr lang="en-GB"/>
        </a:p>
      </dgm:t>
    </dgm:pt>
    <dgm:pt modelId="{E4DA54E4-A74D-4C30-A879-102AFC8F3003}">
      <dgm:prSet phldrT="[Text]" phldr="1"/>
      <dgm:spPr/>
      <dgm:t>
        <a:bodyPr/>
        <a:lstStyle/>
        <a:p>
          <a:endParaRPr lang="en-GB"/>
        </a:p>
      </dgm:t>
    </dgm:pt>
    <dgm:pt modelId="{6837C16C-DDC2-4CCF-A9A3-1097928AA41B}" type="parTrans" cxnId="{D7197E4C-1606-463E-8E58-2E5F69C2EEF9}">
      <dgm:prSet/>
      <dgm:spPr/>
      <dgm:t>
        <a:bodyPr/>
        <a:lstStyle/>
        <a:p>
          <a:endParaRPr lang="en-GB"/>
        </a:p>
      </dgm:t>
    </dgm:pt>
    <dgm:pt modelId="{C7A3133A-314A-4797-893F-F1E107966421}" type="sibTrans" cxnId="{D7197E4C-1606-463E-8E58-2E5F69C2EEF9}">
      <dgm:prSet/>
      <dgm:spPr/>
      <dgm:t>
        <a:bodyPr/>
        <a:lstStyle/>
        <a:p>
          <a:endParaRPr lang="en-GB"/>
        </a:p>
      </dgm:t>
    </dgm:pt>
    <dgm:pt modelId="{A7B650B1-C47A-457B-8BBC-738CC1B221CE}">
      <dgm:prSet phldrT="[Text]" phldr="1"/>
      <dgm:spPr/>
      <dgm:t>
        <a:bodyPr/>
        <a:lstStyle/>
        <a:p>
          <a:endParaRPr lang="en-GB"/>
        </a:p>
      </dgm:t>
    </dgm:pt>
    <dgm:pt modelId="{5AB03118-1706-4B79-B2F4-9047269FBEBC}" type="parTrans" cxnId="{CECB551F-6433-4115-8207-12D859AD0BC4}">
      <dgm:prSet/>
      <dgm:spPr/>
      <dgm:t>
        <a:bodyPr/>
        <a:lstStyle/>
        <a:p>
          <a:endParaRPr lang="en-GB"/>
        </a:p>
      </dgm:t>
    </dgm:pt>
    <dgm:pt modelId="{451DEAE6-46A2-4D9C-81EC-E2A5706C42CA}" type="sibTrans" cxnId="{CECB551F-6433-4115-8207-12D859AD0BC4}">
      <dgm:prSet/>
      <dgm:spPr/>
      <dgm:t>
        <a:bodyPr/>
        <a:lstStyle/>
        <a:p>
          <a:endParaRPr lang="en-GB"/>
        </a:p>
      </dgm:t>
    </dgm:pt>
    <dgm:pt modelId="{67298B7C-9940-4AC6-A348-85A4728CEDC2}" type="pres">
      <dgm:prSet presAssocID="{5CA96D24-F460-4FDF-A012-552E1D8B33F6}" presName="Name0" presStyleCnt="0">
        <dgm:presLayoutVars>
          <dgm:chMax/>
          <dgm:chPref val="1"/>
          <dgm:dir/>
          <dgm:animOne val="branch"/>
          <dgm:animLvl val="lvl"/>
          <dgm:resizeHandles/>
        </dgm:presLayoutVars>
      </dgm:prSet>
      <dgm:spPr/>
    </dgm:pt>
    <dgm:pt modelId="{70FF849B-DF49-4C39-B59A-74AEC51D63E8}" type="pres">
      <dgm:prSet presAssocID="{D89CD5B0-FB0E-4947-8F02-47EA54DEE0D2}" presName="composite" presStyleCnt="0"/>
      <dgm:spPr/>
    </dgm:pt>
    <dgm:pt modelId="{06ABD895-3119-4BFE-8BEA-34E908F30DF3}" type="pres">
      <dgm:prSet presAssocID="{D89CD5B0-FB0E-4947-8F02-47EA54DEE0D2}" presName="ParentAccent1" presStyleLbl="alignNode1" presStyleIdx="0" presStyleCnt="54"/>
      <dgm:spPr/>
    </dgm:pt>
    <dgm:pt modelId="{B9936EFB-2C29-432D-918C-6327027FF685}" type="pres">
      <dgm:prSet presAssocID="{D89CD5B0-FB0E-4947-8F02-47EA54DEE0D2}" presName="ParentAccent2" presStyleLbl="alignNode1" presStyleIdx="1" presStyleCnt="54"/>
      <dgm:spPr/>
    </dgm:pt>
    <dgm:pt modelId="{A657E900-1C85-4BC7-9E6B-F889DA00384A}" type="pres">
      <dgm:prSet presAssocID="{D89CD5B0-FB0E-4947-8F02-47EA54DEE0D2}" presName="ParentAccent3" presStyleLbl="alignNode1" presStyleIdx="2" presStyleCnt="54"/>
      <dgm:spPr/>
    </dgm:pt>
    <dgm:pt modelId="{57254ED1-5484-47B9-9CE0-81A3069A98DF}" type="pres">
      <dgm:prSet presAssocID="{D89CD5B0-FB0E-4947-8F02-47EA54DEE0D2}" presName="ParentAccent4" presStyleLbl="alignNode1" presStyleIdx="3" presStyleCnt="54"/>
      <dgm:spPr/>
    </dgm:pt>
    <dgm:pt modelId="{C6F95955-F80C-4D54-86F4-87CB475974E9}" type="pres">
      <dgm:prSet presAssocID="{D89CD5B0-FB0E-4947-8F02-47EA54DEE0D2}" presName="ParentAccent5" presStyleLbl="alignNode1" presStyleIdx="4" presStyleCnt="54"/>
      <dgm:spPr/>
    </dgm:pt>
    <dgm:pt modelId="{79A84CD6-C30B-44C7-B5E9-3FCE23931A19}" type="pres">
      <dgm:prSet presAssocID="{D89CD5B0-FB0E-4947-8F02-47EA54DEE0D2}" presName="ParentAccent6" presStyleLbl="alignNode1" presStyleIdx="5" presStyleCnt="54"/>
      <dgm:spPr/>
    </dgm:pt>
    <dgm:pt modelId="{6AD39E26-7952-4FAE-8E8D-58177E2762BF}" type="pres">
      <dgm:prSet presAssocID="{D89CD5B0-FB0E-4947-8F02-47EA54DEE0D2}" presName="ParentAccent7" presStyleLbl="alignNode1" presStyleIdx="6" presStyleCnt="54"/>
      <dgm:spPr/>
    </dgm:pt>
    <dgm:pt modelId="{52382CC4-F374-4641-8723-0DFD3D4DA551}" type="pres">
      <dgm:prSet presAssocID="{D89CD5B0-FB0E-4947-8F02-47EA54DEE0D2}" presName="ParentAccent8" presStyleLbl="alignNode1" presStyleIdx="7" presStyleCnt="54"/>
      <dgm:spPr/>
    </dgm:pt>
    <dgm:pt modelId="{322052BC-3E4A-4C1C-A2C9-E6C6A3536D7E}" type="pres">
      <dgm:prSet presAssocID="{D89CD5B0-FB0E-4947-8F02-47EA54DEE0D2}" presName="ParentAccent9" presStyleLbl="alignNode1" presStyleIdx="8" presStyleCnt="54"/>
      <dgm:spPr/>
    </dgm:pt>
    <dgm:pt modelId="{579E5BE9-D79A-4D99-A7B8-D4CFA1D6CF57}" type="pres">
      <dgm:prSet presAssocID="{D89CD5B0-FB0E-4947-8F02-47EA54DEE0D2}" presName="ParentAccent10" presStyleLbl="alignNode1" presStyleIdx="9" presStyleCnt="54"/>
      <dgm:spPr/>
    </dgm:pt>
    <dgm:pt modelId="{6A539865-7410-48FA-B384-FA7E9E8C929A}" type="pres">
      <dgm:prSet presAssocID="{D89CD5B0-FB0E-4947-8F02-47EA54DEE0D2}" presName="Parent" presStyleLbl="alignNode1" presStyleIdx="10" presStyleCnt="54">
        <dgm:presLayoutVars>
          <dgm:chMax val="5"/>
          <dgm:chPref val="3"/>
          <dgm:bulletEnabled val="1"/>
        </dgm:presLayoutVars>
      </dgm:prSet>
      <dgm:spPr/>
    </dgm:pt>
    <dgm:pt modelId="{754329FA-48F8-4D89-9B71-CB24767221A3}" type="pres">
      <dgm:prSet presAssocID="{533E8E47-6849-4277-A264-0823AD1D1BEC}" presName="Child1Accent1" presStyleLbl="alignNode1" presStyleIdx="11" presStyleCnt="54"/>
      <dgm:spPr/>
    </dgm:pt>
    <dgm:pt modelId="{5A5B9299-7236-4306-96B5-20432941EB41}" type="pres">
      <dgm:prSet presAssocID="{533E8E47-6849-4277-A264-0823AD1D1BEC}" presName="Child1Accent2" presStyleLbl="alignNode1" presStyleIdx="12" presStyleCnt="54"/>
      <dgm:spPr/>
    </dgm:pt>
    <dgm:pt modelId="{CD789ECF-7260-4D9D-AC23-C6C240EFC362}" type="pres">
      <dgm:prSet presAssocID="{533E8E47-6849-4277-A264-0823AD1D1BEC}" presName="Child1Accent3" presStyleLbl="alignNode1" presStyleIdx="13" presStyleCnt="54"/>
      <dgm:spPr/>
    </dgm:pt>
    <dgm:pt modelId="{AD3A0977-3859-49B9-8AC2-96679C018017}" type="pres">
      <dgm:prSet presAssocID="{533E8E47-6849-4277-A264-0823AD1D1BEC}" presName="Child1Accent4" presStyleLbl="alignNode1" presStyleIdx="14" presStyleCnt="54"/>
      <dgm:spPr/>
    </dgm:pt>
    <dgm:pt modelId="{06448755-F263-4091-978C-E967A9AC037C}" type="pres">
      <dgm:prSet presAssocID="{533E8E47-6849-4277-A264-0823AD1D1BEC}" presName="Child1Accent5" presStyleLbl="alignNode1" presStyleIdx="15" presStyleCnt="54"/>
      <dgm:spPr/>
    </dgm:pt>
    <dgm:pt modelId="{D3DB1375-9E2B-4D09-9DB4-B08D908FED87}" type="pres">
      <dgm:prSet presAssocID="{533E8E47-6849-4277-A264-0823AD1D1BEC}" presName="Child1Accent6" presStyleLbl="alignNode1" presStyleIdx="16" presStyleCnt="54"/>
      <dgm:spPr/>
    </dgm:pt>
    <dgm:pt modelId="{85F48114-63D5-40D4-AB14-21192CF53A94}" type="pres">
      <dgm:prSet presAssocID="{533E8E47-6849-4277-A264-0823AD1D1BEC}" presName="Child1Accent7" presStyleLbl="alignNode1" presStyleIdx="17" presStyleCnt="54"/>
      <dgm:spPr/>
    </dgm:pt>
    <dgm:pt modelId="{0F1154A8-AD43-46EA-973F-C99408990B85}" type="pres">
      <dgm:prSet presAssocID="{533E8E47-6849-4277-A264-0823AD1D1BEC}" presName="Child1Accent8" presStyleLbl="alignNode1" presStyleIdx="18" presStyleCnt="54"/>
      <dgm:spPr/>
    </dgm:pt>
    <dgm:pt modelId="{2E79F1AF-7243-4201-8253-68BBFE6C5CAF}" type="pres">
      <dgm:prSet presAssocID="{533E8E47-6849-4277-A264-0823AD1D1BEC}" presName="Child1Accent9" presStyleLbl="alignNode1" presStyleIdx="19" presStyleCnt="54"/>
      <dgm:spPr/>
    </dgm:pt>
    <dgm:pt modelId="{560A772E-3236-4D1B-82D7-403062D89618}" type="pres">
      <dgm:prSet presAssocID="{533E8E47-6849-4277-A264-0823AD1D1BEC}" presName="Child1" presStyleLbl="revTx" presStyleIdx="0" presStyleCnt="4">
        <dgm:presLayoutVars>
          <dgm:chMax/>
          <dgm:chPref val="0"/>
          <dgm:bulletEnabled val="1"/>
        </dgm:presLayoutVars>
      </dgm:prSet>
      <dgm:spPr/>
    </dgm:pt>
    <dgm:pt modelId="{E97E0FC1-F3AB-4F82-8DE2-B3DED5E1A482}" type="pres">
      <dgm:prSet presAssocID="{D9392964-C0F5-433B-B790-BED9E4B8AAEC}" presName="Child2Accent1" presStyleLbl="alignNode1" presStyleIdx="20" presStyleCnt="54"/>
      <dgm:spPr/>
    </dgm:pt>
    <dgm:pt modelId="{412C225D-F6AE-4D00-A679-2F25EA1B0262}" type="pres">
      <dgm:prSet presAssocID="{D9392964-C0F5-433B-B790-BED9E4B8AAEC}" presName="Child2Accent2" presStyleLbl="alignNode1" presStyleIdx="21" presStyleCnt="54"/>
      <dgm:spPr/>
    </dgm:pt>
    <dgm:pt modelId="{9E615F4E-3CA7-4BD2-BCC1-1853B38F1815}" type="pres">
      <dgm:prSet presAssocID="{D9392964-C0F5-433B-B790-BED9E4B8AAEC}" presName="Child2Accent3" presStyleLbl="alignNode1" presStyleIdx="22" presStyleCnt="54"/>
      <dgm:spPr/>
    </dgm:pt>
    <dgm:pt modelId="{EDBF0B7C-AB00-4A97-8DAE-209397019763}" type="pres">
      <dgm:prSet presAssocID="{D9392964-C0F5-433B-B790-BED9E4B8AAEC}" presName="Child2Accent4" presStyleLbl="alignNode1" presStyleIdx="23" presStyleCnt="54"/>
      <dgm:spPr/>
    </dgm:pt>
    <dgm:pt modelId="{16A331C7-82B0-47A9-884F-8DD39A38FBF1}" type="pres">
      <dgm:prSet presAssocID="{D9392964-C0F5-433B-B790-BED9E4B8AAEC}" presName="Child2Accent5" presStyleLbl="alignNode1" presStyleIdx="24" presStyleCnt="54"/>
      <dgm:spPr/>
    </dgm:pt>
    <dgm:pt modelId="{D460C5B3-8273-4AA0-BE67-87CC21452DE8}" type="pres">
      <dgm:prSet presAssocID="{D9392964-C0F5-433B-B790-BED9E4B8AAEC}" presName="Child2Accent6" presStyleLbl="alignNode1" presStyleIdx="25" presStyleCnt="54"/>
      <dgm:spPr/>
    </dgm:pt>
    <dgm:pt modelId="{228B16C1-710A-4A0D-A4BB-CD2049E50899}" type="pres">
      <dgm:prSet presAssocID="{D9392964-C0F5-433B-B790-BED9E4B8AAEC}" presName="Child2Accent7" presStyleLbl="alignNode1" presStyleIdx="26" presStyleCnt="54"/>
      <dgm:spPr/>
    </dgm:pt>
    <dgm:pt modelId="{86A422E3-4AE7-4675-8DC7-F1C7F15D68FE}" type="pres">
      <dgm:prSet presAssocID="{D9392964-C0F5-433B-B790-BED9E4B8AAEC}" presName="Child2" presStyleLbl="revTx" presStyleIdx="1" presStyleCnt="4">
        <dgm:presLayoutVars>
          <dgm:chMax/>
          <dgm:chPref val="0"/>
          <dgm:bulletEnabled val="1"/>
        </dgm:presLayoutVars>
      </dgm:prSet>
      <dgm:spPr/>
    </dgm:pt>
    <dgm:pt modelId="{90DA64F7-6167-4FB9-A440-E35D2C692349}" type="pres">
      <dgm:prSet presAssocID="{AB26AE6F-4B74-49AE-9B41-F8074C8F2453}" presName="sibTrans" presStyleCnt="0"/>
      <dgm:spPr/>
    </dgm:pt>
    <dgm:pt modelId="{B1F68B43-FF8E-4E62-8B4A-FBA2AF4B9B74}" type="pres">
      <dgm:prSet presAssocID="{340887CA-0ADD-4A0A-8976-4CC868D7319C}" presName="composite" presStyleCnt="0"/>
      <dgm:spPr/>
    </dgm:pt>
    <dgm:pt modelId="{F4D6FAE3-064D-4E1B-B7A6-3C89B306D533}" type="pres">
      <dgm:prSet presAssocID="{340887CA-0ADD-4A0A-8976-4CC868D7319C}" presName="ParentAccent1" presStyleLbl="alignNode1" presStyleIdx="27" presStyleCnt="54"/>
      <dgm:spPr/>
    </dgm:pt>
    <dgm:pt modelId="{8A81C4C4-C74E-4761-B90E-EB82C343F606}" type="pres">
      <dgm:prSet presAssocID="{340887CA-0ADD-4A0A-8976-4CC868D7319C}" presName="ParentAccent2" presStyleLbl="alignNode1" presStyleIdx="28" presStyleCnt="54"/>
      <dgm:spPr/>
    </dgm:pt>
    <dgm:pt modelId="{DA3C2CE9-9B58-4430-A48E-C977B2F2960F}" type="pres">
      <dgm:prSet presAssocID="{340887CA-0ADD-4A0A-8976-4CC868D7319C}" presName="ParentAccent3" presStyleLbl="alignNode1" presStyleIdx="29" presStyleCnt="54"/>
      <dgm:spPr/>
    </dgm:pt>
    <dgm:pt modelId="{A1527283-7F89-43CB-B2AB-F0AEA08CC3D2}" type="pres">
      <dgm:prSet presAssocID="{340887CA-0ADD-4A0A-8976-4CC868D7319C}" presName="ParentAccent4" presStyleLbl="alignNode1" presStyleIdx="30" presStyleCnt="54"/>
      <dgm:spPr/>
    </dgm:pt>
    <dgm:pt modelId="{197C808A-CB4C-4662-B908-1970E3312207}" type="pres">
      <dgm:prSet presAssocID="{340887CA-0ADD-4A0A-8976-4CC868D7319C}" presName="ParentAccent5" presStyleLbl="alignNode1" presStyleIdx="31" presStyleCnt="54"/>
      <dgm:spPr/>
    </dgm:pt>
    <dgm:pt modelId="{95C06542-F8AD-46EE-BE30-5F6F9E8C0321}" type="pres">
      <dgm:prSet presAssocID="{340887CA-0ADD-4A0A-8976-4CC868D7319C}" presName="ParentAccent6" presStyleLbl="alignNode1" presStyleIdx="32" presStyleCnt="54"/>
      <dgm:spPr/>
    </dgm:pt>
    <dgm:pt modelId="{AD7E8CD2-E57D-49BE-B193-3E7708DB510E}" type="pres">
      <dgm:prSet presAssocID="{340887CA-0ADD-4A0A-8976-4CC868D7319C}" presName="ParentAccent7" presStyleLbl="alignNode1" presStyleIdx="33" presStyleCnt="54"/>
      <dgm:spPr/>
    </dgm:pt>
    <dgm:pt modelId="{B13D99B5-BDE9-43FB-81C7-027BA25C66ED}" type="pres">
      <dgm:prSet presAssocID="{340887CA-0ADD-4A0A-8976-4CC868D7319C}" presName="ParentAccent8" presStyleLbl="alignNode1" presStyleIdx="34" presStyleCnt="54"/>
      <dgm:spPr/>
    </dgm:pt>
    <dgm:pt modelId="{91462E6A-8937-4B08-9196-58ECC2A7E049}" type="pres">
      <dgm:prSet presAssocID="{340887CA-0ADD-4A0A-8976-4CC868D7319C}" presName="ParentAccent9" presStyleLbl="alignNode1" presStyleIdx="35" presStyleCnt="54"/>
      <dgm:spPr/>
    </dgm:pt>
    <dgm:pt modelId="{C024D41A-8B01-42CA-9BB5-F149DA94FB63}" type="pres">
      <dgm:prSet presAssocID="{340887CA-0ADD-4A0A-8976-4CC868D7319C}" presName="ParentAccent10" presStyleLbl="alignNode1" presStyleIdx="36" presStyleCnt="54"/>
      <dgm:spPr/>
    </dgm:pt>
    <dgm:pt modelId="{6CA1D55E-D76F-49EA-944C-133B8D60BE66}" type="pres">
      <dgm:prSet presAssocID="{340887CA-0ADD-4A0A-8976-4CC868D7319C}" presName="Parent" presStyleLbl="alignNode1" presStyleIdx="37" presStyleCnt="54">
        <dgm:presLayoutVars>
          <dgm:chMax val="5"/>
          <dgm:chPref val="3"/>
          <dgm:bulletEnabled val="1"/>
        </dgm:presLayoutVars>
      </dgm:prSet>
      <dgm:spPr/>
    </dgm:pt>
    <dgm:pt modelId="{1A494EBA-4337-4662-85EE-2DA0FB1E4AE0}" type="pres">
      <dgm:prSet presAssocID="{E4DA54E4-A74D-4C30-A879-102AFC8F3003}" presName="Child1Accent1" presStyleLbl="alignNode1" presStyleIdx="38" presStyleCnt="54"/>
      <dgm:spPr/>
    </dgm:pt>
    <dgm:pt modelId="{FC9EC862-2252-4222-AC23-813263E054D8}" type="pres">
      <dgm:prSet presAssocID="{E4DA54E4-A74D-4C30-A879-102AFC8F3003}" presName="Child1Accent2" presStyleLbl="alignNode1" presStyleIdx="39" presStyleCnt="54"/>
      <dgm:spPr/>
    </dgm:pt>
    <dgm:pt modelId="{422834AD-539D-46D7-90D2-B13E169CB00D}" type="pres">
      <dgm:prSet presAssocID="{E4DA54E4-A74D-4C30-A879-102AFC8F3003}" presName="Child1Accent3" presStyleLbl="alignNode1" presStyleIdx="40" presStyleCnt="54"/>
      <dgm:spPr/>
    </dgm:pt>
    <dgm:pt modelId="{8CE82EE8-D228-4296-9AF5-B6032E64F551}" type="pres">
      <dgm:prSet presAssocID="{E4DA54E4-A74D-4C30-A879-102AFC8F3003}" presName="Child1Accent4" presStyleLbl="alignNode1" presStyleIdx="41" presStyleCnt="54"/>
      <dgm:spPr/>
    </dgm:pt>
    <dgm:pt modelId="{93501FA0-040C-4C84-8FBA-BAA50BB4D5FB}" type="pres">
      <dgm:prSet presAssocID="{E4DA54E4-A74D-4C30-A879-102AFC8F3003}" presName="Child1Accent5" presStyleLbl="alignNode1" presStyleIdx="42" presStyleCnt="54"/>
      <dgm:spPr/>
    </dgm:pt>
    <dgm:pt modelId="{1E8EE8DD-BD89-484D-98B1-027E62D075BE}" type="pres">
      <dgm:prSet presAssocID="{E4DA54E4-A74D-4C30-A879-102AFC8F3003}" presName="Child1Accent6" presStyleLbl="alignNode1" presStyleIdx="43" presStyleCnt="54"/>
      <dgm:spPr/>
    </dgm:pt>
    <dgm:pt modelId="{C66643B1-A3BB-49AC-970F-4FCCAB57EEFD}" type="pres">
      <dgm:prSet presAssocID="{E4DA54E4-A74D-4C30-A879-102AFC8F3003}" presName="Child1Accent7" presStyleLbl="alignNode1" presStyleIdx="44" presStyleCnt="54"/>
      <dgm:spPr/>
    </dgm:pt>
    <dgm:pt modelId="{25278748-F941-43DF-BAB8-1CC343AAF4EB}" type="pres">
      <dgm:prSet presAssocID="{E4DA54E4-A74D-4C30-A879-102AFC8F3003}" presName="Child1Accent8" presStyleLbl="alignNode1" presStyleIdx="45" presStyleCnt="54"/>
      <dgm:spPr/>
    </dgm:pt>
    <dgm:pt modelId="{EB02150B-2EC4-44BF-ADE5-2C1038B497D4}" type="pres">
      <dgm:prSet presAssocID="{E4DA54E4-A74D-4C30-A879-102AFC8F3003}" presName="Child1Accent9" presStyleLbl="alignNode1" presStyleIdx="46" presStyleCnt="54"/>
      <dgm:spPr/>
    </dgm:pt>
    <dgm:pt modelId="{2E092989-42CA-4BE8-B6F7-7C484791B208}" type="pres">
      <dgm:prSet presAssocID="{E4DA54E4-A74D-4C30-A879-102AFC8F3003}" presName="Child1" presStyleLbl="revTx" presStyleIdx="2" presStyleCnt="4">
        <dgm:presLayoutVars>
          <dgm:chMax/>
          <dgm:chPref val="0"/>
          <dgm:bulletEnabled val="1"/>
        </dgm:presLayoutVars>
      </dgm:prSet>
      <dgm:spPr/>
    </dgm:pt>
    <dgm:pt modelId="{D7668C3E-D331-434E-9640-97293A45A3EC}" type="pres">
      <dgm:prSet presAssocID="{A7B650B1-C47A-457B-8BBC-738CC1B221CE}" presName="Child2Accent1" presStyleLbl="alignNode1" presStyleIdx="47" presStyleCnt="54"/>
      <dgm:spPr/>
    </dgm:pt>
    <dgm:pt modelId="{5F8ED35F-16B2-439D-9C4C-F69B692FA8A8}" type="pres">
      <dgm:prSet presAssocID="{A7B650B1-C47A-457B-8BBC-738CC1B221CE}" presName="Child2Accent2" presStyleLbl="alignNode1" presStyleIdx="48" presStyleCnt="54"/>
      <dgm:spPr/>
    </dgm:pt>
    <dgm:pt modelId="{7E2D0316-B0AB-4F6B-BB45-1899DF8CFAA2}" type="pres">
      <dgm:prSet presAssocID="{A7B650B1-C47A-457B-8BBC-738CC1B221CE}" presName="Child2Accent3" presStyleLbl="alignNode1" presStyleIdx="49" presStyleCnt="54"/>
      <dgm:spPr/>
    </dgm:pt>
    <dgm:pt modelId="{6F03F865-A0BF-4D46-91F9-DA43ED5F91BC}" type="pres">
      <dgm:prSet presAssocID="{A7B650B1-C47A-457B-8BBC-738CC1B221CE}" presName="Child2Accent4" presStyleLbl="alignNode1" presStyleIdx="50" presStyleCnt="54"/>
      <dgm:spPr/>
    </dgm:pt>
    <dgm:pt modelId="{2BC466E3-D5F7-4272-97C4-39C24218ACF8}" type="pres">
      <dgm:prSet presAssocID="{A7B650B1-C47A-457B-8BBC-738CC1B221CE}" presName="Child2Accent5" presStyleLbl="alignNode1" presStyleIdx="51" presStyleCnt="54"/>
      <dgm:spPr/>
    </dgm:pt>
    <dgm:pt modelId="{047F1C36-2C8B-4F17-86F3-2C9666C7C3F8}" type="pres">
      <dgm:prSet presAssocID="{A7B650B1-C47A-457B-8BBC-738CC1B221CE}" presName="Child2Accent6" presStyleLbl="alignNode1" presStyleIdx="52" presStyleCnt="54"/>
      <dgm:spPr/>
    </dgm:pt>
    <dgm:pt modelId="{83A3855B-716D-4229-B279-1DEE614A0E1B}" type="pres">
      <dgm:prSet presAssocID="{A7B650B1-C47A-457B-8BBC-738CC1B221CE}" presName="Child2Accent7" presStyleLbl="alignNode1" presStyleIdx="53" presStyleCnt="54"/>
      <dgm:spPr/>
    </dgm:pt>
    <dgm:pt modelId="{6451CF4E-6AEF-4B7F-8C9F-8BA763F351A3}" type="pres">
      <dgm:prSet presAssocID="{A7B650B1-C47A-457B-8BBC-738CC1B221CE}" presName="Child2" presStyleLbl="revTx" presStyleIdx="3" presStyleCnt="4">
        <dgm:presLayoutVars>
          <dgm:chMax/>
          <dgm:chPref val="0"/>
          <dgm:bulletEnabled val="1"/>
        </dgm:presLayoutVars>
      </dgm:prSet>
      <dgm:spPr/>
    </dgm:pt>
  </dgm:ptLst>
  <dgm:cxnLst>
    <dgm:cxn modelId="{CECB551F-6433-4115-8207-12D859AD0BC4}" srcId="{340887CA-0ADD-4A0A-8976-4CC868D7319C}" destId="{A7B650B1-C47A-457B-8BBC-738CC1B221CE}" srcOrd="1" destOrd="0" parTransId="{5AB03118-1706-4B79-B2F4-9047269FBEBC}" sibTransId="{451DEAE6-46A2-4D9C-81EC-E2A5706C42CA}"/>
    <dgm:cxn modelId="{45E1A13D-0075-444C-8F68-ADF114130EC9}" type="presOf" srcId="{5CA96D24-F460-4FDF-A012-552E1D8B33F6}" destId="{67298B7C-9940-4AC6-A348-85A4728CEDC2}" srcOrd="0" destOrd="0" presId="urn:microsoft.com/office/officeart/2011/layout/ConvergingText"/>
    <dgm:cxn modelId="{998B775F-A1C6-4059-886A-3B420F3C1A3D}" srcId="{D89CD5B0-FB0E-4947-8F02-47EA54DEE0D2}" destId="{533E8E47-6849-4277-A264-0823AD1D1BEC}" srcOrd="0" destOrd="0" parTransId="{30A3EF8C-228D-4B7D-83C9-546CE0FA17BA}" sibTransId="{CD465117-B57F-4FB1-AAD3-E148A022B775}"/>
    <dgm:cxn modelId="{D7197E4C-1606-463E-8E58-2E5F69C2EEF9}" srcId="{340887CA-0ADD-4A0A-8976-4CC868D7319C}" destId="{E4DA54E4-A74D-4C30-A879-102AFC8F3003}" srcOrd="0" destOrd="0" parTransId="{6837C16C-DDC2-4CCF-A9A3-1097928AA41B}" sibTransId="{C7A3133A-314A-4797-893F-F1E107966421}"/>
    <dgm:cxn modelId="{180E0D77-207C-4067-B072-AF4B24F96E23}" type="presOf" srcId="{340887CA-0ADD-4A0A-8976-4CC868D7319C}" destId="{6CA1D55E-D76F-49EA-944C-133B8D60BE66}" srcOrd="0" destOrd="0" presId="urn:microsoft.com/office/officeart/2011/layout/ConvergingText"/>
    <dgm:cxn modelId="{B125215A-A81B-4653-9FE6-3506D529B24C}" srcId="{5CA96D24-F460-4FDF-A012-552E1D8B33F6}" destId="{340887CA-0ADD-4A0A-8976-4CC868D7319C}" srcOrd="1" destOrd="0" parTransId="{3E89312A-CA97-4E4B-BFD7-90CD111C46EA}" sibTransId="{04AB74E9-5031-41AE-97F5-FA2DFC1E2191}"/>
    <dgm:cxn modelId="{8756797D-E45B-4656-80FC-99F7521D1EB1}" type="presOf" srcId="{A7B650B1-C47A-457B-8BBC-738CC1B221CE}" destId="{6451CF4E-6AEF-4B7F-8C9F-8BA763F351A3}" srcOrd="0" destOrd="0" presId="urn:microsoft.com/office/officeart/2011/layout/ConvergingText"/>
    <dgm:cxn modelId="{307FCD85-228D-4B2E-8166-7D445072FD7A}" type="presOf" srcId="{E4DA54E4-A74D-4C30-A879-102AFC8F3003}" destId="{2E092989-42CA-4BE8-B6F7-7C484791B208}" srcOrd="0" destOrd="0" presId="urn:microsoft.com/office/officeart/2011/layout/ConvergingText"/>
    <dgm:cxn modelId="{F9A405A5-91B6-4775-BF7F-C31A600DB942}" type="presOf" srcId="{D89CD5B0-FB0E-4947-8F02-47EA54DEE0D2}" destId="{6A539865-7410-48FA-B384-FA7E9E8C929A}" srcOrd="0" destOrd="0" presId="urn:microsoft.com/office/officeart/2011/layout/ConvergingText"/>
    <dgm:cxn modelId="{E98118B1-0F60-43ED-BA3A-A78F3A99747B}" srcId="{5CA96D24-F460-4FDF-A012-552E1D8B33F6}" destId="{D89CD5B0-FB0E-4947-8F02-47EA54DEE0D2}" srcOrd="0" destOrd="0" parTransId="{6BA27ED5-7399-40BC-92AB-39DD4EEDC0B3}" sibTransId="{AB26AE6F-4B74-49AE-9B41-F8074C8F2453}"/>
    <dgm:cxn modelId="{2746ADC2-244F-4C70-8816-0FE5094844AD}" type="presOf" srcId="{533E8E47-6849-4277-A264-0823AD1D1BEC}" destId="{560A772E-3236-4D1B-82D7-403062D89618}" srcOrd="0" destOrd="0" presId="urn:microsoft.com/office/officeart/2011/layout/ConvergingText"/>
    <dgm:cxn modelId="{50CFAFEF-910D-4405-A20E-B256AE3F5467}" type="presOf" srcId="{D9392964-C0F5-433B-B790-BED9E4B8AAEC}" destId="{86A422E3-4AE7-4675-8DC7-F1C7F15D68FE}" srcOrd="0" destOrd="0" presId="urn:microsoft.com/office/officeart/2011/layout/ConvergingText"/>
    <dgm:cxn modelId="{C14021F2-DEA2-4CBE-B73F-C3A9FA530981}" srcId="{D89CD5B0-FB0E-4947-8F02-47EA54DEE0D2}" destId="{D9392964-C0F5-433B-B790-BED9E4B8AAEC}" srcOrd="1" destOrd="0" parTransId="{C804AABA-E73D-4C47-957E-FB53586C0376}" sibTransId="{9ADB6BFA-B107-4C75-BA11-E52E58D7E2FC}"/>
    <dgm:cxn modelId="{4B9ED1F3-06A8-4E8A-9FAA-44AD926A719D}" type="presParOf" srcId="{67298B7C-9940-4AC6-A348-85A4728CEDC2}" destId="{70FF849B-DF49-4C39-B59A-74AEC51D63E8}" srcOrd="0" destOrd="0" presId="urn:microsoft.com/office/officeart/2011/layout/ConvergingText"/>
    <dgm:cxn modelId="{65779C4A-EA1A-4FD4-8BC3-F952753585F7}" type="presParOf" srcId="{70FF849B-DF49-4C39-B59A-74AEC51D63E8}" destId="{06ABD895-3119-4BFE-8BEA-34E908F30DF3}" srcOrd="0" destOrd="0" presId="urn:microsoft.com/office/officeart/2011/layout/ConvergingText"/>
    <dgm:cxn modelId="{B9F51412-AB80-406C-9A7E-E8CEF6378C9E}" type="presParOf" srcId="{70FF849B-DF49-4C39-B59A-74AEC51D63E8}" destId="{B9936EFB-2C29-432D-918C-6327027FF685}" srcOrd="1" destOrd="0" presId="urn:microsoft.com/office/officeart/2011/layout/ConvergingText"/>
    <dgm:cxn modelId="{6A315FD8-626D-4371-B995-56D03C6F8FED}" type="presParOf" srcId="{70FF849B-DF49-4C39-B59A-74AEC51D63E8}" destId="{A657E900-1C85-4BC7-9E6B-F889DA00384A}" srcOrd="2" destOrd="0" presId="urn:microsoft.com/office/officeart/2011/layout/ConvergingText"/>
    <dgm:cxn modelId="{85AAC33A-3935-4FE6-B8B3-E446FF7B0438}" type="presParOf" srcId="{70FF849B-DF49-4C39-B59A-74AEC51D63E8}" destId="{57254ED1-5484-47B9-9CE0-81A3069A98DF}" srcOrd="3" destOrd="0" presId="urn:microsoft.com/office/officeart/2011/layout/ConvergingText"/>
    <dgm:cxn modelId="{185D1585-F392-4E6D-B33C-0401D6E3C212}" type="presParOf" srcId="{70FF849B-DF49-4C39-B59A-74AEC51D63E8}" destId="{C6F95955-F80C-4D54-86F4-87CB475974E9}" srcOrd="4" destOrd="0" presId="urn:microsoft.com/office/officeart/2011/layout/ConvergingText"/>
    <dgm:cxn modelId="{49A30386-FBBC-4A48-894A-04AA65233111}" type="presParOf" srcId="{70FF849B-DF49-4C39-B59A-74AEC51D63E8}" destId="{79A84CD6-C30B-44C7-B5E9-3FCE23931A19}" srcOrd="5" destOrd="0" presId="urn:microsoft.com/office/officeart/2011/layout/ConvergingText"/>
    <dgm:cxn modelId="{C05E627C-9A79-459B-9E5E-0E5BA8D9A0F6}" type="presParOf" srcId="{70FF849B-DF49-4C39-B59A-74AEC51D63E8}" destId="{6AD39E26-7952-4FAE-8E8D-58177E2762BF}" srcOrd="6" destOrd="0" presId="urn:microsoft.com/office/officeart/2011/layout/ConvergingText"/>
    <dgm:cxn modelId="{69E16C52-7E81-4BC6-BE8B-7197DBCEA2CC}" type="presParOf" srcId="{70FF849B-DF49-4C39-B59A-74AEC51D63E8}" destId="{52382CC4-F374-4641-8723-0DFD3D4DA551}" srcOrd="7" destOrd="0" presId="urn:microsoft.com/office/officeart/2011/layout/ConvergingText"/>
    <dgm:cxn modelId="{6FA92721-109F-4F0B-93B3-179946DDFC54}" type="presParOf" srcId="{70FF849B-DF49-4C39-B59A-74AEC51D63E8}" destId="{322052BC-3E4A-4C1C-A2C9-E6C6A3536D7E}" srcOrd="8" destOrd="0" presId="urn:microsoft.com/office/officeart/2011/layout/ConvergingText"/>
    <dgm:cxn modelId="{52BB5C91-B205-43C7-80ED-9E499AB0A726}" type="presParOf" srcId="{70FF849B-DF49-4C39-B59A-74AEC51D63E8}" destId="{579E5BE9-D79A-4D99-A7B8-D4CFA1D6CF57}" srcOrd="9" destOrd="0" presId="urn:microsoft.com/office/officeart/2011/layout/ConvergingText"/>
    <dgm:cxn modelId="{6C265A3F-9487-487A-BB0A-F7F229E4DE92}" type="presParOf" srcId="{70FF849B-DF49-4C39-B59A-74AEC51D63E8}" destId="{6A539865-7410-48FA-B384-FA7E9E8C929A}" srcOrd="10" destOrd="0" presId="urn:microsoft.com/office/officeart/2011/layout/ConvergingText"/>
    <dgm:cxn modelId="{CE1184EF-7F40-4557-A69B-A9658758CCE6}" type="presParOf" srcId="{70FF849B-DF49-4C39-B59A-74AEC51D63E8}" destId="{754329FA-48F8-4D89-9B71-CB24767221A3}" srcOrd="11" destOrd="0" presId="urn:microsoft.com/office/officeart/2011/layout/ConvergingText"/>
    <dgm:cxn modelId="{CA390BD8-5F6F-417C-B549-68EA2E1F7FDD}" type="presParOf" srcId="{70FF849B-DF49-4C39-B59A-74AEC51D63E8}" destId="{5A5B9299-7236-4306-96B5-20432941EB41}" srcOrd="12" destOrd="0" presId="urn:microsoft.com/office/officeart/2011/layout/ConvergingText"/>
    <dgm:cxn modelId="{13A36AF0-B78C-472F-844E-E318A65F6878}" type="presParOf" srcId="{70FF849B-DF49-4C39-B59A-74AEC51D63E8}" destId="{CD789ECF-7260-4D9D-AC23-C6C240EFC362}" srcOrd="13" destOrd="0" presId="urn:microsoft.com/office/officeart/2011/layout/ConvergingText"/>
    <dgm:cxn modelId="{B8C05421-A1FC-4293-92F1-75FBFDEE302C}" type="presParOf" srcId="{70FF849B-DF49-4C39-B59A-74AEC51D63E8}" destId="{AD3A0977-3859-49B9-8AC2-96679C018017}" srcOrd="14" destOrd="0" presId="urn:microsoft.com/office/officeart/2011/layout/ConvergingText"/>
    <dgm:cxn modelId="{105DA2B6-4FBD-48A7-B5B9-11FE6F983DC6}" type="presParOf" srcId="{70FF849B-DF49-4C39-B59A-74AEC51D63E8}" destId="{06448755-F263-4091-978C-E967A9AC037C}" srcOrd="15" destOrd="0" presId="urn:microsoft.com/office/officeart/2011/layout/ConvergingText"/>
    <dgm:cxn modelId="{15A16997-9975-4477-A128-6BAC8451C19C}" type="presParOf" srcId="{70FF849B-DF49-4C39-B59A-74AEC51D63E8}" destId="{D3DB1375-9E2B-4D09-9DB4-B08D908FED87}" srcOrd="16" destOrd="0" presId="urn:microsoft.com/office/officeart/2011/layout/ConvergingText"/>
    <dgm:cxn modelId="{6AFE722E-91B2-4696-AC5F-654CB5A74EE1}" type="presParOf" srcId="{70FF849B-DF49-4C39-B59A-74AEC51D63E8}" destId="{85F48114-63D5-40D4-AB14-21192CF53A94}" srcOrd="17" destOrd="0" presId="urn:microsoft.com/office/officeart/2011/layout/ConvergingText"/>
    <dgm:cxn modelId="{D38D8F50-2330-4A4D-86C9-0E106AD6B87F}" type="presParOf" srcId="{70FF849B-DF49-4C39-B59A-74AEC51D63E8}" destId="{0F1154A8-AD43-46EA-973F-C99408990B85}" srcOrd="18" destOrd="0" presId="urn:microsoft.com/office/officeart/2011/layout/ConvergingText"/>
    <dgm:cxn modelId="{1EC4FB27-41A3-491A-89AB-10873B0C9A04}" type="presParOf" srcId="{70FF849B-DF49-4C39-B59A-74AEC51D63E8}" destId="{2E79F1AF-7243-4201-8253-68BBFE6C5CAF}" srcOrd="19" destOrd="0" presId="urn:microsoft.com/office/officeart/2011/layout/ConvergingText"/>
    <dgm:cxn modelId="{CD004055-FE68-4283-ABCA-259A2793E130}" type="presParOf" srcId="{70FF849B-DF49-4C39-B59A-74AEC51D63E8}" destId="{560A772E-3236-4D1B-82D7-403062D89618}" srcOrd="20" destOrd="0" presId="urn:microsoft.com/office/officeart/2011/layout/ConvergingText"/>
    <dgm:cxn modelId="{1D073823-6228-4E2A-B3D3-6105CF1A15AE}" type="presParOf" srcId="{70FF849B-DF49-4C39-B59A-74AEC51D63E8}" destId="{E97E0FC1-F3AB-4F82-8DE2-B3DED5E1A482}" srcOrd="21" destOrd="0" presId="urn:microsoft.com/office/officeart/2011/layout/ConvergingText"/>
    <dgm:cxn modelId="{9E2DA0E4-2D21-4A74-AD11-A3F2FA68605B}" type="presParOf" srcId="{70FF849B-DF49-4C39-B59A-74AEC51D63E8}" destId="{412C225D-F6AE-4D00-A679-2F25EA1B0262}" srcOrd="22" destOrd="0" presId="urn:microsoft.com/office/officeart/2011/layout/ConvergingText"/>
    <dgm:cxn modelId="{9C0F9A79-E3FD-4EAC-BE88-B41B274B9B68}" type="presParOf" srcId="{70FF849B-DF49-4C39-B59A-74AEC51D63E8}" destId="{9E615F4E-3CA7-4BD2-BCC1-1853B38F1815}" srcOrd="23" destOrd="0" presId="urn:microsoft.com/office/officeart/2011/layout/ConvergingText"/>
    <dgm:cxn modelId="{77365C32-930B-4BC1-BF4D-974D4376D8BE}" type="presParOf" srcId="{70FF849B-DF49-4C39-B59A-74AEC51D63E8}" destId="{EDBF0B7C-AB00-4A97-8DAE-209397019763}" srcOrd="24" destOrd="0" presId="urn:microsoft.com/office/officeart/2011/layout/ConvergingText"/>
    <dgm:cxn modelId="{19C3F2AB-5679-4F3D-9440-B7E4F123F5D5}" type="presParOf" srcId="{70FF849B-DF49-4C39-B59A-74AEC51D63E8}" destId="{16A331C7-82B0-47A9-884F-8DD39A38FBF1}" srcOrd="25" destOrd="0" presId="urn:microsoft.com/office/officeart/2011/layout/ConvergingText"/>
    <dgm:cxn modelId="{E4D653E3-A7F6-40A7-9E74-A9A75881E41C}" type="presParOf" srcId="{70FF849B-DF49-4C39-B59A-74AEC51D63E8}" destId="{D460C5B3-8273-4AA0-BE67-87CC21452DE8}" srcOrd="26" destOrd="0" presId="urn:microsoft.com/office/officeart/2011/layout/ConvergingText"/>
    <dgm:cxn modelId="{0A2A1BC9-A0EF-4A01-B3A8-8E317F36887F}" type="presParOf" srcId="{70FF849B-DF49-4C39-B59A-74AEC51D63E8}" destId="{228B16C1-710A-4A0D-A4BB-CD2049E50899}" srcOrd="27" destOrd="0" presId="urn:microsoft.com/office/officeart/2011/layout/ConvergingText"/>
    <dgm:cxn modelId="{90F40C41-9012-4D9D-94C2-683855D48EAB}" type="presParOf" srcId="{70FF849B-DF49-4C39-B59A-74AEC51D63E8}" destId="{86A422E3-4AE7-4675-8DC7-F1C7F15D68FE}" srcOrd="28" destOrd="0" presId="urn:microsoft.com/office/officeart/2011/layout/ConvergingText"/>
    <dgm:cxn modelId="{C4F081BB-9513-43AB-B717-56A4F392D5F1}" type="presParOf" srcId="{67298B7C-9940-4AC6-A348-85A4728CEDC2}" destId="{90DA64F7-6167-4FB9-A440-E35D2C692349}" srcOrd="1" destOrd="0" presId="urn:microsoft.com/office/officeart/2011/layout/ConvergingText"/>
    <dgm:cxn modelId="{2D12F59C-6BF5-44A0-8099-7BB4283B5D12}" type="presParOf" srcId="{67298B7C-9940-4AC6-A348-85A4728CEDC2}" destId="{B1F68B43-FF8E-4E62-8B4A-FBA2AF4B9B74}" srcOrd="2" destOrd="0" presId="urn:microsoft.com/office/officeart/2011/layout/ConvergingText"/>
    <dgm:cxn modelId="{2EF46B1F-1163-4C55-B620-429EB9C0248B}" type="presParOf" srcId="{B1F68B43-FF8E-4E62-8B4A-FBA2AF4B9B74}" destId="{F4D6FAE3-064D-4E1B-B7A6-3C89B306D533}" srcOrd="0" destOrd="0" presId="urn:microsoft.com/office/officeart/2011/layout/ConvergingText"/>
    <dgm:cxn modelId="{16A81227-1F32-431B-9265-AE6B28765AA9}" type="presParOf" srcId="{B1F68B43-FF8E-4E62-8B4A-FBA2AF4B9B74}" destId="{8A81C4C4-C74E-4761-B90E-EB82C343F606}" srcOrd="1" destOrd="0" presId="urn:microsoft.com/office/officeart/2011/layout/ConvergingText"/>
    <dgm:cxn modelId="{5EEE2CF2-313B-4B03-BACB-8A5FE4F46D3B}" type="presParOf" srcId="{B1F68B43-FF8E-4E62-8B4A-FBA2AF4B9B74}" destId="{DA3C2CE9-9B58-4430-A48E-C977B2F2960F}" srcOrd="2" destOrd="0" presId="urn:microsoft.com/office/officeart/2011/layout/ConvergingText"/>
    <dgm:cxn modelId="{24C91612-ACC7-407F-B7A9-FBF7D3316C8B}" type="presParOf" srcId="{B1F68B43-FF8E-4E62-8B4A-FBA2AF4B9B74}" destId="{A1527283-7F89-43CB-B2AB-F0AEA08CC3D2}" srcOrd="3" destOrd="0" presId="urn:microsoft.com/office/officeart/2011/layout/ConvergingText"/>
    <dgm:cxn modelId="{4EBBBAC4-3F68-41AA-9702-6D24CFA160C1}" type="presParOf" srcId="{B1F68B43-FF8E-4E62-8B4A-FBA2AF4B9B74}" destId="{197C808A-CB4C-4662-B908-1970E3312207}" srcOrd="4" destOrd="0" presId="urn:microsoft.com/office/officeart/2011/layout/ConvergingText"/>
    <dgm:cxn modelId="{65D9B4A2-E748-4822-8A7B-72C158E21A14}" type="presParOf" srcId="{B1F68B43-FF8E-4E62-8B4A-FBA2AF4B9B74}" destId="{95C06542-F8AD-46EE-BE30-5F6F9E8C0321}" srcOrd="5" destOrd="0" presId="urn:microsoft.com/office/officeart/2011/layout/ConvergingText"/>
    <dgm:cxn modelId="{5A9E06F8-AC55-48D4-AD72-CC72F92A3A6B}" type="presParOf" srcId="{B1F68B43-FF8E-4E62-8B4A-FBA2AF4B9B74}" destId="{AD7E8CD2-E57D-49BE-B193-3E7708DB510E}" srcOrd="6" destOrd="0" presId="urn:microsoft.com/office/officeart/2011/layout/ConvergingText"/>
    <dgm:cxn modelId="{E4F2054F-DAB8-45DD-BE25-16434593BC03}" type="presParOf" srcId="{B1F68B43-FF8E-4E62-8B4A-FBA2AF4B9B74}" destId="{B13D99B5-BDE9-43FB-81C7-027BA25C66ED}" srcOrd="7" destOrd="0" presId="urn:microsoft.com/office/officeart/2011/layout/ConvergingText"/>
    <dgm:cxn modelId="{80685422-8148-4A21-9045-8EBBC980A829}" type="presParOf" srcId="{B1F68B43-FF8E-4E62-8B4A-FBA2AF4B9B74}" destId="{91462E6A-8937-4B08-9196-58ECC2A7E049}" srcOrd="8" destOrd="0" presId="urn:microsoft.com/office/officeart/2011/layout/ConvergingText"/>
    <dgm:cxn modelId="{957A25B5-C67A-49B7-9505-202EB9AECA6A}" type="presParOf" srcId="{B1F68B43-FF8E-4E62-8B4A-FBA2AF4B9B74}" destId="{C024D41A-8B01-42CA-9BB5-F149DA94FB63}" srcOrd="9" destOrd="0" presId="urn:microsoft.com/office/officeart/2011/layout/ConvergingText"/>
    <dgm:cxn modelId="{7341B006-E6C5-40FB-8C90-54D1F2037D6D}" type="presParOf" srcId="{B1F68B43-FF8E-4E62-8B4A-FBA2AF4B9B74}" destId="{6CA1D55E-D76F-49EA-944C-133B8D60BE66}" srcOrd="10" destOrd="0" presId="urn:microsoft.com/office/officeart/2011/layout/ConvergingText"/>
    <dgm:cxn modelId="{1CF56F83-F49B-4979-BFCF-03F8E7729916}" type="presParOf" srcId="{B1F68B43-FF8E-4E62-8B4A-FBA2AF4B9B74}" destId="{1A494EBA-4337-4662-85EE-2DA0FB1E4AE0}" srcOrd="11" destOrd="0" presId="urn:microsoft.com/office/officeart/2011/layout/ConvergingText"/>
    <dgm:cxn modelId="{E4819C36-4D21-4984-AD75-C4A4D2867400}" type="presParOf" srcId="{B1F68B43-FF8E-4E62-8B4A-FBA2AF4B9B74}" destId="{FC9EC862-2252-4222-AC23-813263E054D8}" srcOrd="12" destOrd="0" presId="urn:microsoft.com/office/officeart/2011/layout/ConvergingText"/>
    <dgm:cxn modelId="{8347D870-F010-4CF7-81C8-B923584D765B}" type="presParOf" srcId="{B1F68B43-FF8E-4E62-8B4A-FBA2AF4B9B74}" destId="{422834AD-539D-46D7-90D2-B13E169CB00D}" srcOrd="13" destOrd="0" presId="urn:microsoft.com/office/officeart/2011/layout/ConvergingText"/>
    <dgm:cxn modelId="{EC9FBE5F-2222-4AF5-BC95-872F34EF5ABC}" type="presParOf" srcId="{B1F68B43-FF8E-4E62-8B4A-FBA2AF4B9B74}" destId="{8CE82EE8-D228-4296-9AF5-B6032E64F551}" srcOrd="14" destOrd="0" presId="urn:microsoft.com/office/officeart/2011/layout/ConvergingText"/>
    <dgm:cxn modelId="{32F1134B-4ED2-43A9-86B8-E342899B0FA6}" type="presParOf" srcId="{B1F68B43-FF8E-4E62-8B4A-FBA2AF4B9B74}" destId="{93501FA0-040C-4C84-8FBA-BAA50BB4D5FB}" srcOrd="15" destOrd="0" presId="urn:microsoft.com/office/officeart/2011/layout/ConvergingText"/>
    <dgm:cxn modelId="{B4F209C6-7B3C-4F5F-8D7A-D66E863AB66C}" type="presParOf" srcId="{B1F68B43-FF8E-4E62-8B4A-FBA2AF4B9B74}" destId="{1E8EE8DD-BD89-484D-98B1-027E62D075BE}" srcOrd="16" destOrd="0" presId="urn:microsoft.com/office/officeart/2011/layout/ConvergingText"/>
    <dgm:cxn modelId="{3AE81CFC-BF5D-42AB-AA60-024F6128BB59}" type="presParOf" srcId="{B1F68B43-FF8E-4E62-8B4A-FBA2AF4B9B74}" destId="{C66643B1-A3BB-49AC-970F-4FCCAB57EEFD}" srcOrd="17" destOrd="0" presId="urn:microsoft.com/office/officeart/2011/layout/ConvergingText"/>
    <dgm:cxn modelId="{A9BE73F3-74E8-4083-92A4-E24516C5F6A6}" type="presParOf" srcId="{B1F68B43-FF8E-4E62-8B4A-FBA2AF4B9B74}" destId="{25278748-F941-43DF-BAB8-1CC343AAF4EB}" srcOrd="18" destOrd="0" presId="urn:microsoft.com/office/officeart/2011/layout/ConvergingText"/>
    <dgm:cxn modelId="{ED18B31A-EC60-42F3-8729-12A76EBE3975}" type="presParOf" srcId="{B1F68B43-FF8E-4E62-8B4A-FBA2AF4B9B74}" destId="{EB02150B-2EC4-44BF-ADE5-2C1038B497D4}" srcOrd="19" destOrd="0" presId="urn:microsoft.com/office/officeart/2011/layout/ConvergingText"/>
    <dgm:cxn modelId="{DD175CB8-D6C4-4DCF-B7E3-31EE08E88689}" type="presParOf" srcId="{B1F68B43-FF8E-4E62-8B4A-FBA2AF4B9B74}" destId="{2E092989-42CA-4BE8-B6F7-7C484791B208}" srcOrd="20" destOrd="0" presId="urn:microsoft.com/office/officeart/2011/layout/ConvergingText"/>
    <dgm:cxn modelId="{85E0AEAB-1B77-4763-9615-4B813BB202DA}" type="presParOf" srcId="{B1F68B43-FF8E-4E62-8B4A-FBA2AF4B9B74}" destId="{D7668C3E-D331-434E-9640-97293A45A3EC}" srcOrd="21" destOrd="0" presId="urn:microsoft.com/office/officeart/2011/layout/ConvergingText"/>
    <dgm:cxn modelId="{F3BE57DE-1BE1-406F-B30A-98DD1DF32DF9}" type="presParOf" srcId="{B1F68B43-FF8E-4E62-8B4A-FBA2AF4B9B74}" destId="{5F8ED35F-16B2-439D-9C4C-F69B692FA8A8}" srcOrd="22" destOrd="0" presId="urn:microsoft.com/office/officeart/2011/layout/ConvergingText"/>
    <dgm:cxn modelId="{43F4FDD8-E254-4BA7-9BE4-FE7DA9C97E42}" type="presParOf" srcId="{B1F68B43-FF8E-4E62-8B4A-FBA2AF4B9B74}" destId="{7E2D0316-B0AB-4F6B-BB45-1899DF8CFAA2}" srcOrd="23" destOrd="0" presId="urn:microsoft.com/office/officeart/2011/layout/ConvergingText"/>
    <dgm:cxn modelId="{E3E86F81-EF44-4A96-B7FE-7C41037081CC}" type="presParOf" srcId="{B1F68B43-FF8E-4E62-8B4A-FBA2AF4B9B74}" destId="{6F03F865-A0BF-4D46-91F9-DA43ED5F91BC}" srcOrd="24" destOrd="0" presId="urn:microsoft.com/office/officeart/2011/layout/ConvergingText"/>
    <dgm:cxn modelId="{DA0CAEE7-8085-450F-AAA2-169FB10D8BB9}" type="presParOf" srcId="{B1F68B43-FF8E-4E62-8B4A-FBA2AF4B9B74}" destId="{2BC466E3-D5F7-4272-97C4-39C24218ACF8}" srcOrd="25" destOrd="0" presId="urn:microsoft.com/office/officeart/2011/layout/ConvergingText"/>
    <dgm:cxn modelId="{52F7A298-8E6B-4EA2-AA0A-26A804E2E869}" type="presParOf" srcId="{B1F68B43-FF8E-4E62-8B4A-FBA2AF4B9B74}" destId="{047F1C36-2C8B-4F17-86F3-2C9666C7C3F8}" srcOrd="26" destOrd="0" presId="urn:microsoft.com/office/officeart/2011/layout/ConvergingText"/>
    <dgm:cxn modelId="{4B418CD1-B292-4315-A99C-1D32D233B39A}" type="presParOf" srcId="{B1F68B43-FF8E-4E62-8B4A-FBA2AF4B9B74}" destId="{83A3855B-716D-4229-B279-1DEE614A0E1B}" srcOrd="27" destOrd="0" presId="urn:microsoft.com/office/officeart/2011/layout/ConvergingText"/>
    <dgm:cxn modelId="{18CE66FE-4756-4D7C-B36D-2B7F14CD02B9}" type="presParOf" srcId="{B1F68B43-FF8E-4E62-8B4A-FBA2AF4B9B74}" destId="{6451CF4E-6AEF-4B7F-8C9F-8BA763F351A3}" srcOrd="28" destOrd="0" presId="urn:microsoft.com/office/officeart/2011/layout/ConvergingTex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CA96D24-F460-4FDF-A012-552E1D8B33F6}" type="doc">
      <dgm:prSet loTypeId="urn:microsoft.com/office/officeart/2011/layout/ConvergingText" loCatId="process" qsTypeId="urn:microsoft.com/office/officeart/2005/8/quickstyle/simple3" qsCatId="simple" csTypeId="urn:microsoft.com/office/officeart/2005/8/colors/accent1_2" csCatId="accent1" phldr="1"/>
      <dgm:spPr/>
      <dgm:t>
        <a:bodyPr/>
        <a:lstStyle/>
        <a:p>
          <a:endParaRPr lang="en-GB"/>
        </a:p>
      </dgm:t>
    </dgm:pt>
    <dgm:pt modelId="{D89CD5B0-FB0E-4947-8F02-47EA54DEE0D2}">
      <dgm:prSet phldrT="[Text]"/>
      <dgm:spPr/>
      <dgm:t>
        <a:bodyPr/>
        <a:lstStyle/>
        <a:p>
          <a:endParaRPr lang="en-GB" dirty="0"/>
        </a:p>
      </dgm:t>
    </dgm:pt>
    <dgm:pt modelId="{6BA27ED5-7399-40BC-92AB-39DD4EEDC0B3}" type="parTrans" cxnId="{E98118B1-0F60-43ED-BA3A-A78F3A99747B}">
      <dgm:prSet/>
      <dgm:spPr/>
      <dgm:t>
        <a:bodyPr/>
        <a:lstStyle/>
        <a:p>
          <a:endParaRPr lang="en-GB"/>
        </a:p>
      </dgm:t>
    </dgm:pt>
    <dgm:pt modelId="{AB26AE6F-4B74-49AE-9B41-F8074C8F2453}" type="sibTrans" cxnId="{E98118B1-0F60-43ED-BA3A-A78F3A99747B}">
      <dgm:prSet/>
      <dgm:spPr/>
      <dgm:t>
        <a:bodyPr/>
        <a:lstStyle/>
        <a:p>
          <a:endParaRPr lang="en-GB"/>
        </a:p>
      </dgm:t>
    </dgm:pt>
    <dgm:pt modelId="{533E8E47-6849-4277-A264-0823AD1D1BEC}">
      <dgm:prSet phldrT="[Text]" phldr="1"/>
      <dgm:spPr/>
      <dgm:t>
        <a:bodyPr/>
        <a:lstStyle/>
        <a:p>
          <a:endParaRPr lang="en-GB"/>
        </a:p>
      </dgm:t>
    </dgm:pt>
    <dgm:pt modelId="{30A3EF8C-228D-4B7D-83C9-546CE0FA17BA}" type="parTrans" cxnId="{998B775F-A1C6-4059-886A-3B420F3C1A3D}">
      <dgm:prSet/>
      <dgm:spPr/>
      <dgm:t>
        <a:bodyPr/>
        <a:lstStyle/>
        <a:p>
          <a:endParaRPr lang="en-GB"/>
        </a:p>
      </dgm:t>
    </dgm:pt>
    <dgm:pt modelId="{CD465117-B57F-4FB1-AAD3-E148A022B775}" type="sibTrans" cxnId="{998B775F-A1C6-4059-886A-3B420F3C1A3D}">
      <dgm:prSet/>
      <dgm:spPr/>
      <dgm:t>
        <a:bodyPr/>
        <a:lstStyle/>
        <a:p>
          <a:endParaRPr lang="en-GB"/>
        </a:p>
      </dgm:t>
    </dgm:pt>
    <dgm:pt modelId="{D9392964-C0F5-433B-B790-BED9E4B8AAEC}">
      <dgm:prSet phldrT="[Text]" phldr="1"/>
      <dgm:spPr/>
      <dgm:t>
        <a:bodyPr/>
        <a:lstStyle/>
        <a:p>
          <a:endParaRPr lang="en-GB"/>
        </a:p>
      </dgm:t>
    </dgm:pt>
    <dgm:pt modelId="{C804AABA-E73D-4C47-957E-FB53586C0376}" type="parTrans" cxnId="{C14021F2-DEA2-4CBE-B73F-C3A9FA530981}">
      <dgm:prSet/>
      <dgm:spPr/>
      <dgm:t>
        <a:bodyPr/>
        <a:lstStyle/>
        <a:p>
          <a:endParaRPr lang="en-GB"/>
        </a:p>
      </dgm:t>
    </dgm:pt>
    <dgm:pt modelId="{9ADB6BFA-B107-4C75-BA11-E52E58D7E2FC}" type="sibTrans" cxnId="{C14021F2-DEA2-4CBE-B73F-C3A9FA530981}">
      <dgm:prSet/>
      <dgm:spPr/>
      <dgm:t>
        <a:bodyPr/>
        <a:lstStyle/>
        <a:p>
          <a:endParaRPr lang="en-GB"/>
        </a:p>
      </dgm:t>
    </dgm:pt>
    <dgm:pt modelId="{340887CA-0ADD-4A0A-8976-4CC868D7319C}">
      <dgm:prSet phldrT="[Text]" phldr="1"/>
      <dgm:spPr/>
      <dgm:t>
        <a:bodyPr/>
        <a:lstStyle/>
        <a:p>
          <a:endParaRPr lang="en-GB" dirty="0"/>
        </a:p>
      </dgm:t>
    </dgm:pt>
    <dgm:pt modelId="{3E89312A-CA97-4E4B-BFD7-90CD111C46EA}" type="parTrans" cxnId="{B125215A-A81B-4653-9FE6-3506D529B24C}">
      <dgm:prSet/>
      <dgm:spPr/>
      <dgm:t>
        <a:bodyPr/>
        <a:lstStyle/>
        <a:p>
          <a:endParaRPr lang="en-GB"/>
        </a:p>
      </dgm:t>
    </dgm:pt>
    <dgm:pt modelId="{04AB74E9-5031-41AE-97F5-FA2DFC1E2191}" type="sibTrans" cxnId="{B125215A-A81B-4653-9FE6-3506D529B24C}">
      <dgm:prSet/>
      <dgm:spPr/>
      <dgm:t>
        <a:bodyPr/>
        <a:lstStyle/>
        <a:p>
          <a:endParaRPr lang="en-GB"/>
        </a:p>
      </dgm:t>
    </dgm:pt>
    <dgm:pt modelId="{E4DA54E4-A74D-4C30-A879-102AFC8F3003}">
      <dgm:prSet phldrT="[Text]" phldr="1"/>
      <dgm:spPr/>
      <dgm:t>
        <a:bodyPr/>
        <a:lstStyle/>
        <a:p>
          <a:endParaRPr lang="en-GB"/>
        </a:p>
      </dgm:t>
    </dgm:pt>
    <dgm:pt modelId="{6837C16C-DDC2-4CCF-A9A3-1097928AA41B}" type="parTrans" cxnId="{D7197E4C-1606-463E-8E58-2E5F69C2EEF9}">
      <dgm:prSet/>
      <dgm:spPr/>
      <dgm:t>
        <a:bodyPr/>
        <a:lstStyle/>
        <a:p>
          <a:endParaRPr lang="en-GB"/>
        </a:p>
      </dgm:t>
    </dgm:pt>
    <dgm:pt modelId="{C7A3133A-314A-4797-893F-F1E107966421}" type="sibTrans" cxnId="{D7197E4C-1606-463E-8E58-2E5F69C2EEF9}">
      <dgm:prSet/>
      <dgm:spPr/>
      <dgm:t>
        <a:bodyPr/>
        <a:lstStyle/>
        <a:p>
          <a:endParaRPr lang="en-GB"/>
        </a:p>
      </dgm:t>
    </dgm:pt>
    <dgm:pt modelId="{A7B650B1-C47A-457B-8BBC-738CC1B221CE}">
      <dgm:prSet phldrT="[Text]" phldr="1"/>
      <dgm:spPr/>
      <dgm:t>
        <a:bodyPr/>
        <a:lstStyle/>
        <a:p>
          <a:endParaRPr lang="en-GB"/>
        </a:p>
      </dgm:t>
    </dgm:pt>
    <dgm:pt modelId="{5AB03118-1706-4B79-B2F4-9047269FBEBC}" type="parTrans" cxnId="{CECB551F-6433-4115-8207-12D859AD0BC4}">
      <dgm:prSet/>
      <dgm:spPr/>
      <dgm:t>
        <a:bodyPr/>
        <a:lstStyle/>
        <a:p>
          <a:endParaRPr lang="en-GB"/>
        </a:p>
      </dgm:t>
    </dgm:pt>
    <dgm:pt modelId="{451DEAE6-46A2-4D9C-81EC-E2A5706C42CA}" type="sibTrans" cxnId="{CECB551F-6433-4115-8207-12D859AD0BC4}">
      <dgm:prSet/>
      <dgm:spPr/>
      <dgm:t>
        <a:bodyPr/>
        <a:lstStyle/>
        <a:p>
          <a:endParaRPr lang="en-GB"/>
        </a:p>
      </dgm:t>
    </dgm:pt>
    <dgm:pt modelId="{67298B7C-9940-4AC6-A348-85A4728CEDC2}" type="pres">
      <dgm:prSet presAssocID="{5CA96D24-F460-4FDF-A012-552E1D8B33F6}" presName="Name0" presStyleCnt="0">
        <dgm:presLayoutVars>
          <dgm:chMax/>
          <dgm:chPref val="1"/>
          <dgm:dir/>
          <dgm:animOne val="branch"/>
          <dgm:animLvl val="lvl"/>
          <dgm:resizeHandles/>
        </dgm:presLayoutVars>
      </dgm:prSet>
      <dgm:spPr/>
    </dgm:pt>
    <dgm:pt modelId="{70FF849B-DF49-4C39-B59A-74AEC51D63E8}" type="pres">
      <dgm:prSet presAssocID="{D89CD5B0-FB0E-4947-8F02-47EA54DEE0D2}" presName="composite" presStyleCnt="0"/>
      <dgm:spPr/>
    </dgm:pt>
    <dgm:pt modelId="{06ABD895-3119-4BFE-8BEA-34E908F30DF3}" type="pres">
      <dgm:prSet presAssocID="{D89CD5B0-FB0E-4947-8F02-47EA54DEE0D2}" presName="ParentAccent1" presStyleLbl="alignNode1" presStyleIdx="0" presStyleCnt="54"/>
      <dgm:spPr/>
    </dgm:pt>
    <dgm:pt modelId="{B9936EFB-2C29-432D-918C-6327027FF685}" type="pres">
      <dgm:prSet presAssocID="{D89CD5B0-FB0E-4947-8F02-47EA54DEE0D2}" presName="ParentAccent2" presStyleLbl="alignNode1" presStyleIdx="1" presStyleCnt="54"/>
      <dgm:spPr/>
    </dgm:pt>
    <dgm:pt modelId="{A657E900-1C85-4BC7-9E6B-F889DA00384A}" type="pres">
      <dgm:prSet presAssocID="{D89CD5B0-FB0E-4947-8F02-47EA54DEE0D2}" presName="ParentAccent3" presStyleLbl="alignNode1" presStyleIdx="2" presStyleCnt="54"/>
      <dgm:spPr/>
    </dgm:pt>
    <dgm:pt modelId="{57254ED1-5484-47B9-9CE0-81A3069A98DF}" type="pres">
      <dgm:prSet presAssocID="{D89CD5B0-FB0E-4947-8F02-47EA54DEE0D2}" presName="ParentAccent4" presStyleLbl="alignNode1" presStyleIdx="3" presStyleCnt="54"/>
      <dgm:spPr/>
    </dgm:pt>
    <dgm:pt modelId="{C6F95955-F80C-4D54-86F4-87CB475974E9}" type="pres">
      <dgm:prSet presAssocID="{D89CD5B0-FB0E-4947-8F02-47EA54DEE0D2}" presName="ParentAccent5" presStyleLbl="alignNode1" presStyleIdx="4" presStyleCnt="54"/>
      <dgm:spPr/>
    </dgm:pt>
    <dgm:pt modelId="{79A84CD6-C30B-44C7-B5E9-3FCE23931A19}" type="pres">
      <dgm:prSet presAssocID="{D89CD5B0-FB0E-4947-8F02-47EA54DEE0D2}" presName="ParentAccent6" presStyleLbl="alignNode1" presStyleIdx="5" presStyleCnt="54"/>
      <dgm:spPr/>
    </dgm:pt>
    <dgm:pt modelId="{6AD39E26-7952-4FAE-8E8D-58177E2762BF}" type="pres">
      <dgm:prSet presAssocID="{D89CD5B0-FB0E-4947-8F02-47EA54DEE0D2}" presName="ParentAccent7" presStyleLbl="alignNode1" presStyleIdx="6" presStyleCnt="54"/>
      <dgm:spPr/>
    </dgm:pt>
    <dgm:pt modelId="{52382CC4-F374-4641-8723-0DFD3D4DA551}" type="pres">
      <dgm:prSet presAssocID="{D89CD5B0-FB0E-4947-8F02-47EA54DEE0D2}" presName="ParentAccent8" presStyleLbl="alignNode1" presStyleIdx="7" presStyleCnt="54"/>
      <dgm:spPr/>
    </dgm:pt>
    <dgm:pt modelId="{322052BC-3E4A-4C1C-A2C9-E6C6A3536D7E}" type="pres">
      <dgm:prSet presAssocID="{D89CD5B0-FB0E-4947-8F02-47EA54DEE0D2}" presName="ParentAccent9" presStyleLbl="alignNode1" presStyleIdx="8" presStyleCnt="54"/>
      <dgm:spPr/>
    </dgm:pt>
    <dgm:pt modelId="{579E5BE9-D79A-4D99-A7B8-D4CFA1D6CF57}" type="pres">
      <dgm:prSet presAssocID="{D89CD5B0-FB0E-4947-8F02-47EA54DEE0D2}" presName="ParentAccent10" presStyleLbl="alignNode1" presStyleIdx="9" presStyleCnt="54"/>
      <dgm:spPr/>
    </dgm:pt>
    <dgm:pt modelId="{6A539865-7410-48FA-B384-FA7E9E8C929A}" type="pres">
      <dgm:prSet presAssocID="{D89CD5B0-FB0E-4947-8F02-47EA54DEE0D2}" presName="Parent" presStyleLbl="alignNode1" presStyleIdx="10" presStyleCnt="54">
        <dgm:presLayoutVars>
          <dgm:chMax val="5"/>
          <dgm:chPref val="3"/>
          <dgm:bulletEnabled val="1"/>
        </dgm:presLayoutVars>
      </dgm:prSet>
      <dgm:spPr/>
    </dgm:pt>
    <dgm:pt modelId="{754329FA-48F8-4D89-9B71-CB24767221A3}" type="pres">
      <dgm:prSet presAssocID="{533E8E47-6849-4277-A264-0823AD1D1BEC}" presName="Child1Accent1" presStyleLbl="alignNode1" presStyleIdx="11" presStyleCnt="54"/>
      <dgm:spPr/>
    </dgm:pt>
    <dgm:pt modelId="{5A5B9299-7236-4306-96B5-20432941EB41}" type="pres">
      <dgm:prSet presAssocID="{533E8E47-6849-4277-A264-0823AD1D1BEC}" presName="Child1Accent2" presStyleLbl="alignNode1" presStyleIdx="12" presStyleCnt="54"/>
      <dgm:spPr/>
    </dgm:pt>
    <dgm:pt modelId="{CD789ECF-7260-4D9D-AC23-C6C240EFC362}" type="pres">
      <dgm:prSet presAssocID="{533E8E47-6849-4277-A264-0823AD1D1BEC}" presName="Child1Accent3" presStyleLbl="alignNode1" presStyleIdx="13" presStyleCnt="54"/>
      <dgm:spPr/>
    </dgm:pt>
    <dgm:pt modelId="{AD3A0977-3859-49B9-8AC2-96679C018017}" type="pres">
      <dgm:prSet presAssocID="{533E8E47-6849-4277-A264-0823AD1D1BEC}" presName="Child1Accent4" presStyleLbl="alignNode1" presStyleIdx="14" presStyleCnt="54"/>
      <dgm:spPr/>
    </dgm:pt>
    <dgm:pt modelId="{06448755-F263-4091-978C-E967A9AC037C}" type="pres">
      <dgm:prSet presAssocID="{533E8E47-6849-4277-A264-0823AD1D1BEC}" presName="Child1Accent5" presStyleLbl="alignNode1" presStyleIdx="15" presStyleCnt="54"/>
      <dgm:spPr/>
    </dgm:pt>
    <dgm:pt modelId="{D3DB1375-9E2B-4D09-9DB4-B08D908FED87}" type="pres">
      <dgm:prSet presAssocID="{533E8E47-6849-4277-A264-0823AD1D1BEC}" presName="Child1Accent6" presStyleLbl="alignNode1" presStyleIdx="16" presStyleCnt="54"/>
      <dgm:spPr/>
    </dgm:pt>
    <dgm:pt modelId="{85F48114-63D5-40D4-AB14-21192CF53A94}" type="pres">
      <dgm:prSet presAssocID="{533E8E47-6849-4277-A264-0823AD1D1BEC}" presName="Child1Accent7" presStyleLbl="alignNode1" presStyleIdx="17" presStyleCnt="54"/>
      <dgm:spPr/>
    </dgm:pt>
    <dgm:pt modelId="{0F1154A8-AD43-46EA-973F-C99408990B85}" type="pres">
      <dgm:prSet presAssocID="{533E8E47-6849-4277-A264-0823AD1D1BEC}" presName="Child1Accent8" presStyleLbl="alignNode1" presStyleIdx="18" presStyleCnt="54"/>
      <dgm:spPr/>
    </dgm:pt>
    <dgm:pt modelId="{2E79F1AF-7243-4201-8253-68BBFE6C5CAF}" type="pres">
      <dgm:prSet presAssocID="{533E8E47-6849-4277-A264-0823AD1D1BEC}" presName="Child1Accent9" presStyleLbl="alignNode1" presStyleIdx="19" presStyleCnt="54"/>
      <dgm:spPr/>
    </dgm:pt>
    <dgm:pt modelId="{560A772E-3236-4D1B-82D7-403062D89618}" type="pres">
      <dgm:prSet presAssocID="{533E8E47-6849-4277-A264-0823AD1D1BEC}" presName="Child1" presStyleLbl="revTx" presStyleIdx="0" presStyleCnt="4">
        <dgm:presLayoutVars>
          <dgm:chMax/>
          <dgm:chPref val="0"/>
          <dgm:bulletEnabled val="1"/>
        </dgm:presLayoutVars>
      </dgm:prSet>
      <dgm:spPr/>
    </dgm:pt>
    <dgm:pt modelId="{E97E0FC1-F3AB-4F82-8DE2-B3DED5E1A482}" type="pres">
      <dgm:prSet presAssocID="{D9392964-C0F5-433B-B790-BED9E4B8AAEC}" presName="Child2Accent1" presStyleLbl="alignNode1" presStyleIdx="20" presStyleCnt="54"/>
      <dgm:spPr/>
    </dgm:pt>
    <dgm:pt modelId="{412C225D-F6AE-4D00-A679-2F25EA1B0262}" type="pres">
      <dgm:prSet presAssocID="{D9392964-C0F5-433B-B790-BED9E4B8AAEC}" presName="Child2Accent2" presStyleLbl="alignNode1" presStyleIdx="21" presStyleCnt="54"/>
      <dgm:spPr/>
    </dgm:pt>
    <dgm:pt modelId="{9E615F4E-3CA7-4BD2-BCC1-1853B38F1815}" type="pres">
      <dgm:prSet presAssocID="{D9392964-C0F5-433B-B790-BED9E4B8AAEC}" presName="Child2Accent3" presStyleLbl="alignNode1" presStyleIdx="22" presStyleCnt="54"/>
      <dgm:spPr/>
    </dgm:pt>
    <dgm:pt modelId="{EDBF0B7C-AB00-4A97-8DAE-209397019763}" type="pres">
      <dgm:prSet presAssocID="{D9392964-C0F5-433B-B790-BED9E4B8AAEC}" presName="Child2Accent4" presStyleLbl="alignNode1" presStyleIdx="23" presStyleCnt="54"/>
      <dgm:spPr/>
    </dgm:pt>
    <dgm:pt modelId="{16A331C7-82B0-47A9-884F-8DD39A38FBF1}" type="pres">
      <dgm:prSet presAssocID="{D9392964-C0F5-433B-B790-BED9E4B8AAEC}" presName="Child2Accent5" presStyleLbl="alignNode1" presStyleIdx="24" presStyleCnt="54"/>
      <dgm:spPr/>
    </dgm:pt>
    <dgm:pt modelId="{D460C5B3-8273-4AA0-BE67-87CC21452DE8}" type="pres">
      <dgm:prSet presAssocID="{D9392964-C0F5-433B-B790-BED9E4B8AAEC}" presName="Child2Accent6" presStyleLbl="alignNode1" presStyleIdx="25" presStyleCnt="54"/>
      <dgm:spPr/>
    </dgm:pt>
    <dgm:pt modelId="{228B16C1-710A-4A0D-A4BB-CD2049E50899}" type="pres">
      <dgm:prSet presAssocID="{D9392964-C0F5-433B-B790-BED9E4B8AAEC}" presName="Child2Accent7" presStyleLbl="alignNode1" presStyleIdx="26" presStyleCnt="54"/>
      <dgm:spPr/>
    </dgm:pt>
    <dgm:pt modelId="{86A422E3-4AE7-4675-8DC7-F1C7F15D68FE}" type="pres">
      <dgm:prSet presAssocID="{D9392964-C0F5-433B-B790-BED9E4B8AAEC}" presName="Child2" presStyleLbl="revTx" presStyleIdx="1" presStyleCnt="4">
        <dgm:presLayoutVars>
          <dgm:chMax/>
          <dgm:chPref val="0"/>
          <dgm:bulletEnabled val="1"/>
        </dgm:presLayoutVars>
      </dgm:prSet>
      <dgm:spPr/>
    </dgm:pt>
    <dgm:pt modelId="{90DA64F7-6167-4FB9-A440-E35D2C692349}" type="pres">
      <dgm:prSet presAssocID="{AB26AE6F-4B74-49AE-9B41-F8074C8F2453}" presName="sibTrans" presStyleCnt="0"/>
      <dgm:spPr/>
    </dgm:pt>
    <dgm:pt modelId="{B1F68B43-FF8E-4E62-8B4A-FBA2AF4B9B74}" type="pres">
      <dgm:prSet presAssocID="{340887CA-0ADD-4A0A-8976-4CC868D7319C}" presName="composite" presStyleCnt="0"/>
      <dgm:spPr/>
    </dgm:pt>
    <dgm:pt modelId="{F4D6FAE3-064D-4E1B-B7A6-3C89B306D533}" type="pres">
      <dgm:prSet presAssocID="{340887CA-0ADD-4A0A-8976-4CC868D7319C}" presName="ParentAccent1" presStyleLbl="alignNode1" presStyleIdx="27" presStyleCnt="54"/>
      <dgm:spPr/>
    </dgm:pt>
    <dgm:pt modelId="{8A81C4C4-C74E-4761-B90E-EB82C343F606}" type="pres">
      <dgm:prSet presAssocID="{340887CA-0ADD-4A0A-8976-4CC868D7319C}" presName="ParentAccent2" presStyleLbl="alignNode1" presStyleIdx="28" presStyleCnt="54"/>
      <dgm:spPr/>
    </dgm:pt>
    <dgm:pt modelId="{DA3C2CE9-9B58-4430-A48E-C977B2F2960F}" type="pres">
      <dgm:prSet presAssocID="{340887CA-0ADD-4A0A-8976-4CC868D7319C}" presName="ParentAccent3" presStyleLbl="alignNode1" presStyleIdx="29" presStyleCnt="54"/>
      <dgm:spPr/>
    </dgm:pt>
    <dgm:pt modelId="{A1527283-7F89-43CB-B2AB-F0AEA08CC3D2}" type="pres">
      <dgm:prSet presAssocID="{340887CA-0ADD-4A0A-8976-4CC868D7319C}" presName="ParentAccent4" presStyleLbl="alignNode1" presStyleIdx="30" presStyleCnt="54"/>
      <dgm:spPr/>
    </dgm:pt>
    <dgm:pt modelId="{197C808A-CB4C-4662-B908-1970E3312207}" type="pres">
      <dgm:prSet presAssocID="{340887CA-0ADD-4A0A-8976-4CC868D7319C}" presName="ParentAccent5" presStyleLbl="alignNode1" presStyleIdx="31" presStyleCnt="54"/>
      <dgm:spPr/>
    </dgm:pt>
    <dgm:pt modelId="{95C06542-F8AD-46EE-BE30-5F6F9E8C0321}" type="pres">
      <dgm:prSet presAssocID="{340887CA-0ADD-4A0A-8976-4CC868D7319C}" presName="ParentAccent6" presStyleLbl="alignNode1" presStyleIdx="32" presStyleCnt="54"/>
      <dgm:spPr/>
    </dgm:pt>
    <dgm:pt modelId="{AD7E8CD2-E57D-49BE-B193-3E7708DB510E}" type="pres">
      <dgm:prSet presAssocID="{340887CA-0ADD-4A0A-8976-4CC868D7319C}" presName="ParentAccent7" presStyleLbl="alignNode1" presStyleIdx="33" presStyleCnt="54"/>
      <dgm:spPr/>
    </dgm:pt>
    <dgm:pt modelId="{B13D99B5-BDE9-43FB-81C7-027BA25C66ED}" type="pres">
      <dgm:prSet presAssocID="{340887CA-0ADD-4A0A-8976-4CC868D7319C}" presName="ParentAccent8" presStyleLbl="alignNode1" presStyleIdx="34" presStyleCnt="54"/>
      <dgm:spPr/>
    </dgm:pt>
    <dgm:pt modelId="{91462E6A-8937-4B08-9196-58ECC2A7E049}" type="pres">
      <dgm:prSet presAssocID="{340887CA-0ADD-4A0A-8976-4CC868D7319C}" presName="ParentAccent9" presStyleLbl="alignNode1" presStyleIdx="35" presStyleCnt="54"/>
      <dgm:spPr/>
    </dgm:pt>
    <dgm:pt modelId="{C024D41A-8B01-42CA-9BB5-F149DA94FB63}" type="pres">
      <dgm:prSet presAssocID="{340887CA-0ADD-4A0A-8976-4CC868D7319C}" presName="ParentAccent10" presStyleLbl="alignNode1" presStyleIdx="36" presStyleCnt="54"/>
      <dgm:spPr/>
    </dgm:pt>
    <dgm:pt modelId="{6CA1D55E-D76F-49EA-944C-133B8D60BE66}" type="pres">
      <dgm:prSet presAssocID="{340887CA-0ADD-4A0A-8976-4CC868D7319C}" presName="Parent" presStyleLbl="alignNode1" presStyleIdx="37" presStyleCnt="54">
        <dgm:presLayoutVars>
          <dgm:chMax val="5"/>
          <dgm:chPref val="3"/>
          <dgm:bulletEnabled val="1"/>
        </dgm:presLayoutVars>
      </dgm:prSet>
      <dgm:spPr/>
    </dgm:pt>
    <dgm:pt modelId="{1A494EBA-4337-4662-85EE-2DA0FB1E4AE0}" type="pres">
      <dgm:prSet presAssocID="{E4DA54E4-A74D-4C30-A879-102AFC8F3003}" presName="Child1Accent1" presStyleLbl="alignNode1" presStyleIdx="38" presStyleCnt="54"/>
      <dgm:spPr/>
    </dgm:pt>
    <dgm:pt modelId="{FC9EC862-2252-4222-AC23-813263E054D8}" type="pres">
      <dgm:prSet presAssocID="{E4DA54E4-A74D-4C30-A879-102AFC8F3003}" presName="Child1Accent2" presStyleLbl="alignNode1" presStyleIdx="39" presStyleCnt="54"/>
      <dgm:spPr/>
    </dgm:pt>
    <dgm:pt modelId="{422834AD-539D-46D7-90D2-B13E169CB00D}" type="pres">
      <dgm:prSet presAssocID="{E4DA54E4-A74D-4C30-A879-102AFC8F3003}" presName="Child1Accent3" presStyleLbl="alignNode1" presStyleIdx="40" presStyleCnt="54"/>
      <dgm:spPr/>
    </dgm:pt>
    <dgm:pt modelId="{8CE82EE8-D228-4296-9AF5-B6032E64F551}" type="pres">
      <dgm:prSet presAssocID="{E4DA54E4-A74D-4C30-A879-102AFC8F3003}" presName="Child1Accent4" presStyleLbl="alignNode1" presStyleIdx="41" presStyleCnt="54"/>
      <dgm:spPr/>
    </dgm:pt>
    <dgm:pt modelId="{93501FA0-040C-4C84-8FBA-BAA50BB4D5FB}" type="pres">
      <dgm:prSet presAssocID="{E4DA54E4-A74D-4C30-A879-102AFC8F3003}" presName="Child1Accent5" presStyleLbl="alignNode1" presStyleIdx="42" presStyleCnt="54"/>
      <dgm:spPr/>
    </dgm:pt>
    <dgm:pt modelId="{1E8EE8DD-BD89-484D-98B1-027E62D075BE}" type="pres">
      <dgm:prSet presAssocID="{E4DA54E4-A74D-4C30-A879-102AFC8F3003}" presName="Child1Accent6" presStyleLbl="alignNode1" presStyleIdx="43" presStyleCnt="54"/>
      <dgm:spPr/>
    </dgm:pt>
    <dgm:pt modelId="{C66643B1-A3BB-49AC-970F-4FCCAB57EEFD}" type="pres">
      <dgm:prSet presAssocID="{E4DA54E4-A74D-4C30-A879-102AFC8F3003}" presName="Child1Accent7" presStyleLbl="alignNode1" presStyleIdx="44" presStyleCnt="54"/>
      <dgm:spPr/>
    </dgm:pt>
    <dgm:pt modelId="{25278748-F941-43DF-BAB8-1CC343AAF4EB}" type="pres">
      <dgm:prSet presAssocID="{E4DA54E4-A74D-4C30-A879-102AFC8F3003}" presName="Child1Accent8" presStyleLbl="alignNode1" presStyleIdx="45" presStyleCnt="54"/>
      <dgm:spPr/>
    </dgm:pt>
    <dgm:pt modelId="{EB02150B-2EC4-44BF-ADE5-2C1038B497D4}" type="pres">
      <dgm:prSet presAssocID="{E4DA54E4-A74D-4C30-A879-102AFC8F3003}" presName="Child1Accent9" presStyleLbl="alignNode1" presStyleIdx="46" presStyleCnt="54"/>
      <dgm:spPr/>
    </dgm:pt>
    <dgm:pt modelId="{2E092989-42CA-4BE8-B6F7-7C484791B208}" type="pres">
      <dgm:prSet presAssocID="{E4DA54E4-A74D-4C30-A879-102AFC8F3003}" presName="Child1" presStyleLbl="revTx" presStyleIdx="2" presStyleCnt="4">
        <dgm:presLayoutVars>
          <dgm:chMax/>
          <dgm:chPref val="0"/>
          <dgm:bulletEnabled val="1"/>
        </dgm:presLayoutVars>
      </dgm:prSet>
      <dgm:spPr/>
    </dgm:pt>
    <dgm:pt modelId="{D7668C3E-D331-434E-9640-97293A45A3EC}" type="pres">
      <dgm:prSet presAssocID="{A7B650B1-C47A-457B-8BBC-738CC1B221CE}" presName="Child2Accent1" presStyleLbl="alignNode1" presStyleIdx="47" presStyleCnt="54"/>
      <dgm:spPr/>
    </dgm:pt>
    <dgm:pt modelId="{5F8ED35F-16B2-439D-9C4C-F69B692FA8A8}" type="pres">
      <dgm:prSet presAssocID="{A7B650B1-C47A-457B-8BBC-738CC1B221CE}" presName="Child2Accent2" presStyleLbl="alignNode1" presStyleIdx="48" presStyleCnt="54"/>
      <dgm:spPr/>
    </dgm:pt>
    <dgm:pt modelId="{7E2D0316-B0AB-4F6B-BB45-1899DF8CFAA2}" type="pres">
      <dgm:prSet presAssocID="{A7B650B1-C47A-457B-8BBC-738CC1B221CE}" presName="Child2Accent3" presStyleLbl="alignNode1" presStyleIdx="49" presStyleCnt="54"/>
      <dgm:spPr/>
    </dgm:pt>
    <dgm:pt modelId="{6F03F865-A0BF-4D46-91F9-DA43ED5F91BC}" type="pres">
      <dgm:prSet presAssocID="{A7B650B1-C47A-457B-8BBC-738CC1B221CE}" presName="Child2Accent4" presStyleLbl="alignNode1" presStyleIdx="50" presStyleCnt="54"/>
      <dgm:spPr/>
    </dgm:pt>
    <dgm:pt modelId="{2BC466E3-D5F7-4272-97C4-39C24218ACF8}" type="pres">
      <dgm:prSet presAssocID="{A7B650B1-C47A-457B-8BBC-738CC1B221CE}" presName="Child2Accent5" presStyleLbl="alignNode1" presStyleIdx="51" presStyleCnt="54"/>
      <dgm:spPr/>
    </dgm:pt>
    <dgm:pt modelId="{047F1C36-2C8B-4F17-86F3-2C9666C7C3F8}" type="pres">
      <dgm:prSet presAssocID="{A7B650B1-C47A-457B-8BBC-738CC1B221CE}" presName="Child2Accent6" presStyleLbl="alignNode1" presStyleIdx="52" presStyleCnt="54"/>
      <dgm:spPr/>
    </dgm:pt>
    <dgm:pt modelId="{83A3855B-716D-4229-B279-1DEE614A0E1B}" type="pres">
      <dgm:prSet presAssocID="{A7B650B1-C47A-457B-8BBC-738CC1B221CE}" presName="Child2Accent7" presStyleLbl="alignNode1" presStyleIdx="53" presStyleCnt="54"/>
      <dgm:spPr/>
    </dgm:pt>
    <dgm:pt modelId="{6451CF4E-6AEF-4B7F-8C9F-8BA763F351A3}" type="pres">
      <dgm:prSet presAssocID="{A7B650B1-C47A-457B-8BBC-738CC1B221CE}" presName="Child2" presStyleLbl="revTx" presStyleIdx="3" presStyleCnt="4">
        <dgm:presLayoutVars>
          <dgm:chMax/>
          <dgm:chPref val="0"/>
          <dgm:bulletEnabled val="1"/>
        </dgm:presLayoutVars>
      </dgm:prSet>
      <dgm:spPr/>
    </dgm:pt>
  </dgm:ptLst>
  <dgm:cxnLst>
    <dgm:cxn modelId="{CECB551F-6433-4115-8207-12D859AD0BC4}" srcId="{340887CA-0ADD-4A0A-8976-4CC868D7319C}" destId="{A7B650B1-C47A-457B-8BBC-738CC1B221CE}" srcOrd="1" destOrd="0" parTransId="{5AB03118-1706-4B79-B2F4-9047269FBEBC}" sibTransId="{451DEAE6-46A2-4D9C-81EC-E2A5706C42CA}"/>
    <dgm:cxn modelId="{45E1A13D-0075-444C-8F68-ADF114130EC9}" type="presOf" srcId="{5CA96D24-F460-4FDF-A012-552E1D8B33F6}" destId="{67298B7C-9940-4AC6-A348-85A4728CEDC2}" srcOrd="0" destOrd="0" presId="urn:microsoft.com/office/officeart/2011/layout/ConvergingText"/>
    <dgm:cxn modelId="{998B775F-A1C6-4059-886A-3B420F3C1A3D}" srcId="{D89CD5B0-FB0E-4947-8F02-47EA54DEE0D2}" destId="{533E8E47-6849-4277-A264-0823AD1D1BEC}" srcOrd="0" destOrd="0" parTransId="{30A3EF8C-228D-4B7D-83C9-546CE0FA17BA}" sibTransId="{CD465117-B57F-4FB1-AAD3-E148A022B775}"/>
    <dgm:cxn modelId="{D7197E4C-1606-463E-8E58-2E5F69C2EEF9}" srcId="{340887CA-0ADD-4A0A-8976-4CC868D7319C}" destId="{E4DA54E4-A74D-4C30-A879-102AFC8F3003}" srcOrd="0" destOrd="0" parTransId="{6837C16C-DDC2-4CCF-A9A3-1097928AA41B}" sibTransId="{C7A3133A-314A-4797-893F-F1E107966421}"/>
    <dgm:cxn modelId="{180E0D77-207C-4067-B072-AF4B24F96E23}" type="presOf" srcId="{340887CA-0ADD-4A0A-8976-4CC868D7319C}" destId="{6CA1D55E-D76F-49EA-944C-133B8D60BE66}" srcOrd="0" destOrd="0" presId="urn:microsoft.com/office/officeart/2011/layout/ConvergingText"/>
    <dgm:cxn modelId="{B125215A-A81B-4653-9FE6-3506D529B24C}" srcId="{5CA96D24-F460-4FDF-A012-552E1D8B33F6}" destId="{340887CA-0ADD-4A0A-8976-4CC868D7319C}" srcOrd="1" destOrd="0" parTransId="{3E89312A-CA97-4E4B-BFD7-90CD111C46EA}" sibTransId="{04AB74E9-5031-41AE-97F5-FA2DFC1E2191}"/>
    <dgm:cxn modelId="{8756797D-E45B-4656-80FC-99F7521D1EB1}" type="presOf" srcId="{A7B650B1-C47A-457B-8BBC-738CC1B221CE}" destId="{6451CF4E-6AEF-4B7F-8C9F-8BA763F351A3}" srcOrd="0" destOrd="0" presId="urn:microsoft.com/office/officeart/2011/layout/ConvergingText"/>
    <dgm:cxn modelId="{307FCD85-228D-4B2E-8166-7D445072FD7A}" type="presOf" srcId="{E4DA54E4-A74D-4C30-A879-102AFC8F3003}" destId="{2E092989-42CA-4BE8-B6F7-7C484791B208}" srcOrd="0" destOrd="0" presId="urn:microsoft.com/office/officeart/2011/layout/ConvergingText"/>
    <dgm:cxn modelId="{F9A405A5-91B6-4775-BF7F-C31A600DB942}" type="presOf" srcId="{D89CD5B0-FB0E-4947-8F02-47EA54DEE0D2}" destId="{6A539865-7410-48FA-B384-FA7E9E8C929A}" srcOrd="0" destOrd="0" presId="urn:microsoft.com/office/officeart/2011/layout/ConvergingText"/>
    <dgm:cxn modelId="{E98118B1-0F60-43ED-BA3A-A78F3A99747B}" srcId="{5CA96D24-F460-4FDF-A012-552E1D8B33F6}" destId="{D89CD5B0-FB0E-4947-8F02-47EA54DEE0D2}" srcOrd="0" destOrd="0" parTransId="{6BA27ED5-7399-40BC-92AB-39DD4EEDC0B3}" sibTransId="{AB26AE6F-4B74-49AE-9B41-F8074C8F2453}"/>
    <dgm:cxn modelId="{2746ADC2-244F-4C70-8816-0FE5094844AD}" type="presOf" srcId="{533E8E47-6849-4277-A264-0823AD1D1BEC}" destId="{560A772E-3236-4D1B-82D7-403062D89618}" srcOrd="0" destOrd="0" presId="urn:microsoft.com/office/officeart/2011/layout/ConvergingText"/>
    <dgm:cxn modelId="{50CFAFEF-910D-4405-A20E-B256AE3F5467}" type="presOf" srcId="{D9392964-C0F5-433B-B790-BED9E4B8AAEC}" destId="{86A422E3-4AE7-4675-8DC7-F1C7F15D68FE}" srcOrd="0" destOrd="0" presId="urn:microsoft.com/office/officeart/2011/layout/ConvergingText"/>
    <dgm:cxn modelId="{C14021F2-DEA2-4CBE-B73F-C3A9FA530981}" srcId="{D89CD5B0-FB0E-4947-8F02-47EA54DEE0D2}" destId="{D9392964-C0F5-433B-B790-BED9E4B8AAEC}" srcOrd="1" destOrd="0" parTransId="{C804AABA-E73D-4C47-957E-FB53586C0376}" sibTransId="{9ADB6BFA-B107-4C75-BA11-E52E58D7E2FC}"/>
    <dgm:cxn modelId="{4B9ED1F3-06A8-4E8A-9FAA-44AD926A719D}" type="presParOf" srcId="{67298B7C-9940-4AC6-A348-85A4728CEDC2}" destId="{70FF849B-DF49-4C39-B59A-74AEC51D63E8}" srcOrd="0" destOrd="0" presId="urn:microsoft.com/office/officeart/2011/layout/ConvergingText"/>
    <dgm:cxn modelId="{65779C4A-EA1A-4FD4-8BC3-F952753585F7}" type="presParOf" srcId="{70FF849B-DF49-4C39-B59A-74AEC51D63E8}" destId="{06ABD895-3119-4BFE-8BEA-34E908F30DF3}" srcOrd="0" destOrd="0" presId="urn:microsoft.com/office/officeart/2011/layout/ConvergingText"/>
    <dgm:cxn modelId="{B9F51412-AB80-406C-9A7E-E8CEF6378C9E}" type="presParOf" srcId="{70FF849B-DF49-4C39-B59A-74AEC51D63E8}" destId="{B9936EFB-2C29-432D-918C-6327027FF685}" srcOrd="1" destOrd="0" presId="urn:microsoft.com/office/officeart/2011/layout/ConvergingText"/>
    <dgm:cxn modelId="{6A315FD8-626D-4371-B995-56D03C6F8FED}" type="presParOf" srcId="{70FF849B-DF49-4C39-B59A-74AEC51D63E8}" destId="{A657E900-1C85-4BC7-9E6B-F889DA00384A}" srcOrd="2" destOrd="0" presId="urn:microsoft.com/office/officeart/2011/layout/ConvergingText"/>
    <dgm:cxn modelId="{85AAC33A-3935-4FE6-B8B3-E446FF7B0438}" type="presParOf" srcId="{70FF849B-DF49-4C39-B59A-74AEC51D63E8}" destId="{57254ED1-5484-47B9-9CE0-81A3069A98DF}" srcOrd="3" destOrd="0" presId="urn:microsoft.com/office/officeart/2011/layout/ConvergingText"/>
    <dgm:cxn modelId="{185D1585-F392-4E6D-B33C-0401D6E3C212}" type="presParOf" srcId="{70FF849B-DF49-4C39-B59A-74AEC51D63E8}" destId="{C6F95955-F80C-4D54-86F4-87CB475974E9}" srcOrd="4" destOrd="0" presId="urn:microsoft.com/office/officeart/2011/layout/ConvergingText"/>
    <dgm:cxn modelId="{49A30386-FBBC-4A48-894A-04AA65233111}" type="presParOf" srcId="{70FF849B-DF49-4C39-B59A-74AEC51D63E8}" destId="{79A84CD6-C30B-44C7-B5E9-3FCE23931A19}" srcOrd="5" destOrd="0" presId="urn:microsoft.com/office/officeart/2011/layout/ConvergingText"/>
    <dgm:cxn modelId="{C05E627C-9A79-459B-9E5E-0E5BA8D9A0F6}" type="presParOf" srcId="{70FF849B-DF49-4C39-B59A-74AEC51D63E8}" destId="{6AD39E26-7952-4FAE-8E8D-58177E2762BF}" srcOrd="6" destOrd="0" presId="urn:microsoft.com/office/officeart/2011/layout/ConvergingText"/>
    <dgm:cxn modelId="{69E16C52-7E81-4BC6-BE8B-7197DBCEA2CC}" type="presParOf" srcId="{70FF849B-DF49-4C39-B59A-74AEC51D63E8}" destId="{52382CC4-F374-4641-8723-0DFD3D4DA551}" srcOrd="7" destOrd="0" presId="urn:microsoft.com/office/officeart/2011/layout/ConvergingText"/>
    <dgm:cxn modelId="{6FA92721-109F-4F0B-93B3-179946DDFC54}" type="presParOf" srcId="{70FF849B-DF49-4C39-B59A-74AEC51D63E8}" destId="{322052BC-3E4A-4C1C-A2C9-E6C6A3536D7E}" srcOrd="8" destOrd="0" presId="urn:microsoft.com/office/officeart/2011/layout/ConvergingText"/>
    <dgm:cxn modelId="{52BB5C91-B205-43C7-80ED-9E499AB0A726}" type="presParOf" srcId="{70FF849B-DF49-4C39-B59A-74AEC51D63E8}" destId="{579E5BE9-D79A-4D99-A7B8-D4CFA1D6CF57}" srcOrd="9" destOrd="0" presId="urn:microsoft.com/office/officeart/2011/layout/ConvergingText"/>
    <dgm:cxn modelId="{6C265A3F-9487-487A-BB0A-F7F229E4DE92}" type="presParOf" srcId="{70FF849B-DF49-4C39-B59A-74AEC51D63E8}" destId="{6A539865-7410-48FA-B384-FA7E9E8C929A}" srcOrd="10" destOrd="0" presId="urn:microsoft.com/office/officeart/2011/layout/ConvergingText"/>
    <dgm:cxn modelId="{CE1184EF-7F40-4557-A69B-A9658758CCE6}" type="presParOf" srcId="{70FF849B-DF49-4C39-B59A-74AEC51D63E8}" destId="{754329FA-48F8-4D89-9B71-CB24767221A3}" srcOrd="11" destOrd="0" presId="urn:microsoft.com/office/officeart/2011/layout/ConvergingText"/>
    <dgm:cxn modelId="{CA390BD8-5F6F-417C-B549-68EA2E1F7FDD}" type="presParOf" srcId="{70FF849B-DF49-4C39-B59A-74AEC51D63E8}" destId="{5A5B9299-7236-4306-96B5-20432941EB41}" srcOrd="12" destOrd="0" presId="urn:microsoft.com/office/officeart/2011/layout/ConvergingText"/>
    <dgm:cxn modelId="{13A36AF0-B78C-472F-844E-E318A65F6878}" type="presParOf" srcId="{70FF849B-DF49-4C39-B59A-74AEC51D63E8}" destId="{CD789ECF-7260-4D9D-AC23-C6C240EFC362}" srcOrd="13" destOrd="0" presId="urn:microsoft.com/office/officeart/2011/layout/ConvergingText"/>
    <dgm:cxn modelId="{B8C05421-A1FC-4293-92F1-75FBFDEE302C}" type="presParOf" srcId="{70FF849B-DF49-4C39-B59A-74AEC51D63E8}" destId="{AD3A0977-3859-49B9-8AC2-96679C018017}" srcOrd="14" destOrd="0" presId="urn:microsoft.com/office/officeart/2011/layout/ConvergingText"/>
    <dgm:cxn modelId="{105DA2B6-4FBD-48A7-B5B9-11FE6F983DC6}" type="presParOf" srcId="{70FF849B-DF49-4C39-B59A-74AEC51D63E8}" destId="{06448755-F263-4091-978C-E967A9AC037C}" srcOrd="15" destOrd="0" presId="urn:microsoft.com/office/officeart/2011/layout/ConvergingText"/>
    <dgm:cxn modelId="{15A16997-9975-4477-A128-6BAC8451C19C}" type="presParOf" srcId="{70FF849B-DF49-4C39-B59A-74AEC51D63E8}" destId="{D3DB1375-9E2B-4D09-9DB4-B08D908FED87}" srcOrd="16" destOrd="0" presId="urn:microsoft.com/office/officeart/2011/layout/ConvergingText"/>
    <dgm:cxn modelId="{6AFE722E-91B2-4696-AC5F-654CB5A74EE1}" type="presParOf" srcId="{70FF849B-DF49-4C39-B59A-74AEC51D63E8}" destId="{85F48114-63D5-40D4-AB14-21192CF53A94}" srcOrd="17" destOrd="0" presId="urn:microsoft.com/office/officeart/2011/layout/ConvergingText"/>
    <dgm:cxn modelId="{D38D8F50-2330-4A4D-86C9-0E106AD6B87F}" type="presParOf" srcId="{70FF849B-DF49-4C39-B59A-74AEC51D63E8}" destId="{0F1154A8-AD43-46EA-973F-C99408990B85}" srcOrd="18" destOrd="0" presId="urn:microsoft.com/office/officeart/2011/layout/ConvergingText"/>
    <dgm:cxn modelId="{1EC4FB27-41A3-491A-89AB-10873B0C9A04}" type="presParOf" srcId="{70FF849B-DF49-4C39-B59A-74AEC51D63E8}" destId="{2E79F1AF-7243-4201-8253-68BBFE6C5CAF}" srcOrd="19" destOrd="0" presId="urn:microsoft.com/office/officeart/2011/layout/ConvergingText"/>
    <dgm:cxn modelId="{CD004055-FE68-4283-ABCA-259A2793E130}" type="presParOf" srcId="{70FF849B-DF49-4C39-B59A-74AEC51D63E8}" destId="{560A772E-3236-4D1B-82D7-403062D89618}" srcOrd="20" destOrd="0" presId="urn:microsoft.com/office/officeart/2011/layout/ConvergingText"/>
    <dgm:cxn modelId="{1D073823-6228-4E2A-B3D3-6105CF1A15AE}" type="presParOf" srcId="{70FF849B-DF49-4C39-B59A-74AEC51D63E8}" destId="{E97E0FC1-F3AB-4F82-8DE2-B3DED5E1A482}" srcOrd="21" destOrd="0" presId="urn:microsoft.com/office/officeart/2011/layout/ConvergingText"/>
    <dgm:cxn modelId="{9E2DA0E4-2D21-4A74-AD11-A3F2FA68605B}" type="presParOf" srcId="{70FF849B-DF49-4C39-B59A-74AEC51D63E8}" destId="{412C225D-F6AE-4D00-A679-2F25EA1B0262}" srcOrd="22" destOrd="0" presId="urn:microsoft.com/office/officeart/2011/layout/ConvergingText"/>
    <dgm:cxn modelId="{9C0F9A79-E3FD-4EAC-BE88-B41B274B9B68}" type="presParOf" srcId="{70FF849B-DF49-4C39-B59A-74AEC51D63E8}" destId="{9E615F4E-3CA7-4BD2-BCC1-1853B38F1815}" srcOrd="23" destOrd="0" presId="urn:microsoft.com/office/officeart/2011/layout/ConvergingText"/>
    <dgm:cxn modelId="{77365C32-930B-4BC1-BF4D-974D4376D8BE}" type="presParOf" srcId="{70FF849B-DF49-4C39-B59A-74AEC51D63E8}" destId="{EDBF0B7C-AB00-4A97-8DAE-209397019763}" srcOrd="24" destOrd="0" presId="urn:microsoft.com/office/officeart/2011/layout/ConvergingText"/>
    <dgm:cxn modelId="{19C3F2AB-5679-4F3D-9440-B7E4F123F5D5}" type="presParOf" srcId="{70FF849B-DF49-4C39-B59A-74AEC51D63E8}" destId="{16A331C7-82B0-47A9-884F-8DD39A38FBF1}" srcOrd="25" destOrd="0" presId="urn:microsoft.com/office/officeart/2011/layout/ConvergingText"/>
    <dgm:cxn modelId="{E4D653E3-A7F6-40A7-9E74-A9A75881E41C}" type="presParOf" srcId="{70FF849B-DF49-4C39-B59A-74AEC51D63E8}" destId="{D460C5B3-8273-4AA0-BE67-87CC21452DE8}" srcOrd="26" destOrd="0" presId="urn:microsoft.com/office/officeart/2011/layout/ConvergingText"/>
    <dgm:cxn modelId="{0A2A1BC9-A0EF-4A01-B3A8-8E317F36887F}" type="presParOf" srcId="{70FF849B-DF49-4C39-B59A-74AEC51D63E8}" destId="{228B16C1-710A-4A0D-A4BB-CD2049E50899}" srcOrd="27" destOrd="0" presId="urn:microsoft.com/office/officeart/2011/layout/ConvergingText"/>
    <dgm:cxn modelId="{90F40C41-9012-4D9D-94C2-683855D48EAB}" type="presParOf" srcId="{70FF849B-DF49-4C39-B59A-74AEC51D63E8}" destId="{86A422E3-4AE7-4675-8DC7-F1C7F15D68FE}" srcOrd="28" destOrd="0" presId="urn:microsoft.com/office/officeart/2011/layout/ConvergingText"/>
    <dgm:cxn modelId="{C4F081BB-9513-43AB-B717-56A4F392D5F1}" type="presParOf" srcId="{67298B7C-9940-4AC6-A348-85A4728CEDC2}" destId="{90DA64F7-6167-4FB9-A440-E35D2C692349}" srcOrd="1" destOrd="0" presId="urn:microsoft.com/office/officeart/2011/layout/ConvergingText"/>
    <dgm:cxn modelId="{2D12F59C-6BF5-44A0-8099-7BB4283B5D12}" type="presParOf" srcId="{67298B7C-9940-4AC6-A348-85A4728CEDC2}" destId="{B1F68B43-FF8E-4E62-8B4A-FBA2AF4B9B74}" srcOrd="2" destOrd="0" presId="urn:microsoft.com/office/officeart/2011/layout/ConvergingText"/>
    <dgm:cxn modelId="{2EF46B1F-1163-4C55-B620-429EB9C0248B}" type="presParOf" srcId="{B1F68B43-FF8E-4E62-8B4A-FBA2AF4B9B74}" destId="{F4D6FAE3-064D-4E1B-B7A6-3C89B306D533}" srcOrd="0" destOrd="0" presId="urn:microsoft.com/office/officeart/2011/layout/ConvergingText"/>
    <dgm:cxn modelId="{16A81227-1F32-431B-9265-AE6B28765AA9}" type="presParOf" srcId="{B1F68B43-FF8E-4E62-8B4A-FBA2AF4B9B74}" destId="{8A81C4C4-C74E-4761-B90E-EB82C343F606}" srcOrd="1" destOrd="0" presId="urn:microsoft.com/office/officeart/2011/layout/ConvergingText"/>
    <dgm:cxn modelId="{5EEE2CF2-313B-4B03-BACB-8A5FE4F46D3B}" type="presParOf" srcId="{B1F68B43-FF8E-4E62-8B4A-FBA2AF4B9B74}" destId="{DA3C2CE9-9B58-4430-A48E-C977B2F2960F}" srcOrd="2" destOrd="0" presId="urn:microsoft.com/office/officeart/2011/layout/ConvergingText"/>
    <dgm:cxn modelId="{24C91612-ACC7-407F-B7A9-FBF7D3316C8B}" type="presParOf" srcId="{B1F68B43-FF8E-4E62-8B4A-FBA2AF4B9B74}" destId="{A1527283-7F89-43CB-B2AB-F0AEA08CC3D2}" srcOrd="3" destOrd="0" presId="urn:microsoft.com/office/officeart/2011/layout/ConvergingText"/>
    <dgm:cxn modelId="{4EBBBAC4-3F68-41AA-9702-6D24CFA160C1}" type="presParOf" srcId="{B1F68B43-FF8E-4E62-8B4A-FBA2AF4B9B74}" destId="{197C808A-CB4C-4662-B908-1970E3312207}" srcOrd="4" destOrd="0" presId="urn:microsoft.com/office/officeart/2011/layout/ConvergingText"/>
    <dgm:cxn modelId="{65D9B4A2-E748-4822-8A7B-72C158E21A14}" type="presParOf" srcId="{B1F68B43-FF8E-4E62-8B4A-FBA2AF4B9B74}" destId="{95C06542-F8AD-46EE-BE30-5F6F9E8C0321}" srcOrd="5" destOrd="0" presId="urn:microsoft.com/office/officeart/2011/layout/ConvergingText"/>
    <dgm:cxn modelId="{5A9E06F8-AC55-48D4-AD72-CC72F92A3A6B}" type="presParOf" srcId="{B1F68B43-FF8E-4E62-8B4A-FBA2AF4B9B74}" destId="{AD7E8CD2-E57D-49BE-B193-3E7708DB510E}" srcOrd="6" destOrd="0" presId="urn:microsoft.com/office/officeart/2011/layout/ConvergingText"/>
    <dgm:cxn modelId="{E4F2054F-DAB8-45DD-BE25-16434593BC03}" type="presParOf" srcId="{B1F68B43-FF8E-4E62-8B4A-FBA2AF4B9B74}" destId="{B13D99B5-BDE9-43FB-81C7-027BA25C66ED}" srcOrd="7" destOrd="0" presId="urn:microsoft.com/office/officeart/2011/layout/ConvergingText"/>
    <dgm:cxn modelId="{80685422-8148-4A21-9045-8EBBC980A829}" type="presParOf" srcId="{B1F68B43-FF8E-4E62-8B4A-FBA2AF4B9B74}" destId="{91462E6A-8937-4B08-9196-58ECC2A7E049}" srcOrd="8" destOrd="0" presId="urn:microsoft.com/office/officeart/2011/layout/ConvergingText"/>
    <dgm:cxn modelId="{957A25B5-C67A-49B7-9505-202EB9AECA6A}" type="presParOf" srcId="{B1F68B43-FF8E-4E62-8B4A-FBA2AF4B9B74}" destId="{C024D41A-8B01-42CA-9BB5-F149DA94FB63}" srcOrd="9" destOrd="0" presId="urn:microsoft.com/office/officeart/2011/layout/ConvergingText"/>
    <dgm:cxn modelId="{7341B006-E6C5-40FB-8C90-54D1F2037D6D}" type="presParOf" srcId="{B1F68B43-FF8E-4E62-8B4A-FBA2AF4B9B74}" destId="{6CA1D55E-D76F-49EA-944C-133B8D60BE66}" srcOrd="10" destOrd="0" presId="urn:microsoft.com/office/officeart/2011/layout/ConvergingText"/>
    <dgm:cxn modelId="{1CF56F83-F49B-4979-BFCF-03F8E7729916}" type="presParOf" srcId="{B1F68B43-FF8E-4E62-8B4A-FBA2AF4B9B74}" destId="{1A494EBA-4337-4662-85EE-2DA0FB1E4AE0}" srcOrd="11" destOrd="0" presId="urn:microsoft.com/office/officeart/2011/layout/ConvergingText"/>
    <dgm:cxn modelId="{E4819C36-4D21-4984-AD75-C4A4D2867400}" type="presParOf" srcId="{B1F68B43-FF8E-4E62-8B4A-FBA2AF4B9B74}" destId="{FC9EC862-2252-4222-AC23-813263E054D8}" srcOrd="12" destOrd="0" presId="urn:microsoft.com/office/officeart/2011/layout/ConvergingText"/>
    <dgm:cxn modelId="{8347D870-F010-4CF7-81C8-B923584D765B}" type="presParOf" srcId="{B1F68B43-FF8E-4E62-8B4A-FBA2AF4B9B74}" destId="{422834AD-539D-46D7-90D2-B13E169CB00D}" srcOrd="13" destOrd="0" presId="urn:microsoft.com/office/officeart/2011/layout/ConvergingText"/>
    <dgm:cxn modelId="{EC9FBE5F-2222-4AF5-BC95-872F34EF5ABC}" type="presParOf" srcId="{B1F68B43-FF8E-4E62-8B4A-FBA2AF4B9B74}" destId="{8CE82EE8-D228-4296-9AF5-B6032E64F551}" srcOrd="14" destOrd="0" presId="urn:microsoft.com/office/officeart/2011/layout/ConvergingText"/>
    <dgm:cxn modelId="{32F1134B-4ED2-43A9-86B8-E342899B0FA6}" type="presParOf" srcId="{B1F68B43-FF8E-4E62-8B4A-FBA2AF4B9B74}" destId="{93501FA0-040C-4C84-8FBA-BAA50BB4D5FB}" srcOrd="15" destOrd="0" presId="urn:microsoft.com/office/officeart/2011/layout/ConvergingText"/>
    <dgm:cxn modelId="{B4F209C6-7B3C-4F5F-8D7A-D66E863AB66C}" type="presParOf" srcId="{B1F68B43-FF8E-4E62-8B4A-FBA2AF4B9B74}" destId="{1E8EE8DD-BD89-484D-98B1-027E62D075BE}" srcOrd="16" destOrd="0" presId="urn:microsoft.com/office/officeart/2011/layout/ConvergingText"/>
    <dgm:cxn modelId="{3AE81CFC-BF5D-42AB-AA60-024F6128BB59}" type="presParOf" srcId="{B1F68B43-FF8E-4E62-8B4A-FBA2AF4B9B74}" destId="{C66643B1-A3BB-49AC-970F-4FCCAB57EEFD}" srcOrd="17" destOrd="0" presId="urn:microsoft.com/office/officeart/2011/layout/ConvergingText"/>
    <dgm:cxn modelId="{A9BE73F3-74E8-4083-92A4-E24516C5F6A6}" type="presParOf" srcId="{B1F68B43-FF8E-4E62-8B4A-FBA2AF4B9B74}" destId="{25278748-F941-43DF-BAB8-1CC343AAF4EB}" srcOrd="18" destOrd="0" presId="urn:microsoft.com/office/officeart/2011/layout/ConvergingText"/>
    <dgm:cxn modelId="{ED18B31A-EC60-42F3-8729-12A76EBE3975}" type="presParOf" srcId="{B1F68B43-FF8E-4E62-8B4A-FBA2AF4B9B74}" destId="{EB02150B-2EC4-44BF-ADE5-2C1038B497D4}" srcOrd="19" destOrd="0" presId="urn:microsoft.com/office/officeart/2011/layout/ConvergingText"/>
    <dgm:cxn modelId="{DD175CB8-D6C4-4DCF-B7E3-31EE08E88689}" type="presParOf" srcId="{B1F68B43-FF8E-4E62-8B4A-FBA2AF4B9B74}" destId="{2E092989-42CA-4BE8-B6F7-7C484791B208}" srcOrd="20" destOrd="0" presId="urn:microsoft.com/office/officeart/2011/layout/ConvergingText"/>
    <dgm:cxn modelId="{85E0AEAB-1B77-4763-9615-4B813BB202DA}" type="presParOf" srcId="{B1F68B43-FF8E-4E62-8B4A-FBA2AF4B9B74}" destId="{D7668C3E-D331-434E-9640-97293A45A3EC}" srcOrd="21" destOrd="0" presId="urn:microsoft.com/office/officeart/2011/layout/ConvergingText"/>
    <dgm:cxn modelId="{F3BE57DE-1BE1-406F-B30A-98DD1DF32DF9}" type="presParOf" srcId="{B1F68B43-FF8E-4E62-8B4A-FBA2AF4B9B74}" destId="{5F8ED35F-16B2-439D-9C4C-F69B692FA8A8}" srcOrd="22" destOrd="0" presId="urn:microsoft.com/office/officeart/2011/layout/ConvergingText"/>
    <dgm:cxn modelId="{43F4FDD8-E254-4BA7-9BE4-FE7DA9C97E42}" type="presParOf" srcId="{B1F68B43-FF8E-4E62-8B4A-FBA2AF4B9B74}" destId="{7E2D0316-B0AB-4F6B-BB45-1899DF8CFAA2}" srcOrd="23" destOrd="0" presId="urn:microsoft.com/office/officeart/2011/layout/ConvergingText"/>
    <dgm:cxn modelId="{E3E86F81-EF44-4A96-B7FE-7C41037081CC}" type="presParOf" srcId="{B1F68B43-FF8E-4E62-8B4A-FBA2AF4B9B74}" destId="{6F03F865-A0BF-4D46-91F9-DA43ED5F91BC}" srcOrd="24" destOrd="0" presId="urn:microsoft.com/office/officeart/2011/layout/ConvergingText"/>
    <dgm:cxn modelId="{DA0CAEE7-8085-450F-AAA2-169FB10D8BB9}" type="presParOf" srcId="{B1F68B43-FF8E-4E62-8B4A-FBA2AF4B9B74}" destId="{2BC466E3-D5F7-4272-97C4-39C24218ACF8}" srcOrd="25" destOrd="0" presId="urn:microsoft.com/office/officeart/2011/layout/ConvergingText"/>
    <dgm:cxn modelId="{52F7A298-8E6B-4EA2-AA0A-26A804E2E869}" type="presParOf" srcId="{B1F68B43-FF8E-4E62-8B4A-FBA2AF4B9B74}" destId="{047F1C36-2C8B-4F17-86F3-2C9666C7C3F8}" srcOrd="26" destOrd="0" presId="urn:microsoft.com/office/officeart/2011/layout/ConvergingText"/>
    <dgm:cxn modelId="{4B418CD1-B292-4315-A99C-1D32D233B39A}" type="presParOf" srcId="{B1F68B43-FF8E-4E62-8B4A-FBA2AF4B9B74}" destId="{83A3855B-716D-4229-B279-1DEE614A0E1B}" srcOrd="27" destOrd="0" presId="urn:microsoft.com/office/officeart/2011/layout/ConvergingText"/>
    <dgm:cxn modelId="{18CE66FE-4756-4D7C-B36D-2B7F14CD02B9}" type="presParOf" srcId="{B1F68B43-FF8E-4E62-8B4A-FBA2AF4B9B74}" destId="{6451CF4E-6AEF-4B7F-8C9F-8BA763F351A3}" srcOrd="28" destOrd="0" presId="urn:microsoft.com/office/officeart/2011/layout/ConvergingText"/>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ABD895-3119-4BFE-8BEA-34E908F30DF3}">
      <dsp:nvSpPr>
        <dsp:cNvPr id="0" name=""/>
        <dsp:cNvSpPr/>
      </dsp:nvSpPr>
      <dsp:spPr>
        <a:xfrm>
          <a:off x="5814018"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B9936EFB-2C29-432D-918C-6327027FF685}">
      <dsp:nvSpPr>
        <dsp:cNvPr id="0" name=""/>
        <dsp:cNvSpPr/>
      </dsp:nvSpPr>
      <dsp:spPr>
        <a:xfrm>
          <a:off x="5739007"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657E900-1C85-4BC7-9E6B-F889DA00384A}">
      <dsp:nvSpPr>
        <dsp:cNvPr id="0" name=""/>
        <dsp:cNvSpPr/>
      </dsp:nvSpPr>
      <dsp:spPr>
        <a:xfrm>
          <a:off x="5663996"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7254ED1-5484-47B9-9CE0-81A3069A98DF}">
      <dsp:nvSpPr>
        <dsp:cNvPr id="0" name=""/>
        <dsp:cNvSpPr/>
      </dsp:nvSpPr>
      <dsp:spPr>
        <a:xfrm>
          <a:off x="5589128"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6F95955-F80C-4D54-86F4-87CB475974E9}">
      <dsp:nvSpPr>
        <dsp:cNvPr id="0" name=""/>
        <dsp:cNvSpPr/>
      </dsp:nvSpPr>
      <dsp:spPr>
        <a:xfrm>
          <a:off x="5514117"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79A84CD6-C30B-44C7-B5E9-3FCE23931A19}">
      <dsp:nvSpPr>
        <dsp:cNvPr id="0" name=""/>
        <dsp:cNvSpPr/>
      </dsp:nvSpPr>
      <dsp:spPr>
        <a:xfrm>
          <a:off x="5398178" y="350508"/>
          <a:ext cx="81856" cy="81922"/>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AD39E26-7952-4FAE-8E8D-58177E2762BF}">
      <dsp:nvSpPr>
        <dsp:cNvPr id="0" name=""/>
        <dsp:cNvSpPr/>
      </dsp:nvSpPr>
      <dsp:spPr>
        <a:xfrm>
          <a:off x="5747278" y="286424"/>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2382CC4-F374-4641-8723-0DFD3D4DA551}">
      <dsp:nvSpPr>
        <dsp:cNvPr id="0" name=""/>
        <dsp:cNvSpPr/>
      </dsp:nvSpPr>
      <dsp:spPr>
        <a:xfrm>
          <a:off x="5747278" y="456125"/>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322052BC-3E4A-4C1C-A2C9-E6C6A3536D7E}">
      <dsp:nvSpPr>
        <dsp:cNvPr id="0" name=""/>
        <dsp:cNvSpPr/>
      </dsp:nvSpPr>
      <dsp:spPr>
        <a:xfrm>
          <a:off x="5783785" y="323178"/>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79E5BE9-D79A-4D99-A7B8-D4CFA1D6CF57}">
      <dsp:nvSpPr>
        <dsp:cNvPr id="0" name=""/>
        <dsp:cNvSpPr/>
      </dsp:nvSpPr>
      <dsp:spPr>
        <a:xfrm>
          <a:off x="5786210" y="419573"/>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A539865-7410-48FA-B384-FA7E9E8C929A}">
      <dsp:nvSpPr>
        <dsp:cNvPr id="0" name=""/>
        <dsp:cNvSpPr/>
      </dsp:nvSpPr>
      <dsp:spPr>
        <a:xfrm>
          <a:off x="4949823" y="184240"/>
          <a:ext cx="414414" cy="41445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GB" sz="1700" kern="1200" dirty="0"/>
        </a:p>
      </dsp:txBody>
      <dsp:txXfrm>
        <a:off x="5010513" y="244936"/>
        <a:ext cx="293034" cy="293065"/>
      </dsp:txXfrm>
    </dsp:sp>
    <dsp:sp modelId="{754329FA-48F8-4D89-9B71-CB24767221A3}">
      <dsp:nvSpPr>
        <dsp:cNvPr id="0" name=""/>
        <dsp:cNvSpPr/>
      </dsp:nvSpPr>
      <dsp:spPr>
        <a:xfrm>
          <a:off x="4918877" y="148833"/>
          <a:ext cx="81856" cy="81922"/>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A5B9299-7236-4306-96B5-20432941EB41}">
      <dsp:nvSpPr>
        <dsp:cNvPr id="0" name=""/>
        <dsp:cNvSpPr/>
      </dsp:nvSpPr>
      <dsp:spPr>
        <a:xfrm>
          <a:off x="4866398"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D789ECF-7260-4D9D-AC23-C6C240EFC362}">
      <dsp:nvSpPr>
        <dsp:cNvPr id="0" name=""/>
        <dsp:cNvSpPr/>
      </dsp:nvSpPr>
      <dsp:spPr>
        <a:xfrm>
          <a:off x="4778981"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D3A0977-3859-49B9-8AC2-96679C018017}">
      <dsp:nvSpPr>
        <dsp:cNvPr id="0" name=""/>
        <dsp:cNvSpPr/>
      </dsp:nvSpPr>
      <dsp:spPr>
        <a:xfrm>
          <a:off x="4691563"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06448755-F263-4091-978C-E967A9AC037C}">
      <dsp:nvSpPr>
        <dsp:cNvPr id="0" name=""/>
        <dsp:cNvSpPr/>
      </dsp:nvSpPr>
      <dsp:spPr>
        <a:xfrm>
          <a:off x="4604145"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3DB1375-9E2B-4D09-9DB4-B08D908FED87}">
      <dsp:nvSpPr>
        <dsp:cNvPr id="0" name=""/>
        <dsp:cNvSpPr/>
      </dsp:nvSpPr>
      <dsp:spPr>
        <a:xfrm>
          <a:off x="4516585"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5F48114-63D5-40D4-AB14-21192CF53A94}">
      <dsp:nvSpPr>
        <dsp:cNvPr id="0" name=""/>
        <dsp:cNvSpPr/>
      </dsp:nvSpPr>
      <dsp:spPr>
        <a:xfrm>
          <a:off x="4429167"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60A772E-3236-4D1B-82D7-403062D89618}">
      <dsp:nvSpPr>
        <dsp:cNvPr id="0" name=""/>
        <dsp:cNvSpPr/>
      </dsp:nvSpPr>
      <dsp:spPr>
        <a:xfrm>
          <a:off x="4428882" y="0"/>
          <a:ext cx="479727" cy="10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l" defTabSz="311150">
            <a:lnSpc>
              <a:spcPct val="90000"/>
            </a:lnSpc>
            <a:spcBef>
              <a:spcPct val="0"/>
            </a:spcBef>
            <a:spcAft>
              <a:spcPct val="35000"/>
            </a:spcAft>
            <a:buNone/>
          </a:pPr>
          <a:r>
            <a:rPr lang="en-GB" sz="700" kern="1200" dirty="0"/>
            <a:t>Devolution</a:t>
          </a:r>
        </a:p>
      </dsp:txBody>
      <dsp:txXfrm>
        <a:off x="4428882" y="0"/>
        <a:ext cx="479727" cy="105280"/>
      </dsp:txXfrm>
    </dsp:sp>
    <dsp:sp modelId="{E97E0FC1-F3AB-4F82-8DE2-B3DED5E1A482}">
      <dsp:nvSpPr>
        <dsp:cNvPr id="0" name=""/>
        <dsp:cNvSpPr/>
      </dsp:nvSpPr>
      <dsp:spPr>
        <a:xfrm>
          <a:off x="4918877" y="548817"/>
          <a:ext cx="81856" cy="81922"/>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412C225D-F6AE-4D00-A679-2F25EA1B0262}">
      <dsp:nvSpPr>
        <dsp:cNvPr id="0" name=""/>
        <dsp:cNvSpPr/>
      </dsp:nvSpPr>
      <dsp:spPr>
        <a:xfrm>
          <a:off x="4866398"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E615F4E-3CA7-4BD2-BCC1-1853B38F1815}">
      <dsp:nvSpPr>
        <dsp:cNvPr id="0" name=""/>
        <dsp:cNvSpPr/>
      </dsp:nvSpPr>
      <dsp:spPr>
        <a:xfrm>
          <a:off x="4778981"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EDBF0B7C-AB00-4A97-8DAE-209397019763}">
      <dsp:nvSpPr>
        <dsp:cNvPr id="0" name=""/>
        <dsp:cNvSpPr/>
      </dsp:nvSpPr>
      <dsp:spPr>
        <a:xfrm>
          <a:off x="4691563"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6A331C7-82B0-47A9-884F-8DD39A38FBF1}">
      <dsp:nvSpPr>
        <dsp:cNvPr id="0" name=""/>
        <dsp:cNvSpPr/>
      </dsp:nvSpPr>
      <dsp:spPr>
        <a:xfrm>
          <a:off x="4604145"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460C5B3-8273-4AA0-BE67-87CC21452DE8}">
      <dsp:nvSpPr>
        <dsp:cNvPr id="0" name=""/>
        <dsp:cNvSpPr/>
      </dsp:nvSpPr>
      <dsp:spPr>
        <a:xfrm>
          <a:off x="4516585"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28B16C1-710A-4A0D-A4BB-CD2049E50899}">
      <dsp:nvSpPr>
        <dsp:cNvPr id="0" name=""/>
        <dsp:cNvSpPr/>
      </dsp:nvSpPr>
      <dsp:spPr>
        <a:xfrm>
          <a:off x="4429167"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6A422E3-4AE7-4675-8DC7-F1C7F15D68FE}">
      <dsp:nvSpPr>
        <dsp:cNvPr id="0" name=""/>
        <dsp:cNvSpPr/>
      </dsp:nvSpPr>
      <dsp:spPr>
        <a:xfrm>
          <a:off x="4428882" y="526536"/>
          <a:ext cx="479727" cy="10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l" defTabSz="311150">
            <a:lnSpc>
              <a:spcPct val="90000"/>
            </a:lnSpc>
            <a:spcBef>
              <a:spcPct val="0"/>
            </a:spcBef>
            <a:spcAft>
              <a:spcPct val="35000"/>
            </a:spcAft>
            <a:buNone/>
          </a:pPr>
          <a:endParaRPr lang="en-GB" sz="700" kern="1200"/>
        </a:p>
      </dsp:txBody>
      <dsp:txXfrm>
        <a:off x="4428882" y="526536"/>
        <a:ext cx="479727" cy="105280"/>
      </dsp:txXfrm>
    </dsp:sp>
    <dsp:sp modelId="{F4D6FAE3-064D-4E1B-B7A6-3C89B306D533}">
      <dsp:nvSpPr>
        <dsp:cNvPr id="0" name=""/>
        <dsp:cNvSpPr/>
      </dsp:nvSpPr>
      <dsp:spPr>
        <a:xfrm>
          <a:off x="7856392"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A81C4C4-C74E-4761-B90E-EB82C343F606}">
      <dsp:nvSpPr>
        <dsp:cNvPr id="0" name=""/>
        <dsp:cNvSpPr/>
      </dsp:nvSpPr>
      <dsp:spPr>
        <a:xfrm>
          <a:off x="7781381"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A3C2CE9-9B58-4430-A48E-C977B2F2960F}">
      <dsp:nvSpPr>
        <dsp:cNvPr id="0" name=""/>
        <dsp:cNvSpPr/>
      </dsp:nvSpPr>
      <dsp:spPr>
        <a:xfrm>
          <a:off x="7706370"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1527283-7F89-43CB-B2AB-F0AEA08CC3D2}">
      <dsp:nvSpPr>
        <dsp:cNvPr id="0" name=""/>
        <dsp:cNvSpPr/>
      </dsp:nvSpPr>
      <dsp:spPr>
        <a:xfrm>
          <a:off x="7631502"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97C808A-CB4C-4662-B908-1970E3312207}">
      <dsp:nvSpPr>
        <dsp:cNvPr id="0" name=""/>
        <dsp:cNvSpPr/>
      </dsp:nvSpPr>
      <dsp:spPr>
        <a:xfrm>
          <a:off x="7556491"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5C06542-F8AD-46EE-BE30-5F6F9E8C0321}">
      <dsp:nvSpPr>
        <dsp:cNvPr id="0" name=""/>
        <dsp:cNvSpPr/>
      </dsp:nvSpPr>
      <dsp:spPr>
        <a:xfrm>
          <a:off x="7440552" y="350508"/>
          <a:ext cx="81856" cy="81922"/>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D7E8CD2-E57D-49BE-B193-3E7708DB510E}">
      <dsp:nvSpPr>
        <dsp:cNvPr id="0" name=""/>
        <dsp:cNvSpPr/>
      </dsp:nvSpPr>
      <dsp:spPr>
        <a:xfrm>
          <a:off x="7789652" y="286424"/>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B13D99B5-BDE9-43FB-81C7-027BA25C66ED}">
      <dsp:nvSpPr>
        <dsp:cNvPr id="0" name=""/>
        <dsp:cNvSpPr/>
      </dsp:nvSpPr>
      <dsp:spPr>
        <a:xfrm>
          <a:off x="7789652" y="456125"/>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1462E6A-8937-4B08-9196-58ECC2A7E049}">
      <dsp:nvSpPr>
        <dsp:cNvPr id="0" name=""/>
        <dsp:cNvSpPr/>
      </dsp:nvSpPr>
      <dsp:spPr>
        <a:xfrm>
          <a:off x="7826160" y="323178"/>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024D41A-8B01-42CA-9BB5-F149DA94FB63}">
      <dsp:nvSpPr>
        <dsp:cNvPr id="0" name=""/>
        <dsp:cNvSpPr/>
      </dsp:nvSpPr>
      <dsp:spPr>
        <a:xfrm>
          <a:off x="7828584" y="419573"/>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CA1D55E-D76F-49EA-944C-133B8D60BE66}">
      <dsp:nvSpPr>
        <dsp:cNvPr id="0" name=""/>
        <dsp:cNvSpPr/>
      </dsp:nvSpPr>
      <dsp:spPr>
        <a:xfrm>
          <a:off x="6992197" y="184240"/>
          <a:ext cx="414414" cy="41445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endParaRPr lang="en-GB" sz="900" kern="1200" dirty="0"/>
        </a:p>
      </dsp:txBody>
      <dsp:txXfrm>
        <a:off x="7052887" y="244936"/>
        <a:ext cx="293034" cy="293065"/>
      </dsp:txXfrm>
    </dsp:sp>
    <dsp:sp modelId="{1A494EBA-4337-4662-85EE-2DA0FB1E4AE0}">
      <dsp:nvSpPr>
        <dsp:cNvPr id="0" name=""/>
        <dsp:cNvSpPr/>
      </dsp:nvSpPr>
      <dsp:spPr>
        <a:xfrm>
          <a:off x="6961252" y="148833"/>
          <a:ext cx="81856" cy="81922"/>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FC9EC862-2252-4222-AC23-813263E054D8}">
      <dsp:nvSpPr>
        <dsp:cNvPr id="0" name=""/>
        <dsp:cNvSpPr/>
      </dsp:nvSpPr>
      <dsp:spPr>
        <a:xfrm>
          <a:off x="6908773"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422834AD-539D-46D7-90D2-B13E169CB00D}">
      <dsp:nvSpPr>
        <dsp:cNvPr id="0" name=""/>
        <dsp:cNvSpPr/>
      </dsp:nvSpPr>
      <dsp:spPr>
        <a:xfrm>
          <a:off x="6821355"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CE82EE8-D228-4296-9AF5-B6032E64F551}">
      <dsp:nvSpPr>
        <dsp:cNvPr id="0" name=""/>
        <dsp:cNvSpPr/>
      </dsp:nvSpPr>
      <dsp:spPr>
        <a:xfrm>
          <a:off x="6733937"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3501FA0-040C-4C84-8FBA-BAA50BB4D5FB}">
      <dsp:nvSpPr>
        <dsp:cNvPr id="0" name=""/>
        <dsp:cNvSpPr/>
      </dsp:nvSpPr>
      <dsp:spPr>
        <a:xfrm>
          <a:off x="6646519"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E8EE8DD-BD89-484D-98B1-027E62D075BE}">
      <dsp:nvSpPr>
        <dsp:cNvPr id="0" name=""/>
        <dsp:cNvSpPr/>
      </dsp:nvSpPr>
      <dsp:spPr>
        <a:xfrm>
          <a:off x="6558959"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66643B1-A3BB-49AC-970F-4FCCAB57EEFD}">
      <dsp:nvSpPr>
        <dsp:cNvPr id="0" name=""/>
        <dsp:cNvSpPr/>
      </dsp:nvSpPr>
      <dsp:spPr>
        <a:xfrm>
          <a:off x="6471541"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E092989-42CA-4BE8-B6F7-7C484791B208}">
      <dsp:nvSpPr>
        <dsp:cNvPr id="0" name=""/>
        <dsp:cNvSpPr/>
      </dsp:nvSpPr>
      <dsp:spPr>
        <a:xfrm>
          <a:off x="6471256" y="0"/>
          <a:ext cx="479727" cy="10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l" defTabSz="311150">
            <a:lnSpc>
              <a:spcPct val="90000"/>
            </a:lnSpc>
            <a:spcBef>
              <a:spcPct val="0"/>
            </a:spcBef>
            <a:spcAft>
              <a:spcPct val="35000"/>
            </a:spcAft>
            <a:buNone/>
          </a:pPr>
          <a:endParaRPr lang="en-GB" sz="700" kern="1200"/>
        </a:p>
      </dsp:txBody>
      <dsp:txXfrm>
        <a:off x="6471256" y="0"/>
        <a:ext cx="479727" cy="105280"/>
      </dsp:txXfrm>
    </dsp:sp>
    <dsp:sp modelId="{D7668C3E-D331-434E-9640-97293A45A3EC}">
      <dsp:nvSpPr>
        <dsp:cNvPr id="0" name=""/>
        <dsp:cNvSpPr/>
      </dsp:nvSpPr>
      <dsp:spPr>
        <a:xfrm>
          <a:off x="6961252" y="548817"/>
          <a:ext cx="81856" cy="81922"/>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F8ED35F-16B2-439D-9C4C-F69B692FA8A8}">
      <dsp:nvSpPr>
        <dsp:cNvPr id="0" name=""/>
        <dsp:cNvSpPr/>
      </dsp:nvSpPr>
      <dsp:spPr>
        <a:xfrm>
          <a:off x="6908773"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7E2D0316-B0AB-4F6B-BB45-1899DF8CFAA2}">
      <dsp:nvSpPr>
        <dsp:cNvPr id="0" name=""/>
        <dsp:cNvSpPr/>
      </dsp:nvSpPr>
      <dsp:spPr>
        <a:xfrm>
          <a:off x="6821355"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F03F865-A0BF-4D46-91F9-DA43ED5F91BC}">
      <dsp:nvSpPr>
        <dsp:cNvPr id="0" name=""/>
        <dsp:cNvSpPr/>
      </dsp:nvSpPr>
      <dsp:spPr>
        <a:xfrm>
          <a:off x="6733937"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BC466E3-D5F7-4272-97C4-39C24218ACF8}">
      <dsp:nvSpPr>
        <dsp:cNvPr id="0" name=""/>
        <dsp:cNvSpPr/>
      </dsp:nvSpPr>
      <dsp:spPr>
        <a:xfrm>
          <a:off x="6646519"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047F1C36-2C8B-4F17-86F3-2C9666C7C3F8}">
      <dsp:nvSpPr>
        <dsp:cNvPr id="0" name=""/>
        <dsp:cNvSpPr/>
      </dsp:nvSpPr>
      <dsp:spPr>
        <a:xfrm>
          <a:off x="6558959"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3A3855B-716D-4229-B279-1DEE614A0E1B}">
      <dsp:nvSpPr>
        <dsp:cNvPr id="0" name=""/>
        <dsp:cNvSpPr/>
      </dsp:nvSpPr>
      <dsp:spPr>
        <a:xfrm>
          <a:off x="6471541"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451CF4E-6AEF-4B7F-8C9F-8BA763F351A3}">
      <dsp:nvSpPr>
        <dsp:cNvPr id="0" name=""/>
        <dsp:cNvSpPr/>
      </dsp:nvSpPr>
      <dsp:spPr>
        <a:xfrm>
          <a:off x="6471256" y="526536"/>
          <a:ext cx="479727" cy="10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l" defTabSz="311150">
            <a:lnSpc>
              <a:spcPct val="90000"/>
            </a:lnSpc>
            <a:spcBef>
              <a:spcPct val="0"/>
            </a:spcBef>
            <a:spcAft>
              <a:spcPct val="35000"/>
            </a:spcAft>
            <a:buNone/>
          </a:pPr>
          <a:endParaRPr lang="en-GB" sz="700" kern="1200"/>
        </a:p>
      </dsp:txBody>
      <dsp:txXfrm>
        <a:off x="6471256" y="526536"/>
        <a:ext cx="479727" cy="1052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ABD895-3119-4BFE-8BEA-34E908F30DF3}">
      <dsp:nvSpPr>
        <dsp:cNvPr id="0" name=""/>
        <dsp:cNvSpPr/>
      </dsp:nvSpPr>
      <dsp:spPr>
        <a:xfrm>
          <a:off x="5814018" y="370971"/>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B9936EFB-2C29-432D-918C-6327027FF685}">
      <dsp:nvSpPr>
        <dsp:cNvPr id="0" name=""/>
        <dsp:cNvSpPr/>
      </dsp:nvSpPr>
      <dsp:spPr>
        <a:xfrm>
          <a:off x="5739007" y="370971"/>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657E900-1C85-4BC7-9E6B-F889DA00384A}">
      <dsp:nvSpPr>
        <dsp:cNvPr id="0" name=""/>
        <dsp:cNvSpPr/>
      </dsp:nvSpPr>
      <dsp:spPr>
        <a:xfrm>
          <a:off x="5663996" y="370971"/>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7254ED1-5484-47B9-9CE0-81A3069A98DF}">
      <dsp:nvSpPr>
        <dsp:cNvPr id="0" name=""/>
        <dsp:cNvSpPr/>
      </dsp:nvSpPr>
      <dsp:spPr>
        <a:xfrm>
          <a:off x="5589128" y="370971"/>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6F95955-F80C-4D54-86F4-87CB475974E9}">
      <dsp:nvSpPr>
        <dsp:cNvPr id="0" name=""/>
        <dsp:cNvSpPr/>
      </dsp:nvSpPr>
      <dsp:spPr>
        <a:xfrm>
          <a:off x="5514117" y="370971"/>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79A84CD6-C30B-44C7-B5E9-3FCE23931A19}">
      <dsp:nvSpPr>
        <dsp:cNvPr id="0" name=""/>
        <dsp:cNvSpPr/>
      </dsp:nvSpPr>
      <dsp:spPr>
        <a:xfrm>
          <a:off x="5398178" y="350507"/>
          <a:ext cx="81855" cy="81921"/>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AD39E26-7952-4FAE-8E8D-58177E2762BF}">
      <dsp:nvSpPr>
        <dsp:cNvPr id="0" name=""/>
        <dsp:cNvSpPr/>
      </dsp:nvSpPr>
      <dsp:spPr>
        <a:xfrm>
          <a:off x="5747278" y="286424"/>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2382CC4-F374-4641-8723-0DFD3D4DA551}">
      <dsp:nvSpPr>
        <dsp:cNvPr id="0" name=""/>
        <dsp:cNvSpPr/>
      </dsp:nvSpPr>
      <dsp:spPr>
        <a:xfrm>
          <a:off x="5747278" y="456124"/>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322052BC-3E4A-4C1C-A2C9-E6C6A3536D7E}">
      <dsp:nvSpPr>
        <dsp:cNvPr id="0" name=""/>
        <dsp:cNvSpPr/>
      </dsp:nvSpPr>
      <dsp:spPr>
        <a:xfrm>
          <a:off x="5783785" y="323177"/>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79E5BE9-D79A-4D99-A7B8-D4CFA1D6CF57}">
      <dsp:nvSpPr>
        <dsp:cNvPr id="0" name=""/>
        <dsp:cNvSpPr/>
      </dsp:nvSpPr>
      <dsp:spPr>
        <a:xfrm>
          <a:off x="5786210" y="419572"/>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A539865-7410-48FA-B384-FA7E9E8C929A}">
      <dsp:nvSpPr>
        <dsp:cNvPr id="0" name=""/>
        <dsp:cNvSpPr/>
      </dsp:nvSpPr>
      <dsp:spPr>
        <a:xfrm>
          <a:off x="4949824" y="184240"/>
          <a:ext cx="414413" cy="414456"/>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GB" sz="1700" kern="1200" dirty="0"/>
        </a:p>
      </dsp:txBody>
      <dsp:txXfrm>
        <a:off x="5010513" y="244936"/>
        <a:ext cx="293035" cy="293064"/>
      </dsp:txXfrm>
    </dsp:sp>
    <dsp:sp modelId="{754329FA-48F8-4D89-9B71-CB24767221A3}">
      <dsp:nvSpPr>
        <dsp:cNvPr id="0" name=""/>
        <dsp:cNvSpPr/>
      </dsp:nvSpPr>
      <dsp:spPr>
        <a:xfrm>
          <a:off x="4918879" y="148832"/>
          <a:ext cx="81855" cy="81921"/>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A5B9299-7236-4306-96B5-20432941EB41}">
      <dsp:nvSpPr>
        <dsp:cNvPr id="0" name=""/>
        <dsp:cNvSpPr/>
      </dsp:nvSpPr>
      <dsp:spPr>
        <a:xfrm>
          <a:off x="4866400" y="105616"/>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D789ECF-7260-4D9D-AC23-C6C240EFC362}">
      <dsp:nvSpPr>
        <dsp:cNvPr id="0" name=""/>
        <dsp:cNvSpPr/>
      </dsp:nvSpPr>
      <dsp:spPr>
        <a:xfrm>
          <a:off x="4778982" y="105616"/>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D3A0977-3859-49B9-8AC2-96679C018017}">
      <dsp:nvSpPr>
        <dsp:cNvPr id="0" name=""/>
        <dsp:cNvSpPr/>
      </dsp:nvSpPr>
      <dsp:spPr>
        <a:xfrm>
          <a:off x="4691565" y="105616"/>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06448755-F263-4091-978C-E967A9AC037C}">
      <dsp:nvSpPr>
        <dsp:cNvPr id="0" name=""/>
        <dsp:cNvSpPr/>
      </dsp:nvSpPr>
      <dsp:spPr>
        <a:xfrm>
          <a:off x="4604147" y="105616"/>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3DB1375-9E2B-4D09-9DB4-B08D908FED87}">
      <dsp:nvSpPr>
        <dsp:cNvPr id="0" name=""/>
        <dsp:cNvSpPr/>
      </dsp:nvSpPr>
      <dsp:spPr>
        <a:xfrm>
          <a:off x="4516587" y="105616"/>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5F48114-63D5-40D4-AB14-21192CF53A94}">
      <dsp:nvSpPr>
        <dsp:cNvPr id="0" name=""/>
        <dsp:cNvSpPr/>
      </dsp:nvSpPr>
      <dsp:spPr>
        <a:xfrm>
          <a:off x="4429169" y="105616"/>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60A772E-3236-4D1B-82D7-403062D89618}">
      <dsp:nvSpPr>
        <dsp:cNvPr id="0" name=""/>
        <dsp:cNvSpPr/>
      </dsp:nvSpPr>
      <dsp:spPr>
        <a:xfrm>
          <a:off x="4428884" y="0"/>
          <a:ext cx="479727" cy="10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l" defTabSz="311150">
            <a:lnSpc>
              <a:spcPct val="90000"/>
            </a:lnSpc>
            <a:spcBef>
              <a:spcPct val="0"/>
            </a:spcBef>
            <a:spcAft>
              <a:spcPct val="35000"/>
            </a:spcAft>
            <a:buNone/>
          </a:pPr>
          <a:endParaRPr lang="en-GB" sz="700" kern="1200"/>
        </a:p>
      </dsp:txBody>
      <dsp:txXfrm>
        <a:off x="4428884" y="0"/>
        <a:ext cx="479727" cy="105280"/>
      </dsp:txXfrm>
    </dsp:sp>
    <dsp:sp modelId="{E97E0FC1-F3AB-4F82-8DE2-B3DED5E1A482}">
      <dsp:nvSpPr>
        <dsp:cNvPr id="0" name=""/>
        <dsp:cNvSpPr/>
      </dsp:nvSpPr>
      <dsp:spPr>
        <a:xfrm>
          <a:off x="4918879" y="548816"/>
          <a:ext cx="81855" cy="81921"/>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412C225D-F6AE-4D00-A679-2F25EA1B0262}">
      <dsp:nvSpPr>
        <dsp:cNvPr id="0" name=""/>
        <dsp:cNvSpPr/>
      </dsp:nvSpPr>
      <dsp:spPr>
        <a:xfrm>
          <a:off x="4866400" y="632219"/>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E615F4E-3CA7-4BD2-BCC1-1853B38F1815}">
      <dsp:nvSpPr>
        <dsp:cNvPr id="0" name=""/>
        <dsp:cNvSpPr/>
      </dsp:nvSpPr>
      <dsp:spPr>
        <a:xfrm>
          <a:off x="4778982" y="632219"/>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EDBF0B7C-AB00-4A97-8DAE-209397019763}">
      <dsp:nvSpPr>
        <dsp:cNvPr id="0" name=""/>
        <dsp:cNvSpPr/>
      </dsp:nvSpPr>
      <dsp:spPr>
        <a:xfrm>
          <a:off x="4691565" y="632219"/>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6A331C7-82B0-47A9-884F-8DD39A38FBF1}">
      <dsp:nvSpPr>
        <dsp:cNvPr id="0" name=""/>
        <dsp:cNvSpPr/>
      </dsp:nvSpPr>
      <dsp:spPr>
        <a:xfrm>
          <a:off x="4604147" y="632219"/>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460C5B3-8273-4AA0-BE67-87CC21452DE8}">
      <dsp:nvSpPr>
        <dsp:cNvPr id="0" name=""/>
        <dsp:cNvSpPr/>
      </dsp:nvSpPr>
      <dsp:spPr>
        <a:xfrm>
          <a:off x="4516587" y="632219"/>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28B16C1-710A-4A0D-A4BB-CD2049E50899}">
      <dsp:nvSpPr>
        <dsp:cNvPr id="0" name=""/>
        <dsp:cNvSpPr/>
      </dsp:nvSpPr>
      <dsp:spPr>
        <a:xfrm>
          <a:off x="4429169" y="632219"/>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6A422E3-4AE7-4675-8DC7-F1C7F15D68FE}">
      <dsp:nvSpPr>
        <dsp:cNvPr id="0" name=""/>
        <dsp:cNvSpPr/>
      </dsp:nvSpPr>
      <dsp:spPr>
        <a:xfrm>
          <a:off x="4428884" y="526535"/>
          <a:ext cx="479727" cy="10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l" defTabSz="311150">
            <a:lnSpc>
              <a:spcPct val="90000"/>
            </a:lnSpc>
            <a:spcBef>
              <a:spcPct val="0"/>
            </a:spcBef>
            <a:spcAft>
              <a:spcPct val="35000"/>
            </a:spcAft>
            <a:buNone/>
          </a:pPr>
          <a:endParaRPr lang="en-GB" sz="700" kern="1200"/>
        </a:p>
      </dsp:txBody>
      <dsp:txXfrm>
        <a:off x="4428884" y="526535"/>
        <a:ext cx="479727" cy="105280"/>
      </dsp:txXfrm>
    </dsp:sp>
    <dsp:sp modelId="{F4D6FAE3-064D-4E1B-B7A6-3C89B306D533}">
      <dsp:nvSpPr>
        <dsp:cNvPr id="0" name=""/>
        <dsp:cNvSpPr/>
      </dsp:nvSpPr>
      <dsp:spPr>
        <a:xfrm>
          <a:off x="7856390" y="370971"/>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A81C4C4-C74E-4761-B90E-EB82C343F606}">
      <dsp:nvSpPr>
        <dsp:cNvPr id="0" name=""/>
        <dsp:cNvSpPr/>
      </dsp:nvSpPr>
      <dsp:spPr>
        <a:xfrm>
          <a:off x="7781379" y="370971"/>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A3C2CE9-9B58-4430-A48E-C977B2F2960F}">
      <dsp:nvSpPr>
        <dsp:cNvPr id="0" name=""/>
        <dsp:cNvSpPr/>
      </dsp:nvSpPr>
      <dsp:spPr>
        <a:xfrm>
          <a:off x="7706368" y="370971"/>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1527283-7F89-43CB-B2AB-F0AEA08CC3D2}">
      <dsp:nvSpPr>
        <dsp:cNvPr id="0" name=""/>
        <dsp:cNvSpPr/>
      </dsp:nvSpPr>
      <dsp:spPr>
        <a:xfrm>
          <a:off x="7631500" y="370971"/>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97C808A-CB4C-4662-B908-1970E3312207}">
      <dsp:nvSpPr>
        <dsp:cNvPr id="0" name=""/>
        <dsp:cNvSpPr/>
      </dsp:nvSpPr>
      <dsp:spPr>
        <a:xfrm>
          <a:off x="7556489" y="370971"/>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5C06542-F8AD-46EE-BE30-5F6F9E8C0321}">
      <dsp:nvSpPr>
        <dsp:cNvPr id="0" name=""/>
        <dsp:cNvSpPr/>
      </dsp:nvSpPr>
      <dsp:spPr>
        <a:xfrm>
          <a:off x="7440550" y="350507"/>
          <a:ext cx="81855" cy="81921"/>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D7E8CD2-E57D-49BE-B193-3E7708DB510E}">
      <dsp:nvSpPr>
        <dsp:cNvPr id="0" name=""/>
        <dsp:cNvSpPr/>
      </dsp:nvSpPr>
      <dsp:spPr>
        <a:xfrm>
          <a:off x="7789650" y="286424"/>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B13D99B5-BDE9-43FB-81C7-027BA25C66ED}">
      <dsp:nvSpPr>
        <dsp:cNvPr id="0" name=""/>
        <dsp:cNvSpPr/>
      </dsp:nvSpPr>
      <dsp:spPr>
        <a:xfrm>
          <a:off x="7789650" y="456124"/>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1462E6A-8937-4B08-9196-58ECC2A7E049}">
      <dsp:nvSpPr>
        <dsp:cNvPr id="0" name=""/>
        <dsp:cNvSpPr/>
      </dsp:nvSpPr>
      <dsp:spPr>
        <a:xfrm>
          <a:off x="7826158" y="323177"/>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024D41A-8B01-42CA-9BB5-F149DA94FB63}">
      <dsp:nvSpPr>
        <dsp:cNvPr id="0" name=""/>
        <dsp:cNvSpPr/>
      </dsp:nvSpPr>
      <dsp:spPr>
        <a:xfrm>
          <a:off x="7828582" y="419572"/>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CA1D55E-D76F-49EA-944C-133B8D60BE66}">
      <dsp:nvSpPr>
        <dsp:cNvPr id="0" name=""/>
        <dsp:cNvSpPr/>
      </dsp:nvSpPr>
      <dsp:spPr>
        <a:xfrm>
          <a:off x="6992196" y="184240"/>
          <a:ext cx="414413" cy="414456"/>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endParaRPr lang="en-GB" sz="900" kern="1200" dirty="0"/>
        </a:p>
      </dsp:txBody>
      <dsp:txXfrm>
        <a:off x="7052885" y="244936"/>
        <a:ext cx="293035" cy="293064"/>
      </dsp:txXfrm>
    </dsp:sp>
    <dsp:sp modelId="{1A494EBA-4337-4662-85EE-2DA0FB1E4AE0}">
      <dsp:nvSpPr>
        <dsp:cNvPr id="0" name=""/>
        <dsp:cNvSpPr/>
      </dsp:nvSpPr>
      <dsp:spPr>
        <a:xfrm>
          <a:off x="6961251" y="148832"/>
          <a:ext cx="81855" cy="81921"/>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FC9EC862-2252-4222-AC23-813263E054D8}">
      <dsp:nvSpPr>
        <dsp:cNvPr id="0" name=""/>
        <dsp:cNvSpPr/>
      </dsp:nvSpPr>
      <dsp:spPr>
        <a:xfrm>
          <a:off x="6908772" y="105616"/>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422834AD-539D-46D7-90D2-B13E169CB00D}">
      <dsp:nvSpPr>
        <dsp:cNvPr id="0" name=""/>
        <dsp:cNvSpPr/>
      </dsp:nvSpPr>
      <dsp:spPr>
        <a:xfrm>
          <a:off x="6821354" y="105616"/>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CE82EE8-D228-4296-9AF5-B6032E64F551}">
      <dsp:nvSpPr>
        <dsp:cNvPr id="0" name=""/>
        <dsp:cNvSpPr/>
      </dsp:nvSpPr>
      <dsp:spPr>
        <a:xfrm>
          <a:off x="6733937" y="105616"/>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3501FA0-040C-4C84-8FBA-BAA50BB4D5FB}">
      <dsp:nvSpPr>
        <dsp:cNvPr id="0" name=""/>
        <dsp:cNvSpPr/>
      </dsp:nvSpPr>
      <dsp:spPr>
        <a:xfrm>
          <a:off x="6646519" y="105616"/>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E8EE8DD-BD89-484D-98B1-027E62D075BE}">
      <dsp:nvSpPr>
        <dsp:cNvPr id="0" name=""/>
        <dsp:cNvSpPr/>
      </dsp:nvSpPr>
      <dsp:spPr>
        <a:xfrm>
          <a:off x="6558959" y="105616"/>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66643B1-A3BB-49AC-970F-4FCCAB57EEFD}">
      <dsp:nvSpPr>
        <dsp:cNvPr id="0" name=""/>
        <dsp:cNvSpPr/>
      </dsp:nvSpPr>
      <dsp:spPr>
        <a:xfrm>
          <a:off x="6471541" y="105616"/>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E092989-42CA-4BE8-B6F7-7C484791B208}">
      <dsp:nvSpPr>
        <dsp:cNvPr id="0" name=""/>
        <dsp:cNvSpPr/>
      </dsp:nvSpPr>
      <dsp:spPr>
        <a:xfrm>
          <a:off x="6471256" y="0"/>
          <a:ext cx="479727" cy="10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l" defTabSz="311150">
            <a:lnSpc>
              <a:spcPct val="90000"/>
            </a:lnSpc>
            <a:spcBef>
              <a:spcPct val="0"/>
            </a:spcBef>
            <a:spcAft>
              <a:spcPct val="35000"/>
            </a:spcAft>
            <a:buNone/>
          </a:pPr>
          <a:endParaRPr lang="en-GB" sz="700" kern="1200"/>
        </a:p>
      </dsp:txBody>
      <dsp:txXfrm>
        <a:off x="6471256" y="0"/>
        <a:ext cx="479727" cy="105280"/>
      </dsp:txXfrm>
    </dsp:sp>
    <dsp:sp modelId="{D7668C3E-D331-434E-9640-97293A45A3EC}">
      <dsp:nvSpPr>
        <dsp:cNvPr id="0" name=""/>
        <dsp:cNvSpPr/>
      </dsp:nvSpPr>
      <dsp:spPr>
        <a:xfrm>
          <a:off x="6961251" y="548816"/>
          <a:ext cx="81855" cy="81921"/>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F8ED35F-16B2-439D-9C4C-F69B692FA8A8}">
      <dsp:nvSpPr>
        <dsp:cNvPr id="0" name=""/>
        <dsp:cNvSpPr/>
      </dsp:nvSpPr>
      <dsp:spPr>
        <a:xfrm>
          <a:off x="6908772" y="632219"/>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7E2D0316-B0AB-4F6B-BB45-1899DF8CFAA2}">
      <dsp:nvSpPr>
        <dsp:cNvPr id="0" name=""/>
        <dsp:cNvSpPr/>
      </dsp:nvSpPr>
      <dsp:spPr>
        <a:xfrm>
          <a:off x="6821354" y="632219"/>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F03F865-A0BF-4D46-91F9-DA43ED5F91BC}">
      <dsp:nvSpPr>
        <dsp:cNvPr id="0" name=""/>
        <dsp:cNvSpPr/>
      </dsp:nvSpPr>
      <dsp:spPr>
        <a:xfrm>
          <a:off x="6733937" y="632219"/>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BC466E3-D5F7-4272-97C4-39C24218ACF8}">
      <dsp:nvSpPr>
        <dsp:cNvPr id="0" name=""/>
        <dsp:cNvSpPr/>
      </dsp:nvSpPr>
      <dsp:spPr>
        <a:xfrm>
          <a:off x="6646519" y="632219"/>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047F1C36-2C8B-4F17-86F3-2C9666C7C3F8}">
      <dsp:nvSpPr>
        <dsp:cNvPr id="0" name=""/>
        <dsp:cNvSpPr/>
      </dsp:nvSpPr>
      <dsp:spPr>
        <a:xfrm>
          <a:off x="6558959" y="632219"/>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3A3855B-716D-4229-B279-1DEE614A0E1B}">
      <dsp:nvSpPr>
        <dsp:cNvPr id="0" name=""/>
        <dsp:cNvSpPr/>
      </dsp:nvSpPr>
      <dsp:spPr>
        <a:xfrm>
          <a:off x="6471541" y="632219"/>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451CF4E-6AEF-4B7F-8C9F-8BA763F351A3}">
      <dsp:nvSpPr>
        <dsp:cNvPr id="0" name=""/>
        <dsp:cNvSpPr/>
      </dsp:nvSpPr>
      <dsp:spPr>
        <a:xfrm>
          <a:off x="6471256" y="526535"/>
          <a:ext cx="479727" cy="10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l" defTabSz="311150">
            <a:lnSpc>
              <a:spcPct val="90000"/>
            </a:lnSpc>
            <a:spcBef>
              <a:spcPct val="0"/>
            </a:spcBef>
            <a:spcAft>
              <a:spcPct val="35000"/>
            </a:spcAft>
            <a:buNone/>
          </a:pPr>
          <a:endParaRPr lang="en-GB" sz="700" kern="1200"/>
        </a:p>
      </dsp:txBody>
      <dsp:txXfrm>
        <a:off x="6471256" y="526535"/>
        <a:ext cx="479727" cy="1052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ABD895-3119-4BFE-8BEA-34E908F30DF3}">
      <dsp:nvSpPr>
        <dsp:cNvPr id="0" name=""/>
        <dsp:cNvSpPr/>
      </dsp:nvSpPr>
      <dsp:spPr>
        <a:xfrm>
          <a:off x="5814018"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B9936EFB-2C29-432D-918C-6327027FF685}">
      <dsp:nvSpPr>
        <dsp:cNvPr id="0" name=""/>
        <dsp:cNvSpPr/>
      </dsp:nvSpPr>
      <dsp:spPr>
        <a:xfrm>
          <a:off x="5739007"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657E900-1C85-4BC7-9E6B-F889DA00384A}">
      <dsp:nvSpPr>
        <dsp:cNvPr id="0" name=""/>
        <dsp:cNvSpPr/>
      </dsp:nvSpPr>
      <dsp:spPr>
        <a:xfrm>
          <a:off x="5663996"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7254ED1-5484-47B9-9CE0-81A3069A98DF}">
      <dsp:nvSpPr>
        <dsp:cNvPr id="0" name=""/>
        <dsp:cNvSpPr/>
      </dsp:nvSpPr>
      <dsp:spPr>
        <a:xfrm>
          <a:off x="5589128"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6F95955-F80C-4D54-86F4-87CB475974E9}">
      <dsp:nvSpPr>
        <dsp:cNvPr id="0" name=""/>
        <dsp:cNvSpPr/>
      </dsp:nvSpPr>
      <dsp:spPr>
        <a:xfrm>
          <a:off x="5514117"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79A84CD6-C30B-44C7-B5E9-3FCE23931A19}">
      <dsp:nvSpPr>
        <dsp:cNvPr id="0" name=""/>
        <dsp:cNvSpPr/>
      </dsp:nvSpPr>
      <dsp:spPr>
        <a:xfrm>
          <a:off x="5398178" y="350508"/>
          <a:ext cx="81856" cy="81922"/>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AD39E26-7952-4FAE-8E8D-58177E2762BF}">
      <dsp:nvSpPr>
        <dsp:cNvPr id="0" name=""/>
        <dsp:cNvSpPr/>
      </dsp:nvSpPr>
      <dsp:spPr>
        <a:xfrm>
          <a:off x="5747278" y="286424"/>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2382CC4-F374-4641-8723-0DFD3D4DA551}">
      <dsp:nvSpPr>
        <dsp:cNvPr id="0" name=""/>
        <dsp:cNvSpPr/>
      </dsp:nvSpPr>
      <dsp:spPr>
        <a:xfrm>
          <a:off x="5747278" y="456125"/>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322052BC-3E4A-4C1C-A2C9-E6C6A3536D7E}">
      <dsp:nvSpPr>
        <dsp:cNvPr id="0" name=""/>
        <dsp:cNvSpPr/>
      </dsp:nvSpPr>
      <dsp:spPr>
        <a:xfrm>
          <a:off x="5783785" y="323178"/>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79E5BE9-D79A-4D99-A7B8-D4CFA1D6CF57}">
      <dsp:nvSpPr>
        <dsp:cNvPr id="0" name=""/>
        <dsp:cNvSpPr/>
      </dsp:nvSpPr>
      <dsp:spPr>
        <a:xfrm>
          <a:off x="5786210" y="419573"/>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A539865-7410-48FA-B384-FA7E9E8C929A}">
      <dsp:nvSpPr>
        <dsp:cNvPr id="0" name=""/>
        <dsp:cNvSpPr/>
      </dsp:nvSpPr>
      <dsp:spPr>
        <a:xfrm>
          <a:off x="4949823" y="184240"/>
          <a:ext cx="414414" cy="41445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GB" sz="1700" kern="1200" dirty="0"/>
        </a:p>
      </dsp:txBody>
      <dsp:txXfrm>
        <a:off x="5010513" y="244936"/>
        <a:ext cx="293034" cy="293065"/>
      </dsp:txXfrm>
    </dsp:sp>
    <dsp:sp modelId="{754329FA-48F8-4D89-9B71-CB24767221A3}">
      <dsp:nvSpPr>
        <dsp:cNvPr id="0" name=""/>
        <dsp:cNvSpPr/>
      </dsp:nvSpPr>
      <dsp:spPr>
        <a:xfrm>
          <a:off x="4918877" y="148833"/>
          <a:ext cx="81856" cy="81922"/>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A5B9299-7236-4306-96B5-20432941EB41}">
      <dsp:nvSpPr>
        <dsp:cNvPr id="0" name=""/>
        <dsp:cNvSpPr/>
      </dsp:nvSpPr>
      <dsp:spPr>
        <a:xfrm>
          <a:off x="4866398"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D789ECF-7260-4D9D-AC23-C6C240EFC362}">
      <dsp:nvSpPr>
        <dsp:cNvPr id="0" name=""/>
        <dsp:cNvSpPr/>
      </dsp:nvSpPr>
      <dsp:spPr>
        <a:xfrm>
          <a:off x="4778981"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D3A0977-3859-49B9-8AC2-96679C018017}">
      <dsp:nvSpPr>
        <dsp:cNvPr id="0" name=""/>
        <dsp:cNvSpPr/>
      </dsp:nvSpPr>
      <dsp:spPr>
        <a:xfrm>
          <a:off x="4691563"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06448755-F263-4091-978C-E967A9AC037C}">
      <dsp:nvSpPr>
        <dsp:cNvPr id="0" name=""/>
        <dsp:cNvSpPr/>
      </dsp:nvSpPr>
      <dsp:spPr>
        <a:xfrm>
          <a:off x="4604145"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3DB1375-9E2B-4D09-9DB4-B08D908FED87}">
      <dsp:nvSpPr>
        <dsp:cNvPr id="0" name=""/>
        <dsp:cNvSpPr/>
      </dsp:nvSpPr>
      <dsp:spPr>
        <a:xfrm>
          <a:off x="4516585"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5F48114-63D5-40D4-AB14-21192CF53A94}">
      <dsp:nvSpPr>
        <dsp:cNvPr id="0" name=""/>
        <dsp:cNvSpPr/>
      </dsp:nvSpPr>
      <dsp:spPr>
        <a:xfrm>
          <a:off x="4429167"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60A772E-3236-4D1B-82D7-403062D89618}">
      <dsp:nvSpPr>
        <dsp:cNvPr id="0" name=""/>
        <dsp:cNvSpPr/>
      </dsp:nvSpPr>
      <dsp:spPr>
        <a:xfrm>
          <a:off x="4428882" y="0"/>
          <a:ext cx="479727" cy="10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l" defTabSz="311150">
            <a:lnSpc>
              <a:spcPct val="90000"/>
            </a:lnSpc>
            <a:spcBef>
              <a:spcPct val="0"/>
            </a:spcBef>
            <a:spcAft>
              <a:spcPct val="35000"/>
            </a:spcAft>
            <a:buNone/>
          </a:pPr>
          <a:endParaRPr lang="en-GB" sz="700" kern="1200"/>
        </a:p>
      </dsp:txBody>
      <dsp:txXfrm>
        <a:off x="4428882" y="0"/>
        <a:ext cx="479727" cy="105280"/>
      </dsp:txXfrm>
    </dsp:sp>
    <dsp:sp modelId="{E97E0FC1-F3AB-4F82-8DE2-B3DED5E1A482}">
      <dsp:nvSpPr>
        <dsp:cNvPr id="0" name=""/>
        <dsp:cNvSpPr/>
      </dsp:nvSpPr>
      <dsp:spPr>
        <a:xfrm>
          <a:off x="4918877" y="548817"/>
          <a:ext cx="81856" cy="81922"/>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412C225D-F6AE-4D00-A679-2F25EA1B0262}">
      <dsp:nvSpPr>
        <dsp:cNvPr id="0" name=""/>
        <dsp:cNvSpPr/>
      </dsp:nvSpPr>
      <dsp:spPr>
        <a:xfrm>
          <a:off x="4866398"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E615F4E-3CA7-4BD2-BCC1-1853B38F1815}">
      <dsp:nvSpPr>
        <dsp:cNvPr id="0" name=""/>
        <dsp:cNvSpPr/>
      </dsp:nvSpPr>
      <dsp:spPr>
        <a:xfrm>
          <a:off x="4778981"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EDBF0B7C-AB00-4A97-8DAE-209397019763}">
      <dsp:nvSpPr>
        <dsp:cNvPr id="0" name=""/>
        <dsp:cNvSpPr/>
      </dsp:nvSpPr>
      <dsp:spPr>
        <a:xfrm>
          <a:off x="4691563"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6A331C7-82B0-47A9-884F-8DD39A38FBF1}">
      <dsp:nvSpPr>
        <dsp:cNvPr id="0" name=""/>
        <dsp:cNvSpPr/>
      </dsp:nvSpPr>
      <dsp:spPr>
        <a:xfrm>
          <a:off x="4604145"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460C5B3-8273-4AA0-BE67-87CC21452DE8}">
      <dsp:nvSpPr>
        <dsp:cNvPr id="0" name=""/>
        <dsp:cNvSpPr/>
      </dsp:nvSpPr>
      <dsp:spPr>
        <a:xfrm>
          <a:off x="4516585"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28B16C1-710A-4A0D-A4BB-CD2049E50899}">
      <dsp:nvSpPr>
        <dsp:cNvPr id="0" name=""/>
        <dsp:cNvSpPr/>
      </dsp:nvSpPr>
      <dsp:spPr>
        <a:xfrm>
          <a:off x="4429167"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6A422E3-4AE7-4675-8DC7-F1C7F15D68FE}">
      <dsp:nvSpPr>
        <dsp:cNvPr id="0" name=""/>
        <dsp:cNvSpPr/>
      </dsp:nvSpPr>
      <dsp:spPr>
        <a:xfrm>
          <a:off x="4428882" y="526536"/>
          <a:ext cx="479727" cy="10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l" defTabSz="311150">
            <a:lnSpc>
              <a:spcPct val="90000"/>
            </a:lnSpc>
            <a:spcBef>
              <a:spcPct val="0"/>
            </a:spcBef>
            <a:spcAft>
              <a:spcPct val="35000"/>
            </a:spcAft>
            <a:buNone/>
          </a:pPr>
          <a:endParaRPr lang="en-GB" sz="700" kern="1200"/>
        </a:p>
      </dsp:txBody>
      <dsp:txXfrm>
        <a:off x="4428882" y="526536"/>
        <a:ext cx="479727" cy="105280"/>
      </dsp:txXfrm>
    </dsp:sp>
    <dsp:sp modelId="{F4D6FAE3-064D-4E1B-B7A6-3C89B306D533}">
      <dsp:nvSpPr>
        <dsp:cNvPr id="0" name=""/>
        <dsp:cNvSpPr/>
      </dsp:nvSpPr>
      <dsp:spPr>
        <a:xfrm>
          <a:off x="7856392"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A81C4C4-C74E-4761-B90E-EB82C343F606}">
      <dsp:nvSpPr>
        <dsp:cNvPr id="0" name=""/>
        <dsp:cNvSpPr/>
      </dsp:nvSpPr>
      <dsp:spPr>
        <a:xfrm>
          <a:off x="7781381"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A3C2CE9-9B58-4430-A48E-C977B2F2960F}">
      <dsp:nvSpPr>
        <dsp:cNvPr id="0" name=""/>
        <dsp:cNvSpPr/>
      </dsp:nvSpPr>
      <dsp:spPr>
        <a:xfrm>
          <a:off x="7706370"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1527283-7F89-43CB-B2AB-F0AEA08CC3D2}">
      <dsp:nvSpPr>
        <dsp:cNvPr id="0" name=""/>
        <dsp:cNvSpPr/>
      </dsp:nvSpPr>
      <dsp:spPr>
        <a:xfrm>
          <a:off x="7631502"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97C808A-CB4C-4662-B908-1970E3312207}">
      <dsp:nvSpPr>
        <dsp:cNvPr id="0" name=""/>
        <dsp:cNvSpPr/>
      </dsp:nvSpPr>
      <dsp:spPr>
        <a:xfrm>
          <a:off x="7556491"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5C06542-F8AD-46EE-BE30-5F6F9E8C0321}">
      <dsp:nvSpPr>
        <dsp:cNvPr id="0" name=""/>
        <dsp:cNvSpPr/>
      </dsp:nvSpPr>
      <dsp:spPr>
        <a:xfrm>
          <a:off x="7440552" y="350508"/>
          <a:ext cx="81856" cy="81922"/>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D7E8CD2-E57D-49BE-B193-3E7708DB510E}">
      <dsp:nvSpPr>
        <dsp:cNvPr id="0" name=""/>
        <dsp:cNvSpPr/>
      </dsp:nvSpPr>
      <dsp:spPr>
        <a:xfrm>
          <a:off x="7789652" y="286424"/>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B13D99B5-BDE9-43FB-81C7-027BA25C66ED}">
      <dsp:nvSpPr>
        <dsp:cNvPr id="0" name=""/>
        <dsp:cNvSpPr/>
      </dsp:nvSpPr>
      <dsp:spPr>
        <a:xfrm>
          <a:off x="7789652" y="456125"/>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1462E6A-8937-4B08-9196-58ECC2A7E049}">
      <dsp:nvSpPr>
        <dsp:cNvPr id="0" name=""/>
        <dsp:cNvSpPr/>
      </dsp:nvSpPr>
      <dsp:spPr>
        <a:xfrm>
          <a:off x="7826160" y="323178"/>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024D41A-8B01-42CA-9BB5-F149DA94FB63}">
      <dsp:nvSpPr>
        <dsp:cNvPr id="0" name=""/>
        <dsp:cNvSpPr/>
      </dsp:nvSpPr>
      <dsp:spPr>
        <a:xfrm>
          <a:off x="7828584" y="419573"/>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CA1D55E-D76F-49EA-944C-133B8D60BE66}">
      <dsp:nvSpPr>
        <dsp:cNvPr id="0" name=""/>
        <dsp:cNvSpPr/>
      </dsp:nvSpPr>
      <dsp:spPr>
        <a:xfrm>
          <a:off x="6992197" y="184240"/>
          <a:ext cx="414414" cy="41445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endParaRPr lang="en-GB" sz="900" kern="1200" dirty="0"/>
        </a:p>
      </dsp:txBody>
      <dsp:txXfrm>
        <a:off x="7052887" y="244936"/>
        <a:ext cx="293034" cy="293065"/>
      </dsp:txXfrm>
    </dsp:sp>
    <dsp:sp modelId="{1A494EBA-4337-4662-85EE-2DA0FB1E4AE0}">
      <dsp:nvSpPr>
        <dsp:cNvPr id="0" name=""/>
        <dsp:cNvSpPr/>
      </dsp:nvSpPr>
      <dsp:spPr>
        <a:xfrm>
          <a:off x="6961252" y="148833"/>
          <a:ext cx="81856" cy="81922"/>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FC9EC862-2252-4222-AC23-813263E054D8}">
      <dsp:nvSpPr>
        <dsp:cNvPr id="0" name=""/>
        <dsp:cNvSpPr/>
      </dsp:nvSpPr>
      <dsp:spPr>
        <a:xfrm>
          <a:off x="6908773"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422834AD-539D-46D7-90D2-B13E169CB00D}">
      <dsp:nvSpPr>
        <dsp:cNvPr id="0" name=""/>
        <dsp:cNvSpPr/>
      </dsp:nvSpPr>
      <dsp:spPr>
        <a:xfrm>
          <a:off x="6821355"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CE82EE8-D228-4296-9AF5-B6032E64F551}">
      <dsp:nvSpPr>
        <dsp:cNvPr id="0" name=""/>
        <dsp:cNvSpPr/>
      </dsp:nvSpPr>
      <dsp:spPr>
        <a:xfrm>
          <a:off x="6733937"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3501FA0-040C-4C84-8FBA-BAA50BB4D5FB}">
      <dsp:nvSpPr>
        <dsp:cNvPr id="0" name=""/>
        <dsp:cNvSpPr/>
      </dsp:nvSpPr>
      <dsp:spPr>
        <a:xfrm>
          <a:off x="6646519"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E8EE8DD-BD89-484D-98B1-027E62D075BE}">
      <dsp:nvSpPr>
        <dsp:cNvPr id="0" name=""/>
        <dsp:cNvSpPr/>
      </dsp:nvSpPr>
      <dsp:spPr>
        <a:xfrm>
          <a:off x="6558959"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66643B1-A3BB-49AC-970F-4FCCAB57EEFD}">
      <dsp:nvSpPr>
        <dsp:cNvPr id="0" name=""/>
        <dsp:cNvSpPr/>
      </dsp:nvSpPr>
      <dsp:spPr>
        <a:xfrm>
          <a:off x="6471541"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E092989-42CA-4BE8-B6F7-7C484791B208}">
      <dsp:nvSpPr>
        <dsp:cNvPr id="0" name=""/>
        <dsp:cNvSpPr/>
      </dsp:nvSpPr>
      <dsp:spPr>
        <a:xfrm>
          <a:off x="6471256" y="0"/>
          <a:ext cx="479727" cy="10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l" defTabSz="311150">
            <a:lnSpc>
              <a:spcPct val="90000"/>
            </a:lnSpc>
            <a:spcBef>
              <a:spcPct val="0"/>
            </a:spcBef>
            <a:spcAft>
              <a:spcPct val="35000"/>
            </a:spcAft>
            <a:buNone/>
          </a:pPr>
          <a:endParaRPr lang="en-GB" sz="700" kern="1200"/>
        </a:p>
      </dsp:txBody>
      <dsp:txXfrm>
        <a:off x="6471256" y="0"/>
        <a:ext cx="479727" cy="105280"/>
      </dsp:txXfrm>
    </dsp:sp>
    <dsp:sp modelId="{D7668C3E-D331-434E-9640-97293A45A3EC}">
      <dsp:nvSpPr>
        <dsp:cNvPr id="0" name=""/>
        <dsp:cNvSpPr/>
      </dsp:nvSpPr>
      <dsp:spPr>
        <a:xfrm>
          <a:off x="6961252" y="548817"/>
          <a:ext cx="81856" cy="81922"/>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F8ED35F-16B2-439D-9C4C-F69B692FA8A8}">
      <dsp:nvSpPr>
        <dsp:cNvPr id="0" name=""/>
        <dsp:cNvSpPr/>
      </dsp:nvSpPr>
      <dsp:spPr>
        <a:xfrm>
          <a:off x="6908773"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7E2D0316-B0AB-4F6B-BB45-1899DF8CFAA2}">
      <dsp:nvSpPr>
        <dsp:cNvPr id="0" name=""/>
        <dsp:cNvSpPr/>
      </dsp:nvSpPr>
      <dsp:spPr>
        <a:xfrm>
          <a:off x="6821355"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F03F865-A0BF-4D46-91F9-DA43ED5F91BC}">
      <dsp:nvSpPr>
        <dsp:cNvPr id="0" name=""/>
        <dsp:cNvSpPr/>
      </dsp:nvSpPr>
      <dsp:spPr>
        <a:xfrm>
          <a:off x="6733937"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BC466E3-D5F7-4272-97C4-39C24218ACF8}">
      <dsp:nvSpPr>
        <dsp:cNvPr id="0" name=""/>
        <dsp:cNvSpPr/>
      </dsp:nvSpPr>
      <dsp:spPr>
        <a:xfrm>
          <a:off x="6646519"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047F1C36-2C8B-4F17-86F3-2C9666C7C3F8}">
      <dsp:nvSpPr>
        <dsp:cNvPr id="0" name=""/>
        <dsp:cNvSpPr/>
      </dsp:nvSpPr>
      <dsp:spPr>
        <a:xfrm>
          <a:off x="6558959"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3A3855B-716D-4229-B279-1DEE614A0E1B}">
      <dsp:nvSpPr>
        <dsp:cNvPr id="0" name=""/>
        <dsp:cNvSpPr/>
      </dsp:nvSpPr>
      <dsp:spPr>
        <a:xfrm>
          <a:off x="6471541"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451CF4E-6AEF-4B7F-8C9F-8BA763F351A3}">
      <dsp:nvSpPr>
        <dsp:cNvPr id="0" name=""/>
        <dsp:cNvSpPr/>
      </dsp:nvSpPr>
      <dsp:spPr>
        <a:xfrm>
          <a:off x="6471256" y="526536"/>
          <a:ext cx="479727" cy="10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l" defTabSz="311150">
            <a:lnSpc>
              <a:spcPct val="90000"/>
            </a:lnSpc>
            <a:spcBef>
              <a:spcPct val="0"/>
            </a:spcBef>
            <a:spcAft>
              <a:spcPct val="35000"/>
            </a:spcAft>
            <a:buNone/>
          </a:pPr>
          <a:endParaRPr lang="en-GB" sz="700" kern="1200"/>
        </a:p>
      </dsp:txBody>
      <dsp:txXfrm>
        <a:off x="6471256" y="526536"/>
        <a:ext cx="479727" cy="1052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ABD895-3119-4BFE-8BEA-34E908F30DF3}">
      <dsp:nvSpPr>
        <dsp:cNvPr id="0" name=""/>
        <dsp:cNvSpPr/>
      </dsp:nvSpPr>
      <dsp:spPr>
        <a:xfrm>
          <a:off x="5814018"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B9936EFB-2C29-432D-918C-6327027FF685}">
      <dsp:nvSpPr>
        <dsp:cNvPr id="0" name=""/>
        <dsp:cNvSpPr/>
      </dsp:nvSpPr>
      <dsp:spPr>
        <a:xfrm>
          <a:off x="5739007"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657E900-1C85-4BC7-9E6B-F889DA00384A}">
      <dsp:nvSpPr>
        <dsp:cNvPr id="0" name=""/>
        <dsp:cNvSpPr/>
      </dsp:nvSpPr>
      <dsp:spPr>
        <a:xfrm>
          <a:off x="5663996"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7254ED1-5484-47B9-9CE0-81A3069A98DF}">
      <dsp:nvSpPr>
        <dsp:cNvPr id="0" name=""/>
        <dsp:cNvSpPr/>
      </dsp:nvSpPr>
      <dsp:spPr>
        <a:xfrm>
          <a:off x="5589128"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6F95955-F80C-4D54-86F4-87CB475974E9}">
      <dsp:nvSpPr>
        <dsp:cNvPr id="0" name=""/>
        <dsp:cNvSpPr/>
      </dsp:nvSpPr>
      <dsp:spPr>
        <a:xfrm>
          <a:off x="5514117"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79A84CD6-C30B-44C7-B5E9-3FCE23931A19}">
      <dsp:nvSpPr>
        <dsp:cNvPr id="0" name=""/>
        <dsp:cNvSpPr/>
      </dsp:nvSpPr>
      <dsp:spPr>
        <a:xfrm>
          <a:off x="5398178" y="350508"/>
          <a:ext cx="81856" cy="81922"/>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AD39E26-7952-4FAE-8E8D-58177E2762BF}">
      <dsp:nvSpPr>
        <dsp:cNvPr id="0" name=""/>
        <dsp:cNvSpPr/>
      </dsp:nvSpPr>
      <dsp:spPr>
        <a:xfrm>
          <a:off x="5747278" y="286424"/>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2382CC4-F374-4641-8723-0DFD3D4DA551}">
      <dsp:nvSpPr>
        <dsp:cNvPr id="0" name=""/>
        <dsp:cNvSpPr/>
      </dsp:nvSpPr>
      <dsp:spPr>
        <a:xfrm>
          <a:off x="5747278" y="456125"/>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322052BC-3E4A-4C1C-A2C9-E6C6A3536D7E}">
      <dsp:nvSpPr>
        <dsp:cNvPr id="0" name=""/>
        <dsp:cNvSpPr/>
      </dsp:nvSpPr>
      <dsp:spPr>
        <a:xfrm>
          <a:off x="5783785" y="323178"/>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79E5BE9-D79A-4D99-A7B8-D4CFA1D6CF57}">
      <dsp:nvSpPr>
        <dsp:cNvPr id="0" name=""/>
        <dsp:cNvSpPr/>
      </dsp:nvSpPr>
      <dsp:spPr>
        <a:xfrm>
          <a:off x="5786210" y="419573"/>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A539865-7410-48FA-B384-FA7E9E8C929A}">
      <dsp:nvSpPr>
        <dsp:cNvPr id="0" name=""/>
        <dsp:cNvSpPr/>
      </dsp:nvSpPr>
      <dsp:spPr>
        <a:xfrm>
          <a:off x="4949823" y="184240"/>
          <a:ext cx="414414" cy="41445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GB" sz="1700" kern="1200" dirty="0"/>
        </a:p>
      </dsp:txBody>
      <dsp:txXfrm>
        <a:off x="5010513" y="244936"/>
        <a:ext cx="293034" cy="293065"/>
      </dsp:txXfrm>
    </dsp:sp>
    <dsp:sp modelId="{754329FA-48F8-4D89-9B71-CB24767221A3}">
      <dsp:nvSpPr>
        <dsp:cNvPr id="0" name=""/>
        <dsp:cNvSpPr/>
      </dsp:nvSpPr>
      <dsp:spPr>
        <a:xfrm>
          <a:off x="4918877" y="148833"/>
          <a:ext cx="81856" cy="81922"/>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A5B9299-7236-4306-96B5-20432941EB41}">
      <dsp:nvSpPr>
        <dsp:cNvPr id="0" name=""/>
        <dsp:cNvSpPr/>
      </dsp:nvSpPr>
      <dsp:spPr>
        <a:xfrm>
          <a:off x="4866398"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D789ECF-7260-4D9D-AC23-C6C240EFC362}">
      <dsp:nvSpPr>
        <dsp:cNvPr id="0" name=""/>
        <dsp:cNvSpPr/>
      </dsp:nvSpPr>
      <dsp:spPr>
        <a:xfrm>
          <a:off x="4778981"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D3A0977-3859-49B9-8AC2-96679C018017}">
      <dsp:nvSpPr>
        <dsp:cNvPr id="0" name=""/>
        <dsp:cNvSpPr/>
      </dsp:nvSpPr>
      <dsp:spPr>
        <a:xfrm>
          <a:off x="4691563"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06448755-F263-4091-978C-E967A9AC037C}">
      <dsp:nvSpPr>
        <dsp:cNvPr id="0" name=""/>
        <dsp:cNvSpPr/>
      </dsp:nvSpPr>
      <dsp:spPr>
        <a:xfrm>
          <a:off x="4604145"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3DB1375-9E2B-4D09-9DB4-B08D908FED87}">
      <dsp:nvSpPr>
        <dsp:cNvPr id="0" name=""/>
        <dsp:cNvSpPr/>
      </dsp:nvSpPr>
      <dsp:spPr>
        <a:xfrm>
          <a:off x="4516585"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5F48114-63D5-40D4-AB14-21192CF53A94}">
      <dsp:nvSpPr>
        <dsp:cNvPr id="0" name=""/>
        <dsp:cNvSpPr/>
      </dsp:nvSpPr>
      <dsp:spPr>
        <a:xfrm>
          <a:off x="4429167"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60A772E-3236-4D1B-82D7-403062D89618}">
      <dsp:nvSpPr>
        <dsp:cNvPr id="0" name=""/>
        <dsp:cNvSpPr/>
      </dsp:nvSpPr>
      <dsp:spPr>
        <a:xfrm>
          <a:off x="4428882" y="0"/>
          <a:ext cx="479727" cy="10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l" defTabSz="311150">
            <a:lnSpc>
              <a:spcPct val="90000"/>
            </a:lnSpc>
            <a:spcBef>
              <a:spcPct val="0"/>
            </a:spcBef>
            <a:spcAft>
              <a:spcPct val="35000"/>
            </a:spcAft>
            <a:buNone/>
          </a:pPr>
          <a:r>
            <a:rPr lang="en-GB" sz="700" kern="1200" dirty="0"/>
            <a:t>Devolution</a:t>
          </a:r>
        </a:p>
      </dsp:txBody>
      <dsp:txXfrm>
        <a:off x="4428882" y="0"/>
        <a:ext cx="479727" cy="105280"/>
      </dsp:txXfrm>
    </dsp:sp>
    <dsp:sp modelId="{E97E0FC1-F3AB-4F82-8DE2-B3DED5E1A482}">
      <dsp:nvSpPr>
        <dsp:cNvPr id="0" name=""/>
        <dsp:cNvSpPr/>
      </dsp:nvSpPr>
      <dsp:spPr>
        <a:xfrm>
          <a:off x="4918877" y="548817"/>
          <a:ext cx="81856" cy="81922"/>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412C225D-F6AE-4D00-A679-2F25EA1B0262}">
      <dsp:nvSpPr>
        <dsp:cNvPr id="0" name=""/>
        <dsp:cNvSpPr/>
      </dsp:nvSpPr>
      <dsp:spPr>
        <a:xfrm>
          <a:off x="4866398"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E615F4E-3CA7-4BD2-BCC1-1853B38F1815}">
      <dsp:nvSpPr>
        <dsp:cNvPr id="0" name=""/>
        <dsp:cNvSpPr/>
      </dsp:nvSpPr>
      <dsp:spPr>
        <a:xfrm>
          <a:off x="4778981"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EDBF0B7C-AB00-4A97-8DAE-209397019763}">
      <dsp:nvSpPr>
        <dsp:cNvPr id="0" name=""/>
        <dsp:cNvSpPr/>
      </dsp:nvSpPr>
      <dsp:spPr>
        <a:xfrm>
          <a:off x="4691563"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6A331C7-82B0-47A9-884F-8DD39A38FBF1}">
      <dsp:nvSpPr>
        <dsp:cNvPr id="0" name=""/>
        <dsp:cNvSpPr/>
      </dsp:nvSpPr>
      <dsp:spPr>
        <a:xfrm>
          <a:off x="4604145"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460C5B3-8273-4AA0-BE67-87CC21452DE8}">
      <dsp:nvSpPr>
        <dsp:cNvPr id="0" name=""/>
        <dsp:cNvSpPr/>
      </dsp:nvSpPr>
      <dsp:spPr>
        <a:xfrm>
          <a:off x="4516585"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28B16C1-710A-4A0D-A4BB-CD2049E50899}">
      <dsp:nvSpPr>
        <dsp:cNvPr id="0" name=""/>
        <dsp:cNvSpPr/>
      </dsp:nvSpPr>
      <dsp:spPr>
        <a:xfrm>
          <a:off x="4429167"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6A422E3-4AE7-4675-8DC7-F1C7F15D68FE}">
      <dsp:nvSpPr>
        <dsp:cNvPr id="0" name=""/>
        <dsp:cNvSpPr/>
      </dsp:nvSpPr>
      <dsp:spPr>
        <a:xfrm>
          <a:off x="4428882" y="526536"/>
          <a:ext cx="479727" cy="10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l" defTabSz="311150">
            <a:lnSpc>
              <a:spcPct val="90000"/>
            </a:lnSpc>
            <a:spcBef>
              <a:spcPct val="0"/>
            </a:spcBef>
            <a:spcAft>
              <a:spcPct val="35000"/>
            </a:spcAft>
            <a:buNone/>
          </a:pPr>
          <a:endParaRPr lang="en-GB" sz="700" kern="1200"/>
        </a:p>
      </dsp:txBody>
      <dsp:txXfrm>
        <a:off x="4428882" y="526536"/>
        <a:ext cx="479727" cy="105280"/>
      </dsp:txXfrm>
    </dsp:sp>
    <dsp:sp modelId="{F4D6FAE3-064D-4E1B-B7A6-3C89B306D533}">
      <dsp:nvSpPr>
        <dsp:cNvPr id="0" name=""/>
        <dsp:cNvSpPr/>
      </dsp:nvSpPr>
      <dsp:spPr>
        <a:xfrm>
          <a:off x="7856392"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A81C4C4-C74E-4761-B90E-EB82C343F606}">
      <dsp:nvSpPr>
        <dsp:cNvPr id="0" name=""/>
        <dsp:cNvSpPr/>
      </dsp:nvSpPr>
      <dsp:spPr>
        <a:xfrm>
          <a:off x="7781381"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A3C2CE9-9B58-4430-A48E-C977B2F2960F}">
      <dsp:nvSpPr>
        <dsp:cNvPr id="0" name=""/>
        <dsp:cNvSpPr/>
      </dsp:nvSpPr>
      <dsp:spPr>
        <a:xfrm>
          <a:off x="7706370"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1527283-7F89-43CB-B2AB-F0AEA08CC3D2}">
      <dsp:nvSpPr>
        <dsp:cNvPr id="0" name=""/>
        <dsp:cNvSpPr/>
      </dsp:nvSpPr>
      <dsp:spPr>
        <a:xfrm>
          <a:off x="7631502"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97C808A-CB4C-4662-B908-1970E3312207}">
      <dsp:nvSpPr>
        <dsp:cNvPr id="0" name=""/>
        <dsp:cNvSpPr/>
      </dsp:nvSpPr>
      <dsp:spPr>
        <a:xfrm>
          <a:off x="7556491"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5C06542-F8AD-46EE-BE30-5F6F9E8C0321}">
      <dsp:nvSpPr>
        <dsp:cNvPr id="0" name=""/>
        <dsp:cNvSpPr/>
      </dsp:nvSpPr>
      <dsp:spPr>
        <a:xfrm>
          <a:off x="7440552" y="350508"/>
          <a:ext cx="81856" cy="81922"/>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D7E8CD2-E57D-49BE-B193-3E7708DB510E}">
      <dsp:nvSpPr>
        <dsp:cNvPr id="0" name=""/>
        <dsp:cNvSpPr/>
      </dsp:nvSpPr>
      <dsp:spPr>
        <a:xfrm>
          <a:off x="7789652" y="286424"/>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B13D99B5-BDE9-43FB-81C7-027BA25C66ED}">
      <dsp:nvSpPr>
        <dsp:cNvPr id="0" name=""/>
        <dsp:cNvSpPr/>
      </dsp:nvSpPr>
      <dsp:spPr>
        <a:xfrm>
          <a:off x="7789652" y="456125"/>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1462E6A-8937-4B08-9196-58ECC2A7E049}">
      <dsp:nvSpPr>
        <dsp:cNvPr id="0" name=""/>
        <dsp:cNvSpPr/>
      </dsp:nvSpPr>
      <dsp:spPr>
        <a:xfrm>
          <a:off x="7826160" y="323178"/>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024D41A-8B01-42CA-9BB5-F149DA94FB63}">
      <dsp:nvSpPr>
        <dsp:cNvPr id="0" name=""/>
        <dsp:cNvSpPr/>
      </dsp:nvSpPr>
      <dsp:spPr>
        <a:xfrm>
          <a:off x="7828584" y="419573"/>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CA1D55E-D76F-49EA-944C-133B8D60BE66}">
      <dsp:nvSpPr>
        <dsp:cNvPr id="0" name=""/>
        <dsp:cNvSpPr/>
      </dsp:nvSpPr>
      <dsp:spPr>
        <a:xfrm>
          <a:off x="6992197" y="184240"/>
          <a:ext cx="414414" cy="41445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endParaRPr lang="en-GB" sz="900" kern="1200" dirty="0"/>
        </a:p>
      </dsp:txBody>
      <dsp:txXfrm>
        <a:off x="7052887" y="244936"/>
        <a:ext cx="293034" cy="293065"/>
      </dsp:txXfrm>
    </dsp:sp>
    <dsp:sp modelId="{1A494EBA-4337-4662-85EE-2DA0FB1E4AE0}">
      <dsp:nvSpPr>
        <dsp:cNvPr id="0" name=""/>
        <dsp:cNvSpPr/>
      </dsp:nvSpPr>
      <dsp:spPr>
        <a:xfrm>
          <a:off x="6961252" y="148833"/>
          <a:ext cx="81856" cy="81922"/>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FC9EC862-2252-4222-AC23-813263E054D8}">
      <dsp:nvSpPr>
        <dsp:cNvPr id="0" name=""/>
        <dsp:cNvSpPr/>
      </dsp:nvSpPr>
      <dsp:spPr>
        <a:xfrm>
          <a:off x="6908773"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422834AD-539D-46D7-90D2-B13E169CB00D}">
      <dsp:nvSpPr>
        <dsp:cNvPr id="0" name=""/>
        <dsp:cNvSpPr/>
      </dsp:nvSpPr>
      <dsp:spPr>
        <a:xfrm>
          <a:off x="6821355"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CE82EE8-D228-4296-9AF5-B6032E64F551}">
      <dsp:nvSpPr>
        <dsp:cNvPr id="0" name=""/>
        <dsp:cNvSpPr/>
      </dsp:nvSpPr>
      <dsp:spPr>
        <a:xfrm>
          <a:off x="6733937"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3501FA0-040C-4C84-8FBA-BAA50BB4D5FB}">
      <dsp:nvSpPr>
        <dsp:cNvPr id="0" name=""/>
        <dsp:cNvSpPr/>
      </dsp:nvSpPr>
      <dsp:spPr>
        <a:xfrm>
          <a:off x="6646519"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E8EE8DD-BD89-484D-98B1-027E62D075BE}">
      <dsp:nvSpPr>
        <dsp:cNvPr id="0" name=""/>
        <dsp:cNvSpPr/>
      </dsp:nvSpPr>
      <dsp:spPr>
        <a:xfrm>
          <a:off x="6558959"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66643B1-A3BB-49AC-970F-4FCCAB57EEFD}">
      <dsp:nvSpPr>
        <dsp:cNvPr id="0" name=""/>
        <dsp:cNvSpPr/>
      </dsp:nvSpPr>
      <dsp:spPr>
        <a:xfrm>
          <a:off x="6471541"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E092989-42CA-4BE8-B6F7-7C484791B208}">
      <dsp:nvSpPr>
        <dsp:cNvPr id="0" name=""/>
        <dsp:cNvSpPr/>
      </dsp:nvSpPr>
      <dsp:spPr>
        <a:xfrm>
          <a:off x="6471256" y="0"/>
          <a:ext cx="479727" cy="10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l" defTabSz="311150">
            <a:lnSpc>
              <a:spcPct val="90000"/>
            </a:lnSpc>
            <a:spcBef>
              <a:spcPct val="0"/>
            </a:spcBef>
            <a:spcAft>
              <a:spcPct val="35000"/>
            </a:spcAft>
            <a:buNone/>
          </a:pPr>
          <a:endParaRPr lang="en-GB" sz="700" kern="1200"/>
        </a:p>
      </dsp:txBody>
      <dsp:txXfrm>
        <a:off x="6471256" y="0"/>
        <a:ext cx="479727" cy="105280"/>
      </dsp:txXfrm>
    </dsp:sp>
    <dsp:sp modelId="{D7668C3E-D331-434E-9640-97293A45A3EC}">
      <dsp:nvSpPr>
        <dsp:cNvPr id="0" name=""/>
        <dsp:cNvSpPr/>
      </dsp:nvSpPr>
      <dsp:spPr>
        <a:xfrm>
          <a:off x="6961252" y="548817"/>
          <a:ext cx="81856" cy="81922"/>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F8ED35F-16B2-439D-9C4C-F69B692FA8A8}">
      <dsp:nvSpPr>
        <dsp:cNvPr id="0" name=""/>
        <dsp:cNvSpPr/>
      </dsp:nvSpPr>
      <dsp:spPr>
        <a:xfrm>
          <a:off x="6908773"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7E2D0316-B0AB-4F6B-BB45-1899DF8CFAA2}">
      <dsp:nvSpPr>
        <dsp:cNvPr id="0" name=""/>
        <dsp:cNvSpPr/>
      </dsp:nvSpPr>
      <dsp:spPr>
        <a:xfrm>
          <a:off x="6821355"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F03F865-A0BF-4D46-91F9-DA43ED5F91BC}">
      <dsp:nvSpPr>
        <dsp:cNvPr id="0" name=""/>
        <dsp:cNvSpPr/>
      </dsp:nvSpPr>
      <dsp:spPr>
        <a:xfrm>
          <a:off x="6733937"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BC466E3-D5F7-4272-97C4-39C24218ACF8}">
      <dsp:nvSpPr>
        <dsp:cNvPr id="0" name=""/>
        <dsp:cNvSpPr/>
      </dsp:nvSpPr>
      <dsp:spPr>
        <a:xfrm>
          <a:off x="6646519"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047F1C36-2C8B-4F17-86F3-2C9666C7C3F8}">
      <dsp:nvSpPr>
        <dsp:cNvPr id="0" name=""/>
        <dsp:cNvSpPr/>
      </dsp:nvSpPr>
      <dsp:spPr>
        <a:xfrm>
          <a:off x="6558959"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3A3855B-716D-4229-B279-1DEE614A0E1B}">
      <dsp:nvSpPr>
        <dsp:cNvPr id="0" name=""/>
        <dsp:cNvSpPr/>
      </dsp:nvSpPr>
      <dsp:spPr>
        <a:xfrm>
          <a:off x="6471541"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451CF4E-6AEF-4B7F-8C9F-8BA763F351A3}">
      <dsp:nvSpPr>
        <dsp:cNvPr id="0" name=""/>
        <dsp:cNvSpPr/>
      </dsp:nvSpPr>
      <dsp:spPr>
        <a:xfrm>
          <a:off x="6471256" y="526536"/>
          <a:ext cx="479727" cy="10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l" defTabSz="311150">
            <a:lnSpc>
              <a:spcPct val="90000"/>
            </a:lnSpc>
            <a:spcBef>
              <a:spcPct val="0"/>
            </a:spcBef>
            <a:spcAft>
              <a:spcPct val="35000"/>
            </a:spcAft>
            <a:buNone/>
          </a:pPr>
          <a:endParaRPr lang="en-GB" sz="700" kern="1200"/>
        </a:p>
      </dsp:txBody>
      <dsp:txXfrm>
        <a:off x="6471256" y="526536"/>
        <a:ext cx="479727" cy="1052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ABD895-3119-4BFE-8BEA-34E908F30DF3}">
      <dsp:nvSpPr>
        <dsp:cNvPr id="0" name=""/>
        <dsp:cNvSpPr/>
      </dsp:nvSpPr>
      <dsp:spPr>
        <a:xfrm>
          <a:off x="5814018" y="370971"/>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B9936EFB-2C29-432D-918C-6327027FF685}">
      <dsp:nvSpPr>
        <dsp:cNvPr id="0" name=""/>
        <dsp:cNvSpPr/>
      </dsp:nvSpPr>
      <dsp:spPr>
        <a:xfrm>
          <a:off x="5739007" y="370971"/>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657E900-1C85-4BC7-9E6B-F889DA00384A}">
      <dsp:nvSpPr>
        <dsp:cNvPr id="0" name=""/>
        <dsp:cNvSpPr/>
      </dsp:nvSpPr>
      <dsp:spPr>
        <a:xfrm>
          <a:off x="5663996" y="370971"/>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7254ED1-5484-47B9-9CE0-81A3069A98DF}">
      <dsp:nvSpPr>
        <dsp:cNvPr id="0" name=""/>
        <dsp:cNvSpPr/>
      </dsp:nvSpPr>
      <dsp:spPr>
        <a:xfrm>
          <a:off x="5589128" y="370971"/>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6F95955-F80C-4D54-86F4-87CB475974E9}">
      <dsp:nvSpPr>
        <dsp:cNvPr id="0" name=""/>
        <dsp:cNvSpPr/>
      </dsp:nvSpPr>
      <dsp:spPr>
        <a:xfrm>
          <a:off x="5514117" y="370971"/>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79A84CD6-C30B-44C7-B5E9-3FCE23931A19}">
      <dsp:nvSpPr>
        <dsp:cNvPr id="0" name=""/>
        <dsp:cNvSpPr/>
      </dsp:nvSpPr>
      <dsp:spPr>
        <a:xfrm>
          <a:off x="5398178" y="350507"/>
          <a:ext cx="81855" cy="81921"/>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AD39E26-7952-4FAE-8E8D-58177E2762BF}">
      <dsp:nvSpPr>
        <dsp:cNvPr id="0" name=""/>
        <dsp:cNvSpPr/>
      </dsp:nvSpPr>
      <dsp:spPr>
        <a:xfrm>
          <a:off x="5747278" y="286424"/>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2382CC4-F374-4641-8723-0DFD3D4DA551}">
      <dsp:nvSpPr>
        <dsp:cNvPr id="0" name=""/>
        <dsp:cNvSpPr/>
      </dsp:nvSpPr>
      <dsp:spPr>
        <a:xfrm>
          <a:off x="5747278" y="456124"/>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322052BC-3E4A-4C1C-A2C9-E6C6A3536D7E}">
      <dsp:nvSpPr>
        <dsp:cNvPr id="0" name=""/>
        <dsp:cNvSpPr/>
      </dsp:nvSpPr>
      <dsp:spPr>
        <a:xfrm>
          <a:off x="5783785" y="323177"/>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79E5BE9-D79A-4D99-A7B8-D4CFA1D6CF57}">
      <dsp:nvSpPr>
        <dsp:cNvPr id="0" name=""/>
        <dsp:cNvSpPr/>
      </dsp:nvSpPr>
      <dsp:spPr>
        <a:xfrm>
          <a:off x="5786210" y="419572"/>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A539865-7410-48FA-B384-FA7E9E8C929A}">
      <dsp:nvSpPr>
        <dsp:cNvPr id="0" name=""/>
        <dsp:cNvSpPr/>
      </dsp:nvSpPr>
      <dsp:spPr>
        <a:xfrm>
          <a:off x="4949824" y="184240"/>
          <a:ext cx="414413" cy="414456"/>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GB" sz="1700" kern="1200" dirty="0"/>
        </a:p>
      </dsp:txBody>
      <dsp:txXfrm>
        <a:off x="5010513" y="244936"/>
        <a:ext cx="293035" cy="293064"/>
      </dsp:txXfrm>
    </dsp:sp>
    <dsp:sp modelId="{754329FA-48F8-4D89-9B71-CB24767221A3}">
      <dsp:nvSpPr>
        <dsp:cNvPr id="0" name=""/>
        <dsp:cNvSpPr/>
      </dsp:nvSpPr>
      <dsp:spPr>
        <a:xfrm>
          <a:off x="4918879" y="148832"/>
          <a:ext cx="81855" cy="81921"/>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A5B9299-7236-4306-96B5-20432941EB41}">
      <dsp:nvSpPr>
        <dsp:cNvPr id="0" name=""/>
        <dsp:cNvSpPr/>
      </dsp:nvSpPr>
      <dsp:spPr>
        <a:xfrm>
          <a:off x="4866400" y="105616"/>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D789ECF-7260-4D9D-AC23-C6C240EFC362}">
      <dsp:nvSpPr>
        <dsp:cNvPr id="0" name=""/>
        <dsp:cNvSpPr/>
      </dsp:nvSpPr>
      <dsp:spPr>
        <a:xfrm>
          <a:off x="4778982" y="105616"/>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D3A0977-3859-49B9-8AC2-96679C018017}">
      <dsp:nvSpPr>
        <dsp:cNvPr id="0" name=""/>
        <dsp:cNvSpPr/>
      </dsp:nvSpPr>
      <dsp:spPr>
        <a:xfrm>
          <a:off x="4691565" y="105616"/>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06448755-F263-4091-978C-E967A9AC037C}">
      <dsp:nvSpPr>
        <dsp:cNvPr id="0" name=""/>
        <dsp:cNvSpPr/>
      </dsp:nvSpPr>
      <dsp:spPr>
        <a:xfrm>
          <a:off x="4604147" y="105616"/>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3DB1375-9E2B-4D09-9DB4-B08D908FED87}">
      <dsp:nvSpPr>
        <dsp:cNvPr id="0" name=""/>
        <dsp:cNvSpPr/>
      </dsp:nvSpPr>
      <dsp:spPr>
        <a:xfrm>
          <a:off x="4516587" y="105616"/>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5F48114-63D5-40D4-AB14-21192CF53A94}">
      <dsp:nvSpPr>
        <dsp:cNvPr id="0" name=""/>
        <dsp:cNvSpPr/>
      </dsp:nvSpPr>
      <dsp:spPr>
        <a:xfrm>
          <a:off x="4429169" y="105616"/>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60A772E-3236-4D1B-82D7-403062D89618}">
      <dsp:nvSpPr>
        <dsp:cNvPr id="0" name=""/>
        <dsp:cNvSpPr/>
      </dsp:nvSpPr>
      <dsp:spPr>
        <a:xfrm>
          <a:off x="4428884" y="0"/>
          <a:ext cx="479727" cy="10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l" defTabSz="311150">
            <a:lnSpc>
              <a:spcPct val="90000"/>
            </a:lnSpc>
            <a:spcBef>
              <a:spcPct val="0"/>
            </a:spcBef>
            <a:spcAft>
              <a:spcPct val="35000"/>
            </a:spcAft>
            <a:buNone/>
          </a:pPr>
          <a:endParaRPr lang="en-GB" sz="700" kern="1200"/>
        </a:p>
      </dsp:txBody>
      <dsp:txXfrm>
        <a:off x="4428884" y="0"/>
        <a:ext cx="479727" cy="105280"/>
      </dsp:txXfrm>
    </dsp:sp>
    <dsp:sp modelId="{E97E0FC1-F3AB-4F82-8DE2-B3DED5E1A482}">
      <dsp:nvSpPr>
        <dsp:cNvPr id="0" name=""/>
        <dsp:cNvSpPr/>
      </dsp:nvSpPr>
      <dsp:spPr>
        <a:xfrm>
          <a:off x="4918879" y="548816"/>
          <a:ext cx="81855" cy="81921"/>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412C225D-F6AE-4D00-A679-2F25EA1B0262}">
      <dsp:nvSpPr>
        <dsp:cNvPr id="0" name=""/>
        <dsp:cNvSpPr/>
      </dsp:nvSpPr>
      <dsp:spPr>
        <a:xfrm>
          <a:off x="4866400" y="632219"/>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E615F4E-3CA7-4BD2-BCC1-1853B38F1815}">
      <dsp:nvSpPr>
        <dsp:cNvPr id="0" name=""/>
        <dsp:cNvSpPr/>
      </dsp:nvSpPr>
      <dsp:spPr>
        <a:xfrm>
          <a:off x="4778982" y="632219"/>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EDBF0B7C-AB00-4A97-8DAE-209397019763}">
      <dsp:nvSpPr>
        <dsp:cNvPr id="0" name=""/>
        <dsp:cNvSpPr/>
      </dsp:nvSpPr>
      <dsp:spPr>
        <a:xfrm>
          <a:off x="4691565" y="632219"/>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6A331C7-82B0-47A9-884F-8DD39A38FBF1}">
      <dsp:nvSpPr>
        <dsp:cNvPr id="0" name=""/>
        <dsp:cNvSpPr/>
      </dsp:nvSpPr>
      <dsp:spPr>
        <a:xfrm>
          <a:off x="4604147" y="632219"/>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460C5B3-8273-4AA0-BE67-87CC21452DE8}">
      <dsp:nvSpPr>
        <dsp:cNvPr id="0" name=""/>
        <dsp:cNvSpPr/>
      </dsp:nvSpPr>
      <dsp:spPr>
        <a:xfrm>
          <a:off x="4516587" y="632219"/>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28B16C1-710A-4A0D-A4BB-CD2049E50899}">
      <dsp:nvSpPr>
        <dsp:cNvPr id="0" name=""/>
        <dsp:cNvSpPr/>
      </dsp:nvSpPr>
      <dsp:spPr>
        <a:xfrm>
          <a:off x="4429169" y="632219"/>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6A422E3-4AE7-4675-8DC7-F1C7F15D68FE}">
      <dsp:nvSpPr>
        <dsp:cNvPr id="0" name=""/>
        <dsp:cNvSpPr/>
      </dsp:nvSpPr>
      <dsp:spPr>
        <a:xfrm>
          <a:off x="4428884" y="526535"/>
          <a:ext cx="479727" cy="10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l" defTabSz="311150">
            <a:lnSpc>
              <a:spcPct val="90000"/>
            </a:lnSpc>
            <a:spcBef>
              <a:spcPct val="0"/>
            </a:spcBef>
            <a:spcAft>
              <a:spcPct val="35000"/>
            </a:spcAft>
            <a:buNone/>
          </a:pPr>
          <a:endParaRPr lang="en-GB" sz="700" kern="1200"/>
        </a:p>
      </dsp:txBody>
      <dsp:txXfrm>
        <a:off x="4428884" y="526535"/>
        <a:ext cx="479727" cy="105280"/>
      </dsp:txXfrm>
    </dsp:sp>
    <dsp:sp modelId="{F4D6FAE3-064D-4E1B-B7A6-3C89B306D533}">
      <dsp:nvSpPr>
        <dsp:cNvPr id="0" name=""/>
        <dsp:cNvSpPr/>
      </dsp:nvSpPr>
      <dsp:spPr>
        <a:xfrm>
          <a:off x="7856390" y="370971"/>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A81C4C4-C74E-4761-B90E-EB82C343F606}">
      <dsp:nvSpPr>
        <dsp:cNvPr id="0" name=""/>
        <dsp:cNvSpPr/>
      </dsp:nvSpPr>
      <dsp:spPr>
        <a:xfrm>
          <a:off x="7781379" y="370971"/>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A3C2CE9-9B58-4430-A48E-C977B2F2960F}">
      <dsp:nvSpPr>
        <dsp:cNvPr id="0" name=""/>
        <dsp:cNvSpPr/>
      </dsp:nvSpPr>
      <dsp:spPr>
        <a:xfrm>
          <a:off x="7706368" y="370971"/>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1527283-7F89-43CB-B2AB-F0AEA08CC3D2}">
      <dsp:nvSpPr>
        <dsp:cNvPr id="0" name=""/>
        <dsp:cNvSpPr/>
      </dsp:nvSpPr>
      <dsp:spPr>
        <a:xfrm>
          <a:off x="7631500" y="370971"/>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97C808A-CB4C-4662-B908-1970E3312207}">
      <dsp:nvSpPr>
        <dsp:cNvPr id="0" name=""/>
        <dsp:cNvSpPr/>
      </dsp:nvSpPr>
      <dsp:spPr>
        <a:xfrm>
          <a:off x="7556489" y="370971"/>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5C06542-F8AD-46EE-BE30-5F6F9E8C0321}">
      <dsp:nvSpPr>
        <dsp:cNvPr id="0" name=""/>
        <dsp:cNvSpPr/>
      </dsp:nvSpPr>
      <dsp:spPr>
        <a:xfrm>
          <a:off x="7440550" y="350507"/>
          <a:ext cx="81855" cy="81921"/>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D7E8CD2-E57D-49BE-B193-3E7708DB510E}">
      <dsp:nvSpPr>
        <dsp:cNvPr id="0" name=""/>
        <dsp:cNvSpPr/>
      </dsp:nvSpPr>
      <dsp:spPr>
        <a:xfrm>
          <a:off x="7789650" y="286424"/>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B13D99B5-BDE9-43FB-81C7-027BA25C66ED}">
      <dsp:nvSpPr>
        <dsp:cNvPr id="0" name=""/>
        <dsp:cNvSpPr/>
      </dsp:nvSpPr>
      <dsp:spPr>
        <a:xfrm>
          <a:off x="7789650" y="456124"/>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1462E6A-8937-4B08-9196-58ECC2A7E049}">
      <dsp:nvSpPr>
        <dsp:cNvPr id="0" name=""/>
        <dsp:cNvSpPr/>
      </dsp:nvSpPr>
      <dsp:spPr>
        <a:xfrm>
          <a:off x="7826158" y="323177"/>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024D41A-8B01-42CA-9BB5-F149DA94FB63}">
      <dsp:nvSpPr>
        <dsp:cNvPr id="0" name=""/>
        <dsp:cNvSpPr/>
      </dsp:nvSpPr>
      <dsp:spPr>
        <a:xfrm>
          <a:off x="7828582" y="419572"/>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CA1D55E-D76F-49EA-944C-133B8D60BE66}">
      <dsp:nvSpPr>
        <dsp:cNvPr id="0" name=""/>
        <dsp:cNvSpPr/>
      </dsp:nvSpPr>
      <dsp:spPr>
        <a:xfrm>
          <a:off x="6992196" y="184240"/>
          <a:ext cx="414413" cy="414456"/>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endParaRPr lang="en-GB" sz="900" kern="1200" dirty="0"/>
        </a:p>
      </dsp:txBody>
      <dsp:txXfrm>
        <a:off x="7052885" y="244936"/>
        <a:ext cx="293035" cy="293064"/>
      </dsp:txXfrm>
    </dsp:sp>
    <dsp:sp modelId="{1A494EBA-4337-4662-85EE-2DA0FB1E4AE0}">
      <dsp:nvSpPr>
        <dsp:cNvPr id="0" name=""/>
        <dsp:cNvSpPr/>
      </dsp:nvSpPr>
      <dsp:spPr>
        <a:xfrm>
          <a:off x="6961251" y="148832"/>
          <a:ext cx="81855" cy="81921"/>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FC9EC862-2252-4222-AC23-813263E054D8}">
      <dsp:nvSpPr>
        <dsp:cNvPr id="0" name=""/>
        <dsp:cNvSpPr/>
      </dsp:nvSpPr>
      <dsp:spPr>
        <a:xfrm>
          <a:off x="6908772" y="105616"/>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422834AD-539D-46D7-90D2-B13E169CB00D}">
      <dsp:nvSpPr>
        <dsp:cNvPr id="0" name=""/>
        <dsp:cNvSpPr/>
      </dsp:nvSpPr>
      <dsp:spPr>
        <a:xfrm>
          <a:off x="6821354" y="105616"/>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CE82EE8-D228-4296-9AF5-B6032E64F551}">
      <dsp:nvSpPr>
        <dsp:cNvPr id="0" name=""/>
        <dsp:cNvSpPr/>
      </dsp:nvSpPr>
      <dsp:spPr>
        <a:xfrm>
          <a:off x="6733937" y="105616"/>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3501FA0-040C-4C84-8FBA-BAA50BB4D5FB}">
      <dsp:nvSpPr>
        <dsp:cNvPr id="0" name=""/>
        <dsp:cNvSpPr/>
      </dsp:nvSpPr>
      <dsp:spPr>
        <a:xfrm>
          <a:off x="6646519" y="105616"/>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E8EE8DD-BD89-484D-98B1-027E62D075BE}">
      <dsp:nvSpPr>
        <dsp:cNvPr id="0" name=""/>
        <dsp:cNvSpPr/>
      </dsp:nvSpPr>
      <dsp:spPr>
        <a:xfrm>
          <a:off x="6558959" y="105616"/>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66643B1-A3BB-49AC-970F-4FCCAB57EEFD}">
      <dsp:nvSpPr>
        <dsp:cNvPr id="0" name=""/>
        <dsp:cNvSpPr/>
      </dsp:nvSpPr>
      <dsp:spPr>
        <a:xfrm>
          <a:off x="6471541" y="105616"/>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E092989-42CA-4BE8-B6F7-7C484791B208}">
      <dsp:nvSpPr>
        <dsp:cNvPr id="0" name=""/>
        <dsp:cNvSpPr/>
      </dsp:nvSpPr>
      <dsp:spPr>
        <a:xfrm>
          <a:off x="6471256" y="0"/>
          <a:ext cx="479727" cy="10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l" defTabSz="311150">
            <a:lnSpc>
              <a:spcPct val="90000"/>
            </a:lnSpc>
            <a:spcBef>
              <a:spcPct val="0"/>
            </a:spcBef>
            <a:spcAft>
              <a:spcPct val="35000"/>
            </a:spcAft>
            <a:buNone/>
          </a:pPr>
          <a:endParaRPr lang="en-GB" sz="700" kern="1200"/>
        </a:p>
      </dsp:txBody>
      <dsp:txXfrm>
        <a:off x="6471256" y="0"/>
        <a:ext cx="479727" cy="105280"/>
      </dsp:txXfrm>
    </dsp:sp>
    <dsp:sp modelId="{D7668C3E-D331-434E-9640-97293A45A3EC}">
      <dsp:nvSpPr>
        <dsp:cNvPr id="0" name=""/>
        <dsp:cNvSpPr/>
      </dsp:nvSpPr>
      <dsp:spPr>
        <a:xfrm>
          <a:off x="6961251" y="548816"/>
          <a:ext cx="81855" cy="81921"/>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F8ED35F-16B2-439D-9C4C-F69B692FA8A8}">
      <dsp:nvSpPr>
        <dsp:cNvPr id="0" name=""/>
        <dsp:cNvSpPr/>
      </dsp:nvSpPr>
      <dsp:spPr>
        <a:xfrm>
          <a:off x="6908772" y="632219"/>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7E2D0316-B0AB-4F6B-BB45-1899DF8CFAA2}">
      <dsp:nvSpPr>
        <dsp:cNvPr id="0" name=""/>
        <dsp:cNvSpPr/>
      </dsp:nvSpPr>
      <dsp:spPr>
        <a:xfrm>
          <a:off x="6821354" y="632219"/>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F03F865-A0BF-4D46-91F9-DA43ED5F91BC}">
      <dsp:nvSpPr>
        <dsp:cNvPr id="0" name=""/>
        <dsp:cNvSpPr/>
      </dsp:nvSpPr>
      <dsp:spPr>
        <a:xfrm>
          <a:off x="6733937" y="632219"/>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BC466E3-D5F7-4272-97C4-39C24218ACF8}">
      <dsp:nvSpPr>
        <dsp:cNvPr id="0" name=""/>
        <dsp:cNvSpPr/>
      </dsp:nvSpPr>
      <dsp:spPr>
        <a:xfrm>
          <a:off x="6646519" y="632219"/>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047F1C36-2C8B-4F17-86F3-2C9666C7C3F8}">
      <dsp:nvSpPr>
        <dsp:cNvPr id="0" name=""/>
        <dsp:cNvSpPr/>
      </dsp:nvSpPr>
      <dsp:spPr>
        <a:xfrm>
          <a:off x="6558959" y="632219"/>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3A3855B-716D-4229-B279-1DEE614A0E1B}">
      <dsp:nvSpPr>
        <dsp:cNvPr id="0" name=""/>
        <dsp:cNvSpPr/>
      </dsp:nvSpPr>
      <dsp:spPr>
        <a:xfrm>
          <a:off x="6471541" y="632219"/>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451CF4E-6AEF-4B7F-8C9F-8BA763F351A3}">
      <dsp:nvSpPr>
        <dsp:cNvPr id="0" name=""/>
        <dsp:cNvSpPr/>
      </dsp:nvSpPr>
      <dsp:spPr>
        <a:xfrm>
          <a:off x="6471256" y="526535"/>
          <a:ext cx="479727" cy="10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l" defTabSz="311150">
            <a:lnSpc>
              <a:spcPct val="90000"/>
            </a:lnSpc>
            <a:spcBef>
              <a:spcPct val="0"/>
            </a:spcBef>
            <a:spcAft>
              <a:spcPct val="35000"/>
            </a:spcAft>
            <a:buNone/>
          </a:pPr>
          <a:endParaRPr lang="en-GB" sz="700" kern="1200"/>
        </a:p>
      </dsp:txBody>
      <dsp:txXfrm>
        <a:off x="6471256" y="526535"/>
        <a:ext cx="479727" cy="10528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ABD895-3119-4BFE-8BEA-34E908F30DF3}">
      <dsp:nvSpPr>
        <dsp:cNvPr id="0" name=""/>
        <dsp:cNvSpPr/>
      </dsp:nvSpPr>
      <dsp:spPr>
        <a:xfrm>
          <a:off x="5814018"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B9936EFB-2C29-432D-918C-6327027FF685}">
      <dsp:nvSpPr>
        <dsp:cNvPr id="0" name=""/>
        <dsp:cNvSpPr/>
      </dsp:nvSpPr>
      <dsp:spPr>
        <a:xfrm>
          <a:off x="5739007"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657E900-1C85-4BC7-9E6B-F889DA00384A}">
      <dsp:nvSpPr>
        <dsp:cNvPr id="0" name=""/>
        <dsp:cNvSpPr/>
      </dsp:nvSpPr>
      <dsp:spPr>
        <a:xfrm>
          <a:off x="5663996"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7254ED1-5484-47B9-9CE0-81A3069A98DF}">
      <dsp:nvSpPr>
        <dsp:cNvPr id="0" name=""/>
        <dsp:cNvSpPr/>
      </dsp:nvSpPr>
      <dsp:spPr>
        <a:xfrm>
          <a:off x="5589128"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6F95955-F80C-4D54-86F4-87CB475974E9}">
      <dsp:nvSpPr>
        <dsp:cNvPr id="0" name=""/>
        <dsp:cNvSpPr/>
      </dsp:nvSpPr>
      <dsp:spPr>
        <a:xfrm>
          <a:off x="5514117"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79A84CD6-C30B-44C7-B5E9-3FCE23931A19}">
      <dsp:nvSpPr>
        <dsp:cNvPr id="0" name=""/>
        <dsp:cNvSpPr/>
      </dsp:nvSpPr>
      <dsp:spPr>
        <a:xfrm>
          <a:off x="5398178" y="350508"/>
          <a:ext cx="81856" cy="81922"/>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AD39E26-7952-4FAE-8E8D-58177E2762BF}">
      <dsp:nvSpPr>
        <dsp:cNvPr id="0" name=""/>
        <dsp:cNvSpPr/>
      </dsp:nvSpPr>
      <dsp:spPr>
        <a:xfrm>
          <a:off x="5747278" y="286424"/>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2382CC4-F374-4641-8723-0DFD3D4DA551}">
      <dsp:nvSpPr>
        <dsp:cNvPr id="0" name=""/>
        <dsp:cNvSpPr/>
      </dsp:nvSpPr>
      <dsp:spPr>
        <a:xfrm>
          <a:off x="5747278" y="456125"/>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322052BC-3E4A-4C1C-A2C9-E6C6A3536D7E}">
      <dsp:nvSpPr>
        <dsp:cNvPr id="0" name=""/>
        <dsp:cNvSpPr/>
      </dsp:nvSpPr>
      <dsp:spPr>
        <a:xfrm>
          <a:off x="5783785" y="323178"/>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79E5BE9-D79A-4D99-A7B8-D4CFA1D6CF57}">
      <dsp:nvSpPr>
        <dsp:cNvPr id="0" name=""/>
        <dsp:cNvSpPr/>
      </dsp:nvSpPr>
      <dsp:spPr>
        <a:xfrm>
          <a:off x="5786210" y="419573"/>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A539865-7410-48FA-B384-FA7E9E8C929A}">
      <dsp:nvSpPr>
        <dsp:cNvPr id="0" name=""/>
        <dsp:cNvSpPr/>
      </dsp:nvSpPr>
      <dsp:spPr>
        <a:xfrm>
          <a:off x="4949823" y="184240"/>
          <a:ext cx="414414" cy="41445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GB" sz="1700" kern="1200" dirty="0"/>
        </a:p>
      </dsp:txBody>
      <dsp:txXfrm>
        <a:off x="5010513" y="244936"/>
        <a:ext cx="293034" cy="293065"/>
      </dsp:txXfrm>
    </dsp:sp>
    <dsp:sp modelId="{754329FA-48F8-4D89-9B71-CB24767221A3}">
      <dsp:nvSpPr>
        <dsp:cNvPr id="0" name=""/>
        <dsp:cNvSpPr/>
      </dsp:nvSpPr>
      <dsp:spPr>
        <a:xfrm>
          <a:off x="4918877" y="148833"/>
          <a:ext cx="81856" cy="81922"/>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A5B9299-7236-4306-96B5-20432941EB41}">
      <dsp:nvSpPr>
        <dsp:cNvPr id="0" name=""/>
        <dsp:cNvSpPr/>
      </dsp:nvSpPr>
      <dsp:spPr>
        <a:xfrm>
          <a:off x="4866398"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D789ECF-7260-4D9D-AC23-C6C240EFC362}">
      <dsp:nvSpPr>
        <dsp:cNvPr id="0" name=""/>
        <dsp:cNvSpPr/>
      </dsp:nvSpPr>
      <dsp:spPr>
        <a:xfrm>
          <a:off x="4778981"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D3A0977-3859-49B9-8AC2-96679C018017}">
      <dsp:nvSpPr>
        <dsp:cNvPr id="0" name=""/>
        <dsp:cNvSpPr/>
      </dsp:nvSpPr>
      <dsp:spPr>
        <a:xfrm>
          <a:off x="4691563"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06448755-F263-4091-978C-E967A9AC037C}">
      <dsp:nvSpPr>
        <dsp:cNvPr id="0" name=""/>
        <dsp:cNvSpPr/>
      </dsp:nvSpPr>
      <dsp:spPr>
        <a:xfrm>
          <a:off x="4604145"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3DB1375-9E2B-4D09-9DB4-B08D908FED87}">
      <dsp:nvSpPr>
        <dsp:cNvPr id="0" name=""/>
        <dsp:cNvSpPr/>
      </dsp:nvSpPr>
      <dsp:spPr>
        <a:xfrm>
          <a:off x="4516585"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5F48114-63D5-40D4-AB14-21192CF53A94}">
      <dsp:nvSpPr>
        <dsp:cNvPr id="0" name=""/>
        <dsp:cNvSpPr/>
      </dsp:nvSpPr>
      <dsp:spPr>
        <a:xfrm>
          <a:off x="4429167"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60A772E-3236-4D1B-82D7-403062D89618}">
      <dsp:nvSpPr>
        <dsp:cNvPr id="0" name=""/>
        <dsp:cNvSpPr/>
      </dsp:nvSpPr>
      <dsp:spPr>
        <a:xfrm>
          <a:off x="4428882" y="0"/>
          <a:ext cx="479727" cy="10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l" defTabSz="311150">
            <a:lnSpc>
              <a:spcPct val="90000"/>
            </a:lnSpc>
            <a:spcBef>
              <a:spcPct val="0"/>
            </a:spcBef>
            <a:spcAft>
              <a:spcPct val="35000"/>
            </a:spcAft>
            <a:buNone/>
          </a:pPr>
          <a:endParaRPr lang="en-GB" sz="700" kern="1200"/>
        </a:p>
      </dsp:txBody>
      <dsp:txXfrm>
        <a:off x="4428882" y="0"/>
        <a:ext cx="479727" cy="105280"/>
      </dsp:txXfrm>
    </dsp:sp>
    <dsp:sp modelId="{E97E0FC1-F3AB-4F82-8DE2-B3DED5E1A482}">
      <dsp:nvSpPr>
        <dsp:cNvPr id="0" name=""/>
        <dsp:cNvSpPr/>
      </dsp:nvSpPr>
      <dsp:spPr>
        <a:xfrm>
          <a:off x="4918877" y="548817"/>
          <a:ext cx="81856" cy="81922"/>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412C225D-F6AE-4D00-A679-2F25EA1B0262}">
      <dsp:nvSpPr>
        <dsp:cNvPr id="0" name=""/>
        <dsp:cNvSpPr/>
      </dsp:nvSpPr>
      <dsp:spPr>
        <a:xfrm>
          <a:off x="4866398"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E615F4E-3CA7-4BD2-BCC1-1853B38F1815}">
      <dsp:nvSpPr>
        <dsp:cNvPr id="0" name=""/>
        <dsp:cNvSpPr/>
      </dsp:nvSpPr>
      <dsp:spPr>
        <a:xfrm>
          <a:off x="4778981"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EDBF0B7C-AB00-4A97-8DAE-209397019763}">
      <dsp:nvSpPr>
        <dsp:cNvPr id="0" name=""/>
        <dsp:cNvSpPr/>
      </dsp:nvSpPr>
      <dsp:spPr>
        <a:xfrm>
          <a:off x="4691563"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6A331C7-82B0-47A9-884F-8DD39A38FBF1}">
      <dsp:nvSpPr>
        <dsp:cNvPr id="0" name=""/>
        <dsp:cNvSpPr/>
      </dsp:nvSpPr>
      <dsp:spPr>
        <a:xfrm>
          <a:off x="4604145"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460C5B3-8273-4AA0-BE67-87CC21452DE8}">
      <dsp:nvSpPr>
        <dsp:cNvPr id="0" name=""/>
        <dsp:cNvSpPr/>
      </dsp:nvSpPr>
      <dsp:spPr>
        <a:xfrm>
          <a:off x="4516585"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28B16C1-710A-4A0D-A4BB-CD2049E50899}">
      <dsp:nvSpPr>
        <dsp:cNvPr id="0" name=""/>
        <dsp:cNvSpPr/>
      </dsp:nvSpPr>
      <dsp:spPr>
        <a:xfrm>
          <a:off x="4429167"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6A422E3-4AE7-4675-8DC7-F1C7F15D68FE}">
      <dsp:nvSpPr>
        <dsp:cNvPr id="0" name=""/>
        <dsp:cNvSpPr/>
      </dsp:nvSpPr>
      <dsp:spPr>
        <a:xfrm>
          <a:off x="4428882" y="526536"/>
          <a:ext cx="479727" cy="10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l" defTabSz="311150">
            <a:lnSpc>
              <a:spcPct val="90000"/>
            </a:lnSpc>
            <a:spcBef>
              <a:spcPct val="0"/>
            </a:spcBef>
            <a:spcAft>
              <a:spcPct val="35000"/>
            </a:spcAft>
            <a:buNone/>
          </a:pPr>
          <a:endParaRPr lang="en-GB" sz="700" kern="1200"/>
        </a:p>
      </dsp:txBody>
      <dsp:txXfrm>
        <a:off x="4428882" y="526536"/>
        <a:ext cx="479727" cy="105280"/>
      </dsp:txXfrm>
    </dsp:sp>
    <dsp:sp modelId="{F4D6FAE3-064D-4E1B-B7A6-3C89B306D533}">
      <dsp:nvSpPr>
        <dsp:cNvPr id="0" name=""/>
        <dsp:cNvSpPr/>
      </dsp:nvSpPr>
      <dsp:spPr>
        <a:xfrm>
          <a:off x="7856392"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A81C4C4-C74E-4761-B90E-EB82C343F606}">
      <dsp:nvSpPr>
        <dsp:cNvPr id="0" name=""/>
        <dsp:cNvSpPr/>
      </dsp:nvSpPr>
      <dsp:spPr>
        <a:xfrm>
          <a:off x="7781381"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A3C2CE9-9B58-4430-A48E-C977B2F2960F}">
      <dsp:nvSpPr>
        <dsp:cNvPr id="0" name=""/>
        <dsp:cNvSpPr/>
      </dsp:nvSpPr>
      <dsp:spPr>
        <a:xfrm>
          <a:off x="7706370"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1527283-7F89-43CB-B2AB-F0AEA08CC3D2}">
      <dsp:nvSpPr>
        <dsp:cNvPr id="0" name=""/>
        <dsp:cNvSpPr/>
      </dsp:nvSpPr>
      <dsp:spPr>
        <a:xfrm>
          <a:off x="7631502"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97C808A-CB4C-4662-B908-1970E3312207}">
      <dsp:nvSpPr>
        <dsp:cNvPr id="0" name=""/>
        <dsp:cNvSpPr/>
      </dsp:nvSpPr>
      <dsp:spPr>
        <a:xfrm>
          <a:off x="7556491"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5C06542-F8AD-46EE-BE30-5F6F9E8C0321}">
      <dsp:nvSpPr>
        <dsp:cNvPr id="0" name=""/>
        <dsp:cNvSpPr/>
      </dsp:nvSpPr>
      <dsp:spPr>
        <a:xfrm>
          <a:off x="7440552" y="350508"/>
          <a:ext cx="81856" cy="81922"/>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D7E8CD2-E57D-49BE-B193-3E7708DB510E}">
      <dsp:nvSpPr>
        <dsp:cNvPr id="0" name=""/>
        <dsp:cNvSpPr/>
      </dsp:nvSpPr>
      <dsp:spPr>
        <a:xfrm>
          <a:off x="7789652" y="286424"/>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B13D99B5-BDE9-43FB-81C7-027BA25C66ED}">
      <dsp:nvSpPr>
        <dsp:cNvPr id="0" name=""/>
        <dsp:cNvSpPr/>
      </dsp:nvSpPr>
      <dsp:spPr>
        <a:xfrm>
          <a:off x="7789652" y="456125"/>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1462E6A-8937-4B08-9196-58ECC2A7E049}">
      <dsp:nvSpPr>
        <dsp:cNvPr id="0" name=""/>
        <dsp:cNvSpPr/>
      </dsp:nvSpPr>
      <dsp:spPr>
        <a:xfrm>
          <a:off x="7826160" y="323178"/>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024D41A-8B01-42CA-9BB5-F149DA94FB63}">
      <dsp:nvSpPr>
        <dsp:cNvPr id="0" name=""/>
        <dsp:cNvSpPr/>
      </dsp:nvSpPr>
      <dsp:spPr>
        <a:xfrm>
          <a:off x="7828584" y="419573"/>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CA1D55E-D76F-49EA-944C-133B8D60BE66}">
      <dsp:nvSpPr>
        <dsp:cNvPr id="0" name=""/>
        <dsp:cNvSpPr/>
      </dsp:nvSpPr>
      <dsp:spPr>
        <a:xfrm>
          <a:off x="6992197" y="184240"/>
          <a:ext cx="414414" cy="41445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endParaRPr lang="en-GB" sz="900" kern="1200" dirty="0"/>
        </a:p>
      </dsp:txBody>
      <dsp:txXfrm>
        <a:off x="7052887" y="244936"/>
        <a:ext cx="293034" cy="293065"/>
      </dsp:txXfrm>
    </dsp:sp>
    <dsp:sp modelId="{1A494EBA-4337-4662-85EE-2DA0FB1E4AE0}">
      <dsp:nvSpPr>
        <dsp:cNvPr id="0" name=""/>
        <dsp:cNvSpPr/>
      </dsp:nvSpPr>
      <dsp:spPr>
        <a:xfrm>
          <a:off x="6961252" y="148833"/>
          <a:ext cx="81856" cy="81922"/>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FC9EC862-2252-4222-AC23-813263E054D8}">
      <dsp:nvSpPr>
        <dsp:cNvPr id="0" name=""/>
        <dsp:cNvSpPr/>
      </dsp:nvSpPr>
      <dsp:spPr>
        <a:xfrm>
          <a:off x="6908773"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422834AD-539D-46D7-90D2-B13E169CB00D}">
      <dsp:nvSpPr>
        <dsp:cNvPr id="0" name=""/>
        <dsp:cNvSpPr/>
      </dsp:nvSpPr>
      <dsp:spPr>
        <a:xfrm>
          <a:off x="6821355"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CE82EE8-D228-4296-9AF5-B6032E64F551}">
      <dsp:nvSpPr>
        <dsp:cNvPr id="0" name=""/>
        <dsp:cNvSpPr/>
      </dsp:nvSpPr>
      <dsp:spPr>
        <a:xfrm>
          <a:off x="6733937"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3501FA0-040C-4C84-8FBA-BAA50BB4D5FB}">
      <dsp:nvSpPr>
        <dsp:cNvPr id="0" name=""/>
        <dsp:cNvSpPr/>
      </dsp:nvSpPr>
      <dsp:spPr>
        <a:xfrm>
          <a:off x="6646519"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E8EE8DD-BD89-484D-98B1-027E62D075BE}">
      <dsp:nvSpPr>
        <dsp:cNvPr id="0" name=""/>
        <dsp:cNvSpPr/>
      </dsp:nvSpPr>
      <dsp:spPr>
        <a:xfrm>
          <a:off x="6558959"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66643B1-A3BB-49AC-970F-4FCCAB57EEFD}">
      <dsp:nvSpPr>
        <dsp:cNvPr id="0" name=""/>
        <dsp:cNvSpPr/>
      </dsp:nvSpPr>
      <dsp:spPr>
        <a:xfrm>
          <a:off x="6471541"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E092989-42CA-4BE8-B6F7-7C484791B208}">
      <dsp:nvSpPr>
        <dsp:cNvPr id="0" name=""/>
        <dsp:cNvSpPr/>
      </dsp:nvSpPr>
      <dsp:spPr>
        <a:xfrm>
          <a:off x="6471256" y="0"/>
          <a:ext cx="479727" cy="10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l" defTabSz="311150">
            <a:lnSpc>
              <a:spcPct val="90000"/>
            </a:lnSpc>
            <a:spcBef>
              <a:spcPct val="0"/>
            </a:spcBef>
            <a:spcAft>
              <a:spcPct val="35000"/>
            </a:spcAft>
            <a:buNone/>
          </a:pPr>
          <a:endParaRPr lang="en-GB" sz="700" kern="1200"/>
        </a:p>
      </dsp:txBody>
      <dsp:txXfrm>
        <a:off x="6471256" y="0"/>
        <a:ext cx="479727" cy="105280"/>
      </dsp:txXfrm>
    </dsp:sp>
    <dsp:sp modelId="{D7668C3E-D331-434E-9640-97293A45A3EC}">
      <dsp:nvSpPr>
        <dsp:cNvPr id="0" name=""/>
        <dsp:cNvSpPr/>
      </dsp:nvSpPr>
      <dsp:spPr>
        <a:xfrm>
          <a:off x="6961252" y="548817"/>
          <a:ext cx="81856" cy="81922"/>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F8ED35F-16B2-439D-9C4C-F69B692FA8A8}">
      <dsp:nvSpPr>
        <dsp:cNvPr id="0" name=""/>
        <dsp:cNvSpPr/>
      </dsp:nvSpPr>
      <dsp:spPr>
        <a:xfrm>
          <a:off x="6908773"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7E2D0316-B0AB-4F6B-BB45-1899DF8CFAA2}">
      <dsp:nvSpPr>
        <dsp:cNvPr id="0" name=""/>
        <dsp:cNvSpPr/>
      </dsp:nvSpPr>
      <dsp:spPr>
        <a:xfrm>
          <a:off x="6821355"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F03F865-A0BF-4D46-91F9-DA43ED5F91BC}">
      <dsp:nvSpPr>
        <dsp:cNvPr id="0" name=""/>
        <dsp:cNvSpPr/>
      </dsp:nvSpPr>
      <dsp:spPr>
        <a:xfrm>
          <a:off x="6733937"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BC466E3-D5F7-4272-97C4-39C24218ACF8}">
      <dsp:nvSpPr>
        <dsp:cNvPr id="0" name=""/>
        <dsp:cNvSpPr/>
      </dsp:nvSpPr>
      <dsp:spPr>
        <a:xfrm>
          <a:off x="6646519"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047F1C36-2C8B-4F17-86F3-2C9666C7C3F8}">
      <dsp:nvSpPr>
        <dsp:cNvPr id="0" name=""/>
        <dsp:cNvSpPr/>
      </dsp:nvSpPr>
      <dsp:spPr>
        <a:xfrm>
          <a:off x="6558959"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3A3855B-716D-4229-B279-1DEE614A0E1B}">
      <dsp:nvSpPr>
        <dsp:cNvPr id="0" name=""/>
        <dsp:cNvSpPr/>
      </dsp:nvSpPr>
      <dsp:spPr>
        <a:xfrm>
          <a:off x="6471541"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451CF4E-6AEF-4B7F-8C9F-8BA763F351A3}">
      <dsp:nvSpPr>
        <dsp:cNvPr id="0" name=""/>
        <dsp:cNvSpPr/>
      </dsp:nvSpPr>
      <dsp:spPr>
        <a:xfrm>
          <a:off x="6471256" y="526536"/>
          <a:ext cx="479727" cy="10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l" defTabSz="311150">
            <a:lnSpc>
              <a:spcPct val="90000"/>
            </a:lnSpc>
            <a:spcBef>
              <a:spcPct val="0"/>
            </a:spcBef>
            <a:spcAft>
              <a:spcPct val="35000"/>
            </a:spcAft>
            <a:buNone/>
          </a:pPr>
          <a:endParaRPr lang="en-GB" sz="700" kern="1200"/>
        </a:p>
      </dsp:txBody>
      <dsp:txXfrm>
        <a:off x="6471256" y="526536"/>
        <a:ext cx="479727" cy="10528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ABD895-3119-4BFE-8BEA-34E908F30DF3}">
      <dsp:nvSpPr>
        <dsp:cNvPr id="0" name=""/>
        <dsp:cNvSpPr/>
      </dsp:nvSpPr>
      <dsp:spPr>
        <a:xfrm>
          <a:off x="5814018"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B9936EFB-2C29-432D-918C-6327027FF685}">
      <dsp:nvSpPr>
        <dsp:cNvPr id="0" name=""/>
        <dsp:cNvSpPr/>
      </dsp:nvSpPr>
      <dsp:spPr>
        <a:xfrm>
          <a:off x="5739007"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657E900-1C85-4BC7-9E6B-F889DA00384A}">
      <dsp:nvSpPr>
        <dsp:cNvPr id="0" name=""/>
        <dsp:cNvSpPr/>
      </dsp:nvSpPr>
      <dsp:spPr>
        <a:xfrm>
          <a:off x="5663996"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7254ED1-5484-47B9-9CE0-81A3069A98DF}">
      <dsp:nvSpPr>
        <dsp:cNvPr id="0" name=""/>
        <dsp:cNvSpPr/>
      </dsp:nvSpPr>
      <dsp:spPr>
        <a:xfrm>
          <a:off x="5589128"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6F95955-F80C-4D54-86F4-87CB475974E9}">
      <dsp:nvSpPr>
        <dsp:cNvPr id="0" name=""/>
        <dsp:cNvSpPr/>
      </dsp:nvSpPr>
      <dsp:spPr>
        <a:xfrm>
          <a:off x="5514117"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79A84CD6-C30B-44C7-B5E9-3FCE23931A19}">
      <dsp:nvSpPr>
        <dsp:cNvPr id="0" name=""/>
        <dsp:cNvSpPr/>
      </dsp:nvSpPr>
      <dsp:spPr>
        <a:xfrm>
          <a:off x="5398178" y="350508"/>
          <a:ext cx="81856" cy="81922"/>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AD39E26-7952-4FAE-8E8D-58177E2762BF}">
      <dsp:nvSpPr>
        <dsp:cNvPr id="0" name=""/>
        <dsp:cNvSpPr/>
      </dsp:nvSpPr>
      <dsp:spPr>
        <a:xfrm>
          <a:off x="5747278" y="286424"/>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2382CC4-F374-4641-8723-0DFD3D4DA551}">
      <dsp:nvSpPr>
        <dsp:cNvPr id="0" name=""/>
        <dsp:cNvSpPr/>
      </dsp:nvSpPr>
      <dsp:spPr>
        <a:xfrm>
          <a:off x="5747278" y="456125"/>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322052BC-3E4A-4C1C-A2C9-E6C6A3536D7E}">
      <dsp:nvSpPr>
        <dsp:cNvPr id="0" name=""/>
        <dsp:cNvSpPr/>
      </dsp:nvSpPr>
      <dsp:spPr>
        <a:xfrm>
          <a:off x="5783785" y="323178"/>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79E5BE9-D79A-4D99-A7B8-D4CFA1D6CF57}">
      <dsp:nvSpPr>
        <dsp:cNvPr id="0" name=""/>
        <dsp:cNvSpPr/>
      </dsp:nvSpPr>
      <dsp:spPr>
        <a:xfrm>
          <a:off x="5786210" y="419573"/>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A539865-7410-48FA-B384-FA7E9E8C929A}">
      <dsp:nvSpPr>
        <dsp:cNvPr id="0" name=""/>
        <dsp:cNvSpPr/>
      </dsp:nvSpPr>
      <dsp:spPr>
        <a:xfrm>
          <a:off x="4949823" y="184240"/>
          <a:ext cx="414414" cy="41445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GB" sz="1700" kern="1200" dirty="0"/>
        </a:p>
      </dsp:txBody>
      <dsp:txXfrm>
        <a:off x="5010513" y="244936"/>
        <a:ext cx="293034" cy="293065"/>
      </dsp:txXfrm>
    </dsp:sp>
    <dsp:sp modelId="{754329FA-48F8-4D89-9B71-CB24767221A3}">
      <dsp:nvSpPr>
        <dsp:cNvPr id="0" name=""/>
        <dsp:cNvSpPr/>
      </dsp:nvSpPr>
      <dsp:spPr>
        <a:xfrm>
          <a:off x="4918877" y="148833"/>
          <a:ext cx="81856" cy="81922"/>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A5B9299-7236-4306-96B5-20432941EB41}">
      <dsp:nvSpPr>
        <dsp:cNvPr id="0" name=""/>
        <dsp:cNvSpPr/>
      </dsp:nvSpPr>
      <dsp:spPr>
        <a:xfrm>
          <a:off x="4866398"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D789ECF-7260-4D9D-AC23-C6C240EFC362}">
      <dsp:nvSpPr>
        <dsp:cNvPr id="0" name=""/>
        <dsp:cNvSpPr/>
      </dsp:nvSpPr>
      <dsp:spPr>
        <a:xfrm>
          <a:off x="4778981"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D3A0977-3859-49B9-8AC2-96679C018017}">
      <dsp:nvSpPr>
        <dsp:cNvPr id="0" name=""/>
        <dsp:cNvSpPr/>
      </dsp:nvSpPr>
      <dsp:spPr>
        <a:xfrm>
          <a:off x="4691563"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06448755-F263-4091-978C-E967A9AC037C}">
      <dsp:nvSpPr>
        <dsp:cNvPr id="0" name=""/>
        <dsp:cNvSpPr/>
      </dsp:nvSpPr>
      <dsp:spPr>
        <a:xfrm>
          <a:off x="4604145"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3DB1375-9E2B-4D09-9DB4-B08D908FED87}">
      <dsp:nvSpPr>
        <dsp:cNvPr id="0" name=""/>
        <dsp:cNvSpPr/>
      </dsp:nvSpPr>
      <dsp:spPr>
        <a:xfrm>
          <a:off x="4516585"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5F48114-63D5-40D4-AB14-21192CF53A94}">
      <dsp:nvSpPr>
        <dsp:cNvPr id="0" name=""/>
        <dsp:cNvSpPr/>
      </dsp:nvSpPr>
      <dsp:spPr>
        <a:xfrm>
          <a:off x="4429167"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60A772E-3236-4D1B-82D7-403062D89618}">
      <dsp:nvSpPr>
        <dsp:cNvPr id="0" name=""/>
        <dsp:cNvSpPr/>
      </dsp:nvSpPr>
      <dsp:spPr>
        <a:xfrm>
          <a:off x="4428882" y="0"/>
          <a:ext cx="479727" cy="10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l" defTabSz="311150">
            <a:lnSpc>
              <a:spcPct val="90000"/>
            </a:lnSpc>
            <a:spcBef>
              <a:spcPct val="0"/>
            </a:spcBef>
            <a:spcAft>
              <a:spcPct val="35000"/>
            </a:spcAft>
            <a:buNone/>
          </a:pPr>
          <a:r>
            <a:rPr lang="en-GB" sz="700" kern="1200" dirty="0"/>
            <a:t>Devolution</a:t>
          </a:r>
        </a:p>
      </dsp:txBody>
      <dsp:txXfrm>
        <a:off x="4428882" y="0"/>
        <a:ext cx="479727" cy="105280"/>
      </dsp:txXfrm>
    </dsp:sp>
    <dsp:sp modelId="{E97E0FC1-F3AB-4F82-8DE2-B3DED5E1A482}">
      <dsp:nvSpPr>
        <dsp:cNvPr id="0" name=""/>
        <dsp:cNvSpPr/>
      </dsp:nvSpPr>
      <dsp:spPr>
        <a:xfrm>
          <a:off x="4918877" y="548817"/>
          <a:ext cx="81856" cy="81922"/>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412C225D-F6AE-4D00-A679-2F25EA1B0262}">
      <dsp:nvSpPr>
        <dsp:cNvPr id="0" name=""/>
        <dsp:cNvSpPr/>
      </dsp:nvSpPr>
      <dsp:spPr>
        <a:xfrm>
          <a:off x="4866398"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E615F4E-3CA7-4BD2-BCC1-1853B38F1815}">
      <dsp:nvSpPr>
        <dsp:cNvPr id="0" name=""/>
        <dsp:cNvSpPr/>
      </dsp:nvSpPr>
      <dsp:spPr>
        <a:xfrm>
          <a:off x="4778981"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EDBF0B7C-AB00-4A97-8DAE-209397019763}">
      <dsp:nvSpPr>
        <dsp:cNvPr id="0" name=""/>
        <dsp:cNvSpPr/>
      </dsp:nvSpPr>
      <dsp:spPr>
        <a:xfrm>
          <a:off x="4691563"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6A331C7-82B0-47A9-884F-8DD39A38FBF1}">
      <dsp:nvSpPr>
        <dsp:cNvPr id="0" name=""/>
        <dsp:cNvSpPr/>
      </dsp:nvSpPr>
      <dsp:spPr>
        <a:xfrm>
          <a:off x="4604145"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460C5B3-8273-4AA0-BE67-87CC21452DE8}">
      <dsp:nvSpPr>
        <dsp:cNvPr id="0" name=""/>
        <dsp:cNvSpPr/>
      </dsp:nvSpPr>
      <dsp:spPr>
        <a:xfrm>
          <a:off x="4516585"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28B16C1-710A-4A0D-A4BB-CD2049E50899}">
      <dsp:nvSpPr>
        <dsp:cNvPr id="0" name=""/>
        <dsp:cNvSpPr/>
      </dsp:nvSpPr>
      <dsp:spPr>
        <a:xfrm>
          <a:off x="4429167"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6A422E3-4AE7-4675-8DC7-F1C7F15D68FE}">
      <dsp:nvSpPr>
        <dsp:cNvPr id="0" name=""/>
        <dsp:cNvSpPr/>
      </dsp:nvSpPr>
      <dsp:spPr>
        <a:xfrm>
          <a:off x="4428882" y="526536"/>
          <a:ext cx="479727" cy="10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l" defTabSz="311150">
            <a:lnSpc>
              <a:spcPct val="90000"/>
            </a:lnSpc>
            <a:spcBef>
              <a:spcPct val="0"/>
            </a:spcBef>
            <a:spcAft>
              <a:spcPct val="35000"/>
            </a:spcAft>
            <a:buNone/>
          </a:pPr>
          <a:endParaRPr lang="en-GB" sz="700" kern="1200"/>
        </a:p>
      </dsp:txBody>
      <dsp:txXfrm>
        <a:off x="4428882" y="526536"/>
        <a:ext cx="479727" cy="105280"/>
      </dsp:txXfrm>
    </dsp:sp>
    <dsp:sp modelId="{F4D6FAE3-064D-4E1B-B7A6-3C89B306D533}">
      <dsp:nvSpPr>
        <dsp:cNvPr id="0" name=""/>
        <dsp:cNvSpPr/>
      </dsp:nvSpPr>
      <dsp:spPr>
        <a:xfrm>
          <a:off x="7856392"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A81C4C4-C74E-4761-B90E-EB82C343F606}">
      <dsp:nvSpPr>
        <dsp:cNvPr id="0" name=""/>
        <dsp:cNvSpPr/>
      </dsp:nvSpPr>
      <dsp:spPr>
        <a:xfrm>
          <a:off x="7781381"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A3C2CE9-9B58-4430-A48E-C977B2F2960F}">
      <dsp:nvSpPr>
        <dsp:cNvPr id="0" name=""/>
        <dsp:cNvSpPr/>
      </dsp:nvSpPr>
      <dsp:spPr>
        <a:xfrm>
          <a:off x="7706370"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1527283-7F89-43CB-B2AB-F0AEA08CC3D2}">
      <dsp:nvSpPr>
        <dsp:cNvPr id="0" name=""/>
        <dsp:cNvSpPr/>
      </dsp:nvSpPr>
      <dsp:spPr>
        <a:xfrm>
          <a:off x="7631502"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97C808A-CB4C-4662-B908-1970E3312207}">
      <dsp:nvSpPr>
        <dsp:cNvPr id="0" name=""/>
        <dsp:cNvSpPr/>
      </dsp:nvSpPr>
      <dsp:spPr>
        <a:xfrm>
          <a:off x="7556491"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5C06542-F8AD-46EE-BE30-5F6F9E8C0321}">
      <dsp:nvSpPr>
        <dsp:cNvPr id="0" name=""/>
        <dsp:cNvSpPr/>
      </dsp:nvSpPr>
      <dsp:spPr>
        <a:xfrm>
          <a:off x="7440552" y="350508"/>
          <a:ext cx="81856" cy="81922"/>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D7E8CD2-E57D-49BE-B193-3E7708DB510E}">
      <dsp:nvSpPr>
        <dsp:cNvPr id="0" name=""/>
        <dsp:cNvSpPr/>
      </dsp:nvSpPr>
      <dsp:spPr>
        <a:xfrm>
          <a:off x="7789652" y="286424"/>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B13D99B5-BDE9-43FB-81C7-027BA25C66ED}">
      <dsp:nvSpPr>
        <dsp:cNvPr id="0" name=""/>
        <dsp:cNvSpPr/>
      </dsp:nvSpPr>
      <dsp:spPr>
        <a:xfrm>
          <a:off x="7789652" y="456125"/>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1462E6A-8937-4B08-9196-58ECC2A7E049}">
      <dsp:nvSpPr>
        <dsp:cNvPr id="0" name=""/>
        <dsp:cNvSpPr/>
      </dsp:nvSpPr>
      <dsp:spPr>
        <a:xfrm>
          <a:off x="7826160" y="323178"/>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024D41A-8B01-42CA-9BB5-F149DA94FB63}">
      <dsp:nvSpPr>
        <dsp:cNvPr id="0" name=""/>
        <dsp:cNvSpPr/>
      </dsp:nvSpPr>
      <dsp:spPr>
        <a:xfrm>
          <a:off x="7828584" y="419573"/>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CA1D55E-D76F-49EA-944C-133B8D60BE66}">
      <dsp:nvSpPr>
        <dsp:cNvPr id="0" name=""/>
        <dsp:cNvSpPr/>
      </dsp:nvSpPr>
      <dsp:spPr>
        <a:xfrm>
          <a:off x="6992197" y="184240"/>
          <a:ext cx="414414" cy="41445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endParaRPr lang="en-GB" sz="900" kern="1200" dirty="0"/>
        </a:p>
      </dsp:txBody>
      <dsp:txXfrm>
        <a:off x="7052887" y="244936"/>
        <a:ext cx="293034" cy="293065"/>
      </dsp:txXfrm>
    </dsp:sp>
    <dsp:sp modelId="{1A494EBA-4337-4662-85EE-2DA0FB1E4AE0}">
      <dsp:nvSpPr>
        <dsp:cNvPr id="0" name=""/>
        <dsp:cNvSpPr/>
      </dsp:nvSpPr>
      <dsp:spPr>
        <a:xfrm>
          <a:off x="6961252" y="148833"/>
          <a:ext cx="81856" cy="81922"/>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FC9EC862-2252-4222-AC23-813263E054D8}">
      <dsp:nvSpPr>
        <dsp:cNvPr id="0" name=""/>
        <dsp:cNvSpPr/>
      </dsp:nvSpPr>
      <dsp:spPr>
        <a:xfrm>
          <a:off x="6908773"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422834AD-539D-46D7-90D2-B13E169CB00D}">
      <dsp:nvSpPr>
        <dsp:cNvPr id="0" name=""/>
        <dsp:cNvSpPr/>
      </dsp:nvSpPr>
      <dsp:spPr>
        <a:xfrm>
          <a:off x="6821355"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CE82EE8-D228-4296-9AF5-B6032E64F551}">
      <dsp:nvSpPr>
        <dsp:cNvPr id="0" name=""/>
        <dsp:cNvSpPr/>
      </dsp:nvSpPr>
      <dsp:spPr>
        <a:xfrm>
          <a:off x="6733937"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3501FA0-040C-4C84-8FBA-BAA50BB4D5FB}">
      <dsp:nvSpPr>
        <dsp:cNvPr id="0" name=""/>
        <dsp:cNvSpPr/>
      </dsp:nvSpPr>
      <dsp:spPr>
        <a:xfrm>
          <a:off x="6646519"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E8EE8DD-BD89-484D-98B1-027E62D075BE}">
      <dsp:nvSpPr>
        <dsp:cNvPr id="0" name=""/>
        <dsp:cNvSpPr/>
      </dsp:nvSpPr>
      <dsp:spPr>
        <a:xfrm>
          <a:off x="6558959"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66643B1-A3BB-49AC-970F-4FCCAB57EEFD}">
      <dsp:nvSpPr>
        <dsp:cNvPr id="0" name=""/>
        <dsp:cNvSpPr/>
      </dsp:nvSpPr>
      <dsp:spPr>
        <a:xfrm>
          <a:off x="6471541"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E092989-42CA-4BE8-B6F7-7C484791B208}">
      <dsp:nvSpPr>
        <dsp:cNvPr id="0" name=""/>
        <dsp:cNvSpPr/>
      </dsp:nvSpPr>
      <dsp:spPr>
        <a:xfrm>
          <a:off x="6471256" y="0"/>
          <a:ext cx="479727" cy="10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l" defTabSz="311150">
            <a:lnSpc>
              <a:spcPct val="90000"/>
            </a:lnSpc>
            <a:spcBef>
              <a:spcPct val="0"/>
            </a:spcBef>
            <a:spcAft>
              <a:spcPct val="35000"/>
            </a:spcAft>
            <a:buNone/>
          </a:pPr>
          <a:endParaRPr lang="en-GB" sz="700" kern="1200"/>
        </a:p>
      </dsp:txBody>
      <dsp:txXfrm>
        <a:off x="6471256" y="0"/>
        <a:ext cx="479727" cy="105280"/>
      </dsp:txXfrm>
    </dsp:sp>
    <dsp:sp modelId="{D7668C3E-D331-434E-9640-97293A45A3EC}">
      <dsp:nvSpPr>
        <dsp:cNvPr id="0" name=""/>
        <dsp:cNvSpPr/>
      </dsp:nvSpPr>
      <dsp:spPr>
        <a:xfrm>
          <a:off x="6961252" y="548817"/>
          <a:ext cx="81856" cy="81922"/>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F8ED35F-16B2-439D-9C4C-F69B692FA8A8}">
      <dsp:nvSpPr>
        <dsp:cNvPr id="0" name=""/>
        <dsp:cNvSpPr/>
      </dsp:nvSpPr>
      <dsp:spPr>
        <a:xfrm>
          <a:off x="6908773"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7E2D0316-B0AB-4F6B-BB45-1899DF8CFAA2}">
      <dsp:nvSpPr>
        <dsp:cNvPr id="0" name=""/>
        <dsp:cNvSpPr/>
      </dsp:nvSpPr>
      <dsp:spPr>
        <a:xfrm>
          <a:off x="6821355"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F03F865-A0BF-4D46-91F9-DA43ED5F91BC}">
      <dsp:nvSpPr>
        <dsp:cNvPr id="0" name=""/>
        <dsp:cNvSpPr/>
      </dsp:nvSpPr>
      <dsp:spPr>
        <a:xfrm>
          <a:off x="6733937"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BC466E3-D5F7-4272-97C4-39C24218ACF8}">
      <dsp:nvSpPr>
        <dsp:cNvPr id="0" name=""/>
        <dsp:cNvSpPr/>
      </dsp:nvSpPr>
      <dsp:spPr>
        <a:xfrm>
          <a:off x="6646519"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047F1C36-2C8B-4F17-86F3-2C9666C7C3F8}">
      <dsp:nvSpPr>
        <dsp:cNvPr id="0" name=""/>
        <dsp:cNvSpPr/>
      </dsp:nvSpPr>
      <dsp:spPr>
        <a:xfrm>
          <a:off x="6558959"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3A3855B-716D-4229-B279-1DEE614A0E1B}">
      <dsp:nvSpPr>
        <dsp:cNvPr id="0" name=""/>
        <dsp:cNvSpPr/>
      </dsp:nvSpPr>
      <dsp:spPr>
        <a:xfrm>
          <a:off x="6471541"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451CF4E-6AEF-4B7F-8C9F-8BA763F351A3}">
      <dsp:nvSpPr>
        <dsp:cNvPr id="0" name=""/>
        <dsp:cNvSpPr/>
      </dsp:nvSpPr>
      <dsp:spPr>
        <a:xfrm>
          <a:off x="6471256" y="526536"/>
          <a:ext cx="479727" cy="10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l" defTabSz="311150">
            <a:lnSpc>
              <a:spcPct val="90000"/>
            </a:lnSpc>
            <a:spcBef>
              <a:spcPct val="0"/>
            </a:spcBef>
            <a:spcAft>
              <a:spcPct val="35000"/>
            </a:spcAft>
            <a:buNone/>
          </a:pPr>
          <a:endParaRPr lang="en-GB" sz="700" kern="1200"/>
        </a:p>
      </dsp:txBody>
      <dsp:txXfrm>
        <a:off x="6471256" y="526536"/>
        <a:ext cx="479727" cy="10528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ABD895-3119-4BFE-8BEA-34E908F30DF3}">
      <dsp:nvSpPr>
        <dsp:cNvPr id="0" name=""/>
        <dsp:cNvSpPr/>
      </dsp:nvSpPr>
      <dsp:spPr>
        <a:xfrm>
          <a:off x="5814018" y="370971"/>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B9936EFB-2C29-432D-918C-6327027FF685}">
      <dsp:nvSpPr>
        <dsp:cNvPr id="0" name=""/>
        <dsp:cNvSpPr/>
      </dsp:nvSpPr>
      <dsp:spPr>
        <a:xfrm>
          <a:off x="5739007" y="370971"/>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657E900-1C85-4BC7-9E6B-F889DA00384A}">
      <dsp:nvSpPr>
        <dsp:cNvPr id="0" name=""/>
        <dsp:cNvSpPr/>
      </dsp:nvSpPr>
      <dsp:spPr>
        <a:xfrm>
          <a:off x="5663996" y="370971"/>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7254ED1-5484-47B9-9CE0-81A3069A98DF}">
      <dsp:nvSpPr>
        <dsp:cNvPr id="0" name=""/>
        <dsp:cNvSpPr/>
      </dsp:nvSpPr>
      <dsp:spPr>
        <a:xfrm>
          <a:off x="5589128" y="370971"/>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6F95955-F80C-4D54-86F4-87CB475974E9}">
      <dsp:nvSpPr>
        <dsp:cNvPr id="0" name=""/>
        <dsp:cNvSpPr/>
      </dsp:nvSpPr>
      <dsp:spPr>
        <a:xfrm>
          <a:off x="5514117" y="370971"/>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79A84CD6-C30B-44C7-B5E9-3FCE23931A19}">
      <dsp:nvSpPr>
        <dsp:cNvPr id="0" name=""/>
        <dsp:cNvSpPr/>
      </dsp:nvSpPr>
      <dsp:spPr>
        <a:xfrm>
          <a:off x="5398178" y="350507"/>
          <a:ext cx="81855" cy="81921"/>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AD39E26-7952-4FAE-8E8D-58177E2762BF}">
      <dsp:nvSpPr>
        <dsp:cNvPr id="0" name=""/>
        <dsp:cNvSpPr/>
      </dsp:nvSpPr>
      <dsp:spPr>
        <a:xfrm>
          <a:off x="5747278" y="286424"/>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2382CC4-F374-4641-8723-0DFD3D4DA551}">
      <dsp:nvSpPr>
        <dsp:cNvPr id="0" name=""/>
        <dsp:cNvSpPr/>
      </dsp:nvSpPr>
      <dsp:spPr>
        <a:xfrm>
          <a:off x="5747278" y="456124"/>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322052BC-3E4A-4C1C-A2C9-E6C6A3536D7E}">
      <dsp:nvSpPr>
        <dsp:cNvPr id="0" name=""/>
        <dsp:cNvSpPr/>
      </dsp:nvSpPr>
      <dsp:spPr>
        <a:xfrm>
          <a:off x="5783785" y="323177"/>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79E5BE9-D79A-4D99-A7B8-D4CFA1D6CF57}">
      <dsp:nvSpPr>
        <dsp:cNvPr id="0" name=""/>
        <dsp:cNvSpPr/>
      </dsp:nvSpPr>
      <dsp:spPr>
        <a:xfrm>
          <a:off x="5786210" y="419572"/>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A539865-7410-48FA-B384-FA7E9E8C929A}">
      <dsp:nvSpPr>
        <dsp:cNvPr id="0" name=""/>
        <dsp:cNvSpPr/>
      </dsp:nvSpPr>
      <dsp:spPr>
        <a:xfrm>
          <a:off x="4949824" y="184240"/>
          <a:ext cx="414413" cy="414456"/>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GB" sz="1700" kern="1200" dirty="0"/>
        </a:p>
      </dsp:txBody>
      <dsp:txXfrm>
        <a:off x="5010513" y="244936"/>
        <a:ext cx="293035" cy="293064"/>
      </dsp:txXfrm>
    </dsp:sp>
    <dsp:sp modelId="{754329FA-48F8-4D89-9B71-CB24767221A3}">
      <dsp:nvSpPr>
        <dsp:cNvPr id="0" name=""/>
        <dsp:cNvSpPr/>
      </dsp:nvSpPr>
      <dsp:spPr>
        <a:xfrm>
          <a:off x="4918879" y="148832"/>
          <a:ext cx="81855" cy="81921"/>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A5B9299-7236-4306-96B5-20432941EB41}">
      <dsp:nvSpPr>
        <dsp:cNvPr id="0" name=""/>
        <dsp:cNvSpPr/>
      </dsp:nvSpPr>
      <dsp:spPr>
        <a:xfrm>
          <a:off x="4866400" y="105616"/>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D789ECF-7260-4D9D-AC23-C6C240EFC362}">
      <dsp:nvSpPr>
        <dsp:cNvPr id="0" name=""/>
        <dsp:cNvSpPr/>
      </dsp:nvSpPr>
      <dsp:spPr>
        <a:xfrm>
          <a:off x="4778982" y="105616"/>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D3A0977-3859-49B9-8AC2-96679C018017}">
      <dsp:nvSpPr>
        <dsp:cNvPr id="0" name=""/>
        <dsp:cNvSpPr/>
      </dsp:nvSpPr>
      <dsp:spPr>
        <a:xfrm>
          <a:off x="4691565" y="105616"/>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06448755-F263-4091-978C-E967A9AC037C}">
      <dsp:nvSpPr>
        <dsp:cNvPr id="0" name=""/>
        <dsp:cNvSpPr/>
      </dsp:nvSpPr>
      <dsp:spPr>
        <a:xfrm>
          <a:off x="4604147" y="105616"/>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3DB1375-9E2B-4D09-9DB4-B08D908FED87}">
      <dsp:nvSpPr>
        <dsp:cNvPr id="0" name=""/>
        <dsp:cNvSpPr/>
      </dsp:nvSpPr>
      <dsp:spPr>
        <a:xfrm>
          <a:off x="4516587" y="105616"/>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5F48114-63D5-40D4-AB14-21192CF53A94}">
      <dsp:nvSpPr>
        <dsp:cNvPr id="0" name=""/>
        <dsp:cNvSpPr/>
      </dsp:nvSpPr>
      <dsp:spPr>
        <a:xfrm>
          <a:off x="4429169" y="105616"/>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60A772E-3236-4D1B-82D7-403062D89618}">
      <dsp:nvSpPr>
        <dsp:cNvPr id="0" name=""/>
        <dsp:cNvSpPr/>
      </dsp:nvSpPr>
      <dsp:spPr>
        <a:xfrm>
          <a:off x="4428884" y="0"/>
          <a:ext cx="479727" cy="10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l" defTabSz="311150">
            <a:lnSpc>
              <a:spcPct val="90000"/>
            </a:lnSpc>
            <a:spcBef>
              <a:spcPct val="0"/>
            </a:spcBef>
            <a:spcAft>
              <a:spcPct val="35000"/>
            </a:spcAft>
            <a:buNone/>
          </a:pPr>
          <a:endParaRPr lang="en-GB" sz="700" kern="1200"/>
        </a:p>
      </dsp:txBody>
      <dsp:txXfrm>
        <a:off x="4428884" y="0"/>
        <a:ext cx="479727" cy="105280"/>
      </dsp:txXfrm>
    </dsp:sp>
    <dsp:sp modelId="{E97E0FC1-F3AB-4F82-8DE2-B3DED5E1A482}">
      <dsp:nvSpPr>
        <dsp:cNvPr id="0" name=""/>
        <dsp:cNvSpPr/>
      </dsp:nvSpPr>
      <dsp:spPr>
        <a:xfrm>
          <a:off x="4918879" y="548816"/>
          <a:ext cx="81855" cy="81921"/>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412C225D-F6AE-4D00-A679-2F25EA1B0262}">
      <dsp:nvSpPr>
        <dsp:cNvPr id="0" name=""/>
        <dsp:cNvSpPr/>
      </dsp:nvSpPr>
      <dsp:spPr>
        <a:xfrm>
          <a:off x="4866400" y="632219"/>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E615F4E-3CA7-4BD2-BCC1-1853B38F1815}">
      <dsp:nvSpPr>
        <dsp:cNvPr id="0" name=""/>
        <dsp:cNvSpPr/>
      </dsp:nvSpPr>
      <dsp:spPr>
        <a:xfrm>
          <a:off x="4778982" y="632219"/>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EDBF0B7C-AB00-4A97-8DAE-209397019763}">
      <dsp:nvSpPr>
        <dsp:cNvPr id="0" name=""/>
        <dsp:cNvSpPr/>
      </dsp:nvSpPr>
      <dsp:spPr>
        <a:xfrm>
          <a:off x="4691565" y="632219"/>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6A331C7-82B0-47A9-884F-8DD39A38FBF1}">
      <dsp:nvSpPr>
        <dsp:cNvPr id="0" name=""/>
        <dsp:cNvSpPr/>
      </dsp:nvSpPr>
      <dsp:spPr>
        <a:xfrm>
          <a:off x="4604147" y="632219"/>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460C5B3-8273-4AA0-BE67-87CC21452DE8}">
      <dsp:nvSpPr>
        <dsp:cNvPr id="0" name=""/>
        <dsp:cNvSpPr/>
      </dsp:nvSpPr>
      <dsp:spPr>
        <a:xfrm>
          <a:off x="4516587" y="632219"/>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28B16C1-710A-4A0D-A4BB-CD2049E50899}">
      <dsp:nvSpPr>
        <dsp:cNvPr id="0" name=""/>
        <dsp:cNvSpPr/>
      </dsp:nvSpPr>
      <dsp:spPr>
        <a:xfrm>
          <a:off x="4429169" y="632219"/>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6A422E3-4AE7-4675-8DC7-F1C7F15D68FE}">
      <dsp:nvSpPr>
        <dsp:cNvPr id="0" name=""/>
        <dsp:cNvSpPr/>
      </dsp:nvSpPr>
      <dsp:spPr>
        <a:xfrm>
          <a:off x="4428884" y="526535"/>
          <a:ext cx="479727" cy="10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l" defTabSz="311150">
            <a:lnSpc>
              <a:spcPct val="90000"/>
            </a:lnSpc>
            <a:spcBef>
              <a:spcPct val="0"/>
            </a:spcBef>
            <a:spcAft>
              <a:spcPct val="35000"/>
            </a:spcAft>
            <a:buNone/>
          </a:pPr>
          <a:endParaRPr lang="en-GB" sz="700" kern="1200"/>
        </a:p>
      </dsp:txBody>
      <dsp:txXfrm>
        <a:off x="4428884" y="526535"/>
        <a:ext cx="479727" cy="105280"/>
      </dsp:txXfrm>
    </dsp:sp>
    <dsp:sp modelId="{F4D6FAE3-064D-4E1B-B7A6-3C89B306D533}">
      <dsp:nvSpPr>
        <dsp:cNvPr id="0" name=""/>
        <dsp:cNvSpPr/>
      </dsp:nvSpPr>
      <dsp:spPr>
        <a:xfrm>
          <a:off x="7856390" y="370971"/>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A81C4C4-C74E-4761-B90E-EB82C343F606}">
      <dsp:nvSpPr>
        <dsp:cNvPr id="0" name=""/>
        <dsp:cNvSpPr/>
      </dsp:nvSpPr>
      <dsp:spPr>
        <a:xfrm>
          <a:off x="7781379" y="370971"/>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A3C2CE9-9B58-4430-A48E-C977B2F2960F}">
      <dsp:nvSpPr>
        <dsp:cNvPr id="0" name=""/>
        <dsp:cNvSpPr/>
      </dsp:nvSpPr>
      <dsp:spPr>
        <a:xfrm>
          <a:off x="7706368" y="370971"/>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1527283-7F89-43CB-B2AB-F0AEA08CC3D2}">
      <dsp:nvSpPr>
        <dsp:cNvPr id="0" name=""/>
        <dsp:cNvSpPr/>
      </dsp:nvSpPr>
      <dsp:spPr>
        <a:xfrm>
          <a:off x="7631500" y="370971"/>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97C808A-CB4C-4662-B908-1970E3312207}">
      <dsp:nvSpPr>
        <dsp:cNvPr id="0" name=""/>
        <dsp:cNvSpPr/>
      </dsp:nvSpPr>
      <dsp:spPr>
        <a:xfrm>
          <a:off x="7556489" y="370971"/>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5C06542-F8AD-46EE-BE30-5F6F9E8C0321}">
      <dsp:nvSpPr>
        <dsp:cNvPr id="0" name=""/>
        <dsp:cNvSpPr/>
      </dsp:nvSpPr>
      <dsp:spPr>
        <a:xfrm>
          <a:off x="7440550" y="350507"/>
          <a:ext cx="81855" cy="81921"/>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D7E8CD2-E57D-49BE-B193-3E7708DB510E}">
      <dsp:nvSpPr>
        <dsp:cNvPr id="0" name=""/>
        <dsp:cNvSpPr/>
      </dsp:nvSpPr>
      <dsp:spPr>
        <a:xfrm>
          <a:off x="7789650" y="286424"/>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B13D99B5-BDE9-43FB-81C7-027BA25C66ED}">
      <dsp:nvSpPr>
        <dsp:cNvPr id="0" name=""/>
        <dsp:cNvSpPr/>
      </dsp:nvSpPr>
      <dsp:spPr>
        <a:xfrm>
          <a:off x="7789650" y="456124"/>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1462E6A-8937-4B08-9196-58ECC2A7E049}">
      <dsp:nvSpPr>
        <dsp:cNvPr id="0" name=""/>
        <dsp:cNvSpPr/>
      </dsp:nvSpPr>
      <dsp:spPr>
        <a:xfrm>
          <a:off x="7826158" y="323177"/>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024D41A-8B01-42CA-9BB5-F149DA94FB63}">
      <dsp:nvSpPr>
        <dsp:cNvPr id="0" name=""/>
        <dsp:cNvSpPr/>
      </dsp:nvSpPr>
      <dsp:spPr>
        <a:xfrm>
          <a:off x="7828582" y="419572"/>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CA1D55E-D76F-49EA-944C-133B8D60BE66}">
      <dsp:nvSpPr>
        <dsp:cNvPr id="0" name=""/>
        <dsp:cNvSpPr/>
      </dsp:nvSpPr>
      <dsp:spPr>
        <a:xfrm>
          <a:off x="6992196" y="184240"/>
          <a:ext cx="414413" cy="414456"/>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endParaRPr lang="en-GB" sz="900" kern="1200" dirty="0"/>
        </a:p>
      </dsp:txBody>
      <dsp:txXfrm>
        <a:off x="7052885" y="244936"/>
        <a:ext cx="293035" cy="293064"/>
      </dsp:txXfrm>
    </dsp:sp>
    <dsp:sp modelId="{1A494EBA-4337-4662-85EE-2DA0FB1E4AE0}">
      <dsp:nvSpPr>
        <dsp:cNvPr id="0" name=""/>
        <dsp:cNvSpPr/>
      </dsp:nvSpPr>
      <dsp:spPr>
        <a:xfrm>
          <a:off x="6961251" y="148832"/>
          <a:ext cx="81855" cy="81921"/>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FC9EC862-2252-4222-AC23-813263E054D8}">
      <dsp:nvSpPr>
        <dsp:cNvPr id="0" name=""/>
        <dsp:cNvSpPr/>
      </dsp:nvSpPr>
      <dsp:spPr>
        <a:xfrm>
          <a:off x="6908772" y="105616"/>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422834AD-539D-46D7-90D2-B13E169CB00D}">
      <dsp:nvSpPr>
        <dsp:cNvPr id="0" name=""/>
        <dsp:cNvSpPr/>
      </dsp:nvSpPr>
      <dsp:spPr>
        <a:xfrm>
          <a:off x="6821354" y="105616"/>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CE82EE8-D228-4296-9AF5-B6032E64F551}">
      <dsp:nvSpPr>
        <dsp:cNvPr id="0" name=""/>
        <dsp:cNvSpPr/>
      </dsp:nvSpPr>
      <dsp:spPr>
        <a:xfrm>
          <a:off x="6733937" y="105616"/>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3501FA0-040C-4C84-8FBA-BAA50BB4D5FB}">
      <dsp:nvSpPr>
        <dsp:cNvPr id="0" name=""/>
        <dsp:cNvSpPr/>
      </dsp:nvSpPr>
      <dsp:spPr>
        <a:xfrm>
          <a:off x="6646519" y="105616"/>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E8EE8DD-BD89-484D-98B1-027E62D075BE}">
      <dsp:nvSpPr>
        <dsp:cNvPr id="0" name=""/>
        <dsp:cNvSpPr/>
      </dsp:nvSpPr>
      <dsp:spPr>
        <a:xfrm>
          <a:off x="6558959" y="105616"/>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66643B1-A3BB-49AC-970F-4FCCAB57EEFD}">
      <dsp:nvSpPr>
        <dsp:cNvPr id="0" name=""/>
        <dsp:cNvSpPr/>
      </dsp:nvSpPr>
      <dsp:spPr>
        <a:xfrm>
          <a:off x="6471541" y="105616"/>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E092989-42CA-4BE8-B6F7-7C484791B208}">
      <dsp:nvSpPr>
        <dsp:cNvPr id="0" name=""/>
        <dsp:cNvSpPr/>
      </dsp:nvSpPr>
      <dsp:spPr>
        <a:xfrm>
          <a:off x="6471256" y="0"/>
          <a:ext cx="479727" cy="10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l" defTabSz="311150">
            <a:lnSpc>
              <a:spcPct val="90000"/>
            </a:lnSpc>
            <a:spcBef>
              <a:spcPct val="0"/>
            </a:spcBef>
            <a:spcAft>
              <a:spcPct val="35000"/>
            </a:spcAft>
            <a:buNone/>
          </a:pPr>
          <a:endParaRPr lang="en-GB" sz="700" kern="1200"/>
        </a:p>
      </dsp:txBody>
      <dsp:txXfrm>
        <a:off x="6471256" y="0"/>
        <a:ext cx="479727" cy="105280"/>
      </dsp:txXfrm>
    </dsp:sp>
    <dsp:sp modelId="{D7668C3E-D331-434E-9640-97293A45A3EC}">
      <dsp:nvSpPr>
        <dsp:cNvPr id="0" name=""/>
        <dsp:cNvSpPr/>
      </dsp:nvSpPr>
      <dsp:spPr>
        <a:xfrm>
          <a:off x="6961251" y="548816"/>
          <a:ext cx="81855" cy="81921"/>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F8ED35F-16B2-439D-9C4C-F69B692FA8A8}">
      <dsp:nvSpPr>
        <dsp:cNvPr id="0" name=""/>
        <dsp:cNvSpPr/>
      </dsp:nvSpPr>
      <dsp:spPr>
        <a:xfrm>
          <a:off x="6908772" y="632219"/>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7E2D0316-B0AB-4F6B-BB45-1899DF8CFAA2}">
      <dsp:nvSpPr>
        <dsp:cNvPr id="0" name=""/>
        <dsp:cNvSpPr/>
      </dsp:nvSpPr>
      <dsp:spPr>
        <a:xfrm>
          <a:off x="6821354" y="632219"/>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F03F865-A0BF-4D46-91F9-DA43ED5F91BC}">
      <dsp:nvSpPr>
        <dsp:cNvPr id="0" name=""/>
        <dsp:cNvSpPr/>
      </dsp:nvSpPr>
      <dsp:spPr>
        <a:xfrm>
          <a:off x="6733937" y="632219"/>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BC466E3-D5F7-4272-97C4-39C24218ACF8}">
      <dsp:nvSpPr>
        <dsp:cNvPr id="0" name=""/>
        <dsp:cNvSpPr/>
      </dsp:nvSpPr>
      <dsp:spPr>
        <a:xfrm>
          <a:off x="6646519" y="632219"/>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047F1C36-2C8B-4F17-86F3-2C9666C7C3F8}">
      <dsp:nvSpPr>
        <dsp:cNvPr id="0" name=""/>
        <dsp:cNvSpPr/>
      </dsp:nvSpPr>
      <dsp:spPr>
        <a:xfrm>
          <a:off x="6558959" y="632219"/>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3A3855B-716D-4229-B279-1DEE614A0E1B}">
      <dsp:nvSpPr>
        <dsp:cNvPr id="0" name=""/>
        <dsp:cNvSpPr/>
      </dsp:nvSpPr>
      <dsp:spPr>
        <a:xfrm>
          <a:off x="6471541" y="632219"/>
          <a:ext cx="40927"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451CF4E-6AEF-4B7F-8C9F-8BA763F351A3}">
      <dsp:nvSpPr>
        <dsp:cNvPr id="0" name=""/>
        <dsp:cNvSpPr/>
      </dsp:nvSpPr>
      <dsp:spPr>
        <a:xfrm>
          <a:off x="6471256" y="526535"/>
          <a:ext cx="479727" cy="10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l" defTabSz="311150">
            <a:lnSpc>
              <a:spcPct val="90000"/>
            </a:lnSpc>
            <a:spcBef>
              <a:spcPct val="0"/>
            </a:spcBef>
            <a:spcAft>
              <a:spcPct val="35000"/>
            </a:spcAft>
            <a:buNone/>
          </a:pPr>
          <a:endParaRPr lang="en-GB" sz="700" kern="1200"/>
        </a:p>
      </dsp:txBody>
      <dsp:txXfrm>
        <a:off x="6471256" y="526535"/>
        <a:ext cx="479727" cy="10528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ABD895-3119-4BFE-8BEA-34E908F30DF3}">
      <dsp:nvSpPr>
        <dsp:cNvPr id="0" name=""/>
        <dsp:cNvSpPr/>
      </dsp:nvSpPr>
      <dsp:spPr>
        <a:xfrm>
          <a:off x="5814018"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B9936EFB-2C29-432D-918C-6327027FF685}">
      <dsp:nvSpPr>
        <dsp:cNvPr id="0" name=""/>
        <dsp:cNvSpPr/>
      </dsp:nvSpPr>
      <dsp:spPr>
        <a:xfrm>
          <a:off x="5739007"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657E900-1C85-4BC7-9E6B-F889DA00384A}">
      <dsp:nvSpPr>
        <dsp:cNvPr id="0" name=""/>
        <dsp:cNvSpPr/>
      </dsp:nvSpPr>
      <dsp:spPr>
        <a:xfrm>
          <a:off x="5663996"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7254ED1-5484-47B9-9CE0-81A3069A98DF}">
      <dsp:nvSpPr>
        <dsp:cNvPr id="0" name=""/>
        <dsp:cNvSpPr/>
      </dsp:nvSpPr>
      <dsp:spPr>
        <a:xfrm>
          <a:off x="5589128"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6F95955-F80C-4D54-86F4-87CB475974E9}">
      <dsp:nvSpPr>
        <dsp:cNvPr id="0" name=""/>
        <dsp:cNvSpPr/>
      </dsp:nvSpPr>
      <dsp:spPr>
        <a:xfrm>
          <a:off x="5514117"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79A84CD6-C30B-44C7-B5E9-3FCE23931A19}">
      <dsp:nvSpPr>
        <dsp:cNvPr id="0" name=""/>
        <dsp:cNvSpPr/>
      </dsp:nvSpPr>
      <dsp:spPr>
        <a:xfrm>
          <a:off x="5398178" y="350508"/>
          <a:ext cx="81856" cy="81922"/>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AD39E26-7952-4FAE-8E8D-58177E2762BF}">
      <dsp:nvSpPr>
        <dsp:cNvPr id="0" name=""/>
        <dsp:cNvSpPr/>
      </dsp:nvSpPr>
      <dsp:spPr>
        <a:xfrm>
          <a:off x="5747278" y="286424"/>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2382CC4-F374-4641-8723-0DFD3D4DA551}">
      <dsp:nvSpPr>
        <dsp:cNvPr id="0" name=""/>
        <dsp:cNvSpPr/>
      </dsp:nvSpPr>
      <dsp:spPr>
        <a:xfrm>
          <a:off x="5747278" y="456125"/>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322052BC-3E4A-4C1C-A2C9-E6C6A3536D7E}">
      <dsp:nvSpPr>
        <dsp:cNvPr id="0" name=""/>
        <dsp:cNvSpPr/>
      </dsp:nvSpPr>
      <dsp:spPr>
        <a:xfrm>
          <a:off x="5783785" y="323178"/>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79E5BE9-D79A-4D99-A7B8-D4CFA1D6CF57}">
      <dsp:nvSpPr>
        <dsp:cNvPr id="0" name=""/>
        <dsp:cNvSpPr/>
      </dsp:nvSpPr>
      <dsp:spPr>
        <a:xfrm>
          <a:off x="5786210" y="419573"/>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A539865-7410-48FA-B384-FA7E9E8C929A}">
      <dsp:nvSpPr>
        <dsp:cNvPr id="0" name=""/>
        <dsp:cNvSpPr/>
      </dsp:nvSpPr>
      <dsp:spPr>
        <a:xfrm>
          <a:off x="4949823" y="184240"/>
          <a:ext cx="414414" cy="41445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GB" sz="1700" kern="1200" dirty="0"/>
        </a:p>
      </dsp:txBody>
      <dsp:txXfrm>
        <a:off x="5010513" y="244936"/>
        <a:ext cx="293034" cy="293065"/>
      </dsp:txXfrm>
    </dsp:sp>
    <dsp:sp modelId="{754329FA-48F8-4D89-9B71-CB24767221A3}">
      <dsp:nvSpPr>
        <dsp:cNvPr id="0" name=""/>
        <dsp:cNvSpPr/>
      </dsp:nvSpPr>
      <dsp:spPr>
        <a:xfrm>
          <a:off x="4918877" y="148833"/>
          <a:ext cx="81856" cy="81922"/>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A5B9299-7236-4306-96B5-20432941EB41}">
      <dsp:nvSpPr>
        <dsp:cNvPr id="0" name=""/>
        <dsp:cNvSpPr/>
      </dsp:nvSpPr>
      <dsp:spPr>
        <a:xfrm>
          <a:off x="4866398"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D789ECF-7260-4D9D-AC23-C6C240EFC362}">
      <dsp:nvSpPr>
        <dsp:cNvPr id="0" name=""/>
        <dsp:cNvSpPr/>
      </dsp:nvSpPr>
      <dsp:spPr>
        <a:xfrm>
          <a:off x="4778981"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D3A0977-3859-49B9-8AC2-96679C018017}">
      <dsp:nvSpPr>
        <dsp:cNvPr id="0" name=""/>
        <dsp:cNvSpPr/>
      </dsp:nvSpPr>
      <dsp:spPr>
        <a:xfrm>
          <a:off x="4691563"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06448755-F263-4091-978C-E967A9AC037C}">
      <dsp:nvSpPr>
        <dsp:cNvPr id="0" name=""/>
        <dsp:cNvSpPr/>
      </dsp:nvSpPr>
      <dsp:spPr>
        <a:xfrm>
          <a:off x="4604145"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3DB1375-9E2B-4D09-9DB4-B08D908FED87}">
      <dsp:nvSpPr>
        <dsp:cNvPr id="0" name=""/>
        <dsp:cNvSpPr/>
      </dsp:nvSpPr>
      <dsp:spPr>
        <a:xfrm>
          <a:off x="4516585"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5F48114-63D5-40D4-AB14-21192CF53A94}">
      <dsp:nvSpPr>
        <dsp:cNvPr id="0" name=""/>
        <dsp:cNvSpPr/>
      </dsp:nvSpPr>
      <dsp:spPr>
        <a:xfrm>
          <a:off x="4429167"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60A772E-3236-4D1B-82D7-403062D89618}">
      <dsp:nvSpPr>
        <dsp:cNvPr id="0" name=""/>
        <dsp:cNvSpPr/>
      </dsp:nvSpPr>
      <dsp:spPr>
        <a:xfrm>
          <a:off x="4428882" y="0"/>
          <a:ext cx="479727" cy="10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l" defTabSz="311150">
            <a:lnSpc>
              <a:spcPct val="90000"/>
            </a:lnSpc>
            <a:spcBef>
              <a:spcPct val="0"/>
            </a:spcBef>
            <a:spcAft>
              <a:spcPct val="35000"/>
            </a:spcAft>
            <a:buNone/>
          </a:pPr>
          <a:endParaRPr lang="en-GB" sz="700" kern="1200"/>
        </a:p>
      </dsp:txBody>
      <dsp:txXfrm>
        <a:off x="4428882" y="0"/>
        <a:ext cx="479727" cy="105280"/>
      </dsp:txXfrm>
    </dsp:sp>
    <dsp:sp modelId="{E97E0FC1-F3AB-4F82-8DE2-B3DED5E1A482}">
      <dsp:nvSpPr>
        <dsp:cNvPr id="0" name=""/>
        <dsp:cNvSpPr/>
      </dsp:nvSpPr>
      <dsp:spPr>
        <a:xfrm>
          <a:off x="4918877" y="548817"/>
          <a:ext cx="81856" cy="81922"/>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412C225D-F6AE-4D00-A679-2F25EA1B0262}">
      <dsp:nvSpPr>
        <dsp:cNvPr id="0" name=""/>
        <dsp:cNvSpPr/>
      </dsp:nvSpPr>
      <dsp:spPr>
        <a:xfrm>
          <a:off x="4866398"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E615F4E-3CA7-4BD2-BCC1-1853B38F1815}">
      <dsp:nvSpPr>
        <dsp:cNvPr id="0" name=""/>
        <dsp:cNvSpPr/>
      </dsp:nvSpPr>
      <dsp:spPr>
        <a:xfrm>
          <a:off x="4778981"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EDBF0B7C-AB00-4A97-8DAE-209397019763}">
      <dsp:nvSpPr>
        <dsp:cNvPr id="0" name=""/>
        <dsp:cNvSpPr/>
      </dsp:nvSpPr>
      <dsp:spPr>
        <a:xfrm>
          <a:off x="4691563"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6A331C7-82B0-47A9-884F-8DD39A38FBF1}">
      <dsp:nvSpPr>
        <dsp:cNvPr id="0" name=""/>
        <dsp:cNvSpPr/>
      </dsp:nvSpPr>
      <dsp:spPr>
        <a:xfrm>
          <a:off x="4604145"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460C5B3-8273-4AA0-BE67-87CC21452DE8}">
      <dsp:nvSpPr>
        <dsp:cNvPr id="0" name=""/>
        <dsp:cNvSpPr/>
      </dsp:nvSpPr>
      <dsp:spPr>
        <a:xfrm>
          <a:off x="4516585"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28B16C1-710A-4A0D-A4BB-CD2049E50899}">
      <dsp:nvSpPr>
        <dsp:cNvPr id="0" name=""/>
        <dsp:cNvSpPr/>
      </dsp:nvSpPr>
      <dsp:spPr>
        <a:xfrm>
          <a:off x="4429167"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6A422E3-4AE7-4675-8DC7-F1C7F15D68FE}">
      <dsp:nvSpPr>
        <dsp:cNvPr id="0" name=""/>
        <dsp:cNvSpPr/>
      </dsp:nvSpPr>
      <dsp:spPr>
        <a:xfrm>
          <a:off x="4428882" y="526536"/>
          <a:ext cx="479727" cy="10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l" defTabSz="311150">
            <a:lnSpc>
              <a:spcPct val="90000"/>
            </a:lnSpc>
            <a:spcBef>
              <a:spcPct val="0"/>
            </a:spcBef>
            <a:spcAft>
              <a:spcPct val="35000"/>
            </a:spcAft>
            <a:buNone/>
          </a:pPr>
          <a:endParaRPr lang="en-GB" sz="700" kern="1200"/>
        </a:p>
      </dsp:txBody>
      <dsp:txXfrm>
        <a:off x="4428882" y="526536"/>
        <a:ext cx="479727" cy="105280"/>
      </dsp:txXfrm>
    </dsp:sp>
    <dsp:sp modelId="{F4D6FAE3-064D-4E1B-B7A6-3C89B306D533}">
      <dsp:nvSpPr>
        <dsp:cNvPr id="0" name=""/>
        <dsp:cNvSpPr/>
      </dsp:nvSpPr>
      <dsp:spPr>
        <a:xfrm>
          <a:off x="7856392"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A81C4C4-C74E-4761-B90E-EB82C343F606}">
      <dsp:nvSpPr>
        <dsp:cNvPr id="0" name=""/>
        <dsp:cNvSpPr/>
      </dsp:nvSpPr>
      <dsp:spPr>
        <a:xfrm>
          <a:off x="7781381"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A3C2CE9-9B58-4430-A48E-C977B2F2960F}">
      <dsp:nvSpPr>
        <dsp:cNvPr id="0" name=""/>
        <dsp:cNvSpPr/>
      </dsp:nvSpPr>
      <dsp:spPr>
        <a:xfrm>
          <a:off x="7706370"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1527283-7F89-43CB-B2AB-F0AEA08CC3D2}">
      <dsp:nvSpPr>
        <dsp:cNvPr id="0" name=""/>
        <dsp:cNvSpPr/>
      </dsp:nvSpPr>
      <dsp:spPr>
        <a:xfrm>
          <a:off x="7631502"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97C808A-CB4C-4662-B908-1970E3312207}">
      <dsp:nvSpPr>
        <dsp:cNvPr id="0" name=""/>
        <dsp:cNvSpPr/>
      </dsp:nvSpPr>
      <dsp:spPr>
        <a:xfrm>
          <a:off x="7556491" y="370971"/>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5C06542-F8AD-46EE-BE30-5F6F9E8C0321}">
      <dsp:nvSpPr>
        <dsp:cNvPr id="0" name=""/>
        <dsp:cNvSpPr/>
      </dsp:nvSpPr>
      <dsp:spPr>
        <a:xfrm>
          <a:off x="7440552" y="350508"/>
          <a:ext cx="81856" cy="81922"/>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D7E8CD2-E57D-49BE-B193-3E7708DB510E}">
      <dsp:nvSpPr>
        <dsp:cNvPr id="0" name=""/>
        <dsp:cNvSpPr/>
      </dsp:nvSpPr>
      <dsp:spPr>
        <a:xfrm>
          <a:off x="7789652" y="286424"/>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B13D99B5-BDE9-43FB-81C7-027BA25C66ED}">
      <dsp:nvSpPr>
        <dsp:cNvPr id="0" name=""/>
        <dsp:cNvSpPr/>
      </dsp:nvSpPr>
      <dsp:spPr>
        <a:xfrm>
          <a:off x="7789652" y="456125"/>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1462E6A-8937-4B08-9196-58ECC2A7E049}">
      <dsp:nvSpPr>
        <dsp:cNvPr id="0" name=""/>
        <dsp:cNvSpPr/>
      </dsp:nvSpPr>
      <dsp:spPr>
        <a:xfrm>
          <a:off x="7826160" y="323178"/>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024D41A-8B01-42CA-9BB5-F149DA94FB63}">
      <dsp:nvSpPr>
        <dsp:cNvPr id="0" name=""/>
        <dsp:cNvSpPr/>
      </dsp:nvSpPr>
      <dsp:spPr>
        <a:xfrm>
          <a:off x="7828584" y="419573"/>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CA1D55E-D76F-49EA-944C-133B8D60BE66}">
      <dsp:nvSpPr>
        <dsp:cNvPr id="0" name=""/>
        <dsp:cNvSpPr/>
      </dsp:nvSpPr>
      <dsp:spPr>
        <a:xfrm>
          <a:off x="6992197" y="184240"/>
          <a:ext cx="414414" cy="41445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endParaRPr lang="en-GB" sz="900" kern="1200" dirty="0"/>
        </a:p>
      </dsp:txBody>
      <dsp:txXfrm>
        <a:off x="7052887" y="244936"/>
        <a:ext cx="293034" cy="293065"/>
      </dsp:txXfrm>
    </dsp:sp>
    <dsp:sp modelId="{1A494EBA-4337-4662-85EE-2DA0FB1E4AE0}">
      <dsp:nvSpPr>
        <dsp:cNvPr id="0" name=""/>
        <dsp:cNvSpPr/>
      </dsp:nvSpPr>
      <dsp:spPr>
        <a:xfrm>
          <a:off x="6961252" y="148833"/>
          <a:ext cx="81856" cy="81922"/>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FC9EC862-2252-4222-AC23-813263E054D8}">
      <dsp:nvSpPr>
        <dsp:cNvPr id="0" name=""/>
        <dsp:cNvSpPr/>
      </dsp:nvSpPr>
      <dsp:spPr>
        <a:xfrm>
          <a:off x="6908773"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422834AD-539D-46D7-90D2-B13E169CB00D}">
      <dsp:nvSpPr>
        <dsp:cNvPr id="0" name=""/>
        <dsp:cNvSpPr/>
      </dsp:nvSpPr>
      <dsp:spPr>
        <a:xfrm>
          <a:off x="6821355"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CE82EE8-D228-4296-9AF5-B6032E64F551}">
      <dsp:nvSpPr>
        <dsp:cNvPr id="0" name=""/>
        <dsp:cNvSpPr/>
      </dsp:nvSpPr>
      <dsp:spPr>
        <a:xfrm>
          <a:off x="6733937"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3501FA0-040C-4C84-8FBA-BAA50BB4D5FB}">
      <dsp:nvSpPr>
        <dsp:cNvPr id="0" name=""/>
        <dsp:cNvSpPr/>
      </dsp:nvSpPr>
      <dsp:spPr>
        <a:xfrm>
          <a:off x="6646519"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E8EE8DD-BD89-484D-98B1-027E62D075BE}">
      <dsp:nvSpPr>
        <dsp:cNvPr id="0" name=""/>
        <dsp:cNvSpPr/>
      </dsp:nvSpPr>
      <dsp:spPr>
        <a:xfrm>
          <a:off x="6558959"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66643B1-A3BB-49AC-970F-4FCCAB57EEFD}">
      <dsp:nvSpPr>
        <dsp:cNvPr id="0" name=""/>
        <dsp:cNvSpPr/>
      </dsp:nvSpPr>
      <dsp:spPr>
        <a:xfrm>
          <a:off x="6471541" y="105616"/>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E092989-42CA-4BE8-B6F7-7C484791B208}">
      <dsp:nvSpPr>
        <dsp:cNvPr id="0" name=""/>
        <dsp:cNvSpPr/>
      </dsp:nvSpPr>
      <dsp:spPr>
        <a:xfrm>
          <a:off x="6471256" y="0"/>
          <a:ext cx="479727" cy="10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l" defTabSz="311150">
            <a:lnSpc>
              <a:spcPct val="90000"/>
            </a:lnSpc>
            <a:spcBef>
              <a:spcPct val="0"/>
            </a:spcBef>
            <a:spcAft>
              <a:spcPct val="35000"/>
            </a:spcAft>
            <a:buNone/>
          </a:pPr>
          <a:endParaRPr lang="en-GB" sz="700" kern="1200"/>
        </a:p>
      </dsp:txBody>
      <dsp:txXfrm>
        <a:off x="6471256" y="0"/>
        <a:ext cx="479727" cy="105280"/>
      </dsp:txXfrm>
    </dsp:sp>
    <dsp:sp modelId="{D7668C3E-D331-434E-9640-97293A45A3EC}">
      <dsp:nvSpPr>
        <dsp:cNvPr id="0" name=""/>
        <dsp:cNvSpPr/>
      </dsp:nvSpPr>
      <dsp:spPr>
        <a:xfrm>
          <a:off x="6961252" y="548817"/>
          <a:ext cx="81856" cy="81922"/>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F8ED35F-16B2-439D-9C4C-F69B692FA8A8}">
      <dsp:nvSpPr>
        <dsp:cNvPr id="0" name=""/>
        <dsp:cNvSpPr/>
      </dsp:nvSpPr>
      <dsp:spPr>
        <a:xfrm>
          <a:off x="6908773"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7E2D0316-B0AB-4F6B-BB45-1899DF8CFAA2}">
      <dsp:nvSpPr>
        <dsp:cNvPr id="0" name=""/>
        <dsp:cNvSpPr/>
      </dsp:nvSpPr>
      <dsp:spPr>
        <a:xfrm>
          <a:off x="6821355"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F03F865-A0BF-4D46-91F9-DA43ED5F91BC}">
      <dsp:nvSpPr>
        <dsp:cNvPr id="0" name=""/>
        <dsp:cNvSpPr/>
      </dsp:nvSpPr>
      <dsp:spPr>
        <a:xfrm>
          <a:off x="6733937"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BC466E3-D5F7-4272-97C4-39C24218ACF8}">
      <dsp:nvSpPr>
        <dsp:cNvPr id="0" name=""/>
        <dsp:cNvSpPr/>
      </dsp:nvSpPr>
      <dsp:spPr>
        <a:xfrm>
          <a:off x="6646519"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047F1C36-2C8B-4F17-86F3-2C9666C7C3F8}">
      <dsp:nvSpPr>
        <dsp:cNvPr id="0" name=""/>
        <dsp:cNvSpPr/>
      </dsp:nvSpPr>
      <dsp:spPr>
        <a:xfrm>
          <a:off x="6558959"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3A3855B-716D-4229-B279-1DEE614A0E1B}">
      <dsp:nvSpPr>
        <dsp:cNvPr id="0" name=""/>
        <dsp:cNvSpPr/>
      </dsp:nvSpPr>
      <dsp:spPr>
        <a:xfrm>
          <a:off x="6471541" y="632220"/>
          <a:ext cx="40928" cy="40927"/>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451CF4E-6AEF-4B7F-8C9F-8BA763F351A3}">
      <dsp:nvSpPr>
        <dsp:cNvPr id="0" name=""/>
        <dsp:cNvSpPr/>
      </dsp:nvSpPr>
      <dsp:spPr>
        <a:xfrm>
          <a:off x="6471256" y="526536"/>
          <a:ext cx="479727" cy="105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l" defTabSz="311150">
            <a:lnSpc>
              <a:spcPct val="90000"/>
            </a:lnSpc>
            <a:spcBef>
              <a:spcPct val="0"/>
            </a:spcBef>
            <a:spcAft>
              <a:spcPct val="35000"/>
            </a:spcAft>
            <a:buNone/>
          </a:pPr>
          <a:endParaRPr lang="en-GB" sz="700" kern="1200"/>
        </a:p>
      </dsp:txBody>
      <dsp:txXfrm>
        <a:off x="6471256" y="526536"/>
        <a:ext cx="479727" cy="105280"/>
      </dsp:txXfrm>
    </dsp:sp>
  </dsp:spTree>
</dsp:drawing>
</file>

<file path=ppt/diagrams/layout1.xml><?xml version="1.0" encoding="utf-8"?>
<dgm:layoutDef xmlns:dgm="http://schemas.openxmlformats.org/drawingml/2006/diagram" xmlns:a="http://schemas.openxmlformats.org/drawingml/2006/main" uniqueId="urn:microsoft.com/office/officeart/2011/layout/ConvergingText">
  <dgm:title val="Converging Text"/>
  <dgm:desc val="Use to show multiple steps or parts that merge into a whole. Limited to one Level 1 shape that contains text and a maximum of five Level 2 shapes."/>
  <dgm:catLst>
    <dgm:cat type="process" pri="6500"/>
    <dgm:cat type="officeonline" pri="5000"/>
  </dgm:catLst>
  <dgm:samp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tyleData>
  <dgm:clr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clrData>
  <dgm:layoutNode name="Name0">
    <dgm:varLst>
      <dgm:chMax/>
      <dgm:chPref val="1"/>
      <dgm:dir/>
      <dgm:animOne val="branch"/>
      <dgm:animLvl val="lvl"/>
      <dgm:resizeHandles/>
    </dgm:varLst>
    <dgm:choose name="Name1">
      <dgm:if name="Name2" func="var" arg="dir" op="equ" val="norm">
        <dgm:alg type="lin">
          <dgm:param type="linDir" val="fromL"/>
          <dgm:param type="vertAlign" val="mid"/>
          <dgm:param type="nodeVertAlign" val="mid"/>
          <dgm:param type="horzAlign" val="ctr"/>
        </dgm:alg>
      </dgm:if>
      <dgm:else name="Name3">
        <dgm:alg type="lin">
          <dgm:param type="linDir" val="fromR"/>
          <dgm:param type="vertAlign" val="mid"/>
          <dgm:param type="nodeVertAlign" val="mid"/>
          <dgm:param type="horzAlign" val="ctr"/>
        </dgm:alg>
      </dgm:else>
    </dgm:choose>
    <dgm:shape xmlns:r="http://schemas.openxmlformats.org/officeDocument/2006/relationships" r:blip="">
      <dgm:adjLst/>
    </dgm:shape>
    <dgm:constrLst>
      <dgm:constr type="primFontSz" for="des" forName="Parent" op="equ" val="65"/>
      <dgm:constr type="primFontSz" for="des" forName="Child1" op="equ" val="65"/>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w" for="ch" forName="composite" refType="w"/>
      <dgm:constr type="h" for="ch" forName="composite" refType="h"/>
      <dgm:constr type="sp" refType="w" refFor="ch" refForName="composite" op="equ" fact="0.05"/>
      <dgm:constr type="w" for="ch" forName="sibTrans" refType="w" refFor="ch" refForName="composite" op="equ" fact="0.05"/>
      <dgm:constr type="h" for="ch" forName="sibTrans" refType="w" refFor="ch" refForName="sibTrans" op="equ"/>
    </dgm:constrLst>
    <dgm:forEach name="nodesForEach" axis="ch" ptType="node">
      <dgm:layoutNode name="composite">
        <dgm:choose name="Name4">
          <dgm:if name="Name5" func="var" arg="dir" op="equ" val="norm">
            <dgm:choose name="Name6">
              <dgm:if name="Name7" axis="ch" ptType="node" func="cnt" op="equ" val="0">
                <dgm:alg type="composite">
                  <dgm:param type="ar" val="2.1059"/>
                </dgm:alg>
                <dgm:constrLst>
                  <dgm:constr type="l" for="ch" forName="Parent" refType="w" fact="0"/>
                  <dgm:constr type="t" for="ch" forName="Parent" refType="h" fact="0"/>
                  <dgm:constr type="w" for="ch" forName="Parent" refType="w" fact="0.4749"/>
                  <dgm:constr type="h" for="ch" forName="Parent" refType="h"/>
                  <dgm:constr type="l" for="ch" forName="ParentAccent1" refType="w" fact="0.9531"/>
                  <dgm:constr type="t" for="ch" forName="ParentAccent1" refType="h" fact="0.4506"/>
                  <dgm:constr type="w" for="ch" forName="ParentAccent1" refType="w" fact="0.0469"/>
                  <dgm:constr type="h" for="ch" forName="ParentAccent1" refType="h" fact="0.0988"/>
                  <dgm:constr type="l" for="ch" forName="ParentAccent2" refType="w" fact="0.8734"/>
                  <dgm:constr type="t" for="ch" forName="ParentAccent2" refType="h" fact="0.4506"/>
                  <dgm:constr type="w" for="ch" forName="ParentAccent2" refType="w" fact="0.0469"/>
                  <dgm:constr type="h" for="ch" forName="ParentAccent2" refType="h" fact="0.0988"/>
                  <dgm:constr type="l" for="ch" forName="ParentAccent3" refType="w" fact="0.7937"/>
                  <dgm:constr type="t" for="ch" forName="ParentAccent3" refType="h" fact="0.4506"/>
                  <dgm:constr type="w" for="ch" forName="ParentAccent3" refType="w" fact="0.0469"/>
                  <dgm:constr type="h" for="ch" forName="ParentAccent3" refType="h" fact="0.0988"/>
                  <dgm:constr type="l" for="ch" forName="ParentAccent4" refType="w" fact="0.714"/>
                  <dgm:constr type="t" for="ch" forName="ParentAccent4" refType="h" fact="0.4506"/>
                  <dgm:constr type="w" for="ch" forName="ParentAccent4" refType="w" fact="0.0469"/>
                  <dgm:constr type="h" for="ch" forName="ParentAccent4" refType="h" fact="0.0988"/>
                  <dgm:constr type="l" for="ch" forName="ParentAccent5" refType="w" fact="0.6343"/>
                  <dgm:constr type="t" for="ch" forName="ParentAccent5" refType="h" fact="0.4506"/>
                  <dgm:constr type="w" for="ch" forName="ParentAccent5" refType="w" fact="0.0469"/>
                  <dgm:constr type="h" for="ch" forName="ParentAccent5" refType="h" fact="0.0988"/>
                  <dgm:constr type="l" for="ch" forName="ParentAccent6" refType="w" fact="0.5076"/>
                  <dgm:constr type="t" for="ch" forName="ParentAccent6" refType="h" fact="0.4012"/>
                  <dgm:constr type="w" for="ch" forName="ParentAccent6" refType="w" fact="0.0939"/>
                  <dgm:constr type="h" for="ch" forName="ParentAccent6" refType="h" fact="0.1976"/>
                  <dgm:constr type="l" for="ch" forName="ParentAccent7" refType="w" fact="0.8766"/>
                  <dgm:constr type="t" for="ch" forName="ParentAccent7" refType="h" fact="0.2465"/>
                  <dgm:constr type="w" for="ch" forName="ParentAccent7" refType="w" fact="0.0469"/>
                  <dgm:constr type="h" for="ch" forName="ParentAccent7" refType="h" fact="0.0988"/>
                  <dgm:constr type="l" for="ch" forName="ParentAccent8" refType="w" fact="0.8766"/>
                  <dgm:constr type="t" for="ch" forName="ParentAccent8" refType="h" fact="0.6562"/>
                  <dgm:constr type="w" for="ch" forName="ParentAccent8" refType="w" fact="0.0469"/>
                  <dgm:constr type="h" for="ch" forName="ParentAccent8" refType="h" fact="0.0988"/>
                  <dgm:constr type="l" for="ch" forName="ParentAccent9" refType="w" fact="0.9185"/>
                  <dgm:constr type="t" for="ch" forName="ParentAccent9" refType="h" fact="0.3353"/>
                  <dgm:constr type="w" for="ch" forName="ParentAccent9" refType="w" fact="0.0469"/>
                  <dgm:constr type="h" for="ch" forName="ParentAccent9" refType="h" fact="0.0988"/>
                  <dgm:constr type="l" for="ch" forName="ParentAccent10" refType="w" fact="0.9213"/>
                  <dgm:constr type="t" for="ch" forName="ParentAccent10" refType="h" fact="0.5679"/>
                  <dgm:constr type="w" for="ch" forName="ParentAccent10" refType="w" fact="0.0469"/>
                  <dgm:constr type="h" for="ch" forName="ParentAccent10" refType="h" fact="0.0988"/>
                </dgm:constrLst>
              </dgm:if>
              <dgm:if name="Name8" axis="ch" ptType="node" func="cnt" op="equ" val="1">
                <dgm:alg type="composite">
                  <dgm:param type="ar" val="3.4411"/>
                </dgm:alg>
                <dgm:constrLst>
                  <dgm:constr type="l" for="ch" forName="Child1Accent1" refType="w" fact="0.284"/>
                  <dgm:constr type="t" for="ch" forName="Child1Accent1" refType="h" fact="0.4012"/>
                  <dgm:constr type="w" for="ch" forName="Child1Accent1" refType="w" fact="0.0574"/>
                  <dgm:constr type="h" for="ch" forName="Child1Accent1" refType="h" fact="0.1976"/>
                  <dgm:constr type="l" for="ch" forName="Child1Accent2" refType="w" fact="0.2272"/>
                  <dgm:constr type="t" for="ch" forName="Child1Accent2" refType="h" fact="0.4506"/>
                  <dgm:constr type="w" for="ch" forName="Child1Accent2" refType="w" fact="0.0287"/>
                  <dgm:constr type="h" for="ch" forName="Child1Accent2" refType="h" fact="0.0988"/>
                  <dgm:constr type="l" for="ch" forName="Child1Accent3" refType="w" fact="0.1705"/>
                  <dgm:constr type="t" for="ch" forName="Child1Accent3" refType="h" fact="0.4506"/>
                  <dgm:constr type="w" for="ch" forName="Child1Accent3" refType="w" fact="0.0287"/>
                  <dgm:constr type="h" for="ch" forName="Child1Accent3" refType="h" fact="0.0988"/>
                  <dgm:constr type="l" for="ch" forName="Child1Accent4" refType="w" fact="0.1137"/>
                  <dgm:constr type="t" for="ch" forName="Child1Accent4" refType="h" fact="0.4506"/>
                  <dgm:constr type="w" for="ch" forName="Child1Accent4" refType="w" fact="0.0287"/>
                  <dgm:constr type="h" for="ch" forName="Child1Accent4" refType="h" fact="0.0988"/>
                  <dgm:constr type="l" for="ch" forName="Child1Accent5" refType="w" fact="0.057"/>
                  <dgm:constr type="t" for="ch" forName="Child1Accent5" refType="h" fact="0.4506"/>
                  <dgm:constr type="w" for="ch" forName="Child1Accent5" refType="w" fact="0.0287"/>
                  <dgm:constr type="h" for="ch" forName="Child1Accent5" refType="h" fact="0.0988"/>
                  <dgm:constr type="l" for="ch" forName="Child1Accent6" refType="w" fact="0.0002"/>
                  <dgm:constr type="t" for="ch" forName="Child1Accent6" refType="h" fact="0.4506"/>
                  <dgm:constr type="w" for="ch" forName="Child1Accent6" refType="w" fact="0.0287"/>
                  <dgm:constr type="h" for="ch" forName="Child1Accent6" refType="h" fact="0.0988"/>
                  <dgm:constr type="l" for="ch" forName="Child1Accent7" refType="w" fact="0"/>
                  <dgm:constr type="t" for="ch" forName="Child1Accent7" refType="h" fact="0"/>
                  <dgm:constr type="w" for="ch" forName="Child1Accent7" refType="w" fact="0"/>
                  <dgm:constr type="h" for="ch" forName="Child1Accent7" refType="h" fact="0"/>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ParentAccent1" refType="w" fact="0.9713"/>
                  <dgm:constr type="t" for="ch" forName="ParentAccent1" refType="h" fact="0.4506"/>
                  <dgm:constr type="w" for="ch" forName="ParentAccent1" refType="w" fact="0.0287"/>
                  <dgm:constr type="h" for="ch" forName="ParentAccent1" refType="h" fact="0.0988"/>
                  <dgm:constr type="l" for="ch" forName="ParentAccent2" refType="w" fact="0.9187"/>
                  <dgm:constr type="t" for="ch" forName="ParentAccent2" refType="h" fact="0.4506"/>
                  <dgm:constr type="w" for="ch" forName="ParentAccent2" refType="w" fact="0.0287"/>
                  <dgm:constr type="h" for="ch" forName="ParentAccent2" refType="h" fact="0.0988"/>
                  <dgm:constr type="l" for="ch" forName="ParentAccent3" refType="w" fact="0.8661"/>
                  <dgm:constr type="t" for="ch" forName="ParentAccent3" refType="h" fact="0.4506"/>
                  <dgm:constr type="w" for="ch" forName="ParentAccent3" refType="w" fact="0.0287"/>
                  <dgm:constr type="h" for="ch" forName="ParentAccent3" refType="h" fact="0.0988"/>
                  <dgm:constr type="l" for="ch" forName="ParentAccent4" refType="w" fact="0.8136"/>
                  <dgm:constr type="t" for="ch" forName="ParentAccent4" refType="h" fact="0.4506"/>
                  <dgm:constr type="w" for="ch" forName="ParentAccent4" refType="w" fact="0.0287"/>
                  <dgm:constr type="h" for="ch" forName="ParentAccent4" refType="h" fact="0.0988"/>
                  <dgm:constr type="l" for="ch" forName="ParentAccent5" refType="w" fact="0.761"/>
                  <dgm:constr type="t" for="ch" forName="ParentAccent5" refType="h" fact="0.4506"/>
                  <dgm:constr type="w" for="ch" forName="ParentAccent5" refType="w" fact="0.0287"/>
                  <dgm:constr type="h" for="ch" forName="ParentAccent5" refType="h" fact="0.0988"/>
                  <dgm:constr type="l" for="ch" forName="ParentAccent6" refType="w" fact="0.6797"/>
                  <dgm:constr type="t" for="ch" forName="ParentAccent6" refType="h" fact="0.4012"/>
                  <dgm:constr type="w" for="ch" forName="ParentAccent6" refType="w" fact="0.0574"/>
                  <dgm:constr type="h" for="ch" forName="ParentAccent6" refType="h" fact="0.1976"/>
                  <dgm:constr type="l" for="ch" forName="ParentAccent7" refType="w" fact="0.9245"/>
                  <dgm:constr type="t" for="ch" forName="ParentAccent7" refType="h" fact="0.2465"/>
                  <dgm:constr type="w" for="ch" forName="ParentAccent7" refType="w" fact="0.0287"/>
                  <dgm:constr type="h" for="ch" forName="ParentAccent7" refType="h" fact="0.0988"/>
                  <dgm:constr type="l" for="ch" forName="ParentAccent8" refType="w" fact="0.9245"/>
                  <dgm:constr type="t" for="ch" forName="ParentAccent8" refType="h" fact="0.6562"/>
                  <dgm:constr type="w" for="ch" forName="ParentAccent8" refType="w" fact="0.0287"/>
                  <dgm:constr type="h" for="ch" forName="ParentAccent8" refType="h" fact="0.0988"/>
                  <dgm:constr type="l" for="ch" forName="ParentAccent9" refType="w" fact="0.9501"/>
                  <dgm:constr type="t" for="ch" forName="ParentAccent9" refType="h" fact="0.3353"/>
                  <dgm:constr type="w" for="ch" forName="ParentAccent9" refType="w" fact="0.0287"/>
                  <dgm:constr type="h" for="ch" forName="ParentAccent9" refType="h" fact="0.0988"/>
                  <dgm:constr type="l" for="ch" forName="ParentAccent10" refType="w" fact="0.9518"/>
                  <dgm:constr type="t" for="ch" forName="ParentAccent10" refType="h" fact="0.5679"/>
                  <dgm:constr type="w" for="ch" forName="ParentAccent10" refType="w" fact="0.0287"/>
                  <dgm:constr type="h" for="ch" forName="ParentAccent10" refType="h" fact="0.0988"/>
                  <dgm:constr type="l" for="ch" forName="Child1" refType="w" fact="0"/>
                  <dgm:constr type="t" for="ch" forName="Child1" refType="h" fact="0.1978"/>
                  <dgm:constr type="w" for="ch" forName="Child1" refType="w" fact="0.2544"/>
                  <dgm:constr type="h" for="ch" forName="Child1" refType="h" fact="0.2541"/>
                  <dgm:constr type="l" for="ch" forName="Parent" refType="w" fact="0.3653"/>
                  <dgm:constr type="t" for="ch" forName="Parent" refType="h" fact="0"/>
                  <dgm:constr type="w" for="ch" forName="Parent" refType="w" fact="0.2906"/>
                  <dgm:constr type="h" for="ch" forName="Parent" refType="h"/>
                </dgm:constrLst>
              </dgm:if>
              <dgm:if name="Name9" axis="ch" ptType="node" func="cnt" op="equ" val="2">
                <dgm:alg type="composite">
                  <dgm:param type="ar" val="2.1185"/>
                </dgm:alg>
                <dgm:constrLst>
                  <dgm:constr type="l" for="ch" forName="Child1Accent1" refType="w" fact="0.3436"/>
                  <dgm:constr type="t" for="ch" forName="Child1Accent1" refType="h" fact="0.2211"/>
                  <dgm:constr type="w" for="ch" forName="Child1Accent1" refType="w" fact="0.0574"/>
                  <dgm:constr type="h" for="ch" forName="Child1Accent1" refType="h" fact="0.1217"/>
                  <dgm:constr type="l" for="ch" forName="Child1Accent2" refType="w" fact="0.3068"/>
                  <dgm:constr type="t" for="ch" forName="Child1Accent2" refType="h" fact="0.1569"/>
                  <dgm:constr type="w" for="ch" forName="Child1Accent2" refType="w" fact="0.0287"/>
                  <dgm:constr type="h" for="ch" forName="Child1Accent2" refType="h" fact="0.0608"/>
                  <dgm:constr type="l" for="ch" forName="Child1Accent3" refType="w" fact="0.2455"/>
                  <dgm:constr type="t" for="ch" forName="Child1Accent3" refType="h" fact="0.1569"/>
                  <dgm:constr type="w" for="ch" forName="Child1Accent3" refType="w" fact="0.0287"/>
                  <dgm:constr type="h" for="ch" forName="Child1Accent3" refType="h" fact="0.0608"/>
                  <dgm:constr type="l" for="ch" forName="Child1Accent4" refType="w" fact="0.1842"/>
                  <dgm:constr type="t" for="ch" forName="Child1Accent4" refType="h" fact="0.1569"/>
                  <dgm:constr type="w" for="ch" forName="Child1Accent4" refType="w" fact="0.0287"/>
                  <dgm:constr type="h" for="ch" forName="Child1Accent4" refType="h" fact="0.0608"/>
                  <dgm:constr type="l" for="ch" forName="Child1Accent5" refType="w" fact="0.1229"/>
                  <dgm:constr type="t" for="ch" forName="Child1Accent5" refType="h" fact="0.1569"/>
                  <dgm:constr type="w" for="ch" forName="Child1Accent5" refType="w" fact="0.0287"/>
                  <dgm:constr type="h" for="ch" forName="Child1Accent5" refType="h" fact="0.0608"/>
                  <dgm:constr type="l" for="ch" forName="Child1Accent6" refType="w" fact="0.0615"/>
                  <dgm:constr type="t" for="ch" forName="Child1Accent6" refType="h" fact="0.1569"/>
                  <dgm:constr type="w" for="ch" forName="Child1Accent6" refType="w" fact="0.0287"/>
                  <dgm:constr type="h" for="ch" forName="Child1Accent6" refType="h" fact="0.0608"/>
                  <dgm:constr type="l" for="ch" forName="Child1Accent7" refType="w" fact="0.0002"/>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Child2Accent1" refType="w" fact="0.3436"/>
                  <dgm:constr type="t" for="ch" forName="Child2Accent1" refType="h" fact="0.8153"/>
                  <dgm:constr type="w" for="ch" forName="Child2Accent1" refType="w" fact="0.0574"/>
                  <dgm:constr type="h" for="ch" forName="Child2Accent1" refType="h" fact="0.1217"/>
                  <dgm:constr type="l" for="ch" forName="Child2Accent2" refType="w" fact="0.3068"/>
                  <dgm:constr type="t" for="ch" forName="Child2Accent2" refType="h" fact="0.9392"/>
                  <dgm:constr type="w" for="ch" forName="Child2Accent2" refType="w" fact="0.0287"/>
                  <dgm:constr type="h" for="ch" forName="Child2Accent2" refType="h" fact="0.0608"/>
                  <dgm:constr type="l" for="ch" forName="Child2Accent3" refType="w" fact="0.2455"/>
                  <dgm:constr type="t" for="ch" forName="Child2Accent3" refType="h" fact="0.9392"/>
                  <dgm:constr type="w" for="ch" forName="Child2Accent3" refType="w" fact="0.0287"/>
                  <dgm:constr type="h" for="ch" forName="Child2Accent3" refType="h" fact="0.0608"/>
                  <dgm:constr type="l" for="ch" forName="Child2Accent4" refType="w" fact="0.1842"/>
                  <dgm:constr type="t" for="ch" forName="Child2Accent4" refType="h" fact="0.9392"/>
                  <dgm:constr type="w" for="ch" forName="Child2Accent4" refType="w" fact="0.0287"/>
                  <dgm:constr type="h" for="ch" forName="Child2Accent4" refType="h" fact="0.0608"/>
                  <dgm:constr type="l" for="ch" forName="Child2Accent5" refType="w" fact="0.1229"/>
                  <dgm:constr type="t" for="ch" forName="Child2Accent5" refType="h" fact="0.9392"/>
                  <dgm:constr type="w" for="ch" forName="Child2Accent5" refType="w" fact="0.0287"/>
                  <dgm:constr type="h" for="ch" forName="Child2Accent5" refType="h" fact="0.0608"/>
                  <dgm:constr type="l" for="ch" forName="Child2Accent6" refType="w" fact="0.0615"/>
                  <dgm:constr type="t" for="ch" forName="Child2Accent6" refType="h" fact="0.9392"/>
                  <dgm:constr type="w" for="ch" forName="Child2Accent6" refType="w" fact="0.0287"/>
                  <dgm:constr type="h" for="ch" forName="Child2Accent6" refType="h" fact="0.0608"/>
                  <dgm:constr type="l" for="ch" forName="Child2Accent7" refType="w" fact="0.0002"/>
                  <dgm:constr type="t" for="ch" forName="Child2Accent7" refType="h" fact="0.9392"/>
                  <dgm:constr type="w" for="ch" forName="Child2Accent7" refType="w" fact="0.0287"/>
                  <dgm:constr type="h" for="ch" forName="Child2Accent7" refType="h" fact="0.0608"/>
                  <dgm:constr type="l" for="ch" forName="ParentAccent1" refType="w" fact="0.9713"/>
                  <dgm:constr type="t" for="ch" forName="ParentAccent1" refType="h" fact="0.5511"/>
                  <dgm:constr type="w" for="ch" forName="ParentAccent1" refType="w" fact="0.0287"/>
                  <dgm:constr type="h" for="ch" forName="ParentAccent1" refType="h" fact="0.0608"/>
                  <dgm:constr type="l" for="ch" forName="ParentAccent2" refType="w" fact="0.9187"/>
                  <dgm:constr type="t" for="ch" forName="ParentAccent2" refType="h" fact="0.5511"/>
                  <dgm:constr type="w" for="ch" forName="ParentAccent2" refType="w" fact="0.0287"/>
                  <dgm:constr type="h" for="ch" forName="ParentAccent2" refType="h" fact="0.0608"/>
                  <dgm:constr type="l" for="ch" forName="ParentAccent3" refType="w" fact="0.8661"/>
                  <dgm:constr type="t" for="ch" forName="ParentAccent3" refType="h" fact="0.5511"/>
                  <dgm:constr type="w" for="ch" forName="ParentAccent3" refType="w" fact="0.0287"/>
                  <dgm:constr type="h" for="ch" forName="ParentAccent3" refType="h" fact="0.0608"/>
                  <dgm:constr type="l" for="ch" forName="ParentAccent4" refType="w" fact="0.8136"/>
                  <dgm:constr type="t" for="ch" forName="ParentAccent4" refType="h" fact="0.5511"/>
                  <dgm:constr type="w" for="ch" forName="ParentAccent4" refType="w" fact="0.0287"/>
                  <dgm:constr type="h" for="ch" forName="ParentAccent4" refType="h" fact="0.0608"/>
                  <dgm:constr type="l" for="ch" forName="ParentAccent5" refType="w" fact="0.761"/>
                  <dgm:constr type="t" for="ch" forName="ParentAccent5" refType="h" fact="0.5511"/>
                  <dgm:constr type="w" for="ch" forName="ParentAccent5" refType="w" fact="0.0287"/>
                  <dgm:constr type="h" for="ch" forName="ParentAccent5" refType="h" fact="0.0608"/>
                  <dgm:constr type="l" for="ch" forName="ParentAccent6" refType="w" fact="0.6797"/>
                  <dgm:constr type="t" for="ch" forName="ParentAccent6" refType="h" fact="0.5207"/>
                  <dgm:constr type="w" for="ch" forName="ParentAccent6" refType="w" fact="0.0574"/>
                  <dgm:constr type="h" for="ch" forName="ParentAccent6" refType="h" fact="0.1217"/>
                  <dgm:constr type="l" for="ch" forName="ParentAccent7" refType="w" fact="0.9245"/>
                  <dgm:constr type="t" for="ch" forName="ParentAccent7" refType="h" fact="0.4255"/>
                  <dgm:constr type="w" for="ch" forName="ParentAccent7" refType="w" fact="0.0287"/>
                  <dgm:constr type="h" for="ch" forName="ParentAccent7" refType="h" fact="0.0608"/>
                  <dgm:constr type="l" for="ch" forName="ParentAccent8" refType="w" fact="0.9245"/>
                  <dgm:constr type="t" for="ch" forName="ParentAccent8" refType="h" fact="0.6776"/>
                  <dgm:constr type="w" for="ch" forName="ParentAccent8" refType="w" fact="0.0287"/>
                  <dgm:constr type="h" for="ch" forName="ParentAccent8" refType="h" fact="0.0608"/>
                  <dgm:constr type="l" for="ch" forName="ParentAccent9" refType="w" fact="0.9501"/>
                  <dgm:constr type="t" for="ch" forName="ParentAccent9" refType="h" fact="0.4801"/>
                  <dgm:constr type="w" for="ch" forName="ParentAccent9" refType="w" fact="0.0287"/>
                  <dgm:constr type="h" for="ch" forName="ParentAccent9" refType="h" fact="0.0608"/>
                  <dgm:constr type="l" for="ch" forName="ParentAccent10" refType="w" fact="0.9518"/>
                  <dgm:constr type="t" for="ch" forName="ParentAccent10" refType="h" fact="0.6233"/>
                  <dgm:constr type="w" for="ch" forName="ParentAccent10" refType="w" fact="0.0287"/>
                  <dgm:constr type="h" for="ch" forName="ParentAccent10" refType="h" fact="0.0608"/>
                  <dgm:constr type="l" for="ch" forName="Child2" refType="w" fact="0"/>
                  <dgm:constr type="t" for="ch" forName="Child2" refType="h" fact="0.7822"/>
                  <dgm:constr type="w" for="ch" forName="Child2" refType="w" fact="0.3364"/>
                  <dgm:constr type="h" for="ch" forName="Child2" refType="h" fact="0.1564"/>
                  <dgm:constr type="l" for="ch" forName="Child1" refType="w" fact="0"/>
                  <dgm:constr type="t" for="ch" forName="Child1" refType="h" fact="0"/>
                  <dgm:constr type="w" for="ch" forName="Child1" refType="w" fact="0.3364"/>
                  <dgm:constr type="h" for="ch" forName="Child1" refType="h" fact="0.1564"/>
                  <dgm:constr type="l" for="ch" forName="Parent" refType="w" fact="0.3653"/>
                  <dgm:constr type="t" for="ch" forName="Parent" refType="h" fact="0.2737"/>
                  <dgm:constr type="w" for="ch" forName="Parent" refType="w" fact="0.2906"/>
                  <dgm:constr type="h" for="ch" forName="Parent" refType="h" fact="0.6157"/>
                </dgm:constrLst>
              </dgm:if>
              <dgm:if name="Name10" axis="ch" ptType="node" func="cnt" op="equ" val="3">
                <dgm:alg type="composite">
                  <dgm:param type="ar" val="2.1185"/>
                </dgm:alg>
                <dgm:constrLst>
                  <dgm:constr type="l" for="ch" forName="Child1Accent1" refType="w" fact="0.3436"/>
                  <dgm:constr type="t" for="ch" forName="Child1Accent1" refType="h" fact="0.2211"/>
                  <dgm:constr type="w" for="ch" forName="Child1Accent1" refType="w" fact="0.0574"/>
                  <dgm:constr type="h" for="ch" forName="Child1Accent1" refType="h" fact="0.1217"/>
                  <dgm:constr type="l" for="ch" forName="Child1Accent2" refType="w" fact="0.3068"/>
                  <dgm:constr type="t" for="ch" forName="Child1Accent2" refType="h" fact="0.1569"/>
                  <dgm:constr type="w" for="ch" forName="Child1Accent2" refType="w" fact="0.0287"/>
                  <dgm:constr type="h" for="ch" forName="Child1Accent2" refType="h" fact="0.0608"/>
                  <dgm:constr type="l" for="ch" forName="Child1Accent3" refType="w" fact="0.2455"/>
                  <dgm:constr type="t" for="ch" forName="Child1Accent3" refType="h" fact="0.1569"/>
                  <dgm:constr type="w" for="ch" forName="Child1Accent3" refType="w" fact="0.0287"/>
                  <dgm:constr type="h" for="ch" forName="Child1Accent3" refType="h" fact="0.0608"/>
                  <dgm:constr type="l" for="ch" forName="Child1Accent4" refType="w" fact="0.1842"/>
                  <dgm:constr type="t" for="ch" forName="Child1Accent4" refType="h" fact="0.1569"/>
                  <dgm:constr type="w" for="ch" forName="Child1Accent4" refType="w" fact="0.0287"/>
                  <dgm:constr type="h" for="ch" forName="Child1Accent4" refType="h" fact="0.0608"/>
                  <dgm:constr type="l" for="ch" forName="Child1Accent5" refType="w" fact="0.1229"/>
                  <dgm:constr type="t" for="ch" forName="Child1Accent5" refType="h" fact="0.1569"/>
                  <dgm:constr type="w" for="ch" forName="Child1Accent5" refType="w" fact="0.0287"/>
                  <dgm:constr type="h" for="ch" forName="Child1Accent5" refType="h" fact="0.0608"/>
                  <dgm:constr type="l" for="ch" forName="Child2Accent1" refType="w" fact="0.284"/>
                  <dgm:constr type="t" for="ch" forName="Child2Accent1" refType="h" fact="0.5207"/>
                  <dgm:constr type="w" for="ch" forName="Child2Accent1" refType="w" fact="0.0574"/>
                  <dgm:constr type="h" for="ch" forName="Child2Accent1" refType="h" fact="0.1217"/>
                  <dgm:constr type="l" for="ch" forName="Child2Accent2" refType="w" fact="0.2272"/>
                  <dgm:constr type="t" for="ch" forName="Child2Accent2" refType="h" fact="0.5511"/>
                  <dgm:constr type="w" for="ch" forName="Child2Accent2" refType="w" fact="0.0287"/>
                  <dgm:constr type="h" for="ch" forName="Child2Accent2" refType="h" fact="0.0608"/>
                  <dgm:constr type="l" for="ch" forName="Child2Accent3" refType="w" fact="0.1705"/>
                  <dgm:constr type="t" for="ch" forName="Child2Accent3" refType="h" fact="0.5511"/>
                  <dgm:constr type="w" for="ch" forName="Child2Accent3" refType="w" fact="0.0287"/>
                  <dgm:constr type="h" for="ch" forName="Child2Accent3" refType="h" fact="0.0608"/>
                  <dgm:constr type="l" for="ch" forName="Child2Accent4" refType="w" fact="0.1137"/>
                  <dgm:constr type="t" for="ch" forName="Child2Accent4" refType="h" fact="0.5511"/>
                  <dgm:constr type="w" for="ch" forName="Child2Accent4" refType="w" fact="0.0287"/>
                  <dgm:constr type="h" for="ch" forName="Child2Accent4" refType="h" fact="0.0608"/>
                  <dgm:constr type="l" for="ch" forName="Child1Accent6" refType="w" fact="0.0615"/>
                  <dgm:constr type="t" for="ch" forName="Child1Accent6" refType="h" fact="0.1569"/>
                  <dgm:constr type="w" for="ch" forName="Child1Accent6" refType="w" fact="0.0287"/>
                  <dgm:constr type="h" for="ch" forName="Child1Accent6" refType="h" fact="0.0608"/>
                  <dgm:constr type="l" for="ch" forName="Child2Accent5" refType="w" fact="0.057"/>
                  <dgm:constr type="t" for="ch" forName="Child2Accent5" refType="h" fact="0.5511"/>
                  <dgm:constr type="w" for="ch" forName="Child2Accent5" refType="w" fact="0.0287"/>
                  <dgm:constr type="h" for="ch" forName="Child2Accent5" refType="h" fact="0.0608"/>
                  <dgm:constr type="l" for="ch" forName="Child1Accent7" refType="w" fact="0.0002"/>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Child2Accent6" refType="w" fact="0.0002"/>
                  <dgm:constr type="t" for="ch" forName="Child2Accent6" refType="h" fact="0.5511"/>
                  <dgm:constr type="w" for="ch" forName="Child2Accent6" refType="w" fact="0.0287"/>
                  <dgm:constr type="h" for="ch" forName="Child2Accent6" refType="h" fact="0.0608"/>
                  <dgm:constr type="l" for="ch" forName="Child2Accent7" refType="w" fact="0"/>
                  <dgm:constr type="t" for="ch" forName="Child2Accent7" refType="h" fact="0"/>
                  <dgm:constr type="w" for="ch" forName="Child2Accent7" refType="w" fact="0"/>
                  <dgm:constr type="h" for="ch" forName="Child2Accent7" refType="h" fact="0"/>
                  <dgm:constr type="l" for="ch" forName="Child3Accent1" refType="w" fact="0.3436"/>
                  <dgm:constr type="t" for="ch" forName="Child3Accent1" refType="h" fact="0.8153"/>
                  <dgm:constr type="w" for="ch" forName="Child3Accent1" refType="w" fact="0.0574"/>
                  <dgm:constr type="h" for="ch" forName="Child3Accent1" refType="h" fact="0.1217"/>
                  <dgm:constr type="l" for="ch" forName="Child3Accent2" refType="w" fact="0.3068"/>
                  <dgm:constr type="t" for="ch" forName="Child3Accent2" refType="h" fact="0.9392"/>
                  <dgm:constr type="w" for="ch" forName="Child3Accent2" refType="w" fact="0.0287"/>
                  <dgm:constr type="h" for="ch" forName="Child3Accent2" refType="h" fact="0.0608"/>
                  <dgm:constr type="l" for="ch" forName="Child3Accent3" refType="w" fact="0.2455"/>
                  <dgm:constr type="t" for="ch" forName="Child3Accent3" refType="h" fact="0.9392"/>
                  <dgm:constr type="w" for="ch" forName="Child3Accent3" refType="w" fact="0.0287"/>
                  <dgm:constr type="h" for="ch" forName="Child3Accent3" refType="h" fact="0.0608"/>
                  <dgm:constr type="l" for="ch" forName="Child3Accent4" refType="w" fact="0.1842"/>
                  <dgm:constr type="t" for="ch" forName="Child3Accent4" refType="h" fact="0.9392"/>
                  <dgm:constr type="w" for="ch" forName="Child3Accent4" refType="w" fact="0.0287"/>
                  <dgm:constr type="h" for="ch" forName="Child3Accent4" refType="h" fact="0.0608"/>
                  <dgm:constr type="l" for="ch" forName="Child3Accent5" refType="w" fact="0.1229"/>
                  <dgm:constr type="t" for="ch" forName="Child3Accent5" refType="h" fact="0.9392"/>
                  <dgm:constr type="w" for="ch" forName="Child3Accent5" refType="w" fact="0.0287"/>
                  <dgm:constr type="h" for="ch" forName="Child3Accent5" refType="h" fact="0.0608"/>
                  <dgm:constr type="l" for="ch" forName="Child3Accent6" refType="w" fact="0.0615"/>
                  <dgm:constr type="t" for="ch" forName="Child3Accent6" refType="h" fact="0.9392"/>
                  <dgm:constr type="w" for="ch" forName="Child3Accent6" refType="w" fact="0.0287"/>
                  <dgm:constr type="h" for="ch" forName="Child3Accent6" refType="h" fact="0.0608"/>
                  <dgm:constr type="l" for="ch" forName="Child3Accent7" refType="w" fact="0.0002"/>
                  <dgm:constr type="t" for="ch" forName="Child3Accent7" refType="h" fact="0.9392"/>
                  <dgm:constr type="w" for="ch" forName="Child3Accent7" refType="w" fact="0.0287"/>
                  <dgm:constr type="h" for="ch" forName="Child3Accent7" refType="h" fact="0.0608"/>
                  <dgm:constr type="l" for="ch" forName="ParentAccent1" refType="w" fact="0.9713"/>
                  <dgm:constr type="t" for="ch" forName="ParentAccent1" refType="h" fact="0.5511"/>
                  <dgm:constr type="w" for="ch" forName="ParentAccent1" refType="w" fact="0.0287"/>
                  <dgm:constr type="h" for="ch" forName="ParentAccent1" refType="h" fact="0.0608"/>
                  <dgm:constr type="l" for="ch" forName="ParentAccent2" refType="w" fact="0.9187"/>
                  <dgm:constr type="t" for="ch" forName="ParentAccent2" refType="h" fact="0.5511"/>
                  <dgm:constr type="w" for="ch" forName="ParentAccent2" refType="w" fact="0.0287"/>
                  <dgm:constr type="h" for="ch" forName="ParentAccent2" refType="h" fact="0.0608"/>
                  <dgm:constr type="l" for="ch" forName="ParentAccent3" refType="w" fact="0.8661"/>
                  <dgm:constr type="t" for="ch" forName="ParentAccent3" refType="h" fact="0.5511"/>
                  <dgm:constr type="w" for="ch" forName="ParentAccent3" refType="w" fact="0.0287"/>
                  <dgm:constr type="h" for="ch" forName="ParentAccent3" refType="h" fact="0.0608"/>
                  <dgm:constr type="l" for="ch" forName="ParentAccent4" refType="w" fact="0.8136"/>
                  <dgm:constr type="t" for="ch" forName="ParentAccent4" refType="h" fact="0.5511"/>
                  <dgm:constr type="w" for="ch" forName="ParentAccent4" refType="w" fact="0.0287"/>
                  <dgm:constr type="h" for="ch" forName="ParentAccent4" refType="h" fact="0.0608"/>
                  <dgm:constr type="l" for="ch" forName="ParentAccent5" refType="w" fact="0.761"/>
                  <dgm:constr type="t" for="ch" forName="ParentAccent5" refType="h" fact="0.5511"/>
                  <dgm:constr type="w" for="ch" forName="ParentAccent5" refType="w" fact="0.0287"/>
                  <dgm:constr type="h" for="ch" forName="ParentAccent5" refType="h" fact="0.0608"/>
                  <dgm:constr type="l" for="ch" forName="ParentAccent6" refType="w" fact="0.6797"/>
                  <dgm:constr type="t" for="ch" forName="ParentAccent6" refType="h" fact="0.5207"/>
                  <dgm:constr type="w" for="ch" forName="ParentAccent6" refType="w" fact="0.0574"/>
                  <dgm:constr type="h" for="ch" forName="ParentAccent6" refType="h" fact="0.1217"/>
                  <dgm:constr type="l" for="ch" forName="ParentAccent7" refType="w" fact="0.9245"/>
                  <dgm:constr type="t" for="ch" forName="ParentAccent7" refType="h" fact="0.4255"/>
                  <dgm:constr type="w" for="ch" forName="ParentAccent7" refType="w" fact="0.0287"/>
                  <dgm:constr type="h" for="ch" forName="ParentAccent7" refType="h" fact="0.0608"/>
                  <dgm:constr type="l" for="ch" forName="ParentAccent8" refType="w" fact="0.9245"/>
                  <dgm:constr type="t" for="ch" forName="ParentAccent8" refType="h" fact="0.6776"/>
                  <dgm:constr type="w" for="ch" forName="ParentAccent8" refType="w" fact="0.0287"/>
                  <dgm:constr type="h" for="ch" forName="ParentAccent8" refType="h" fact="0.0608"/>
                  <dgm:constr type="l" for="ch" forName="ParentAccent9" refType="w" fact="0.9501"/>
                  <dgm:constr type="t" for="ch" forName="ParentAccent9" refType="h" fact="0.4801"/>
                  <dgm:constr type="w" for="ch" forName="ParentAccent9" refType="w" fact="0.0287"/>
                  <dgm:constr type="h" for="ch" forName="ParentAccent9" refType="h" fact="0.0608"/>
                  <dgm:constr type="l" for="ch" forName="ParentAccent10" refType="w" fact="0.9518"/>
                  <dgm:constr type="t" for="ch" forName="ParentAccent10" refType="h" fact="0.6233"/>
                  <dgm:constr type="w" for="ch" forName="ParentAccent10" refType="w" fact="0.0287"/>
                  <dgm:constr type="h" for="ch" forName="ParentAccent10" refType="h" fact="0.0608"/>
                  <dgm:constr type="l" for="ch" forName="Child3" refType="w" fact="0"/>
                  <dgm:constr type="t" for="ch" forName="Child3" refType="h" fact="0.7822"/>
                  <dgm:constr type="w" for="ch" forName="Child3" refType="w" fact="0.3364"/>
                  <dgm:constr type="h" for="ch" forName="Child3" refType="h" fact="0.1564"/>
                  <dgm:constr type="l" for="ch" forName="Child2" refType="w" fact="0"/>
                  <dgm:constr type="t" for="ch" forName="Child2" refType="h" fact="0.3955"/>
                  <dgm:constr type="w" for="ch" forName="Child2" refType="w" fact="0.2544"/>
                  <dgm:constr type="h" for="ch" forName="Child2" refType="h" fact="0.1564"/>
                  <dgm:constr type="l" for="ch" forName="Child1" refType="w" fact="0"/>
                  <dgm:constr type="t" for="ch" forName="Child1" refType="h" fact="0"/>
                  <dgm:constr type="w" for="ch" forName="Child1" refType="w" fact="0.3364"/>
                  <dgm:constr type="h" for="ch" forName="Child1" refType="h" fact="0.1564"/>
                  <dgm:constr type="l" for="ch" forName="Parent" refType="w" fact="0.3653"/>
                  <dgm:constr type="t" for="ch" forName="Parent" refType="h" fact="0.2737"/>
                  <dgm:constr type="w" for="ch" forName="Parent" refType="w" fact="0.2906"/>
                  <dgm:constr type="h" for="ch" forName="Parent" refType="h" fact="0.6157"/>
                </dgm:constrLst>
              </dgm:if>
              <dgm:if name="Name11" axis="ch" ptType="node" func="cnt" op="equ" val="4">
                <dgm:alg type="composite">
                  <dgm:param type="ar" val="1.8304"/>
                </dgm:alg>
                <dgm:constrLst>
                  <dgm:constr type="l" for="ch" forName="Parent" refType="w" fact="0.3771"/>
                  <dgm:constr type="t" for="ch" forName="Parent" refType="h" fact="0.2946"/>
                  <dgm:constr type="w" for="ch" forName="Parent" refType="w" fact="0.2862"/>
                  <dgm:constr type="h" for="ch" forName="Parent" refType="h" fact="0.5239"/>
                  <dgm:constr type="l" for="ch" forName="Child1Accent1" refType="w" fact="0.3904"/>
                  <dgm:constr type="t" for="ch" forName="Child1Accent1" refType="h" fact="0.2104"/>
                  <dgm:constr type="w" for="ch" forName="Child1Accent1" refType="w" fact="0.0566"/>
                  <dgm:constr type="h" for="ch" forName="Child1Accent1" refType="h" fact="0.1035"/>
                  <dgm:constr type="l" for="ch" forName="Child1Accent3" refType="w" fact="0.3001"/>
                  <dgm:constr type="t" for="ch" forName="Child1Accent3" refType="h" fact="0.128"/>
                  <dgm:constr type="w" for="ch" forName="Child1Accent3" refType="w" fact="0.0283"/>
                  <dgm:constr type="h" for="ch" forName="Child1Accent3" refType="h" fact="0.0518"/>
                  <dgm:constr type="l" for="ch" forName="Child1Accent4" refType="w" fact="0.2418"/>
                  <dgm:constr type="t" for="ch" forName="Child1Accent4" refType="h" fact="0.128"/>
                  <dgm:constr type="w" for="ch" forName="Child1Accent4" refType="w" fact="0.0283"/>
                  <dgm:constr type="h" for="ch" forName="Child1Accent4" refType="h" fact="0.0518"/>
                  <dgm:constr type="l" for="ch" forName="Child1Accent5" refType="w" fact="0.1835"/>
                  <dgm:constr type="t" for="ch" forName="Child1Accent5" refType="h" fact="0.128"/>
                  <dgm:constr type="w" for="ch" forName="Child1Accent5" refType="w" fact="0.0283"/>
                  <dgm:constr type="h" for="ch" forName="Child1Accent5" refType="h" fact="0.0518"/>
                  <dgm:constr type="l" for="ch" forName="Child1Accent6" refType="w" fact="0.1252"/>
                  <dgm:constr type="t" for="ch" forName="Child1Accent6" refType="h" fact="0.128"/>
                  <dgm:constr type="w" for="ch" forName="Child1Accent6" refType="w" fact="0.0283"/>
                  <dgm:constr type="h" for="ch" forName="Child1Accent6" refType="h" fact="0.0518"/>
                  <dgm:constr type="l" for="ch" forName="Child3Accent1" refType="w" fact="0.3158"/>
                  <dgm:constr type="t" for="ch" forName="Child3Accent1" refType="h" fact="0.6212"/>
                  <dgm:constr type="w" for="ch" forName="Child3Accent1" refType="w" fact="0.0566"/>
                  <dgm:constr type="h" for="ch" forName="Child3Accent1" refType="h" fact="0.1035"/>
                  <dgm:constr type="l" for="ch" forName="Child3Accent2" refType="w" fact="0.2689"/>
                  <dgm:constr type="t" for="ch" forName="Child3Accent2" refType="h" fact="0.6828"/>
                  <dgm:constr type="w" for="ch" forName="Child3Accent2" refType="w" fact="0.0283"/>
                  <dgm:constr type="h" for="ch" forName="Child3Accent2" refType="h" fact="0.0518"/>
                  <dgm:constr type="l" for="ch" forName="Child3Accent4" refType="w" fact="0.1614"/>
                  <dgm:constr type="t" for="ch" forName="Child3Accent4" refType="h" fact="0.6828"/>
                  <dgm:constr type="w" for="ch" forName="Child3Accent4" refType="w" fact="0.0283"/>
                  <dgm:constr type="h" for="ch" forName="Child3Accent4" refType="h" fact="0.0518"/>
                  <dgm:constr type="l" for="ch" forName="Child3Accent5" refType="w" fact="0.1077"/>
                  <dgm:constr type="t" for="ch" forName="Child3Accent5" refType="h" fact="0.6828"/>
                  <dgm:constr type="w" for="ch" forName="Child3Accent5" refType="w" fact="0.0283"/>
                  <dgm:constr type="h" for="ch" forName="Child3Accent5" refType="h" fact="0.0518"/>
                  <dgm:constr type="l" for="ch" forName="Child1Accent7" refType="w" fact="0.0668"/>
                  <dgm:constr type="t" for="ch" forName="Child1Accent7" refType="h" fact="0.128"/>
                  <dgm:constr type="w" for="ch" forName="Child1Accent7" refType="w" fact="0.0283"/>
                  <dgm:constr type="h" for="ch" forName="Child1Accent7" refType="h" fact="0.0518"/>
                  <dgm:constr type="l" for="ch" forName="Child3Accent6" refType="w" fact="0.0539"/>
                  <dgm:constr type="t" for="ch" forName="Child3Accent6" refType="h" fact="0.6828"/>
                  <dgm:constr type="w" for="ch" forName="Child3Accent6" refType="w" fact="0.0283"/>
                  <dgm:constr type="h" for="ch" forName="Child3Accent6" refType="h" fact="0.0518"/>
                  <dgm:constr type="l" for="ch" forName="Child1Accent8" refType="w" fact="0.0085"/>
                  <dgm:constr type="t" for="ch" forName="Child1Accent8" refType="h" fact="0.128"/>
                  <dgm:constr type="w" for="ch" forName="Child1Accent8" refType="w" fact="0.0283"/>
                  <dgm:constr type="h" for="ch" forName="Child1Accent8" refType="h" fact="0.0518"/>
                  <dgm:constr type="l" for="ch" forName="Child1Accent9" refType="w" fact="0"/>
                  <dgm:constr type="t" for="ch" forName="Child1Accent9" refType="h" fact="0"/>
                  <dgm:constr type="w" for="ch" forName="Child1Accent9" refType="w" fact="0"/>
                  <dgm:constr type="h" for="ch" forName="Child1Accent9" refType="h" fact="0"/>
                  <dgm:constr type="l" for="ch" forName="Child3Accent7" refType="w" fact="0.0002"/>
                  <dgm:constr type="t" for="ch" forName="Child3Accent7" refType="h" fact="0.6828"/>
                  <dgm:constr type="w" for="ch" forName="Child3Accent7" refType="w" fact="0.0283"/>
                  <dgm:constr type="h" for="ch" forName="Child3Accent7" refType="h" fact="0.0518"/>
                  <dgm:constr type="l" for="ch" forName="Child4Accent1" refType="w" fact="0.3904"/>
                  <dgm:constr type="t" for="ch" forName="Child4Accent1" refType="h" fact="0.8"/>
                  <dgm:constr type="w" for="ch" forName="Child4Accent1" refType="w" fact="0.0566"/>
                  <dgm:constr type="h" for="ch" forName="Child4Accent1" refType="h" fact="0.1035"/>
                  <dgm:constr type="l" for="ch" forName="Child4Accent3" refType="w" fact="0.2998"/>
                  <dgm:constr type="t" for="ch" forName="Child4Accent3" refType="h" fact="0.9482"/>
                  <dgm:constr type="w" for="ch" forName="Child4Accent3" refType="w" fact="0.0283"/>
                  <dgm:constr type="h" for="ch" forName="Child4Accent3" refType="h" fact="0.0518"/>
                  <dgm:constr type="l" for="ch" forName="Child4Accent4" refType="w" fact="0.2415"/>
                  <dgm:constr type="t" for="ch" forName="Child4Accent4" refType="h" fact="0.9482"/>
                  <dgm:constr type="w" for="ch" forName="Child4Accent4" refType="w" fact="0.0283"/>
                  <dgm:constr type="h" for="ch" forName="Child4Accent4" refType="h" fact="0.0518"/>
                  <dgm:constr type="l" for="ch" forName="Child4Accent5" refType="w" fact="0.1833"/>
                  <dgm:constr type="t" for="ch" forName="Child4Accent5" refType="h" fact="0.9482"/>
                  <dgm:constr type="w" for="ch" forName="Child4Accent5" refType="w" fact="0.0283"/>
                  <dgm:constr type="h" for="ch" forName="Child4Accent5" refType="h" fact="0.0518"/>
                  <dgm:constr type="l" for="ch" forName="Child4Accent6" refType="w" fact="0.1251"/>
                  <dgm:constr type="t" for="ch" forName="Child4Accent6" refType="h" fact="0.9482"/>
                  <dgm:constr type="w" for="ch" forName="Child4Accent6" refType="w" fact="0.0283"/>
                  <dgm:constr type="h" for="ch" forName="Child4Accent6" refType="h" fact="0.0518"/>
                  <dgm:constr type="l" for="ch" forName="Child4Accent7" refType="w" fact="0.0668"/>
                  <dgm:constr type="t" for="ch" forName="Child4Accent7" refType="h" fact="0.9482"/>
                  <dgm:constr type="w" for="ch" forName="Child4Accent7" refType="w" fact="0.0283"/>
                  <dgm:constr type="h" for="ch" forName="Child4Accent7" refType="h" fact="0.0518"/>
                  <dgm:constr type="l" for="ch" forName="Child4Accent8" refType="w" fact="0.0086"/>
                  <dgm:constr type="t" for="ch" forName="Child4Accent8" refType="h" fact="0.9482"/>
                  <dgm:constr type="w" for="ch" forName="Child4Accent8" refType="w" fact="0.0283"/>
                  <dgm:constr type="h" for="ch" forName="Child4Accent8" refType="h" fact="0.0518"/>
                  <dgm:constr type="l" for="ch" forName="Child2Accent1" refType="w" fact="0.3158"/>
                  <dgm:constr type="t" for="ch" forName="Child2Accent1" refType="h" fact="0.3725"/>
                  <dgm:constr type="w" for="ch" forName="Child2Accent1" refType="w" fact="0.0566"/>
                  <dgm:constr type="h" for="ch" forName="Child2Accent1" refType="h" fact="0.1035"/>
                  <dgm:constr type="l" for="ch" forName="Child4Accent2" refType="w" fact="0.358"/>
                  <dgm:constr type="t" for="ch" forName="Child4Accent2" refType="h" fact="0.8993"/>
                  <dgm:constr type="w" for="ch" forName="Child4Accent2" refType="w" fact="0.0283"/>
                  <dgm:constr type="h" for="ch" forName="Child4Accent2" refType="h" fact="0.0518"/>
                  <dgm:constr type="l" for="ch" forName="Child1Accent2" refType="w" fact="0.3585"/>
                  <dgm:constr type="t" for="ch" forName="Child1Accent2" refType="h" fact="0.162"/>
                  <dgm:constr type="w" for="ch" forName="Child1Accent2" refType="w" fact="0.0283"/>
                  <dgm:constr type="h" for="ch" forName="Child1Accent2" refType="h" fact="0.0518"/>
                  <dgm:constr type="l" for="ch" forName="Child3Accent3" refType="w" fact="0.2151"/>
                  <dgm:constr type="t" for="ch" forName="Child3Accent3" refType="h" fact="0.6828"/>
                  <dgm:constr type="w" for="ch" forName="Child3Accent3" refType="w" fact="0.0283"/>
                  <dgm:constr type="h" for="ch" forName="Child3Accent3" refType="h" fact="0.0518"/>
                  <dgm:constr type="l" for="ch" forName="Child2Accent2" refType="w" fact="0.2689"/>
                  <dgm:constr type="t" for="ch" forName="Child2Accent2" refType="h" fact="0.3937"/>
                  <dgm:constr type="w" for="ch" forName="Child2Accent2" refType="w" fact="0.0283"/>
                  <dgm:constr type="h" for="ch" forName="Child2Accent2" refType="h" fact="0.0518"/>
                  <dgm:constr type="l" for="ch" forName="Child2Accent4" refType="w" fact="0.1614"/>
                  <dgm:constr type="t" for="ch" forName="Child2Accent4" refType="h" fact="0.3937"/>
                  <dgm:constr type="w" for="ch" forName="Child2Accent4" refType="w" fact="0.0283"/>
                  <dgm:constr type="h" for="ch" forName="Child2Accent4" refType="h" fact="0.0518"/>
                  <dgm:constr type="l" for="ch" forName="Child2Accent5" refType="w" fact="0.1077"/>
                  <dgm:constr type="t" for="ch" forName="Child2Accent5" refType="h" fact="0.3937"/>
                  <dgm:constr type="w" for="ch" forName="Child2Accent5" refType="w" fact="0.0283"/>
                  <dgm:constr type="h" for="ch" forName="Child2Accent5" refType="h" fact="0.0518"/>
                  <dgm:constr type="l" for="ch" forName="Child2Accent6" refType="w" fact="0.0539"/>
                  <dgm:constr type="t" for="ch" forName="Child2Accent6" refType="h" fact="0.3937"/>
                  <dgm:constr type="w" for="ch" forName="Child2Accent6" refType="w" fact="0.0283"/>
                  <dgm:constr type="h" for="ch" forName="Child2Accent6" refType="h" fact="0.0518"/>
                  <dgm:constr type="l" for="ch" forName="Child2Accent7" refType="w" fact="0.0002"/>
                  <dgm:constr type="t" for="ch" forName="Child2Accent7" refType="h" fact="0.3937"/>
                  <dgm:constr type="w" for="ch" forName="Child2Accent7" refType="w" fact="0.0283"/>
                  <dgm:constr type="h" for="ch" forName="Child2Accent7" refType="h" fact="0.0518"/>
                  <dgm:constr type="l" for="ch" forName="Child2Accent3" refType="w" fact="0.2151"/>
                  <dgm:constr type="t" for="ch" forName="Child2Accent3" refType="h" fact="0.3937"/>
                  <dgm:constr type="w" for="ch" forName="Child2Accent3" refType="w" fact="0.0283"/>
                  <dgm:constr type="h" for="ch" forName="Child2Accent3" refType="h" fact="0.0518"/>
                  <dgm:constr type="l" for="ch" forName="ParentAccent1" refType="w" fact="0.9717"/>
                  <dgm:constr type="t" for="ch" forName="ParentAccent1" refType="h" fact="0.5316"/>
                  <dgm:constr type="w" for="ch" forName="ParentAccent1" refType="w" fact="0.0283"/>
                  <dgm:constr type="h" for="ch" forName="ParentAccent1" refType="h" fact="0.0518"/>
                  <dgm:constr type="l" for="ch" forName="ParentAccent2" refType="w" fact="0.9199"/>
                  <dgm:constr type="t" for="ch" forName="ParentAccent2" refType="h" fact="0.5316"/>
                  <dgm:constr type="w" for="ch" forName="ParentAccent2" refType="w" fact="0.0283"/>
                  <dgm:constr type="h" for="ch" forName="ParentAccent2" refType="h" fact="0.0518"/>
                  <dgm:constr type="l" for="ch" forName="ParentAccent3" refType="w" fact="0.8682"/>
                  <dgm:constr type="t" for="ch" forName="ParentAccent3" refType="h" fact="0.5316"/>
                  <dgm:constr type="w" for="ch" forName="ParentAccent3" refType="w" fact="0.0283"/>
                  <dgm:constr type="h" for="ch" forName="ParentAccent3" refType="h" fact="0.0518"/>
                  <dgm:constr type="l" for="ch" forName="ParentAccent4" refType="w" fact="0.8164"/>
                  <dgm:constr type="t" for="ch" forName="ParentAccent4" refType="h" fact="0.5316"/>
                  <dgm:constr type="w" for="ch" forName="ParentAccent4" refType="w" fact="0.0283"/>
                  <dgm:constr type="h" for="ch" forName="ParentAccent4" refType="h" fact="0.0518"/>
                  <dgm:constr type="l" for="ch" forName="ParentAccent5" refType="w" fact="0.7646"/>
                  <dgm:constr type="t" for="ch" forName="ParentAccent5" refType="h" fact="0.5316"/>
                  <dgm:constr type="w" for="ch" forName="ParentAccent5" refType="w" fact="0.0283"/>
                  <dgm:constr type="h" for="ch" forName="ParentAccent5" refType="h" fact="0.0518"/>
                  <dgm:constr type="l" for="ch" forName="ParentAccent6" refType="w" fact="0.6846"/>
                  <dgm:constr type="t" for="ch" forName="ParentAccent6" refType="h" fact="0.5057"/>
                  <dgm:constr type="w" for="ch" forName="ParentAccent6" refType="w" fact="0.0566"/>
                  <dgm:constr type="h" for="ch" forName="ParentAccent6" refType="h" fact="0.1035"/>
                  <dgm:constr type="l" for="ch" forName="ParentAccent7" refType="w" fact="0.9256"/>
                  <dgm:constr type="t" for="ch" forName="ParentAccent7" refType="h" fact="0.4247"/>
                  <dgm:constr type="w" for="ch" forName="ParentAccent7" refType="w" fact="0.0283"/>
                  <dgm:constr type="h" for="ch" forName="ParentAccent7" refType="h" fact="0.0518"/>
                  <dgm:constr type="l" for="ch" forName="ParentAccent8" refType="w" fact="0.9256"/>
                  <dgm:constr type="t" for="ch" forName="ParentAccent8" refType="h" fact="0.6392"/>
                  <dgm:constr type="w" for="ch" forName="ParentAccent8" refType="w" fact="0.0283"/>
                  <dgm:constr type="h" for="ch" forName="ParentAccent8" refType="h" fact="0.0518"/>
                  <dgm:constr type="l" for="ch" forName="ParentAccent9" refType="w" fact="0.9509"/>
                  <dgm:constr type="t" for="ch" forName="ParentAccent9" refType="h" fact="0.4712"/>
                  <dgm:constr type="w" for="ch" forName="ParentAccent9" refType="w" fact="0.0283"/>
                  <dgm:constr type="h" for="ch" forName="ParentAccent9" refType="h" fact="0.0518"/>
                  <dgm:constr type="l" for="ch" forName="ParentAccent10" refType="w" fact="0.9525"/>
                  <dgm:constr type="t" for="ch" forName="ParentAccent10" refType="h" fact="0.593"/>
                  <dgm:constr type="w" for="ch" forName="ParentAccent10" refType="w" fact="0.0283"/>
                  <dgm:constr type="h" for="ch" forName="ParentAccent10" refType="h" fact="0.0518"/>
                  <dgm:constr type="l" for="ch" forName="Child4" refType="w" fact="0.0081"/>
                  <dgm:constr type="t" for="ch" forName="Child4" refType="h" fact="0.8184"/>
                  <dgm:constr type="w" for="ch" forName="Child4" refType="w" fact="0.3192"/>
                  <dgm:constr type="h" for="ch" forName="Child4" refType="h" fact="0.1294"/>
                  <dgm:constr type="l" for="ch" forName="Child3" refType="w" fact="0"/>
                  <dgm:constr type="t" for="ch" forName="Child3" refType="h" fact="0.5547"/>
                  <dgm:constr type="w" for="ch" forName="Child3" refType="w" fact="0.297"/>
                  <dgm:constr type="h" for="ch" forName="Child3" refType="h" fact="0.1294"/>
                  <dgm:constr type="l" for="ch" forName="Child2" refType="w" fact="0"/>
                  <dgm:constr type="t" for="ch" forName="Child2" refType="h" fact="0.2662"/>
                  <dgm:constr type="w" for="ch" forName="Child2" refType="w" fact="0.297"/>
                  <dgm:constr type="h" for="ch" forName="Child2" refType="h" fact="0.1294"/>
                  <dgm:constr type="l" for="ch" forName="Child1" refType="w" fact="0.0081"/>
                  <dgm:constr type="t" for="ch" forName="Child1" refType="h" fact="0"/>
                  <dgm:constr type="w" for="ch" forName="Child1" refType="w" fact="0.3192"/>
                  <dgm:constr type="h" for="ch" forName="Child1" refType="h" fact="0.1294"/>
                </dgm:constrLst>
              </dgm:if>
              <dgm:else name="Name12">
                <dgm:alg type="composite">
                  <dgm:param type="ar" val="1.3278"/>
                </dgm:alg>
                <dgm:constrLst>
                  <dgm:constr type="l" for="ch" forName="Child2Accent1" refType="w" fact="0.3436"/>
                  <dgm:constr type="t" for="ch" forName="Child2Accent1" refType="h" fact="0.3184"/>
                  <dgm:constr type="w" for="ch" forName="Child2Accent1" refType="w" fact="0.0574"/>
                  <dgm:constr type="h" for="ch" forName="Child2Accent1" refType="h" fact="0.0763"/>
                  <dgm:constr type="l" for="ch" forName="Child2Accent2" refType="w" fact="0.3068"/>
                  <dgm:constr type="t" for="ch" forName="Child2Accent2" refType="h" fact="0.2781"/>
                  <dgm:constr type="w" for="ch" forName="Child2Accent2" refType="w" fact="0.0287"/>
                  <dgm:constr type="h" for="ch" forName="Child2Accent2" refType="h" fact="0.0381"/>
                  <dgm:constr type="l" for="ch" forName="Child2Accent3" refType="w" fact="0.2455"/>
                  <dgm:constr type="t" for="ch" forName="Child2Accent3" refType="h" fact="0.2781"/>
                  <dgm:constr type="w" for="ch" forName="Child2Accent3" refType="w" fact="0.0287"/>
                  <dgm:constr type="h" for="ch" forName="Child2Accent3" refType="h" fact="0.0381"/>
                  <dgm:constr type="l" for="ch" forName="Child2Accent4" refType="w" fact="0.1842"/>
                  <dgm:constr type="t" for="ch" forName="Child2Accent4" refType="h" fact="0.2781"/>
                  <dgm:constr type="w" for="ch" forName="Child2Accent4" refType="w" fact="0.0287"/>
                  <dgm:constr type="h" for="ch" forName="Child2Accent4" refType="h" fact="0.0381"/>
                  <dgm:constr type="l" for="ch" forName="Child2Accent5" refType="w" fact="0.1229"/>
                  <dgm:constr type="t" for="ch" forName="Child2Accent5" refType="h" fact="0.2781"/>
                  <dgm:constr type="w" for="ch" forName="Child2Accent5" refType="w" fact="0.0287"/>
                  <dgm:constr type="h" for="ch" forName="Child2Accent5" refType="h" fact="0.0381"/>
                  <dgm:constr type="l" for="ch" forName="Child3Accent1" refType="w" fact="0.284"/>
                  <dgm:constr type="t" for="ch" forName="Child3Accent1" refType="h" fact="0.5061"/>
                  <dgm:constr type="w" for="ch" forName="Child3Accent1" refType="w" fact="0.0574"/>
                  <dgm:constr type="h" for="ch" forName="Child3Accent1" refType="h" fact="0.0763"/>
                  <dgm:constr type="l" for="ch" forName="Child3Accent2" refType="w" fact="0.2272"/>
                  <dgm:constr type="t" for="ch" forName="Child3Accent2" refType="h" fact="0.5252"/>
                  <dgm:constr type="w" for="ch" forName="Child3Accent2" refType="w" fact="0.0287"/>
                  <dgm:constr type="h" for="ch" forName="Child3Accent2" refType="h" fact="0.0381"/>
                  <dgm:constr type="l" for="ch" forName="Child3Accent3" refType="w" fact="0.1705"/>
                  <dgm:constr type="t" for="ch" forName="Child3Accent3" refType="h" fact="0.5252"/>
                  <dgm:constr type="w" for="ch" forName="Child3Accent3" refType="w" fact="0.0287"/>
                  <dgm:constr type="h" for="ch" forName="Child3Accent3" refType="h" fact="0.0381"/>
                  <dgm:constr type="l" for="ch" forName="Child3Accent4" refType="w" fact="0.1137"/>
                  <dgm:constr type="t" for="ch" forName="Child3Accent4" refType="h" fact="0.5252"/>
                  <dgm:constr type="w" for="ch" forName="Child3Accent4" refType="w" fact="0.0287"/>
                  <dgm:constr type="h" for="ch" forName="Child3Accent4" refType="h" fact="0.0381"/>
                  <dgm:constr type="l" for="ch" forName="Child2Accent6" refType="w" fact="0.0615"/>
                  <dgm:constr type="t" for="ch" forName="Child2Accent6" refType="h" fact="0.2781"/>
                  <dgm:constr type="w" for="ch" forName="Child2Accent6" refType="w" fact="0.0287"/>
                  <dgm:constr type="h" for="ch" forName="Child2Accent6" refType="h" fact="0.0381"/>
                  <dgm:constr type="l" for="ch" forName="Child3Accent5" refType="w" fact="0.057"/>
                  <dgm:constr type="t" for="ch" forName="Child3Accent5" refType="h" fact="0.5252"/>
                  <dgm:constr type="w" for="ch" forName="Child3Accent5" refType="w" fact="0.0287"/>
                  <dgm:constr type="h" for="ch" forName="Child3Accent5" refType="h" fact="0.0381"/>
                  <dgm:constr type="l" for="ch" forName="Child2Accent7" refType="w" fact="0.0002"/>
                  <dgm:constr type="t" for="ch" forName="Child2Accent7" refType="h" fact="0.2781"/>
                  <dgm:constr type="w" for="ch" forName="Child2Accent7" refType="w" fact="0.0287"/>
                  <dgm:constr type="h" for="ch" forName="Child2Accent7" refType="h" fact="0.0381"/>
                  <dgm:constr type="l" for="ch" forName="Child3Accent6" refType="w" fact="0.0002"/>
                  <dgm:constr type="t" for="ch" forName="Child3Accent6" refType="h" fact="0.5252"/>
                  <dgm:constr type="w" for="ch" forName="Child3Accent6" refType="w" fact="0.0287"/>
                  <dgm:constr type="h" for="ch" forName="Child3Accent6" refType="h" fact="0.0381"/>
                  <dgm:constr type="l" for="ch" forName="Child3Accent7" refType="w" fact="0"/>
                  <dgm:constr type="t" for="ch" forName="Child3Accent7" refType="h" fact="0"/>
                  <dgm:constr type="w" for="ch" forName="Child3Accent7" refType="w" fact="0"/>
                  <dgm:constr type="h" for="ch" forName="Child3Accent7" refType="h" fact="0"/>
                  <dgm:constr type="l" for="ch" forName="Child4Accent1" refType="w" fact="0.3436"/>
                  <dgm:constr type="t" for="ch" forName="Child4Accent1" refType="h" fact="0.6908"/>
                  <dgm:constr type="w" for="ch" forName="Child4Accent1" refType="w" fact="0.0574"/>
                  <dgm:constr type="h" for="ch" forName="Child4Accent1" refType="h" fact="0.0763"/>
                  <dgm:constr type="l" for="ch" forName="Child4Accent2" refType="w" fact="0.3068"/>
                  <dgm:constr type="t" for="ch" forName="Child4Accent2" refType="h" fact="0.7684"/>
                  <dgm:constr type="w" for="ch" forName="Child4Accent2" refType="w" fact="0.0287"/>
                  <dgm:constr type="h" for="ch" forName="Child4Accent2" refType="h" fact="0.0381"/>
                  <dgm:constr type="l" for="ch" forName="Child4Accent3" refType="w" fact="0.2455"/>
                  <dgm:constr type="t" for="ch" forName="Child4Accent3" refType="h" fact="0.7684"/>
                  <dgm:constr type="w" for="ch" forName="Child4Accent3" refType="w" fact="0.0287"/>
                  <dgm:constr type="h" for="ch" forName="Child4Accent3" refType="h" fact="0.0381"/>
                  <dgm:constr type="l" for="ch" forName="Child4Accent4" refType="w" fact="0.1842"/>
                  <dgm:constr type="t" for="ch" forName="Child4Accent4" refType="h" fact="0.7684"/>
                  <dgm:constr type="w" for="ch" forName="Child4Accent4" refType="w" fact="0.0287"/>
                  <dgm:constr type="h" for="ch" forName="Child4Accent4" refType="h" fact="0.0381"/>
                  <dgm:constr type="l" for="ch" forName="Child4Accent5" refType="w" fact="0.1229"/>
                  <dgm:constr type="t" for="ch" forName="Child4Accent5" refType="h" fact="0.7684"/>
                  <dgm:constr type="w" for="ch" forName="Child4Accent5" refType="w" fact="0.0287"/>
                  <dgm:constr type="h" for="ch" forName="Child4Accent5" refType="h" fact="0.0381"/>
                  <dgm:constr type="l" for="ch" forName="Child4Accent6" refType="w" fact="0.0615"/>
                  <dgm:constr type="t" for="ch" forName="Child4Accent6" refType="h" fact="0.7684"/>
                  <dgm:constr type="w" for="ch" forName="Child4Accent6" refType="w" fact="0.0287"/>
                  <dgm:constr type="h" for="ch" forName="Child4Accent6" refType="h" fact="0.0381"/>
                  <dgm:constr type="l" for="ch" forName="Child4Accent7" refType="w" fact="0.0002"/>
                  <dgm:constr type="t" for="ch" forName="Child4Accent7" refType="h" fact="0.7684"/>
                  <dgm:constr type="w" for="ch" forName="Child4Accent7" refType="w" fact="0.0287"/>
                  <dgm:constr type="h" for="ch" forName="Child4Accent7" refType="h" fact="0.0381"/>
                  <dgm:constr type="l" for="ch" forName="Child4Accent8" refType="w" fact="0"/>
                  <dgm:constr type="t" for="ch" forName="Child4Accent8" refType="h" fact="0"/>
                  <dgm:constr type="w" for="ch" forName="Child4Accent8" refType="w" fact="0"/>
                  <dgm:constr type="h" for="ch" forName="Child4Accent8" refType="h" fact="0"/>
                  <dgm:constr type="l" for="ch" forName="ParentAccent1" refType="w" fact="0.9713"/>
                  <dgm:constr type="t" for="ch" forName="ParentAccent1" refType="h" fact="0.5252"/>
                  <dgm:constr type="w" for="ch" forName="ParentAccent1" refType="w" fact="0.0287"/>
                  <dgm:constr type="h" for="ch" forName="ParentAccent1" refType="h" fact="0.0381"/>
                  <dgm:constr type="l" for="ch" forName="ParentAccent2" refType="w" fact="0.9187"/>
                  <dgm:constr type="t" for="ch" forName="ParentAccent2" refType="h" fact="0.5252"/>
                  <dgm:constr type="w" for="ch" forName="ParentAccent2" refType="w" fact="0.0287"/>
                  <dgm:constr type="h" for="ch" forName="ParentAccent2" refType="h" fact="0.0381"/>
                  <dgm:constr type="l" for="ch" forName="ParentAccent3" refType="w" fact="0.8661"/>
                  <dgm:constr type="t" for="ch" forName="ParentAccent3" refType="h" fact="0.5252"/>
                  <dgm:constr type="w" for="ch" forName="ParentAccent3" refType="w" fact="0.0287"/>
                  <dgm:constr type="h" for="ch" forName="ParentAccent3" refType="h" fact="0.0381"/>
                  <dgm:constr type="l" for="ch" forName="ParentAccent4" refType="w" fact="0.8136"/>
                  <dgm:constr type="t" for="ch" forName="ParentAccent4" refType="h" fact="0.5252"/>
                  <dgm:constr type="w" for="ch" forName="ParentAccent4" refType="w" fact="0.0287"/>
                  <dgm:constr type="h" for="ch" forName="ParentAccent4" refType="h" fact="0.0381"/>
                  <dgm:constr type="l" for="ch" forName="ParentAccent5" refType="w" fact="0.761"/>
                  <dgm:constr type="t" for="ch" forName="ParentAccent5" refType="h" fact="0.5252"/>
                  <dgm:constr type="w" for="ch" forName="ParentAccent5" refType="w" fact="0.0287"/>
                  <dgm:constr type="h" for="ch" forName="ParentAccent5" refType="h" fact="0.0381"/>
                  <dgm:constr type="l" for="ch" forName="ParentAccent6" refType="w" fact="0.6797"/>
                  <dgm:constr type="t" for="ch" forName="ParentAccent6" refType="h" fact="0.5061"/>
                  <dgm:constr type="w" for="ch" forName="ParentAccent6" refType="w" fact="0.0574"/>
                  <dgm:constr type="h" for="ch" forName="ParentAccent6" refType="h" fact="0.0763"/>
                  <dgm:constr type="l" for="ch" forName="ParentAccent7" refType="w" fact="0.9245"/>
                  <dgm:constr type="t" for="ch" forName="ParentAccent7" refType="h" fact="0.4464"/>
                  <dgm:constr type="w" for="ch" forName="ParentAccent7" refType="w" fact="0.0287"/>
                  <dgm:constr type="h" for="ch" forName="ParentAccent7" refType="h" fact="0.0381"/>
                  <dgm:constr type="l" for="ch" forName="ParentAccent8" refType="w" fact="0.9245"/>
                  <dgm:constr type="t" for="ch" forName="ParentAccent8" refType="h" fact="0.6045"/>
                  <dgm:constr type="w" for="ch" forName="ParentAccent8" refType="w" fact="0.0287"/>
                  <dgm:constr type="h" for="ch" forName="ParentAccent8" refType="h" fact="0.0381"/>
                  <dgm:constr type="l" for="ch" forName="ParentAccent9" refType="w" fact="0.9501"/>
                  <dgm:constr type="t" for="ch" forName="ParentAccent9" refType="h" fact="0.4807"/>
                  <dgm:constr type="w" for="ch" forName="ParentAccent9" refType="w" fact="0.0287"/>
                  <dgm:constr type="h" for="ch" forName="ParentAccent9" refType="h" fact="0.0381"/>
                  <dgm:constr type="l" for="ch" forName="ParentAccent10" refType="w" fact="0.9518"/>
                  <dgm:constr type="t" for="ch" forName="ParentAccent10" refType="h" fact="0.5705"/>
                  <dgm:constr type="w" for="ch" forName="ParentAccent10" refType="w" fact="0.0287"/>
                  <dgm:constr type="h" for="ch" forName="ParentAccent10" refType="h" fact="0.0381"/>
                  <dgm:constr type="l" for="ch" forName="Child1Accent1" refType="w" fact="0.4819"/>
                  <dgm:constr type="t" for="ch" forName="Child1Accent1" refType="h" fact="0.2457"/>
                  <dgm:constr type="w" for="ch" forName="Child1Accent1" refType="w" fact="0.0574"/>
                  <dgm:constr type="h" for="ch" forName="Child1Accent1" refType="h" fact="0.0763"/>
                  <dgm:constr type="l" for="ch" forName="Child1Accent4" refType="w" fact="0.3653"/>
                  <dgm:constr type="t" for="ch" forName="Child1Accent4" refType="h" fact="0.097"/>
                  <dgm:constr type="w" for="ch" forName="Child1Accent4" refType="w" fact="0.0287"/>
                  <dgm:constr type="h" for="ch" forName="Child1Accent4" refType="h" fact="0.0381"/>
                  <dgm:constr type="l" for="ch" forName="Child1Accent5" refType="w" fact="0.304"/>
                  <dgm:constr type="t" for="ch" forName="Child1Accent5" refType="h" fact="0.097"/>
                  <dgm:constr type="w" for="ch" forName="Child1Accent5" refType="w" fact="0.0287"/>
                  <dgm:constr type="h" for="ch" forName="Child1Accent5" refType="h" fact="0.0381"/>
                  <dgm:constr type="l" for="ch" forName="Child1Accent6" refType="w" fact="0.2426"/>
                  <dgm:constr type="t" for="ch" forName="Child1Accent6" refType="h" fact="0.097"/>
                  <dgm:constr type="w" for="ch" forName="Child1Accent6" refType="w" fact="0.0287"/>
                  <dgm:constr type="h" for="ch" forName="Child1Accent6" refType="h" fact="0.0381"/>
                  <dgm:constr type="l" for="ch" forName="Child1Accent7" refType="w" fact="0.1813"/>
                  <dgm:constr type="t" for="ch" forName="Child1Accent7" refType="h" fact="0.097"/>
                  <dgm:constr type="w" for="ch" forName="Child1Accent7" refType="w" fact="0.0287"/>
                  <dgm:constr type="h" for="ch" forName="Child1Accent7" refType="h" fact="0.0381"/>
                  <dgm:constr type="l" for="ch" forName="Child1Accent8" refType="w" fact="0.12"/>
                  <dgm:constr type="t" for="ch" forName="Child1Accent8" refType="h" fact="0.097"/>
                  <dgm:constr type="w" for="ch" forName="Child1Accent8" refType="w" fact="0.0287"/>
                  <dgm:constr type="h" for="ch" forName="Child1Accent8" refType="h" fact="0.0381"/>
                  <dgm:constr type="l" for="ch" forName="Child1Accent9" refType="w" fact="0.0587"/>
                  <dgm:constr type="t" for="ch" forName="Child1Accent9" refType="h" fact="0.097"/>
                  <dgm:constr type="w" for="ch" forName="Child1Accent9" refType="w" fact="0.0287"/>
                  <dgm:constr type="h" for="ch" forName="Child1Accent9" refType="h" fact="0.0381"/>
                  <dgm:constr type="l" for="ch" forName="Child5Accent1" refType="w" fact="0.4819"/>
                  <dgm:constr type="t" for="ch" forName="Child5Accent1" refType="h" fact="0.7601"/>
                  <dgm:constr type="w" for="ch" forName="Child5Accent1" refType="w" fact="0.0574"/>
                  <dgm:constr type="h" for="ch" forName="Child5Accent1" refType="h" fact="0.0763"/>
                  <dgm:constr type="l" for="ch" forName="Child5Accent4" refType="w" fact="0.3653"/>
                  <dgm:constr type="t" for="ch" forName="Child5Accent4" refType="h" fact="0.9619"/>
                  <dgm:constr type="w" for="ch" forName="Child5Accent4" refType="w" fact="0.0287"/>
                  <dgm:constr type="h" for="ch" forName="Child5Accent4" refType="h" fact="0.0381"/>
                  <dgm:constr type="l" for="ch" forName="Child5Accent5" refType="w" fact="0.304"/>
                  <dgm:constr type="t" for="ch" forName="Child5Accent5" refType="h" fact="0.9619"/>
                  <dgm:constr type="w" for="ch" forName="Child5Accent5" refType="w" fact="0.0287"/>
                  <dgm:constr type="h" for="ch" forName="Child5Accent5" refType="h" fact="0.0381"/>
                  <dgm:constr type="l" for="ch" forName="Child5Accent6" refType="w" fact="0.2426"/>
                  <dgm:constr type="t" for="ch" forName="Child5Accent6" refType="h" fact="0.9619"/>
                  <dgm:constr type="w" for="ch" forName="Child5Accent6" refType="w" fact="0.0287"/>
                  <dgm:constr type="h" for="ch" forName="Child5Accent6" refType="h" fact="0.0381"/>
                  <dgm:constr type="l" for="ch" forName="Child5Accent7" refType="w" fact="0.1813"/>
                  <dgm:constr type="t" for="ch" forName="Child5Accent7" refType="h" fact="0.9619"/>
                  <dgm:constr type="w" for="ch" forName="Child5Accent7" refType="w" fact="0.0287"/>
                  <dgm:constr type="h" for="ch" forName="Child5Accent7" refType="h" fact="0.0381"/>
                  <dgm:constr type="l" for="ch" forName="Child5Accent8" refType="w" fact="0.12"/>
                  <dgm:constr type="t" for="ch" forName="Child5Accent8" refType="h" fact="0.9619"/>
                  <dgm:constr type="w" for="ch" forName="Child5Accent8" refType="w" fact="0.0287"/>
                  <dgm:constr type="h" for="ch" forName="Child5Accent8" refType="h" fact="0.0381"/>
                  <dgm:constr type="l" for="ch" forName="Child5Accent9" refType="w" fact="0.0587"/>
                  <dgm:constr type="t" for="ch" forName="Child5Accent9" refType="h" fact="0.9619"/>
                  <dgm:constr type="w" for="ch" forName="Child5Accent9" refType="w" fact="0.0287"/>
                  <dgm:constr type="h" for="ch" forName="Child5Accent9" refType="h" fact="0.0381"/>
                  <dgm:constr type="l" for="ch" forName="Child5Accent2" refType="w" fact="0.453"/>
                  <dgm:constr type="t" for="ch" forName="Child5Accent2" refType="h" fact="0.8375"/>
                  <dgm:constr type="w" for="ch" forName="Child5Accent2" refType="w" fact="0.0287"/>
                  <dgm:constr type="h" for="ch" forName="Child5Accent2" refType="h" fact="0.0381"/>
                  <dgm:constr type="l" for="ch" forName="Child5Accent3" refType="w" fact="0.4118"/>
                  <dgm:constr type="t" for="ch" forName="Child5Accent3" refType="h" fact="0.8991"/>
                  <dgm:constr type="w" for="ch" forName="Child5Accent3" refType="w" fact="0.0287"/>
                  <dgm:constr type="h" for="ch" forName="Child5Accent3" refType="h" fact="0.0381"/>
                  <dgm:constr type="l" for="ch" forName="Child1Accent2" refType="w" fact="0.4458"/>
                  <dgm:constr type="t" for="ch" forName="Child1Accent2" refType="h" fact="0.2004"/>
                  <dgm:constr type="w" for="ch" forName="Child1Accent2" refType="w" fact="0.0287"/>
                  <dgm:constr type="h" for="ch" forName="Child1Accent2" refType="h" fact="0.0381"/>
                  <dgm:constr type="l" for="ch" forName="Child1Accent3" refType="w" fact="0.4054"/>
                  <dgm:constr type="t" for="ch" forName="Child1Accent3" refType="h" fact="0.1445"/>
                  <dgm:constr type="w" for="ch" forName="Child1Accent3" refType="w" fact="0.0287"/>
                  <dgm:constr type="h" for="ch" forName="Child1Accent3" refType="h" fact="0.0381"/>
                  <dgm:constr type="l" for="ch" forName="Child5" refType="w" fact="0.0581"/>
                  <dgm:constr type="t" for="ch" forName="Child5" refType="h" fact="0.8635"/>
                  <dgm:constr type="w" for="ch" forName="Child5" refType="w" fact="0.3364"/>
                  <dgm:constr type="h" for="ch" forName="Child5" refType="h" fact="0.0981"/>
                  <dgm:constr type="l" for="ch" forName="Child4" refType="w" fact="0"/>
                  <dgm:constr type="t" for="ch" forName="Child4" refType="h" fact="0.6701"/>
                  <dgm:constr type="w" for="ch" forName="Child4" refType="w" fact="0.3364"/>
                  <dgm:constr type="h" for="ch" forName="Child4" refType="h" fact="0.0981"/>
                  <dgm:constr type="l" for="ch" forName="Child3" refType="w" fact="0"/>
                  <dgm:constr type="t" for="ch" forName="Child3" refType="h" fact="0.4276"/>
                  <dgm:constr type="w" for="ch" forName="Child3" refType="w" fact="0.2544"/>
                  <dgm:constr type="h" for="ch" forName="Child3" refType="h" fact="0.0981"/>
                  <dgm:constr type="l" for="ch" forName="Child2" refType="w" fact="0"/>
                  <dgm:constr type="t" for="ch" forName="Child2" refType="h" fact="0.1798"/>
                  <dgm:constr type="w" for="ch" forName="Child2" refType="w" fact="0.3364"/>
                  <dgm:constr type="h" for="ch" forName="Child2" refType="h" fact="0.0981"/>
                  <dgm:constr type="l" for="ch" forName="Child1" refType="w" fact="0.0581"/>
                  <dgm:constr type="t" for="ch" forName="Child1" refType="h" fact="0"/>
                  <dgm:constr type="w" for="ch" forName="Child1" refType="w" fact="0.3364"/>
                  <dgm:constr type="h" for="ch" forName="Child1" refType="h" fact="0.0981"/>
                  <dgm:constr type="l" for="ch" forName="Parent" refType="w" fact="0.3653"/>
                  <dgm:constr type="t" for="ch" forName="Parent" refType="h" fact="0.3513"/>
                  <dgm:constr type="w" for="ch" forName="Parent" refType="w" fact="0.2906"/>
                  <dgm:constr type="h" for="ch" forName="Parent" refType="h" fact="0.3859"/>
                </dgm:constrLst>
              </dgm:else>
            </dgm:choose>
          </dgm:if>
          <dgm:else name="Name13">
            <dgm:choose name="Name14">
              <dgm:if name="Name15" axis="ch" ptType="node" func="cnt" op="equ" val="0">
                <dgm:alg type="composite">
                  <dgm:param type="ar" val="2.1059"/>
                </dgm:alg>
                <dgm:constrLst>
                  <dgm:constr type="r" for="ch" forName="Parent" refType="w"/>
                  <dgm:constr type="t" for="ch" forName="Parent" refType="h" fact="0"/>
                  <dgm:constr type="w" for="ch" forName="Parent" refType="w" fact="0.4749"/>
                  <dgm:constr type="h" for="ch" forName="Parent" refType="h"/>
                  <dgm:constr type="r" for="ch" forName="ParentAccent1" refType="w" fact="0.0469"/>
                  <dgm:constr type="t" for="ch" forName="ParentAccent1" refType="h" fact="0.4506"/>
                  <dgm:constr type="w" for="ch" forName="ParentAccent1" refType="w" fact="0.0469"/>
                  <dgm:constr type="h" for="ch" forName="ParentAccent1" refType="h" fact="0.0988"/>
                  <dgm:constr type="r" for="ch" forName="ParentAccent2" refType="w" fact="0.1266"/>
                  <dgm:constr type="t" for="ch" forName="ParentAccent2" refType="h" fact="0.4506"/>
                  <dgm:constr type="w" for="ch" forName="ParentAccent2" refType="w" fact="0.0469"/>
                  <dgm:constr type="h" for="ch" forName="ParentAccent2" refType="h" fact="0.0988"/>
                  <dgm:constr type="r" for="ch" forName="ParentAccent3" refType="w" fact="0.2063"/>
                  <dgm:constr type="t" for="ch" forName="ParentAccent3" refType="h" fact="0.4506"/>
                  <dgm:constr type="w" for="ch" forName="ParentAccent3" refType="w" fact="0.0469"/>
                  <dgm:constr type="h" for="ch" forName="ParentAccent3" refType="h" fact="0.0988"/>
                  <dgm:constr type="r" for="ch" forName="ParentAccent4" refType="w" fact="0.286"/>
                  <dgm:constr type="t" for="ch" forName="ParentAccent4" refType="h" fact="0.4506"/>
                  <dgm:constr type="w" for="ch" forName="ParentAccent4" refType="w" fact="0.0469"/>
                  <dgm:constr type="h" for="ch" forName="ParentAccent4" refType="h" fact="0.0988"/>
                  <dgm:constr type="r" for="ch" forName="ParentAccent5" refType="w" fact="0.3657"/>
                  <dgm:constr type="t" for="ch" forName="ParentAccent5" refType="h" fact="0.4506"/>
                  <dgm:constr type="w" for="ch" forName="ParentAccent5" refType="w" fact="0.0469"/>
                  <dgm:constr type="h" for="ch" forName="ParentAccent5" refType="h" fact="0.0988"/>
                  <dgm:constr type="r" for="ch" forName="ParentAccent6" refType="w" fact="0.4924"/>
                  <dgm:constr type="t" for="ch" forName="ParentAccent6" refType="h" fact="0.4012"/>
                  <dgm:constr type="w" for="ch" forName="ParentAccent6" refType="w" fact="0.0939"/>
                  <dgm:constr type="h" for="ch" forName="ParentAccent6" refType="h" fact="0.1976"/>
                  <dgm:constr type="r" for="ch" forName="ParentAccent7" refType="w" fact="0.1234"/>
                  <dgm:constr type="t" for="ch" forName="ParentAccent7" refType="h" fact="0.2465"/>
                  <dgm:constr type="w" for="ch" forName="ParentAccent7" refType="w" fact="0.0469"/>
                  <dgm:constr type="h" for="ch" forName="ParentAccent7" refType="h" fact="0.0988"/>
                  <dgm:constr type="r" for="ch" forName="ParentAccent8" refType="w" fact="0.1234"/>
                  <dgm:constr type="t" for="ch" forName="ParentAccent8" refType="h" fact="0.6562"/>
                  <dgm:constr type="w" for="ch" forName="ParentAccent8" refType="w" fact="0.0469"/>
                  <dgm:constr type="h" for="ch" forName="ParentAccent8" refType="h" fact="0.0988"/>
                  <dgm:constr type="r" for="ch" forName="ParentAccent9" refType="w" fact="0.0815"/>
                  <dgm:constr type="t" for="ch" forName="ParentAccent9" refType="h" fact="0.3353"/>
                  <dgm:constr type="w" for="ch" forName="ParentAccent9" refType="w" fact="0.0469"/>
                  <dgm:constr type="h" for="ch" forName="ParentAccent9" refType="h" fact="0.0988"/>
                  <dgm:constr type="r" for="ch" forName="ParentAccent10" refType="w" fact="0.0787"/>
                  <dgm:constr type="t" for="ch" forName="ParentAccent10" refType="h" fact="0.5679"/>
                  <dgm:constr type="w" for="ch" forName="ParentAccent10" refType="w" fact="0.0469"/>
                  <dgm:constr type="h" for="ch" forName="ParentAccent10" refType="h" fact="0.0988"/>
                </dgm:constrLst>
              </dgm:if>
              <dgm:if name="Name16" axis="ch" ptType="node" func="cnt" op="equ" val="1">
                <dgm:alg type="composite">
                  <dgm:param type="ar" val="3.4411"/>
                </dgm:alg>
                <dgm:constrLst>
                  <dgm:constr type="primFontSz" for="des" forName="Child1" val="65"/>
                  <dgm:constr type="primFontSz" for="des" forName="Child1" refType="primFontSz" refFor="des" refForName="Parent" op="lte"/>
                  <dgm:constr type="r" for="ch" forName="Child1Accent1" refType="w" fact="0.716"/>
                  <dgm:constr type="t" for="ch" forName="Child1Accent1" refType="h" fact="0.4012"/>
                  <dgm:constr type="w" for="ch" forName="Child1Accent1" refType="w" fact="0.0574"/>
                  <dgm:constr type="h" for="ch" forName="Child1Accent1" refType="h" fact="0.1976"/>
                  <dgm:constr type="r" for="ch" forName="Child1Accent2" refType="w" fact="0.7728"/>
                  <dgm:constr type="t" for="ch" forName="Child1Accent2" refType="h" fact="0.4506"/>
                  <dgm:constr type="w" for="ch" forName="Child1Accent2" refType="w" fact="0.0287"/>
                  <dgm:constr type="h" for="ch" forName="Child1Accent2" refType="h" fact="0.0988"/>
                  <dgm:constr type="r" for="ch" forName="Child1Accent3" refType="w" fact="0.8295"/>
                  <dgm:constr type="t" for="ch" forName="Child1Accent3" refType="h" fact="0.4506"/>
                  <dgm:constr type="w" for="ch" forName="Child1Accent3" refType="w" fact="0.0287"/>
                  <dgm:constr type="h" for="ch" forName="Child1Accent3" refType="h" fact="0.0988"/>
                  <dgm:constr type="r" for="ch" forName="Child1Accent4" refType="w" fact="0.8863"/>
                  <dgm:constr type="t" for="ch" forName="Child1Accent4" refType="h" fact="0.4506"/>
                  <dgm:constr type="w" for="ch" forName="Child1Accent4" refType="w" fact="0.0287"/>
                  <dgm:constr type="h" for="ch" forName="Child1Accent4" refType="h" fact="0.0988"/>
                  <dgm:constr type="r" for="ch" forName="Child1Accent5" refType="w" fact="0.943"/>
                  <dgm:constr type="t" for="ch" forName="Child1Accent5" refType="h" fact="0.4506"/>
                  <dgm:constr type="w" for="ch" forName="Child1Accent5" refType="w" fact="0.0287"/>
                  <dgm:constr type="h" for="ch" forName="Child1Accent5" refType="h" fact="0.0988"/>
                  <dgm:constr type="r" for="ch" forName="Child1Accent6" refType="w" fact="0.9998"/>
                  <dgm:constr type="t" for="ch" forName="Child1Accent6" refType="h" fact="0.4506"/>
                  <dgm:constr type="w" for="ch" forName="Child1Accent6" refType="w" fact="0.0287"/>
                  <dgm:constr type="h" for="ch" forName="Child1Accent6" refType="h" fact="0.0988"/>
                  <dgm:constr type="l" for="ch" forName="Child1Accent7" refType="w" fact="0"/>
                  <dgm:constr type="t" for="ch" forName="Child1Accent7" refType="h" fact="0"/>
                  <dgm:constr type="w" for="ch" forName="Child1Accent7" refType="w" fact="0"/>
                  <dgm:constr type="h" for="ch" forName="Child1Accent7" refType="h" fact="0"/>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r" for="ch" forName="ParentAccent1" refType="w" fact="0.0287"/>
                  <dgm:constr type="t" for="ch" forName="ParentAccent1" refType="h" fact="0.4506"/>
                  <dgm:constr type="w" for="ch" forName="ParentAccent1" refType="w" fact="0.0287"/>
                  <dgm:constr type="h" for="ch" forName="ParentAccent1" refType="h" fact="0.0988"/>
                  <dgm:constr type="r" for="ch" forName="ParentAccent2" refType="w" fact="0.0813"/>
                  <dgm:constr type="t" for="ch" forName="ParentAccent2" refType="h" fact="0.4506"/>
                  <dgm:constr type="w" for="ch" forName="ParentAccent2" refType="w" fact="0.0287"/>
                  <dgm:constr type="h" for="ch" forName="ParentAccent2" refType="h" fact="0.0988"/>
                  <dgm:constr type="r" for="ch" forName="ParentAccent3" refType="w" fact="0.1339"/>
                  <dgm:constr type="t" for="ch" forName="ParentAccent3" refType="h" fact="0.4506"/>
                  <dgm:constr type="w" for="ch" forName="ParentAccent3" refType="w" fact="0.0287"/>
                  <dgm:constr type="h" for="ch" forName="ParentAccent3" refType="h" fact="0.0988"/>
                  <dgm:constr type="r" for="ch" forName="ParentAccent4" refType="w" fact="0.1864"/>
                  <dgm:constr type="t" for="ch" forName="ParentAccent4" refType="h" fact="0.4506"/>
                  <dgm:constr type="w" for="ch" forName="ParentAccent4" refType="w" fact="0.0287"/>
                  <dgm:constr type="h" for="ch" forName="ParentAccent4" refType="h" fact="0.0988"/>
                  <dgm:constr type="r" for="ch" forName="ParentAccent5" refType="w" fact="0.239"/>
                  <dgm:constr type="t" for="ch" forName="ParentAccent5" refType="h" fact="0.4506"/>
                  <dgm:constr type="w" for="ch" forName="ParentAccent5" refType="w" fact="0.0287"/>
                  <dgm:constr type="h" for="ch" forName="ParentAccent5" refType="h" fact="0.0988"/>
                  <dgm:constr type="r" for="ch" forName="ParentAccent6" refType="w" fact="0.3203"/>
                  <dgm:constr type="t" for="ch" forName="ParentAccent6" refType="h" fact="0.4012"/>
                  <dgm:constr type="w" for="ch" forName="ParentAccent6" refType="w" fact="0.0574"/>
                  <dgm:constr type="h" for="ch" forName="ParentAccent6" refType="h" fact="0.1976"/>
                  <dgm:constr type="r" for="ch" forName="ParentAccent7" refType="w" fact="0.0755"/>
                  <dgm:constr type="t" for="ch" forName="ParentAccent7" refType="h" fact="0.2465"/>
                  <dgm:constr type="w" for="ch" forName="ParentAccent7" refType="w" fact="0.0287"/>
                  <dgm:constr type="h" for="ch" forName="ParentAccent7" refType="h" fact="0.0988"/>
                  <dgm:constr type="r" for="ch" forName="ParentAccent8" refType="w" fact="0.0755"/>
                  <dgm:constr type="t" for="ch" forName="ParentAccent8" refType="h" fact="0.6562"/>
                  <dgm:constr type="w" for="ch" forName="ParentAccent8" refType="w" fact="0.0287"/>
                  <dgm:constr type="h" for="ch" forName="ParentAccent8" refType="h" fact="0.0988"/>
                  <dgm:constr type="r" for="ch" forName="ParentAccent9" refType="w" fact="0.0499"/>
                  <dgm:constr type="t" for="ch" forName="ParentAccent9" refType="h" fact="0.3353"/>
                  <dgm:constr type="w" for="ch" forName="ParentAccent9" refType="w" fact="0.0287"/>
                  <dgm:constr type="h" for="ch" forName="ParentAccent9" refType="h" fact="0.0988"/>
                  <dgm:constr type="r" for="ch" forName="ParentAccent10" refType="w" fact="0.0482"/>
                  <dgm:constr type="t" for="ch" forName="ParentAccent10" refType="h" fact="0.5679"/>
                  <dgm:constr type="w" for="ch" forName="ParentAccent10" refType="w" fact="0.0287"/>
                  <dgm:constr type="h" for="ch" forName="ParentAccent10" refType="h" fact="0.0988"/>
                  <dgm:constr type="r" for="ch" forName="Child1" refType="w"/>
                  <dgm:constr type="t" for="ch" forName="Child1" refType="h" fact="0.1978"/>
                  <dgm:constr type="w" for="ch" forName="Child1" refType="w" fact="0.2544"/>
                  <dgm:constr type="h" for="ch" forName="Child1" refType="h" fact="0.2541"/>
                  <dgm:constr type="r" for="ch" forName="Parent" refType="w" fact="0.6347"/>
                  <dgm:constr type="t" for="ch" forName="Parent" refType="h" fact="0"/>
                  <dgm:constr type="w" for="ch" forName="Parent" refType="w" fact="0.2906"/>
                  <dgm:constr type="h" for="ch" forName="Parent" refType="h"/>
                </dgm:constrLst>
              </dgm:if>
              <dgm:if name="Name17" axis="ch" ptType="node" func="cnt" op="equ" val="2">
                <dgm:alg type="composite">
                  <dgm:param type="ar" val="2.1185"/>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Child1Accent1" refType="w" fact="0.6564"/>
                  <dgm:constr type="t" for="ch" forName="Child1Accent1" refType="h" fact="0.2211"/>
                  <dgm:constr type="w" for="ch" forName="Child1Accent1" refType="w" fact="0.0574"/>
                  <dgm:constr type="h" for="ch" forName="Child1Accent1" refType="h" fact="0.1217"/>
                  <dgm:constr type="r" for="ch" forName="Child1Accent2" refType="w" fact="0.6932"/>
                  <dgm:constr type="t" for="ch" forName="Child1Accent2" refType="h" fact="0.1569"/>
                  <dgm:constr type="w" for="ch" forName="Child1Accent2" refType="w" fact="0.0287"/>
                  <dgm:constr type="h" for="ch" forName="Child1Accent2" refType="h" fact="0.0608"/>
                  <dgm:constr type="r" for="ch" forName="Child1Accent3" refType="w" fact="0.7545"/>
                  <dgm:constr type="t" for="ch" forName="Child1Accent3" refType="h" fact="0.1569"/>
                  <dgm:constr type="w" for="ch" forName="Child1Accent3" refType="w" fact="0.0287"/>
                  <dgm:constr type="h" for="ch" forName="Child1Accent3" refType="h" fact="0.0608"/>
                  <dgm:constr type="r" for="ch" forName="Child1Accent4" refType="w" fact="0.8158"/>
                  <dgm:constr type="t" for="ch" forName="Child1Accent4" refType="h" fact="0.1569"/>
                  <dgm:constr type="w" for="ch" forName="Child1Accent4" refType="w" fact="0.0287"/>
                  <dgm:constr type="h" for="ch" forName="Child1Accent4" refType="h" fact="0.0608"/>
                  <dgm:constr type="r" for="ch" forName="Child1Accent5" refType="w" fact="0.8771"/>
                  <dgm:constr type="t" for="ch" forName="Child1Accent5" refType="h" fact="0.1569"/>
                  <dgm:constr type="w" for="ch" forName="Child1Accent5" refType="w" fact="0.0287"/>
                  <dgm:constr type="h" for="ch" forName="Child1Accent5" refType="h" fact="0.0608"/>
                  <dgm:constr type="r" for="ch" forName="Child1Accent6" refType="w" fact="0.9385"/>
                  <dgm:constr type="t" for="ch" forName="Child1Accent6" refType="h" fact="0.1569"/>
                  <dgm:constr type="w" for="ch" forName="Child1Accent6" refType="w" fact="0.0287"/>
                  <dgm:constr type="h" for="ch" forName="Child1Accent6" refType="h" fact="0.0608"/>
                  <dgm:constr type="r" for="ch" forName="Child1Accent7" refType="w" fact="0.9998"/>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r" for="ch" forName="Child2Accent1" refType="w" fact="0.6564"/>
                  <dgm:constr type="t" for="ch" forName="Child2Accent1" refType="h" fact="0.8153"/>
                  <dgm:constr type="w" for="ch" forName="Child2Accent1" refType="w" fact="0.0574"/>
                  <dgm:constr type="h" for="ch" forName="Child2Accent1" refType="h" fact="0.1217"/>
                  <dgm:constr type="r" for="ch" forName="Child2Accent2" refType="w" fact="0.6932"/>
                  <dgm:constr type="t" for="ch" forName="Child2Accent2" refType="h" fact="0.9392"/>
                  <dgm:constr type="w" for="ch" forName="Child2Accent2" refType="w" fact="0.0287"/>
                  <dgm:constr type="h" for="ch" forName="Child2Accent2" refType="h" fact="0.0608"/>
                  <dgm:constr type="r" for="ch" forName="Child2Accent3" refType="w" fact="0.7545"/>
                  <dgm:constr type="t" for="ch" forName="Child2Accent3" refType="h" fact="0.9392"/>
                  <dgm:constr type="w" for="ch" forName="Child2Accent3" refType="w" fact="0.0287"/>
                  <dgm:constr type="h" for="ch" forName="Child2Accent3" refType="h" fact="0.0608"/>
                  <dgm:constr type="r" for="ch" forName="Child2Accent4" refType="w" fact="0.8158"/>
                  <dgm:constr type="t" for="ch" forName="Child2Accent4" refType="h" fact="0.9392"/>
                  <dgm:constr type="w" for="ch" forName="Child2Accent4" refType="w" fact="0.0287"/>
                  <dgm:constr type="h" for="ch" forName="Child2Accent4" refType="h" fact="0.0608"/>
                  <dgm:constr type="r" for="ch" forName="Child2Accent5" refType="w" fact="0.8771"/>
                  <dgm:constr type="t" for="ch" forName="Child2Accent5" refType="h" fact="0.9392"/>
                  <dgm:constr type="w" for="ch" forName="Child2Accent5" refType="w" fact="0.0287"/>
                  <dgm:constr type="h" for="ch" forName="Child2Accent5" refType="h" fact="0.0608"/>
                  <dgm:constr type="r" for="ch" forName="Child2Accent6" refType="w" fact="0.9385"/>
                  <dgm:constr type="t" for="ch" forName="Child2Accent6" refType="h" fact="0.9392"/>
                  <dgm:constr type="w" for="ch" forName="Child2Accent6" refType="w" fact="0.0287"/>
                  <dgm:constr type="h" for="ch" forName="Child2Accent6" refType="h" fact="0.0608"/>
                  <dgm:constr type="r" for="ch" forName="Child2Accent7" refType="w" fact="0.9998"/>
                  <dgm:constr type="t" for="ch" forName="Child2Accent7" refType="h" fact="0.9392"/>
                  <dgm:constr type="w" for="ch" forName="Child2Accent7" refType="w" fact="0.0287"/>
                  <dgm:constr type="h" for="ch" forName="Child2Accent7" refType="h" fact="0.0608"/>
                  <dgm:constr type="r" for="ch" forName="ParentAccent1" refType="w" fact="0.0287"/>
                  <dgm:constr type="t" for="ch" forName="ParentAccent1" refType="h" fact="0.5511"/>
                  <dgm:constr type="w" for="ch" forName="ParentAccent1" refType="w" fact="0.0287"/>
                  <dgm:constr type="h" for="ch" forName="ParentAccent1" refType="h" fact="0.0608"/>
                  <dgm:constr type="r" for="ch" forName="ParentAccent2" refType="w" fact="0.0813"/>
                  <dgm:constr type="t" for="ch" forName="ParentAccent2" refType="h" fact="0.5511"/>
                  <dgm:constr type="w" for="ch" forName="ParentAccent2" refType="w" fact="0.0287"/>
                  <dgm:constr type="h" for="ch" forName="ParentAccent2" refType="h" fact="0.0608"/>
                  <dgm:constr type="r" for="ch" forName="ParentAccent3" refType="w" fact="0.1339"/>
                  <dgm:constr type="t" for="ch" forName="ParentAccent3" refType="h" fact="0.5511"/>
                  <dgm:constr type="w" for="ch" forName="ParentAccent3" refType="w" fact="0.0287"/>
                  <dgm:constr type="h" for="ch" forName="ParentAccent3" refType="h" fact="0.0608"/>
                  <dgm:constr type="r" for="ch" forName="ParentAccent4" refType="w" fact="0.1864"/>
                  <dgm:constr type="t" for="ch" forName="ParentAccent4" refType="h" fact="0.5511"/>
                  <dgm:constr type="w" for="ch" forName="ParentAccent4" refType="w" fact="0.0287"/>
                  <dgm:constr type="h" for="ch" forName="ParentAccent4" refType="h" fact="0.0608"/>
                  <dgm:constr type="r" for="ch" forName="ParentAccent5" refType="w" fact="0.239"/>
                  <dgm:constr type="t" for="ch" forName="ParentAccent5" refType="h" fact="0.5511"/>
                  <dgm:constr type="w" for="ch" forName="ParentAccent5" refType="w" fact="0.0287"/>
                  <dgm:constr type="h" for="ch" forName="ParentAccent5" refType="h" fact="0.0608"/>
                  <dgm:constr type="r" for="ch" forName="ParentAccent6" refType="w" fact="0.3203"/>
                  <dgm:constr type="t" for="ch" forName="ParentAccent6" refType="h" fact="0.5207"/>
                  <dgm:constr type="w" for="ch" forName="ParentAccent6" refType="w" fact="0.0574"/>
                  <dgm:constr type="h" for="ch" forName="ParentAccent6" refType="h" fact="0.1217"/>
                  <dgm:constr type="r" for="ch" forName="ParentAccent7" refType="w" fact="0.0755"/>
                  <dgm:constr type="t" for="ch" forName="ParentAccent7" refType="h" fact="0.4255"/>
                  <dgm:constr type="w" for="ch" forName="ParentAccent7" refType="w" fact="0.0287"/>
                  <dgm:constr type="h" for="ch" forName="ParentAccent7" refType="h" fact="0.0608"/>
                  <dgm:constr type="r" for="ch" forName="ParentAccent8" refType="w" fact="0.0755"/>
                  <dgm:constr type="t" for="ch" forName="ParentAccent8" refType="h" fact="0.6776"/>
                  <dgm:constr type="w" for="ch" forName="ParentAccent8" refType="w" fact="0.0287"/>
                  <dgm:constr type="h" for="ch" forName="ParentAccent8" refType="h" fact="0.0608"/>
                  <dgm:constr type="r" for="ch" forName="ParentAccent9" refType="w" fact="0.0499"/>
                  <dgm:constr type="t" for="ch" forName="ParentAccent9" refType="h" fact="0.4801"/>
                  <dgm:constr type="w" for="ch" forName="ParentAccent9" refType="w" fact="0.0287"/>
                  <dgm:constr type="h" for="ch" forName="ParentAccent9" refType="h" fact="0.0608"/>
                  <dgm:constr type="r" for="ch" forName="ParentAccent10" refType="w" fact="0.0482"/>
                  <dgm:constr type="t" for="ch" forName="ParentAccent10" refType="h" fact="0.6233"/>
                  <dgm:constr type="w" for="ch" forName="ParentAccent10" refType="w" fact="0.0287"/>
                  <dgm:constr type="h" for="ch" forName="ParentAccent10" refType="h" fact="0.0608"/>
                  <dgm:constr type="r" for="ch" forName="Child2" refType="w"/>
                  <dgm:constr type="t" for="ch" forName="Child2" refType="h" fact="0.7822"/>
                  <dgm:constr type="w" for="ch" forName="Child2" refType="w" fact="0.3364"/>
                  <dgm:constr type="h" for="ch" forName="Child2" refType="h" fact="0.1564"/>
                  <dgm:constr type="r" for="ch" forName="Child1" refType="w"/>
                  <dgm:constr type="t" for="ch" forName="Child1" refType="h" fact="0"/>
                  <dgm:constr type="w" for="ch" forName="Child1" refType="w" fact="0.3364"/>
                  <dgm:constr type="h" for="ch" forName="Child1" refType="h" fact="0.1564"/>
                  <dgm:constr type="r" for="ch" forName="Parent" refType="w" fact="0.6347"/>
                  <dgm:constr type="t" for="ch" forName="Parent" refType="h" fact="0.2737"/>
                  <dgm:constr type="w" for="ch" forName="Parent" refType="w" fact="0.2906"/>
                  <dgm:constr type="h" for="ch" forName="Parent" refType="h" fact="0.6157"/>
                </dgm:constrLst>
              </dgm:if>
              <dgm:if name="Name18" axis="ch" ptType="node" func="cnt" op="equ" val="3">
                <dgm:alg type="composite">
                  <dgm:param type="ar" val="2.1185"/>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Child1Accent1" refType="w" fact="0.6564"/>
                  <dgm:constr type="t" for="ch" forName="Child1Accent1" refType="h" fact="0.2211"/>
                  <dgm:constr type="w" for="ch" forName="Child1Accent1" refType="w" fact="0.0574"/>
                  <dgm:constr type="h" for="ch" forName="Child1Accent1" refType="h" fact="0.1217"/>
                  <dgm:constr type="r" for="ch" forName="Child1Accent2" refType="w" fact="0.6932"/>
                  <dgm:constr type="t" for="ch" forName="Child1Accent2" refType="h" fact="0.1569"/>
                  <dgm:constr type="w" for="ch" forName="Child1Accent2" refType="w" fact="0.0287"/>
                  <dgm:constr type="h" for="ch" forName="Child1Accent2" refType="h" fact="0.0608"/>
                  <dgm:constr type="r" for="ch" forName="Child1Accent3" refType="w" fact="0.7545"/>
                  <dgm:constr type="t" for="ch" forName="Child1Accent3" refType="h" fact="0.1569"/>
                  <dgm:constr type="w" for="ch" forName="Child1Accent3" refType="w" fact="0.0287"/>
                  <dgm:constr type="h" for="ch" forName="Child1Accent3" refType="h" fact="0.0608"/>
                  <dgm:constr type="r" for="ch" forName="Child1Accent4" refType="w" fact="0.8158"/>
                  <dgm:constr type="t" for="ch" forName="Child1Accent4" refType="h" fact="0.1569"/>
                  <dgm:constr type="w" for="ch" forName="Child1Accent4" refType="w" fact="0.0287"/>
                  <dgm:constr type="h" for="ch" forName="Child1Accent4" refType="h" fact="0.0608"/>
                  <dgm:constr type="r" for="ch" forName="Child1Accent5" refType="w" fact="0.8771"/>
                  <dgm:constr type="t" for="ch" forName="Child1Accent5" refType="h" fact="0.1569"/>
                  <dgm:constr type="w" for="ch" forName="Child1Accent5" refType="w" fact="0.0287"/>
                  <dgm:constr type="h" for="ch" forName="Child1Accent5" refType="h" fact="0.0608"/>
                  <dgm:constr type="r" for="ch" forName="Child1Accent6" refType="w" fact="0.9385"/>
                  <dgm:constr type="t" for="ch" forName="Child1Accent6" refType="h" fact="0.1569"/>
                  <dgm:constr type="w" for="ch" forName="Child1Accent6" refType="w" fact="0.0287"/>
                  <dgm:constr type="h" for="ch" forName="Child1Accent6" refType="h" fact="0.0608"/>
                  <dgm:constr type="r" for="ch" forName="Child1Accent7" refType="w" fact="0.9998"/>
                  <dgm:constr type="t" for="ch" forName="Child1Accent7" refType="h" fact="0.1569"/>
                  <dgm:constr type="w" for="ch" forName="Child1Accent7" refType="w" fact="0.0287"/>
                  <dgm:constr type="h" for="ch" forName="Child1Accent7" refType="h" fact="0.0608"/>
                  <dgm:constr type="r" for="ch" forName="Child1Accent8" refType="w" fact="0"/>
                  <dgm:constr type="t" for="ch" forName="Child1Accent8" refType="h" fact="0"/>
                  <dgm:constr type="w" for="ch" forName="Child1Accent8" refType="w" fact="0"/>
                  <dgm:constr type="h" for="ch" forName="Child1Accent8" refType="h" fact="0"/>
                  <dgm:constr type="r" for="ch" forName="Child1Accent9" refType="w" fact="0"/>
                  <dgm:constr type="t" for="ch" forName="Child1Accent9" refType="h" fact="0"/>
                  <dgm:constr type="w" for="ch" forName="Child1Accent9" refType="w" fact="0"/>
                  <dgm:constr type="h" for="ch" forName="Child1Accent9" refType="h" fact="0"/>
                  <dgm:constr type="r" for="ch" forName="Child2Accent1" refType="w" fact="0.716"/>
                  <dgm:constr type="t" for="ch" forName="Child2Accent1" refType="h" fact="0.5207"/>
                  <dgm:constr type="w" for="ch" forName="Child2Accent1" refType="w" fact="0.0574"/>
                  <dgm:constr type="h" for="ch" forName="Child2Accent1" refType="h" fact="0.1217"/>
                  <dgm:constr type="r" for="ch" forName="Child2Accent2" refType="w" fact="0.7728"/>
                  <dgm:constr type="t" for="ch" forName="Child2Accent2" refType="h" fact="0.5511"/>
                  <dgm:constr type="w" for="ch" forName="Child2Accent2" refType="w" fact="0.0287"/>
                  <dgm:constr type="h" for="ch" forName="Child2Accent2" refType="h" fact="0.0608"/>
                  <dgm:constr type="r" for="ch" forName="Child2Accent3" refType="w" fact="0.8295"/>
                  <dgm:constr type="t" for="ch" forName="Child2Accent3" refType="h" fact="0.5511"/>
                  <dgm:constr type="w" for="ch" forName="Child2Accent3" refType="w" fact="0.0287"/>
                  <dgm:constr type="h" for="ch" forName="Child2Accent3" refType="h" fact="0.0608"/>
                  <dgm:constr type="r" for="ch" forName="Child2Accent4" refType="w" fact="0.8863"/>
                  <dgm:constr type="t" for="ch" forName="Child2Accent4" refType="h" fact="0.5511"/>
                  <dgm:constr type="w" for="ch" forName="Child2Accent4" refType="w" fact="0.0287"/>
                  <dgm:constr type="h" for="ch" forName="Child2Accent4" refType="h" fact="0.0608"/>
                  <dgm:constr type="r" for="ch" forName="Child2Accent5" refType="w" fact="0.943"/>
                  <dgm:constr type="t" for="ch" forName="Child2Accent5" refType="h" fact="0.5511"/>
                  <dgm:constr type="w" for="ch" forName="Child2Accent5" refType="w" fact="0.0287"/>
                  <dgm:constr type="h" for="ch" forName="Child2Accent5" refType="h" fact="0.0608"/>
                  <dgm:constr type="r" for="ch" forName="Child2Accent6" refType="w" fact="0.9998"/>
                  <dgm:constr type="t" for="ch" forName="Child2Accent6" refType="h" fact="0.5511"/>
                  <dgm:constr type="w" for="ch" forName="Child2Accent6" refType="w" fact="0.0287"/>
                  <dgm:constr type="h" for="ch" forName="Child2Accent6" refType="h" fact="0.0608"/>
                  <dgm:constr type="r" for="ch" forName="Child2Accent7" refType="w" fact="0"/>
                  <dgm:constr type="t" for="ch" forName="Child2Accent7" refType="h" fact="0"/>
                  <dgm:constr type="w" for="ch" forName="Child2Accent7" refType="w" fact="0"/>
                  <dgm:constr type="h" for="ch" forName="Child2Accent7" refType="h" fact="0"/>
                  <dgm:constr type="r" for="ch" forName="Child3Accent1" refType="w" fact="0.6564"/>
                  <dgm:constr type="t" for="ch" forName="Child3Accent1" refType="h" fact="0.8153"/>
                  <dgm:constr type="w" for="ch" forName="Child3Accent1" refType="w" fact="0.0574"/>
                  <dgm:constr type="h" for="ch" forName="Child3Accent1" refType="h" fact="0.1217"/>
                  <dgm:constr type="r" for="ch" forName="Child3Accent2" refType="w" fact="0.6932"/>
                  <dgm:constr type="t" for="ch" forName="Child3Accent2" refType="h" fact="0.9392"/>
                  <dgm:constr type="w" for="ch" forName="Child3Accent2" refType="w" fact="0.0287"/>
                  <dgm:constr type="h" for="ch" forName="Child3Accent2" refType="h" fact="0.0608"/>
                  <dgm:constr type="r" for="ch" forName="Child3Accent3" refType="w" fact="0.7545"/>
                  <dgm:constr type="t" for="ch" forName="Child3Accent3" refType="h" fact="0.9392"/>
                  <dgm:constr type="w" for="ch" forName="Child3Accent3" refType="w" fact="0.0287"/>
                  <dgm:constr type="h" for="ch" forName="Child3Accent3" refType="h" fact="0.0608"/>
                  <dgm:constr type="r" for="ch" forName="Child3Accent4" refType="w" fact="0.8158"/>
                  <dgm:constr type="t" for="ch" forName="Child3Accent4" refType="h" fact="0.9392"/>
                  <dgm:constr type="w" for="ch" forName="Child3Accent4" refType="w" fact="0.0287"/>
                  <dgm:constr type="h" for="ch" forName="Child3Accent4" refType="h" fact="0.0608"/>
                  <dgm:constr type="r" for="ch" forName="Child3Accent5" refType="w" fact="0.8771"/>
                  <dgm:constr type="t" for="ch" forName="Child3Accent5" refType="h" fact="0.9392"/>
                  <dgm:constr type="w" for="ch" forName="Child3Accent5" refType="w" fact="0.0287"/>
                  <dgm:constr type="h" for="ch" forName="Child3Accent5" refType="h" fact="0.0608"/>
                  <dgm:constr type="r" for="ch" forName="Child3Accent6" refType="w" fact="0.9385"/>
                  <dgm:constr type="t" for="ch" forName="Child3Accent6" refType="h" fact="0.9392"/>
                  <dgm:constr type="w" for="ch" forName="Child3Accent6" refType="w" fact="0.0287"/>
                  <dgm:constr type="h" for="ch" forName="Child3Accent6" refType="h" fact="0.0608"/>
                  <dgm:constr type="r" for="ch" forName="Child3Accent7" refType="w" fact="0.9998"/>
                  <dgm:constr type="t" for="ch" forName="Child3Accent7" refType="h" fact="0.9392"/>
                  <dgm:constr type="w" for="ch" forName="Child3Accent7" refType="w" fact="0.0287"/>
                  <dgm:constr type="h" for="ch" forName="Child3Accent7" refType="h" fact="0.0608"/>
                  <dgm:constr type="r" for="ch" forName="ParentAccent1" refType="w" fact="0.0287"/>
                  <dgm:constr type="t" for="ch" forName="ParentAccent1" refType="h" fact="0.5511"/>
                  <dgm:constr type="w" for="ch" forName="ParentAccent1" refType="w" fact="0.0287"/>
                  <dgm:constr type="h" for="ch" forName="ParentAccent1" refType="h" fact="0.0608"/>
                  <dgm:constr type="r" for="ch" forName="ParentAccent2" refType="w" fact="0.0813"/>
                  <dgm:constr type="t" for="ch" forName="ParentAccent2" refType="h" fact="0.5511"/>
                  <dgm:constr type="w" for="ch" forName="ParentAccent2" refType="w" fact="0.0287"/>
                  <dgm:constr type="h" for="ch" forName="ParentAccent2" refType="h" fact="0.0608"/>
                  <dgm:constr type="r" for="ch" forName="ParentAccent3" refType="w" fact="0.1339"/>
                  <dgm:constr type="t" for="ch" forName="ParentAccent3" refType="h" fact="0.5511"/>
                  <dgm:constr type="w" for="ch" forName="ParentAccent3" refType="w" fact="0.0287"/>
                  <dgm:constr type="h" for="ch" forName="ParentAccent3" refType="h" fact="0.0608"/>
                  <dgm:constr type="r" for="ch" forName="ParentAccent4" refType="w" fact="0.1864"/>
                  <dgm:constr type="t" for="ch" forName="ParentAccent4" refType="h" fact="0.5511"/>
                  <dgm:constr type="w" for="ch" forName="ParentAccent4" refType="w" fact="0.0287"/>
                  <dgm:constr type="h" for="ch" forName="ParentAccent4" refType="h" fact="0.0608"/>
                  <dgm:constr type="r" for="ch" forName="ParentAccent5" refType="w" fact="0.239"/>
                  <dgm:constr type="t" for="ch" forName="ParentAccent5" refType="h" fact="0.5511"/>
                  <dgm:constr type="w" for="ch" forName="ParentAccent5" refType="w" fact="0.0287"/>
                  <dgm:constr type="h" for="ch" forName="ParentAccent5" refType="h" fact="0.0608"/>
                  <dgm:constr type="r" for="ch" forName="ParentAccent6" refType="w" fact="0.3203"/>
                  <dgm:constr type="t" for="ch" forName="ParentAccent6" refType="h" fact="0.5207"/>
                  <dgm:constr type="w" for="ch" forName="ParentAccent6" refType="w" fact="0.0574"/>
                  <dgm:constr type="h" for="ch" forName="ParentAccent6" refType="h" fact="0.1217"/>
                  <dgm:constr type="r" for="ch" forName="ParentAccent7" refType="w" fact="0.0755"/>
                  <dgm:constr type="t" for="ch" forName="ParentAccent7" refType="h" fact="0.4255"/>
                  <dgm:constr type="w" for="ch" forName="ParentAccent7" refType="w" fact="0.0287"/>
                  <dgm:constr type="h" for="ch" forName="ParentAccent7" refType="h" fact="0.0608"/>
                  <dgm:constr type="r" for="ch" forName="ParentAccent8" refType="w" fact="0.0755"/>
                  <dgm:constr type="t" for="ch" forName="ParentAccent8" refType="h" fact="0.6776"/>
                  <dgm:constr type="w" for="ch" forName="ParentAccent8" refType="w" fact="0.0287"/>
                  <dgm:constr type="h" for="ch" forName="ParentAccent8" refType="h" fact="0.0608"/>
                  <dgm:constr type="r" for="ch" forName="ParentAccent9" refType="w" fact="0.0499"/>
                  <dgm:constr type="t" for="ch" forName="ParentAccent9" refType="h" fact="0.4801"/>
                  <dgm:constr type="w" for="ch" forName="ParentAccent9" refType="w" fact="0.0287"/>
                  <dgm:constr type="h" for="ch" forName="ParentAccent9" refType="h" fact="0.0608"/>
                  <dgm:constr type="r" for="ch" forName="ParentAccent10" refType="w" fact="0.0482"/>
                  <dgm:constr type="t" for="ch" forName="ParentAccent10" refType="h" fact="0.6233"/>
                  <dgm:constr type="w" for="ch" forName="ParentAccent10" refType="w" fact="0.0287"/>
                  <dgm:constr type="h" for="ch" forName="ParentAccent10" refType="h" fact="0.0608"/>
                  <dgm:constr type="r" for="ch" forName="Child3" refType="w"/>
                  <dgm:constr type="t" for="ch" forName="Child3" refType="h" fact="0.7822"/>
                  <dgm:constr type="w" for="ch" forName="Child3" refType="w" fact="0.3364"/>
                  <dgm:constr type="h" for="ch" forName="Child3" refType="h" fact="0.1564"/>
                  <dgm:constr type="r" for="ch" forName="Child2" refType="w"/>
                  <dgm:constr type="t" for="ch" forName="Child2" refType="h" fact="0.3955"/>
                  <dgm:constr type="w" for="ch" forName="Child2" refType="w" fact="0.2544"/>
                  <dgm:constr type="h" for="ch" forName="Child2" refType="h" fact="0.1564"/>
                  <dgm:constr type="r" for="ch" forName="Child1" refType="w"/>
                  <dgm:constr type="t" for="ch" forName="Child1" refType="h" fact="0"/>
                  <dgm:constr type="w" for="ch" forName="Child1" refType="w" fact="0.3364"/>
                  <dgm:constr type="h" for="ch" forName="Child1" refType="h" fact="0.1564"/>
                  <dgm:constr type="r" for="ch" forName="Parent" refType="w" fact="0.6347"/>
                  <dgm:constr type="t" for="ch" forName="Parent" refType="h" fact="0.2737"/>
                  <dgm:constr type="w" for="ch" forName="Parent" refType="w" fact="0.2906"/>
                  <dgm:constr type="h" for="ch" forName="Parent" refType="h" fact="0.6157"/>
                </dgm:constrLst>
              </dgm:if>
              <dgm:if name="Name19" axis="ch" ptType="node" func="cnt" op="equ" val="4">
                <dgm:alg type="composite">
                  <dgm:param type="ar" val="1.8304"/>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 refType="w" fact="0.6229"/>
                  <dgm:constr type="t" for="ch" forName="Parent" refType="h" fact="0.2946"/>
                  <dgm:constr type="w" for="ch" forName="Parent" refType="w" fact="0.2862"/>
                  <dgm:constr type="h" for="ch" forName="Parent" refType="h" fact="0.5239"/>
                  <dgm:constr type="r" for="ch" forName="Child1Accent1" refType="w" fact="0.6096"/>
                  <dgm:constr type="t" for="ch" forName="Child1Accent1" refType="h" fact="0.2104"/>
                  <dgm:constr type="w" for="ch" forName="Child1Accent1" refType="w" fact="0.0566"/>
                  <dgm:constr type="h" for="ch" forName="Child1Accent1" refType="h" fact="0.1035"/>
                  <dgm:constr type="r" for="ch" forName="Child1Accent3" refType="w" fact="0.6999"/>
                  <dgm:constr type="t" for="ch" forName="Child1Accent3" refType="h" fact="0.128"/>
                  <dgm:constr type="w" for="ch" forName="Child1Accent3" refType="w" fact="0.0283"/>
                  <dgm:constr type="h" for="ch" forName="Child1Accent3" refType="h" fact="0.0518"/>
                  <dgm:constr type="r" for="ch" forName="Child1Accent4" refType="w" fact="0.7582"/>
                  <dgm:constr type="t" for="ch" forName="Child1Accent4" refType="h" fact="0.128"/>
                  <dgm:constr type="w" for="ch" forName="Child1Accent4" refType="w" fact="0.0283"/>
                  <dgm:constr type="h" for="ch" forName="Child1Accent4" refType="h" fact="0.0518"/>
                  <dgm:constr type="r" for="ch" forName="Child1Accent5" refType="w" fact="0.8165"/>
                  <dgm:constr type="t" for="ch" forName="Child1Accent5" refType="h" fact="0.128"/>
                  <dgm:constr type="w" for="ch" forName="Child1Accent5" refType="w" fact="0.0283"/>
                  <dgm:constr type="h" for="ch" forName="Child1Accent5" refType="h" fact="0.0518"/>
                  <dgm:constr type="r" for="ch" forName="Child1Accent6" refType="w" fact="0.8748"/>
                  <dgm:constr type="t" for="ch" forName="Child1Accent6" refType="h" fact="0.128"/>
                  <dgm:constr type="w" for="ch" forName="Child1Accent6" refType="w" fact="0.0283"/>
                  <dgm:constr type="h" for="ch" forName="Child1Accent6" refType="h" fact="0.0518"/>
                  <dgm:constr type="r" for="ch" forName="Child3Accent1" refType="w" fact="0.6842"/>
                  <dgm:constr type="t" for="ch" forName="Child3Accent1" refType="h" fact="0.6212"/>
                  <dgm:constr type="w" for="ch" forName="Child3Accent1" refType="w" fact="0.0566"/>
                  <dgm:constr type="h" for="ch" forName="Child3Accent1" refType="h" fact="0.1035"/>
                  <dgm:constr type="r" for="ch" forName="Child3Accent2" refType="w" fact="0.7311"/>
                  <dgm:constr type="t" for="ch" forName="Child3Accent2" refType="h" fact="0.6828"/>
                  <dgm:constr type="w" for="ch" forName="Child3Accent2" refType="w" fact="0.0283"/>
                  <dgm:constr type="h" for="ch" forName="Child3Accent2" refType="h" fact="0.0518"/>
                  <dgm:constr type="r" for="ch" forName="Child3Accent4" refType="w" fact="0.8386"/>
                  <dgm:constr type="t" for="ch" forName="Child3Accent4" refType="h" fact="0.6828"/>
                  <dgm:constr type="w" for="ch" forName="Child3Accent4" refType="w" fact="0.0283"/>
                  <dgm:constr type="h" for="ch" forName="Child3Accent4" refType="h" fact="0.0518"/>
                  <dgm:constr type="r" for="ch" forName="Child3Accent5" refType="w" fact="0.8923"/>
                  <dgm:constr type="t" for="ch" forName="Child3Accent5" refType="h" fact="0.6828"/>
                  <dgm:constr type="w" for="ch" forName="Child3Accent5" refType="w" fact="0.0283"/>
                  <dgm:constr type="h" for="ch" forName="Child3Accent5" refType="h" fact="0.0518"/>
                  <dgm:constr type="r" for="ch" forName="Child1Accent7" refType="w" fact="0.9332"/>
                  <dgm:constr type="t" for="ch" forName="Child1Accent7" refType="h" fact="0.128"/>
                  <dgm:constr type="w" for="ch" forName="Child1Accent7" refType="w" fact="0.0283"/>
                  <dgm:constr type="h" for="ch" forName="Child1Accent7" refType="h" fact="0.0518"/>
                  <dgm:constr type="r" for="ch" forName="Child3Accent6" refType="w" fact="0.9461"/>
                  <dgm:constr type="t" for="ch" forName="Child3Accent6" refType="h" fact="0.6828"/>
                  <dgm:constr type="w" for="ch" forName="Child3Accent6" refType="w" fact="0.0283"/>
                  <dgm:constr type="h" for="ch" forName="Child3Accent6" refType="h" fact="0.0518"/>
                  <dgm:constr type="r" for="ch" forName="Child1Accent8" refType="w" fact="0.9915"/>
                  <dgm:constr type="t" for="ch" forName="Child1Accent8" refType="h" fact="0.128"/>
                  <dgm:constr type="w" for="ch" forName="Child1Accent8" refType="w" fact="0.0283"/>
                  <dgm:constr type="h" for="ch" forName="Child1Accent8" refType="h" fact="0.0518"/>
                  <dgm:constr type="r" for="ch" forName="Child1Accent9" refType="w" fact="0"/>
                  <dgm:constr type="t" for="ch" forName="Child1Accent9" refType="h" fact="0"/>
                  <dgm:constr type="w" for="ch" forName="Child1Accent9" refType="w" fact="0"/>
                  <dgm:constr type="h" for="ch" forName="Child1Accent9" refType="h" fact="0"/>
                  <dgm:constr type="r" for="ch" forName="Child3Accent7" refType="w" fact="0.9998"/>
                  <dgm:constr type="t" for="ch" forName="Child3Accent7" refType="h" fact="0.6828"/>
                  <dgm:constr type="w" for="ch" forName="Child3Accent7" refType="w" fact="0.0283"/>
                  <dgm:constr type="h" for="ch" forName="Child3Accent7" refType="h" fact="0.0518"/>
                  <dgm:constr type="r" for="ch" forName="Child4Accent1" refType="w" fact="0.6096"/>
                  <dgm:constr type="t" for="ch" forName="Child4Accent1" refType="h" fact="0.8"/>
                  <dgm:constr type="w" for="ch" forName="Child4Accent1" refType="w" fact="0.0566"/>
                  <dgm:constr type="h" for="ch" forName="Child4Accent1" refType="h" fact="0.1035"/>
                  <dgm:constr type="r" for="ch" forName="Child4Accent3" refType="w" fact="0.7002"/>
                  <dgm:constr type="t" for="ch" forName="Child4Accent3" refType="h" fact="0.9482"/>
                  <dgm:constr type="w" for="ch" forName="Child4Accent3" refType="w" fact="0.0283"/>
                  <dgm:constr type="h" for="ch" forName="Child4Accent3" refType="h" fact="0.0518"/>
                  <dgm:constr type="r" for="ch" forName="Child4Accent4" refType="w" fact="0.7585"/>
                  <dgm:constr type="t" for="ch" forName="Child4Accent4" refType="h" fact="0.9482"/>
                  <dgm:constr type="w" for="ch" forName="Child4Accent4" refType="w" fact="0.0283"/>
                  <dgm:constr type="h" for="ch" forName="Child4Accent4" refType="h" fact="0.0518"/>
                  <dgm:constr type="r" for="ch" forName="Child4Accent5" refType="w" fact="0.8167"/>
                  <dgm:constr type="t" for="ch" forName="Child4Accent5" refType="h" fact="0.9482"/>
                  <dgm:constr type="w" for="ch" forName="Child4Accent5" refType="w" fact="0.0283"/>
                  <dgm:constr type="h" for="ch" forName="Child4Accent5" refType="h" fact="0.0518"/>
                  <dgm:constr type="r" for="ch" forName="Child4Accent6" refType="w" fact="0.8749"/>
                  <dgm:constr type="t" for="ch" forName="Child4Accent6" refType="h" fact="0.9482"/>
                  <dgm:constr type="w" for="ch" forName="Child4Accent6" refType="w" fact="0.0283"/>
                  <dgm:constr type="h" for="ch" forName="Child4Accent6" refType="h" fact="0.0518"/>
                  <dgm:constr type="r" for="ch" forName="Child4Accent7" refType="w" fact="0.9332"/>
                  <dgm:constr type="t" for="ch" forName="Child4Accent7" refType="h" fact="0.9482"/>
                  <dgm:constr type="w" for="ch" forName="Child4Accent7" refType="w" fact="0.0283"/>
                  <dgm:constr type="h" for="ch" forName="Child4Accent7" refType="h" fact="0.0518"/>
                  <dgm:constr type="r" for="ch" forName="Child4Accent8" refType="w" fact="0.9914"/>
                  <dgm:constr type="t" for="ch" forName="Child4Accent8" refType="h" fact="0.9482"/>
                  <dgm:constr type="w" for="ch" forName="Child4Accent8" refType="w" fact="0.0283"/>
                  <dgm:constr type="h" for="ch" forName="Child4Accent8" refType="h" fact="0.0518"/>
                  <dgm:constr type="r" for="ch" forName="Child2Accent1" refType="w" fact="0.6842"/>
                  <dgm:constr type="t" for="ch" forName="Child2Accent1" refType="h" fact="0.3725"/>
                  <dgm:constr type="w" for="ch" forName="Child2Accent1" refType="w" fact="0.0566"/>
                  <dgm:constr type="h" for="ch" forName="Child2Accent1" refType="h" fact="0.1035"/>
                  <dgm:constr type="r" for="ch" forName="Child4Accent2" refType="w" fact="0.642"/>
                  <dgm:constr type="t" for="ch" forName="Child4Accent2" refType="h" fact="0.8993"/>
                  <dgm:constr type="w" for="ch" forName="Child4Accent2" refType="w" fact="0.0283"/>
                  <dgm:constr type="h" for="ch" forName="Child4Accent2" refType="h" fact="0.0518"/>
                  <dgm:constr type="r" for="ch" forName="Child1Accent2" refType="w" fact="0.6415"/>
                  <dgm:constr type="t" for="ch" forName="Child1Accent2" refType="h" fact="0.162"/>
                  <dgm:constr type="w" for="ch" forName="Child1Accent2" refType="w" fact="0.0283"/>
                  <dgm:constr type="h" for="ch" forName="Child1Accent2" refType="h" fact="0.0518"/>
                  <dgm:constr type="r" for="ch" forName="Child3Accent3" refType="w" fact="0.7849"/>
                  <dgm:constr type="t" for="ch" forName="Child3Accent3" refType="h" fact="0.6828"/>
                  <dgm:constr type="w" for="ch" forName="Child3Accent3" refType="w" fact="0.0283"/>
                  <dgm:constr type="h" for="ch" forName="Child3Accent3" refType="h" fact="0.0518"/>
                  <dgm:constr type="r" for="ch" forName="Child2Accent2" refType="w" fact="0.7311"/>
                  <dgm:constr type="t" for="ch" forName="Child2Accent2" refType="h" fact="0.3937"/>
                  <dgm:constr type="w" for="ch" forName="Child2Accent2" refType="w" fact="0.0283"/>
                  <dgm:constr type="h" for="ch" forName="Child2Accent2" refType="h" fact="0.0518"/>
                  <dgm:constr type="r" for="ch" forName="Child2Accent4" refType="w" fact="0.8386"/>
                  <dgm:constr type="t" for="ch" forName="Child2Accent4" refType="h" fact="0.3937"/>
                  <dgm:constr type="w" for="ch" forName="Child2Accent4" refType="w" fact="0.0283"/>
                  <dgm:constr type="h" for="ch" forName="Child2Accent4" refType="h" fact="0.0518"/>
                  <dgm:constr type="r" for="ch" forName="Child2Accent5" refType="w" fact="0.8923"/>
                  <dgm:constr type="t" for="ch" forName="Child2Accent5" refType="h" fact="0.3937"/>
                  <dgm:constr type="w" for="ch" forName="Child2Accent5" refType="w" fact="0.0283"/>
                  <dgm:constr type="h" for="ch" forName="Child2Accent5" refType="h" fact="0.0518"/>
                  <dgm:constr type="r" for="ch" forName="Child2Accent6" refType="w" fact="0.9461"/>
                  <dgm:constr type="t" for="ch" forName="Child2Accent6" refType="h" fact="0.3937"/>
                  <dgm:constr type="w" for="ch" forName="Child2Accent6" refType="w" fact="0.0283"/>
                  <dgm:constr type="h" for="ch" forName="Child2Accent6" refType="h" fact="0.0518"/>
                  <dgm:constr type="r" for="ch" forName="Child2Accent7" refType="w" fact="0.9998"/>
                  <dgm:constr type="t" for="ch" forName="Child2Accent7" refType="h" fact="0.3937"/>
                  <dgm:constr type="w" for="ch" forName="Child2Accent7" refType="w" fact="0.0283"/>
                  <dgm:constr type="h" for="ch" forName="Child2Accent7" refType="h" fact="0.0518"/>
                  <dgm:constr type="r" for="ch" forName="Child2Accent3" refType="w" fact="0.7849"/>
                  <dgm:constr type="t" for="ch" forName="Child2Accent3" refType="h" fact="0.3937"/>
                  <dgm:constr type="w" for="ch" forName="Child2Accent3" refType="w" fact="0.0283"/>
                  <dgm:constr type="h" for="ch" forName="Child2Accent3" refType="h" fact="0.0518"/>
                  <dgm:constr type="r" for="ch" forName="ParentAccent1" refType="w" fact="0.0283"/>
                  <dgm:constr type="t" for="ch" forName="ParentAccent1" refType="h" fact="0.5316"/>
                  <dgm:constr type="w" for="ch" forName="ParentAccent1" refType="w" fact="0.0283"/>
                  <dgm:constr type="h" for="ch" forName="ParentAccent1" refType="h" fact="0.0518"/>
                  <dgm:constr type="r" for="ch" forName="ParentAccent2" refType="w" fact="0.0801"/>
                  <dgm:constr type="t" for="ch" forName="ParentAccent2" refType="h" fact="0.5316"/>
                  <dgm:constr type="w" for="ch" forName="ParentAccent2" refType="w" fact="0.0283"/>
                  <dgm:constr type="h" for="ch" forName="ParentAccent2" refType="h" fact="0.0518"/>
                  <dgm:constr type="r" for="ch" forName="ParentAccent3" refType="w" fact="0.1318"/>
                  <dgm:constr type="t" for="ch" forName="ParentAccent3" refType="h" fact="0.5316"/>
                  <dgm:constr type="w" for="ch" forName="ParentAccent3" refType="w" fact="0.0283"/>
                  <dgm:constr type="h" for="ch" forName="ParentAccent3" refType="h" fact="0.0518"/>
                  <dgm:constr type="r" for="ch" forName="ParentAccent4" refType="w" fact="0.1836"/>
                  <dgm:constr type="t" for="ch" forName="ParentAccent4" refType="h" fact="0.5316"/>
                  <dgm:constr type="w" for="ch" forName="ParentAccent4" refType="w" fact="0.0283"/>
                  <dgm:constr type="h" for="ch" forName="ParentAccent4" refType="h" fact="0.0518"/>
                  <dgm:constr type="r" for="ch" forName="ParentAccent5" refType="w" fact="0.2354"/>
                  <dgm:constr type="t" for="ch" forName="ParentAccent5" refType="h" fact="0.5316"/>
                  <dgm:constr type="w" for="ch" forName="ParentAccent5" refType="w" fact="0.0283"/>
                  <dgm:constr type="h" for="ch" forName="ParentAccent5" refType="h" fact="0.0518"/>
                  <dgm:constr type="r" for="ch" forName="ParentAccent6" refType="w" fact="0.3154"/>
                  <dgm:constr type="t" for="ch" forName="ParentAccent6" refType="h" fact="0.5057"/>
                  <dgm:constr type="w" for="ch" forName="ParentAccent6" refType="w" fact="0.0566"/>
                  <dgm:constr type="h" for="ch" forName="ParentAccent6" refType="h" fact="0.1035"/>
                  <dgm:constr type="r" for="ch" forName="ParentAccent7" refType="w" fact="0.0744"/>
                  <dgm:constr type="t" for="ch" forName="ParentAccent7" refType="h" fact="0.4247"/>
                  <dgm:constr type="w" for="ch" forName="ParentAccent7" refType="w" fact="0.0283"/>
                  <dgm:constr type="h" for="ch" forName="ParentAccent7" refType="h" fact="0.0518"/>
                  <dgm:constr type="r" for="ch" forName="ParentAccent8" refType="w" fact="0.0744"/>
                  <dgm:constr type="t" for="ch" forName="ParentAccent8" refType="h" fact="0.6392"/>
                  <dgm:constr type="w" for="ch" forName="ParentAccent8" refType="w" fact="0.0283"/>
                  <dgm:constr type="h" for="ch" forName="ParentAccent8" refType="h" fact="0.0518"/>
                  <dgm:constr type="r" for="ch" forName="ParentAccent9" refType="w" fact="0.0491"/>
                  <dgm:constr type="t" for="ch" forName="ParentAccent9" refType="h" fact="0.4712"/>
                  <dgm:constr type="w" for="ch" forName="ParentAccent9" refType="w" fact="0.0283"/>
                  <dgm:constr type="h" for="ch" forName="ParentAccent9" refType="h" fact="0.0518"/>
                  <dgm:constr type="r" for="ch" forName="ParentAccent10" refType="w" fact="0.0475"/>
                  <dgm:constr type="t" for="ch" forName="ParentAccent10" refType="h" fact="0.593"/>
                  <dgm:constr type="w" for="ch" forName="ParentAccent10" refType="w" fact="0.0283"/>
                  <dgm:constr type="h" for="ch" forName="ParentAccent10" refType="h" fact="0.0518"/>
                  <dgm:constr type="r" for="ch" forName="Child4" refType="w" fact="0.9919"/>
                  <dgm:constr type="t" for="ch" forName="Child4" refType="h" fact="0.8184"/>
                  <dgm:constr type="w" for="ch" forName="Child4" refType="w" fact="0.3192"/>
                  <dgm:constr type="h" for="ch" forName="Child4" refType="h" fact="0.1294"/>
                  <dgm:constr type="r" for="ch" forName="Child3" refType="w"/>
                  <dgm:constr type="t" for="ch" forName="Child3" refType="h" fact="0.5547"/>
                  <dgm:constr type="w" for="ch" forName="Child3" refType="w" fact="0.297"/>
                  <dgm:constr type="h" for="ch" forName="Child3" refType="h" fact="0.1294"/>
                  <dgm:constr type="r" for="ch" forName="Child2" refType="w"/>
                  <dgm:constr type="t" for="ch" forName="Child2" refType="h" fact="0.2662"/>
                  <dgm:constr type="w" for="ch" forName="Child2" refType="w" fact="0.297"/>
                  <dgm:constr type="h" for="ch" forName="Child2" refType="h" fact="0.1294"/>
                  <dgm:constr type="r" for="ch" forName="Child1" refType="w" fact="0.9919"/>
                  <dgm:constr type="t" for="ch" forName="Child1" refType="h" fact="0"/>
                  <dgm:constr type="w" for="ch" forName="Child1" refType="w" fact="0.3192"/>
                  <dgm:constr type="h" for="ch" forName="Child1" refType="h" fact="0.1294"/>
                </dgm:constrLst>
              </dgm:if>
              <dgm:else name="Name20">
                <dgm:alg type="composite">
                  <dgm:param type="ar" val="1.3278"/>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Child2Accent1" refType="w" fact="0.6564"/>
                  <dgm:constr type="t" for="ch" forName="Child2Accent1" refType="h" fact="0.3184"/>
                  <dgm:constr type="w" for="ch" forName="Child2Accent1" refType="w" fact="0.0574"/>
                  <dgm:constr type="h" for="ch" forName="Child2Accent1" refType="h" fact="0.0763"/>
                  <dgm:constr type="r" for="ch" forName="Child2Accent2" refType="w" fact="0.6932"/>
                  <dgm:constr type="t" for="ch" forName="Child2Accent2" refType="h" fact="0.2781"/>
                  <dgm:constr type="w" for="ch" forName="Child2Accent2" refType="w" fact="0.0287"/>
                  <dgm:constr type="h" for="ch" forName="Child2Accent2" refType="h" fact="0.0381"/>
                  <dgm:constr type="r" for="ch" forName="Child2Accent3" refType="w" fact="0.7545"/>
                  <dgm:constr type="t" for="ch" forName="Child2Accent3" refType="h" fact="0.2781"/>
                  <dgm:constr type="w" for="ch" forName="Child2Accent3" refType="w" fact="0.0287"/>
                  <dgm:constr type="h" for="ch" forName="Child2Accent3" refType="h" fact="0.0381"/>
                  <dgm:constr type="r" for="ch" forName="Child2Accent4" refType="w" fact="0.8158"/>
                  <dgm:constr type="t" for="ch" forName="Child2Accent4" refType="h" fact="0.2781"/>
                  <dgm:constr type="w" for="ch" forName="Child2Accent4" refType="w" fact="0.0287"/>
                  <dgm:constr type="h" for="ch" forName="Child2Accent4" refType="h" fact="0.0381"/>
                  <dgm:constr type="r" for="ch" forName="Child2Accent5" refType="w" fact="0.8771"/>
                  <dgm:constr type="t" for="ch" forName="Child2Accent5" refType="h" fact="0.2781"/>
                  <dgm:constr type="w" for="ch" forName="Child2Accent5" refType="w" fact="0.0287"/>
                  <dgm:constr type="h" for="ch" forName="Child2Accent5" refType="h" fact="0.0381"/>
                  <dgm:constr type="r" for="ch" forName="Child2Accent6" refType="w" fact="0.9385"/>
                  <dgm:constr type="t" for="ch" forName="Child2Accent6" refType="h" fact="0.2781"/>
                  <dgm:constr type="w" for="ch" forName="Child2Accent6" refType="w" fact="0.0287"/>
                  <dgm:constr type="h" for="ch" forName="Child2Accent6" refType="h" fact="0.0381"/>
                  <dgm:constr type="r" for="ch" forName="Child2Accent7" refType="w" fact="0.9998"/>
                  <dgm:constr type="t" for="ch" forName="Child2Accent7" refType="h" fact="0.2781"/>
                  <dgm:constr type="w" for="ch" forName="Child2Accent7" refType="w" fact="0.0287"/>
                  <dgm:constr type="h" for="ch" forName="Child2Accent7" refType="h" fact="0.0381"/>
                  <dgm:constr type="r" for="ch" forName="Child3Accent1" refType="w" fact="0.716"/>
                  <dgm:constr type="t" for="ch" forName="Child3Accent1" refType="h" fact="0.5061"/>
                  <dgm:constr type="w" for="ch" forName="Child3Accent1" refType="w" fact="0.0574"/>
                  <dgm:constr type="h" for="ch" forName="Child3Accent1" refType="h" fact="0.0763"/>
                  <dgm:constr type="r" for="ch" forName="Child3Accent2" refType="w" fact="0.7728"/>
                  <dgm:constr type="t" for="ch" forName="Child3Accent2" refType="h" fact="0.5252"/>
                  <dgm:constr type="w" for="ch" forName="Child3Accent2" refType="w" fact="0.0287"/>
                  <dgm:constr type="h" for="ch" forName="Child3Accent2" refType="h" fact="0.0381"/>
                  <dgm:constr type="r" for="ch" forName="Child3Accent3" refType="w" fact="0.8295"/>
                  <dgm:constr type="t" for="ch" forName="Child3Accent3" refType="h" fact="0.5252"/>
                  <dgm:constr type="w" for="ch" forName="Child3Accent3" refType="w" fact="0.0287"/>
                  <dgm:constr type="h" for="ch" forName="Child3Accent3" refType="h" fact="0.0381"/>
                  <dgm:constr type="r" for="ch" forName="Child3Accent4" refType="w" fact="0.8863"/>
                  <dgm:constr type="t" for="ch" forName="Child3Accent4" refType="h" fact="0.5252"/>
                  <dgm:constr type="w" for="ch" forName="Child3Accent4" refType="w" fact="0.0287"/>
                  <dgm:constr type="h" for="ch" forName="Child3Accent4" refType="h" fact="0.0381"/>
                  <dgm:constr type="r" for="ch" forName="Child3Accent5" refType="w" fact="0.943"/>
                  <dgm:constr type="t" for="ch" forName="Child3Accent5" refType="h" fact="0.5252"/>
                  <dgm:constr type="w" for="ch" forName="Child3Accent5" refType="w" fact="0.0287"/>
                  <dgm:constr type="h" for="ch" forName="Child3Accent5" refType="h" fact="0.0381"/>
                  <dgm:constr type="r" for="ch" forName="Child3Accent6" refType="w" fact="0.9998"/>
                  <dgm:constr type="t" for="ch" forName="Child3Accent6" refType="h" fact="0.5252"/>
                  <dgm:constr type="w" for="ch" forName="Child3Accent6" refType="w" fact="0.0287"/>
                  <dgm:constr type="h" for="ch" forName="Child3Accent6" refType="h" fact="0.0381"/>
                  <dgm:constr type="r" for="ch" forName="Child3Accent7" refType="w" fact="0"/>
                  <dgm:constr type="t" for="ch" forName="Child3Accent7" refType="h" fact="0"/>
                  <dgm:constr type="w" for="ch" forName="Child3Accent7" refType="w" fact="0"/>
                  <dgm:constr type="h" for="ch" forName="Child3Accent7" refType="h" fact="0"/>
                  <dgm:constr type="r" for="ch" forName="Child4Accent1" refType="w" fact="0.6564"/>
                  <dgm:constr type="t" for="ch" forName="Child4Accent1" refType="h" fact="0.6908"/>
                  <dgm:constr type="w" for="ch" forName="Child4Accent1" refType="w" fact="0.0574"/>
                  <dgm:constr type="h" for="ch" forName="Child4Accent1" refType="h" fact="0.0763"/>
                  <dgm:constr type="r" for="ch" forName="Child4Accent2" refType="w" fact="0.6932"/>
                  <dgm:constr type="t" for="ch" forName="Child4Accent2" refType="h" fact="0.7684"/>
                  <dgm:constr type="w" for="ch" forName="Child4Accent2" refType="w" fact="0.0287"/>
                  <dgm:constr type="h" for="ch" forName="Child4Accent2" refType="h" fact="0.0381"/>
                  <dgm:constr type="r" for="ch" forName="Child4Accent3" refType="w" fact="0.7545"/>
                  <dgm:constr type="t" for="ch" forName="Child4Accent3" refType="h" fact="0.7684"/>
                  <dgm:constr type="w" for="ch" forName="Child4Accent3" refType="w" fact="0.0287"/>
                  <dgm:constr type="h" for="ch" forName="Child4Accent3" refType="h" fact="0.0381"/>
                  <dgm:constr type="r" for="ch" forName="Child4Accent4" refType="w" fact="0.8158"/>
                  <dgm:constr type="t" for="ch" forName="Child4Accent4" refType="h" fact="0.7684"/>
                  <dgm:constr type="w" for="ch" forName="Child4Accent4" refType="w" fact="0.0287"/>
                  <dgm:constr type="h" for="ch" forName="Child4Accent4" refType="h" fact="0.0381"/>
                  <dgm:constr type="r" for="ch" forName="Child4Accent5" refType="w" fact="0.8771"/>
                  <dgm:constr type="t" for="ch" forName="Child4Accent5" refType="h" fact="0.7684"/>
                  <dgm:constr type="w" for="ch" forName="Child4Accent5" refType="w" fact="0.0287"/>
                  <dgm:constr type="h" for="ch" forName="Child4Accent5" refType="h" fact="0.0381"/>
                  <dgm:constr type="r" for="ch" forName="Child4Accent6" refType="w" fact="0.9385"/>
                  <dgm:constr type="t" for="ch" forName="Child4Accent6" refType="h" fact="0.7684"/>
                  <dgm:constr type="w" for="ch" forName="Child4Accent6" refType="w" fact="0.0287"/>
                  <dgm:constr type="h" for="ch" forName="Child4Accent6" refType="h" fact="0.0381"/>
                  <dgm:constr type="r" for="ch" forName="Child4Accent7" refType="w" fact="0.9998"/>
                  <dgm:constr type="t" for="ch" forName="Child4Accent7" refType="h" fact="0.7684"/>
                  <dgm:constr type="w" for="ch" forName="Child4Accent7" refType="w" fact="0.0287"/>
                  <dgm:constr type="h" for="ch" forName="Child4Accent7" refType="h" fact="0.0381"/>
                  <dgm:constr type="r" for="ch" forName="Child4Accent8" refType="w" fact="0"/>
                  <dgm:constr type="t" for="ch" forName="Child4Accent8" refType="h" fact="0"/>
                  <dgm:constr type="w" for="ch" forName="Child4Accent8" refType="w" fact="0"/>
                  <dgm:constr type="h" for="ch" forName="Child4Accent8" refType="h" fact="0"/>
                  <dgm:constr type="r" for="ch" forName="ParentAccent1" refType="w" fact="0.0287"/>
                  <dgm:constr type="t" for="ch" forName="ParentAccent1" refType="h" fact="0.5252"/>
                  <dgm:constr type="w" for="ch" forName="ParentAccent1" refType="w" fact="0.0287"/>
                  <dgm:constr type="h" for="ch" forName="ParentAccent1" refType="h" fact="0.0381"/>
                  <dgm:constr type="r" for="ch" forName="ParentAccent2" refType="w" fact="0.0813"/>
                  <dgm:constr type="t" for="ch" forName="ParentAccent2" refType="h" fact="0.5252"/>
                  <dgm:constr type="w" for="ch" forName="ParentAccent2" refType="w" fact="0.0287"/>
                  <dgm:constr type="h" for="ch" forName="ParentAccent2" refType="h" fact="0.0381"/>
                  <dgm:constr type="r" for="ch" forName="ParentAccent3" refType="w" fact="0.1339"/>
                  <dgm:constr type="t" for="ch" forName="ParentAccent3" refType="h" fact="0.5252"/>
                  <dgm:constr type="w" for="ch" forName="ParentAccent3" refType="w" fact="0.0287"/>
                  <dgm:constr type="h" for="ch" forName="ParentAccent3" refType="h" fact="0.0381"/>
                  <dgm:constr type="r" for="ch" forName="ParentAccent4" refType="w" fact="0.1864"/>
                  <dgm:constr type="t" for="ch" forName="ParentAccent4" refType="h" fact="0.5252"/>
                  <dgm:constr type="w" for="ch" forName="ParentAccent4" refType="w" fact="0.0287"/>
                  <dgm:constr type="h" for="ch" forName="ParentAccent4" refType="h" fact="0.0381"/>
                  <dgm:constr type="r" for="ch" forName="ParentAccent5" refType="w" fact="0.239"/>
                  <dgm:constr type="t" for="ch" forName="ParentAccent5" refType="h" fact="0.5252"/>
                  <dgm:constr type="w" for="ch" forName="ParentAccent5" refType="w" fact="0.0287"/>
                  <dgm:constr type="h" for="ch" forName="ParentAccent5" refType="h" fact="0.0381"/>
                  <dgm:constr type="r" for="ch" forName="ParentAccent6" refType="w" fact="0.3203"/>
                  <dgm:constr type="t" for="ch" forName="ParentAccent6" refType="h" fact="0.5061"/>
                  <dgm:constr type="w" for="ch" forName="ParentAccent6" refType="w" fact="0.0574"/>
                  <dgm:constr type="h" for="ch" forName="ParentAccent6" refType="h" fact="0.0763"/>
                  <dgm:constr type="r" for="ch" forName="ParentAccent7" refType="w" fact="0.0755"/>
                  <dgm:constr type="t" for="ch" forName="ParentAccent7" refType="h" fact="0.4464"/>
                  <dgm:constr type="w" for="ch" forName="ParentAccent7" refType="w" fact="0.0287"/>
                  <dgm:constr type="h" for="ch" forName="ParentAccent7" refType="h" fact="0.0381"/>
                  <dgm:constr type="r" for="ch" forName="ParentAccent8" refType="w" fact="0.0755"/>
                  <dgm:constr type="t" for="ch" forName="ParentAccent8" refType="h" fact="0.6045"/>
                  <dgm:constr type="w" for="ch" forName="ParentAccent8" refType="w" fact="0.0287"/>
                  <dgm:constr type="h" for="ch" forName="ParentAccent8" refType="h" fact="0.0381"/>
                  <dgm:constr type="r" for="ch" forName="ParentAccent9" refType="w" fact="0.0499"/>
                  <dgm:constr type="t" for="ch" forName="ParentAccent9" refType="h" fact="0.4807"/>
                  <dgm:constr type="w" for="ch" forName="ParentAccent9" refType="w" fact="0.0287"/>
                  <dgm:constr type="h" for="ch" forName="ParentAccent9" refType="h" fact="0.0381"/>
                  <dgm:constr type="r" for="ch" forName="ParentAccent10" refType="w" fact="0.0482"/>
                  <dgm:constr type="t" for="ch" forName="ParentAccent10" refType="h" fact="0.5705"/>
                  <dgm:constr type="w" for="ch" forName="ParentAccent10" refType="w" fact="0.0287"/>
                  <dgm:constr type="h" for="ch" forName="ParentAccent10" refType="h" fact="0.0381"/>
                  <dgm:constr type="r" for="ch" forName="Child1Accent1" refType="w" fact="0.5181"/>
                  <dgm:constr type="t" for="ch" forName="Child1Accent1" refType="h" fact="0.2457"/>
                  <dgm:constr type="w" for="ch" forName="Child1Accent1" refType="w" fact="0.0574"/>
                  <dgm:constr type="h" for="ch" forName="Child1Accent1" refType="h" fact="0.0763"/>
                  <dgm:constr type="r" for="ch" forName="Child1Accent2" refType="w" fact="0.5542"/>
                  <dgm:constr type="t" for="ch" forName="Child1Accent2" refType="h" fact="0.2004"/>
                  <dgm:constr type="w" for="ch" forName="Child1Accent2" refType="w" fact="0.0287"/>
                  <dgm:constr type="h" for="ch" forName="Child1Accent2" refType="h" fact="0.0381"/>
                  <dgm:constr type="r" for="ch" forName="Child1Accent3" refType="w" fact="0.5946"/>
                  <dgm:constr type="t" for="ch" forName="Child1Accent3" refType="h" fact="0.1445"/>
                  <dgm:constr type="w" for="ch" forName="Child1Accent3" refType="w" fact="0.0287"/>
                  <dgm:constr type="h" for="ch" forName="Child1Accent3" refType="h" fact="0.0381"/>
                  <dgm:constr type="r" for="ch" forName="Child1Accent4" refType="w" fact="0.6347"/>
                  <dgm:constr type="t" for="ch" forName="Child1Accent4" refType="h" fact="0.097"/>
                  <dgm:constr type="w" for="ch" forName="Child1Accent4" refType="w" fact="0.0287"/>
                  <dgm:constr type="h" for="ch" forName="Child1Accent4" refType="h" fact="0.0381"/>
                  <dgm:constr type="r" for="ch" forName="Child1Accent5" refType="w" fact="0.696"/>
                  <dgm:constr type="t" for="ch" forName="Child1Accent5" refType="h" fact="0.097"/>
                  <dgm:constr type="w" for="ch" forName="Child1Accent5" refType="w" fact="0.0287"/>
                  <dgm:constr type="h" for="ch" forName="Child1Accent5" refType="h" fact="0.0381"/>
                  <dgm:constr type="r" for="ch" forName="Child1Accent6" refType="w" fact="0.7574"/>
                  <dgm:constr type="t" for="ch" forName="Child1Accent6" refType="h" fact="0.097"/>
                  <dgm:constr type="w" for="ch" forName="Child1Accent6" refType="w" fact="0.0287"/>
                  <dgm:constr type="h" for="ch" forName="Child1Accent6" refType="h" fact="0.0381"/>
                  <dgm:constr type="r" for="ch" forName="Child1Accent7" refType="w" fact="0.8187"/>
                  <dgm:constr type="t" for="ch" forName="Child1Accent7" refType="h" fact="0.097"/>
                  <dgm:constr type="w" for="ch" forName="Child1Accent7" refType="w" fact="0.0287"/>
                  <dgm:constr type="h" for="ch" forName="Child1Accent7" refType="h" fact="0.0381"/>
                  <dgm:constr type="r" for="ch" forName="Child1Accent8" refType="w" fact="0.88"/>
                  <dgm:constr type="t" for="ch" forName="Child1Accent8" refType="h" fact="0.097"/>
                  <dgm:constr type="w" for="ch" forName="Child1Accent8" refType="w" fact="0.0287"/>
                  <dgm:constr type="h" for="ch" forName="Child1Accent8" refType="h" fact="0.0381"/>
                  <dgm:constr type="r" for="ch" forName="Child1Accent9" refType="w" fact="0.9413"/>
                  <dgm:constr type="t" for="ch" forName="Child1Accent9" refType="h" fact="0.097"/>
                  <dgm:constr type="w" for="ch" forName="Child1Accent9" refType="w" fact="0.0287"/>
                  <dgm:constr type="h" for="ch" forName="Child1Accent9" refType="h" fact="0.0381"/>
                  <dgm:constr type="r" for="ch" forName="Child5Accent1" refType="w" fact="0.5181"/>
                  <dgm:constr type="t" for="ch" forName="Child5Accent1" refType="h" fact="0.7601"/>
                  <dgm:constr type="w" for="ch" forName="Child5Accent1" refType="w" fact="0.0574"/>
                  <dgm:constr type="h" for="ch" forName="Child5Accent1" refType="h" fact="0.0763"/>
                  <dgm:constr type="r" for="ch" forName="Child5Accent2" refType="w" fact="0.547"/>
                  <dgm:constr type="t" for="ch" forName="Child5Accent2" refType="h" fact="0.8375"/>
                  <dgm:constr type="w" for="ch" forName="Child5Accent2" refType="w" fact="0.0287"/>
                  <dgm:constr type="h" for="ch" forName="Child5Accent2" refType="h" fact="0.0381"/>
                  <dgm:constr type="r" for="ch" forName="Child5Accent3" refType="w" fact="0.5882"/>
                  <dgm:constr type="t" for="ch" forName="Child5Accent3" refType="h" fact="0.8991"/>
                  <dgm:constr type="w" for="ch" forName="Child5Accent3" refType="w" fact="0.0287"/>
                  <dgm:constr type="h" for="ch" forName="Child5Accent3" refType="h" fact="0.0381"/>
                  <dgm:constr type="r" for="ch" forName="Child5Accent4" refType="w" fact="0.6347"/>
                  <dgm:constr type="t" for="ch" forName="Child5Accent4" refType="h" fact="0.9619"/>
                  <dgm:constr type="w" for="ch" forName="Child5Accent4" refType="w" fact="0.0287"/>
                  <dgm:constr type="h" for="ch" forName="Child5Accent4" refType="h" fact="0.0381"/>
                  <dgm:constr type="r" for="ch" forName="Child5Accent5" refType="w" fact="0.696"/>
                  <dgm:constr type="t" for="ch" forName="Child5Accent5" refType="h" fact="0.9619"/>
                  <dgm:constr type="w" for="ch" forName="Child5Accent5" refType="w" fact="0.0287"/>
                  <dgm:constr type="h" for="ch" forName="Child5Accent5" refType="h" fact="0.0381"/>
                  <dgm:constr type="r" for="ch" forName="Child5Accent6" refType="w" fact="0.7574"/>
                  <dgm:constr type="t" for="ch" forName="Child5Accent6" refType="h" fact="0.9619"/>
                  <dgm:constr type="w" for="ch" forName="Child5Accent6" refType="w" fact="0.0287"/>
                  <dgm:constr type="h" for="ch" forName="Child5Accent6" refType="h" fact="0.0381"/>
                  <dgm:constr type="r" for="ch" forName="Child5Accent7" refType="w" fact="0.8187"/>
                  <dgm:constr type="t" for="ch" forName="Child5Accent7" refType="h" fact="0.9619"/>
                  <dgm:constr type="w" for="ch" forName="Child5Accent7" refType="w" fact="0.0287"/>
                  <dgm:constr type="h" for="ch" forName="Child5Accent7" refType="h" fact="0.0381"/>
                  <dgm:constr type="r" for="ch" forName="Child5Accent8" refType="w" fact="0.88"/>
                  <dgm:constr type="t" for="ch" forName="Child5Accent8" refType="h" fact="0.9619"/>
                  <dgm:constr type="w" for="ch" forName="Child5Accent8" refType="w" fact="0.0287"/>
                  <dgm:constr type="h" for="ch" forName="Child5Accent8" refType="h" fact="0.0381"/>
                  <dgm:constr type="r" for="ch" forName="Child5Accent9" refType="w" fact="0.9423"/>
                  <dgm:constr type="t" for="ch" forName="Child5Accent9" refType="h" fact="0.9619"/>
                  <dgm:constr type="w" for="ch" forName="Child5Accent9" refType="w" fact="0.0287"/>
                  <dgm:constr type="h" for="ch" forName="Child5Accent9" refType="h" fact="0.0381"/>
                  <dgm:constr type="r" for="ch" forName="Child5" refType="w" fact="0.9419"/>
                  <dgm:constr type="t" for="ch" forName="Child5" refType="h" fact="0.8635"/>
                  <dgm:constr type="w" for="ch" forName="Child5" refType="w" fact="0.3364"/>
                  <dgm:constr type="h" for="ch" forName="Child5" refType="h" fact="0.0981"/>
                  <dgm:constr type="r" for="ch" forName="Child4" refType="w"/>
                  <dgm:constr type="t" for="ch" forName="Child4" refType="h" fact="0.6701"/>
                  <dgm:constr type="w" for="ch" forName="Child4" refType="w" fact="0.3364"/>
                  <dgm:constr type="h" for="ch" forName="Child4" refType="h" fact="0.0981"/>
                  <dgm:constr type="r" for="ch" forName="Child3" refType="w"/>
                  <dgm:constr type="t" for="ch" forName="Child3" refType="h" fact="0.4276"/>
                  <dgm:constr type="w" for="ch" forName="Child3" refType="w" fact="0.2544"/>
                  <dgm:constr type="h" for="ch" forName="Child3" refType="h" fact="0.0981"/>
                  <dgm:constr type="r" for="ch" forName="Child2" refType="w"/>
                  <dgm:constr type="t" for="ch" forName="Child2" refType="h" fact="0.1798"/>
                  <dgm:constr type="w" for="ch" forName="Child2" refType="w" fact="0.3364"/>
                  <dgm:constr type="h" for="ch" forName="Child2" refType="h" fact="0.0981"/>
                  <dgm:constr type="r" for="ch" forName="Child1" refType="w" fact="0.9419"/>
                  <dgm:constr type="t" for="ch" forName="Child1" refType="h" fact="0"/>
                  <dgm:constr type="w" for="ch" forName="Child1" refType="w" fact="0.3364"/>
                  <dgm:constr type="h" for="ch" forName="Child1" refType="h" fact="0.0981"/>
                  <dgm:constr type="r" for="ch" forName="Parent" refType="w" fact="0.6347"/>
                  <dgm:constr type="t" for="ch" forName="Parent" refType="h" fact="0.3513"/>
                  <dgm:constr type="w" for="ch" forName="Parent" refType="w" fact="0.2906"/>
                  <dgm:constr type="h" for="ch" forName="Parent" refType="h" fact="0.3859"/>
                </dgm:constrLst>
              </dgm:else>
            </dgm:choose>
          </dgm:else>
        </dgm:choose>
        <dgm:layoutNode name="ParentAccent1" styleLbl="alignNode1">
          <dgm:alg type="sp"/>
          <dgm:shape xmlns:r="http://schemas.openxmlformats.org/officeDocument/2006/relationships" type="ellipse" r:blip="">
            <dgm:adjLst/>
          </dgm:shape>
          <dgm:presOf/>
        </dgm:layoutNode>
        <dgm:layoutNode name="ParentAccent2" styleLbl="alignNode1">
          <dgm:alg type="sp"/>
          <dgm:shape xmlns:r="http://schemas.openxmlformats.org/officeDocument/2006/relationships" type="ellipse" r:blip="">
            <dgm:adjLst/>
          </dgm:shape>
          <dgm:presOf/>
        </dgm:layoutNode>
        <dgm:layoutNode name="ParentAccent3" styleLbl="alignNode1">
          <dgm:alg type="sp"/>
          <dgm:shape xmlns:r="http://schemas.openxmlformats.org/officeDocument/2006/relationships" type="ellipse" r:blip="">
            <dgm:adjLst/>
          </dgm:shape>
          <dgm:presOf/>
        </dgm:layoutNode>
        <dgm:layoutNode name="ParentAccent4" styleLbl="alignNode1">
          <dgm:alg type="sp"/>
          <dgm:shape xmlns:r="http://schemas.openxmlformats.org/officeDocument/2006/relationships" type="ellipse" r:blip="">
            <dgm:adjLst/>
          </dgm:shape>
          <dgm:presOf/>
        </dgm:layoutNode>
        <dgm:layoutNode name="ParentAccent5" styleLbl="alignNode1">
          <dgm:alg type="sp"/>
          <dgm:shape xmlns:r="http://schemas.openxmlformats.org/officeDocument/2006/relationships" type="ellipse" r:blip="">
            <dgm:adjLst/>
          </dgm:shape>
          <dgm:presOf/>
        </dgm:layoutNode>
        <dgm:layoutNode name="ParentAccent6" styleLbl="alignNode1">
          <dgm:alg type="sp"/>
          <dgm:shape xmlns:r="http://schemas.openxmlformats.org/officeDocument/2006/relationships" type="ellipse" r:blip="">
            <dgm:adjLst/>
          </dgm:shape>
          <dgm:presOf/>
        </dgm:layoutNode>
        <dgm:layoutNode name="ParentAccent7" styleLbl="alignNode1">
          <dgm:alg type="sp"/>
          <dgm:shape xmlns:r="http://schemas.openxmlformats.org/officeDocument/2006/relationships" type="ellipse" r:blip="">
            <dgm:adjLst/>
          </dgm:shape>
          <dgm:presOf/>
        </dgm:layoutNode>
        <dgm:layoutNode name="ParentAccent8" styleLbl="alignNode1">
          <dgm:alg type="sp"/>
          <dgm:shape xmlns:r="http://schemas.openxmlformats.org/officeDocument/2006/relationships" type="ellipse" r:blip="">
            <dgm:adjLst/>
          </dgm:shape>
          <dgm:presOf/>
        </dgm:layoutNode>
        <dgm:layoutNode name="ParentAccent9" styleLbl="alignNode1">
          <dgm:alg type="sp"/>
          <dgm:shape xmlns:r="http://schemas.openxmlformats.org/officeDocument/2006/relationships" type="ellipse" r:blip="">
            <dgm:adjLst/>
          </dgm:shape>
          <dgm:presOf/>
        </dgm:layoutNode>
        <dgm:layoutNode name="ParentAccent10" styleLbl="alignNode1">
          <dgm:alg type="sp"/>
          <dgm:shape xmlns:r="http://schemas.openxmlformats.org/officeDocument/2006/relationships" type="ellipse" r:blip="">
            <dgm:adjLst/>
          </dgm:shape>
          <dgm:presOf/>
        </dgm:layoutNode>
        <dgm:layoutNode name="Parent" styleLbl="alignNode1">
          <dgm:varLst>
            <dgm:chMax val="5"/>
            <dgm:chPref val="3"/>
            <dgm:bulletEnabled val="1"/>
          </dgm:varLst>
          <dgm:alg type="tx"/>
          <dgm:shape xmlns:r="http://schemas.openxmlformats.org/officeDocument/2006/relationships" type="ellipse"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name="Name21" axis="ch" ptType="node" cnt="1">
          <dgm:layoutNode name="Child1Accent1" styleLbl="alignNode1">
            <dgm:alg type="sp"/>
            <dgm:shape xmlns:r="http://schemas.openxmlformats.org/officeDocument/2006/relationships" type="ellipse" r:blip="">
              <dgm:adjLst/>
            </dgm:shape>
            <dgm:presOf/>
          </dgm:layoutNode>
          <dgm:layoutNode name="Child1Accent2" styleLbl="alignNode1">
            <dgm:alg type="sp"/>
            <dgm:shape xmlns:r="http://schemas.openxmlformats.org/officeDocument/2006/relationships" type="ellipse" r:blip="">
              <dgm:adjLst/>
            </dgm:shape>
            <dgm:presOf/>
          </dgm:layoutNode>
          <dgm:layoutNode name="Child1Accent3" styleLbl="alignNode1">
            <dgm:alg type="sp"/>
            <dgm:shape xmlns:r="http://schemas.openxmlformats.org/officeDocument/2006/relationships" type="ellipse" r:blip="">
              <dgm:adjLst/>
            </dgm:shape>
            <dgm:presOf/>
          </dgm:layoutNode>
          <dgm:layoutNode name="Child1Accent4" styleLbl="alignNode1">
            <dgm:alg type="sp"/>
            <dgm:shape xmlns:r="http://schemas.openxmlformats.org/officeDocument/2006/relationships" type="ellipse" r:blip="">
              <dgm:adjLst/>
            </dgm:shape>
            <dgm:presOf/>
          </dgm:layoutNode>
          <dgm:layoutNode name="Child1Accent5" styleLbl="alignNode1">
            <dgm:alg type="sp"/>
            <dgm:shape xmlns:r="http://schemas.openxmlformats.org/officeDocument/2006/relationships" type="ellipse" r:blip="">
              <dgm:adjLst/>
            </dgm:shape>
            <dgm:presOf/>
          </dgm:layoutNode>
          <dgm:layoutNode name="Child1Accent6" styleLbl="alignNode1">
            <dgm:alg type="sp"/>
            <dgm:shape xmlns:r="http://schemas.openxmlformats.org/officeDocument/2006/relationships" type="ellipse" r:blip="">
              <dgm:adjLst/>
            </dgm:shape>
            <dgm:presOf/>
          </dgm:layoutNode>
          <dgm:layoutNode name="Child1Accent7" styleLbl="alignNode1">
            <dgm:alg type="sp"/>
            <dgm:shape xmlns:r="http://schemas.openxmlformats.org/officeDocument/2006/relationships" type="ellipse" r:blip="">
              <dgm:adjLst/>
            </dgm:shape>
            <dgm:presOf/>
          </dgm:layoutNode>
          <dgm:layoutNode name="Child1Accent8" styleLbl="alignNode1">
            <dgm:alg type="sp"/>
            <dgm:shape xmlns:r="http://schemas.openxmlformats.org/officeDocument/2006/relationships" type="ellipse" r:blip="">
              <dgm:adjLst/>
            </dgm:shape>
            <dgm:presOf/>
          </dgm:layoutNode>
          <dgm:layoutNode name="Child1Accent9" styleLbl="alignNode1">
            <dgm:alg type="sp"/>
            <dgm:shape xmlns:r="http://schemas.openxmlformats.org/officeDocument/2006/relationships" type="ellipse" r:blip="">
              <dgm:adjLst/>
            </dgm:shape>
            <dgm:presOf/>
          </dgm:layoutNode>
          <dgm:layoutNode name="Child1"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2" axis="ch" ptType="node" st="2" cnt="1">
          <dgm:layoutNode name="Child2Accent1" styleLbl="alignNode1">
            <dgm:alg type="sp"/>
            <dgm:shape xmlns:r="http://schemas.openxmlformats.org/officeDocument/2006/relationships" type="ellipse" r:blip="">
              <dgm:adjLst/>
            </dgm:shape>
            <dgm:presOf/>
          </dgm:layoutNode>
          <dgm:layoutNode name="Child2Accent2" styleLbl="alignNode1">
            <dgm:alg type="sp"/>
            <dgm:shape xmlns:r="http://schemas.openxmlformats.org/officeDocument/2006/relationships" type="ellipse" r:blip="">
              <dgm:adjLst/>
            </dgm:shape>
            <dgm:presOf/>
          </dgm:layoutNode>
          <dgm:layoutNode name="Child2Accent3" styleLbl="alignNode1">
            <dgm:alg type="sp"/>
            <dgm:shape xmlns:r="http://schemas.openxmlformats.org/officeDocument/2006/relationships" type="ellipse" r:blip="">
              <dgm:adjLst/>
            </dgm:shape>
            <dgm:presOf/>
          </dgm:layoutNode>
          <dgm:layoutNode name="Child2Accent4" styleLbl="alignNode1">
            <dgm:alg type="sp"/>
            <dgm:shape xmlns:r="http://schemas.openxmlformats.org/officeDocument/2006/relationships" type="ellipse" r:blip="">
              <dgm:adjLst/>
            </dgm:shape>
            <dgm:presOf/>
          </dgm:layoutNode>
          <dgm:layoutNode name="Child2Accent5" styleLbl="alignNode1">
            <dgm:alg type="sp"/>
            <dgm:shape xmlns:r="http://schemas.openxmlformats.org/officeDocument/2006/relationships" type="ellipse" r:blip="">
              <dgm:adjLst/>
            </dgm:shape>
            <dgm:presOf/>
          </dgm:layoutNode>
          <dgm:layoutNode name="Child2Accent6" styleLbl="alignNode1">
            <dgm:alg type="sp"/>
            <dgm:shape xmlns:r="http://schemas.openxmlformats.org/officeDocument/2006/relationships" type="ellipse" r:blip="">
              <dgm:adjLst/>
            </dgm:shape>
            <dgm:presOf/>
          </dgm:layoutNode>
          <dgm:layoutNode name="Child2Accent7" styleLbl="alignNode1">
            <dgm:alg type="sp"/>
            <dgm:shape xmlns:r="http://schemas.openxmlformats.org/officeDocument/2006/relationships" type="ellipse" r:blip="">
              <dgm:adjLst/>
            </dgm:shape>
            <dgm:presOf/>
          </dgm:layoutNode>
          <dgm:layoutNode name="Child2"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3" axis="ch" ptType="node" st="3" cnt="1">
          <dgm:layoutNode name="Child3Accent1" styleLbl="alignNode1">
            <dgm:alg type="sp"/>
            <dgm:shape xmlns:r="http://schemas.openxmlformats.org/officeDocument/2006/relationships" type="ellipse" r:blip="">
              <dgm:adjLst/>
            </dgm:shape>
            <dgm:presOf/>
          </dgm:layoutNode>
          <dgm:layoutNode name="Child3Accent2" styleLbl="alignNode1">
            <dgm:alg type="sp"/>
            <dgm:shape xmlns:r="http://schemas.openxmlformats.org/officeDocument/2006/relationships" type="ellipse" r:blip="">
              <dgm:adjLst/>
            </dgm:shape>
            <dgm:presOf/>
          </dgm:layoutNode>
          <dgm:layoutNode name="Child3Accent3" styleLbl="alignNode1">
            <dgm:alg type="sp"/>
            <dgm:shape xmlns:r="http://schemas.openxmlformats.org/officeDocument/2006/relationships" type="ellipse" r:blip="">
              <dgm:adjLst/>
            </dgm:shape>
            <dgm:presOf/>
          </dgm:layoutNode>
          <dgm:layoutNode name="Child3Accent4" styleLbl="alignNode1">
            <dgm:alg type="sp"/>
            <dgm:shape xmlns:r="http://schemas.openxmlformats.org/officeDocument/2006/relationships" type="ellipse" r:blip="">
              <dgm:adjLst/>
            </dgm:shape>
            <dgm:presOf/>
          </dgm:layoutNode>
          <dgm:layoutNode name="Child3Accent5" styleLbl="alignNode1">
            <dgm:alg type="sp"/>
            <dgm:shape xmlns:r="http://schemas.openxmlformats.org/officeDocument/2006/relationships" type="ellipse" r:blip="">
              <dgm:adjLst/>
            </dgm:shape>
            <dgm:presOf/>
          </dgm:layoutNode>
          <dgm:layoutNode name="Child3Accent6" styleLbl="alignNode1">
            <dgm:alg type="sp"/>
            <dgm:shape xmlns:r="http://schemas.openxmlformats.org/officeDocument/2006/relationships" type="ellipse" r:blip="">
              <dgm:adjLst/>
            </dgm:shape>
            <dgm:presOf/>
          </dgm:layoutNode>
          <dgm:layoutNode name="Child3Accent7" styleLbl="alignNode1">
            <dgm:alg type="sp"/>
            <dgm:shape xmlns:r="http://schemas.openxmlformats.org/officeDocument/2006/relationships" type="ellipse" r:blip="">
              <dgm:adjLst/>
            </dgm:shape>
            <dgm:presOf/>
          </dgm:layoutNode>
          <dgm:layoutNode name="Child3"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4" axis="ch" ptType="node" st="4" cnt="1">
          <dgm:layoutNode name="Child4Accent1" styleLbl="alignNode1">
            <dgm:alg type="sp"/>
            <dgm:shape xmlns:r="http://schemas.openxmlformats.org/officeDocument/2006/relationships" type="ellipse" r:blip="">
              <dgm:adjLst/>
            </dgm:shape>
            <dgm:presOf/>
          </dgm:layoutNode>
          <dgm:layoutNode name="Child4Accent2" styleLbl="alignNode1">
            <dgm:alg type="sp"/>
            <dgm:shape xmlns:r="http://schemas.openxmlformats.org/officeDocument/2006/relationships" type="ellipse" r:blip="">
              <dgm:adjLst/>
            </dgm:shape>
            <dgm:presOf/>
          </dgm:layoutNode>
          <dgm:layoutNode name="Child4Accent3" styleLbl="alignNode1">
            <dgm:alg type="sp"/>
            <dgm:shape xmlns:r="http://schemas.openxmlformats.org/officeDocument/2006/relationships" type="ellipse" r:blip="">
              <dgm:adjLst/>
            </dgm:shape>
            <dgm:presOf/>
          </dgm:layoutNode>
          <dgm:layoutNode name="Child4Accent4" styleLbl="alignNode1">
            <dgm:alg type="sp"/>
            <dgm:shape xmlns:r="http://schemas.openxmlformats.org/officeDocument/2006/relationships" type="ellipse" r:blip="">
              <dgm:adjLst/>
            </dgm:shape>
            <dgm:presOf/>
          </dgm:layoutNode>
          <dgm:layoutNode name="Child4Accent5" styleLbl="alignNode1">
            <dgm:alg type="sp"/>
            <dgm:shape xmlns:r="http://schemas.openxmlformats.org/officeDocument/2006/relationships" type="ellipse" r:blip="">
              <dgm:adjLst/>
            </dgm:shape>
            <dgm:presOf/>
          </dgm:layoutNode>
          <dgm:layoutNode name="Child4Accent6" styleLbl="alignNode1">
            <dgm:alg type="sp"/>
            <dgm:shape xmlns:r="http://schemas.openxmlformats.org/officeDocument/2006/relationships" type="ellipse" r:blip="">
              <dgm:adjLst/>
            </dgm:shape>
            <dgm:presOf/>
          </dgm:layoutNode>
          <dgm:layoutNode name="Child4Accent7" styleLbl="alignNode1">
            <dgm:alg type="sp"/>
            <dgm:shape xmlns:r="http://schemas.openxmlformats.org/officeDocument/2006/relationships" type="ellipse" r:blip="">
              <dgm:adjLst/>
            </dgm:shape>
            <dgm:presOf/>
          </dgm:layoutNode>
          <dgm:layoutNode name="Child4Accent8" styleLbl="alignNode1">
            <dgm:alg type="sp"/>
            <dgm:shape xmlns:r="http://schemas.openxmlformats.org/officeDocument/2006/relationships" type="ellipse" r:blip="">
              <dgm:adjLst/>
            </dgm:shape>
            <dgm:presOf/>
          </dgm:layoutNode>
          <dgm:layoutNode name="Child4"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5" axis="ch" ptType="node" st="5" cnt="1">
          <dgm:layoutNode name="Child5Accent1" styleLbl="alignNode1">
            <dgm:alg type="sp"/>
            <dgm:shape xmlns:r="http://schemas.openxmlformats.org/officeDocument/2006/relationships" type="ellipse" r:blip="">
              <dgm:adjLst/>
            </dgm:shape>
            <dgm:presOf/>
          </dgm:layoutNode>
          <dgm:layoutNode name="Child5Accent2" styleLbl="alignNode1">
            <dgm:alg type="sp"/>
            <dgm:shape xmlns:r="http://schemas.openxmlformats.org/officeDocument/2006/relationships" type="ellipse" r:blip="">
              <dgm:adjLst/>
            </dgm:shape>
            <dgm:presOf/>
          </dgm:layoutNode>
          <dgm:layoutNode name="Child5Accent3" styleLbl="alignNode1">
            <dgm:alg type="sp"/>
            <dgm:shape xmlns:r="http://schemas.openxmlformats.org/officeDocument/2006/relationships" type="ellipse" r:blip="">
              <dgm:adjLst/>
            </dgm:shape>
            <dgm:presOf/>
          </dgm:layoutNode>
          <dgm:layoutNode name="Child5Accent4" styleLbl="alignNode1">
            <dgm:alg type="sp"/>
            <dgm:shape xmlns:r="http://schemas.openxmlformats.org/officeDocument/2006/relationships" type="ellipse" r:blip="">
              <dgm:adjLst/>
            </dgm:shape>
            <dgm:presOf/>
          </dgm:layoutNode>
          <dgm:layoutNode name="Child5Accent5" styleLbl="alignNode1">
            <dgm:alg type="sp"/>
            <dgm:shape xmlns:r="http://schemas.openxmlformats.org/officeDocument/2006/relationships" type="ellipse" r:blip="">
              <dgm:adjLst/>
            </dgm:shape>
            <dgm:presOf/>
          </dgm:layoutNode>
          <dgm:layoutNode name="Child5Accent6" styleLbl="alignNode1">
            <dgm:alg type="sp"/>
            <dgm:shape xmlns:r="http://schemas.openxmlformats.org/officeDocument/2006/relationships" type="ellipse" r:blip="">
              <dgm:adjLst/>
            </dgm:shape>
            <dgm:presOf/>
          </dgm:layoutNode>
          <dgm:layoutNode name="Child5Accent7" styleLbl="alignNode1">
            <dgm:alg type="sp"/>
            <dgm:shape xmlns:r="http://schemas.openxmlformats.org/officeDocument/2006/relationships" type="ellipse" r:blip="">
              <dgm:adjLst/>
            </dgm:shape>
            <dgm:presOf/>
          </dgm:layoutNode>
          <dgm:layoutNode name="Child5Accent8" styleLbl="alignNode1">
            <dgm:alg type="sp"/>
            <dgm:shape xmlns:r="http://schemas.openxmlformats.org/officeDocument/2006/relationships" type="ellipse" r:blip="">
              <dgm:adjLst/>
            </dgm:shape>
            <dgm:presOf/>
          </dgm:layoutNode>
          <dgm:layoutNode name="Child5Accent9" styleLbl="alignNode1">
            <dgm:alg type="sp"/>
            <dgm:shape xmlns:r="http://schemas.openxmlformats.org/officeDocument/2006/relationships" type="ellipse" r:blip="">
              <dgm:adjLst/>
            </dgm:shape>
            <dgm:presOf/>
          </dgm:layoutNode>
          <dgm:layoutNode name="Child5"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1/layout/ConvergingText">
  <dgm:title val="Converging Text"/>
  <dgm:desc val="Use to show multiple steps or parts that merge into a whole. Limited to one Level 1 shape that contains text and a maximum of five Level 2 shapes."/>
  <dgm:catLst>
    <dgm:cat type="process" pri="6500"/>
    <dgm:cat type="officeonline" pri="5000"/>
  </dgm:catLst>
  <dgm:samp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tyleData>
  <dgm:clr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clrData>
  <dgm:layoutNode name="Name0">
    <dgm:varLst>
      <dgm:chMax/>
      <dgm:chPref val="1"/>
      <dgm:dir/>
      <dgm:animOne val="branch"/>
      <dgm:animLvl val="lvl"/>
      <dgm:resizeHandles/>
    </dgm:varLst>
    <dgm:choose name="Name1">
      <dgm:if name="Name2" func="var" arg="dir" op="equ" val="norm">
        <dgm:alg type="lin">
          <dgm:param type="linDir" val="fromL"/>
          <dgm:param type="vertAlign" val="mid"/>
          <dgm:param type="nodeVertAlign" val="mid"/>
          <dgm:param type="horzAlign" val="ctr"/>
        </dgm:alg>
      </dgm:if>
      <dgm:else name="Name3">
        <dgm:alg type="lin">
          <dgm:param type="linDir" val="fromR"/>
          <dgm:param type="vertAlign" val="mid"/>
          <dgm:param type="nodeVertAlign" val="mid"/>
          <dgm:param type="horzAlign" val="ctr"/>
        </dgm:alg>
      </dgm:else>
    </dgm:choose>
    <dgm:shape xmlns:r="http://schemas.openxmlformats.org/officeDocument/2006/relationships" r:blip="">
      <dgm:adjLst/>
    </dgm:shape>
    <dgm:constrLst>
      <dgm:constr type="primFontSz" for="des" forName="Parent" op="equ" val="65"/>
      <dgm:constr type="primFontSz" for="des" forName="Child1" op="equ" val="65"/>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w" for="ch" forName="composite" refType="w"/>
      <dgm:constr type="h" for="ch" forName="composite" refType="h"/>
      <dgm:constr type="sp" refType="w" refFor="ch" refForName="composite" op="equ" fact="0.05"/>
      <dgm:constr type="w" for="ch" forName="sibTrans" refType="w" refFor="ch" refForName="composite" op="equ" fact="0.05"/>
      <dgm:constr type="h" for="ch" forName="sibTrans" refType="w" refFor="ch" refForName="sibTrans" op="equ"/>
    </dgm:constrLst>
    <dgm:forEach name="nodesForEach" axis="ch" ptType="node">
      <dgm:layoutNode name="composite">
        <dgm:choose name="Name4">
          <dgm:if name="Name5" func="var" arg="dir" op="equ" val="norm">
            <dgm:choose name="Name6">
              <dgm:if name="Name7" axis="ch" ptType="node" func="cnt" op="equ" val="0">
                <dgm:alg type="composite">
                  <dgm:param type="ar" val="2.1059"/>
                </dgm:alg>
                <dgm:constrLst>
                  <dgm:constr type="l" for="ch" forName="Parent" refType="w" fact="0"/>
                  <dgm:constr type="t" for="ch" forName="Parent" refType="h" fact="0"/>
                  <dgm:constr type="w" for="ch" forName="Parent" refType="w" fact="0.4749"/>
                  <dgm:constr type="h" for="ch" forName="Parent" refType="h"/>
                  <dgm:constr type="l" for="ch" forName="ParentAccent1" refType="w" fact="0.9531"/>
                  <dgm:constr type="t" for="ch" forName="ParentAccent1" refType="h" fact="0.4506"/>
                  <dgm:constr type="w" for="ch" forName="ParentAccent1" refType="w" fact="0.0469"/>
                  <dgm:constr type="h" for="ch" forName="ParentAccent1" refType="h" fact="0.0988"/>
                  <dgm:constr type="l" for="ch" forName="ParentAccent2" refType="w" fact="0.8734"/>
                  <dgm:constr type="t" for="ch" forName="ParentAccent2" refType="h" fact="0.4506"/>
                  <dgm:constr type="w" for="ch" forName="ParentAccent2" refType="w" fact="0.0469"/>
                  <dgm:constr type="h" for="ch" forName="ParentAccent2" refType="h" fact="0.0988"/>
                  <dgm:constr type="l" for="ch" forName="ParentAccent3" refType="w" fact="0.7937"/>
                  <dgm:constr type="t" for="ch" forName="ParentAccent3" refType="h" fact="0.4506"/>
                  <dgm:constr type="w" for="ch" forName="ParentAccent3" refType="w" fact="0.0469"/>
                  <dgm:constr type="h" for="ch" forName="ParentAccent3" refType="h" fact="0.0988"/>
                  <dgm:constr type="l" for="ch" forName="ParentAccent4" refType="w" fact="0.714"/>
                  <dgm:constr type="t" for="ch" forName="ParentAccent4" refType="h" fact="0.4506"/>
                  <dgm:constr type="w" for="ch" forName="ParentAccent4" refType="w" fact="0.0469"/>
                  <dgm:constr type="h" for="ch" forName="ParentAccent4" refType="h" fact="0.0988"/>
                  <dgm:constr type="l" for="ch" forName="ParentAccent5" refType="w" fact="0.6343"/>
                  <dgm:constr type="t" for="ch" forName="ParentAccent5" refType="h" fact="0.4506"/>
                  <dgm:constr type="w" for="ch" forName="ParentAccent5" refType="w" fact="0.0469"/>
                  <dgm:constr type="h" for="ch" forName="ParentAccent5" refType="h" fact="0.0988"/>
                  <dgm:constr type="l" for="ch" forName="ParentAccent6" refType="w" fact="0.5076"/>
                  <dgm:constr type="t" for="ch" forName="ParentAccent6" refType="h" fact="0.4012"/>
                  <dgm:constr type="w" for="ch" forName="ParentAccent6" refType="w" fact="0.0939"/>
                  <dgm:constr type="h" for="ch" forName="ParentAccent6" refType="h" fact="0.1976"/>
                  <dgm:constr type="l" for="ch" forName="ParentAccent7" refType="w" fact="0.8766"/>
                  <dgm:constr type="t" for="ch" forName="ParentAccent7" refType="h" fact="0.2465"/>
                  <dgm:constr type="w" for="ch" forName="ParentAccent7" refType="w" fact="0.0469"/>
                  <dgm:constr type="h" for="ch" forName="ParentAccent7" refType="h" fact="0.0988"/>
                  <dgm:constr type="l" for="ch" forName="ParentAccent8" refType="w" fact="0.8766"/>
                  <dgm:constr type="t" for="ch" forName="ParentAccent8" refType="h" fact="0.6562"/>
                  <dgm:constr type="w" for="ch" forName="ParentAccent8" refType="w" fact="0.0469"/>
                  <dgm:constr type="h" for="ch" forName="ParentAccent8" refType="h" fact="0.0988"/>
                  <dgm:constr type="l" for="ch" forName="ParentAccent9" refType="w" fact="0.9185"/>
                  <dgm:constr type="t" for="ch" forName="ParentAccent9" refType="h" fact="0.3353"/>
                  <dgm:constr type="w" for="ch" forName="ParentAccent9" refType="w" fact="0.0469"/>
                  <dgm:constr type="h" for="ch" forName="ParentAccent9" refType="h" fact="0.0988"/>
                  <dgm:constr type="l" for="ch" forName="ParentAccent10" refType="w" fact="0.9213"/>
                  <dgm:constr type="t" for="ch" forName="ParentAccent10" refType="h" fact="0.5679"/>
                  <dgm:constr type="w" for="ch" forName="ParentAccent10" refType="w" fact="0.0469"/>
                  <dgm:constr type="h" for="ch" forName="ParentAccent10" refType="h" fact="0.0988"/>
                </dgm:constrLst>
              </dgm:if>
              <dgm:if name="Name8" axis="ch" ptType="node" func="cnt" op="equ" val="1">
                <dgm:alg type="composite">
                  <dgm:param type="ar" val="3.4411"/>
                </dgm:alg>
                <dgm:constrLst>
                  <dgm:constr type="l" for="ch" forName="Child1Accent1" refType="w" fact="0.284"/>
                  <dgm:constr type="t" for="ch" forName="Child1Accent1" refType="h" fact="0.4012"/>
                  <dgm:constr type="w" for="ch" forName="Child1Accent1" refType="w" fact="0.0574"/>
                  <dgm:constr type="h" for="ch" forName="Child1Accent1" refType="h" fact="0.1976"/>
                  <dgm:constr type="l" for="ch" forName="Child1Accent2" refType="w" fact="0.2272"/>
                  <dgm:constr type="t" for="ch" forName="Child1Accent2" refType="h" fact="0.4506"/>
                  <dgm:constr type="w" for="ch" forName="Child1Accent2" refType="w" fact="0.0287"/>
                  <dgm:constr type="h" for="ch" forName="Child1Accent2" refType="h" fact="0.0988"/>
                  <dgm:constr type="l" for="ch" forName="Child1Accent3" refType="w" fact="0.1705"/>
                  <dgm:constr type="t" for="ch" forName="Child1Accent3" refType="h" fact="0.4506"/>
                  <dgm:constr type="w" for="ch" forName="Child1Accent3" refType="w" fact="0.0287"/>
                  <dgm:constr type="h" for="ch" forName="Child1Accent3" refType="h" fact="0.0988"/>
                  <dgm:constr type="l" for="ch" forName="Child1Accent4" refType="w" fact="0.1137"/>
                  <dgm:constr type="t" for="ch" forName="Child1Accent4" refType="h" fact="0.4506"/>
                  <dgm:constr type="w" for="ch" forName="Child1Accent4" refType="w" fact="0.0287"/>
                  <dgm:constr type="h" for="ch" forName="Child1Accent4" refType="h" fact="0.0988"/>
                  <dgm:constr type="l" for="ch" forName="Child1Accent5" refType="w" fact="0.057"/>
                  <dgm:constr type="t" for="ch" forName="Child1Accent5" refType="h" fact="0.4506"/>
                  <dgm:constr type="w" for="ch" forName="Child1Accent5" refType="w" fact="0.0287"/>
                  <dgm:constr type="h" for="ch" forName="Child1Accent5" refType="h" fact="0.0988"/>
                  <dgm:constr type="l" for="ch" forName="Child1Accent6" refType="w" fact="0.0002"/>
                  <dgm:constr type="t" for="ch" forName="Child1Accent6" refType="h" fact="0.4506"/>
                  <dgm:constr type="w" for="ch" forName="Child1Accent6" refType="w" fact="0.0287"/>
                  <dgm:constr type="h" for="ch" forName="Child1Accent6" refType="h" fact="0.0988"/>
                  <dgm:constr type="l" for="ch" forName="Child1Accent7" refType="w" fact="0"/>
                  <dgm:constr type="t" for="ch" forName="Child1Accent7" refType="h" fact="0"/>
                  <dgm:constr type="w" for="ch" forName="Child1Accent7" refType="w" fact="0"/>
                  <dgm:constr type="h" for="ch" forName="Child1Accent7" refType="h" fact="0"/>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ParentAccent1" refType="w" fact="0.9713"/>
                  <dgm:constr type="t" for="ch" forName="ParentAccent1" refType="h" fact="0.4506"/>
                  <dgm:constr type="w" for="ch" forName="ParentAccent1" refType="w" fact="0.0287"/>
                  <dgm:constr type="h" for="ch" forName="ParentAccent1" refType="h" fact="0.0988"/>
                  <dgm:constr type="l" for="ch" forName="ParentAccent2" refType="w" fact="0.9187"/>
                  <dgm:constr type="t" for="ch" forName="ParentAccent2" refType="h" fact="0.4506"/>
                  <dgm:constr type="w" for="ch" forName="ParentAccent2" refType="w" fact="0.0287"/>
                  <dgm:constr type="h" for="ch" forName="ParentAccent2" refType="h" fact="0.0988"/>
                  <dgm:constr type="l" for="ch" forName="ParentAccent3" refType="w" fact="0.8661"/>
                  <dgm:constr type="t" for="ch" forName="ParentAccent3" refType="h" fact="0.4506"/>
                  <dgm:constr type="w" for="ch" forName="ParentAccent3" refType="w" fact="0.0287"/>
                  <dgm:constr type="h" for="ch" forName="ParentAccent3" refType="h" fact="0.0988"/>
                  <dgm:constr type="l" for="ch" forName="ParentAccent4" refType="w" fact="0.8136"/>
                  <dgm:constr type="t" for="ch" forName="ParentAccent4" refType="h" fact="0.4506"/>
                  <dgm:constr type="w" for="ch" forName="ParentAccent4" refType="w" fact="0.0287"/>
                  <dgm:constr type="h" for="ch" forName="ParentAccent4" refType="h" fact="0.0988"/>
                  <dgm:constr type="l" for="ch" forName="ParentAccent5" refType="w" fact="0.761"/>
                  <dgm:constr type="t" for="ch" forName="ParentAccent5" refType="h" fact="0.4506"/>
                  <dgm:constr type="w" for="ch" forName="ParentAccent5" refType="w" fact="0.0287"/>
                  <dgm:constr type="h" for="ch" forName="ParentAccent5" refType="h" fact="0.0988"/>
                  <dgm:constr type="l" for="ch" forName="ParentAccent6" refType="w" fact="0.6797"/>
                  <dgm:constr type="t" for="ch" forName="ParentAccent6" refType="h" fact="0.4012"/>
                  <dgm:constr type="w" for="ch" forName="ParentAccent6" refType="w" fact="0.0574"/>
                  <dgm:constr type="h" for="ch" forName="ParentAccent6" refType="h" fact="0.1976"/>
                  <dgm:constr type="l" for="ch" forName="ParentAccent7" refType="w" fact="0.9245"/>
                  <dgm:constr type="t" for="ch" forName="ParentAccent7" refType="h" fact="0.2465"/>
                  <dgm:constr type="w" for="ch" forName="ParentAccent7" refType="w" fact="0.0287"/>
                  <dgm:constr type="h" for="ch" forName="ParentAccent7" refType="h" fact="0.0988"/>
                  <dgm:constr type="l" for="ch" forName="ParentAccent8" refType="w" fact="0.9245"/>
                  <dgm:constr type="t" for="ch" forName="ParentAccent8" refType="h" fact="0.6562"/>
                  <dgm:constr type="w" for="ch" forName="ParentAccent8" refType="w" fact="0.0287"/>
                  <dgm:constr type="h" for="ch" forName="ParentAccent8" refType="h" fact="0.0988"/>
                  <dgm:constr type="l" for="ch" forName="ParentAccent9" refType="w" fact="0.9501"/>
                  <dgm:constr type="t" for="ch" forName="ParentAccent9" refType="h" fact="0.3353"/>
                  <dgm:constr type="w" for="ch" forName="ParentAccent9" refType="w" fact="0.0287"/>
                  <dgm:constr type="h" for="ch" forName="ParentAccent9" refType="h" fact="0.0988"/>
                  <dgm:constr type="l" for="ch" forName="ParentAccent10" refType="w" fact="0.9518"/>
                  <dgm:constr type="t" for="ch" forName="ParentAccent10" refType="h" fact="0.5679"/>
                  <dgm:constr type="w" for="ch" forName="ParentAccent10" refType="w" fact="0.0287"/>
                  <dgm:constr type="h" for="ch" forName="ParentAccent10" refType="h" fact="0.0988"/>
                  <dgm:constr type="l" for="ch" forName="Child1" refType="w" fact="0"/>
                  <dgm:constr type="t" for="ch" forName="Child1" refType="h" fact="0.1978"/>
                  <dgm:constr type="w" for="ch" forName="Child1" refType="w" fact="0.2544"/>
                  <dgm:constr type="h" for="ch" forName="Child1" refType="h" fact="0.2541"/>
                  <dgm:constr type="l" for="ch" forName="Parent" refType="w" fact="0.3653"/>
                  <dgm:constr type="t" for="ch" forName="Parent" refType="h" fact="0"/>
                  <dgm:constr type="w" for="ch" forName="Parent" refType="w" fact="0.2906"/>
                  <dgm:constr type="h" for="ch" forName="Parent" refType="h"/>
                </dgm:constrLst>
              </dgm:if>
              <dgm:if name="Name9" axis="ch" ptType="node" func="cnt" op="equ" val="2">
                <dgm:alg type="composite">
                  <dgm:param type="ar" val="2.1185"/>
                </dgm:alg>
                <dgm:constrLst>
                  <dgm:constr type="l" for="ch" forName="Child1Accent1" refType="w" fact="0.3436"/>
                  <dgm:constr type="t" for="ch" forName="Child1Accent1" refType="h" fact="0.2211"/>
                  <dgm:constr type="w" for="ch" forName="Child1Accent1" refType="w" fact="0.0574"/>
                  <dgm:constr type="h" for="ch" forName="Child1Accent1" refType="h" fact="0.1217"/>
                  <dgm:constr type="l" for="ch" forName="Child1Accent2" refType="w" fact="0.3068"/>
                  <dgm:constr type="t" for="ch" forName="Child1Accent2" refType="h" fact="0.1569"/>
                  <dgm:constr type="w" for="ch" forName="Child1Accent2" refType="w" fact="0.0287"/>
                  <dgm:constr type="h" for="ch" forName="Child1Accent2" refType="h" fact="0.0608"/>
                  <dgm:constr type="l" for="ch" forName="Child1Accent3" refType="w" fact="0.2455"/>
                  <dgm:constr type="t" for="ch" forName="Child1Accent3" refType="h" fact="0.1569"/>
                  <dgm:constr type="w" for="ch" forName="Child1Accent3" refType="w" fact="0.0287"/>
                  <dgm:constr type="h" for="ch" forName="Child1Accent3" refType="h" fact="0.0608"/>
                  <dgm:constr type="l" for="ch" forName="Child1Accent4" refType="w" fact="0.1842"/>
                  <dgm:constr type="t" for="ch" forName="Child1Accent4" refType="h" fact="0.1569"/>
                  <dgm:constr type="w" for="ch" forName="Child1Accent4" refType="w" fact="0.0287"/>
                  <dgm:constr type="h" for="ch" forName="Child1Accent4" refType="h" fact="0.0608"/>
                  <dgm:constr type="l" for="ch" forName="Child1Accent5" refType="w" fact="0.1229"/>
                  <dgm:constr type="t" for="ch" forName="Child1Accent5" refType="h" fact="0.1569"/>
                  <dgm:constr type="w" for="ch" forName="Child1Accent5" refType="w" fact="0.0287"/>
                  <dgm:constr type="h" for="ch" forName="Child1Accent5" refType="h" fact="0.0608"/>
                  <dgm:constr type="l" for="ch" forName="Child1Accent6" refType="w" fact="0.0615"/>
                  <dgm:constr type="t" for="ch" forName="Child1Accent6" refType="h" fact="0.1569"/>
                  <dgm:constr type="w" for="ch" forName="Child1Accent6" refType="w" fact="0.0287"/>
                  <dgm:constr type="h" for="ch" forName="Child1Accent6" refType="h" fact="0.0608"/>
                  <dgm:constr type="l" for="ch" forName="Child1Accent7" refType="w" fact="0.0002"/>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Child2Accent1" refType="w" fact="0.3436"/>
                  <dgm:constr type="t" for="ch" forName="Child2Accent1" refType="h" fact="0.8153"/>
                  <dgm:constr type="w" for="ch" forName="Child2Accent1" refType="w" fact="0.0574"/>
                  <dgm:constr type="h" for="ch" forName="Child2Accent1" refType="h" fact="0.1217"/>
                  <dgm:constr type="l" for="ch" forName="Child2Accent2" refType="w" fact="0.3068"/>
                  <dgm:constr type="t" for="ch" forName="Child2Accent2" refType="h" fact="0.9392"/>
                  <dgm:constr type="w" for="ch" forName="Child2Accent2" refType="w" fact="0.0287"/>
                  <dgm:constr type="h" for="ch" forName="Child2Accent2" refType="h" fact="0.0608"/>
                  <dgm:constr type="l" for="ch" forName="Child2Accent3" refType="w" fact="0.2455"/>
                  <dgm:constr type="t" for="ch" forName="Child2Accent3" refType="h" fact="0.9392"/>
                  <dgm:constr type="w" for="ch" forName="Child2Accent3" refType="w" fact="0.0287"/>
                  <dgm:constr type="h" for="ch" forName="Child2Accent3" refType="h" fact="0.0608"/>
                  <dgm:constr type="l" for="ch" forName="Child2Accent4" refType="w" fact="0.1842"/>
                  <dgm:constr type="t" for="ch" forName="Child2Accent4" refType="h" fact="0.9392"/>
                  <dgm:constr type="w" for="ch" forName="Child2Accent4" refType="w" fact="0.0287"/>
                  <dgm:constr type="h" for="ch" forName="Child2Accent4" refType="h" fact="0.0608"/>
                  <dgm:constr type="l" for="ch" forName="Child2Accent5" refType="w" fact="0.1229"/>
                  <dgm:constr type="t" for="ch" forName="Child2Accent5" refType="h" fact="0.9392"/>
                  <dgm:constr type="w" for="ch" forName="Child2Accent5" refType="w" fact="0.0287"/>
                  <dgm:constr type="h" for="ch" forName="Child2Accent5" refType="h" fact="0.0608"/>
                  <dgm:constr type="l" for="ch" forName="Child2Accent6" refType="w" fact="0.0615"/>
                  <dgm:constr type="t" for="ch" forName="Child2Accent6" refType="h" fact="0.9392"/>
                  <dgm:constr type="w" for="ch" forName="Child2Accent6" refType="w" fact="0.0287"/>
                  <dgm:constr type="h" for="ch" forName="Child2Accent6" refType="h" fact="0.0608"/>
                  <dgm:constr type="l" for="ch" forName="Child2Accent7" refType="w" fact="0.0002"/>
                  <dgm:constr type="t" for="ch" forName="Child2Accent7" refType="h" fact="0.9392"/>
                  <dgm:constr type="w" for="ch" forName="Child2Accent7" refType="w" fact="0.0287"/>
                  <dgm:constr type="h" for="ch" forName="Child2Accent7" refType="h" fact="0.0608"/>
                  <dgm:constr type="l" for="ch" forName="ParentAccent1" refType="w" fact="0.9713"/>
                  <dgm:constr type="t" for="ch" forName="ParentAccent1" refType="h" fact="0.5511"/>
                  <dgm:constr type="w" for="ch" forName="ParentAccent1" refType="w" fact="0.0287"/>
                  <dgm:constr type="h" for="ch" forName="ParentAccent1" refType="h" fact="0.0608"/>
                  <dgm:constr type="l" for="ch" forName="ParentAccent2" refType="w" fact="0.9187"/>
                  <dgm:constr type="t" for="ch" forName="ParentAccent2" refType="h" fact="0.5511"/>
                  <dgm:constr type="w" for="ch" forName="ParentAccent2" refType="w" fact="0.0287"/>
                  <dgm:constr type="h" for="ch" forName="ParentAccent2" refType="h" fact="0.0608"/>
                  <dgm:constr type="l" for="ch" forName="ParentAccent3" refType="w" fact="0.8661"/>
                  <dgm:constr type="t" for="ch" forName="ParentAccent3" refType="h" fact="0.5511"/>
                  <dgm:constr type="w" for="ch" forName="ParentAccent3" refType="w" fact="0.0287"/>
                  <dgm:constr type="h" for="ch" forName="ParentAccent3" refType="h" fact="0.0608"/>
                  <dgm:constr type="l" for="ch" forName="ParentAccent4" refType="w" fact="0.8136"/>
                  <dgm:constr type="t" for="ch" forName="ParentAccent4" refType="h" fact="0.5511"/>
                  <dgm:constr type="w" for="ch" forName="ParentAccent4" refType="w" fact="0.0287"/>
                  <dgm:constr type="h" for="ch" forName="ParentAccent4" refType="h" fact="0.0608"/>
                  <dgm:constr type="l" for="ch" forName="ParentAccent5" refType="w" fact="0.761"/>
                  <dgm:constr type="t" for="ch" forName="ParentAccent5" refType="h" fact="0.5511"/>
                  <dgm:constr type="w" for="ch" forName="ParentAccent5" refType="w" fact="0.0287"/>
                  <dgm:constr type="h" for="ch" forName="ParentAccent5" refType="h" fact="0.0608"/>
                  <dgm:constr type="l" for="ch" forName="ParentAccent6" refType="w" fact="0.6797"/>
                  <dgm:constr type="t" for="ch" forName="ParentAccent6" refType="h" fact="0.5207"/>
                  <dgm:constr type="w" for="ch" forName="ParentAccent6" refType="w" fact="0.0574"/>
                  <dgm:constr type="h" for="ch" forName="ParentAccent6" refType="h" fact="0.1217"/>
                  <dgm:constr type="l" for="ch" forName="ParentAccent7" refType="w" fact="0.9245"/>
                  <dgm:constr type="t" for="ch" forName="ParentAccent7" refType="h" fact="0.4255"/>
                  <dgm:constr type="w" for="ch" forName="ParentAccent7" refType="w" fact="0.0287"/>
                  <dgm:constr type="h" for="ch" forName="ParentAccent7" refType="h" fact="0.0608"/>
                  <dgm:constr type="l" for="ch" forName="ParentAccent8" refType="w" fact="0.9245"/>
                  <dgm:constr type="t" for="ch" forName="ParentAccent8" refType="h" fact="0.6776"/>
                  <dgm:constr type="w" for="ch" forName="ParentAccent8" refType="w" fact="0.0287"/>
                  <dgm:constr type="h" for="ch" forName="ParentAccent8" refType="h" fact="0.0608"/>
                  <dgm:constr type="l" for="ch" forName="ParentAccent9" refType="w" fact="0.9501"/>
                  <dgm:constr type="t" for="ch" forName="ParentAccent9" refType="h" fact="0.4801"/>
                  <dgm:constr type="w" for="ch" forName="ParentAccent9" refType="w" fact="0.0287"/>
                  <dgm:constr type="h" for="ch" forName="ParentAccent9" refType="h" fact="0.0608"/>
                  <dgm:constr type="l" for="ch" forName="ParentAccent10" refType="w" fact="0.9518"/>
                  <dgm:constr type="t" for="ch" forName="ParentAccent10" refType="h" fact="0.6233"/>
                  <dgm:constr type="w" for="ch" forName="ParentAccent10" refType="w" fact="0.0287"/>
                  <dgm:constr type="h" for="ch" forName="ParentAccent10" refType="h" fact="0.0608"/>
                  <dgm:constr type="l" for="ch" forName="Child2" refType="w" fact="0"/>
                  <dgm:constr type="t" for="ch" forName="Child2" refType="h" fact="0.7822"/>
                  <dgm:constr type="w" for="ch" forName="Child2" refType="w" fact="0.3364"/>
                  <dgm:constr type="h" for="ch" forName="Child2" refType="h" fact="0.1564"/>
                  <dgm:constr type="l" for="ch" forName="Child1" refType="w" fact="0"/>
                  <dgm:constr type="t" for="ch" forName="Child1" refType="h" fact="0"/>
                  <dgm:constr type="w" for="ch" forName="Child1" refType="w" fact="0.3364"/>
                  <dgm:constr type="h" for="ch" forName="Child1" refType="h" fact="0.1564"/>
                  <dgm:constr type="l" for="ch" forName="Parent" refType="w" fact="0.3653"/>
                  <dgm:constr type="t" for="ch" forName="Parent" refType="h" fact="0.2737"/>
                  <dgm:constr type="w" for="ch" forName="Parent" refType="w" fact="0.2906"/>
                  <dgm:constr type="h" for="ch" forName="Parent" refType="h" fact="0.6157"/>
                </dgm:constrLst>
              </dgm:if>
              <dgm:if name="Name10" axis="ch" ptType="node" func="cnt" op="equ" val="3">
                <dgm:alg type="composite">
                  <dgm:param type="ar" val="2.1185"/>
                </dgm:alg>
                <dgm:constrLst>
                  <dgm:constr type="l" for="ch" forName="Child1Accent1" refType="w" fact="0.3436"/>
                  <dgm:constr type="t" for="ch" forName="Child1Accent1" refType="h" fact="0.2211"/>
                  <dgm:constr type="w" for="ch" forName="Child1Accent1" refType="w" fact="0.0574"/>
                  <dgm:constr type="h" for="ch" forName="Child1Accent1" refType="h" fact="0.1217"/>
                  <dgm:constr type="l" for="ch" forName="Child1Accent2" refType="w" fact="0.3068"/>
                  <dgm:constr type="t" for="ch" forName="Child1Accent2" refType="h" fact="0.1569"/>
                  <dgm:constr type="w" for="ch" forName="Child1Accent2" refType="w" fact="0.0287"/>
                  <dgm:constr type="h" for="ch" forName="Child1Accent2" refType="h" fact="0.0608"/>
                  <dgm:constr type="l" for="ch" forName="Child1Accent3" refType="w" fact="0.2455"/>
                  <dgm:constr type="t" for="ch" forName="Child1Accent3" refType="h" fact="0.1569"/>
                  <dgm:constr type="w" for="ch" forName="Child1Accent3" refType="w" fact="0.0287"/>
                  <dgm:constr type="h" for="ch" forName="Child1Accent3" refType="h" fact="0.0608"/>
                  <dgm:constr type="l" for="ch" forName="Child1Accent4" refType="w" fact="0.1842"/>
                  <dgm:constr type="t" for="ch" forName="Child1Accent4" refType="h" fact="0.1569"/>
                  <dgm:constr type="w" for="ch" forName="Child1Accent4" refType="w" fact="0.0287"/>
                  <dgm:constr type="h" for="ch" forName="Child1Accent4" refType="h" fact="0.0608"/>
                  <dgm:constr type="l" for="ch" forName="Child1Accent5" refType="w" fact="0.1229"/>
                  <dgm:constr type="t" for="ch" forName="Child1Accent5" refType="h" fact="0.1569"/>
                  <dgm:constr type="w" for="ch" forName="Child1Accent5" refType="w" fact="0.0287"/>
                  <dgm:constr type="h" for="ch" forName="Child1Accent5" refType="h" fact="0.0608"/>
                  <dgm:constr type="l" for="ch" forName="Child2Accent1" refType="w" fact="0.284"/>
                  <dgm:constr type="t" for="ch" forName="Child2Accent1" refType="h" fact="0.5207"/>
                  <dgm:constr type="w" for="ch" forName="Child2Accent1" refType="w" fact="0.0574"/>
                  <dgm:constr type="h" for="ch" forName="Child2Accent1" refType="h" fact="0.1217"/>
                  <dgm:constr type="l" for="ch" forName="Child2Accent2" refType="w" fact="0.2272"/>
                  <dgm:constr type="t" for="ch" forName="Child2Accent2" refType="h" fact="0.5511"/>
                  <dgm:constr type="w" for="ch" forName="Child2Accent2" refType="w" fact="0.0287"/>
                  <dgm:constr type="h" for="ch" forName="Child2Accent2" refType="h" fact="0.0608"/>
                  <dgm:constr type="l" for="ch" forName="Child2Accent3" refType="w" fact="0.1705"/>
                  <dgm:constr type="t" for="ch" forName="Child2Accent3" refType="h" fact="0.5511"/>
                  <dgm:constr type="w" for="ch" forName="Child2Accent3" refType="w" fact="0.0287"/>
                  <dgm:constr type="h" for="ch" forName="Child2Accent3" refType="h" fact="0.0608"/>
                  <dgm:constr type="l" for="ch" forName="Child2Accent4" refType="w" fact="0.1137"/>
                  <dgm:constr type="t" for="ch" forName="Child2Accent4" refType="h" fact="0.5511"/>
                  <dgm:constr type="w" for="ch" forName="Child2Accent4" refType="w" fact="0.0287"/>
                  <dgm:constr type="h" for="ch" forName="Child2Accent4" refType="h" fact="0.0608"/>
                  <dgm:constr type="l" for="ch" forName="Child1Accent6" refType="w" fact="0.0615"/>
                  <dgm:constr type="t" for="ch" forName="Child1Accent6" refType="h" fact="0.1569"/>
                  <dgm:constr type="w" for="ch" forName="Child1Accent6" refType="w" fact="0.0287"/>
                  <dgm:constr type="h" for="ch" forName="Child1Accent6" refType="h" fact="0.0608"/>
                  <dgm:constr type="l" for="ch" forName="Child2Accent5" refType="w" fact="0.057"/>
                  <dgm:constr type="t" for="ch" forName="Child2Accent5" refType="h" fact="0.5511"/>
                  <dgm:constr type="w" for="ch" forName="Child2Accent5" refType="w" fact="0.0287"/>
                  <dgm:constr type="h" for="ch" forName="Child2Accent5" refType="h" fact="0.0608"/>
                  <dgm:constr type="l" for="ch" forName="Child1Accent7" refType="w" fact="0.0002"/>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Child2Accent6" refType="w" fact="0.0002"/>
                  <dgm:constr type="t" for="ch" forName="Child2Accent6" refType="h" fact="0.5511"/>
                  <dgm:constr type="w" for="ch" forName="Child2Accent6" refType="w" fact="0.0287"/>
                  <dgm:constr type="h" for="ch" forName="Child2Accent6" refType="h" fact="0.0608"/>
                  <dgm:constr type="l" for="ch" forName="Child2Accent7" refType="w" fact="0"/>
                  <dgm:constr type="t" for="ch" forName="Child2Accent7" refType="h" fact="0"/>
                  <dgm:constr type="w" for="ch" forName="Child2Accent7" refType="w" fact="0"/>
                  <dgm:constr type="h" for="ch" forName="Child2Accent7" refType="h" fact="0"/>
                  <dgm:constr type="l" for="ch" forName="Child3Accent1" refType="w" fact="0.3436"/>
                  <dgm:constr type="t" for="ch" forName="Child3Accent1" refType="h" fact="0.8153"/>
                  <dgm:constr type="w" for="ch" forName="Child3Accent1" refType="w" fact="0.0574"/>
                  <dgm:constr type="h" for="ch" forName="Child3Accent1" refType="h" fact="0.1217"/>
                  <dgm:constr type="l" for="ch" forName="Child3Accent2" refType="w" fact="0.3068"/>
                  <dgm:constr type="t" for="ch" forName="Child3Accent2" refType="h" fact="0.9392"/>
                  <dgm:constr type="w" for="ch" forName="Child3Accent2" refType="w" fact="0.0287"/>
                  <dgm:constr type="h" for="ch" forName="Child3Accent2" refType="h" fact="0.0608"/>
                  <dgm:constr type="l" for="ch" forName="Child3Accent3" refType="w" fact="0.2455"/>
                  <dgm:constr type="t" for="ch" forName="Child3Accent3" refType="h" fact="0.9392"/>
                  <dgm:constr type="w" for="ch" forName="Child3Accent3" refType="w" fact="0.0287"/>
                  <dgm:constr type="h" for="ch" forName="Child3Accent3" refType="h" fact="0.0608"/>
                  <dgm:constr type="l" for="ch" forName="Child3Accent4" refType="w" fact="0.1842"/>
                  <dgm:constr type="t" for="ch" forName="Child3Accent4" refType="h" fact="0.9392"/>
                  <dgm:constr type="w" for="ch" forName="Child3Accent4" refType="w" fact="0.0287"/>
                  <dgm:constr type="h" for="ch" forName="Child3Accent4" refType="h" fact="0.0608"/>
                  <dgm:constr type="l" for="ch" forName="Child3Accent5" refType="w" fact="0.1229"/>
                  <dgm:constr type="t" for="ch" forName="Child3Accent5" refType="h" fact="0.9392"/>
                  <dgm:constr type="w" for="ch" forName="Child3Accent5" refType="w" fact="0.0287"/>
                  <dgm:constr type="h" for="ch" forName="Child3Accent5" refType="h" fact="0.0608"/>
                  <dgm:constr type="l" for="ch" forName="Child3Accent6" refType="w" fact="0.0615"/>
                  <dgm:constr type="t" for="ch" forName="Child3Accent6" refType="h" fact="0.9392"/>
                  <dgm:constr type="w" for="ch" forName="Child3Accent6" refType="w" fact="0.0287"/>
                  <dgm:constr type="h" for="ch" forName="Child3Accent6" refType="h" fact="0.0608"/>
                  <dgm:constr type="l" for="ch" forName="Child3Accent7" refType="w" fact="0.0002"/>
                  <dgm:constr type="t" for="ch" forName="Child3Accent7" refType="h" fact="0.9392"/>
                  <dgm:constr type="w" for="ch" forName="Child3Accent7" refType="w" fact="0.0287"/>
                  <dgm:constr type="h" for="ch" forName="Child3Accent7" refType="h" fact="0.0608"/>
                  <dgm:constr type="l" for="ch" forName="ParentAccent1" refType="w" fact="0.9713"/>
                  <dgm:constr type="t" for="ch" forName="ParentAccent1" refType="h" fact="0.5511"/>
                  <dgm:constr type="w" for="ch" forName="ParentAccent1" refType="w" fact="0.0287"/>
                  <dgm:constr type="h" for="ch" forName="ParentAccent1" refType="h" fact="0.0608"/>
                  <dgm:constr type="l" for="ch" forName="ParentAccent2" refType="w" fact="0.9187"/>
                  <dgm:constr type="t" for="ch" forName="ParentAccent2" refType="h" fact="0.5511"/>
                  <dgm:constr type="w" for="ch" forName="ParentAccent2" refType="w" fact="0.0287"/>
                  <dgm:constr type="h" for="ch" forName="ParentAccent2" refType="h" fact="0.0608"/>
                  <dgm:constr type="l" for="ch" forName="ParentAccent3" refType="w" fact="0.8661"/>
                  <dgm:constr type="t" for="ch" forName="ParentAccent3" refType="h" fact="0.5511"/>
                  <dgm:constr type="w" for="ch" forName="ParentAccent3" refType="w" fact="0.0287"/>
                  <dgm:constr type="h" for="ch" forName="ParentAccent3" refType="h" fact="0.0608"/>
                  <dgm:constr type="l" for="ch" forName="ParentAccent4" refType="w" fact="0.8136"/>
                  <dgm:constr type="t" for="ch" forName="ParentAccent4" refType="h" fact="0.5511"/>
                  <dgm:constr type="w" for="ch" forName="ParentAccent4" refType="w" fact="0.0287"/>
                  <dgm:constr type="h" for="ch" forName="ParentAccent4" refType="h" fact="0.0608"/>
                  <dgm:constr type="l" for="ch" forName="ParentAccent5" refType="w" fact="0.761"/>
                  <dgm:constr type="t" for="ch" forName="ParentAccent5" refType="h" fact="0.5511"/>
                  <dgm:constr type="w" for="ch" forName="ParentAccent5" refType="w" fact="0.0287"/>
                  <dgm:constr type="h" for="ch" forName="ParentAccent5" refType="h" fact="0.0608"/>
                  <dgm:constr type="l" for="ch" forName="ParentAccent6" refType="w" fact="0.6797"/>
                  <dgm:constr type="t" for="ch" forName="ParentAccent6" refType="h" fact="0.5207"/>
                  <dgm:constr type="w" for="ch" forName="ParentAccent6" refType="w" fact="0.0574"/>
                  <dgm:constr type="h" for="ch" forName="ParentAccent6" refType="h" fact="0.1217"/>
                  <dgm:constr type="l" for="ch" forName="ParentAccent7" refType="w" fact="0.9245"/>
                  <dgm:constr type="t" for="ch" forName="ParentAccent7" refType="h" fact="0.4255"/>
                  <dgm:constr type="w" for="ch" forName="ParentAccent7" refType="w" fact="0.0287"/>
                  <dgm:constr type="h" for="ch" forName="ParentAccent7" refType="h" fact="0.0608"/>
                  <dgm:constr type="l" for="ch" forName="ParentAccent8" refType="w" fact="0.9245"/>
                  <dgm:constr type="t" for="ch" forName="ParentAccent8" refType="h" fact="0.6776"/>
                  <dgm:constr type="w" for="ch" forName="ParentAccent8" refType="w" fact="0.0287"/>
                  <dgm:constr type="h" for="ch" forName="ParentAccent8" refType="h" fact="0.0608"/>
                  <dgm:constr type="l" for="ch" forName="ParentAccent9" refType="w" fact="0.9501"/>
                  <dgm:constr type="t" for="ch" forName="ParentAccent9" refType="h" fact="0.4801"/>
                  <dgm:constr type="w" for="ch" forName="ParentAccent9" refType="w" fact="0.0287"/>
                  <dgm:constr type="h" for="ch" forName="ParentAccent9" refType="h" fact="0.0608"/>
                  <dgm:constr type="l" for="ch" forName="ParentAccent10" refType="w" fact="0.9518"/>
                  <dgm:constr type="t" for="ch" forName="ParentAccent10" refType="h" fact="0.6233"/>
                  <dgm:constr type="w" for="ch" forName="ParentAccent10" refType="w" fact="0.0287"/>
                  <dgm:constr type="h" for="ch" forName="ParentAccent10" refType="h" fact="0.0608"/>
                  <dgm:constr type="l" for="ch" forName="Child3" refType="w" fact="0"/>
                  <dgm:constr type="t" for="ch" forName="Child3" refType="h" fact="0.7822"/>
                  <dgm:constr type="w" for="ch" forName="Child3" refType="w" fact="0.3364"/>
                  <dgm:constr type="h" for="ch" forName="Child3" refType="h" fact="0.1564"/>
                  <dgm:constr type="l" for="ch" forName="Child2" refType="w" fact="0"/>
                  <dgm:constr type="t" for="ch" forName="Child2" refType="h" fact="0.3955"/>
                  <dgm:constr type="w" for="ch" forName="Child2" refType="w" fact="0.2544"/>
                  <dgm:constr type="h" for="ch" forName="Child2" refType="h" fact="0.1564"/>
                  <dgm:constr type="l" for="ch" forName="Child1" refType="w" fact="0"/>
                  <dgm:constr type="t" for="ch" forName="Child1" refType="h" fact="0"/>
                  <dgm:constr type="w" for="ch" forName="Child1" refType="w" fact="0.3364"/>
                  <dgm:constr type="h" for="ch" forName="Child1" refType="h" fact="0.1564"/>
                  <dgm:constr type="l" for="ch" forName="Parent" refType="w" fact="0.3653"/>
                  <dgm:constr type="t" for="ch" forName="Parent" refType="h" fact="0.2737"/>
                  <dgm:constr type="w" for="ch" forName="Parent" refType="w" fact="0.2906"/>
                  <dgm:constr type="h" for="ch" forName="Parent" refType="h" fact="0.6157"/>
                </dgm:constrLst>
              </dgm:if>
              <dgm:if name="Name11" axis="ch" ptType="node" func="cnt" op="equ" val="4">
                <dgm:alg type="composite">
                  <dgm:param type="ar" val="1.8304"/>
                </dgm:alg>
                <dgm:constrLst>
                  <dgm:constr type="l" for="ch" forName="Parent" refType="w" fact="0.3771"/>
                  <dgm:constr type="t" for="ch" forName="Parent" refType="h" fact="0.2946"/>
                  <dgm:constr type="w" for="ch" forName="Parent" refType="w" fact="0.2862"/>
                  <dgm:constr type="h" for="ch" forName="Parent" refType="h" fact="0.5239"/>
                  <dgm:constr type="l" for="ch" forName="Child1Accent1" refType="w" fact="0.3904"/>
                  <dgm:constr type="t" for="ch" forName="Child1Accent1" refType="h" fact="0.2104"/>
                  <dgm:constr type="w" for="ch" forName="Child1Accent1" refType="w" fact="0.0566"/>
                  <dgm:constr type="h" for="ch" forName="Child1Accent1" refType="h" fact="0.1035"/>
                  <dgm:constr type="l" for="ch" forName="Child1Accent3" refType="w" fact="0.3001"/>
                  <dgm:constr type="t" for="ch" forName="Child1Accent3" refType="h" fact="0.128"/>
                  <dgm:constr type="w" for="ch" forName="Child1Accent3" refType="w" fact="0.0283"/>
                  <dgm:constr type="h" for="ch" forName="Child1Accent3" refType="h" fact="0.0518"/>
                  <dgm:constr type="l" for="ch" forName="Child1Accent4" refType="w" fact="0.2418"/>
                  <dgm:constr type="t" for="ch" forName="Child1Accent4" refType="h" fact="0.128"/>
                  <dgm:constr type="w" for="ch" forName="Child1Accent4" refType="w" fact="0.0283"/>
                  <dgm:constr type="h" for="ch" forName="Child1Accent4" refType="h" fact="0.0518"/>
                  <dgm:constr type="l" for="ch" forName="Child1Accent5" refType="w" fact="0.1835"/>
                  <dgm:constr type="t" for="ch" forName="Child1Accent5" refType="h" fact="0.128"/>
                  <dgm:constr type="w" for="ch" forName="Child1Accent5" refType="w" fact="0.0283"/>
                  <dgm:constr type="h" for="ch" forName="Child1Accent5" refType="h" fact="0.0518"/>
                  <dgm:constr type="l" for="ch" forName="Child1Accent6" refType="w" fact="0.1252"/>
                  <dgm:constr type="t" for="ch" forName="Child1Accent6" refType="h" fact="0.128"/>
                  <dgm:constr type="w" for="ch" forName="Child1Accent6" refType="w" fact="0.0283"/>
                  <dgm:constr type="h" for="ch" forName="Child1Accent6" refType="h" fact="0.0518"/>
                  <dgm:constr type="l" for="ch" forName="Child3Accent1" refType="w" fact="0.3158"/>
                  <dgm:constr type="t" for="ch" forName="Child3Accent1" refType="h" fact="0.6212"/>
                  <dgm:constr type="w" for="ch" forName="Child3Accent1" refType="w" fact="0.0566"/>
                  <dgm:constr type="h" for="ch" forName="Child3Accent1" refType="h" fact="0.1035"/>
                  <dgm:constr type="l" for="ch" forName="Child3Accent2" refType="w" fact="0.2689"/>
                  <dgm:constr type="t" for="ch" forName="Child3Accent2" refType="h" fact="0.6828"/>
                  <dgm:constr type="w" for="ch" forName="Child3Accent2" refType="w" fact="0.0283"/>
                  <dgm:constr type="h" for="ch" forName="Child3Accent2" refType="h" fact="0.0518"/>
                  <dgm:constr type="l" for="ch" forName="Child3Accent4" refType="w" fact="0.1614"/>
                  <dgm:constr type="t" for="ch" forName="Child3Accent4" refType="h" fact="0.6828"/>
                  <dgm:constr type="w" for="ch" forName="Child3Accent4" refType="w" fact="0.0283"/>
                  <dgm:constr type="h" for="ch" forName="Child3Accent4" refType="h" fact="0.0518"/>
                  <dgm:constr type="l" for="ch" forName="Child3Accent5" refType="w" fact="0.1077"/>
                  <dgm:constr type="t" for="ch" forName="Child3Accent5" refType="h" fact="0.6828"/>
                  <dgm:constr type="w" for="ch" forName="Child3Accent5" refType="w" fact="0.0283"/>
                  <dgm:constr type="h" for="ch" forName="Child3Accent5" refType="h" fact="0.0518"/>
                  <dgm:constr type="l" for="ch" forName="Child1Accent7" refType="w" fact="0.0668"/>
                  <dgm:constr type="t" for="ch" forName="Child1Accent7" refType="h" fact="0.128"/>
                  <dgm:constr type="w" for="ch" forName="Child1Accent7" refType="w" fact="0.0283"/>
                  <dgm:constr type="h" for="ch" forName="Child1Accent7" refType="h" fact="0.0518"/>
                  <dgm:constr type="l" for="ch" forName="Child3Accent6" refType="w" fact="0.0539"/>
                  <dgm:constr type="t" for="ch" forName="Child3Accent6" refType="h" fact="0.6828"/>
                  <dgm:constr type="w" for="ch" forName="Child3Accent6" refType="w" fact="0.0283"/>
                  <dgm:constr type="h" for="ch" forName="Child3Accent6" refType="h" fact="0.0518"/>
                  <dgm:constr type="l" for="ch" forName="Child1Accent8" refType="w" fact="0.0085"/>
                  <dgm:constr type="t" for="ch" forName="Child1Accent8" refType="h" fact="0.128"/>
                  <dgm:constr type="w" for="ch" forName="Child1Accent8" refType="w" fact="0.0283"/>
                  <dgm:constr type="h" for="ch" forName="Child1Accent8" refType="h" fact="0.0518"/>
                  <dgm:constr type="l" for="ch" forName="Child1Accent9" refType="w" fact="0"/>
                  <dgm:constr type="t" for="ch" forName="Child1Accent9" refType="h" fact="0"/>
                  <dgm:constr type="w" for="ch" forName="Child1Accent9" refType="w" fact="0"/>
                  <dgm:constr type="h" for="ch" forName="Child1Accent9" refType="h" fact="0"/>
                  <dgm:constr type="l" for="ch" forName="Child3Accent7" refType="w" fact="0.0002"/>
                  <dgm:constr type="t" for="ch" forName="Child3Accent7" refType="h" fact="0.6828"/>
                  <dgm:constr type="w" for="ch" forName="Child3Accent7" refType="w" fact="0.0283"/>
                  <dgm:constr type="h" for="ch" forName="Child3Accent7" refType="h" fact="0.0518"/>
                  <dgm:constr type="l" for="ch" forName="Child4Accent1" refType="w" fact="0.3904"/>
                  <dgm:constr type="t" for="ch" forName="Child4Accent1" refType="h" fact="0.8"/>
                  <dgm:constr type="w" for="ch" forName="Child4Accent1" refType="w" fact="0.0566"/>
                  <dgm:constr type="h" for="ch" forName="Child4Accent1" refType="h" fact="0.1035"/>
                  <dgm:constr type="l" for="ch" forName="Child4Accent3" refType="w" fact="0.2998"/>
                  <dgm:constr type="t" for="ch" forName="Child4Accent3" refType="h" fact="0.9482"/>
                  <dgm:constr type="w" for="ch" forName="Child4Accent3" refType="w" fact="0.0283"/>
                  <dgm:constr type="h" for="ch" forName="Child4Accent3" refType="h" fact="0.0518"/>
                  <dgm:constr type="l" for="ch" forName="Child4Accent4" refType="w" fact="0.2415"/>
                  <dgm:constr type="t" for="ch" forName="Child4Accent4" refType="h" fact="0.9482"/>
                  <dgm:constr type="w" for="ch" forName="Child4Accent4" refType="w" fact="0.0283"/>
                  <dgm:constr type="h" for="ch" forName="Child4Accent4" refType="h" fact="0.0518"/>
                  <dgm:constr type="l" for="ch" forName="Child4Accent5" refType="w" fact="0.1833"/>
                  <dgm:constr type="t" for="ch" forName="Child4Accent5" refType="h" fact="0.9482"/>
                  <dgm:constr type="w" for="ch" forName="Child4Accent5" refType="w" fact="0.0283"/>
                  <dgm:constr type="h" for="ch" forName="Child4Accent5" refType="h" fact="0.0518"/>
                  <dgm:constr type="l" for="ch" forName="Child4Accent6" refType="w" fact="0.1251"/>
                  <dgm:constr type="t" for="ch" forName="Child4Accent6" refType="h" fact="0.9482"/>
                  <dgm:constr type="w" for="ch" forName="Child4Accent6" refType="w" fact="0.0283"/>
                  <dgm:constr type="h" for="ch" forName="Child4Accent6" refType="h" fact="0.0518"/>
                  <dgm:constr type="l" for="ch" forName="Child4Accent7" refType="w" fact="0.0668"/>
                  <dgm:constr type="t" for="ch" forName="Child4Accent7" refType="h" fact="0.9482"/>
                  <dgm:constr type="w" for="ch" forName="Child4Accent7" refType="w" fact="0.0283"/>
                  <dgm:constr type="h" for="ch" forName="Child4Accent7" refType="h" fact="0.0518"/>
                  <dgm:constr type="l" for="ch" forName="Child4Accent8" refType="w" fact="0.0086"/>
                  <dgm:constr type="t" for="ch" forName="Child4Accent8" refType="h" fact="0.9482"/>
                  <dgm:constr type="w" for="ch" forName="Child4Accent8" refType="w" fact="0.0283"/>
                  <dgm:constr type="h" for="ch" forName="Child4Accent8" refType="h" fact="0.0518"/>
                  <dgm:constr type="l" for="ch" forName="Child2Accent1" refType="w" fact="0.3158"/>
                  <dgm:constr type="t" for="ch" forName="Child2Accent1" refType="h" fact="0.3725"/>
                  <dgm:constr type="w" for="ch" forName="Child2Accent1" refType="w" fact="0.0566"/>
                  <dgm:constr type="h" for="ch" forName="Child2Accent1" refType="h" fact="0.1035"/>
                  <dgm:constr type="l" for="ch" forName="Child4Accent2" refType="w" fact="0.358"/>
                  <dgm:constr type="t" for="ch" forName="Child4Accent2" refType="h" fact="0.8993"/>
                  <dgm:constr type="w" for="ch" forName="Child4Accent2" refType="w" fact="0.0283"/>
                  <dgm:constr type="h" for="ch" forName="Child4Accent2" refType="h" fact="0.0518"/>
                  <dgm:constr type="l" for="ch" forName="Child1Accent2" refType="w" fact="0.3585"/>
                  <dgm:constr type="t" for="ch" forName="Child1Accent2" refType="h" fact="0.162"/>
                  <dgm:constr type="w" for="ch" forName="Child1Accent2" refType="w" fact="0.0283"/>
                  <dgm:constr type="h" for="ch" forName="Child1Accent2" refType="h" fact="0.0518"/>
                  <dgm:constr type="l" for="ch" forName="Child3Accent3" refType="w" fact="0.2151"/>
                  <dgm:constr type="t" for="ch" forName="Child3Accent3" refType="h" fact="0.6828"/>
                  <dgm:constr type="w" for="ch" forName="Child3Accent3" refType="w" fact="0.0283"/>
                  <dgm:constr type="h" for="ch" forName="Child3Accent3" refType="h" fact="0.0518"/>
                  <dgm:constr type="l" for="ch" forName="Child2Accent2" refType="w" fact="0.2689"/>
                  <dgm:constr type="t" for="ch" forName="Child2Accent2" refType="h" fact="0.3937"/>
                  <dgm:constr type="w" for="ch" forName="Child2Accent2" refType="w" fact="0.0283"/>
                  <dgm:constr type="h" for="ch" forName="Child2Accent2" refType="h" fact="0.0518"/>
                  <dgm:constr type="l" for="ch" forName="Child2Accent4" refType="w" fact="0.1614"/>
                  <dgm:constr type="t" for="ch" forName="Child2Accent4" refType="h" fact="0.3937"/>
                  <dgm:constr type="w" for="ch" forName="Child2Accent4" refType="w" fact="0.0283"/>
                  <dgm:constr type="h" for="ch" forName="Child2Accent4" refType="h" fact="0.0518"/>
                  <dgm:constr type="l" for="ch" forName="Child2Accent5" refType="w" fact="0.1077"/>
                  <dgm:constr type="t" for="ch" forName="Child2Accent5" refType="h" fact="0.3937"/>
                  <dgm:constr type="w" for="ch" forName="Child2Accent5" refType="w" fact="0.0283"/>
                  <dgm:constr type="h" for="ch" forName="Child2Accent5" refType="h" fact="0.0518"/>
                  <dgm:constr type="l" for="ch" forName="Child2Accent6" refType="w" fact="0.0539"/>
                  <dgm:constr type="t" for="ch" forName="Child2Accent6" refType="h" fact="0.3937"/>
                  <dgm:constr type="w" for="ch" forName="Child2Accent6" refType="w" fact="0.0283"/>
                  <dgm:constr type="h" for="ch" forName="Child2Accent6" refType="h" fact="0.0518"/>
                  <dgm:constr type="l" for="ch" forName="Child2Accent7" refType="w" fact="0.0002"/>
                  <dgm:constr type="t" for="ch" forName="Child2Accent7" refType="h" fact="0.3937"/>
                  <dgm:constr type="w" for="ch" forName="Child2Accent7" refType="w" fact="0.0283"/>
                  <dgm:constr type="h" for="ch" forName="Child2Accent7" refType="h" fact="0.0518"/>
                  <dgm:constr type="l" for="ch" forName="Child2Accent3" refType="w" fact="0.2151"/>
                  <dgm:constr type="t" for="ch" forName="Child2Accent3" refType="h" fact="0.3937"/>
                  <dgm:constr type="w" for="ch" forName="Child2Accent3" refType="w" fact="0.0283"/>
                  <dgm:constr type="h" for="ch" forName="Child2Accent3" refType="h" fact="0.0518"/>
                  <dgm:constr type="l" for="ch" forName="ParentAccent1" refType="w" fact="0.9717"/>
                  <dgm:constr type="t" for="ch" forName="ParentAccent1" refType="h" fact="0.5316"/>
                  <dgm:constr type="w" for="ch" forName="ParentAccent1" refType="w" fact="0.0283"/>
                  <dgm:constr type="h" for="ch" forName="ParentAccent1" refType="h" fact="0.0518"/>
                  <dgm:constr type="l" for="ch" forName="ParentAccent2" refType="w" fact="0.9199"/>
                  <dgm:constr type="t" for="ch" forName="ParentAccent2" refType="h" fact="0.5316"/>
                  <dgm:constr type="w" for="ch" forName="ParentAccent2" refType="w" fact="0.0283"/>
                  <dgm:constr type="h" for="ch" forName="ParentAccent2" refType="h" fact="0.0518"/>
                  <dgm:constr type="l" for="ch" forName="ParentAccent3" refType="w" fact="0.8682"/>
                  <dgm:constr type="t" for="ch" forName="ParentAccent3" refType="h" fact="0.5316"/>
                  <dgm:constr type="w" for="ch" forName="ParentAccent3" refType="w" fact="0.0283"/>
                  <dgm:constr type="h" for="ch" forName="ParentAccent3" refType="h" fact="0.0518"/>
                  <dgm:constr type="l" for="ch" forName="ParentAccent4" refType="w" fact="0.8164"/>
                  <dgm:constr type="t" for="ch" forName="ParentAccent4" refType="h" fact="0.5316"/>
                  <dgm:constr type="w" for="ch" forName="ParentAccent4" refType="w" fact="0.0283"/>
                  <dgm:constr type="h" for="ch" forName="ParentAccent4" refType="h" fact="0.0518"/>
                  <dgm:constr type="l" for="ch" forName="ParentAccent5" refType="w" fact="0.7646"/>
                  <dgm:constr type="t" for="ch" forName="ParentAccent5" refType="h" fact="0.5316"/>
                  <dgm:constr type="w" for="ch" forName="ParentAccent5" refType="w" fact="0.0283"/>
                  <dgm:constr type="h" for="ch" forName="ParentAccent5" refType="h" fact="0.0518"/>
                  <dgm:constr type="l" for="ch" forName="ParentAccent6" refType="w" fact="0.6846"/>
                  <dgm:constr type="t" for="ch" forName="ParentAccent6" refType="h" fact="0.5057"/>
                  <dgm:constr type="w" for="ch" forName="ParentAccent6" refType="w" fact="0.0566"/>
                  <dgm:constr type="h" for="ch" forName="ParentAccent6" refType="h" fact="0.1035"/>
                  <dgm:constr type="l" for="ch" forName="ParentAccent7" refType="w" fact="0.9256"/>
                  <dgm:constr type="t" for="ch" forName="ParentAccent7" refType="h" fact="0.4247"/>
                  <dgm:constr type="w" for="ch" forName="ParentAccent7" refType="w" fact="0.0283"/>
                  <dgm:constr type="h" for="ch" forName="ParentAccent7" refType="h" fact="0.0518"/>
                  <dgm:constr type="l" for="ch" forName="ParentAccent8" refType="w" fact="0.9256"/>
                  <dgm:constr type="t" for="ch" forName="ParentAccent8" refType="h" fact="0.6392"/>
                  <dgm:constr type="w" for="ch" forName="ParentAccent8" refType="w" fact="0.0283"/>
                  <dgm:constr type="h" for="ch" forName="ParentAccent8" refType="h" fact="0.0518"/>
                  <dgm:constr type="l" for="ch" forName="ParentAccent9" refType="w" fact="0.9509"/>
                  <dgm:constr type="t" for="ch" forName="ParentAccent9" refType="h" fact="0.4712"/>
                  <dgm:constr type="w" for="ch" forName="ParentAccent9" refType="w" fact="0.0283"/>
                  <dgm:constr type="h" for="ch" forName="ParentAccent9" refType="h" fact="0.0518"/>
                  <dgm:constr type="l" for="ch" forName="ParentAccent10" refType="w" fact="0.9525"/>
                  <dgm:constr type="t" for="ch" forName="ParentAccent10" refType="h" fact="0.593"/>
                  <dgm:constr type="w" for="ch" forName="ParentAccent10" refType="w" fact="0.0283"/>
                  <dgm:constr type="h" for="ch" forName="ParentAccent10" refType="h" fact="0.0518"/>
                  <dgm:constr type="l" for="ch" forName="Child4" refType="w" fact="0.0081"/>
                  <dgm:constr type="t" for="ch" forName="Child4" refType="h" fact="0.8184"/>
                  <dgm:constr type="w" for="ch" forName="Child4" refType="w" fact="0.3192"/>
                  <dgm:constr type="h" for="ch" forName="Child4" refType="h" fact="0.1294"/>
                  <dgm:constr type="l" for="ch" forName="Child3" refType="w" fact="0"/>
                  <dgm:constr type="t" for="ch" forName="Child3" refType="h" fact="0.5547"/>
                  <dgm:constr type="w" for="ch" forName="Child3" refType="w" fact="0.297"/>
                  <dgm:constr type="h" for="ch" forName="Child3" refType="h" fact="0.1294"/>
                  <dgm:constr type="l" for="ch" forName="Child2" refType="w" fact="0"/>
                  <dgm:constr type="t" for="ch" forName="Child2" refType="h" fact="0.2662"/>
                  <dgm:constr type="w" for="ch" forName="Child2" refType="w" fact="0.297"/>
                  <dgm:constr type="h" for="ch" forName="Child2" refType="h" fact="0.1294"/>
                  <dgm:constr type="l" for="ch" forName="Child1" refType="w" fact="0.0081"/>
                  <dgm:constr type="t" for="ch" forName="Child1" refType="h" fact="0"/>
                  <dgm:constr type="w" for="ch" forName="Child1" refType="w" fact="0.3192"/>
                  <dgm:constr type="h" for="ch" forName="Child1" refType="h" fact="0.1294"/>
                </dgm:constrLst>
              </dgm:if>
              <dgm:else name="Name12">
                <dgm:alg type="composite">
                  <dgm:param type="ar" val="1.3278"/>
                </dgm:alg>
                <dgm:constrLst>
                  <dgm:constr type="l" for="ch" forName="Child2Accent1" refType="w" fact="0.3436"/>
                  <dgm:constr type="t" for="ch" forName="Child2Accent1" refType="h" fact="0.3184"/>
                  <dgm:constr type="w" for="ch" forName="Child2Accent1" refType="w" fact="0.0574"/>
                  <dgm:constr type="h" for="ch" forName="Child2Accent1" refType="h" fact="0.0763"/>
                  <dgm:constr type="l" for="ch" forName="Child2Accent2" refType="w" fact="0.3068"/>
                  <dgm:constr type="t" for="ch" forName="Child2Accent2" refType="h" fact="0.2781"/>
                  <dgm:constr type="w" for="ch" forName="Child2Accent2" refType="w" fact="0.0287"/>
                  <dgm:constr type="h" for="ch" forName="Child2Accent2" refType="h" fact="0.0381"/>
                  <dgm:constr type="l" for="ch" forName="Child2Accent3" refType="w" fact="0.2455"/>
                  <dgm:constr type="t" for="ch" forName="Child2Accent3" refType="h" fact="0.2781"/>
                  <dgm:constr type="w" for="ch" forName="Child2Accent3" refType="w" fact="0.0287"/>
                  <dgm:constr type="h" for="ch" forName="Child2Accent3" refType="h" fact="0.0381"/>
                  <dgm:constr type="l" for="ch" forName="Child2Accent4" refType="w" fact="0.1842"/>
                  <dgm:constr type="t" for="ch" forName="Child2Accent4" refType="h" fact="0.2781"/>
                  <dgm:constr type="w" for="ch" forName="Child2Accent4" refType="w" fact="0.0287"/>
                  <dgm:constr type="h" for="ch" forName="Child2Accent4" refType="h" fact="0.0381"/>
                  <dgm:constr type="l" for="ch" forName="Child2Accent5" refType="w" fact="0.1229"/>
                  <dgm:constr type="t" for="ch" forName="Child2Accent5" refType="h" fact="0.2781"/>
                  <dgm:constr type="w" for="ch" forName="Child2Accent5" refType="w" fact="0.0287"/>
                  <dgm:constr type="h" for="ch" forName="Child2Accent5" refType="h" fact="0.0381"/>
                  <dgm:constr type="l" for="ch" forName="Child3Accent1" refType="w" fact="0.284"/>
                  <dgm:constr type="t" for="ch" forName="Child3Accent1" refType="h" fact="0.5061"/>
                  <dgm:constr type="w" for="ch" forName="Child3Accent1" refType="w" fact="0.0574"/>
                  <dgm:constr type="h" for="ch" forName="Child3Accent1" refType="h" fact="0.0763"/>
                  <dgm:constr type="l" for="ch" forName="Child3Accent2" refType="w" fact="0.2272"/>
                  <dgm:constr type="t" for="ch" forName="Child3Accent2" refType="h" fact="0.5252"/>
                  <dgm:constr type="w" for="ch" forName="Child3Accent2" refType="w" fact="0.0287"/>
                  <dgm:constr type="h" for="ch" forName="Child3Accent2" refType="h" fact="0.0381"/>
                  <dgm:constr type="l" for="ch" forName="Child3Accent3" refType="w" fact="0.1705"/>
                  <dgm:constr type="t" for="ch" forName="Child3Accent3" refType="h" fact="0.5252"/>
                  <dgm:constr type="w" for="ch" forName="Child3Accent3" refType="w" fact="0.0287"/>
                  <dgm:constr type="h" for="ch" forName="Child3Accent3" refType="h" fact="0.0381"/>
                  <dgm:constr type="l" for="ch" forName="Child3Accent4" refType="w" fact="0.1137"/>
                  <dgm:constr type="t" for="ch" forName="Child3Accent4" refType="h" fact="0.5252"/>
                  <dgm:constr type="w" for="ch" forName="Child3Accent4" refType="w" fact="0.0287"/>
                  <dgm:constr type="h" for="ch" forName="Child3Accent4" refType="h" fact="0.0381"/>
                  <dgm:constr type="l" for="ch" forName="Child2Accent6" refType="w" fact="0.0615"/>
                  <dgm:constr type="t" for="ch" forName="Child2Accent6" refType="h" fact="0.2781"/>
                  <dgm:constr type="w" for="ch" forName="Child2Accent6" refType="w" fact="0.0287"/>
                  <dgm:constr type="h" for="ch" forName="Child2Accent6" refType="h" fact="0.0381"/>
                  <dgm:constr type="l" for="ch" forName="Child3Accent5" refType="w" fact="0.057"/>
                  <dgm:constr type="t" for="ch" forName="Child3Accent5" refType="h" fact="0.5252"/>
                  <dgm:constr type="w" for="ch" forName="Child3Accent5" refType="w" fact="0.0287"/>
                  <dgm:constr type="h" for="ch" forName="Child3Accent5" refType="h" fact="0.0381"/>
                  <dgm:constr type="l" for="ch" forName="Child2Accent7" refType="w" fact="0.0002"/>
                  <dgm:constr type="t" for="ch" forName="Child2Accent7" refType="h" fact="0.2781"/>
                  <dgm:constr type="w" for="ch" forName="Child2Accent7" refType="w" fact="0.0287"/>
                  <dgm:constr type="h" for="ch" forName="Child2Accent7" refType="h" fact="0.0381"/>
                  <dgm:constr type="l" for="ch" forName="Child3Accent6" refType="w" fact="0.0002"/>
                  <dgm:constr type="t" for="ch" forName="Child3Accent6" refType="h" fact="0.5252"/>
                  <dgm:constr type="w" for="ch" forName="Child3Accent6" refType="w" fact="0.0287"/>
                  <dgm:constr type="h" for="ch" forName="Child3Accent6" refType="h" fact="0.0381"/>
                  <dgm:constr type="l" for="ch" forName="Child3Accent7" refType="w" fact="0"/>
                  <dgm:constr type="t" for="ch" forName="Child3Accent7" refType="h" fact="0"/>
                  <dgm:constr type="w" for="ch" forName="Child3Accent7" refType="w" fact="0"/>
                  <dgm:constr type="h" for="ch" forName="Child3Accent7" refType="h" fact="0"/>
                  <dgm:constr type="l" for="ch" forName="Child4Accent1" refType="w" fact="0.3436"/>
                  <dgm:constr type="t" for="ch" forName="Child4Accent1" refType="h" fact="0.6908"/>
                  <dgm:constr type="w" for="ch" forName="Child4Accent1" refType="w" fact="0.0574"/>
                  <dgm:constr type="h" for="ch" forName="Child4Accent1" refType="h" fact="0.0763"/>
                  <dgm:constr type="l" for="ch" forName="Child4Accent2" refType="w" fact="0.3068"/>
                  <dgm:constr type="t" for="ch" forName="Child4Accent2" refType="h" fact="0.7684"/>
                  <dgm:constr type="w" for="ch" forName="Child4Accent2" refType="w" fact="0.0287"/>
                  <dgm:constr type="h" for="ch" forName="Child4Accent2" refType="h" fact="0.0381"/>
                  <dgm:constr type="l" for="ch" forName="Child4Accent3" refType="w" fact="0.2455"/>
                  <dgm:constr type="t" for="ch" forName="Child4Accent3" refType="h" fact="0.7684"/>
                  <dgm:constr type="w" for="ch" forName="Child4Accent3" refType="w" fact="0.0287"/>
                  <dgm:constr type="h" for="ch" forName="Child4Accent3" refType="h" fact="0.0381"/>
                  <dgm:constr type="l" for="ch" forName="Child4Accent4" refType="w" fact="0.1842"/>
                  <dgm:constr type="t" for="ch" forName="Child4Accent4" refType="h" fact="0.7684"/>
                  <dgm:constr type="w" for="ch" forName="Child4Accent4" refType="w" fact="0.0287"/>
                  <dgm:constr type="h" for="ch" forName="Child4Accent4" refType="h" fact="0.0381"/>
                  <dgm:constr type="l" for="ch" forName="Child4Accent5" refType="w" fact="0.1229"/>
                  <dgm:constr type="t" for="ch" forName="Child4Accent5" refType="h" fact="0.7684"/>
                  <dgm:constr type="w" for="ch" forName="Child4Accent5" refType="w" fact="0.0287"/>
                  <dgm:constr type="h" for="ch" forName="Child4Accent5" refType="h" fact="0.0381"/>
                  <dgm:constr type="l" for="ch" forName="Child4Accent6" refType="w" fact="0.0615"/>
                  <dgm:constr type="t" for="ch" forName="Child4Accent6" refType="h" fact="0.7684"/>
                  <dgm:constr type="w" for="ch" forName="Child4Accent6" refType="w" fact="0.0287"/>
                  <dgm:constr type="h" for="ch" forName="Child4Accent6" refType="h" fact="0.0381"/>
                  <dgm:constr type="l" for="ch" forName="Child4Accent7" refType="w" fact="0.0002"/>
                  <dgm:constr type="t" for="ch" forName="Child4Accent7" refType="h" fact="0.7684"/>
                  <dgm:constr type="w" for="ch" forName="Child4Accent7" refType="w" fact="0.0287"/>
                  <dgm:constr type="h" for="ch" forName="Child4Accent7" refType="h" fact="0.0381"/>
                  <dgm:constr type="l" for="ch" forName="Child4Accent8" refType="w" fact="0"/>
                  <dgm:constr type="t" for="ch" forName="Child4Accent8" refType="h" fact="0"/>
                  <dgm:constr type="w" for="ch" forName="Child4Accent8" refType="w" fact="0"/>
                  <dgm:constr type="h" for="ch" forName="Child4Accent8" refType="h" fact="0"/>
                  <dgm:constr type="l" for="ch" forName="ParentAccent1" refType="w" fact="0.9713"/>
                  <dgm:constr type="t" for="ch" forName="ParentAccent1" refType="h" fact="0.5252"/>
                  <dgm:constr type="w" for="ch" forName="ParentAccent1" refType="w" fact="0.0287"/>
                  <dgm:constr type="h" for="ch" forName="ParentAccent1" refType="h" fact="0.0381"/>
                  <dgm:constr type="l" for="ch" forName="ParentAccent2" refType="w" fact="0.9187"/>
                  <dgm:constr type="t" for="ch" forName="ParentAccent2" refType="h" fact="0.5252"/>
                  <dgm:constr type="w" for="ch" forName="ParentAccent2" refType="w" fact="0.0287"/>
                  <dgm:constr type="h" for="ch" forName="ParentAccent2" refType="h" fact="0.0381"/>
                  <dgm:constr type="l" for="ch" forName="ParentAccent3" refType="w" fact="0.8661"/>
                  <dgm:constr type="t" for="ch" forName="ParentAccent3" refType="h" fact="0.5252"/>
                  <dgm:constr type="w" for="ch" forName="ParentAccent3" refType="w" fact="0.0287"/>
                  <dgm:constr type="h" for="ch" forName="ParentAccent3" refType="h" fact="0.0381"/>
                  <dgm:constr type="l" for="ch" forName="ParentAccent4" refType="w" fact="0.8136"/>
                  <dgm:constr type="t" for="ch" forName="ParentAccent4" refType="h" fact="0.5252"/>
                  <dgm:constr type="w" for="ch" forName="ParentAccent4" refType="w" fact="0.0287"/>
                  <dgm:constr type="h" for="ch" forName="ParentAccent4" refType="h" fact="0.0381"/>
                  <dgm:constr type="l" for="ch" forName="ParentAccent5" refType="w" fact="0.761"/>
                  <dgm:constr type="t" for="ch" forName="ParentAccent5" refType="h" fact="0.5252"/>
                  <dgm:constr type="w" for="ch" forName="ParentAccent5" refType="w" fact="0.0287"/>
                  <dgm:constr type="h" for="ch" forName="ParentAccent5" refType="h" fact="0.0381"/>
                  <dgm:constr type="l" for="ch" forName="ParentAccent6" refType="w" fact="0.6797"/>
                  <dgm:constr type="t" for="ch" forName="ParentAccent6" refType="h" fact="0.5061"/>
                  <dgm:constr type="w" for="ch" forName="ParentAccent6" refType="w" fact="0.0574"/>
                  <dgm:constr type="h" for="ch" forName="ParentAccent6" refType="h" fact="0.0763"/>
                  <dgm:constr type="l" for="ch" forName="ParentAccent7" refType="w" fact="0.9245"/>
                  <dgm:constr type="t" for="ch" forName="ParentAccent7" refType="h" fact="0.4464"/>
                  <dgm:constr type="w" for="ch" forName="ParentAccent7" refType="w" fact="0.0287"/>
                  <dgm:constr type="h" for="ch" forName="ParentAccent7" refType="h" fact="0.0381"/>
                  <dgm:constr type="l" for="ch" forName="ParentAccent8" refType="w" fact="0.9245"/>
                  <dgm:constr type="t" for="ch" forName="ParentAccent8" refType="h" fact="0.6045"/>
                  <dgm:constr type="w" for="ch" forName="ParentAccent8" refType="w" fact="0.0287"/>
                  <dgm:constr type="h" for="ch" forName="ParentAccent8" refType="h" fact="0.0381"/>
                  <dgm:constr type="l" for="ch" forName="ParentAccent9" refType="w" fact="0.9501"/>
                  <dgm:constr type="t" for="ch" forName="ParentAccent9" refType="h" fact="0.4807"/>
                  <dgm:constr type="w" for="ch" forName="ParentAccent9" refType="w" fact="0.0287"/>
                  <dgm:constr type="h" for="ch" forName="ParentAccent9" refType="h" fact="0.0381"/>
                  <dgm:constr type="l" for="ch" forName="ParentAccent10" refType="w" fact="0.9518"/>
                  <dgm:constr type="t" for="ch" forName="ParentAccent10" refType="h" fact="0.5705"/>
                  <dgm:constr type="w" for="ch" forName="ParentAccent10" refType="w" fact="0.0287"/>
                  <dgm:constr type="h" for="ch" forName="ParentAccent10" refType="h" fact="0.0381"/>
                  <dgm:constr type="l" for="ch" forName="Child1Accent1" refType="w" fact="0.4819"/>
                  <dgm:constr type="t" for="ch" forName="Child1Accent1" refType="h" fact="0.2457"/>
                  <dgm:constr type="w" for="ch" forName="Child1Accent1" refType="w" fact="0.0574"/>
                  <dgm:constr type="h" for="ch" forName="Child1Accent1" refType="h" fact="0.0763"/>
                  <dgm:constr type="l" for="ch" forName="Child1Accent4" refType="w" fact="0.3653"/>
                  <dgm:constr type="t" for="ch" forName="Child1Accent4" refType="h" fact="0.097"/>
                  <dgm:constr type="w" for="ch" forName="Child1Accent4" refType="w" fact="0.0287"/>
                  <dgm:constr type="h" for="ch" forName="Child1Accent4" refType="h" fact="0.0381"/>
                  <dgm:constr type="l" for="ch" forName="Child1Accent5" refType="w" fact="0.304"/>
                  <dgm:constr type="t" for="ch" forName="Child1Accent5" refType="h" fact="0.097"/>
                  <dgm:constr type="w" for="ch" forName="Child1Accent5" refType="w" fact="0.0287"/>
                  <dgm:constr type="h" for="ch" forName="Child1Accent5" refType="h" fact="0.0381"/>
                  <dgm:constr type="l" for="ch" forName="Child1Accent6" refType="w" fact="0.2426"/>
                  <dgm:constr type="t" for="ch" forName="Child1Accent6" refType="h" fact="0.097"/>
                  <dgm:constr type="w" for="ch" forName="Child1Accent6" refType="w" fact="0.0287"/>
                  <dgm:constr type="h" for="ch" forName="Child1Accent6" refType="h" fact="0.0381"/>
                  <dgm:constr type="l" for="ch" forName="Child1Accent7" refType="w" fact="0.1813"/>
                  <dgm:constr type="t" for="ch" forName="Child1Accent7" refType="h" fact="0.097"/>
                  <dgm:constr type="w" for="ch" forName="Child1Accent7" refType="w" fact="0.0287"/>
                  <dgm:constr type="h" for="ch" forName="Child1Accent7" refType="h" fact="0.0381"/>
                  <dgm:constr type="l" for="ch" forName="Child1Accent8" refType="w" fact="0.12"/>
                  <dgm:constr type="t" for="ch" forName="Child1Accent8" refType="h" fact="0.097"/>
                  <dgm:constr type="w" for="ch" forName="Child1Accent8" refType="w" fact="0.0287"/>
                  <dgm:constr type="h" for="ch" forName="Child1Accent8" refType="h" fact="0.0381"/>
                  <dgm:constr type="l" for="ch" forName="Child1Accent9" refType="w" fact="0.0587"/>
                  <dgm:constr type="t" for="ch" forName="Child1Accent9" refType="h" fact="0.097"/>
                  <dgm:constr type="w" for="ch" forName="Child1Accent9" refType="w" fact="0.0287"/>
                  <dgm:constr type="h" for="ch" forName="Child1Accent9" refType="h" fact="0.0381"/>
                  <dgm:constr type="l" for="ch" forName="Child5Accent1" refType="w" fact="0.4819"/>
                  <dgm:constr type="t" for="ch" forName="Child5Accent1" refType="h" fact="0.7601"/>
                  <dgm:constr type="w" for="ch" forName="Child5Accent1" refType="w" fact="0.0574"/>
                  <dgm:constr type="h" for="ch" forName="Child5Accent1" refType="h" fact="0.0763"/>
                  <dgm:constr type="l" for="ch" forName="Child5Accent4" refType="w" fact="0.3653"/>
                  <dgm:constr type="t" for="ch" forName="Child5Accent4" refType="h" fact="0.9619"/>
                  <dgm:constr type="w" for="ch" forName="Child5Accent4" refType="w" fact="0.0287"/>
                  <dgm:constr type="h" for="ch" forName="Child5Accent4" refType="h" fact="0.0381"/>
                  <dgm:constr type="l" for="ch" forName="Child5Accent5" refType="w" fact="0.304"/>
                  <dgm:constr type="t" for="ch" forName="Child5Accent5" refType="h" fact="0.9619"/>
                  <dgm:constr type="w" for="ch" forName="Child5Accent5" refType="w" fact="0.0287"/>
                  <dgm:constr type="h" for="ch" forName="Child5Accent5" refType="h" fact="0.0381"/>
                  <dgm:constr type="l" for="ch" forName="Child5Accent6" refType="w" fact="0.2426"/>
                  <dgm:constr type="t" for="ch" forName="Child5Accent6" refType="h" fact="0.9619"/>
                  <dgm:constr type="w" for="ch" forName="Child5Accent6" refType="w" fact="0.0287"/>
                  <dgm:constr type="h" for="ch" forName="Child5Accent6" refType="h" fact="0.0381"/>
                  <dgm:constr type="l" for="ch" forName="Child5Accent7" refType="w" fact="0.1813"/>
                  <dgm:constr type="t" for="ch" forName="Child5Accent7" refType="h" fact="0.9619"/>
                  <dgm:constr type="w" for="ch" forName="Child5Accent7" refType="w" fact="0.0287"/>
                  <dgm:constr type="h" for="ch" forName="Child5Accent7" refType="h" fact="0.0381"/>
                  <dgm:constr type="l" for="ch" forName="Child5Accent8" refType="w" fact="0.12"/>
                  <dgm:constr type="t" for="ch" forName="Child5Accent8" refType="h" fact="0.9619"/>
                  <dgm:constr type="w" for="ch" forName="Child5Accent8" refType="w" fact="0.0287"/>
                  <dgm:constr type="h" for="ch" forName="Child5Accent8" refType="h" fact="0.0381"/>
                  <dgm:constr type="l" for="ch" forName="Child5Accent9" refType="w" fact="0.0587"/>
                  <dgm:constr type="t" for="ch" forName="Child5Accent9" refType="h" fact="0.9619"/>
                  <dgm:constr type="w" for="ch" forName="Child5Accent9" refType="w" fact="0.0287"/>
                  <dgm:constr type="h" for="ch" forName="Child5Accent9" refType="h" fact="0.0381"/>
                  <dgm:constr type="l" for="ch" forName="Child5Accent2" refType="w" fact="0.453"/>
                  <dgm:constr type="t" for="ch" forName="Child5Accent2" refType="h" fact="0.8375"/>
                  <dgm:constr type="w" for="ch" forName="Child5Accent2" refType="w" fact="0.0287"/>
                  <dgm:constr type="h" for="ch" forName="Child5Accent2" refType="h" fact="0.0381"/>
                  <dgm:constr type="l" for="ch" forName="Child5Accent3" refType="w" fact="0.4118"/>
                  <dgm:constr type="t" for="ch" forName="Child5Accent3" refType="h" fact="0.8991"/>
                  <dgm:constr type="w" for="ch" forName="Child5Accent3" refType="w" fact="0.0287"/>
                  <dgm:constr type="h" for="ch" forName="Child5Accent3" refType="h" fact="0.0381"/>
                  <dgm:constr type="l" for="ch" forName="Child1Accent2" refType="w" fact="0.4458"/>
                  <dgm:constr type="t" for="ch" forName="Child1Accent2" refType="h" fact="0.2004"/>
                  <dgm:constr type="w" for="ch" forName="Child1Accent2" refType="w" fact="0.0287"/>
                  <dgm:constr type="h" for="ch" forName="Child1Accent2" refType="h" fact="0.0381"/>
                  <dgm:constr type="l" for="ch" forName="Child1Accent3" refType="w" fact="0.4054"/>
                  <dgm:constr type="t" for="ch" forName="Child1Accent3" refType="h" fact="0.1445"/>
                  <dgm:constr type="w" for="ch" forName="Child1Accent3" refType="w" fact="0.0287"/>
                  <dgm:constr type="h" for="ch" forName="Child1Accent3" refType="h" fact="0.0381"/>
                  <dgm:constr type="l" for="ch" forName="Child5" refType="w" fact="0.0581"/>
                  <dgm:constr type="t" for="ch" forName="Child5" refType="h" fact="0.8635"/>
                  <dgm:constr type="w" for="ch" forName="Child5" refType="w" fact="0.3364"/>
                  <dgm:constr type="h" for="ch" forName="Child5" refType="h" fact="0.0981"/>
                  <dgm:constr type="l" for="ch" forName="Child4" refType="w" fact="0"/>
                  <dgm:constr type="t" for="ch" forName="Child4" refType="h" fact="0.6701"/>
                  <dgm:constr type="w" for="ch" forName="Child4" refType="w" fact="0.3364"/>
                  <dgm:constr type="h" for="ch" forName="Child4" refType="h" fact="0.0981"/>
                  <dgm:constr type="l" for="ch" forName="Child3" refType="w" fact="0"/>
                  <dgm:constr type="t" for="ch" forName="Child3" refType="h" fact="0.4276"/>
                  <dgm:constr type="w" for="ch" forName="Child3" refType="w" fact="0.2544"/>
                  <dgm:constr type="h" for="ch" forName="Child3" refType="h" fact="0.0981"/>
                  <dgm:constr type="l" for="ch" forName="Child2" refType="w" fact="0"/>
                  <dgm:constr type="t" for="ch" forName="Child2" refType="h" fact="0.1798"/>
                  <dgm:constr type="w" for="ch" forName="Child2" refType="w" fact="0.3364"/>
                  <dgm:constr type="h" for="ch" forName="Child2" refType="h" fact="0.0981"/>
                  <dgm:constr type="l" for="ch" forName="Child1" refType="w" fact="0.0581"/>
                  <dgm:constr type="t" for="ch" forName="Child1" refType="h" fact="0"/>
                  <dgm:constr type="w" for="ch" forName="Child1" refType="w" fact="0.3364"/>
                  <dgm:constr type="h" for="ch" forName="Child1" refType="h" fact="0.0981"/>
                  <dgm:constr type="l" for="ch" forName="Parent" refType="w" fact="0.3653"/>
                  <dgm:constr type="t" for="ch" forName="Parent" refType="h" fact="0.3513"/>
                  <dgm:constr type="w" for="ch" forName="Parent" refType="w" fact="0.2906"/>
                  <dgm:constr type="h" for="ch" forName="Parent" refType="h" fact="0.3859"/>
                </dgm:constrLst>
              </dgm:else>
            </dgm:choose>
          </dgm:if>
          <dgm:else name="Name13">
            <dgm:choose name="Name14">
              <dgm:if name="Name15" axis="ch" ptType="node" func="cnt" op="equ" val="0">
                <dgm:alg type="composite">
                  <dgm:param type="ar" val="2.1059"/>
                </dgm:alg>
                <dgm:constrLst>
                  <dgm:constr type="r" for="ch" forName="Parent" refType="w"/>
                  <dgm:constr type="t" for="ch" forName="Parent" refType="h" fact="0"/>
                  <dgm:constr type="w" for="ch" forName="Parent" refType="w" fact="0.4749"/>
                  <dgm:constr type="h" for="ch" forName="Parent" refType="h"/>
                  <dgm:constr type="r" for="ch" forName="ParentAccent1" refType="w" fact="0.0469"/>
                  <dgm:constr type="t" for="ch" forName="ParentAccent1" refType="h" fact="0.4506"/>
                  <dgm:constr type="w" for="ch" forName="ParentAccent1" refType="w" fact="0.0469"/>
                  <dgm:constr type="h" for="ch" forName="ParentAccent1" refType="h" fact="0.0988"/>
                  <dgm:constr type="r" for="ch" forName="ParentAccent2" refType="w" fact="0.1266"/>
                  <dgm:constr type="t" for="ch" forName="ParentAccent2" refType="h" fact="0.4506"/>
                  <dgm:constr type="w" for="ch" forName="ParentAccent2" refType="w" fact="0.0469"/>
                  <dgm:constr type="h" for="ch" forName="ParentAccent2" refType="h" fact="0.0988"/>
                  <dgm:constr type="r" for="ch" forName="ParentAccent3" refType="w" fact="0.2063"/>
                  <dgm:constr type="t" for="ch" forName="ParentAccent3" refType="h" fact="0.4506"/>
                  <dgm:constr type="w" for="ch" forName="ParentAccent3" refType="w" fact="0.0469"/>
                  <dgm:constr type="h" for="ch" forName="ParentAccent3" refType="h" fact="0.0988"/>
                  <dgm:constr type="r" for="ch" forName="ParentAccent4" refType="w" fact="0.286"/>
                  <dgm:constr type="t" for="ch" forName="ParentAccent4" refType="h" fact="0.4506"/>
                  <dgm:constr type="w" for="ch" forName="ParentAccent4" refType="w" fact="0.0469"/>
                  <dgm:constr type="h" for="ch" forName="ParentAccent4" refType="h" fact="0.0988"/>
                  <dgm:constr type="r" for="ch" forName="ParentAccent5" refType="w" fact="0.3657"/>
                  <dgm:constr type="t" for="ch" forName="ParentAccent5" refType="h" fact="0.4506"/>
                  <dgm:constr type="w" for="ch" forName="ParentAccent5" refType="w" fact="0.0469"/>
                  <dgm:constr type="h" for="ch" forName="ParentAccent5" refType="h" fact="0.0988"/>
                  <dgm:constr type="r" for="ch" forName="ParentAccent6" refType="w" fact="0.4924"/>
                  <dgm:constr type="t" for="ch" forName="ParentAccent6" refType="h" fact="0.4012"/>
                  <dgm:constr type="w" for="ch" forName="ParentAccent6" refType="w" fact="0.0939"/>
                  <dgm:constr type="h" for="ch" forName="ParentAccent6" refType="h" fact="0.1976"/>
                  <dgm:constr type="r" for="ch" forName="ParentAccent7" refType="w" fact="0.1234"/>
                  <dgm:constr type="t" for="ch" forName="ParentAccent7" refType="h" fact="0.2465"/>
                  <dgm:constr type="w" for="ch" forName="ParentAccent7" refType="w" fact="0.0469"/>
                  <dgm:constr type="h" for="ch" forName="ParentAccent7" refType="h" fact="0.0988"/>
                  <dgm:constr type="r" for="ch" forName="ParentAccent8" refType="w" fact="0.1234"/>
                  <dgm:constr type="t" for="ch" forName="ParentAccent8" refType="h" fact="0.6562"/>
                  <dgm:constr type="w" for="ch" forName="ParentAccent8" refType="w" fact="0.0469"/>
                  <dgm:constr type="h" for="ch" forName="ParentAccent8" refType="h" fact="0.0988"/>
                  <dgm:constr type="r" for="ch" forName="ParentAccent9" refType="w" fact="0.0815"/>
                  <dgm:constr type="t" for="ch" forName="ParentAccent9" refType="h" fact="0.3353"/>
                  <dgm:constr type="w" for="ch" forName="ParentAccent9" refType="w" fact="0.0469"/>
                  <dgm:constr type="h" for="ch" forName="ParentAccent9" refType="h" fact="0.0988"/>
                  <dgm:constr type="r" for="ch" forName="ParentAccent10" refType="w" fact="0.0787"/>
                  <dgm:constr type="t" for="ch" forName="ParentAccent10" refType="h" fact="0.5679"/>
                  <dgm:constr type="w" for="ch" forName="ParentAccent10" refType="w" fact="0.0469"/>
                  <dgm:constr type="h" for="ch" forName="ParentAccent10" refType="h" fact="0.0988"/>
                </dgm:constrLst>
              </dgm:if>
              <dgm:if name="Name16" axis="ch" ptType="node" func="cnt" op="equ" val="1">
                <dgm:alg type="composite">
                  <dgm:param type="ar" val="3.4411"/>
                </dgm:alg>
                <dgm:constrLst>
                  <dgm:constr type="primFontSz" for="des" forName="Child1" val="65"/>
                  <dgm:constr type="primFontSz" for="des" forName="Child1" refType="primFontSz" refFor="des" refForName="Parent" op="lte"/>
                  <dgm:constr type="r" for="ch" forName="Child1Accent1" refType="w" fact="0.716"/>
                  <dgm:constr type="t" for="ch" forName="Child1Accent1" refType="h" fact="0.4012"/>
                  <dgm:constr type="w" for="ch" forName="Child1Accent1" refType="w" fact="0.0574"/>
                  <dgm:constr type="h" for="ch" forName="Child1Accent1" refType="h" fact="0.1976"/>
                  <dgm:constr type="r" for="ch" forName="Child1Accent2" refType="w" fact="0.7728"/>
                  <dgm:constr type="t" for="ch" forName="Child1Accent2" refType="h" fact="0.4506"/>
                  <dgm:constr type="w" for="ch" forName="Child1Accent2" refType="w" fact="0.0287"/>
                  <dgm:constr type="h" for="ch" forName="Child1Accent2" refType="h" fact="0.0988"/>
                  <dgm:constr type="r" for="ch" forName="Child1Accent3" refType="w" fact="0.8295"/>
                  <dgm:constr type="t" for="ch" forName="Child1Accent3" refType="h" fact="0.4506"/>
                  <dgm:constr type="w" for="ch" forName="Child1Accent3" refType="w" fact="0.0287"/>
                  <dgm:constr type="h" for="ch" forName="Child1Accent3" refType="h" fact="0.0988"/>
                  <dgm:constr type="r" for="ch" forName="Child1Accent4" refType="w" fact="0.8863"/>
                  <dgm:constr type="t" for="ch" forName="Child1Accent4" refType="h" fact="0.4506"/>
                  <dgm:constr type="w" for="ch" forName="Child1Accent4" refType="w" fact="0.0287"/>
                  <dgm:constr type="h" for="ch" forName="Child1Accent4" refType="h" fact="0.0988"/>
                  <dgm:constr type="r" for="ch" forName="Child1Accent5" refType="w" fact="0.943"/>
                  <dgm:constr type="t" for="ch" forName="Child1Accent5" refType="h" fact="0.4506"/>
                  <dgm:constr type="w" for="ch" forName="Child1Accent5" refType="w" fact="0.0287"/>
                  <dgm:constr type="h" for="ch" forName="Child1Accent5" refType="h" fact="0.0988"/>
                  <dgm:constr type="r" for="ch" forName="Child1Accent6" refType="w" fact="0.9998"/>
                  <dgm:constr type="t" for="ch" forName="Child1Accent6" refType="h" fact="0.4506"/>
                  <dgm:constr type="w" for="ch" forName="Child1Accent6" refType="w" fact="0.0287"/>
                  <dgm:constr type="h" for="ch" forName="Child1Accent6" refType="h" fact="0.0988"/>
                  <dgm:constr type="l" for="ch" forName="Child1Accent7" refType="w" fact="0"/>
                  <dgm:constr type="t" for="ch" forName="Child1Accent7" refType="h" fact="0"/>
                  <dgm:constr type="w" for="ch" forName="Child1Accent7" refType="w" fact="0"/>
                  <dgm:constr type="h" for="ch" forName="Child1Accent7" refType="h" fact="0"/>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r" for="ch" forName="ParentAccent1" refType="w" fact="0.0287"/>
                  <dgm:constr type="t" for="ch" forName="ParentAccent1" refType="h" fact="0.4506"/>
                  <dgm:constr type="w" for="ch" forName="ParentAccent1" refType="w" fact="0.0287"/>
                  <dgm:constr type="h" for="ch" forName="ParentAccent1" refType="h" fact="0.0988"/>
                  <dgm:constr type="r" for="ch" forName="ParentAccent2" refType="w" fact="0.0813"/>
                  <dgm:constr type="t" for="ch" forName="ParentAccent2" refType="h" fact="0.4506"/>
                  <dgm:constr type="w" for="ch" forName="ParentAccent2" refType="w" fact="0.0287"/>
                  <dgm:constr type="h" for="ch" forName="ParentAccent2" refType="h" fact="0.0988"/>
                  <dgm:constr type="r" for="ch" forName="ParentAccent3" refType="w" fact="0.1339"/>
                  <dgm:constr type="t" for="ch" forName="ParentAccent3" refType="h" fact="0.4506"/>
                  <dgm:constr type="w" for="ch" forName="ParentAccent3" refType="w" fact="0.0287"/>
                  <dgm:constr type="h" for="ch" forName="ParentAccent3" refType="h" fact="0.0988"/>
                  <dgm:constr type="r" for="ch" forName="ParentAccent4" refType="w" fact="0.1864"/>
                  <dgm:constr type="t" for="ch" forName="ParentAccent4" refType="h" fact="0.4506"/>
                  <dgm:constr type="w" for="ch" forName="ParentAccent4" refType="w" fact="0.0287"/>
                  <dgm:constr type="h" for="ch" forName="ParentAccent4" refType="h" fact="0.0988"/>
                  <dgm:constr type="r" for="ch" forName="ParentAccent5" refType="w" fact="0.239"/>
                  <dgm:constr type="t" for="ch" forName="ParentAccent5" refType="h" fact="0.4506"/>
                  <dgm:constr type="w" for="ch" forName="ParentAccent5" refType="w" fact="0.0287"/>
                  <dgm:constr type="h" for="ch" forName="ParentAccent5" refType="h" fact="0.0988"/>
                  <dgm:constr type="r" for="ch" forName="ParentAccent6" refType="w" fact="0.3203"/>
                  <dgm:constr type="t" for="ch" forName="ParentAccent6" refType="h" fact="0.4012"/>
                  <dgm:constr type="w" for="ch" forName="ParentAccent6" refType="w" fact="0.0574"/>
                  <dgm:constr type="h" for="ch" forName="ParentAccent6" refType="h" fact="0.1976"/>
                  <dgm:constr type="r" for="ch" forName="ParentAccent7" refType="w" fact="0.0755"/>
                  <dgm:constr type="t" for="ch" forName="ParentAccent7" refType="h" fact="0.2465"/>
                  <dgm:constr type="w" for="ch" forName="ParentAccent7" refType="w" fact="0.0287"/>
                  <dgm:constr type="h" for="ch" forName="ParentAccent7" refType="h" fact="0.0988"/>
                  <dgm:constr type="r" for="ch" forName="ParentAccent8" refType="w" fact="0.0755"/>
                  <dgm:constr type="t" for="ch" forName="ParentAccent8" refType="h" fact="0.6562"/>
                  <dgm:constr type="w" for="ch" forName="ParentAccent8" refType="w" fact="0.0287"/>
                  <dgm:constr type="h" for="ch" forName="ParentAccent8" refType="h" fact="0.0988"/>
                  <dgm:constr type="r" for="ch" forName="ParentAccent9" refType="w" fact="0.0499"/>
                  <dgm:constr type="t" for="ch" forName="ParentAccent9" refType="h" fact="0.3353"/>
                  <dgm:constr type="w" for="ch" forName="ParentAccent9" refType="w" fact="0.0287"/>
                  <dgm:constr type="h" for="ch" forName="ParentAccent9" refType="h" fact="0.0988"/>
                  <dgm:constr type="r" for="ch" forName="ParentAccent10" refType="w" fact="0.0482"/>
                  <dgm:constr type="t" for="ch" forName="ParentAccent10" refType="h" fact="0.5679"/>
                  <dgm:constr type="w" for="ch" forName="ParentAccent10" refType="w" fact="0.0287"/>
                  <dgm:constr type="h" for="ch" forName="ParentAccent10" refType="h" fact="0.0988"/>
                  <dgm:constr type="r" for="ch" forName="Child1" refType="w"/>
                  <dgm:constr type="t" for="ch" forName="Child1" refType="h" fact="0.1978"/>
                  <dgm:constr type="w" for="ch" forName="Child1" refType="w" fact="0.2544"/>
                  <dgm:constr type="h" for="ch" forName="Child1" refType="h" fact="0.2541"/>
                  <dgm:constr type="r" for="ch" forName="Parent" refType="w" fact="0.6347"/>
                  <dgm:constr type="t" for="ch" forName="Parent" refType="h" fact="0"/>
                  <dgm:constr type="w" for="ch" forName="Parent" refType="w" fact="0.2906"/>
                  <dgm:constr type="h" for="ch" forName="Parent" refType="h"/>
                </dgm:constrLst>
              </dgm:if>
              <dgm:if name="Name17" axis="ch" ptType="node" func="cnt" op="equ" val="2">
                <dgm:alg type="composite">
                  <dgm:param type="ar" val="2.1185"/>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Child1Accent1" refType="w" fact="0.6564"/>
                  <dgm:constr type="t" for="ch" forName="Child1Accent1" refType="h" fact="0.2211"/>
                  <dgm:constr type="w" for="ch" forName="Child1Accent1" refType="w" fact="0.0574"/>
                  <dgm:constr type="h" for="ch" forName="Child1Accent1" refType="h" fact="0.1217"/>
                  <dgm:constr type="r" for="ch" forName="Child1Accent2" refType="w" fact="0.6932"/>
                  <dgm:constr type="t" for="ch" forName="Child1Accent2" refType="h" fact="0.1569"/>
                  <dgm:constr type="w" for="ch" forName="Child1Accent2" refType="w" fact="0.0287"/>
                  <dgm:constr type="h" for="ch" forName="Child1Accent2" refType="h" fact="0.0608"/>
                  <dgm:constr type="r" for="ch" forName="Child1Accent3" refType="w" fact="0.7545"/>
                  <dgm:constr type="t" for="ch" forName="Child1Accent3" refType="h" fact="0.1569"/>
                  <dgm:constr type="w" for="ch" forName="Child1Accent3" refType="w" fact="0.0287"/>
                  <dgm:constr type="h" for="ch" forName="Child1Accent3" refType="h" fact="0.0608"/>
                  <dgm:constr type="r" for="ch" forName="Child1Accent4" refType="w" fact="0.8158"/>
                  <dgm:constr type="t" for="ch" forName="Child1Accent4" refType="h" fact="0.1569"/>
                  <dgm:constr type="w" for="ch" forName="Child1Accent4" refType="w" fact="0.0287"/>
                  <dgm:constr type="h" for="ch" forName="Child1Accent4" refType="h" fact="0.0608"/>
                  <dgm:constr type="r" for="ch" forName="Child1Accent5" refType="w" fact="0.8771"/>
                  <dgm:constr type="t" for="ch" forName="Child1Accent5" refType="h" fact="0.1569"/>
                  <dgm:constr type="w" for="ch" forName="Child1Accent5" refType="w" fact="0.0287"/>
                  <dgm:constr type="h" for="ch" forName="Child1Accent5" refType="h" fact="0.0608"/>
                  <dgm:constr type="r" for="ch" forName="Child1Accent6" refType="w" fact="0.9385"/>
                  <dgm:constr type="t" for="ch" forName="Child1Accent6" refType="h" fact="0.1569"/>
                  <dgm:constr type="w" for="ch" forName="Child1Accent6" refType="w" fact="0.0287"/>
                  <dgm:constr type="h" for="ch" forName="Child1Accent6" refType="h" fact="0.0608"/>
                  <dgm:constr type="r" for="ch" forName="Child1Accent7" refType="w" fact="0.9998"/>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r" for="ch" forName="Child2Accent1" refType="w" fact="0.6564"/>
                  <dgm:constr type="t" for="ch" forName="Child2Accent1" refType="h" fact="0.8153"/>
                  <dgm:constr type="w" for="ch" forName="Child2Accent1" refType="w" fact="0.0574"/>
                  <dgm:constr type="h" for="ch" forName="Child2Accent1" refType="h" fact="0.1217"/>
                  <dgm:constr type="r" for="ch" forName="Child2Accent2" refType="w" fact="0.6932"/>
                  <dgm:constr type="t" for="ch" forName="Child2Accent2" refType="h" fact="0.9392"/>
                  <dgm:constr type="w" for="ch" forName="Child2Accent2" refType="w" fact="0.0287"/>
                  <dgm:constr type="h" for="ch" forName="Child2Accent2" refType="h" fact="0.0608"/>
                  <dgm:constr type="r" for="ch" forName="Child2Accent3" refType="w" fact="0.7545"/>
                  <dgm:constr type="t" for="ch" forName="Child2Accent3" refType="h" fact="0.9392"/>
                  <dgm:constr type="w" for="ch" forName="Child2Accent3" refType="w" fact="0.0287"/>
                  <dgm:constr type="h" for="ch" forName="Child2Accent3" refType="h" fact="0.0608"/>
                  <dgm:constr type="r" for="ch" forName="Child2Accent4" refType="w" fact="0.8158"/>
                  <dgm:constr type="t" for="ch" forName="Child2Accent4" refType="h" fact="0.9392"/>
                  <dgm:constr type="w" for="ch" forName="Child2Accent4" refType="w" fact="0.0287"/>
                  <dgm:constr type="h" for="ch" forName="Child2Accent4" refType="h" fact="0.0608"/>
                  <dgm:constr type="r" for="ch" forName="Child2Accent5" refType="w" fact="0.8771"/>
                  <dgm:constr type="t" for="ch" forName="Child2Accent5" refType="h" fact="0.9392"/>
                  <dgm:constr type="w" for="ch" forName="Child2Accent5" refType="w" fact="0.0287"/>
                  <dgm:constr type="h" for="ch" forName="Child2Accent5" refType="h" fact="0.0608"/>
                  <dgm:constr type="r" for="ch" forName="Child2Accent6" refType="w" fact="0.9385"/>
                  <dgm:constr type="t" for="ch" forName="Child2Accent6" refType="h" fact="0.9392"/>
                  <dgm:constr type="w" for="ch" forName="Child2Accent6" refType="w" fact="0.0287"/>
                  <dgm:constr type="h" for="ch" forName="Child2Accent6" refType="h" fact="0.0608"/>
                  <dgm:constr type="r" for="ch" forName="Child2Accent7" refType="w" fact="0.9998"/>
                  <dgm:constr type="t" for="ch" forName="Child2Accent7" refType="h" fact="0.9392"/>
                  <dgm:constr type="w" for="ch" forName="Child2Accent7" refType="w" fact="0.0287"/>
                  <dgm:constr type="h" for="ch" forName="Child2Accent7" refType="h" fact="0.0608"/>
                  <dgm:constr type="r" for="ch" forName="ParentAccent1" refType="w" fact="0.0287"/>
                  <dgm:constr type="t" for="ch" forName="ParentAccent1" refType="h" fact="0.5511"/>
                  <dgm:constr type="w" for="ch" forName="ParentAccent1" refType="w" fact="0.0287"/>
                  <dgm:constr type="h" for="ch" forName="ParentAccent1" refType="h" fact="0.0608"/>
                  <dgm:constr type="r" for="ch" forName="ParentAccent2" refType="w" fact="0.0813"/>
                  <dgm:constr type="t" for="ch" forName="ParentAccent2" refType="h" fact="0.5511"/>
                  <dgm:constr type="w" for="ch" forName="ParentAccent2" refType="w" fact="0.0287"/>
                  <dgm:constr type="h" for="ch" forName="ParentAccent2" refType="h" fact="0.0608"/>
                  <dgm:constr type="r" for="ch" forName="ParentAccent3" refType="w" fact="0.1339"/>
                  <dgm:constr type="t" for="ch" forName="ParentAccent3" refType="h" fact="0.5511"/>
                  <dgm:constr type="w" for="ch" forName="ParentAccent3" refType="w" fact="0.0287"/>
                  <dgm:constr type="h" for="ch" forName="ParentAccent3" refType="h" fact="0.0608"/>
                  <dgm:constr type="r" for="ch" forName="ParentAccent4" refType="w" fact="0.1864"/>
                  <dgm:constr type="t" for="ch" forName="ParentAccent4" refType="h" fact="0.5511"/>
                  <dgm:constr type="w" for="ch" forName="ParentAccent4" refType="w" fact="0.0287"/>
                  <dgm:constr type="h" for="ch" forName="ParentAccent4" refType="h" fact="0.0608"/>
                  <dgm:constr type="r" for="ch" forName="ParentAccent5" refType="w" fact="0.239"/>
                  <dgm:constr type="t" for="ch" forName="ParentAccent5" refType="h" fact="0.5511"/>
                  <dgm:constr type="w" for="ch" forName="ParentAccent5" refType="w" fact="0.0287"/>
                  <dgm:constr type="h" for="ch" forName="ParentAccent5" refType="h" fact="0.0608"/>
                  <dgm:constr type="r" for="ch" forName="ParentAccent6" refType="w" fact="0.3203"/>
                  <dgm:constr type="t" for="ch" forName="ParentAccent6" refType="h" fact="0.5207"/>
                  <dgm:constr type="w" for="ch" forName="ParentAccent6" refType="w" fact="0.0574"/>
                  <dgm:constr type="h" for="ch" forName="ParentAccent6" refType="h" fact="0.1217"/>
                  <dgm:constr type="r" for="ch" forName="ParentAccent7" refType="w" fact="0.0755"/>
                  <dgm:constr type="t" for="ch" forName="ParentAccent7" refType="h" fact="0.4255"/>
                  <dgm:constr type="w" for="ch" forName="ParentAccent7" refType="w" fact="0.0287"/>
                  <dgm:constr type="h" for="ch" forName="ParentAccent7" refType="h" fact="0.0608"/>
                  <dgm:constr type="r" for="ch" forName="ParentAccent8" refType="w" fact="0.0755"/>
                  <dgm:constr type="t" for="ch" forName="ParentAccent8" refType="h" fact="0.6776"/>
                  <dgm:constr type="w" for="ch" forName="ParentAccent8" refType="w" fact="0.0287"/>
                  <dgm:constr type="h" for="ch" forName="ParentAccent8" refType="h" fact="0.0608"/>
                  <dgm:constr type="r" for="ch" forName="ParentAccent9" refType="w" fact="0.0499"/>
                  <dgm:constr type="t" for="ch" forName="ParentAccent9" refType="h" fact="0.4801"/>
                  <dgm:constr type="w" for="ch" forName="ParentAccent9" refType="w" fact="0.0287"/>
                  <dgm:constr type="h" for="ch" forName="ParentAccent9" refType="h" fact="0.0608"/>
                  <dgm:constr type="r" for="ch" forName="ParentAccent10" refType="w" fact="0.0482"/>
                  <dgm:constr type="t" for="ch" forName="ParentAccent10" refType="h" fact="0.6233"/>
                  <dgm:constr type="w" for="ch" forName="ParentAccent10" refType="w" fact="0.0287"/>
                  <dgm:constr type="h" for="ch" forName="ParentAccent10" refType="h" fact="0.0608"/>
                  <dgm:constr type="r" for="ch" forName="Child2" refType="w"/>
                  <dgm:constr type="t" for="ch" forName="Child2" refType="h" fact="0.7822"/>
                  <dgm:constr type="w" for="ch" forName="Child2" refType="w" fact="0.3364"/>
                  <dgm:constr type="h" for="ch" forName="Child2" refType="h" fact="0.1564"/>
                  <dgm:constr type="r" for="ch" forName="Child1" refType="w"/>
                  <dgm:constr type="t" for="ch" forName="Child1" refType="h" fact="0"/>
                  <dgm:constr type="w" for="ch" forName="Child1" refType="w" fact="0.3364"/>
                  <dgm:constr type="h" for="ch" forName="Child1" refType="h" fact="0.1564"/>
                  <dgm:constr type="r" for="ch" forName="Parent" refType="w" fact="0.6347"/>
                  <dgm:constr type="t" for="ch" forName="Parent" refType="h" fact="0.2737"/>
                  <dgm:constr type="w" for="ch" forName="Parent" refType="w" fact="0.2906"/>
                  <dgm:constr type="h" for="ch" forName="Parent" refType="h" fact="0.6157"/>
                </dgm:constrLst>
              </dgm:if>
              <dgm:if name="Name18" axis="ch" ptType="node" func="cnt" op="equ" val="3">
                <dgm:alg type="composite">
                  <dgm:param type="ar" val="2.1185"/>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Child1Accent1" refType="w" fact="0.6564"/>
                  <dgm:constr type="t" for="ch" forName="Child1Accent1" refType="h" fact="0.2211"/>
                  <dgm:constr type="w" for="ch" forName="Child1Accent1" refType="w" fact="0.0574"/>
                  <dgm:constr type="h" for="ch" forName="Child1Accent1" refType="h" fact="0.1217"/>
                  <dgm:constr type="r" for="ch" forName="Child1Accent2" refType="w" fact="0.6932"/>
                  <dgm:constr type="t" for="ch" forName="Child1Accent2" refType="h" fact="0.1569"/>
                  <dgm:constr type="w" for="ch" forName="Child1Accent2" refType="w" fact="0.0287"/>
                  <dgm:constr type="h" for="ch" forName="Child1Accent2" refType="h" fact="0.0608"/>
                  <dgm:constr type="r" for="ch" forName="Child1Accent3" refType="w" fact="0.7545"/>
                  <dgm:constr type="t" for="ch" forName="Child1Accent3" refType="h" fact="0.1569"/>
                  <dgm:constr type="w" for="ch" forName="Child1Accent3" refType="w" fact="0.0287"/>
                  <dgm:constr type="h" for="ch" forName="Child1Accent3" refType="h" fact="0.0608"/>
                  <dgm:constr type="r" for="ch" forName="Child1Accent4" refType="w" fact="0.8158"/>
                  <dgm:constr type="t" for="ch" forName="Child1Accent4" refType="h" fact="0.1569"/>
                  <dgm:constr type="w" for="ch" forName="Child1Accent4" refType="w" fact="0.0287"/>
                  <dgm:constr type="h" for="ch" forName="Child1Accent4" refType="h" fact="0.0608"/>
                  <dgm:constr type="r" for="ch" forName="Child1Accent5" refType="w" fact="0.8771"/>
                  <dgm:constr type="t" for="ch" forName="Child1Accent5" refType="h" fact="0.1569"/>
                  <dgm:constr type="w" for="ch" forName="Child1Accent5" refType="w" fact="0.0287"/>
                  <dgm:constr type="h" for="ch" forName="Child1Accent5" refType="h" fact="0.0608"/>
                  <dgm:constr type="r" for="ch" forName="Child1Accent6" refType="w" fact="0.9385"/>
                  <dgm:constr type="t" for="ch" forName="Child1Accent6" refType="h" fact="0.1569"/>
                  <dgm:constr type="w" for="ch" forName="Child1Accent6" refType="w" fact="0.0287"/>
                  <dgm:constr type="h" for="ch" forName="Child1Accent6" refType="h" fact="0.0608"/>
                  <dgm:constr type="r" for="ch" forName="Child1Accent7" refType="w" fact="0.9998"/>
                  <dgm:constr type="t" for="ch" forName="Child1Accent7" refType="h" fact="0.1569"/>
                  <dgm:constr type="w" for="ch" forName="Child1Accent7" refType="w" fact="0.0287"/>
                  <dgm:constr type="h" for="ch" forName="Child1Accent7" refType="h" fact="0.0608"/>
                  <dgm:constr type="r" for="ch" forName="Child1Accent8" refType="w" fact="0"/>
                  <dgm:constr type="t" for="ch" forName="Child1Accent8" refType="h" fact="0"/>
                  <dgm:constr type="w" for="ch" forName="Child1Accent8" refType="w" fact="0"/>
                  <dgm:constr type="h" for="ch" forName="Child1Accent8" refType="h" fact="0"/>
                  <dgm:constr type="r" for="ch" forName="Child1Accent9" refType="w" fact="0"/>
                  <dgm:constr type="t" for="ch" forName="Child1Accent9" refType="h" fact="0"/>
                  <dgm:constr type="w" for="ch" forName="Child1Accent9" refType="w" fact="0"/>
                  <dgm:constr type="h" for="ch" forName="Child1Accent9" refType="h" fact="0"/>
                  <dgm:constr type="r" for="ch" forName="Child2Accent1" refType="w" fact="0.716"/>
                  <dgm:constr type="t" for="ch" forName="Child2Accent1" refType="h" fact="0.5207"/>
                  <dgm:constr type="w" for="ch" forName="Child2Accent1" refType="w" fact="0.0574"/>
                  <dgm:constr type="h" for="ch" forName="Child2Accent1" refType="h" fact="0.1217"/>
                  <dgm:constr type="r" for="ch" forName="Child2Accent2" refType="w" fact="0.7728"/>
                  <dgm:constr type="t" for="ch" forName="Child2Accent2" refType="h" fact="0.5511"/>
                  <dgm:constr type="w" for="ch" forName="Child2Accent2" refType="w" fact="0.0287"/>
                  <dgm:constr type="h" for="ch" forName="Child2Accent2" refType="h" fact="0.0608"/>
                  <dgm:constr type="r" for="ch" forName="Child2Accent3" refType="w" fact="0.8295"/>
                  <dgm:constr type="t" for="ch" forName="Child2Accent3" refType="h" fact="0.5511"/>
                  <dgm:constr type="w" for="ch" forName="Child2Accent3" refType="w" fact="0.0287"/>
                  <dgm:constr type="h" for="ch" forName="Child2Accent3" refType="h" fact="0.0608"/>
                  <dgm:constr type="r" for="ch" forName="Child2Accent4" refType="w" fact="0.8863"/>
                  <dgm:constr type="t" for="ch" forName="Child2Accent4" refType="h" fact="0.5511"/>
                  <dgm:constr type="w" for="ch" forName="Child2Accent4" refType="w" fact="0.0287"/>
                  <dgm:constr type="h" for="ch" forName="Child2Accent4" refType="h" fact="0.0608"/>
                  <dgm:constr type="r" for="ch" forName="Child2Accent5" refType="w" fact="0.943"/>
                  <dgm:constr type="t" for="ch" forName="Child2Accent5" refType="h" fact="0.5511"/>
                  <dgm:constr type="w" for="ch" forName="Child2Accent5" refType="w" fact="0.0287"/>
                  <dgm:constr type="h" for="ch" forName="Child2Accent5" refType="h" fact="0.0608"/>
                  <dgm:constr type="r" for="ch" forName="Child2Accent6" refType="w" fact="0.9998"/>
                  <dgm:constr type="t" for="ch" forName="Child2Accent6" refType="h" fact="0.5511"/>
                  <dgm:constr type="w" for="ch" forName="Child2Accent6" refType="w" fact="0.0287"/>
                  <dgm:constr type="h" for="ch" forName="Child2Accent6" refType="h" fact="0.0608"/>
                  <dgm:constr type="r" for="ch" forName="Child2Accent7" refType="w" fact="0"/>
                  <dgm:constr type="t" for="ch" forName="Child2Accent7" refType="h" fact="0"/>
                  <dgm:constr type="w" for="ch" forName="Child2Accent7" refType="w" fact="0"/>
                  <dgm:constr type="h" for="ch" forName="Child2Accent7" refType="h" fact="0"/>
                  <dgm:constr type="r" for="ch" forName="Child3Accent1" refType="w" fact="0.6564"/>
                  <dgm:constr type="t" for="ch" forName="Child3Accent1" refType="h" fact="0.8153"/>
                  <dgm:constr type="w" for="ch" forName="Child3Accent1" refType="w" fact="0.0574"/>
                  <dgm:constr type="h" for="ch" forName="Child3Accent1" refType="h" fact="0.1217"/>
                  <dgm:constr type="r" for="ch" forName="Child3Accent2" refType="w" fact="0.6932"/>
                  <dgm:constr type="t" for="ch" forName="Child3Accent2" refType="h" fact="0.9392"/>
                  <dgm:constr type="w" for="ch" forName="Child3Accent2" refType="w" fact="0.0287"/>
                  <dgm:constr type="h" for="ch" forName="Child3Accent2" refType="h" fact="0.0608"/>
                  <dgm:constr type="r" for="ch" forName="Child3Accent3" refType="w" fact="0.7545"/>
                  <dgm:constr type="t" for="ch" forName="Child3Accent3" refType="h" fact="0.9392"/>
                  <dgm:constr type="w" for="ch" forName="Child3Accent3" refType="w" fact="0.0287"/>
                  <dgm:constr type="h" for="ch" forName="Child3Accent3" refType="h" fact="0.0608"/>
                  <dgm:constr type="r" for="ch" forName="Child3Accent4" refType="w" fact="0.8158"/>
                  <dgm:constr type="t" for="ch" forName="Child3Accent4" refType="h" fact="0.9392"/>
                  <dgm:constr type="w" for="ch" forName="Child3Accent4" refType="w" fact="0.0287"/>
                  <dgm:constr type="h" for="ch" forName="Child3Accent4" refType="h" fact="0.0608"/>
                  <dgm:constr type="r" for="ch" forName="Child3Accent5" refType="w" fact="0.8771"/>
                  <dgm:constr type="t" for="ch" forName="Child3Accent5" refType="h" fact="0.9392"/>
                  <dgm:constr type="w" for="ch" forName="Child3Accent5" refType="w" fact="0.0287"/>
                  <dgm:constr type="h" for="ch" forName="Child3Accent5" refType="h" fact="0.0608"/>
                  <dgm:constr type="r" for="ch" forName="Child3Accent6" refType="w" fact="0.9385"/>
                  <dgm:constr type="t" for="ch" forName="Child3Accent6" refType="h" fact="0.9392"/>
                  <dgm:constr type="w" for="ch" forName="Child3Accent6" refType="w" fact="0.0287"/>
                  <dgm:constr type="h" for="ch" forName="Child3Accent6" refType="h" fact="0.0608"/>
                  <dgm:constr type="r" for="ch" forName="Child3Accent7" refType="w" fact="0.9998"/>
                  <dgm:constr type="t" for="ch" forName="Child3Accent7" refType="h" fact="0.9392"/>
                  <dgm:constr type="w" for="ch" forName="Child3Accent7" refType="w" fact="0.0287"/>
                  <dgm:constr type="h" for="ch" forName="Child3Accent7" refType="h" fact="0.0608"/>
                  <dgm:constr type="r" for="ch" forName="ParentAccent1" refType="w" fact="0.0287"/>
                  <dgm:constr type="t" for="ch" forName="ParentAccent1" refType="h" fact="0.5511"/>
                  <dgm:constr type="w" for="ch" forName="ParentAccent1" refType="w" fact="0.0287"/>
                  <dgm:constr type="h" for="ch" forName="ParentAccent1" refType="h" fact="0.0608"/>
                  <dgm:constr type="r" for="ch" forName="ParentAccent2" refType="w" fact="0.0813"/>
                  <dgm:constr type="t" for="ch" forName="ParentAccent2" refType="h" fact="0.5511"/>
                  <dgm:constr type="w" for="ch" forName="ParentAccent2" refType="w" fact="0.0287"/>
                  <dgm:constr type="h" for="ch" forName="ParentAccent2" refType="h" fact="0.0608"/>
                  <dgm:constr type="r" for="ch" forName="ParentAccent3" refType="w" fact="0.1339"/>
                  <dgm:constr type="t" for="ch" forName="ParentAccent3" refType="h" fact="0.5511"/>
                  <dgm:constr type="w" for="ch" forName="ParentAccent3" refType="w" fact="0.0287"/>
                  <dgm:constr type="h" for="ch" forName="ParentAccent3" refType="h" fact="0.0608"/>
                  <dgm:constr type="r" for="ch" forName="ParentAccent4" refType="w" fact="0.1864"/>
                  <dgm:constr type="t" for="ch" forName="ParentAccent4" refType="h" fact="0.5511"/>
                  <dgm:constr type="w" for="ch" forName="ParentAccent4" refType="w" fact="0.0287"/>
                  <dgm:constr type="h" for="ch" forName="ParentAccent4" refType="h" fact="0.0608"/>
                  <dgm:constr type="r" for="ch" forName="ParentAccent5" refType="w" fact="0.239"/>
                  <dgm:constr type="t" for="ch" forName="ParentAccent5" refType="h" fact="0.5511"/>
                  <dgm:constr type="w" for="ch" forName="ParentAccent5" refType="w" fact="0.0287"/>
                  <dgm:constr type="h" for="ch" forName="ParentAccent5" refType="h" fact="0.0608"/>
                  <dgm:constr type="r" for="ch" forName="ParentAccent6" refType="w" fact="0.3203"/>
                  <dgm:constr type="t" for="ch" forName="ParentAccent6" refType="h" fact="0.5207"/>
                  <dgm:constr type="w" for="ch" forName="ParentAccent6" refType="w" fact="0.0574"/>
                  <dgm:constr type="h" for="ch" forName="ParentAccent6" refType="h" fact="0.1217"/>
                  <dgm:constr type="r" for="ch" forName="ParentAccent7" refType="w" fact="0.0755"/>
                  <dgm:constr type="t" for="ch" forName="ParentAccent7" refType="h" fact="0.4255"/>
                  <dgm:constr type="w" for="ch" forName="ParentAccent7" refType="w" fact="0.0287"/>
                  <dgm:constr type="h" for="ch" forName="ParentAccent7" refType="h" fact="0.0608"/>
                  <dgm:constr type="r" for="ch" forName="ParentAccent8" refType="w" fact="0.0755"/>
                  <dgm:constr type="t" for="ch" forName="ParentAccent8" refType="h" fact="0.6776"/>
                  <dgm:constr type="w" for="ch" forName="ParentAccent8" refType="w" fact="0.0287"/>
                  <dgm:constr type="h" for="ch" forName="ParentAccent8" refType="h" fact="0.0608"/>
                  <dgm:constr type="r" for="ch" forName="ParentAccent9" refType="w" fact="0.0499"/>
                  <dgm:constr type="t" for="ch" forName="ParentAccent9" refType="h" fact="0.4801"/>
                  <dgm:constr type="w" for="ch" forName="ParentAccent9" refType="w" fact="0.0287"/>
                  <dgm:constr type="h" for="ch" forName="ParentAccent9" refType="h" fact="0.0608"/>
                  <dgm:constr type="r" for="ch" forName="ParentAccent10" refType="w" fact="0.0482"/>
                  <dgm:constr type="t" for="ch" forName="ParentAccent10" refType="h" fact="0.6233"/>
                  <dgm:constr type="w" for="ch" forName="ParentAccent10" refType="w" fact="0.0287"/>
                  <dgm:constr type="h" for="ch" forName="ParentAccent10" refType="h" fact="0.0608"/>
                  <dgm:constr type="r" for="ch" forName="Child3" refType="w"/>
                  <dgm:constr type="t" for="ch" forName="Child3" refType="h" fact="0.7822"/>
                  <dgm:constr type="w" for="ch" forName="Child3" refType="w" fact="0.3364"/>
                  <dgm:constr type="h" for="ch" forName="Child3" refType="h" fact="0.1564"/>
                  <dgm:constr type="r" for="ch" forName="Child2" refType="w"/>
                  <dgm:constr type="t" for="ch" forName="Child2" refType="h" fact="0.3955"/>
                  <dgm:constr type="w" for="ch" forName="Child2" refType="w" fact="0.2544"/>
                  <dgm:constr type="h" for="ch" forName="Child2" refType="h" fact="0.1564"/>
                  <dgm:constr type="r" for="ch" forName="Child1" refType="w"/>
                  <dgm:constr type="t" for="ch" forName="Child1" refType="h" fact="0"/>
                  <dgm:constr type="w" for="ch" forName="Child1" refType="w" fact="0.3364"/>
                  <dgm:constr type="h" for="ch" forName="Child1" refType="h" fact="0.1564"/>
                  <dgm:constr type="r" for="ch" forName="Parent" refType="w" fact="0.6347"/>
                  <dgm:constr type="t" for="ch" forName="Parent" refType="h" fact="0.2737"/>
                  <dgm:constr type="w" for="ch" forName="Parent" refType="w" fact="0.2906"/>
                  <dgm:constr type="h" for="ch" forName="Parent" refType="h" fact="0.6157"/>
                </dgm:constrLst>
              </dgm:if>
              <dgm:if name="Name19" axis="ch" ptType="node" func="cnt" op="equ" val="4">
                <dgm:alg type="composite">
                  <dgm:param type="ar" val="1.8304"/>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 refType="w" fact="0.6229"/>
                  <dgm:constr type="t" for="ch" forName="Parent" refType="h" fact="0.2946"/>
                  <dgm:constr type="w" for="ch" forName="Parent" refType="w" fact="0.2862"/>
                  <dgm:constr type="h" for="ch" forName="Parent" refType="h" fact="0.5239"/>
                  <dgm:constr type="r" for="ch" forName="Child1Accent1" refType="w" fact="0.6096"/>
                  <dgm:constr type="t" for="ch" forName="Child1Accent1" refType="h" fact="0.2104"/>
                  <dgm:constr type="w" for="ch" forName="Child1Accent1" refType="w" fact="0.0566"/>
                  <dgm:constr type="h" for="ch" forName="Child1Accent1" refType="h" fact="0.1035"/>
                  <dgm:constr type="r" for="ch" forName="Child1Accent3" refType="w" fact="0.6999"/>
                  <dgm:constr type="t" for="ch" forName="Child1Accent3" refType="h" fact="0.128"/>
                  <dgm:constr type="w" for="ch" forName="Child1Accent3" refType="w" fact="0.0283"/>
                  <dgm:constr type="h" for="ch" forName="Child1Accent3" refType="h" fact="0.0518"/>
                  <dgm:constr type="r" for="ch" forName="Child1Accent4" refType="w" fact="0.7582"/>
                  <dgm:constr type="t" for="ch" forName="Child1Accent4" refType="h" fact="0.128"/>
                  <dgm:constr type="w" for="ch" forName="Child1Accent4" refType="w" fact="0.0283"/>
                  <dgm:constr type="h" for="ch" forName="Child1Accent4" refType="h" fact="0.0518"/>
                  <dgm:constr type="r" for="ch" forName="Child1Accent5" refType="w" fact="0.8165"/>
                  <dgm:constr type="t" for="ch" forName="Child1Accent5" refType="h" fact="0.128"/>
                  <dgm:constr type="w" for="ch" forName="Child1Accent5" refType="w" fact="0.0283"/>
                  <dgm:constr type="h" for="ch" forName="Child1Accent5" refType="h" fact="0.0518"/>
                  <dgm:constr type="r" for="ch" forName="Child1Accent6" refType="w" fact="0.8748"/>
                  <dgm:constr type="t" for="ch" forName="Child1Accent6" refType="h" fact="0.128"/>
                  <dgm:constr type="w" for="ch" forName="Child1Accent6" refType="w" fact="0.0283"/>
                  <dgm:constr type="h" for="ch" forName="Child1Accent6" refType="h" fact="0.0518"/>
                  <dgm:constr type="r" for="ch" forName="Child3Accent1" refType="w" fact="0.6842"/>
                  <dgm:constr type="t" for="ch" forName="Child3Accent1" refType="h" fact="0.6212"/>
                  <dgm:constr type="w" for="ch" forName="Child3Accent1" refType="w" fact="0.0566"/>
                  <dgm:constr type="h" for="ch" forName="Child3Accent1" refType="h" fact="0.1035"/>
                  <dgm:constr type="r" for="ch" forName="Child3Accent2" refType="w" fact="0.7311"/>
                  <dgm:constr type="t" for="ch" forName="Child3Accent2" refType="h" fact="0.6828"/>
                  <dgm:constr type="w" for="ch" forName="Child3Accent2" refType="w" fact="0.0283"/>
                  <dgm:constr type="h" for="ch" forName="Child3Accent2" refType="h" fact="0.0518"/>
                  <dgm:constr type="r" for="ch" forName="Child3Accent4" refType="w" fact="0.8386"/>
                  <dgm:constr type="t" for="ch" forName="Child3Accent4" refType="h" fact="0.6828"/>
                  <dgm:constr type="w" for="ch" forName="Child3Accent4" refType="w" fact="0.0283"/>
                  <dgm:constr type="h" for="ch" forName="Child3Accent4" refType="h" fact="0.0518"/>
                  <dgm:constr type="r" for="ch" forName="Child3Accent5" refType="w" fact="0.8923"/>
                  <dgm:constr type="t" for="ch" forName="Child3Accent5" refType="h" fact="0.6828"/>
                  <dgm:constr type="w" for="ch" forName="Child3Accent5" refType="w" fact="0.0283"/>
                  <dgm:constr type="h" for="ch" forName="Child3Accent5" refType="h" fact="0.0518"/>
                  <dgm:constr type="r" for="ch" forName="Child1Accent7" refType="w" fact="0.9332"/>
                  <dgm:constr type="t" for="ch" forName="Child1Accent7" refType="h" fact="0.128"/>
                  <dgm:constr type="w" for="ch" forName="Child1Accent7" refType="w" fact="0.0283"/>
                  <dgm:constr type="h" for="ch" forName="Child1Accent7" refType="h" fact="0.0518"/>
                  <dgm:constr type="r" for="ch" forName="Child3Accent6" refType="w" fact="0.9461"/>
                  <dgm:constr type="t" for="ch" forName="Child3Accent6" refType="h" fact="0.6828"/>
                  <dgm:constr type="w" for="ch" forName="Child3Accent6" refType="w" fact="0.0283"/>
                  <dgm:constr type="h" for="ch" forName="Child3Accent6" refType="h" fact="0.0518"/>
                  <dgm:constr type="r" for="ch" forName="Child1Accent8" refType="w" fact="0.9915"/>
                  <dgm:constr type="t" for="ch" forName="Child1Accent8" refType="h" fact="0.128"/>
                  <dgm:constr type="w" for="ch" forName="Child1Accent8" refType="w" fact="0.0283"/>
                  <dgm:constr type="h" for="ch" forName="Child1Accent8" refType="h" fact="0.0518"/>
                  <dgm:constr type="r" for="ch" forName="Child1Accent9" refType="w" fact="0"/>
                  <dgm:constr type="t" for="ch" forName="Child1Accent9" refType="h" fact="0"/>
                  <dgm:constr type="w" for="ch" forName="Child1Accent9" refType="w" fact="0"/>
                  <dgm:constr type="h" for="ch" forName="Child1Accent9" refType="h" fact="0"/>
                  <dgm:constr type="r" for="ch" forName="Child3Accent7" refType="w" fact="0.9998"/>
                  <dgm:constr type="t" for="ch" forName="Child3Accent7" refType="h" fact="0.6828"/>
                  <dgm:constr type="w" for="ch" forName="Child3Accent7" refType="w" fact="0.0283"/>
                  <dgm:constr type="h" for="ch" forName="Child3Accent7" refType="h" fact="0.0518"/>
                  <dgm:constr type="r" for="ch" forName="Child4Accent1" refType="w" fact="0.6096"/>
                  <dgm:constr type="t" for="ch" forName="Child4Accent1" refType="h" fact="0.8"/>
                  <dgm:constr type="w" for="ch" forName="Child4Accent1" refType="w" fact="0.0566"/>
                  <dgm:constr type="h" for="ch" forName="Child4Accent1" refType="h" fact="0.1035"/>
                  <dgm:constr type="r" for="ch" forName="Child4Accent3" refType="w" fact="0.7002"/>
                  <dgm:constr type="t" for="ch" forName="Child4Accent3" refType="h" fact="0.9482"/>
                  <dgm:constr type="w" for="ch" forName="Child4Accent3" refType="w" fact="0.0283"/>
                  <dgm:constr type="h" for="ch" forName="Child4Accent3" refType="h" fact="0.0518"/>
                  <dgm:constr type="r" for="ch" forName="Child4Accent4" refType="w" fact="0.7585"/>
                  <dgm:constr type="t" for="ch" forName="Child4Accent4" refType="h" fact="0.9482"/>
                  <dgm:constr type="w" for="ch" forName="Child4Accent4" refType="w" fact="0.0283"/>
                  <dgm:constr type="h" for="ch" forName="Child4Accent4" refType="h" fact="0.0518"/>
                  <dgm:constr type="r" for="ch" forName="Child4Accent5" refType="w" fact="0.8167"/>
                  <dgm:constr type="t" for="ch" forName="Child4Accent5" refType="h" fact="0.9482"/>
                  <dgm:constr type="w" for="ch" forName="Child4Accent5" refType="w" fact="0.0283"/>
                  <dgm:constr type="h" for="ch" forName="Child4Accent5" refType="h" fact="0.0518"/>
                  <dgm:constr type="r" for="ch" forName="Child4Accent6" refType="w" fact="0.8749"/>
                  <dgm:constr type="t" for="ch" forName="Child4Accent6" refType="h" fact="0.9482"/>
                  <dgm:constr type="w" for="ch" forName="Child4Accent6" refType="w" fact="0.0283"/>
                  <dgm:constr type="h" for="ch" forName="Child4Accent6" refType="h" fact="0.0518"/>
                  <dgm:constr type="r" for="ch" forName="Child4Accent7" refType="w" fact="0.9332"/>
                  <dgm:constr type="t" for="ch" forName="Child4Accent7" refType="h" fact="0.9482"/>
                  <dgm:constr type="w" for="ch" forName="Child4Accent7" refType="w" fact="0.0283"/>
                  <dgm:constr type="h" for="ch" forName="Child4Accent7" refType="h" fact="0.0518"/>
                  <dgm:constr type="r" for="ch" forName="Child4Accent8" refType="w" fact="0.9914"/>
                  <dgm:constr type="t" for="ch" forName="Child4Accent8" refType="h" fact="0.9482"/>
                  <dgm:constr type="w" for="ch" forName="Child4Accent8" refType="w" fact="0.0283"/>
                  <dgm:constr type="h" for="ch" forName="Child4Accent8" refType="h" fact="0.0518"/>
                  <dgm:constr type="r" for="ch" forName="Child2Accent1" refType="w" fact="0.6842"/>
                  <dgm:constr type="t" for="ch" forName="Child2Accent1" refType="h" fact="0.3725"/>
                  <dgm:constr type="w" for="ch" forName="Child2Accent1" refType="w" fact="0.0566"/>
                  <dgm:constr type="h" for="ch" forName="Child2Accent1" refType="h" fact="0.1035"/>
                  <dgm:constr type="r" for="ch" forName="Child4Accent2" refType="w" fact="0.642"/>
                  <dgm:constr type="t" for="ch" forName="Child4Accent2" refType="h" fact="0.8993"/>
                  <dgm:constr type="w" for="ch" forName="Child4Accent2" refType="w" fact="0.0283"/>
                  <dgm:constr type="h" for="ch" forName="Child4Accent2" refType="h" fact="0.0518"/>
                  <dgm:constr type="r" for="ch" forName="Child1Accent2" refType="w" fact="0.6415"/>
                  <dgm:constr type="t" for="ch" forName="Child1Accent2" refType="h" fact="0.162"/>
                  <dgm:constr type="w" for="ch" forName="Child1Accent2" refType="w" fact="0.0283"/>
                  <dgm:constr type="h" for="ch" forName="Child1Accent2" refType="h" fact="0.0518"/>
                  <dgm:constr type="r" for="ch" forName="Child3Accent3" refType="w" fact="0.7849"/>
                  <dgm:constr type="t" for="ch" forName="Child3Accent3" refType="h" fact="0.6828"/>
                  <dgm:constr type="w" for="ch" forName="Child3Accent3" refType="w" fact="0.0283"/>
                  <dgm:constr type="h" for="ch" forName="Child3Accent3" refType="h" fact="0.0518"/>
                  <dgm:constr type="r" for="ch" forName="Child2Accent2" refType="w" fact="0.7311"/>
                  <dgm:constr type="t" for="ch" forName="Child2Accent2" refType="h" fact="0.3937"/>
                  <dgm:constr type="w" for="ch" forName="Child2Accent2" refType="w" fact="0.0283"/>
                  <dgm:constr type="h" for="ch" forName="Child2Accent2" refType="h" fact="0.0518"/>
                  <dgm:constr type="r" for="ch" forName="Child2Accent4" refType="w" fact="0.8386"/>
                  <dgm:constr type="t" for="ch" forName="Child2Accent4" refType="h" fact="0.3937"/>
                  <dgm:constr type="w" for="ch" forName="Child2Accent4" refType="w" fact="0.0283"/>
                  <dgm:constr type="h" for="ch" forName="Child2Accent4" refType="h" fact="0.0518"/>
                  <dgm:constr type="r" for="ch" forName="Child2Accent5" refType="w" fact="0.8923"/>
                  <dgm:constr type="t" for="ch" forName="Child2Accent5" refType="h" fact="0.3937"/>
                  <dgm:constr type="w" for="ch" forName="Child2Accent5" refType="w" fact="0.0283"/>
                  <dgm:constr type="h" for="ch" forName="Child2Accent5" refType="h" fact="0.0518"/>
                  <dgm:constr type="r" for="ch" forName="Child2Accent6" refType="w" fact="0.9461"/>
                  <dgm:constr type="t" for="ch" forName="Child2Accent6" refType="h" fact="0.3937"/>
                  <dgm:constr type="w" for="ch" forName="Child2Accent6" refType="w" fact="0.0283"/>
                  <dgm:constr type="h" for="ch" forName="Child2Accent6" refType="h" fact="0.0518"/>
                  <dgm:constr type="r" for="ch" forName="Child2Accent7" refType="w" fact="0.9998"/>
                  <dgm:constr type="t" for="ch" forName="Child2Accent7" refType="h" fact="0.3937"/>
                  <dgm:constr type="w" for="ch" forName="Child2Accent7" refType="w" fact="0.0283"/>
                  <dgm:constr type="h" for="ch" forName="Child2Accent7" refType="h" fact="0.0518"/>
                  <dgm:constr type="r" for="ch" forName="Child2Accent3" refType="w" fact="0.7849"/>
                  <dgm:constr type="t" for="ch" forName="Child2Accent3" refType="h" fact="0.3937"/>
                  <dgm:constr type="w" for="ch" forName="Child2Accent3" refType="w" fact="0.0283"/>
                  <dgm:constr type="h" for="ch" forName="Child2Accent3" refType="h" fact="0.0518"/>
                  <dgm:constr type="r" for="ch" forName="ParentAccent1" refType="w" fact="0.0283"/>
                  <dgm:constr type="t" for="ch" forName="ParentAccent1" refType="h" fact="0.5316"/>
                  <dgm:constr type="w" for="ch" forName="ParentAccent1" refType="w" fact="0.0283"/>
                  <dgm:constr type="h" for="ch" forName="ParentAccent1" refType="h" fact="0.0518"/>
                  <dgm:constr type="r" for="ch" forName="ParentAccent2" refType="w" fact="0.0801"/>
                  <dgm:constr type="t" for="ch" forName="ParentAccent2" refType="h" fact="0.5316"/>
                  <dgm:constr type="w" for="ch" forName="ParentAccent2" refType="w" fact="0.0283"/>
                  <dgm:constr type="h" for="ch" forName="ParentAccent2" refType="h" fact="0.0518"/>
                  <dgm:constr type="r" for="ch" forName="ParentAccent3" refType="w" fact="0.1318"/>
                  <dgm:constr type="t" for="ch" forName="ParentAccent3" refType="h" fact="0.5316"/>
                  <dgm:constr type="w" for="ch" forName="ParentAccent3" refType="w" fact="0.0283"/>
                  <dgm:constr type="h" for="ch" forName="ParentAccent3" refType="h" fact="0.0518"/>
                  <dgm:constr type="r" for="ch" forName="ParentAccent4" refType="w" fact="0.1836"/>
                  <dgm:constr type="t" for="ch" forName="ParentAccent4" refType="h" fact="0.5316"/>
                  <dgm:constr type="w" for="ch" forName="ParentAccent4" refType="w" fact="0.0283"/>
                  <dgm:constr type="h" for="ch" forName="ParentAccent4" refType="h" fact="0.0518"/>
                  <dgm:constr type="r" for="ch" forName="ParentAccent5" refType="w" fact="0.2354"/>
                  <dgm:constr type="t" for="ch" forName="ParentAccent5" refType="h" fact="0.5316"/>
                  <dgm:constr type="w" for="ch" forName="ParentAccent5" refType="w" fact="0.0283"/>
                  <dgm:constr type="h" for="ch" forName="ParentAccent5" refType="h" fact="0.0518"/>
                  <dgm:constr type="r" for="ch" forName="ParentAccent6" refType="w" fact="0.3154"/>
                  <dgm:constr type="t" for="ch" forName="ParentAccent6" refType="h" fact="0.5057"/>
                  <dgm:constr type="w" for="ch" forName="ParentAccent6" refType="w" fact="0.0566"/>
                  <dgm:constr type="h" for="ch" forName="ParentAccent6" refType="h" fact="0.1035"/>
                  <dgm:constr type="r" for="ch" forName="ParentAccent7" refType="w" fact="0.0744"/>
                  <dgm:constr type="t" for="ch" forName="ParentAccent7" refType="h" fact="0.4247"/>
                  <dgm:constr type="w" for="ch" forName="ParentAccent7" refType="w" fact="0.0283"/>
                  <dgm:constr type="h" for="ch" forName="ParentAccent7" refType="h" fact="0.0518"/>
                  <dgm:constr type="r" for="ch" forName="ParentAccent8" refType="w" fact="0.0744"/>
                  <dgm:constr type="t" for="ch" forName="ParentAccent8" refType="h" fact="0.6392"/>
                  <dgm:constr type="w" for="ch" forName="ParentAccent8" refType="w" fact="0.0283"/>
                  <dgm:constr type="h" for="ch" forName="ParentAccent8" refType="h" fact="0.0518"/>
                  <dgm:constr type="r" for="ch" forName="ParentAccent9" refType="w" fact="0.0491"/>
                  <dgm:constr type="t" for="ch" forName="ParentAccent9" refType="h" fact="0.4712"/>
                  <dgm:constr type="w" for="ch" forName="ParentAccent9" refType="w" fact="0.0283"/>
                  <dgm:constr type="h" for="ch" forName="ParentAccent9" refType="h" fact="0.0518"/>
                  <dgm:constr type="r" for="ch" forName="ParentAccent10" refType="w" fact="0.0475"/>
                  <dgm:constr type="t" for="ch" forName="ParentAccent10" refType="h" fact="0.593"/>
                  <dgm:constr type="w" for="ch" forName="ParentAccent10" refType="w" fact="0.0283"/>
                  <dgm:constr type="h" for="ch" forName="ParentAccent10" refType="h" fact="0.0518"/>
                  <dgm:constr type="r" for="ch" forName="Child4" refType="w" fact="0.9919"/>
                  <dgm:constr type="t" for="ch" forName="Child4" refType="h" fact="0.8184"/>
                  <dgm:constr type="w" for="ch" forName="Child4" refType="w" fact="0.3192"/>
                  <dgm:constr type="h" for="ch" forName="Child4" refType="h" fact="0.1294"/>
                  <dgm:constr type="r" for="ch" forName="Child3" refType="w"/>
                  <dgm:constr type="t" for="ch" forName="Child3" refType="h" fact="0.5547"/>
                  <dgm:constr type="w" for="ch" forName="Child3" refType="w" fact="0.297"/>
                  <dgm:constr type="h" for="ch" forName="Child3" refType="h" fact="0.1294"/>
                  <dgm:constr type="r" for="ch" forName="Child2" refType="w"/>
                  <dgm:constr type="t" for="ch" forName="Child2" refType="h" fact="0.2662"/>
                  <dgm:constr type="w" for="ch" forName="Child2" refType="w" fact="0.297"/>
                  <dgm:constr type="h" for="ch" forName="Child2" refType="h" fact="0.1294"/>
                  <dgm:constr type="r" for="ch" forName="Child1" refType="w" fact="0.9919"/>
                  <dgm:constr type="t" for="ch" forName="Child1" refType="h" fact="0"/>
                  <dgm:constr type="w" for="ch" forName="Child1" refType="w" fact="0.3192"/>
                  <dgm:constr type="h" for="ch" forName="Child1" refType="h" fact="0.1294"/>
                </dgm:constrLst>
              </dgm:if>
              <dgm:else name="Name20">
                <dgm:alg type="composite">
                  <dgm:param type="ar" val="1.3278"/>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Child2Accent1" refType="w" fact="0.6564"/>
                  <dgm:constr type="t" for="ch" forName="Child2Accent1" refType="h" fact="0.3184"/>
                  <dgm:constr type="w" for="ch" forName="Child2Accent1" refType="w" fact="0.0574"/>
                  <dgm:constr type="h" for="ch" forName="Child2Accent1" refType="h" fact="0.0763"/>
                  <dgm:constr type="r" for="ch" forName="Child2Accent2" refType="w" fact="0.6932"/>
                  <dgm:constr type="t" for="ch" forName="Child2Accent2" refType="h" fact="0.2781"/>
                  <dgm:constr type="w" for="ch" forName="Child2Accent2" refType="w" fact="0.0287"/>
                  <dgm:constr type="h" for="ch" forName="Child2Accent2" refType="h" fact="0.0381"/>
                  <dgm:constr type="r" for="ch" forName="Child2Accent3" refType="w" fact="0.7545"/>
                  <dgm:constr type="t" for="ch" forName="Child2Accent3" refType="h" fact="0.2781"/>
                  <dgm:constr type="w" for="ch" forName="Child2Accent3" refType="w" fact="0.0287"/>
                  <dgm:constr type="h" for="ch" forName="Child2Accent3" refType="h" fact="0.0381"/>
                  <dgm:constr type="r" for="ch" forName="Child2Accent4" refType="w" fact="0.8158"/>
                  <dgm:constr type="t" for="ch" forName="Child2Accent4" refType="h" fact="0.2781"/>
                  <dgm:constr type="w" for="ch" forName="Child2Accent4" refType="w" fact="0.0287"/>
                  <dgm:constr type="h" for="ch" forName="Child2Accent4" refType="h" fact="0.0381"/>
                  <dgm:constr type="r" for="ch" forName="Child2Accent5" refType="w" fact="0.8771"/>
                  <dgm:constr type="t" for="ch" forName="Child2Accent5" refType="h" fact="0.2781"/>
                  <dgm:constr type="w" for="ch" forName="Child2Accent5" refType="w" fact="0.0287"/>
                  <dgm:constr type="h" for="ch" forName="Child2Accent5" refType="h" fact="0.0381"/>
                  <dgm:constr type="r" for="ch" forName="Child2Accent6" refType="w" fact="0.9385"/>
                  <dgm:constr type="t" for="ch" forName="Child2Accent6" refType="h" fact="0.2781"/>
                  <dgm:constr type="w" for="ch" forName="Child2Accent6" refType="w" fact="0.0287"/>
                  <dgm:constr type="h" for="ch" forName="Child2Accent6" refType="h" fact="0.0381"/>
                  <dgm:constr type="r" for="ch" forName="Child2Accent7" refType="w" fact="0.9998"/>
                  <dgm:constr type="t" for="ch" forName="Child2Accent7" refType="h" fact="0.2781"/>
                  <dgm:constr type="w" for="ch" forName="Child2Accent7" refType="w" fact="0.0287"/>
                  <dgm:constr type="h" for="ch" forName="Child2Accent7" refType="h" fact="0.0381"/>
                  <dgm:constr type="r" for="ch" forName="Child3Accent1" refType="w" fact="0.716"/>
                  <dgm:constr type="t" for="ch" forName="Child3Accent1" refType="h" fact="0.5061"/>
                  <dgm:constr type="w" for="ch" forName="Child3Accent1" refType="w" fact="0.0574"/>
                  <dgm:constr type="h" for="ch" forName="Child3Accent1" refType="h" fact="0.0763"/>
                  <dgm:constr type="r" for="ch" forName="Child3Accent2" refType="w" fact="0.7728"/>
                  <dgm:constr type="t" for="ch" forName="Child3Accent2" refType="h" fact="0.5252"/>
                  <dgm:constr type="w" for="ch" forName="Child3Accent2" refType="w" fact="0.0287"/>
                  <dgm:constr type="h" for="ch" forName="Child3Accent2" refType="h" fact="0.0381"/>
                  <dgm:constr type="r" for="ch" forName="Child3Accent3" refType="w" fact="0.8295"/>
                  <dgm:constr type="t" for="ch" forName="Child3Accent3" refType="h" fact="0.5252"/>
                  <dgm:constr type="w" for="ch" forName="Child3Accent3" refType="w" fact="0.0287"/>
                  <dgm:constr type="h" for="ch" forName="Child3Accent3" refType="h" fact="0.0381"/>
                  <dgm:constr type="r" for="ch" forName="Child3Accent4" refType="w" fact="0.8863"/>
                  <dgm:constr type="t" for="ch" forName="Child3Accent4" refType="h" fact="0.5252"/>
                  <dgm:constr type="w" for="ch" forName="Child3Accent4" refType="w" fact="0.0287"/>
                  <dgm:constr type="h" for="ch" forName="Child3Accent4" refType="h" fact="0.0381"/>
                  <dgm:constr type="r" for="ch" forName="Child3Accent5" refType="w" fact="0.943"/>
                  <dgm:constr type="t" for="ch" forName="Child3Accent5" refType="h" fact="0.5252"/>
                  <dgm:constr type="w" for="ch" forName="Child3Accent5" refType="w" fact="0.0287"/>
                  <dgm:constr type="h" for="ch" forName="Child3Accent5" refType="h" fact="0.0381"/>
                  <dgm:constr type="r" for="ch" forName="Child3Accent6" refType="w" fact="0.9998"/>
                  <dgm:constr type="t" for="ch" forName="Child3Accent6" refType="h" fact="0.5252"/>
                  <dgm:constr type="w" for="ch" forName="Child3Accent6" refType="w" fact="0.0287"/>
                  <dgm:constr type="h" for="ch" forName="Child3Accent6" refType="h" fact="0.0381"/>
                  <dgm:constr type="r" for="ch" forName="Child3Accent7" refType="w" fact="0"/>
                  <dgm:constr type="t" for="ch" forName="Child3Accent7" refType="h" fact="0"/>
                  <dgm:constr type="w" for="ch" forName="Child3Accent7" refType="w" fact="0"/>
                  <dgm:constr type="h" for="ch" forName="Child3Accent7" refType="h" fact="0"/>
                  <dgm:constr type="r" for="ch" forName="Child4Accent1" refType="w" fact="0.6564"/>
                  <dgm:constr type="t" for="ch" forName="Child4Accent1" refType="h" fact="0.6908"/>
                  <dgm:constr type="w" for="ch" forName="Child4Accent1" refType="w" fact="0.0574"/>
                  <dgm:constr type="h" for="ch" forName="Child4Accent1" refType="h" fact="0.0763"/>
                  <dgm:constr type="r" for="ch" forName="Child4Accent2" refType="w" fact="0.6932"/>
                  <dgm:constr type="t" for="ch" forName="Child4Accent2" refType="h" fact="0.7684"/>
                  <dgm:constr type="w" for="ch" forName="Child4Accent2" refType="w" fact="0.0287"/>
                  <dgm:constr type="h" for="ch" forName="Child4Accent2" refType="h" fact="0.0381"/>
                  <dgm:constr type="r" for="ch" forName="Child4Accent3" refType="w" fact="0.7545"/>
                  <dgm:constr type="t" for="ch" forName="Child4Accent3" refType="h" fact="0.7684"/>
                  <dgm:constr type="w" for="ch" forName="Child4Accent3" refType="w" fact="0.0287"/>
                  <dgm:constr type="h" for="ch" forName="Child4Accent3" refType="h" fact="0.0381"/>
                  <dgm:constr type="r" for="ch" forName="Child4Accent4" refType="w" fact="0.8158"/>
                  <dgm:constr type="t" for="ch" forName="Child4Accent4" refType="h" fact="0.7684"/>
                  <dgm:constr type="w" for="ch" forName="Child4Accent4" refType="w" fact="0.0287"/>
                  <dgm:constr type="h" for="ch" forName="Child4Accent4" refType="h" fact="0.0381"/>
                  <dgm:constr type="r" for="ch" forName="Child4Accent5" refType="w" fact="0.8771"/>
                  <dgm:constr type="t" for="ch" forName="Child4Accent5" refType="h" fact="0.7684"/>
                  <dgm:constr type="w" for="ch" forName="Child4Accent5" refType="w" fact="0.0287"/>
                  <dgm:constr type="h" for="ch" forName="Child4Accent5" refType="h" fact="0.0381"/>
                  <dgm:constr type="r" for="ch" forName="Child4Accent6" refType="w" fact="0.9385"/>
                  <dgm:constr type="t" for="ch" forName="Child4Accent6" refType="h" fact="0.7684"/>
                  <dgm:constr type="w" for="ch" forName="Child4Accent6" refType="w" fact="0.0287"/>
                  <dgm:constr type="h" for="ch" forName="Child4Accent6" refType="h" fact="0.0381"/>
                  <dgm:constr type="r" for="ch" forName="Child4Accent7" refType="w" fact="0.9998"/>
                  <dgm:constr type="t" for="ch" forName="Child4Accent7" refType="h" fact="0.7684"/>
                  <dgm:constr type="w" for="ch" forName="Child4Accent7" refType="w" fact="0.0287"/>
                  <dgm:constr type="h" for="ch" forName="Child4Accent7" refType="h" fact="0.0381"/>
                  <dgm:constr type="r" for="ch" forName="Child4Accent8" refType="w" fact="0"/>
                  <dgm:constr type="t" for="ch" forName="Child4Accent8" refType="h" fact="0"/>
                  <dgm:constr type="w" for="ch" forName="Child4Accent8" refType="w" fact="0"/>
                  <dgm:constr type="h" for="ch" forName="Child4Accent8" refType="h" fact="0"/>
                  <dgm:constr type="r" for="ch" forName="ParentAccent1" refType="w" fact="0.0287"/>
                  <dgm:constr type="t" for="ch" forName="ParentAccent1" refType="h" fact="0.5252"/>
                  <dgm:constr type="w" for="ch" forName="ParentAccent1" refType="w" fact="0.0287"/>
                  <dgm:constr type="h" for="ch" forName="ParentAccent1" refType="h" fact="0.0381"/>
                  <dgm:constr type="r" for="ch" forName="ParentAccent2" refType="w" fact="0.0813"/>
                  <dgm:constr type="t" for="ch" forName="ParentAccent2" refType="h" fact="0.5252"/>
                  <dgm:constr type="w" for="ch" forName="ParentAccent2" refType="w" fact="0.0287"/>
                  <dgm:constr type="h" for="ch" forName="ParentAccent2" refType="h" fact="0.0381"/>
                  <dgm:constr type="r" for="ch" forName="ParentAccent3" refType="w" fact="0.1339"/>
                  <dgm:constr type="t" for="ch" forName="ParentAccent3" refType="h" fact="0.5252"/>
                  <dgm:constr type="w" for="ch" forName="ParentAccent3" refType="w" fact="0.0287"/>
                  <dgm:constr type="h" for="ch" forName="ParentAccent3" refType="h" fact="0.0381"/>
                  <dgm:constr type="r" for="ch" forName="ParentAccent4" refType="w" fact="0.1864"/>
                  <dgm:constr type="t" for="ch" forName="ParentAccent4" refType="h" fact="0.5252"/>
                  <dgm:constr type="w" for="ch" forName="ParentAccent4" refType="w" fact="0.0287"/>
                  <dgm:constr type="h" for="ch" forName="ParentAccent4" refType="h" fact="0.0381"/>
                  <dgm:constr type="r" for="ch" forName="ParentAccent5" refType="w" fact="0.239"/>
                  <dgm:constr type="t" for="ch" forName="ParentAccent5" refType="h" fact="0.5252"/>
                  <dgm:constr type="w" for="ch" forName="ParentAccent5" refType="w" fact="0.0287"/>
                  <dgm:constr type="h" for="ch" forName="ParentAccent5" refType="h" fact="0.0381"/>
                  <dgm:constr type="r" for="ch" forName="ParentAccent6" refType="w" fact="0.3203"/>
                  <dgm:constr type="t" for="ch" forName="ParentAccent6" refType="h" fact="0.5061"/>
                  <dgm:constr type="w" for="ch" forName="ParentAccent6" refType="w" fact="0.0574"/>
                  <dgm:constr type="h" for="ch" forName="ParentAccent6" refType="h" fact="0.0763"/>
                  <dgm:constr type="r" for="ch" forName="ParentAccent7" refType="w" fact="0.0755"/>
                  <dgm:constr type="t" for="ch" forName="ParentAccent7" refType="h" fact="0.4464"/>
                  <dgm:constr type="w" for="ch" forName="ParentAccent7" refType="w" fact="0.0287"/>
                  <dgm:constr type="h" for="ch" forName="ParentAccent7" refType="h" fact="0.0381"/>
                  <dgm:constr type="r" for="ch" forName="ParentAccent8" refType="w" fact="0.0755"/>
                  <dgm:constr type="t" for="ch" forName="ParentAccent8" refType="h" fact="0.6045"/>
                  <dgm:constr type="w" for="ch" forName="ParentAccent8" refType="w" fact="0.0287"/>
                  <dgm:constr type="h" for="ch" forName="ParentAccent8" refType="h" fact="0.0381"/>
                  <dgm:constr type="r" for="ch" forName="ParentAccent9" refType="w" fact="0.0499"/>
                  <dgm:constr type="t" for="ch" forName="ParentAccent9" refType="h" fact="0.4807"/>
                  <dgm:constr type="w" for="ch" forName="ParentAccent9" refType="w" fact="0.0287"/>
                  <dgm:constr type="h" for="ch" forName="ParentAccent9" refType="h" fact="0.0381"/>
                  <dgm:constr type="r" for="ch" forName="ParentAccent10" refType="w" fact="0.0482"/>
                  <dgm:constr type="t" for="ch" forName="ParentAccent10" refType="h" fact="0.5705"/>
                  <dgm:constr type="w" for="ch" forName="ParentAccent10" refType="w" fact="0.0287"/>
                  <dgm:constr type="h" for="ch" forName="ParentAccent10" refType="h" fact="0.0381"/>
                  <dgm:constr type="r" for="ch" forName="Child1Accent1" refType="w" fact="0.5181"/>
                  <dgm:constr type="t" for="ch" forName="Child1Accent1" refType="h" fact="0.2457"/>
                  <dgm:constr type="w" for="ch" forName="Child1Accent1" refType="w" fact="0.0574"/>
                  <dgm:constr type="h" for="ch" forName="Child1Accent1" refType="h" fact="0.0763"/>
                  <dgm:constr type="r" for="ch" forName="Child1Accent2" refType="w" fact="0.5542"/>
                  <dgm:constr type="t" for="ch" forName="Child1Accent2" refType="h" fact="0.2004"/>
                  <dgm:constr type="w" for="ch" forName="Child1Accent2" refType="w" fact="0.0287"/>
                  <dgm:constr type="h" for="ch" forName="Child1Accent2" refType="h" fact="0.0381"/>
                  <dgm:constr type="r" for="ch" forName="Child1Accent3" refType="w" fact="0.5946"/>
                  <dgm:constr type="t" for="ch" forName="Child1Accent3" refType="h" fact="0.1445"/>
                  <dgm:constr type="w" for="ch" forName="Child1Accent3" refType="w" fact="0.0287"/>
                  <dgm:constr type="h" for="ch" forName="Child1Accent3" refType="h" fact="0.0381"/>
                  <dgm:constr type="r" for="ch" forName="Child1Accent4" refType="w" fact="0.6347"/>
                  <dgm:constr type="t" for="ch" forName="Child1Accent4" refType="h" fact="0.097"/>
                  <dgm:constr type="w" for="ch" forName="Child1Accent4" refType="w" fact="0.0287"/>
                  <dgm:constr type="h" for="ch" forName="Child1Accent4" refType="h" fact="0.0381"/>
                  <dgm:constr type="r" for="ch" forName="Child1Accent5" refType="w" fact="0.696"/>
                  <dgm:constr type="t" for="ch" forName="Child1Accent5" refType="h" fact="0.097"/>
                  <dgm:constr type="w" for="ch" forName="Child1Accent5" refType="w" fact="0.0287"/>
                  <dgm:constr type="h" for="ch" forName="Child1Accent5" refType="h" fact="0.0381"/>
                  <dgm:constr type="r" for="ch" forName="Child1Accent6" refType="w" fact="0.7574"/>
                  <dgm:constr type="t" for="ch" forName="Child1Accent6" refType="h" fact="0.097"/>
                  <dgm:constr type="w" for="ch" forName="Child1Accent6" refType="w" fact="0.0287"/>
                  <dgm:constr type="h" for="ch" forName="Child1Accent6" refType="h" fact="0.0381"/>
                  <dgm:constr type="r" for="ch" forName="Child1Accent7" refType="w" fact="0.8187"/>
                  <dgm:constr type="t" for="ch" forName="Child1Accent7" refType="h" fact="0.097"/>
                  <dgm:constr type="w" for="ch" forName="Child1Accent7" refType="w" fact="0.0287"/>
                  <dgm:constr type="h" for="ch" forName="Child1Accent7" refType="h" fact="0.0381"/>
                  <dgm:constr type="r" for="ch" forName="Child1Accent8" refType="w" fact="0.88"/>
                  <dgm:constr type="t" for="ch" forName="Child1Accent8" refType="h" fact="0.097"/>
                  <dgm:constr type="w" for="ch" forName="Child1Accent8" refType="w" fact="0.0287"/>
                  <dgm:constr type="h" for="ch" forName="Child1Accent8" refType="h" fact="0.0381"/>
                  <dgm:constr type="r" for="ch" forName="Child1Accent9" refType="w" fact="0.9413"/>
                  <dgm:constr type="t" for="ch" forName="Child1Accent9" refType="h" fact="0.097"/>
                  <dgm:constr type="w" for="ch" forName="Child1Accent9" refType="w" fact="0.0287"/>
                  <dgm:constr type="h" for="ch" forName="Child1Accent9" refType="h" fact="0.0381"/>
                  <dgm:constr type="r" for="ch" forName="Child5Accent1" refType="w" fact="0.5181"/>
                  <dgm:constr type="t" for="ch" forName="Child5Accent1" refType="h" fact="0.7601"/>
                  <dgm:constr type="w" for="ch" forName="Child5Accent1" refType="w" fact="0.0574"/>
                  <dgm:constr type="h" for="ch" forName="Child5Accent1" refType="h" fact="0.0763"/>
                  <dgm:constr type="r" for="ch" forName="Child5Accent2" refType="w" fact="0.547"/>
                  <dgm:constr type="t" for="ch" forName="Child5Accent2" refType="h" fact="0.8375"/>
                  <dgm:constr type="w" for="ch" forName="Child5Accent2" refType="w" fact="0.0287"/>
                  <dgm:constr type="h" for="ch" forName="Child5Accent2" refType="h" fact="0.0381"/>
                  <dgm:constr type="r" for="ch" forName="Child5Accent3" refType="w" fact="0.5882"/>
                  <dgm:constr type="t" for="ch" forName="Child5Accent3" refType="h" fact="0.8991"/>
                  <dgm:constr type="w" for="ch" forName="Child5Accent3" refType="w" fact="0.0287"/>
                  <dgm:constr type="h" for="ch" forName="Child5Accent3" refType="h" fact="0.0381"/>
                  <dgm:constr type="r" for="ch" forName="Child5Accent4" refType="w" fact="0.6347"/>
                  <dgm:constr type="t" for="ch" forName="Child5Accent4" refType="h" fact="0.9619"/>
                  <dgm:constr type="w" for="ch" forName="Child5Accent4" refType="w" fact="0.0287"/>
                  <dgm:constr type="h" for="ch" forName="Child5Accent4" refType="h" fact="0.0381"/>
                  <dgm:constr type="r" for="ch" forName="Child5Accent5" refType="w" fact="0.696"/>
                  <dgm:constr type="t" for="ch" forName="Child5Accent5" refType="h" fact="0.9619"/>
                  <dgm:constr type="w" for="ch" forName="Child5Accent5" refType="w" fact="0.0287"/>
                  <dgm:constr type="h" for="ch" forName="Child5Accent5" refType="h" fact="0.0381"/>
                  <dgm:constr type="r" for="ch" forName="Child5Accent6" refType="w" fact="0.7574"/>
                  <dgm:constr type="t" for="ch" forName="Child5Accent6" refType="h" fact="0.9619"/>
                  <dgm:constr type="w" for="ch" forName="Child5Accent6" refType="w" fact="0.0287"/>
                  <dgm:constr type="h" for="ch" forName="Child5Accent6" refType="h" fact="0.0381"/>
                  <dgm:constr type="r" for="ch" forName="Child5Accent7" refType="w" fact="0.8187"/>
                  <dgm:constr type="t" for="ch" forName="Child5Accent7" refType="h" fact="0.9619"/>
                  <dgm:constr type="w" for="ch" forName="Child5Accent7" refType="w" fact="0.0287"/>
                  <dgm:constr type="h" for="ch" forName="Child5Accent7" refType="h" fact="0.0381"/>
                  <dgm:constr type="r" for="ch" forName="Child5Accent8" refType="w" fact="0.88"/>
                  <dgm:constr type="t" for="ch" forName="Child5Accent8" refType="h" fact="0.9619"/>
                  <dgm:constr type="w" for="ch" forName="Child5Accent8" refType="w" fact="0.0287"/>
                  <dgm:constr type="h" for="ch" forName="Child5Accent8" refType="h" fact="0.0381"/>
                  <dgm:constr type="r" for="ch" forName="Child5Accent9" refType="w" fact="0.9423"/>
                  <dgm:constr type="t" for="ch" forName="Child5Accent9" refType="h" fact="0.9619"/>
                  <dgm:constr type="w" for="ch" forName="Child5Accent9" refType="w" fact="0.0287"/>
                  <dgm:constr type="h" for="ch" forName="Child5Accent9" refType="h" fact="0.0381"/>
                  <dgm:constr type="r" for="ch" forName="Child5" refType="w" fact="0.9419"/>
                  <dgm:constr type="t" for="ch" forName="Child5" refType="h" fact="0.8635"/>
                  <dgm:constr type="w" for="ch" forName="Child5" refType="w" fact="0.3364"/>
                  <dgm:constr type="h" for="ch" forName="Child5" refType="h" fact="0.0981"/>
                  <dgm:constr type="r" for="ch" forName="Child4" refType="w"/>
                  <dgm:constr type="t" for="ch" forName="Child4" refType="h" fact="0.6701"/>
                  <dgm:constr type="w" for="ch" forName="Child4" refType="w" fact="0.3364"/>
                  <dgm:constr type="h" for="ch" forName="Child4" refType="h" fact="0.0981"/>
                  <dgm:constr type="r" for="ch" forName="Child3" refType="w"/>
                  <dgm:constr type="t" for="ch" forName="Child3" refType="h" fact="0.4276"/>
                  <dgm:constr type="w" for="ch" forName="Child3" refType="w" fact="0.2544"/>
                  <dgm:constr type="h" for="ch" forName="Child3" refType="h" fact="0.0981"/>
                  <dgm:constr type="r" for="ch" forName="Child2" refType="w"/>
                  <dgm:constr type="t" for="ch" forName="Child2" refType="h" fact="0.1798"/>
                  <dgm:constr type="w" for="ch" forName="Child2" refType="w" fact="0.3364"/>
                  <dgm:constr type="h" for="ch" forName="Child2" refType="h" fact="0.0981"/>
                  <dgm:constr type="r" for="ch" forName="Child1" refType="w" fact="0.9419"/>
                  <dgm:constr type="t" for="ch" forName="Child1" refType="h" fact="0"/>
                  <dgm:constr type="w" for="ch" forName="Child1" refType="w" fact="0.3364"/>
                  <dgm:constr type="h" for="ch" forName="Child1" refType="h" fact="0.0981"/>
                  <dgm:constr type="r" for="ch" forName="Parent" refType="w" fact="0.6347"/>
                  <dgm:constr type="t" for="ch" forName="Parent" refType="h" fact="0.3513"/>
                  <dgm:constr type="w" for="ch" forName="Parent" refType="w" fact="0.2906"/>
                  <dgm:constr type="h" for="ch" forName="Parent" refType="h" fact="0.3859"/>
                </dgm:constrLst>
              </dgm:else>
            </dgm:choose>
          </dgm:else>
        </dgm:choose>
        <dgm:layoutNode name="ParentAccent1" styleLbl="alignNode1">
          <dgm:alg type="sp"/>
          <dgm:shape xmlns:r="http://schemas.openxmlformats.org/officeDocument/2006/relationships" type="ellipse" r:blip="">
            <dgm:adjLst/>
          </dgm:shape>
          <dgm:presOf/>
        </dgm:layoutNode>
        <dgm:layoutNode name="ParentAccent2" styleLbl="alignNode1">
          <dgm:alg type="sp"/>
          <dgm:shape xmlns:r="http://schemas.openxmlformats.org/officeDocument/2006/relationships" type="ellipse" r:blip="">
            <dgm:adjLst/>
          </dgm:shape>
          <dgm:presOf/>
        </dgm:layoutNode>
        <dgm:layoutNode name="ParentAccent3" styleLbl="alignNode1">
          <dgm:alg type="sp"/>
          <dgm:shape xmlns:r="http://schemas.openxmlformats.org/officeDocument/2006/relationships" type="ellipse" r:blip="">
            <dgm:adjLst/>
          </dgm:shape>
          <dgm:presOf/>
        </dgm:layoutNode>
        <dgm:layoutNode name="ParentAccent4" styleLbl="alignNode1">
          <dgm:alg type="sp"/>
          <dgm:shape xmlns:r="http://schemas.openxmlformats.org/officeDocument/2006/relationships" type="ellipse" r:blip="">
            <dgm:adjLst/>
          </dgm:shape>
          <dgm:presOf/>
        </dgm:layoutNode>
        <dgm:layoutNode name="ParentAccent5" styleLbl="alignNode1">
          <dgm:alg type="sp"/>
          <dgm:shape xmlns:r="http://schemas.openxmlformats.org/officeDocument/2006/relationships" type="ellipse" r:blip="">
            <dgm:adjLst/>
          </dgm:shape>
          <dgm:presOf/>
        </dgm:layoutNode>
        <dgm:layoutNode name="ParentAccent6" styleLbl="alignNode1">
          <dgm:alg type="sp"/>
          <dgm:shape xmlns:r="http://schemas.openxmlformats.org/officeDocument/2006/relationships" type="ellipse" r:blip="">
            <dgm:adjLst/>
          </dgm:shape>
          <dgm:presOf/>
        </dgm:layoutNode>
        <dgm:layoutNode name="ParentAccent7" styleLbl="alignNode1">
          <dgm:alg type="sp"/>
          <dgm:shape xmlns:r="http://schemas.openxmlformats.org/officeDocument/2006/relationships" type="ellipse" r:blip="">
            <dgm:adjLst/>
          </dgm:shape>
          <dgm:presOf/>
        </dgm:layoutNode>
        <dgm:layoutNode name="ParentAccent8" styleLbl="alignNode1">
          <dgm:alg type="sp"/>
          <dgm:shape xmlns:r="http://schemas.openxmlformats.org/officeDocument/2006/relationships" type="ellipse" r:blip="">
            <dgm:adjLst/>
          </dgm:shape>
          <dgm:presOf/>
        </dgm:layoutNode>
        <dgm:layoutNode name="ParentAccent9" styleLbl="alignNode1">
          <dgm:alg type="sp"/>
          <dgm:shape xmlns:r="http://schemas.openxmlformats.org/officeDocument/2006/relationships" type="ellipse" r:blip="">
            <dgm:adjLst/>
          </dgm:shape>
          <dgm:presOf/>
        </dgm:layoutNode>
        <dgm:layoutNode name="ParentAccent10" styleLbl="alignNode1">
          <dgm:alg type="sp"/>
          <dgm:shape xmlns:r="http://schemas.openxmlformats.org/officeDocument/2006/relationships" type="ellipse" r:blip="">
            <dgm:adjLst/>
          </dgm:shape>
          <dgm:presOf/>
        </dgm:layoutNode>
        <dgm:layoutNode name="Parent" styleLbl="alignNode1">
          <dgm:varLst>
            <dgm:chMax val="5"/>
            <dgm:chPref val="3"/>
            <dgm:bulletEnabled val="1"/>
          </dgm:varLst>
          <dgm:alg type="tx"/>
          <dgm:shape xmlns:r="http://schemas.openxmlformats.org/officeDocument/2006/relationships" type="ellipse"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name="Name21" axis="ch" ptType="node" cnt="1">
          <dgm:layoutNode name="Child1Accent1" styleLbl="alignNode1">
            <dgm:alg type="sp"/>
            <dgm:shape xmlns:r="http://schemas.openxmlformats.org/officeDocument/2006/relationships" type="ellipse" r:blip="">
              <dgm:adjLst/>
            </dgm:shape>
            <dgm:presOf/>
          </dgm:layoutNode>
          <dgm:layoutNode name="Child1Accent2" styleLbl="alignNode1">
            <dgm:alg type="sp"/>
            <dgm:shape xmlns:r="http://schemas.openxmlformats.org/officeDocument/2006/relationships" type="ellipse" r:blip="">
              <dgm:adjLst/>
            </dgm:shape>
            <dgm:presOf/>
          </dgm:layoutNode>
          <dgm:layoutNode name="Child1Accent3" styleLbl="alignNode1">
            <dgm:alg type="sp"/>
            <dgm:shape xmlns:r="http://schemas.openxmlformats.org/officeDocument/2006/relationships" type="ellipse" r:blip="">
              <dgm:adjLst/>
            </dgm:shape>
            <dgm:presOf/>
          </dgm:layoutNode>
          <dgm:layoutNode name="Child1Accent4" styleLbl="alignNode1">
            <dgm:alg type="sp"/>
            <dgm:shape xmlns:r="http://schemas.openxmlformats.org/officeDocument/2006/relationships" type="ellipse" r:blip="">
              <dgm:adjLst/>
            </dgm:shape>
            <dgm:presOf/>
          </dgm:layoutNode>
          <dgm:layoutNode name="Child1Accent5" styleLbl="alignNode1">
            <dgm:alg type="sp"/>
            <dgm:shape xmlns:r="http://schemas.openxmlformats.org/officeDocument/2006/relationships" type="ellipse" r:blip="">
              <dgm:adjLst/>
            </dgm:shape>
            <dgm:presOf/>
          </dgm:layoutNode>
          <dgm:layoutNode name="Child1Accent6" styleLbl="alignNode1">
            <dgm:alg type="sp"/>
            <dgm:shape xmlns:r="http://schemas.openxmlformats.org/officeDocument/2006/relationships" type="ellipse" r:blip="">
              <dgm:adjLst/>
            </dgm:shape>
            <dgm:presOf/>
          </dgm:layoutNode>
          <dgm:layoutNode name="Child1Accent7" styleLbl="alignNode1">
            <dgm:alg type="sp"/>
            <dgm:shape xmlns:r="http://schemas.openxmlformats.org/officeDocument/2006/relationships" type="ellipse" r:blip="">
              <dgm:adjLst/>
            </dgm:shape>
            <dgm:presOf/>
          </dgm:layoutNode>
          <dgm:layoutNode name="Child1Accent8" styleLbl="alignNode1">
            <dgm:alg type="sp"/>
            <dgm:shape xmlns:r="http://schemas.openxmlformats.org/officeDocument/2006/relationships" type="ellipse" r:blip="">
              <dgm:adjLst/>
            </dgm:shape>
            <dgm:presOf/>
          </dgm:layoutNode>
          <dgm:layoutNode name="Child1Accent9" styleLbl="alignNode1">
            <dgm:alg type="sp"/>
            <dgm:shape xmlns:r="http://schemas.openxmlformats.org/officeDocument/2006/relationships" type="ellipse" r:blip="">
              <dgm:adjLst/>
            </dgm:shape>
            <dgm:presOf/>
          </dgm:layoutNode>
          <dgm:layoutNode name="Child1"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2" axis="ch" ptType="node" st="2" cnt="1">
          <dgm:layoutNode name="Child2Accent1" styleLbl="alignNode1">
            <dgm:alg type="sp"/>
            <dgm:shape xmlns:r="http://schemas.openxmlformats.org/officeDocument/2006/relationships" type="ellipse" r:blip="">
              <dgm:adjLst/>
            </dgm:shape>
            <dgm:presOf/>
          </dgm:layoutNode>
          <dgm:layoutNode name="Child2Accent2" styleLbl="alignNode1">
            <dgm:alg type="sp"/>
            <dgm:shape xmlns:r="http://schemas.openxmlformats.org/officeDocument/2006/relationships" type="ellipse" r:blip="">
              <dgm:adjLst/>
            </dgm:shape>
            <dgm:presOf/>
          </dgm:layoutNode>
          <dgm:layoutNode name="Child2Accent3" styleLbl="alignNode1">
            <dgm:alg type="sp"/>
            <dgm:shape xmlns:r="http://schemas.openxmlformats.org/officeDocument/2006/relationships" type="ellipse" r:blip="">
              <dgm:adjLst/>
            </dgm:shape>
            <dgm:presOf/>
          </dgm:layoutNode>
          <dgm:layoutNode name="Child2Accent4" styleLbl="alignNode1">
            <dgm:alg type="sp"/>
            <dgm:shape xmlns:r="http://schemas.openxmlformats.org/officeDocument/2006/relationships" type="ellipse" r:blip="">
              <dgm:adjLst/>
            </dgm:shape>
            <dgm:presOf/>
          </dgm:layoutNode>
          <dgm:layoutNode name="Child2Accent5" styleLbl="alignNode1">
            <dgm:alg type="sp"/>
            <dgm:shape xmlns:r="http://schemas.openxmlformats.org/officeDocument/2006/relationships" type="ellipse" r:blip="">
              <dgm:adjLst/>
            </dgm:shape>
            <dgm:presOf/>
          </dgm:layoutNode>
          <dgm:layoutNode name="Child2Accent6" styleLbl="alignNode1">
            <dgm:alg type="sp"/>
            <dgm:shape xmlns:r="http://schemas.openxmlformats.org/officeDocument/2006/relationships" type="ellipse" r:blip="">
              <dgm:adjLst/>
            </dgm:shape>
            <dgm:presOf/>
          </dgm:layoutNode>
          <dgm:layoutNode name="Child2Accent7" styleLbl="alignNode1">
            <dgm:alg type="sp"/>
            <dgm:shape xmlns:r="http://schemas.openxmlformats.org/officeDocument/2006/relationships" type="ellipse" r:blip="">
              <dgm:adjLst/>
            </dgm:shape>
            <dgm:presOf/>
          </dgm:layoutNode>
          <dgm:layoutNode name="Child2"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3" axis="ch" ptType="node" st="3" cnt="1">
          <dgm:layoutNode name="Child3Accent1" styleLbl="alignNode1">
            <dgm:alg type="sp"/>
            <dgm:shape xmlns:r="http://schemas.openxmlformats.org/officeDocument/2006/relationships" type="ellipse" r:blip="">
              <dgm:adjLst/>
            </dgm:shape>
            <dgm:presOf/>
          </dgm:layoutNode>
          <dgm:layoutNode name="Child3Accent2" styleLbl="alignNode1">
            <dgm:alg type="sp"/>
            <dgm:shape xmlns:r="http://schemas.openxmlformats.org/officeDocument/2006/relationships" type="ellipse" r:blip="">
              <dgm:adjLst/>
            </dgm:shape>
            <dgm:presOf/>
          </dgm:layoutNode>
          <dgm:layoutNode name="Child3Accent3" styleLbl="alignNode1">
            <dgm:alg type="sp"/>
            <dgm:shape xmlns:r="http://schemas.openxmlformats.org/officeDocument/2006/relationships" type="ellipse" r:blip="">
              <dgm:adjLst/>
            </dgm:shape>
            <dgm:presOf/>
          </dgm:layoutNode>
          <dgm:layoutNode name="Child3Accent4" styleLbl="alignNode1">
            <dgm:alg type="sp"/>
            <dgm:shape xmlns:r="http://schemas.openxmlformats.org/officeDocument/2006/relationships" type="ellipse" r:blip="">
              <dgm:adjLst/>
            </dgm:shape>
            <dgm:presOf/>
          </dgm:layoutNode>
          <dgm:layoutNode name="Child3Accent5" styleLbl="alignNode1">
            <dgm:alg type="sp"/>
            <dgm:shape xmlns:r="http://schemas.openxmlformats.org/officeDocument/2006/relationships" type="ellipse" r:blip="">
              <dgm:adjLst/>
            </dgm:shape>
            <dgm:presOf/>
          </dgm:layoutNode>
          <dgm:layoutNode name="Child3Accent6" styleLbl="alignNode1">
            <dgm:alg type="sp"/>
            <dgm:shape xmlns:r="http://schemas.openxmlformats.org/officeDocument/2006/relationships" type="ellipse" r:blip="">
              <dgm:adjLst/>
            </dgm:shape>
            <dgm:presOf/>
          </dgm:layoutNode>
          <dgm:layoutNode name="Child3Accent7" styleLbl="alignNode1">
            <dgm:alg type="sp"/>
            <dgm:shape xmlns:r="http://schemas.openxmlformats.org/officeDocument/2006/relationships" type="ellipse" r:blip="">
              <dgm:adjLst/>
            </dgm:shape>
            <dgm:presOf/>
          </dgm:layoutNode>
          <dgm:layoutNode name="Child3"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4" axis="ch" ptType="node" st="4" cnt="1">
          <dgm:layoutNode name="Child4Accent1" styleLbl="alignNode1">
            <dgm:alg type="sp"/>
            <dgm:shape xmlns:r="http://schemas.openxmlformats.org/officeDocument/2006/relationships" type="ellipse" r:blip="">
              <dgm:adjLst/>
            </dgm:shape>
            <dgm:presOf/>
          </dgm:layoutNode>
          <dgm:layoutNode name="Child4Accent2" styleLbl="alignNode1">
            <dgm:alg type="sp"/>
            <dgm:shape xmlns:r="http://schemas.openxmlformats.org/officeDocument/2006/relationships" type="ellipse" r:blip="">
              <dgm:adjLst/>
            </dgm:shape>
            <dgm:presOf/>
          </dgm:layoutNode>
          <dgm:layoutNode name="Child4Accent3" styleLbl="alignNode1">
            <dgm:alg type="sp"/>
            <dgm:shape xmlns:r="http://schemas.openxmlformats.org/officeDocument/2006/relationships" type="ellipse" r:blip="">
              <dgm:adjLst/>
            </dgm:shape>
            <dgm:presOf/>
          </dgm:layoutNode>
          <dgm:layoutNode name="Child4Accent4" styleLbl="alignNode1">
            <dgm:alg type="sp"/>
            <dgm:shape xmlns:r="http://schemas.openxmlformats.org/officeDocument/2006/relationships" type="ellipse" r:blip="">
              <dgm:adjLst/>
            </dgm:shape>
            <dgm:presOf/>
          </dgm:layoutNode>
          <dgm:layoutNode name="Child4Accent5" styleLbl="alignNode1">
            <dgm:alg type="sp"/>
            <dgm:shape xmlns:r="http://schemas.openxmlformats.org/officeDocument/2006/relationships" type="ellipse" r:blip="">
              <dgm:adjLst/>
            </dgm:shape>
            <dgm:presOf/>
          </dgm:layoutNode>
          <dgm:layoutNode name="Child4Accent6" styleLbl="alignNode1">
            <dgm:alg type="sp"/>
            <dgm:shape xmlns:r="http://schemas.openxmlformats.org/officeDocument/2006/relationships" type="ellipse" r:blip="">
              <dgm:adjLst/>
            </dgm:shape>
            <dgm:presOf/>
          </dgm:layoutNode>
          <dgm:layoutNode name="Child4Accent7" styleLbl="alignNode1">
            <dgm:alg type="sp"/>
            <dgm:shape xmlns:r="http://schemas.openxmlformats.org/officeDocument/2006/relationships" type="ellipse" r:blip="">
              <dgm:adjLst/>
            </dgm:shape>
            <dgm:presOf/>
          </dgm:layoutNode>
          <dgm:layoutNode name="Child4Accent8" styleLbl="alignNode1">
            <dgm:alg type="sp"/>
            <dgm:shape xmlns:r="http://schemas.openxmlformats.org/officeDocument/2006/relationships" type="ellipse" r:blip="">
              <dgm:adjLst/>
            </dgm:shape>
            <dgm:presOf/>
          </dgm:layoutNode>
          <dgm:layoutNode name="Child4"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5" axis="ch" ptType="node" st="5" cnt="1">
          <dgm:layoutNode name="Child5Accent1" styleLbl="alignNode1">
            <dgm:alg type="sp"/>
            <dgm:shape xmlns:r="http://schemas.openxmlformats.org/officeDocument/2006/relationships" type="ellipse" r:blip="">
              <dgm:adjLst/>
            </dgm:shape>
            <dgm:presOf/>
          </dgm:layoutNode>
          <dgm:layoutNode name="Child5Accent2" styleLbl="alignNode1">
            <dgm:alg type="sp"/>
            <dgm:shape xmlns:r="http://schemas.openxmlformats.org/officeDocument/2006/relationships" type="ellipse" r:blip="">
              <dgm:adjLst/>
            </dgm:shape>
            <dgm:presOf/>
          </dgm:layoutNode>
          <dgm:layoutNode name="Child5Accent3" styleLbl="alignNode1">
            <dgm:alg type="sp"/>
            <dgm:shape xmlns:r="http://schemas.openxmlformats.org/officeDocument/2006/relationships" type="ellipse" r:blip="">
              <dgm:adjLst/>
            </dgm:shape>
            <dgm:presOf/>
          </dgm:layoutNode>
          <dgm:layoutNode name="Child5Accent4" styleLbl="alignNode1">
            <dgm:alg type="sp"/>
            <dgm:shape xmlns:r="http://schemas.openxmlformats.org/officeDocument/2006/relationships" type="ellipse" r:blip="">
              <dgm:adjLst/>
            </dgm:shape>
            <dgm:presOf/>
          </dgm:layoutNode>
          <dgm:layoutNode name="Child5Accent5" styleLbl="alignNode1">
            <dgm:alg type="sp"/>
            <dgm:shape xmlns:r="http://schemas.openxmlformats.org/officeDocument/2006/relationships" type="ellipse" r:blip="">
              <dgm:adjLst/>
            </dgm:shape>
            <dgm:presOf/>
          </dgm:layoutNode>
          <dgm:layoutNode name="Child5Accent6" styleLbl="alignNode1">
            <dgm:alg type="sp"/>
            <dgm:shape xmlns:r="http://schemas.openxmlformats.org/officeDocument/2006/relationships" type="ellipse" r:blip="">
              <dgm:adjLst/>
            </dgm:shape>
            <dgm:presOf/>
          </dgm:layoutNode>
          <dgm:layoutNode name="Child5Accent7" styleLbl="alignNode1">
            <dgm:alg type="sp"/>
            <dgm:shape xmlns:r="http://schemas.openxmlformats.org/officeDocument/2006/relationships" type="ellipse" r:blip="">
              <dgm:adjLst/>
            </dgm:shape>
            <dgm:presOf/>
          </dgm:layoutNode>
          <dgm:layoutNode name="Child5Accent8" styleLbl="alignNode1">
            <dgm:alg type="sp"/>
            <dgm:shape xmlns:r="http://schemas.openxmlformats.org/officeDocument/2006/relationships" type="ellipse" r:blip="">
              <dgm:adjLst/>
            </dgm:shape>
            <dgm:presOf/>
          </dgm:layoutNode>
          <dgm:layoutNode name="Child5Accent9" styleLbl="alignNode1">
            <dgm:alg type="sp"/>
            <dgm:shape xmlns:r="http://schemas.openxmlformats.org/officeDocument/2006/relationships" type="ellipse" r:blip="">
              <dgm:adjLst/>
            </dgm:shape>
            <dgm:presOf/>
          </dgm:layoutNode>
          <dgm:layoutNode name="Child5"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1/layout/ConvergingText">
  <dgm:title val="Converging Text"/>
  <dgm:desc val="Use to show multiple steps or parts that merge into a whole. Limited to one Level 1 shape that contains text and a maximum of five Level 2 shapes."/>
  <dgm:catLst>
    <dgm:cat type="process" pri="6500"/>
    <dgm:cat type="officeonline" pri="5000"/>
  </dgm:catLst>
  <dgm:samp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tyleData>
  <dgm:clr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clrData>
  <dgm:layoutNode name="Name0">
    <dgm:varLst>
      <dgm:chMax/>
      <dgm:chPref val="1"/>
      <dgm:dir/>
      <dgm:animOne val="branch"/>
      <dgm:animLvl val="lvl"/>
      <dgm:resizeHandles/>
    </dgm:varLst>
    <dgm:choose name="Name1">
      <dgm:if name="Name2" func="var" arg="dir" op="equ" val="norm">
        <dgm:alg type="lin">
          <dgm:param type="linDir" val="fromL"/>
          <dgm:param type="vertAlign" val="mid"/>
          <dgm:param type="nodeVertAlign" val="mid"/>
          <dgm:param type="horzAlign" val="ctr"/>
        </dgm:alg>
      </dgm:if>
      <dgm:else name="Name3">
        <dgm:alg type="lin">
          <dgm:param type="linDir" val="fromR"/>
          <dgm:param type="vertAlign" val="mid"/>
          <dgm:param type="nodeVertAlign" val="mid"/>
          <dgm:param type="horzAlign" val="ctr"/>
        </dgm:alg>
      </dgm:else>
    </dgm:choose>
    <dgm:shape xmlns:r="http://schemas.openxmlformats.org/officeDocument/2006/relationships" r:blip="">
      <dgm:adjLst/>
    </dgm:shape>
    <dgm:constrLst>
      <dgm:constr type="primFontSz" for="des" forName="Parent" op="equ" val="65"/>
      <dgm:constr type="primFontSz" for="des" forName="Child1" op="equ" val="65"/>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w" for="ch" forName="composite" refType="w"/>
      <dgm:constr type="h" for="ch" forName="composite" refType="h"/>
      <dgm:constr type="sp" refType="w" refFor="ch" refForName="composite" op="equ" fact="0.05"/>
      <dgm:constr type="w" for="ch" forName="sibTrans" refType="w" refFor="ch" refForName="composite" op="equ" fact="0.05"/>
      <dgm:constr type="h" for="ch" forName="sibTrans" refType="w" refFor="ch" refForName="sibTrans" op="equ"/>
    </dgm:constrLst>
    <dgm:forEach name="nodesForEach" axis="ch" ptType="node">
      <dgm:layoutNode name="composite">
        <dgm:choose name="Name4">
          <dgm:if name="Name5" func="var" arg="dir" op="equ" val="norm">
            <dgm:choose name="Name6">
              <dgm:if name="Name7" axis="ch" ptType="node" func="cnt" op="equ" val="0">
                <dgm:alg type="composite">
                  <dgm:param type="ar" val="2.1059"/>
                </dgm:alg>
                <dgm:constrLst>
                  <dgm:constr type="l" for="ch" forName="Parent" refType="w" fact="0"/>
                  <dgm:constr type="t" for="ch" forName="Parent" refType="h" fact="0"/>
                  <dgm:constr type="w" for="ch" forName="Parent" refType="w" fact="0.4749"/>
                  <dgm:constr type="h" for="ch" forName="Parent" refType="h"/>
                  <dgm:constr type="l" for="ch" forName="ParentAccent1" refType="w" fact="0.9531"/>
                  <dgm:constr type="t" for="ch" forName="ParentAccent1" refType="h" fact="0.4506"/>
                  <dgm:constr type="w" for="ch" forName="ParentAccent1" refType="w" fact="0.0469"/>
                  <dgm:constr type="h" for="ch" forName="ParentAccent1" refType="h" fact="0.0988"/>
                  <dgm:constr type="l" for="ch" forName="ParentAccent2" refType="w" fact="0.8734"/>
                  <dgm:constr type="t" for="ch" forName="ParentAccent2" refType="h" fact="0.4506"/>
                  <dgm:constr type="w" for="ch" forName="ParentAccent2" refType="w" fact="0.0469"/>
                  <dgm:constr type="h" for="ch" forName="ParentAccent2" refType="h" fact="0.0988"/>
                  <dgm:constr type="l" for="ch" forName="ParentAccent3" refType="w" fact="0.7937"/>
                  <dgm:constr type="t" for="ch" forName="ParentAccent3" refType="h" fact="0.4506"/>
                  <dgm:constr type="w" for="ch" forName="ParentAccent3" refType="w" fact="0.0469"/>
                  <dgm:constr type="h" for="ch" forName="ParentAccent3" refType="h" fact="0.0988"/>
                  <dgm:constr type="l" for="ch" forName="ParentAccent4" refType="w" fact="0.714"/>
                  <dgm:constr type="t" for="ch" forName="ParentAccent4" refType="h" fact="0.4506"/>
                  <dgm:constr type="w" for="ch" forName="ParentAccent4" refType="w" fact="0.0469"/>
                  <dgm:constr type="h" for="ch" forName="ParentAccent4" refType="h" fact="0.0988"/>
                  <dgm:constr type="l" for="ch" forName="ParentAccent5" refType="w" fact="0.6343"/>
                  <dgm:constr type="t" for="ch" forName="ParentAccent5" refType="h" fact="0.4506"/>
                  <dgm:constr type="w" for="ch" forName="ParentAccent5" refType="w" fact="0.0469"/>
                  <dgm:constr type="h" for="ch" forName="ParentAccent5" refType="h" fact="0.0988"/>
                  <dgm:constr type="l" for="ch" forName="ParentAccent6" refType="w" fact="0.5076"/>
                  <dgm:constr type="t" for="ch" forName="ParentAccent6" refType="h" fact="0.4012"/>
                  <dgm:constr type="w" for="ch" forName="ParentAccent6" refType="w" fact="0.0939"/>
                  <dgm:constr type="h" for="ch" forName="ParentAccent6" refType="h" fact="0.1976"/>
                  <dgm:constr type="l" for="ch" forName="ParentAccent7" refType="w" fact="0.8766"/>
                  <dgm:constr type="t" for="ch" forName="ParentAccent7" refType="h" fact="0.2465"/>
                  <dgm:constr type="w" for="ch" forName="ParentAccent7" refType="w" fact="0.0469"/>
                  <dgm:constr type="h" for="ch" forName="ParentAccent7" refType="h" fact="0.0988"/>
                  <dgm:constr type="l" for="ch" forName="ParentAccent8" refType="w" fact="0.8766"/>
                  <dgm:constr type="t" for="ch" forName="ParentAccent8" refType="h" fact="0.6562"/>
                  <dgm:constr type="w" for="ch" forName="ParentAccent8" refType="w" fact="0.0469"/>
                  <dgm:constr type="h" for="ch" forName="ParentAccent8" refType="h" fact="0.0988"/>
                  <dgm:constr type="l" for="ch" forName="ParentAccent9" refType="w" fact="0.9185"/>
                  <dgm:constr type="t" for="ch" forName="ParentAccent9" refType="h" fact="0.3353"/>
                  <dgm:constr type="w" for="ch" forName="ParentAccent9" refType="w" fact="0.0469"/>
                  <dgm:constr type="h" for="ch" forName="ParentAccent9" refType="h" fact="0.0988"/>
                  <dgm:constr type="l" for="ch" forName="ParentAccent10" refType="w" fact="0.9213"/>
                  <dgm:constr type="t" for="ch" forName="ParentAccent10" refType="h" fact="0.5679"/>
                  <dgm:constr type="w" for="ch" forName="ParentAccent10" refType="w" fact="0.0469"/>
                  <dgm:constr type="h" for="ch" forName="ParentAccent10" refType="h" fact="0.0988"/>
                </dgm:constrLst>
              </dgm:if>
              <dgm:if name="Name8" axis="ch" ptType="node" func="cnt" op="equ" val="1">
                <dgm:alg type="composite">
                  <dgm:param type="ar" val="3.4411"/>
                </dgm:alg>
                <dgm:constrLst>
                  <dgm:constr type="l" for="ch" forName="Child1Accent1" refType="w" fact="0.284"/>
                  <dgm:constr type="t" for="ch" forName="Child1Accent1" refType="h" fact="0.4012"/>
                  <dgm:constr type="w" for="ch" forName="Child1Accent1" refType="w" fact="0.0574"/>
                  <dgm:constr type="h" for="ch" forName="Child1Accent1" refType="h" fact="0.1976"/>
                  <dgm:constr type="l" for="ch" forName="Child1Accent2" refType="w" fact="0.2272"/>
                  <dgm:constr type="t" for="ch" forName="Child1Accent2" refType="h" fact="0.4506"/>
                  <dgm:constr type="w" for="ch" forName="Child1Accent2" refType="w" fact="0.0287"/>
                  <dgm:constr type="h" for="ch" forName="Child1Accent2" refType="h" fact="0.0988"/>
                  <dgm:constr type="l" for="ch" forName="Child1Accent3" refType="w" fact="0.1705"/>
                  <dgm:constr type="t" for="ch" forName="Child1Accent3" refType="h" fact="0.4506"/>
                  <dgm:constr type="w" for="ch" forName="Child1Accent3" refType="w" fact="0.0287"/>
                  <dgm:constr type="h" for="ch" forName="Child1Accent3" refType="h" fact="0.0988"/>
                  <dgm:constr type="l" for="ch" forName="Child1Accent4" refType="w" fact="0.1137"/>
                  <dgm:constr type="t" for="ch" forName="Child1Accent4" refType="h" fact="0.4506"/>
                  <dgm:constr type="w" for="ch" forName="Child1Accent4" refType="w" fact="0.0287"/>
                  <dgm:constr type="h" for="ch" forName="Child1Accent4" refType="h" fact="0.0988"/>
                  <dgm:constr type="l" for="ch" forName="Child1Accent5" refType="w" fact="0.057"/>
                  <dgm:constr type="t" for="ch" forName="Child1Accent5" refType="h" fact="0.4506"/>
                  <dgm:constr type="w" for="ch" forName="Child1Accent5" refType="w" fact="0.0287"/>
                  <dgm:constr type="h" for="ch" forName="Child1Accent5" refType="h" fact="0.0988"/>
                  <dgm:constr type="l" for="ch" forName="Child1Accent6" refType="w" fact="0.0002"/>
                  <dgm:constr type="t" for="ch" forName="Child1Accent6" refType="h" fact="0.4506"/>
                  <dgm:constr type="w" for="ch" forName="Child1Accent6" refType="w" fact="0.0287"/>
                  <dgm:constr type="h" for="ch" forName="Child1Accent6" refType="h" fact="0.0988"/>
                  <dgm:constr type="l" for="ch" forName="Child1Accent7" refType="w" fact="0"/>
                  <dgm:constr type="t" for="ch" forName="Child1Accent7" refType="h" fact="0"/>
                  <dgm:constr type="w" for="ch" forName="Child1Accent7" refType="w" fact="0"/>
                  <dgm:constr type="h" for="ch" forName="Child1Accent7" refType="h" fact="0"/>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ParentAccent1" refType="w" fact="0.9713"/>
                  <dgm:constr type="t" for="ch" forName="ParentAccent1" refType="h" fact="0.4506"/>
                  <dgm:constr type="w" for="ch" forName="ParentAccent1" refType="w" fact="0.0287"/>
                  <dgm:constr type="h" for="ch" forName="ParentAccent1" refType="h" fact="0.0988"/>
                  <dgm:constr type="l" for="ch" forName="ParentAccent2" refType="w" fact="0.9187"/>
                  <dgm:constr type="t" for="ch" forName="ParentAccent2" refType="h" fact="0.4506"/>
                  <dgm:constr type="w" for="ch" forName="ParentAccent2" refType="w" fact="0.0287"/>
                  <dgm:constr type="h" for="ch" forName="ParentAccent2" refType="h" fact="0.0988"/>
                  <dgm:constr type="l" for="ch" forName="ParentAccent3" refType="w" fact="0.8661"/>
                  <dgm:constr type="t" for="ch" forName="ParentAccent3" refType="h" fact="0.4506"/>
                  <dgm:constr type="w" for="ch" forName="ParentAccent3" refType="w" fact="0.0287"/>
                  <dgm:constr type="h" for="ch" forName="ParentAccent3" refType="h" fact="0.0988"/>
                  <dgm:constr type="l" for="ch" forName="ParentAccent4" refType="w" fact="0.8136"/>
                  <dgm:constr type="t" for="ch" forName="ParentAccent4" refType="h" fact="0.4506"/>
                  <dgm:constr type="w" for="ch" forName="ParentAccent4" refType="w" fact="0.0287"/>
                  <dgm:constr type="h" for="ch" forName="ParentAccent4" refType="h" fact="0.0988"/>
                  <dgm:constr type="l" for="ch" forName="ParentAccent5" refType="w" fact="0.761"/>
                  <dgm:constr type="t" for="ch" forName="ParentAccent5" refType="h" fact="0.4506"/>
                  <dgm:constr type="w" for="ch" forName="ParentAccent5" refType="w" fact="0.0287"/>
                  <dgm:constr type="h" for="ch" forName="ParentAccent5" refType="h" fact="0.0988"/>
                  <dgm:constr type="l" for="ch" forName="ParentAccent6" refType="w" fact="0.6797"/>
                  <dgm:constr type="t" for="ch" forName="ParentAccent6" refType="h" fact="0.4012"/>
                  <dgm:constr type="w" for="ch" forName="ParentAccent6" refType="w" fact="0.0574"/>
                  <dgm:constr type="h" for="ch" forName="ParentAccent6" refType="h" fact="0.1976"/>
                  <dgm:constr type="l" for="ch" forName="ParentAccent7" refType="w" fact="0.9245"/>
                  <dgm:constr type="t" for="ch" forName="ParentAccent7" refType="h" fact="0.2465"/>
                  <dgm:constr type="w" for="ch" forName="ParentAccent7" refType="w" fact="0.0287"/>
                  <dgm:constr type="h" for="ch" forName="ParentAccent7" refType="h" fact="0.0988"/>
                  <dgm:constr type="l" for="ch" forName="ParentAccent8" refType="w" fact="0.9245"/>
                  <dgm:constr type="t" for="ch" forName="ParentAccent8" refType="h" fact="0.6562"/>
                  <dgm:constr type="w" for="ch" forName="ParentAccent8" refType="w" fact="0.0287"/>
                  <dgm:constr type="h" for="ch" forName="ParentAccent8" refType="h" fact="0.0988"/>
                  <dgm:constr type="l" for="ch" forName="ParentAccent9" refType="w" fact="0.9501"/>
                  <dgm:constr type="t" for="ch" forName="ParentAccent9" refType="h" fact="0.3353"/>
                  <dgm:constr type="w" for="ch" forName="ParentAccent9" refType="w" fact="0.0287"/>
                  <dgm:constr type="h" for="ch" forName="ParentAccent9" refType="h" fact="0.0988"/>
                  <dgm:constr type="l" for="ch" forName="ParentAccent10" refType="w" fact="0.9518"/>
                  <dgm:constr type="t" for="ch" forName="ParentAccent10" refType="h" fact="0.5679"/>
                  <dgm:constr type="w" for="ch" forName="ParentAccent10" refType="w" fact="0.0287"/>
                  <dgm:constr type="h" for="ch" forName="ParentAccent10" refType="h" fact="0.0988"/>
                  <dgm:constr type="l" for="ch" forName="Child1" refType="w" fact="0"/>
                  <dgm:constr type="t" for="ch" forName="Child1" refType="h" fact="0.1978"/>
                  <dgm:constr type="w" for="ch" forName="Child1" refType="w" fact="0.2544"/>
                  <dgm:constr type="h" for="ch" forName="Child1" refType="h" fact="0.2541"/>
                  <dgm:constr type="l" for="ch" forName="Parent" refType="w" fact="0.3653"/>
                  <dgm:constr type="t" for="ch" forName="Parent" refType="h" fact="0"/>
                  <dgm:constr type="w" for="ch" forName="Parent" refType="w" fact="0.2906"/>
                  <dgm:constr type="h" for="ch" forName="Parent" refType="h"/>
                </dgm:constrLst>
              </dgm:if>
              <dgm:if name="Name9" axis="ch" ptType="node" func="cnt" op="equ" val="2">
                <dgm:alg type="composite">
                  <dgm:param type="ar" val="2.1185"/>
                </dgm:alg>
                <dgm:constrLst>
                  <dgm:constr type="l" for="ch" forName="Child1Accent1" refType="w" fact="0.3436"/>
                  <dgm:constr type="t" for="ch" forName="Child1Accent1" refType="h" fact="0.2211"/>
                  <dgm:constr type="w" for="ch" forName="Child1Accent1" refType="w" fact="0.0574"/>
                  <dgm:constr type="h" for="ch" forName="Child1Accent1" refType="h" fact="0.1217"/>
                  <dgm:constr type="l" for="ch" forName="Child1Accent2" refType="w" fact="0.3068"/>
                  <dgm:constr type="t" for="ch" forName="Child1Accent2" refType="h" fact="0.1569"/>
                  <dgm:constr type="w" for="ch" forName="Child1Accent2" refType="w" fact="0.0287"/>
                  <dgm:constr type="h" for="ch" forName="Child1Accent2" refType="h" fact="0.0608"/>
                  <dgm:constr type="l" for="ch" forName="Child1Accent3" refType="w" fact="0.2455"/>
                  <dgm:constr type="t" for="ch" forName="Child1Accent3" refType="h" fact="0.1569"/>
                  <dgm:constr type="w" for="ch" forName="Child1Accent3" refType="w" fact="0.0287"/>
                  <dgm:constr type="h" for="ch" forName="Child1Accent3" refType="h" fact="0.0608"/>
                  <dgm:constr type="l" for="ch" forName="Child1Accent4" refType="w" fact="0.1842"/>
                  <dgm:constr type="t" for="ch" forName="Child1Accent4" refType="h" fact="0.1569"/>
                  <dgm:constr type="w" for="ch" forName="Child1Accent4" refType="w" fact="0.0287"/>
                  <dgm:constr type="h" for="ch" forName="Child1Accent4" refType="h" fact="0.0608"/>
                  <dgm:constr type="l" for="ch" forName="Child1Accent5" refType="w" fact="0.1229"/>
                  <dgm:constr type="t" for="ch" forName="Child1Accent5" refType="h" fact="0.1569"/>
                  <dgm:constr type="w" for="ch" forName="Child1Accent5" refType="w" fact="0.0287"/>
                  <dgm:constr type="h" for="ch" forName="Child1Accent5" refType="h" fact="0.0608"/>
                  <dgm:constr type="l" for="ch" forName="Child1Accent6" refType="w" fact="0.0615"/>
                  <dgm:constr type="t" for="ch" forName="Child1Accent6" refType="h" fact="0.1569"/>
                  <dgm:constr type="w" for="ch" forName="Child1Accent6" refType="w" fact="0.0287"/>
                  <dgm:constr type="h" for="ch" forName="Child1Accent6" refType="h" fact="0.0608"/>
                  <dgm:constr type="l" for="ch" forName="Child1Accent7" refType="w" fact="0.0002"/>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Child2Accent1" refType="w" fact="0.3436"/>
                  <dgm:constr type="t" for="ch" forName="Child2Accent1" refType="h" fact="0.8153"/>
                  <dgm:constr type="w" for="ch" forName="Child2Accent1" refType="w" fact="0.0574"/>
                  <dgm:constr type="h" for="ch" forName="Child2Accent1" refType="h" fact="0.1217"/>
                  <dgm:constr type="l" for="ch" forName="Child2Accent2" refType="w" fact="0.3068"/>
                  <dgm:constr type="t" for="ch" forName="Child2Accent2" refType="h" fact="0.9392"/>
                  <dgm:constr type="w" for="ch" forName="Child2Accent2" refType="w" fact="0.0287"/>
                  <dgm:constr type="h" for="ch" forName="Child2Accent2" refType="h" fact="0.0608"/>
                  <dgm:constr type="l" for="ch" forName="Child2Accent3" refType="w" fact="0.2455"/>
                  <dgm:constr type="t" for="ch" forName="Child2Accent3" refType="h" fact="0.9392"/>
                  <dgm:constr type="w" for="ch" forName="Child2Accent3" refType="w" fact="0.0287"/>
                  <dgm:constr type="h" for="ch" forName="Child2Accent3" refType="h" fact="0.0608"/>
                  <dgm:constr type="l" for="ch" forName="Child2Accent4" refType="w" fact="0.1842"/>
                  <dgm:constr type="t" for="ch" forName="Child2Accent4" refType="h" fact="0.9392"/>
                  <dgm:constr type="w" for="ch" forName="Child2Accent4" refType="w" fact="0.0287"/>
                  <dgm:constr type="h" for="ch" forName="Child2Accent4" refType="h" fact="0.0608"/>
                  <dgm:constr type="l" for="ch" forName="Child2Accent5" refType="w" fact="0.1229"/>
                  <dgm:constr type="t" for="ch" forName="Child2Accent5" refType="h" fact="0.9392"/>
                  <dgm:constr type="w" for="ch" forName="Child2Accent5" refType="w" fact="0.0287"/>
                  <dgm:constr type="h" for="ch" forName="Child2Accent5" refType="h" fact="0.0608"/>
                  <dgm:constr type="l" for="ch" forName="Child2Accent6" refType="w" fact="0.0615"/>
                  <dgm:constr type="t" for="ch" forName="Child2Accent6" refType="h" fact="0.9392"/>
                  <dgm:constr type="w" for="ch" forName="Child2Accent6" refType="w" fact="0.0287"/>
                  <dgm:constr type="h" for="ch" forName="Child2Accent6" refType="h" fact="0.0608"/>
                  <dgm:constr type="l" for="ch" forName="Child2Accent7" refType="w" fact="0.0002"/>
                  <dgm:constr type="t" for="ch" forName="Child2Accent7" refType="h" fact="0.9392"/>
                  <dgm:constr type="w" for="ch" forName="Child2Accent7" refType="w" fact="0.0287"/>
                  <dgm:constr type="h" for="ch" forName="Child2Accent7" refType="h" fact="0.0608"/>
                  <dgm:constr type="l" for="ch" forName="ParentAccent1" refType="w" fact="0.9713"/>
                  <dgm:constr type="t" for="ch" forName="ParentAccent1" refType="h" fact="0.5511"/>
                  <dgm:constr type="w" for="ch" forName="ParentAccent1" refType="w" fact="0.0287"/>
                  <dgm:constr type="h" for="ch" forName="ParentAccent1" refType="h" fact="0.0608"/>
                  <dgm:constr type="l" for="ch" forName="ParentAccent2" refType="w" fact="0.9187"/>
                  <dgm:constr type="t" for="ch" forName="ParentAccent2" refType="h" fact="0.5511"/>
                  <dgm:constr type="w" for="ch" forName="ParentAccent2" refType="w" fact="0.0287"/>
                  <dgm:constr type="h" for="ch" forName="ParentAccent2" refType="h" fact="0.0608"/>
                  <dgm:constr type="l" for="ch" forName="ParentAccent3" refType="w" fact="0.8661"/>
                  <dgm:constr type="t" for="ch" forName="ParentAccent3" refType="h" fact="0.5511"/>
                  <dgm:constr type="w" for="ch" forName="ParentAccent3" refType="w" fact="0.0287"/>
                  <dgm:constr type="h" for="ch" forName="ParentAccent3" refType="h" fact="0.0608"/>
                  <dgm:constr type="l" for="ch" forName="ParentAccent4" refType="w" fact="0.8136"/>
                  <dgm:constr type="t" for="ch" forName="ParentAccent4" refType="h" fact="0.5511"/>
                  <dgm:constr type="w" for="ch" forName="ParentAccent4" refType="w" fact="0.0287"/>
                  <dgm:constr type="h" for="ch" forName="ParentAccent4" refType="h" fact="0.0608"/>
                  <dgm:constr type="l" for="ch" forName="ParentAccent5" refType="w" fact="0.761"/>
                  <dgm:constr type="t" for="ch" forName="ParentAccent5" refType="h" fact="0.5511"/>
                  <dgm:constr type="w" for="ch" forName="ParentAccent5" refType="w" fact="0.0287"/>
                  <dgm:constr type="h" for="ch" forName="ParentAccent5" refType="h" fact="0.0608"/>
                  <dgm:constr type="l" for="ch" forName="ParentAccent6" refType="w" fact="0.6797"/>
                  <dgm:constr type="t" for="ch" forName="ParentAccent6" refType="h" fact="0.5207"/>
                  <dgm:constr type="w" for="ch" forName="ParentAccent6" refType="w" fact="0.0574"/>
                  <dgm:constr type="h" for="ch" forName="ParentAccent6" refType="h" fact="0.1217"/>
                  <dgm:constr type="l" for="ch" forName="ParentAccent7" refType="w" fact="0.9245"/>
                  <dgm:constr type="t" for="ch" forName="ParentAccent7" refType="h" fact="0.4255"/>
                  <dgm:constr type="w" for="ch" forName="ParentAccent7" refType="w" fact="0.0287"/>
                  <dgm:constr type="h" for="ch" forName="ParentAccent7" refType="h" fact="0.0608"/>
                  <dgm:constr type="l" for="ch" forName="ParentAccent8" refType="w" fact="0.9245"/>
                  <dgm:constr type="t" for="ch" forName="ParentAccent8" refType="h" fact="0.6776"/>
                  <dgm:constr type="w" for="ch" forName="ParentAccent8" refType="w" fact="0.0287"/>
                  <dgm:constr type="h" for="ch" forName="ParentAccent8" refType="h" fact="0.0608"/>
                  <dgm:constr type="l" for="ch" forName="ParentAccent9" refType="w" fact="0.9501"/>
                  <dgm:constr type="t" for="ch" forName="ParentAccent9" refType="h" fact="0.4801"/>
                  <dgm:constr type="w" for="ch" forName="ParentAccent9" refType="w" fact="0.0287"/>
                  <dgm:constr type="h" for="ch" forName="ParentAccent9" refType="h" fact="0.0608"/>
                  <dgm:constr type="l" for="ch" forName="ParentAccent10" refType="w" fact="0.9518"/>
                  <dgm:constr type="t" for="ch" forName="ParentAccent10" refType="h" fact="0.6233"/>
                  <dgm:constr type="w" for="ch" forName="ParentAccent10" refType="w" fact="0.0287"/>
                  <dgm:constr type="h" for="ch" forName="ParentAccent10" refType="h" fact="0.0608"/>
                  <dgm:constr type="l" for="ch" forName="Child2" refType="w" fact="0"/>
                  <dgm:constr type="t" for="ch" forName="Child2" refType="h" fact="0.7822"/>
                  <dgm:constr type="w" for="ch" forName="Child2" refType="w" fact="0.3364"/>
                  <dgm:constr type="h" for="ch" forName="Child2" refType="h" fact="0.1564"/>
                  <dgm:constr type="l" for="ch" forName="Child1" refType="w" fact="0"/>
                  <dgm:constr type="t" for="ch" forName="Child1" refType="h" fact="0"/>
                  <dgm:constr type="w" for="ch" forName="Child1" refType="w" fact="0.3364"/>
                  <dgm:constr type="h" for="ch" forName="Child1" refType="h" fact="0.1564"/>
                  <dgm:constr type="l" for="ch" forName="Parent" refType="w" fact="0.3653"/>
                  <dgm:constr type="t" for="ch" forName="Parent" refType="h" fact="0.2737"/>
                  <dgm:constr type="w" for="ch" forName="Parent" refType="w" fact="0.2906"/>
                  <dgm:constr type="h" for="ch" forName="Parent" refType="h" fact="0.6157"/>
                </dgm:constrLst>
              </dgm:if>
              <dgm:if name="Name10" axis="ch" ptType="node" func="cnt" op="equ" val="3">
                <dgm:alg type="composite">
                  <dgm:param type="ar" val="2.1185"/>
                </dgm:alg>
                <dgm:constrLst>
                  <dgm:constr type="l" for="ch" forName="Child1Accent1" refType="w" fact="0.3436"/>
                  <dgm:constr type="t" for="ch" forName="Child1Accent1" refType="h" fact="0.2211"/>
                  <dgm:constr type="w" for="ch" forName="Child1Accent1" refType="w" fact="0.0574"/>
                  <dgm:constr type="h" for="ch" forName="Child1Accent1" refType="h" fact="0.1217"/>
                  <dgm:constr type="l" for="ch" forName="Child1Accent2" refType="w" fact="0.3068"/>
                  <dgm:constr type="t" for="ch" forName="Child1Accent2" refType="h" fact="0.1569"/>
                  <dgm:constr type="w" for="ch" forName="Child1Accent2" refType="w" fact="0.0287"/>
                  <dgm:constr type="h" for="ch" forName="Child1Accent2" refType="h" fact="0.0608"/>
                  <dgm:constr type="l" for="ch" forName="Child1Accent3" refType="w" fact="0.2455"/>
                  <dgm:constr type="t" for="ch" forName="Child1Accent3" refType="h" fact="0.1569"/>
                  <dgm:constr type="w" for="ch" forName="Child1Accent3" refType="w" fact="0.0287"/>
                  <dgm:constr type="h" for="ch" forName="Child1Accent3" refType="h" fact="0.0608"/>
                  <dgm:constr type="l" for="ch" forName="Child1Accent4" refType="w" fact="0.1842"/>
                  <dgm:constr type="t" for="ch" forName="Child1Accent4" refType="h" fact="0.1569"/>
                  <dgm:constr type="w" for="ch" forName="Child1Accent4" refType="w" fact="0.0287"/>
                  <dgm:constr type="h" for="ch" forName="Child1Accent4" refType="h" fact="0.0608"/>
                  <dgm:constr type="l" for="ch" forName="Child1Accent5" refType="w" fact="0.1229"/>
                  <dgm:constr type="t" for="ch" forName="Child1Accent5" refType="h" fact="0.1569"/>
                  <dgm:constr type="w" for="ch" forName="Child1Accent5" refType="w" fact="0.0287"/>
                  <dgm:constr type="h" for="ch" forName="Child1Accent5" refType="h" fact="0.0608"/>
                  <dgm:constr type="l" for="ch" forName="Child2Accent1" refType="w" fact="0.284"/>
                  <dgm:constr type="t" for="ch" forName="Child2Accent1" refType="h" fact="0.5207"/>
                  <dgm:constr type="w" for="ch" forName="Child2Accent1" refType="w" fact="0.0574"/>
                  <dgm:constr type="h" for="ch" forName="Child2Accent1" refType="h" fact="0.1217"/>
                  <dgm:constr type="l" for="ch" forName="Child2Accent2" refType="w" fact="0.2272"/>
                  <dgm:constr type="t" for="ch" forName="Child2Accent2" refType="h" fact="0.5511"/>
                  <dgm:constr type="w" for="ch" forName="Child2Accent2" refType="w" fact="0.0287"/>
                  <dgm:constr type="h" for="ch" forName="Child2Accent2" refType="h" fact="0.0608"/>
                  <dgm:constr type="l" for="ch" forName="Child2Accent3" refType="w" fact="0.1705"/>
                  <dgm:constr type="t" for="ch" forName="Child2Accent3" refType="h" fact="0.5511"/>
                  <dgm:constr type="w" for="ch" forName="Child2Accent3" refType="w" fact="0.0287"/>
                  <dgm:constr type="h" for="ch" forName="Child2Accent3" refType="h" fact="0.0608"/>
                  <dgm:constr type="l" for="ch" forName="Child2Accent4" refType="w" fact="0.1137"/>
                  <dgm:constr type="t" for="ch" forName="Child2Accent4" refType="h" fact="0.5511"/>
                  <dgm:constr type="w" for="ch" forName="Child2Accent4" refType="w" fact="0.0287"/>
                  <dgm:constr type="h" for="ch" forName="Child2Accent4" refType="h" fact="0.0608"/>
                  <dgm:constr type="l" for="ch" forName="Child1Accent6" refType="w" fact="0.0615"/>
                  <dgm:constr type="t" for="ch" forName="Child1Accent6" refType="h" fact="0.1569"/>
                  <dgm:constr type="w" for="ch" forName="Child1Accent6" refType="w" fact="0.0287"/>
                  <dgm:constr type="h" for="ch" forName="Child1Accent6" refType="h" fact="0.0608"/>
                  <dgm:constr type="l" for="ch" forName="Child2Accent5" refType="w" fact="0.057"/>
                  <dgm:constr type="t" for="ch" forName="Child2Accent5" refType="h" fact="0.5511"/>
                  <dgm:constr type="w" for="ch" forName="Child2Accent5" refType="w" fact="0.0287"/>
                  <dgm:constr type="h" for="ch" forName="Child2Accent5" refType="h" fact="0.0608"/>
                  <dgm:constr type="l" for="ch" forName="Child1Accent7" refType="w" fact="0.0002"/>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Child2Accent6" refType="w" fact="0.0002"/>
                  <dgm:constr type="t" for="ch" forName="Child2Accent6" refType="h" fact="0.5511"/>
                  <dgm:constr type="w" for="ch" forName="Child2Accent6" refType="w" fact="0.0287"/>
                  <dgm:constr type="h" for="ch" forName="Child2Accent6" refType="h" fact="0.0608"/>
                  <dgm:constr type="l" for="ch" forName="Child2Accent7" refType="w" fact="0"/>
                  <dgm:constr type="t" for="ch" forName="Child2Accent7" refType="h" fact="0"/>
                  <dgm:constr type="w" for="ch" forName="Child2Accent7" refType="w" fact="0"/>
                  <dgm:constr type="h" for="ch" forName="Child2Accent7" refType="h" fact="0"/>
                  <dgm:constr type="l" for="ch" forName="Child3Accent1" refType="w" fact="0.3436"/>
                  <dgm:constr type="t" for="ch" forName="Child3Accent1" refType="h" fact="0.8153"/>
                  <dgm:constr type="w" for="ch" forName="Child3Accent1" refType="w" fact="0.0574"/>
                  <dgm:constr type="h" for="ch" forName="Child3Accent1" refType="h" fact="0.1217"/>
                  <dgm:constr type="l" for="ch" forName="Child3Accent2" refType="w" fact="0.3068"/>
                  <dgm:constr type="t" for="ch" forName="Child3Accent2" refType="h" fact="0.9392"/>
                  <dgm:constr type="w" for="ch" forName="Child3Accent2" refType="w" fact="0.0287"/>
                  <dgm:constr type="h" for="ch" forName="Child3Accent2" refType="h" fact="0.0608"/>
                  <dgm:constr type="l" for="ch" forName="Child3Accent3" refType="w" fact="0.2455"/>
                  <dgm:constr type="t" for="ch" forName="Child3Accent3" refType="h" fact="0.9392"/>
                  <dgm:constr type="w" for="ch" forName="Child3Accent3" refType="w" fact="0.0287"/>
                  <dgm:constr type="h" for="ch" forName="Child3Accent3" refType="h" fact="0.0608"/>
                  <dgm:constr type="l" for="ch" forName="Child3Accent4" refType="w" fact="0.1842"/>
                  <dgm:constr type="t" for="ch" forName="Child3Accent4" refType="h" fact="0.9392"/>
                  <dgm:constr type="w" for="ch" forName="Child3Accent4" refType="w" fact="0.0287"/>
                  <dgm:constr type="h" for="ch" forName="Child3Accent4" refType="h" fact="0.0608"/>
                  <dgm:constr type="l" for="ch" forName="Child3Accent5" refType="w" fact="0.1229"/>
                  <dgm:constr type="t" for="ch" forName="Child3Accent5" refType="h" fact="0.9392"/>
                  <dgm:constr type="w" for="ch" forName="Child3Accent5" refType="w" fact="0.0287"/>
                  <dgm:constr type="h" for="ch" forName="Child3Accent5" refType="h" fact="0.0608"/>
                  <dgm:constr type="l" for="ch" forName="Child3Accent6" refType="w" fact="0.0615"/>
                  <dgm:constr type="t" for="ch" forName="Child3Accent6" refType="h" fact="0.9392"/>
                  <dgm:constr type="w" for="ch" forName="Child3Accent6" refType="w" fact="0.0287"/>
                  <dgm:constr type="h" for="ch" forName="Child3Accent6" refType="h" fact="0.0608"/>
                  <dgm:constr type="l" for="ch" forName="Child3Accent7" refType="w" fact="0.0002"/>
                  <dgm:constr type="t" for="ch" forName="Child3Accent7" refType="h" fact="0.9392"/>
                  <dgm:constr type="w" for="ch" forName="Child3Accent7" refType="w" fact="0.0287"/>
                  <dgm:constr type="h" for="ch" forName="Child3Accent7" refType="h" fact="0.0608"/>
                  <dgm:constr type="l" for="ch" forName="ParentAccent1" refType="w" fact="0.9713"/>
                  <dgm:constr type="t" for="ch" forName="ParentAccent1" refType="h" fact="0.5511"/>
                  <dgm:constr type="w" for="ch" forName="ParentAccent1" refType="w" fact="0.0287"/>
                  <dgm:constr type="h" for="ch" forName="ParentAccent1" refType="h" fact="0.0608"/>
                  <dgm:constr type="l" for="ch" forName="ParentAccent2" refType="w" fact="0.9187"/>
                  <dgm:constr type="t" for="ch" forName="ParentAccent2" refType="h" fact="0.5511"/>
                  <dgm:constr type="w" for="ch" forName="ParentAccent2" refType="w" fact="0.0287"/>
                  <dgm:constr type="h" for="ch" forName="ParentAccent2" refType="h" fact="0.0608"/>
                  <dgm:constr type="l" for="ch" forName="ParentAccent3" refType="w" fact="0.8661"/>
                  <dgm:constr type="t" for="ch" forName="ParentAccent3" refType="h" fact="0.5511"/>
                  <dgm:constr type="w" for="ch" forName="ParentAccent3" refType="w" fact="0.0287"/>
                  <dgm:constr type="h" for="ch" forName="ParentAccent3" refType="h" fact="0.0608"/>
                  <dgm:constr type="l" for="ch" forName="ParentAccent4" refType="w" fact="0.8136"/>
                  <dgm:constr type="t" for="ch" forName="ParentAccent4" refType="h" fact="0.5511"/>
                  <dgm:constr type="w" for="ch" forName="ParentAccent4" refType="w" fact="0.0287"/>
                  <dgm:constr type="h" for="ch" forName="ParentAccent4" refType="h" fact="0.0608"/>
                  <dgm:constr type="l" for="ch" forName="ParentAccent5" refType="w" fact="0.761"/>
                  <dgm:constr type="t" for="ch" forName="ParentAccent5" refType="h" fact="0.5511"/>
                  <dgm:constr type="w" for="ch" forName="ParentAccent5" refType="w" fact="0.0287"/>
                  <dgm:constr type="h" for="ch" forName="ParentAccent5" refType="h" fact="0.0608"/>
                  <dgm:constr type="l" for="ch" forName="ParentAccent6" refType="w" fact="0.6797"/>
                  <dgm:constr type="t" for="ch" forName="ParentAccent6" refType="h" fact="0.5207"/>
                  <dgm:constr type="w" for="ch" forName="ParentAccent6" refType="w" fact="0.0574"/>
                  <dgm:constr type="h" for="ch" forName="ParentAccent6" refType="h" fact="0.1217"/>
                  <dgm:constr type="l" for="ch" forName="ParentAccent7" refType="w" fact="0.9245"/>
                  <dgm:constr type="t" for="ch" forName="ParentAccent7" refType="h" fact="0.4255"/>
                  <dgm:constr type="w" for="ch" forName="ParentAccent7" refType="w" fact="0.0287"/>
                  <dgm:constr type="h" for="ch" forName="ParentAccent7" refType="h" fact="0.0608"/>
                  <dgm:constr type="l" for="ch" forName="ParentAccent8" refType="w" fact="0.9245"/>
                  <dgm:constr type="t" for="ch" forName="ParentAccent8" refType="h" fact="0.6776"/>
                  <dgm:constr type="w" for="ch" forName="ParentAccent8" refType="w" fact="0.0287"/>
                  <dgm:constr type="h" for="ch" forName="ParentAccent8" refType="h" fact="0.0608"/>
                  <dgm:constr type="l" for="ch" forName="ParentAccent9" refType="w" fact="0.9501"/>
                  <dgm:constr type="t" for="ch" forName="ParentAccent9" refType="h" fact="0.4801"/>
                  <dgm:constr type="w" for="ch" forName="ParentAccent9" refType="w" fact="0.0287"/>
                  <dgm:constr type="h" for="ch" forName="ParentAccent9" refType="h" fact="0.0608"/>
                  <dgm:constr type="l" for="ch" forName="ParentAccent10" refType="w" fact="0.9518"/>
                  <dgm:constr type="t" for="ch" forName="ParentAccent10" refType="h" fact="0.6233"/>
                  <dgm:constr type="w" for="ch" forName="ParentAccent10" refType="w" fact="0.0287"/>
                  <dgm:constr type="h" for="ch" forName="ParentAccent10" refType="h" fact="0.0608"/>
                  <dgm:constr type="l" for="ch" forName="Child3" refType="w" fact="0"/>
                  <dgm:constr type="t" for="ch" forName="Child3" refType="h" fact="0.7822"/>
                  <dgm:constr type="w" for="ch" forName="Child3" refType="w" fact="0.3364"/>
                  <dgm:constr type="h" for="ch" forName="Child3" refType="h" fact="0.1564"/>
                  <dgm:constr type="l" for="ch" forName="Child2" refType="w" fact="0"/>
                  <dgm:constr type="t" for="ch" forName="Child2" refType="h" fact="0.3955"/>
                  <dgm:constr type="w" for="ch" forName="Child2" refType="w" fact="0.2544"/>
                  <dgm:constr type="h" for="ch" forName="Child2" refType="h" fact="0.1564"/>
                  <dgm:constr type="l" for="ch" forName="Child1" refType="w" fact="0"/>
                  <dgm:constr type="t" for="ch" forName="Child1" refType="h" fact="0"/>
                  <dgm:constr type="w" for="ch" forName="Child1" refType="w" fact="0.3364"/>
                  <dgm:constr type="h" for="ch" forName="Child1" refType="h" fact="0.1564"/>
                  <dgm:constr type="l" for="ch" forName="Parent" refType="w" fact="0.3653"/>
                  <dgm:constr type="t" for="ch" forName="Parent" refType="h" fact="0.2737"/>
                  <dgm:constr type="w" for="ch" forName="Parent" refType="w" fact="0.2906"/>
                  <dgm:constr type="h" for="ch" forName="Parent" refType="h" fact="0.6157"/>
                </dgm:constrLst>
              </dgm:if>
              <dgm:if name="Name11" axis="ch" ptType="node" func="cnt" op="equ" val="4">
                <dgm:alg type="composite">
                  <dgm:param type="ar" val="1.8304"/>
                </dgm:alg>
                <dgm:constrLst>
                  <dgm:constr type="l" for="ch" forName="Parent" refType="w" fact="0.3771"/>
                  <dgm:constr type="t" for="ch" forName="Parent" refType="h" fact="0.2946"/>
                  <dgm:constr type="w" for="ch" forName="Parent" refType="w" fact="0.2862"/>
                  <dgm:constr type="h" for="ch" forName="Parent" refType="h" fact="0.5239"/>
                  <dgm:constr type="l" for="ch" forName="Child1Accent1" refType="w" fact="0.3904"/>
                  <dgm:constr type="t" for="ch" forName="Child1Accent1" refType="h" fact="0.2104"/>
                  <dgm:constr type="w" for="ch" forName="Child1Accent1" refType="w" fact="0.0566"/>
                  <dgm:constr type="h" for="ch" forName="Child1Accent1" refType="h" fact="0.1035"/>
                  <dgm:constr type="l" for="ch" forName="Child1Accent3" refType="w" fact="0.3001"/>
                  <dgm:constr type="t" for="ch" forName="Child1Accent3" refType="h" fact="0.128"/>
                  <dgm:constr type="w" for="ch" forName="Child1Accent3" refType="w" fact="0.0283"/>
                  <dgm:constr type="h" for="ch" forName="Child1Accent3" refType="h" fact="0.0518"/>
                  <dgm:constr type="l" for="ch" forName="Child1Accent4" refType="w" fact="0.2418"/>
                  <dgm:constr type="t" for="ch" forName="Child1Accent4" refType="h" fact="0.128"/>
                  <dgm:constr type="w" for="ch" forName="Child1Accent4" refType="w" fact="0.0283"/>
                  <dgm:constr type="h" for="ch" forName="Child1Accent4" refType="h" fact="0.0518"/>
                  <dgm:constr type="l" for="ch" forName="Child1Accent5" refType="w" fact="0.1835"/>
                  <dgm:constr type="t" for="ch" forName="Child1Accent5" refType="h" fact="0.128"/>
                  <dgm:constr type="w" for="ch" forName="Child1Accent5" refType="w" fact="0.0283"/>
                  <dgm:constr type="h" for="ch" forName="Child1Accent5" refType="h" fact="0.0518"/>
                  <dgm:constr type="l" for="ch" forName="Child1Accent6" refType="w" fact="0.1252"/>
                  <dgm:constr type="t" for="ch" forName="Child1Accent6" refType="h" fact="0.128"/>
                  <dgm:constr type="w" for="ch" forName="Child1Accent6" refType="w" fact="0.0283"/>
                  <dgm:constr type="h" for="ch" forName="Child1Accent6" refType="h" fact="0.0518"/>
                  <dgm:constr type="l" for="ch" forName="Child3Accent1" refType="w" fact="0.3158"/>
                  <dgm:constr type="t" for="ch" forName="Child3Accent1" refType="h" fact="0.6212"/>
                  <dgm:constr type="w" for="ch" forName="Child3Accent1" refType="w" fact="0.0566"/>
                  <dgm:constr type="h" for="ch" forName="Child3Accent1" refType="h" fact="0.1035"/>
                  <dgm:constr type="l" for="ch" forName="Child3Accent2" refType="w" fact="0.2689"/>
                  <dgm:constr type="t" for="ch" forName="Child3Accent2" refType="h" fact="0.6828"/>
                  <dgm:constr type="w" for="ch" forName="Child3Accent2" refType="w" fact="0.0283"/>
                  <dgm:constr type="h" for="ch" forName="Child3Accent2" refType="h" fact="0.0518"/>
                  <dgm:constr type="l" for="ch" forName="Child3Accent4" refType="w" fact="0.1614"/>
                  <dgm:constr type="t" for="ch" forName="Child3Accent4" refType="h" fact="0.6828"/>
                  <dgm:constr type="w" for="ch" forName="Child3Accent4" refType="w" fact="0.0283"/>
                  <dgm:constr type="h" for="ch" forName="Child3Accent4" refType="h" fact="0.0518"/>
                  <dgm:constr type="l" for="ch" forName="Child3Accent5" refType="w" fact="0.1077"/>
                  <dgm:constr type="t" for="ch" forName="Child3Accent5" refType="h" fact="0.6828"/>
                  <dgm:constr type="w" for="ch" forName="Child3Accent5" refType="w" fact="0.0283"/>
                  <dgm:constr type="h" for="ch" forName="Child3Accent5" refType="h" fact="0.0518"/>
                  <dgm:constr type="l" for="ch" forName="Child1Accent7" refType="w" fact="0.0668"/>
                  <dgm:constr type="t" for="ch" forName="Child1Accent7" refType="h" fact="0.128"/>
                  <dgm:constr type="w" for="ch" forName="Child1Accent7" refType="w" fact="0.0283"/>
                  <dgm:constr type="h" for="ch" forName="Child1Accent7" refType="h" fact="0.0518"/>
                  <dgm:constr type="l" for="ch" forName="Child3Accent6" refType="w" fact="0.0539"/>
                  <dgm:constr type="t" for="ch" forName="Child3Accent6" refType="h" fact="0.6828"/>
                  <dgm:constr type="w" for="ch" forName="Child3Accent6" refType="w" fact="0.0283"/>
                  <dgm:constr type="h" for="ch" forName="Child3Accent6" refType="h" fact="0.0518"/>
                  <dgm:constr type="l" for="ch" forName="Child1Accent8" refType="w" fact="0.0085"/>
                  <dgm:constr type="t" for="ch" forName="Child1Accent8" refType="h" fact="0.128"/>
                  <dgm:constr type="w" for="ch" forName="Child1Accent8" refType="w" fact="0.0283"/>
                  <dgm:constr type="h" for="ch" forName="Child1Accent8" refType="h" fact="0.0518"/>
                  <dgm:constr type="l" for="ch" forName="Child1Accent9" refType="w" fact="0"/>
                  <dgm:constr type="t" for="ch" forName="Child1Accent9" refType="h" fact="0"/>
                  <dgm:constr type="w" for="ch" forName="Child1Accent9" refType="w" fact="0"/>
                  <dgm:constr type="h" for="ch" forName="Child1Accent9" refType="h" fact="0"/>
                  <dgm:constr type="l" for="ch" forName="Child3Accent7" refType="w" fact="0.0002"/>
                  <dgm:constr type="t" for="ch" forName="Child3Accent7" refType="h" fact="0.6828"/>
                  <dgm:constr type="w" for="ch" forName="Child3Accent7" refType="w" fact="0.0283"/>
                  <dgm:constr type="h" for="ch" forName="Child3Accent7" refType="h" fact="0.0518"/>
                  <dgm:constr type="l" for="ch" forName="Child4Accent1" refType="w" fact="0.3904"/>
                  <dgm:constr type="t" for="ch" forName="Child4Accent1" refType="h" fact="0.8"/>
                  <dgm:constr type="w" for="ch" forName="Child4Accent1" refType="w" fact="0.0566"/>
                  <dgm:constr type="h" for="ch" forName="Child4Accent1" refType="h" fact="0.1035"/>
                  <dgm:constr type="l" for="ch" forName="Child4Accent3" refType="w" fact="0.2998"/>
                  <dgm:constr type="t" for="ch" forName="Child4Accent3" refType="h" fact="0.9482"/>
                  <dgm:constr type="w" for="ch" forName="Child4Accent3" refType="w" fact="0.0283"/>
                  <dgm:constr type="h" for="ch" forName="Child4Accent3" refType="h" fact="0.0518"/>
                  <dgm:constr type="l" for="ch" forName="Child4Accent4" refType="w" fact="0.2415"/>
                  <dgm:constr type="t" for="ch" forName="Child4Accent4" refType="h" fact="0.9482"/>
                  <dgm:constr type="w" for="ch" forName="Child4Accent4" refType="w" fact="0.0283"/>
                  <dgm:constr type="h" for="ch" forName="Child4Accent4" refType="h" fact="0.0518"/>
                  <dgm:constr type="l" for="ch" forName="Child4Accent5" refType="w" fact="0.1833"/>
                  <dgm:constr type="t" for="ch" forName="Child4Accent5" refType="h" fact="0.9482"/>
                  <dgm:constr type="w" for="ch" forName="Child4Accent5" refType="w" fact="0.0283"/>
                  <dgm:constr type="h" for="ch" forName="Child4Accent5" refType="h" fact="0.0518"/>
                  <dgm:constr type="l" for="ch" forName="Child4Accent6" refType="w" fact="0.1251"/>
                  <dgm:constr type="t" for="ch" forName="Child4Accent6" refType="h" fact="0.9482"/>
                  <dgm:constr type="w" for="ch" forName="Child4Accent6" refType="w" fact="0.0283"/>
                  <dgm:constr type="h" for="ch" forName="Child4Accent6" refType="h" fact="0.0518"/>
                  <dgm:constr type="l" for="ch" forName="Child4Accent7" refType="w" fact="0.0668"/>
                  <dgm:constr type="t" for="ch" forName="Child4Accent7" refType="h" fact="0.9482"/>
                  <dgm:constr type="w" for="ch" forName="Child4Accent7" refType="w" fact="0.0283"/>
                  <dgm:constr type="h" for="ch" forName="Child4Accent7" refType="h" fact="0.0518"/>
                  <dgm:constr type="l" for="ch" forName="Child4Accent8" refType="w" fact="0.0086"/>
                  <dgm:constr type="t" for="ch" forName="Child4Accent8" refType="h" fact="0.9482"/>
                  <dgm:constr type="w" for="ch" forName="Child4Accent8" refType="w" fact="0.0283"/>
                  <dgm:constr type="h" for="ch" forName="Child4Accent8" refType="h" fact="0.0518"/>
                  <dgm:constr type="l" for="ch" forName="Child2Accent1" refType="w" fact="0.3158"/>
                  <dgm:constr type="t" for="ch" forName="Child2Accent1" refType="h" fact="0.3725"/>
                  <dgm:constr type="w" for="ch" forName="Child2Accent1" refType="w" fact="0.0566"/>
                  <dgm:constr type="h" for="ch" forName="Child2Accent1" refType="h" fact="0.1035"/>
                  <dgm:constr type="l" for="ch" forName="Child4Accent2" refType="w" fact="0.358"/>
                  <dgm:constr type="t" for="ch" forName="Child4Accent2" refType="h" fact="0.8993"/>
                  <dgm:constr type="w" for="ch" forName="Child4Accent2" refType="w" fact="0.0283"/>
                  <dgm:constr type="h" for="ch" forName="Child4Accent2" refType="h" fact="0.0518"/>
                  <dgm:constr type="l" for="ch" forName="Child1Accent2" refType="w" fact="0.3585"/>
                  <dgm:constr type="t" for="ch" forName="Child1Accent2" refType="h" fact="0.162"/>
                  <dgm:constr type="w" for="ch" forName="Child1Accent2" refType="w" fact="0.0283"/>
                  <dgm:constr type="h" for="ch" forName="Child1Accent2" refType="h" fact="0.0518"/>
                  <dgm:constr type="l" for="ch" forName="Child3Accent3" refType="w" fact="0.2151"/>
                  <dgm:constr type="t" for="ch" forName="Child3Accent3" refType="h" fact="0.6828"/>
                  <dgm:constr type="w" for="ch" forName="Child3Accent3" refType="w" fact="0.0283"/>
                  <dgm:constr type="h" for="ch" forName="Child3Accent3" refType="h" fact="0.0518"/>
                  <dgm:constr type="l" for="ch" forName="Child2Accent2" refType="w" fact="0.2689"/>
                  <dgm:constr type="t" for="ch" forName="Child2Accent2" refType="h" fact="0.3937"/>
                  <dgm:constr type="w" for="ch" forName="Child2Accent2" refType="w" fact="0.0283"/>
                  <dgm:constr type="h" for="ch" forName="Child2Accent2" refType="h" fact="0.0518"/>
                  <dgm:constr type="l" for="ch" forName="Child2Accent4" refType="w" fact="0.1614"/>
                  <dgm:constr type="t" for="ch" forName="Child2Accent4" refType="h" fact="0.3937"/>
                  <dgm:constr type="w" for="ch" forName="Child2Accent4" refType="w" fact="0.0283"/>
                  <dgm:constr type="h" for="ch" forName="Child2Accent4" refType="h" fact="0.0518"/>
                  <dgm:constr type="l" for="ch" forName="Child2Accent5" refType="w" fact="0.1077"/>
                  <dgm:constr type="t" for="ch" forName="Child2Accent5" refType="h" fact="0.3937"/>
                  <dgm:constr type="w" for="ch" forName="Child2Accent5" refType="w" fact="0.0283"/>
                  <dgm:constr type="h" for="ch" forName="Child2Accent5" refType="h" fact="0.0518"/>
                  <dgm:constr type="l" for="ch" forName="Child2Accent6" refType="w" fact="0.0539"/>
                  <dgm:constr type="t" for="ch" forName="Child2Accent6" refType="h" fact="0.3937"/>
                  <dgm:constr type="w" for="ch" forName="Child2Accent6" refType="w" fact="0.0283"/>
                  <dgm:constr type="h" for="ch" forName="Child2Accent6" refType="h" fact="0.0518"/>
                  <dgm:constr type="l" for="ch" forName="Child2Accent7" refType="w" fact="0.0002"/>
                  <dgm:constr type="t" for="ch" forName="Child2Accent7" refType="h" fact="0.3937"/>
                  <dgm:constr type="w" for="ch" forName="Child2Accent7" refType="w" fact="0.0283"/>
                  <dgm:constr type="h" for="ch" forName="Child2Accent7" refType="h" fact="0.0518"/>
                  <dgm:constr type="l" for="ch" forName="Child2Accent3" refType="w" fact="0.2151"/>
                  <dgm:constr type="t" for="ch" forName="Child2Accent3" refType="h" fact="0.3937"/>
                  <dgm:constr type="w" for="ch" forName="Child2Accent3" refType="w" fact="0.0283"/>
                  <dgm:constr type="h" for="ch" forName="Child2Accent3" refType="h" fact="0.0518"/>
                  <dgm:constr type="l" for="ch" forName="ParentAccent1" refType="w" fact="0.9717"/>
                  <dgm:constr type="t" for="ch" forName="ParentAccent1" refType="h" fact="0.5316"/>
                  <dgm:constr type="w" for="ch" forName="ParentAccent1" refType="w" fact="0.0283"/>
                  <dgm:constr type="h" for="ch" forName="ParentAccent1" refType="h" fact="0.0518"/>
                  <dgm:constr type="l" for="ch" forName="ParentAccent2" refType="w" fact="0.9199"/>
                  <dgm:constr type="t" for="ch" forName="ParentAccent2" refType="h" fact="0.5316"/>
                  <dgm:constr type="w" for="ch" forName="ParentAccent2" refType="w" fact="0.0283"/>
                  <dgm:constr type="h" for="ch" forName="ParentAccent2" refType="h" fact="0.0518"/>
                  <dgm:constr type="l" for="ch" forName="ParentAccent3" refType="w" fact="0.8682"/>
                  <dgm:constr type="t" for="ch" forName="ParentAccent3" refType="h" fact="0.5316"/>
                  <dgm:constr type="w" for="ch" forName="ParentAccent3" refType="w" fact="0.0283"/>
                  <dgm:constr type="h" for="ch" forName="ParentAccent3" refType="h" fact="0.0518"/>
                  <dgm:constr type="l" for="ch" forName="ParentAccent4" refType="w" fact="0.8164"/>
                  <dgm:constr type="t" for="ch" forName="ParentAccent4" refType="h" fact="0.5316"/>
                  <dgm:constr type="w" for="ch" forName="ParentAccent4" refType="w" fact="0.0283"/>
                  <dgm:constr type="h" for="ch" forName="ParentAccent4" refType="h" fact="0.0518"/>
                  <dgm:constr type="l" for="ch" forName="ParentAccent5" refType="w" fact="0.7646"/>
                  <dgm:constr type="t" for="ch" forName="ParentAccent5" refType="h" fact="0.5316"/>
                  <dgm:constr type="w" for="ch" forName="ParentAccent5" refType="w" fact="0.0283"/>
                  <dgm:constr type="h" for="ch" forName="ParentAccent5" refType="h" fact="0.0518"/>
                  <dgm:constr type="l" for="ch" forName="ParentAccent6" refType="w" fact="0.6846"/>
                  <dgm:constr type="t" for="ch" forName="ParentAccent6" refType="h" fact="0.5057"/>
                  <dgm:constr type="w" for="ch" forName="ParentAccent6" refType="w" fact="0.0566"/>
                  <dgm:constr type="h" for="ch" forName="ParentAccent6" refType="h" fact="0.1035"/>
                  <dgm:constr type="l" for="ch" forName="ParentAccent7" refType="w" fact="0.9256"/>
                  <dgm:constr type="t" for="ch" forName="ParentAccent7" refType="h" fact="0.4247"/>
                  <dgm:constr type="w" for="ch" forName="ParentAccent7" refType="w" fact="0.0283"/>
                  <dgm:constr type="h" for="ch" forName="ParentAccent7" refType="h" fact="0.0518"/>
                  <dgm:constr type="l" for="ch" forName="ParentAccent8" refType="w" fact="0.9256"/>
                  <dgm:constr type="t" for="ch" forName="ParentAccent8" refType="h" fact="0.6392"/>
                  <dgm:constr type="w" for="ch" forName="ParentAccent8" refType="w" fact="0.0283"/>
                  <dgm:constr type="h" for="ch" forName="ParentAccent8" refType="h" fact="0.0518"/>
                  <dgm:constr type="l" for="ch" forName="ParentAccent9" refType="w" fact="0.9509"/>
                  <dgm:constr type="t" for="ch" forName="ParentAccent9" refType="h" fact="0.4712"/>
                  <dgm:constr type="w" for="ch" forName="ParentAccent9" refType="w" fact="0.0283"/>
                  <dgm:constr type="h" for="ch" forName="ParentAccent9" refType="h" fact="0.0518"/>
                  <dgm:constr type="l" for="ch" forName="ParentAccent10" refType="w" fact="0.9525"/>
                  <dgm:constr type="t" for="ch" forName="ParentAccent10" refType="h" fact="0.593"/>
                  <dgm:constr type="w" for="ch" forName="ParentAccent10" refType="w" fact="0.0283"/>
                  <dgm:constr type="h" for="ch" forName="ParentAccent10" refType="h" fact="0.0518"/>
                  <dgm:constr type="l" for="ch" forName="Child4" refType="w" fact="0.0081"/>
                  <dgm:constr type="t" for="ch" forName="Child4" refType="h" fact="0.8184"/>
                  <dgm:constr type="w" for="ch" forName="Child4" refType="w" fact="0.3192"/>
                  <dgm:constr type="h" for="ch" forName="Child4" refType="h" fact="0.1294"/>
                  <dgm:constr type="l" for="ch" forName="Child3" refType="w" fact="0"/>
                  <dgm:constr type="t" for="ch" forName="Child3" refType="h" fact="0.5547"/>
                  <dgm:constr type="w" for="ch" forName="Child3" refType="w" fact="0.297"/>
                  <dgm:constr type="h" for="ch" forName="Child3" refType="h" fact="0.1294"/>
                  <dgm:constr type="l" for="ch" forName="Child2" refType="w" fact="0"/>
                  <dgm:constr type="t" for="ch" forName="Child2" refType="h" fact="0.2662"/>
                  <dgm:constr type="w" for="ch" forName="Child2" refType="w" fact="0.297"/>
                  <dgm:constr type="h" for="ch" forName="Child2" refType="h" fact="0.1294"/>
                  <dgm:constr type="l" for="ch" forName="Child1" refType="w" fact="0.0081"/>
                  <dgm:constr type="t" for="ch" forName="Child1" refType="h" fact="0"/>
                  <dgm:constr type="w" for="ch" forName="Child1" refType="w" fact="0.3192"/>
                  <dgm:constr type="h" for="ch" forName="Child1" refType="h" fact="0.1294"/>
                </dgm:constrLst>
              </dgm:if>
              <dgm:else name="Name12">
                <dgm:alg type="composite">
                  <dgm:param type="ar" val="1.3278"/>
                </dgm:alg>
                <dgm:constrLst>
                  <dgm:constr type="l" for="ch" forName="Child2Accent1" refType="w" fact="0.3436"/>
                  <dgm:constr type="t" for="ch" forName="Child2Accent1" refType="h" fact="0.3184"/>
                  <dgm:constr type="w" for="ch" forName="Child2Accent1" refType="w" fact="0.0574"/>
                  <dgm:constr type="h" for="ch" forName="Child2Accent1" refType="h" fact="0.0763"/>
                  <dgm:constr type="l" for="ch" forName="Child2Accent2" refType="w" fact="0.3068"/>
                  <dgm:constr type="t" for="ch" forName="Child2Accent2" refType="h" fact="0.2781"/>
                  <dgm:constr type="w" for="ch" forName="Child2Accent2" refType="w" fact="0.0287"/>
                  <dgm:constr type="h" for="ch" forName="Child2Accent2" refType="h" fact="0.0381"/>
                  <dgm:constr type="l" for="ch" forName="Child2Accent3" refType="w" fact="0.2455"/>
                  <dgm:constr type="t" for="ch" forName="Child2Accent3" refType="h" fact="0.2781"/>
                  <dgm:constr type="w" for="ch" forName="Child2Accent3" refType="w" fact="0.0287"/>
                  <dgm:constr type="h" for="ch" forName="Child2Accent3" refType="h" fact="0.0381"/>
                  <dgm:constr type="l" for="ch" forName="Child2Accent4" refType="w" fact="0.1842"/>
                  <dgm:constr type="t" for="ch" forName="Child2Accent4" refType="h" fact="0.2781"/>
                  <dgm:constr type="w" for="ch" forName="Child2Accent4" refType="w" fact="0.0287"/>
                  <dgm:constr type="h" for="ch" forName="Child2Accent4" refType="h" fact="0.0381"/>
                  <dgm:constr type="l" for="ch" forName="Child2Accent5" refType="w" fact="0.1229"/>
                  <dgm:constr type="t" for="ch" forName="Child2Accent5" refType="h" fact="0.2781"/>
                  <dgm:constr type="w" for="ch" forName="Child2Accent5" refType="w" fact="0.0287"/>
                  <dgm:constr type="h" for="ch" forName="Child2Accent5" refType="h" fact="0.0381"/>
                  <dgm:constr type="l" for="ch" forName="Child3Accent1" refType="w" fact="0.284"/>
                  <dgm:constr type="t" for="ch" forName="Child3Accent1" refType="h" fact="0.5061"/>
                  <dgm:constr type="w" for="ch" forName="Child3Accent1" refType="w" fact="0.0574"/>
                  <dgm:constr type="h" for="ch" forName="Child3Accent1" refType="h" fact="0.0763"/>
                  <dgm:constr type="l" for="ch" forName="Child3Accent2" refType="w" fact="0.2272"/>
                  <dgm:constr type="t" for="ch" forName="Child3Accent2" refType="h" fact="0.5252"/>
                  <dgm:constr type="w" for="ch" forName="Child3Accent2" refType="w" fact="0.0287"/>
                  <dgm:constr type="h" for="ch" forName="Child3Accent2" refType="h" fact="0.0381"/>
                  <dgm:constr type="l" for="ch" forName="Child3Accent3" refType="w" fact="0.1705"/>
                  <dgm:constr type="t" for="ch" forName="Child3Accent3" refType="h" fact="0.5252"/>
                  <dgm:constr type="w" for="ch" forName="Child3Accent3" refType="w" fact="0.0287"/>
                  <dgm:constr type="h" for="ch" forName="Child3Accent3" refType="h" fact="0.0381"/>
                  <dgm:constr type="l" for="ch" forName="Child3Accent4" refType="w" fact="0.1137"/>
                  <dgm:constr type="t" for="ch" forName="Child3Accent4" refType="h" fact="0.5252"/>
                  <dgm:constr type="w" for="ch" forName="Child3Accent4" refType="w" fact="0.0287"/>
                  <dgm:constr type="h" for="ch" forName="Child3Accent4" refType="h" fact="0.0381"/>
                  <dgm:constr type="l" for="ch" forName="Child2Accent6" refType="w" fact="0.0615"/>
                  <dgm:constr type="t" for="ch" forName="Child2Accent6" refType="h" fact="0.2781"/>
                  <dgm:constr type="w" for="ch" forName="Child2Accent6" refType="w" fact="0.0287"/>
                  <dgm:constr type="h" for="ch" forName="Child2Accent6" refType="h" fact="0.0381"/>
                  <dgm:constr type="l" for="ch" forName="Child3Accent5" refType="w" fact="0.057"/>
                  <dgm:constr type="t" for="ch" forName="Child3Accent5" refType="h" fact="0.5252"/>
                  <dgm:constr type="w" for="ch" forName="Child3Accent5" refType="w" fact="0.0287"/>
                  <dgm:constr type="h" for="ch" forName="Child3Accent5" refType="h" fact="0.0381"/>
                  <dgm:constr type="l" for="ch" forName="Child2Accent7" refType="w" fact="0.0002"/>
                  <dgm:constr type="t" for="ch" forName="Child2Accent7" refType="h" fact="0.2781"/>
                  <dgm:constr type="w" for="ch" forName="Child2Accent7" refType="w" fact="0.0287"/>
                  <dgm:constr type="h" for="ch" forName="Child2Accent7" refType="h" fact="0.0381"/>
                  <dgm:constr type="l" for="ch" forName="Child3Accent6" refType="w" fact="0.0002"/>
                  <dgm:constr type="t" for="ch" forName="Child3Accent6" refType="h" fact="0.5252"/>
                  <dgm:constr type="w" for="ch" forName="Child3Accent6" refType="w" fact="0.0287"/>
                  <dgm:constr type="h" for="ch" forName="Child3Accent6" refType="h" fact="0.0381"/>
                  <dgm:constr type="l" for="ch" forName="Child3Accent7" refType="w" fact="0"/>
                  <dgm:constr type="t" for="ch" forName="Child3Accent7" refType="h" fact="0"/>
                  <dgm:constr type="w" for="ch" forName="Child3Accent7" refType="w" fact="0"/>
                  <dgm:constr type="h" for="ch" forName="Child3Accent7" refType="h" fact="0"/>
                  <dgm:constr type="l" for="ch" forName="Child4Accent1" refType="w" fact="0.3436"/>
                  <dgm:constr type="t" for="ch" forName="Child4Accent1" refType="h" fact="0.6908"/>
                  <dgm:constr type="w" for="ch" forName="Child4Accent1" refType="w" fact="0.0574"/>
                  <dgm:constr type="h" for="ch" forName="Child4Accent1" refType="h" fact="0.0763"/>
                  <dgm:constr type="l" for="ch" forName="Child4Accent2" refType="w" fact="0.3068"/>
                  <dgm:constr type="t" for="ch" forName="Child4Accent2" refType="h" fact="0.7684"/>
                  <dgm:constr type="w" for="ch" forName="Child4Accent2" refType="w" fact="0.0287"/>
                  <dgm:constr type="h" for="ch" forName="Child4Accent2" refType="h" fact="0.0381"/>
                  <dgm:constr type="l" for="ch" forName="Child4Accent3" refType="w" fact="0.2455"/>
                  <dgm:constr type="t" for="ch" forName="Child4Accent3" refType="h" fact="0.7684"/>
                  <dgm:constr type="w" for="ch" forName="Child4Accent3" refType="w" fact="0.0287"/>
                  <dgm:constr type="h" for="ch" forName="Child4Accent3" refType="h" fact="0.0381"/>
                  <dgm:constr type="l" for="ch" forName="Child4Accent4" refType="w" fact="0.1842"/>
                  <dgm:constr type="t" for="ch" forName="Child4Accent4" refType="h" fact="0.7684"/>
                  <dgm:constr type="w" for="ch" forName="Child4Accent4" refType="w" fact="0.0287"/>
                  <dgm:constr type="h" for="ch" forName="Child4Accent4" refType="h" fact="0.0381"/>
                  <dgm:constr type="l" for="ch" forName="Child4Accent5" refType="w" fact="0.1229"/>
                  <dgm:constr type="t" for="ch" forName="Child4Accent5" refType="h" fact="0.7684"/>
                  <dgm:constr type="w" for="ch" forName="Child4Accent5" refType="w" fact="0.0287"/>
                  <dgm:constr type="h" for="ch" forName="Child4Accent5" refType="h" fact="0.0381"/>
                  <dgm:constr type="l" for="ch" forName="Child4Accent6" refType="w" fact="0.0615"/>
                  <dgm:constr type="t" for="ch" forName="Child4Accent6" refType="h" fact="0.7684"/>
                  <dgm:constr type="w" for="ch" forName="Child4Accent6" refType="w" fact="0.0287"/>
                  <dgm:constr type="h" for="ch" forName="Child4Accent6" refType="h" fact="0.0381"/>
                  <dgm:constr type="l" for="ch" forName="Child4Accent7" refType="w" fact="0.0002"/>
                  <dgm:constr type="t" for="ch" forName="Child4Accent7" refType="h" fact="0.7684"/>
                  <dgm:constr type="w" for="ch" forName="Child4Accent7" refType="w" fact="0.0287"/>
                  <dgm:constr type="h" for="ch" forName="Child4Accent7" refType="h" fact="0.0381"/>
                  <dgm:constr type="l" for="ch" forName="Child4Accent8" refType="w" fact="0"/>
                  <dgm:constr type="t" for="ch" forName="Child4Accent8" refType="h" fact="0"/>
                  <dgm:constr type="w" for="ch" forName="Child4Accent8" refType="w" fact="0"/>
                  <dgm:constr type="h" for="ch" forName="Child4Accent8" refType="h" fact="0"/>
                  <dgm:constr type="l" for="ch" forName="ParentAccent1" refType="w" fact="0.9713"/>
                  <dgm:constr type="t" for="ch" forName="ParentAccent1" refType="h" fact="0.5252"/>
                  <dgm:constr type="w" for="ch" forName="ParentAccent1" refType="w" fact="0.0287"/>
                  <dgm:constr type="h" for="ch" forName="ParentAccent1" refType="h" fact="0.0381"/>
                  <dgm:constr type="l" for="ch" forName="ParentAccent2" refType="w" fact="0.9187"/>
                  <dgm:constr type="t" for="ch" forName="ParentAccent2" refType="h" fact="0.5252"/>
                  <dgm:constr type="w" for="ch" forName="ParentAccent2" refType="w" fact="0.0287"/>
                  <dgm:constr type="h" for="ch" forName="ParentAccent2" refType="h" fact="0.0381"/>
                  <dgm:constr type="l" for="ch" forName="ParentAccent3" refType="w" fact="0.8661"/>
                  <dgm:constr type="t" for="ch" forName="ParentAccent3" refType="h" fact="0.5252"/>
                  <dgm:constr type="w" for="ch" forName="ParentAccent3" refType="w" fact="0.0287"/>
                  <dgm:constr type="h" for="ch" forName="ParentAccent3" refType="h" fact="0.0381"/>
                  <dgm:constr type="l" for="ch" forName="ParentAccent4" refType="w" fact="0.8136"/>
                  <dgm:constr type="t" for="ch" forName="ParentAccent4" refType="h" fact="0.5252"/>
                  <dgm:constr type="w" for="ch" forName="ParentAccent4" refType="w" fact="0.0287"/>
                  <dgm:constr type="h" for="ch" forName="ParentAccent4" refType="h" fact="0.0381"/>
                  <dgm:constr type="l" for="ch" forName="ParentAccent5" refType="w" fact="0.761"/>
                  <dgm:constr type="t" for="ch" forName="ParentAccent5" refType="h" fact="0.5252"/>
                  <dgm:constr type="w" for="ch" forName="ParentAccent5" refType="w" fact="0.0287"/>
                  <dgm:constr type="h" for="ch" forName="ParentAccent5" refType="h" fact="0.0381"/>
                  <dgm:constr type="l" for="ch" forName="ParentAccent6" refType="w" fact="0.6797"/>
                  <dgm:constr type="t" for="ch" forName="ParentAccent6" refType="h" fact="0.5061"/>
                  <dgm:constr type="w" for="ch" forName="ParentAccent6" refType="w" fact="0.0574"/>
                  <dgm:constr type="h" for="ch" forName="ParentAccent6" refType="h" fact="0.0763"/>
                  <dgm:constr type="l" for="ch" forName="ParentAccent7" refType="w" fact="0.9245"/>
                  <dgm:constr type="t" for="ch" forName="ParentAccent7" refType="h" fact="0.4464"/>
                  <dgm:constr type="w" for="ch" forName="ParentAccent7" refType="w" fact="0.0287"/>
                  <dgm:constr type="h" for="ch" forName="ParentAccent7" refType="h" fact="0.0381"/>
                  <dgm:constr type="l" for="ch" forName="ParentAccent8" refType="w" fact="0.9245"/>
                  <dgm:constr type="t" for="ch" forName="ParentAccent8" refType="h" fact="0.6045"/>
                  <dgm:constr type="w" for="ch" forName="ParentAccent8" refType="w" fact="0.0287"/>
                  <dgm:constr type="h" for="ch" forName="ParentAccent8" refType="h" fact="0.0381"/>
                  <dgm:constr type="l" for="ch" forName="ParentAccent9" refType="w" fact="0.9501"/>
                  <dgm:constr type="t" for="ch" forName="ParentAccent9" refType="h" fact="0.4807"/>
                  <dgm:constr type="w" for="ch" forName="ParentAccent9" refType="w" fact="0.0287"/>
                  <dgm:constr type="h" for="ch" forName="ParentAccent9" refType="h" fact="0.0381"/>
                  <dgm:constr type="l" for="ch" forName="ParentAccent10" refType="w" fact="0.9518"/>
                  <dgm:constr type="t" for="ch" forName="ParentAccent10" refType="h" fact="0.5705"/>
                  <dgm:constr type="w" for="ch" forName="ParentAccent10" refType="w" fact="0.0287"/>
                  <dgm:constr type="h" for="ch" forName="ParentAccent10" refType="h" fact="0.0381"/>
                  <dgm:constr type="l" for="ch" forName="Child1Accent1" refType="w" fact="0.4819"/>
                  <dgm:constr type="t" for="ch" forName="Child1Accent1" refType="h" fact="0.2457"/>
                  <dgm:constr type="w" for="ch" forName="Child1Accent1" refType="w" fact="0.0574"/>
                  <dgm:constr type="h" for="ch" forName="Child1Accent1" refType="h" fact="0.0763"/>
                  <dgm:constr type="l" for="ch" forName="Child1Accent4" refType="w" fact="0.3653"/>
                  <dgm:constr type="t" for="ch" forName="Child1Accent4" refType="h" fact="0.097"/>
                  <dgm:constr type="w" for="ch" forName="Child1Accent4" refType="w" fact="0.0287"/>
                  <dgm:constr type="h" for="ch" forName="Child1Accent4" refType="h" fact="0.0381"/>
                  <dgm:constr type="l" for="ch" forName="Child1Accent5" refType="w" fact="0.304"/>
                  <dgm:constr type="t" for="ch" forName="Child1Accent5" refType="h" fact="0.097"/>
                  <dgm:constr type="w" for="ch" forName="Child1Accent5" refType="w" fact="0.0287"/>
                  <dgm:constr type="h" for="ch" forName="Child1Accent5" refType="h" fact="0.0381"/>
                  <dgm:constr type="l" for="ch" forName="Child1Accent6" refType="w" fact="0.2426"/>
                  <dgm:constr type="t" for="ch" forName="Child1Accent6" refType="h" fact="0.097"/>
                  <dgm:constr type="w" for="ch" forName="Child1Accent6" refType="w" fact="0.0287"/>
                  <dgm:constr type="h" for="ch" forName="Child1Accent6" refType="h" fact="0.0381"/>
                  <dgm:constr type="l" for="ch" forName="Child1Accent7" refType="w" fact="0.1813"/>
                  <dgm:constr type="t" for="ch" forName="Child1Accent7" refType="h" fact="0.097"/>
                  <dgm:constr type="w" for="ch" forName="Child1Accent7" refType="w" fact="0.0287"/>
                  <dgm:constr type="h" for="ch" forName="Child1Accent7" refType="h" fact="0.0381"/>
                  <dgm:constr type="l" for="ch" forName="Child1Accent8" refType="w" fact="0.12"/>
                  <dgm:constr type="t" for="ch" forName="Child1Accent8" refType="h" fact="0.097"/>
                  <dgm:constr type="w" for="ch" forName="Child1Accent8" refType="w" fact="0.0287"/>
                  <dgm:constr type="h" for="ch" forName="Child1Accent8" refType="h" fact="0.0381"/>
                  <dgm:constr type="l" for="ch" forName="Child1Accent9" refType="w" fact="0.0587"/>
                  <dgm:constr type="t" for="ch" forName="Child1Accent9" refType="h" fact="0.097"/>
                  <dgm:constr type="w" for="ch" forName="Child1Accent9" refType="w" fact="0.0287"/>
                  <dgm:constr type="h" for="ch" forName="Child1Accent9" refType="h" fact="0.0381"/>
                  <dgm:constr type="l" for="ch" forName="Child5Accent1" refType="w" fact="0.4819"/>
                  <dgm:constr type="t" for="ch" forName="Child5Accent1" refType="h" fact="0.7601"/>
                  <dgm:constr type="w" for="ch" forName="Child5Accent1" refType="w" fact="0.0574"/>
                  <dgm:constr type="h" for="ch" forName="Child5Accent1" refType="h" fact="0.0763"/>
                  <dgm:constr type="l" for="ch" forName="Child5Accent4" refType="w" fact="0.3653"/>
                  <dgm:constr type="t" for="ch" forName="Child5Accent4" refType="h" fact="0.9619"/>
                  <dgm:constr type="w" for="ch" forName="Child5Accent4" refType="w" fact="0.0287"/>
                  <dgm:constr type="h" for="ch" forName="Child5Accent4" refType="h" fact="0.0381"/>
                  <dgm:constr type="l" for="ch" forName="Child5Accent5" refType="w" fact="0.304"/>
                  <dgm:constr type="t" for="ch" forName="Child5Accent5" refType="h" fact="0.9619"/>
                  <dgm:constr type="w" for="ch" forName="Child5Accent5" refType="w" fact="0.0287"/>
                  <dgm:constr type="h" for="ch" forName="Child5Accent5" refType="h" fact="0.0381"/>
                  <dgm:constr type="l" for="ch" forName="Child5Accent6" refType="w" fact="0.2426"/>
                  <dgm:constr type="t" for="ch" forName="Child5Accent6" refType="h" fact="0.9619"/>
                  <dgm:constr type="w" for="ch" forName="Child5Accent6" refType="w" fact="0.0287"/>
                  <dgm:constr type="h" for="ch" forName="Child5Accent6" refType="h" fact="0.0381"/>
                  <dgm:constr type="l" for="ch" forName="Child5Accent7" refType="w" fact="0.1813"/>
                  <dgm:constr type="t" for="ch" forName="Child5Accent7" refType="h" fact="0.9619"/>
                  <dgm:constr type="w" for="ch" forName="Child5Accent7" refType="w" fact="0.0287"/>
                  <dgm:constr type="h" for="ch" forName="Child5Accent7" refType="h" fact="0.0381"/>
                  <dgm:constr type="l" for="ch" forName="Child5Accent8" refType="w" fact="0.12"/>
                  <dgm:constr type="t" for="ch" forName="Child5Accent8" refType="h" fact="0.9619"/>
                  <dgm:constr type="w" for="ch" forName="Child5Accent8" refType="w" fact="0.0287"/>
                  <dgm:constr type="h" for="ch" forName="Child5Accent8" refType="h" fact="0.0381"/>
                  <dgm:constr type="l" for="ch" forName="Child5Accent9" refType="w" fact="0.0587"/>
                  <dgm:constr type="t" for="ch" forName="Child5Accent9" refType="h" fact="0.9619"/>
                  <dgm:constr type="w" for="ch" forName="Child5Accent9" refType="w" fact="0.0287"/>
                  <dgm:constr type="h" for="ch" forName="Child5Accent9" refType="h" fact="0.0381"/>
                  <dgm:constr type="l" for="ch" forName="Child5Accent2" refType="w" fact="0.453"/>
                  <dgm:constr type="t" for="ch" forName="Child5Accent2" refType="h" fact="0.8375"/>
                  <dgm:constr type="w" for="ch" forName="Child5Accent2" refType="w" fact="0.0287"/>
                  <dgm:constr type="h" for="ch" forName="Child5Accent2" refType="h" fact="0.0381"/>
                  <dgm:constr type="l" for="ch" forName="Child5Accent3" refType="w" fact="0.4118"/>
                  <dgm:constr type="t" for="ch" forName="Child5Accent3" refType="h" fact="0.8991"/>
                  <dgm:constr type="w" for="ch" forName="Child5Accent3" refType="w" fact="0.0287"/>
                  <dgm:constr type="h" for="ch" forName="Child5Accent3" refType="h" fact="0.0381"/>
                  <dgm:constr type="l" for="ch" forName="Child1Accent2" refType="w" fact="0.4458"/>
                  <dgm:constr type="t" for="ch" forName="Child1Accent2" refType="h" fact="0.2004"/>
                  <dgm:constr type="w" for="ch" forName="Child1Accent2" refType="w" fact="0.0287"/>
                  <dgm:constr type="h" for="ch" forName="Child1Accent2" refType="h" fact="0.0381"/>
                  <dgm:constr type="l" for="ch" forName="Child1Accent3" refType="w" fact="0.4054"/>
                  <dgm:constr type="t" for="ch" forName="Child1Accent3" refType="h" fact="0.1445"/>
                  <dgm:constr type="w" for="ch" forName="Child1Accent3" refType="w" fact="0.0287"/>
                  <dgm:constr type="h" for="ch" forName="Child1Accent3" refType="h" fact="0.0381"/>
                  <dgm:constr type="l" for="ch" forName="Child5" refType="w" fact="0.0581"/>
                  <dgm:constr type="t" for="ch" forName="Child5" refType="h" fact="0.8635"/>
                  <dgm:constr type="w" for="ch" forName="Child5" refType="w" fact="0.3364"/>
                  <dgm:constr type="h" for="ch" forName="Child5" refType="h" fact="0.0981"/>
                  <dgm:constr type="l" for="ch" forName="Child4" refType="w" fact="0"/>
                  <dgm:constr type="t" for="ch" forName="Child4" refType="h" fact="0.6701"/>
                  <dgm:constr type="w" for="ch" forName="Child4" refType="w" fact="0.3364"/>
                  <dgm:constr type="h" for="ch" forName="Child4" refType="h" fact="0.0981"/>
                  <dgm:constr type="l" for="ch" forName="Child3" refType="w" fact="0"/>
                  <dgm:constr type="t" for="ch" forName="Child3" refType="h" fact="0.4276"/>
                  <dgm:constr type="w" for="ch" forName="Child3" refType="w" fact="0.2544"/>
                  <dgm:constr type="h" for="ch" forName="Child3" refType="h" fact="0.0981"/>
                  <dgm:constr type="l" for="ch" forName="Child2" refType="w" fact="0"/>
                  <dgm:constr type="t" for="ch" forName="Child2" refType="h" fact="0.1798"/>
                  <dgm:constr type="w" for="ch" forName="Child2" refType="w" fact="0.3364"/>
                  <dgm:constr type="h" for="ch" forName="Child2" refType="h" fact="0.0981"/>
                  <dgm:constr type="l" for="ch" forName="Child1" refType="w" fact="0.0581"/>
                  <dgm:constr type="t" for="ch" forName="Child1" refType="h" fact="0"/>
                  <dgm:constr type="w" for="ch" forName="Child1" refType="w" fact="0.3364"/>
                  <dgm:constr type="h" for="ch" forName="Child1" refType="h" fact="0.0981"/>
                  <dgm:constr type="l" for="ch" forName="Parent" refType="w" fact="0.3653"/>
                  <dgm:constr type="t" for="ch" forName="Parent" refType="h" fact="0.3513"/>
                  <dgm:constr type="w" for="ch" forName="Parent" refType="w" fact="0.2906"/>
                  <dgm:constr type="h" for="ch" forName="Parent" refType="h" fact="0.3859"/>
                </dgm:constrLst>
              </dgm:else>
            </dgm:choose>
          </dgm:if>
          <dgm:else name="Name13">
            <dgm:choose name="Name14">
              <dgm:if name="Name15" axis="ch" ptType="node" func="cnt" op="equ" val="0">
                <dgm:alg type="composite">
                  <dgm:param type="ar" val="2.1059"/>
                </dgm:alg>
                <dgm:constrLst>
                  <dgm:constr type="r" for="ch" forName="Parent" refType="w"/>
                  <dgm:constr type="t" for="ch" forName="Parent" refType="h" fact="0"/>
                  <dgm:constr type="w" for="ch" forName="Parent" refType="w" fact="0.4749"/>
                  <dgm:constr type="h" for="ch" forName="Parent" refType="h"/>
                  <dgm:constr type="r" for="ch" forName="ParentAccent1" refType="w" fact="0.0469"/>
                  <dgm:constr type="t" for="ch" forName="ParentAccent1" refType="h" fact="0.4506"/>
                  <dgm:constr type="w" for="ch" forName="ParentAccent1" refType="w" fact="0.0469"/>
                  <dgm:constr type="h" for="ch" forName="ParentAccent1" refType="h" fact="0.0988"/>
                  <dgm:constr type="r" for="ch" forName="ParentAccent2" refType="w" fact="0.1266"/>
                  <dgm:constr type="t" for="ch" forName="ParentAccent2" refType="h" fact="0.4506"/>
                  <dgm:constr type="w" for="ch" forName="ParentAccent2" refType="w" fact="0.0469"/>
                  <dgm:constr type="h" for="ch" forName="ParentAccent2" refType="h" fact="0.0988"/>
                  <dgm:constr type="r" for="ch" forName="ParentAccent3" refType="w" fact="0.2063"/>
                  <dgm:constr type="t" for="ch" forName="ParentAccent3" refType="h" fact="0.4506"/>
                  <dgm:constr type="w" for="ch" forName="ParentAccent3" refType="w" fact="0.0469"/>
                  <dgm:constr type="h" for="ch" forName="ParentAccent3" refType="h" fact="0.0988"/>
                  <dgm:constr type="r" for="ch" forName="ParentAccent4" refType="w" fact="0.286"/>
                  <dgm:constr type="t" for="ch" forName="ParentAccent4" refType="h" fact="0.4506"/>
                  <dgm:constr type="w" for="ch" forName="ParentAccent4" refType="w" fact="0.0469"/>
                  <dgm:constr type="h" for="ch" forName="ParentAccent4" refType="h" fact="0.0988"/>
                  <dgm:constr type="r" for="ch" forName="ParentAccent5" refType="w" fact="0.3657"/>
                  <dgm:constr type="t" for="ch" forName="ParentAccent5" refType="h" fact="0.4506"/>
                  <dgm:constr type="w" for="ch" forName="ParentAccent5" refType="w" fact="0.0469"/>
                  <dgm:constr type="h" for="ch" forName="ParentAccent5" refType="h" fact="0.0988"/>
                  <dgm:constr type="r" for="ch" forName="ParentAccent6" refType="w" fact="0.4924"/>
                  <dgm:constr type="t" for="ch" forName="ParentAccent6" refType="h" fact="0.4012"/>
                  <dgm:constr type="w" for="ch" forName="ParentAccent6" refType="w" fact="0.0939"/>
                  <dgm:constr type="h" for="ch" forName="ParentAccent6" refType="h" fact="0.1976"/>
                  <dgm:constr type="r" for="ch" forName="ParentAccent7" refType="w" fact="0.1234"/>
                  <dgm:constr type="t" for="ch" forName="ParentAccent7" refType="h" fact="0.2465"/>
                  <dgm:constr type="w" for="ch" forName="ParentAccent7" refType="w" fact="0.0469"/>
                  <dgm:constr type="h" for="ch" forName="ParentAccent7" refType="h" fact="0.0988"/>
                  <dgm:constr type="r" for="ch" forName="ParentAccent8" refType="w" fact="0.1234"/>
                  <dgm:constr type="t" for="ch" forName="ParentAccent8" refType="h" fact="0.6562"/>
                  <dgm:constr type="w" for="ch" forName="ParentAccent8" refType="w" fact="0.0469"/>
                  <dgm:constr type="h" for="ch" forName="ParentAccent8" refType="h" fact="0.0988"/>
                  <dgm:constr type="r" for="ch" forName="ParentAccent9" refType="w" fact="0.0815"/>
                  <dgm:constr type="t" for="ch" forName="ParentAccent9" refType="h" fact="0.3353"/>
                  <dgm:constr type="w" for="ch" forName="ParentAccent9" refType="w" fact="0.0469"/>
                  <dgm:constr type="h" for="ch" forName="ParentAccent9" refType="h" fact="0.0988"/>
                  <dgm:constr type="r" for="ch" forName="ParentAccent10" refType="w" fact="0.0787"/>
                  <dgm:constr type="t" for="ch" forName="ParentAccent10" refType="h" fact="0.5679"/>
                  <dgm:constr type="w" for="ch" forName="ParentAccent10" refType="w" fact="0.0469"/>
                  <dgm:constr type="h" for="ch" forName="ParentAccent10" refType="h" fact="0.0988"/>
                </dgm:constrLst>
              </dgm:if>
              <dgm:if name="Name16" axis="ch" ptType="node" func="cnt" op="equ" val="1">
                <dgm:alg type="composite">
                  <dgm:param type="ar" val="3.4411"/>
                </dgm:alg>
                <dgm:constrLst>
                  <dgm:constr type="primFontSz" for="des" forName="Child1" val="65"/>
                  <dgm:constr type="primFontSz" for="des" forName="Child1" refType="primFontSz" refFor="des" refForName="Parent" op="lte"/>
                  <dgm:constr type="r" for="ch" forName="Child1Accent1" refType="w" fact="0.716"/>
                  <dgm:constr type="t" for="ch" forName="Child1Accent1" refType="h" fact="0.4012"/>
                  <dgm:constr type="w" for="ch" forName="Child1Accent1" refType="w" fact="0.0574"/>
                  <dgm:constr type="h" for="ch" forName="Child1Accent1" refType="h" fact="0.1976"/>
                  <dgm:constr type="r" for="ch" forName="Child1Accent2" refType="w" fact="0.7728"/>
                  <dgm:constr type="t" for="ch" forName="Child1Accent2" refType="h" fact="0.4506"/>
                  <dgm:constr type="w" for="ch" forName="Child1Accent2" refType="w" fact="0.0287"/>
                  <dgm:constr type="h" for="ch" forName="Child1Accent2" refType="h" fact="0.0988"/>
                  <dgm:constr type="r" for="ch" forName="Child1Accent3" refType="w" fact="0.8295"/>
                  <dgm:constr type="t" for="ch" forName="Child1Accent3" refType="h" fact="0.4506"/>
                  <dgm:constr type="w" for="ch" forName="Child1Accent3" refType="w" fact="0.0287"/>
                  <dgm:constr type="h" for="ch" forName="Child1Accent3" refType="h" fact="0.0988"/>
                  <dgm:constr type="r" for="ch" forName="Child1Accent4" refType="w" fact="0.8863"/>
                  <dgm:constr type="t" for="ch" forName="Child1Accent4" refType="h" fact="0.4506"/>
                  <dgm:constr type="w" for="ch" forName="Child1Accent4" refType="w" fact="0.0287"/>
                  <dgm:constr type="h" for="ch" forName="Child1Accent4" refType="h" fact="0.0988"/>
                  <dgm:constr type="r" for="ch" forName="Child1Accent5" refType="w" fact="0.943"/>
                  <dgm:constr type="t" for="ch" forName="Child1Accent5" refType="h" fact="0.4506"/>
                  <dgm:constr type="w" for="ch" forName="Child1Accent5" refType="w" fact="0.0287"/>
                  <dgm:constr type="h" for="ch" forName="Child1Accent5" refType="h" fact="0.0988"/>
                  <dgm:constr type="r" for="ch" forName="Child1Accent6" refType="w" fact="0.9998"/>
                  <dgm:constr type="t" for="ch" forName="Child1Accent6" refType="h" fact="0.4506"/>
                  <dgm:constr type="w" for="ch" forName="Child1Accent6" refType="w" fact="0.0287"/>
                  <dgm:constr type="h" for="ch" forName="Child1Accent6" refType="h" fact="0.0988"/>
                  <dgm:constr type="l" for="ch" forName="Child1Accent7" refType="w" fact="0"/>
                  <dgm:constr type="t" for="ch" forName="Child1Accent7" refType="h" fact="0"/>
                  <dgm:constr type="w" for="ch" forName="Child1Accent7" refType="w" fact="0"/>
                  <dgm:constr type="h" for="ch" forName="Child1Accent7" refType="h" fact="0"/>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r" for="ch" forName="ParentAccent1" refType="w" fact="0.0287"/>
                  <dgm:constr type="t" for="ch" forName="ParentAccent1" refType="h" fact="0.4506"/>
                  <dgm:constr type="w" for="ch" forName="ParentAccent1" refType="w" fact="0.0287"/>
                  <dgm:constr type="h" for="ch" forName="ParentAccent1" refType="h" fact="0.0988"/>
                  <dgm:constr type="r" for="ch" forName="ParentAccent2" refType="w" fact="0.0813"/>
                  <dgm:constr type="t" for="ch" forName="ParentAccent2" refType="h" fact="0.4506"/>
                  <dgm:constr type="w" for="ch" forName="ParentAccent2" refType="w" fact="0.0287"/>
                  <dgm:constr type="h" for="ch" forName="ParentAccent2" refType="h" fact="0.0988"/>
                  <dgm:constr type="r" for="ch" forName="ParentAccent3" refType="w" fact="0.1339"/>
                  <dgm:constr type="t" for="ch" forName="ParentAccent3" refType="h" fact="0.4506"/>
                  <dgm:constr type="w" for="ch" forName="ParentAccent3" refType="w" fact="0.0287"/>
                  <dgm:constr type="h" for="ch" forName="ParentAccent3" refType="h" fact="0.0988"/>
                  <dgm:constr type="r" for="ch" forName="ParentAccent4" refType="w" fact="0.1864"/>
                  <dgm:constr type="t" for="ch" forName="ParentAccent4" refType="h" fact="0.4506"/>
                  <dgm:constr type="w" for="ch" forName="ParentAccent4" refType="w" fact="0.0287"/>
                  <dgm:constr type="h" for="ch" forName="ParentAccent4" refType="h" fact="0.0988"/>
                  <dgm:constr type="r" for="ch" forName="ParentAccent5" refType="w" fact="0.239"/>
                  <dgm:constr type="t" for="ch" forName="ParentAccent5" refType="h" fact="0.4506"/>
                  <dgm:constr type="w" for="ch" forName="ParentAccent5" refType="w" fact="0.0287"/>
                  <dgm:constr type="h" for="ch" forName="ParentAccent5" refType="h" fact="0.0988"/>
                  <dgm:constr type="r" for="ch" forName="ParentAccent6" refType="w" fact="0.3203"/>
                  <dgm:constr type="t" for="ch" forName="ParentAccent6" refType="h" fact="0.4012"/>
                  <dgm:constr type="w" for="ch" forName="ParentAccent6" refType="w" fact="0.0574"/>
                  <dgm:constr type="h" for="ch" forName="ParentAccent6" refType="h" fact="0.1976"/>
                  <dgm:constr type="r" for="ch" forName="ParentAccent7" refType="w" fact="0.0755"/>
                  <dgm:constr type="t" for="ch" forName="ParentAccent7" refType="h" fact="0.2465"/>
                  <dgm:constr type="w" for="ch" forName="ParentAccent7" refType="w" fact="0.0287"/>
                  <dgm:constr type="h" for="ch" forName="ParentAccent7" refType="h" fact="0.0988"/>
                  <dgm:constr type="r" for="ch" forName="ParentAccent8" refType="w" fact="0.0755"/>
                  <dgm:constr type="t" for="ch" forName="ParentAccent8" refType="h" fact="0.6562"/>
                  <dgm:constr type="w" for="ch" forName="ParentAccent8" refType="w" fact="0.0287"/>
                  <dgm:constr type="h" for="ch" forName="ParentAccent8" refType="h" fact="0.0988"/>
                  <dgm:constr type="r" for="ch" forName="ParentAccent9" refType="w" fact="0.0499"/>
                  <dgm:constr type="t" for="ch" forName="ParentAccent9" refType="h" fact="0.3353"/>
                  <dgm:constr type="w" for="ch" forName="ParentAccent9" refType="w" fact="0.0287"/>
                  <dgm:constr type="h" for="ch" forName="ParentAccent9" refType="h" fact="0.0988"/>
                  <dgm:constr type="r" for="ch" forName="ParentAccent10" refType="w" fact="0.0482"/>
                  <dgm:constr type="t" for="ch" forName="ParentAccent10" refType="h" fact="0.5679"/>
                  <dgm:constr type="w" for="ch" forName="ParentAccent10" refType="w" fact="0.0287"/>
                  <dgm:constr type="h" for="ch" forName="ParentAccent10" refType="h" fact="0.0988"/>
                  <dgm:constr type="r" for="ch" forName="Child1" refType="w"/>
                  <dgm:constr type="t" for="ch" forName="Child1" refType="h" fact="0.1978"/>
                  <dgm:constr type="w" for="ch" forName="Child1" refType="w" fact="0.2544"/>
                  <dgm:constr type="h" for="ch" forName="Child1" refType="h" fact="0.2541"/>
                  <dgm:constr type="r" for="ch" forName="Parent" refType="w" fact="0.6347"/>
                  <dgm:constr type="t" for="ch" forName="Parent" refType="h" fact="0"/>
                  <dgm:constr type="w" for="ch" forName="Parent" refType="w" fact="0.2906"/>
                  <dgm:constr type="h" for="ch" forName="Parent" refType="h"/>
                </dgm:constrLst>
              </dgm:if>
              <dgm:if name="Name17" axis="ch" ptType="node" func="cnt" op="equ" val="2">
                <dgm:alg type="composite">
                  <dgm:param type="ar" val="2.1185"/>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Child1Accent1" refType="w" fact="0.6564"/>
                  <dgm:constr type="t" for="ch" forName="Child1Accent1" refType="h" fact="0.2211"/>
                  <dgm:constr type="w" for="ch" forName="Child1Accent1" refType="w" fact="0.0574"/>
                  <dgm:constr type="h" for="ch" forName="Child1Accent1" refType="h" fact="0.1217"/>
                  <dgm:constr type="r" for="ch" forName="Child1Accent2" refType="w" fact="0.6932"/>
                  <dgm:constr type="t" for="ch" forName="Child1Accent2" refType="h" fact="0.1569"/>
                  <dgm:constr type="w" for="ch" forName="Child1Accent2" refType="w" fact="0.0287"/>
                  <dgm:constr type="h" for="ch" forName="Child1Accent2" refType="h" fact="0.0608"/>
                  <dgm:constr type="r" for="ch" forName="Child1Accent3" refType="w" fact="0.7545"/>
                  <dgm:constr type="t" for="ch" forName="Child1Accent3" refType="h" fact="0.1569"/>
                  <dgm:constr type="w" for="ch" forName="Child1Accent3" refType="w" fact="0.0287"/>
                  <dgm:constr type="h" for="ch" forName="Child1Accent3" refType="h" fact="0.0608"/>
                  <dgm:constr type="r" for="ch" forName="Child1Accent4" refType="w" fact="0.8158"/>
                  <dgm:constr type="t" for="ch" forName="Child1Accent4" refType="h" fact="0.1569"/>
                  <dgm:constr type="w" for="ch" forName="Child1Accent4" refType="w" fact="0.0287"/>
                  <dgm:constr type="h" for="ch" forName="Child1Accent4" refType="h" fact="0.0608"/>
                  <dgm:constr type="r" for="ch" forName="Child1Accent5" refType="w" fact="0.8771"/>
                  <dgm:constr type="t" for="ch" forName="Child1Accent5" refType="h" fact="0.1569"/>
                  <dgm:constr type="w" for="ch" forName="Child1Accent5" refType="w" fact="0.0287"/>
                  <dgm:constr type="h" for="ch" forName="Child1Accent5" refType="h" fact="0.0608"/>
                  <dgm:constr type="r" for="ch" forName="Child1Accent6" refType="w" fact="0.9385"/>
                  <dgm:constr type="t" for="ch" forName="Child1Accent6" refType="h" fact="0.1569"/>
                  <dgm:constr type="w" for="ch" forName="Child1Accent6" refType="w" fact="0.0287"/>
                  <dgm:constr type="h" for="ch" forName="Child1Accent6" refType="h" fact="0.0608"/>
                  <dgm:constr type="r" for="ch" forName="Child1Accent7" refType="w" fact="0.9998"/>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r" for="ch" forName="Child2Accent1" refType="w" fact="0.6564"/>
                  <dgm:constr type="t" for="ch" forName="Child2Accent1" refType="h" fact="0.8153"/>
                  <dgm:constr type="w" for="ch" forName="Child2Accent1" refType="w" fact="0.0574"/>
                  <dgm:constr type="h" for="ch" forName="Child2Accent1" refType="h" fact="0.1217"/>
                  <dgm:constr type="r" for="ch" forName="Child2Accent2" refType="w" fact="0.6932"/>
                  <dgm:constr type="t" for="ch" forName="Child2Accent2" refType="h" fact="0.9392"/>
                  <dgm:constr type="w" for="ch" forName="Child2Accent2" refType="w" fact="0.0287"/>
                  <dgm:constr type="h" for="ch" forName="Child2Accent2" refType="h" fact="0.0608"/>
                  <dgm:constr type="r" for="ch" forName="Child2Accent3" refType="w" fact="0.7545"/>
                  <dgm:constr type="t" for="ch" forName="Child2Accent3" refType="h" fact="0.9392"/>
                  <dgm:constr type="w" for="ch" forName="Child2Accent3" refType="w" fact="0.0287"/>
                  <dgm:constr type="h" for="ch" forName="Child2Accent3" refType="h" fact="0.0608"/>
                  <dgm:constr type="r" for="ch" forName="Child2Accent4" refType="w" fact="0.8158"/>
                  <dgm:constr type="t" for="ch" forName="Child2Accent4" refType="h" fact="0.9392"/>
                  <dgm:constr type="w" for="ch" forName="Child2Accent4" refType="w" fact="0.0287"/>
                  <dgm:constr type="h" for="ch" forName="Child2Accent4" refType="h" fact="0.0608"/>
                  <dgm:constr type="r" for="ch" forName="Child2Accent5" refType="w" fact="0.8771"/>
                  <dgm:constr type="t" for="ch" forName="Child2Accent5" refType="h" fact="0.9392"/>
                  <dgm:constr type="w" for="ch" forName="Child2Accent5" refType="w" fact="0.0287"/>
                  <dgm:constr type="h" for="ch" forName="Child2Accent5" refType="h" fact="0.0608"/>
                  <dgm:constr type="r" for="ch" forName="Child2Accent6" refType="w" fact="0.9385"/>
                  <dgm:constr type="t" for="ch" forName="Child2Accent6" refType="h" fact="0.9392"/>
                  <dgm:constr type="w" for="ch" forName="Child2Accent6" refType="w" fact="0.0287"/>
                  <dgm:constr type="h" for="ch" forName="Child2Accent6" refType="h" fact="0.0608"/>
                  <dgm:constr type="r" for="ch" forName="Child2Accent7" refType="w" fact="0.9998"/>
                  <dgm:constr type="t" for="ch" forName="Child2Accent7" refType="h" fact="0.9392"/>
                  <dgm:constr type="w" for="ch" forName="Child2Accent7" refType="w" fact="0.0287"/>
                  <dgm:constr type="h" for="ch" forName="Child2Accent7" refType="h" fact="0.0608"/>
                  <dgm:constr type="r" for="ch" forName="ParentAccent1" refType="w" fact="0.0287"/>
                  <dgm:constr type="t" for="ch" forName="ParentAccent1" refType="h" fact="0.5511"/>
                  <dgm:constr type="w" for="ch" forName="ParentAccent1" refType="w" fact="0.0287"/>
                  <dgm:constr type="h" for="ch" forName="ParentAccent1" refType="h" fact="0.0608"/>
                  <dgm:constr type="r" for="ch" forName="ParentAccent2" refType="w" fact="0.0813"/>
                  <dgm:constr type="t" for="ch" forName="ParentAccent2" refType="h" fact="0.5511"/>
                  <dgm:constr type="w" for="ch" forName="ParentAccent2" refType="w" fact="0.0287"/>
                  <dgm:constr type="h" for="ch" forName="ParentAccent2" refType="h" fact="0.0608"/>
                  <dgm:constr type="r" for="ch" forName="ParentAccent3" refType="w" fact="0.1339"/>
                  <dgm:constr type="t" for="ch" forName="ParentAccent3" refType="h" fact="0.5511"/>
                  <dgm:constr type="w" for="ch" forName="ParentAccent3" refType="w" fact="0.0287"/>
                  <dgm:constr type="h" for="ch" forName="ParentAccent3" refType="h" fact="0.0608"/>
                  <dgm:constr type="r" for="ch" forName="ParentAccent4" refType="w" fact="0.1864"/>
                  <dgm:constr type="t" for="ch" forName="ParentAccent4" refType="h" fact="0.5511"/>
                  <dgm:constr type="w" for="ch" forName="ParentAccent4" refType="w" fact="0.0287"/>
                  <dgm:constr type="h" for="ch" forName="ParentAccent4" refType="h" fact="0.0608"/>
                  <dgm:constr type="r" for="ch" forName="ParentAccent5" refType="w" fact="0.239"/>
                  <dgm:constr type="t" for="ch" forName="ParentAccent5" refType="h" fact="0.5511"/>
                  <dgm:constr type="w" for="ch" forName="ParentAccent5" refType="w" fact="0.0287"/>
                  <dgm:constr type="h" for="ch" forName="ParentAccent5" refType="h" fact="0.0608"/>
                  <dgm:constr type="r" for="ch" forName="ParentAccent6" refType="w" fact="0.3203"/>
                  <dgm:constr type="t" for="ch" forName="ParentAccent6" refType="h" fact="0.5207"/>
                  <dgm:constr type="w" for="ch" forName="ParentAccent6" refType="w" fact="0.0574"/>
                  <dgm:constr type="h" for="ch" forName="ParentAccent6" refType="h" fact="0.1217"/>
                  <dgm:constr type="r" for="ch" forName="ParentAccent7" refType="w" fact="0.0755"/>
                  <dgm:constr type="t" for="ch" forName="ParentAccent7" refType="h" fact="0.4255"/>
                  <dgm:constr type="w" for="ch" forName="ParentAccent7" refType="w" fact="0.0287"/>
                  <dgm:constr type="h" for="ch" forName="ParentAccent7" refType="h" fact="0.0608"/>
                  <dgm:constr type="r" for="ch" forName="ParentAccent8" refType="w" fact="0.0755"/>
                  <dgm:constr type="t" for="ch" forName="ParentAccent8" refType="h" fact="0.6776"/>
                  <dgm:constr type="w" for="ch" forName="ParentAccent8" refType="w" fact="0.0287"/>
                  <dgm:constr type="h" for="ch" forName="ParentAccent8" refType="h" fact="0.0608"/>
                  <dgm:constr type="r" for="ch" forName="ParentAccent9" refType="w" fact="0.0499"/>
                  <dgm:constr type="t" for="ch" forName="ParentAccent9" refType="h" fact="0.4801"/>
                  <dgm:constr type="w" for="ch" forName="ParentAccent9" refType="w" fact="0.0287"/>
                  <dgm:constr type="h" for="ch" forName="ParentAccent9" refType="h" fact="0.0608"/>
                  <dgm:constr type="r" for="ch" forName="ParentAccent10" refType="w" fact="0.0482"/>
                  <dgm:constr type="t" for="ch" forName="ParentAccent10" refType="h" fact="0.6233"/>
                  <dgm:constr type="w" for="ch" forName="ParentAccent10" refType="w" fact="0.0287"/>
                  <dgm:constr type="h" for="ch" forName="ParentAccent10" refType="h" fact="0.0608"/>
                  <dgm:constr type="r" for="ch" forName="Child2" refType="w"/>
                  <dgm:constr type="t" for="ch" forName="Child2" refType="h" fact="0.7822"/>
                  <dgm:constr type="w" for="ch" forName="Child2" refType="w" fact="0.3364"/>
                  <dgm:constr type="h" for="ch" forName="Child2" refType="h" fact="0.1564"/>
                  <dgm:constr type="r" for="ch" forName="Child1" refType="w"/>
                  <dgm:constr type="t" for="ch" forName="Child1" refType="h" fact="0"/>
                  <dgm:constr type="w" for="ch" forName="Child1" refType="w" fact="0.3364"/>
                  <dgm:constr type="h" for="ch" forName="Child1" refType="h" fact="0.1564"/>
                  <dgm:constr type="r" for="ch" forName="Parent" refType="w" fact="0.6347"/>
                  <dgm:constr type="t" for="ch" forName="Parent" refType="h" fact="0.2737"/>
                  <dgm:constr type="w" for="ch" forName="Parent" refType="w" fact="0.2906"/>
                  <dgm:constr type="h" for="ch" forName="Parent" refType="h" fact="0.6157"/>
                </dgm:constrLst>
              </dgm:if>
              <dgm:if name="Name18" axis="ch" ptType="node" func="cnt" op="equ" val="3">
                <dgm:alg type="composite">
                  <dgm:param type="ar" val="2.1185"/>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Child1Accent1" refType="w" fact="0.6564"/>
                  <dgm:constr type="t" for="ch" forName="Child1Accent1" refType="h" fact="0.2211"/>
                  <dgm:constr type="w" for="ch" forName="Child1Accent1" refType="w" fact="0.0574"/>
                  <dgm:constr type="h" for="ch" forName="Child1Accent1" refType="h" fact="0.1217"/>
                  <dgm:constr type="r" for="ch" forName="Child1Accent2" refType="w" fact="0.6932"/>
                  <dgm:constr type="t" for="ch" forName="Child1Accent2" refType="h" fact="0.1569"/>
                  <dgm:constr type="w" for="ch" forName="Child1Accent2" refType="w" fact="0.0287"/>
                  <dgm:constr type="h" for="ch" forName="Child1Accent2" refType="h" fact="0.0608"/>
                  <dgm:constr type="r" for="ch" forName="Child1Accent3" refType="w" fact="0.7545"/>
                  <dgm:constr type="t" for="ch" forName="Child1Accent3" refType="h" fact="0.1569"/>
                  <dgm:constr type="w" for="ch" forName="Child1Accent3" refType="w" fact="0.0287"/>
                  <dgm:constr type="h" for="ch" forName="Child1Accent3" refType="h" fact="0.0608"/>
                  <dgm:constr type="r" for="ch" forName="Child1Accent4" refType="w" fact="0.8158"/>
                  <dgm:constr type="t" for="ch" forName="Child1Accent4" refType="h" fact="0.1569"/>
                  <dgm:constr type="w" for="ch" forName="Child1Accent4" refType="w" fact="0.0287"/>
                  <dgm:constr type="h" for="ch" forName="Child1Accent4" refType="h" fact="0.0608"/>
                  <dgm:constr type="r" for="ch" forName="Child1Accent5" refType="w" fact="0.8771"/>
                  <dgm:constr type="t" for="ch" forName="Child1Accent5" refType="h" fact="0.1569"/>
                  <dgm:constr type="w" for="ch" forName="Child1Accent5" refType="w" fact="0.0287"/>
                  <dgm:constr type="h" for="ch" forName="Child1Accent5" refType="h" fact="0.0608"/>
                  <dgm:constr type="r" for="ch" forName="Child1Accent6" refType="w" fact="0.9385"/>
                  <dgm:constr type="t" for="ch" forName="Child1Accent6" refType="h" fact="0.1569"/>
                  <dgm:constr type="w" for="ch" forName="Child1Accent6" refType="w" fact="0.0287"/>
                  <dgm:constr type="h" for="ch" forName="Child1Accent6" refType="h" fact="0.0608"/>
                  <dgm:constr type="r" for="ch" forName="Child1Accent7" refType="w" fact="0.9998"/>
                  <dgm:constr type="t" for="ch" forName="Child1Accent7" refType="h" fact="0.1569"/>
                  <dgm:constr type="w" for="ch" forName="Child1Accent7" refType="w" fact="0.0287"/>
                  <dgm:constr type="h" for="ch" forName="Child1Accent7" refType="h" fact="0.0608"/>
                  <dgm:constr type="r" for="ch" forName="Child1Accent8" refType="w" fact="0"/>
                  <dgm:constr type="t" for="ch" forName="Child1Accent8" refType="h" fact="0"/>
                  <dgm:constr type="w" for="ch" forName="Child1Accent8" refType="w" fact="0"/>
                  <dgm:constr type="h" for="ch" forName="Child1Accent8" refType="h" fact="0"/>
                  <dgm:constr type="r" for="ch" forName="Child1Accent9" refType="w" fact="0"/>
                  <dgm:constr type="t" for="ch" forName="Child1Accent9" refType="h" fact="0"/>
                  <dgm:constr type="w" for="ch" forName="Child1Accent9" refType="w" fact="0"/>
                  <dgm:constr type="h" for="ch" forName="Child1Accent9" refType="h" fact="0"/>
                  <dgm:constr type="r" for="ch" forName="Child2Accent1" refType="w" fact="0.716"/>
                  <dgm:constr type="t" for="ch" forName="Child2Accent1" refType="h" fact="0.5207"/>
                  <dgm:constr type="w" for="ch" forName="Child2Accent1" refType="w" fact="0.0574"/>
                  <dgm:constr type="h" for="ch" forName="Child2Accent1" refType="h" fact="0.1217"/>
                  <dgm:constr type="r" for="ch" forName="Child2Accent2" refType="w" fact="0.7728"/>
                  <dgm:constr type="t" for="ch" forName="Child2Accent2" refType="h" fact="0.5511"/>
                  <dgm:constr type="w" for="ch" forName="Child2Accent2" refType="w" fact="0.0287"/>
                  <dgm:constr type="h" for="ch" forName="Child2Accent2" refType="h" fact="0.0608"/>
                  <dgm:constr type="r" for="ch" forName="Child2Accent3" refType="w" fact="0.8295"/>
                  <dgm:constr type="t" for="ch" forName="Child2Accent3" refType="h" fact="0.5511"/>
                  <dgm:constr type="w" for="ch" forName="Child2Accent3" refType="w" fact="0.0287"/>
                  <dgm:constr type="h" for="ch" forName="Child2Accent3" refType="h" fact="0.0608"/>
                  <dgm:constr type="r" for="ch" forName="Child2Accent4" refType="w" fact="0.8863"/>
                  <dgm:constr type="t" for="ch" forName="Child2Accent4" refType="h" fact="0.5511"/>
                  <dgm:constr type="w" for="ch" forName="Child2Accent4" refType="w" fact="0.0287"/>
                  <dgm:constr type="h" for="ch" forName="Child2Accent4" refType="h" fact="0.0608"/>
                  <dgm:constr type="r" for="ch" forName="Child2Accent5" refType="w" fact="0.943"/>
                  <dgm:constr type="t" for="ch" forName="Child2Accent5" refType="h" fact="0.5511"/>
                  <dgm:constr type="w" for="ch" forName="Child2Accent5" refType="w" fact="0.0287"/>
                  <dgm:constr type="h" for="ch" forName="Child2Accent5" refType="h" fact="0.0608"/>
                  <dgm:constr type="r" for="ch" forName="Child2Accent6" refType="w" fact="0.9998"/>
                  <dgm:constr type="t" for="ch" forName="Child2Accent6" refType="h" fact="0.5511"/>
                  <dgm:constr type="w" for="ch" forName="Child2Accent6" refType="w" fact="0.0287"/>
                  <dgm:constr type="h" for="ch" forName="Child2Accent6" refType="h" fact="0.0608"/>
                  <dgm:constr type="r" for="ch" forName="Child2Accent7" refType="w" fact="0"/>
                  <dgm:constr type="t" for="ch" forName="Child2Accent7" refType="h" fact="0"/>
                  <dgm:constr type="w" for="ch" forName="Child2Accent7" refType="w" fact="0"/>
                  <dgm:constr type="h" for="ch" forName="Child2Accent7" refType="h" fact="0"/>
                  <dgm:constr type="r" for="ch" forName="Child3Accent1" refType="w" fact="0.6564"/>
                  <dgm:constr type="t" for="ch" forName="Child3Accent1" refType="h" fact="0.8153"/>
                  <dgm:constr type="w" for="ch" forName="Child3Accent1" refType="w" fact="0.0574"/>
                  <dgm:constr type="h" for="ch" forName="Child3Accent1" refType="h" fact="0.1217"/>
                  <dgm:constr type="r" for="ch" forName="Child3Accent2" refType="w" fact="0.6932"/>
                  <dgm:constr type="t" for="ch" forName="Child3Accent2" refType="h" fact="0.9392"/>
                  <dgm:constr type="w" for="ch" forName="Child3Accent2" refType="w" fact="0.0287"/>
                  <dgm:constr type="h" for="ch" forName="Child3Accent2" refType="h" fact="0.0608"/>
                  <dgm:constr type="r" for="ch" forName="Child3Accent3" refType="w" fact="0.7545"/>
                  <dgm:constr type="t" for="ch" forName="Child3Accent3" refType="h" fact="0.9392"/>
                  <dgm:constr type="w" for="ch" forName="Child3Accent3" refType="w" fact="0.0287"/>
                  <dgm:constr type="h" for="ch" forName="Child3Accent3" refType="h" fact="0.0608"/>
                  <dgm:constr type="r" for="ch" forName="Child3Accent4" refType="w" fact="0.8158"/>
                  <dgm:constr type="t" for="ch" forName="Child3Accent4" refType="h" fact="0.9392"/>
                  <dgm:constr type="w" for="ch" forName="Child3Accent4" refType="w" fact="0.0287"/>
                  <dgm:constr type="h" for="ch" forName="Child3Accent4" refType="h" fact="0.0608"/>
                  <dgm:constr type="r" for="ch" forName="Child3Accent5" refType="w" fact="0.8771"/>
                  <dgm:constr type="t" for="ch" forName="Child3Accent5" refType="h" fact="0.9392"/>
                  <dgm:constr type="w" for="ch" forName="Child3Accent5" refType="w" fact="0.0287"/>
                  <dgm:constr type="h" for="ch" forName="Child3Accent5" refType="h" fact="0.0608"/>
                  <dgm:constr type="r" for="ch" forName="Child3Accent6" refType="w" fact="0.9385"/>
                  <dgm:constr type="t" for="ch" forName="Child3Accent6" refType="h" fact="0.9392"/>
                  <dgm:constr type="w" for="ch" forName="Child3Accent6" refType="w" fact="0.0287"/>
                  <dgm:constr type="h" for="ch" forName="Child3Accent6" refType="h" fact="0.0608"/>
                  <dgm:constr type="r" for="ch" forName="Child3Accent7" refType="w" fact="0.9998"/>
                  <dgm:constr type="t" for="ch" forName="Child3Accent7" refType="h" fact="0.9392"/>
                  <dgm:constr type="w" for="ch" forName="Child3Accent7" refType="w" fact="0.0287"/>
                  <dgm:constr type="h" for="ch" forName="Child3Accent7" refType="h" fact="0.0608"/>
                  <dgm:constr type="r" for="ch" forName="ParentAccent1" refType="w" fact="0.0287"/>
                  <dgm:constr type="t" for="ch" forName="ParentAccent1" refType="h" fact="0.5511"/>
                  <dgm:constr type="w" for="ch" forName="ParentAccent1" refType="w" fact="0.0287"/>
                  <dgm:constr type="h" for="ch" forName="ParentAccent1" refType="h" fact="0.0608"/>
                  <dgm:constr type="r" for="ch" forName="ParentAccent2" refType="w" fact="0.0813"/>
                  <dgm:constr type="t" for="ch" forName="ParentAccent2" refType="h" fact="0.5511"/>
                  <dgm:constr type="w" for="ch" forName="ParentAccent2" refType="w" fact="0.0287"/>
                  <dgm:constr type="h" for="ch" forName="ParentAccent2" refType="h" fact="0.0608"/>
                  <dgm:constr type="r" for="ch" forName="ParentAccent3" refType="w" fact="0.1339"/>
                  <dgm:constr type="t" for="ch" forName="ParentAccent3" refType="h" fact="0.5511"/>
                  <dgm:constr type="w" for="ch" forName="ParentAccent3" refType="w" fact="0.0287"/>
                  <dgm:constr type="h" for="ch" forName="ParentAccent3" refType="h" fact="0.0608"/>
                  <dgm:constr type="r" for="ch" forName="ParentAccent4" refType="w" fact="0.1864"/>
                  <dgm:constr type="t" for="ch" forName="ParentAccent4" refType="h" fact="0.5511"/>
                  <dgm:constr type="w" for="ch" forName="ParentAccent4" refType="w" fact="0.0287"/>
                  <dgm:constr type="h" for="ch" forName="ParentAccent4" refType="h" fact="0.0608"/>
                  <dgm:constr type="r" for="ch" forName="ParentAccent5" refType="w" fact="0.239"/>
                  <dgm:constr type="t" for="ch" forName="ParentAccent5" refType="h" fact="0.5511"/>
                  <dgm:constr type="w" for="ch" forName="ParentAccent5" refType="w" fact="0.0287"/>
                  <dgm:constr type="h" for="ch" forName="ParentAccent5" refType="h" fact="0.0608"/>
                  <dgm:constr type="r" for="ch" forName="ParentAccent6" refType="w" fact="0.3203"/>
                  <dgm:constr type="t" for="ch" forName="ParentAccent6" refType="h" fact="0.5207"/>
                  <dgm:constr type="w" for="ch" forName="ParentAccent6" refType="w" fact="0.0574"/>
                  <dgm:constr type="h" for="ch" forName="ParentAccent6" refType="h" fact="0.1217"/>
                  <dgm:constr type="r" for="ch" forName="ParentAccent7" refType="w" fact="0.0755"/>
                  <dgm:constr type="t" for="ch" forName="ParentAccent7" refType="h" fact="0.4255"/>
                  <dgm:constr type="w" for="ch" forName="ParentAccent7" refType="w" fact="0.0287"/>
                  <dgm:constr type="h" for="ch" forName="ParentAccent7" refType="h" fact="0.0608"/>
                  <dgm:constr type="r" for="ch" forName="ParentAccent8" refType="w" fact="0.0755"/>
                  <dgm:constr type="t" for="ch" forName="ParentAccent8" refType="h" fact="0.6776"/>
                  <dgm:constr type="w" for="ch" forName="ParentAccent8" refType="w" fact="0.0287"/>
                  <dgm:constr type="h" for="ch" forName="ParentAccent8" refType="h" fact="0.0608"/>
                  <dgm:constr type="r" for="ch" forName="ParentAccent9" refType="w" fact="0.0499"/>
                  <dgm:constr type="t" for="ch" forName="ParentAccent9" refType="h" fact="0.4801"/>
                  <dgm:constr type="w" for="ch" forName="ParentAccent9" refType="w" fact="0.0287"/>
                  <dgm:constr type="h" for="ch" forName="ParentAccent9" refType="h" fact="0.0608"/>
                  <dgm:constr type="r" for="ch" forName="ParentAccent10" refType="w" fact="0.0482"/>
                  <dgm:constr type="t" for="ch" forName="ParentAccent10" refType="h" fact="0.6233"/>
                  <dgm:constr type="w" for="ch" forName="ParentAccent10" refType="w" fact="0.0287"/>
                  <dgm:constr type="h" for="ch" forName="ParentAccent10" refType="h" fact="0.0608"/>
                  <dgm:constr type="r" for="ch" forName="Child3" refType="w"/>
                  <dgm:constr type="t" for="ch" forName="Child3" refType="h" fact="0.7822"/>
                  <dgm:constr type="w" for="ch" forName="Child3" refType="w" fact="0.3364"/>
                  <dgm:constr type="h" for="ch" forName="Child3" refType="h" fact="0.1564"/>
                  <dgm:constr type="r" for="ch" forName="Child2" refType="w"/>
                  <dgm:constr type="t" for="ch" forName="Child2" refType="h" fact="0.3955"/>
                  <dgm:constr type="w" for="ch" forName="Child2" refType="w" fact="0.2544"/>
                  <dgm:constr type="h" for="ch" forName="Child2" refType="h" fact="0.1564"/>
                  <dgm:constr type="r" for="ch" forName="Child1" refType="w"/>
                  <dgm:constr type="t" for="ch" forName="Child1" refType="h" fact="0"/>
                  <dgm:constr type="w" for="ch" forName="Child1" refType="w" fact="0.3364"/>
                  <dgm:constr type="h" for="ch" forName="Child1" refType="h" fact="0.1564"/>
                  <dgm:constr type="r" for="ch" forName="Parent" refType="w" fact="0.6347"/>
                  <dgm:constr type="t" for="ch" forName="Parent" refType="h" fact="0.2737"/>
                  <dgm:constr type="w" for="ch" forName="Parent" refType="w" fact="0.2906"/>
                  <dgm:constr type="h" for="ch" forName="Parent" refType="h" fact="0.6157"/>
                </dgm:constrLst>
              </dgm:if>
              <dgm:if name="Name19" axis="ch" ptType="node" func="cnt" op="equ" val="4">
                <dgm:alg type="composite">
                  <dgm:param type="ar" val="1.8304"/>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 refType="w" fact="0.6229"/>
                  <dgm:constr type="t" for="ch" forName="Parent" refType="h" fact="0.2946"/>
                  <dgm:constr type="w" for="ch" forName="Parent" refType="w" fact="0.2862"/>
                  <dgm:constr type="h" for="ch" forName="Parent" refType="h" fact="0.5239"/>
                  <dgm:constr type="r" for="ch" forName="Child1Accent1" refType="w" fact="0.6096"/>
                  <dgm:constr type="t" for="ch" forName="Child1Accent1" refType="h" fact="0.2104"/>
                  <dgm:constr type="w" for="ch" forName="Child1Accent1" refType="w" fact="0.0566"/>
                  <dgm:constr type="h" for="ch" forName="Child1Accent1" refType="h" fact="0.1035"/>
                  <dgm:constr type="r" for="ch" forName="Child1Accent3" refType="w" fact="0.6999"/>
                  <dgm:constr type="t" for="ch" forName="Child1Accent3" refType="h" fact="0.128"/>
                  <dgm:constr type="w" for="ch" forName="Child1Accent3" refType="w" fact="0.0283"/>
                  <dgm:constr type="h" for="ch" forName="Child1Accent3" refType="h" fact="0.0518"/>
                  <dgm:constr type="r" for="ch" forName="Child1Accent4" refType="w" fact="0.7582"/>
                  <dgm:constr type="t" for="ch" forName="Child1Accent4" refType="h" fact="0.128"/>
                  <dgm:constr type="w" for="ch" forName="Child1Accent4" refType="w" fact="0.0283"/>
                  <dgm:constr type="h" for="ch" forName="Child1Accent4" refType="h" fact="0.0518"/>
                  <dgm:constr type="r" for="ch" forName="Child1Accent5" refType="w" fact="0.8165"/>
                  <dgm:constr type="t" for="ch" forName="Child1Accent5" refType="h" fact="0.128"/>
                  <dgm:constr type="w" for="ch" forName="Child1Accent5" refType="w" fact="0.0283"/>
                  <dgm:constr type="h" for="ch" forName="Child1Accent5" refType="h" fact="0.0518"/>
                  <dgm:constr type="r" for="ch" forName="Child1Accent6" refType="w" fact="0.8748"/>
                  <dgm:constr type="t" for="ch" forName="Child1Accent6" refType="h" fact="0.128"/>
                  <dgm:constr type="w" for="ch" forName="Child1Accent6" refType="w" fact="0.0283"/>
                  <dgm:constr type="h" for="ch" forName="Child1Accent6" refType="h" fact="0.0518"/>
                  <dgm:constr type="r" for="ch" forName="Child3Accent1" refType="w" fact="0.6842"/>
                  <dgm:constr type="t" for="ch" forName="Child3Accent1" refType="h" fact="0.6212"/>
                  <dgm:constr type="w" for="ch" forName="Child3Accent1" refType="w" fact="0.0566"/>
                  <dgm:constr type="h" for="ch" forName="Child3Accent1" refType="h" fact="0.1035"/>
                  <dgm:constr type="r" for="ch" forName="Child3Accent2" refType="w" fact="0.7311"/>
                  <dgm:constr type="t" for="ch" forName="Child3Accent2" refType="h" fact="0.6828"/>
                  <dgm:constr type="w" for="ch" forName="Child3Accent2" refType="w" fact="0.0283"/>
                  <dgm:constr type="h" for="ch" forName="Child3Accent2" refType="h" fact="0.0518"/>
                  <dgm:constr type="r" for="ch" forName="Child3Accent4" refType="w" fact="0.8386"/>
                  <dgm:constr type="t" for="ch" forName="Child3Accent4" refType="h" fact="0.6828"/>
                  <dgm:constr type="w" for="ch" forName="Child3Accent4" refType="w" fact="0.0283"/>
                  <dgm:constr type="h" for="ch" forName="Child3Accent4" refType="h" fact="0.0518"/>
                  <dgm:constr type="r" for="ch" forName="Child3Accent5" refType="w" fact="0.8923"/>
                  <dgm:constr type="t" for="ch" forName="Child3Accent5" refType="h" fact="0.6828"/>
                  <dgm:constr type="w" for="ch" forName="Child3Accent5" refType="w" fact="0.0283"/>
                  <dgm:constr type="h" for="ch" forName="Child3Accent5" refType="h" fact="0.0518"/>
                  <dgm:constr type="r" for="ch" forName="Child1Accent7" refType="w" fact="0.9332"/>
                  <dgm:constr type="t" for="ch" forName="Child1Accent7" refType="h" fact="0.128"/>
                  <dgm:constr type="w" for="ch" forName="Child1Accent7" refType="w" fact="0.0283"/>
                  <dgm:constr type="h" for="ch" forName="Child1Accent7" refType="h" fact="0.0518"/>
                  <dgm:constr type="r" for="ch" forName="Child3Accent6" refType="w" fact="0.9461"/>
                  <dgm:constr type="t" for="ch" forName="Child3Accent6" refType="h" fact="0.6828"/>
                  <dgm:constr type="w" for="ch" forName="Child3Accent6" refType="w" fact="0.0283"/>
                  <dgm:constr type="h" for="ch" forName="Child3Accent6" refType="h" fact="0.0518"/>
                  <dgm:constr type="r" for="ch" forName="Child1Accent8" refType="w" fact="0.9915"/>
                  <dgm:constr type="t" for="ch" forName="Child1Accent8" refType="h" fact="0.128"/>
                  <dgm:constr type="w" for="ch" forName="Child1Accent8" refType="w" fact="0.0283"/>
                  <dgm:constr type="h" for="ch" forName="Child1Accent8" refType="h" fact="0.0518"/>
                  <dgm:constr type="r" for="ch" forName="Child1Accent9" refType="w" fact="0"/>
                  <dgm:constr type="t" for="ch" forName="Child1Accent9" refType="h" fact="0"/>
                  <dgm:constr type="w" for="ch" forName="Child1Accent9" refType="w" fact="0"/>
                  <dgm:constr type="h" for="ch" forName="Child1Accent9" refType="h" fact="0"/>
                  <dgm:constr type="r" for="ch" forName="Child3Accent7" refType="w" fact="0.9998"/>
                  <dgm:constr type="t" for="ch" forName="Child3Accent7" refType="h" fact="0.6828"/>
                  <dgm:constr type="w" for="ch" forName="Child3Accent7" refType="w" fact="0.0283"/>
                  <dgm:constr type="h" for="ch" forName="Child3Accent7" refType="h" fact="0.0518"/>
                  <dgm:constr type="r" for="ch" forName="Child4Accent1" refType="w" fact="0.6096"/>
                  <dgm:constr type="t" for="ch" forName="Child4Accent1" refType="h" fact="0.8"/>
                  <dgm:constr type="w" for="ch" forName="Child4Accent1" refType="w" fact="0.0566"/>
                  <dgm:constr type="h" for="ch" forName="Child4Accent1" refType="h" fact="0.1035"/>
                  <dgm:constr type="r" for="ch" forName="Child4Accent3" refType="w" fact="0.7002"/>
                  <dgm:constr type="t" for="ch" forName="Child4Accent3" refType="h" fact="0.9482"/>
                  <dgm:constr type="w" for="ch" forName="Child4Accent3" refType="w" fact="0.0283"/>
                  <dgm:constr type="h" for="ch" forName="Child4Accent3" refType="h" fact="0.0518"/>
                  <dgm:constr type="r" for="ch" forName="Child4Accent4" refType="w" fact="0.7585"/>
                  <dgm:constr type="t" for="ch" forName="Child4Accent4" refType="h" fact="0.9482"/>
                  <dgm:constr type="w" for="ch" forName="Child4Accent4" refType="w" fact="0.0283"/>
                  <dgm:constr type="h" for="ch" forName="Child4Accent4" refType="h" fact="0.0518"/>
                  <dgm:constr type="r" for="ch" forName="Child4Accent5" refType="w" fact="0.8167"/>
                  <dgm:constr type="t" for="ch" forName="Child4Accent5" refType="h" fact="0.9482"/>
                  <dgm:constr type="w" for="ch" forName="Child4Accent5" refType="w" fact="0.0283"/>
                  <dgm:constr type="h" for="ch" forName="Child4Accent5" refType="h" fact="0.0518"/>
                  <dgm:constr type="r" for="ch" forName="Child4Accent6" refType="w" fact="0.8749"/>
                  <dgm:constr type="t" for="ch" forName="Child4Accent6" refType="h" fact="0.9482"/>
                  <dgm:constr type="w" for="ch" forName="Child4Accent6" refType="w" fact="0.0283"/>
                  <dgm:constr type="h" for="ch" forName="Child4Accent6" refType="h" fact="0.0518"/>
                  <dgm:constr type="r" for="ch" forName="Child4Accent7" refType="w" fact="0.9332"/>
                  <dgm:constr type="t" for="ch" forName="Child4Accent7" refType="h" fact="0.9482"/>
                  <dgm:constr type="w" for="ch" forName="Child4Accent7" refType="w" fact="0.0283"/>
                  <dgm:constr type="h" for="ch" forName="Child4Accent7" refType="h" fact="0.0518"/>
                  <dgm:constr type="r" for="ch" forName="Child4Accent8" refType="w" fact="0.9914"/>
                  <dgm:constr type="t" for="ch" forName="Child4Accent8" refType="h" fact="0.9482"/>
                  <dgm:constr type="w" for="ch" forName="Child4Accent8" refType="w" fact="0.0283"/>
                  <dgm:constr type="h" for="ch" forName="Child4Accent8" refType="h" fact="0.0518"/>
                  <dgm:constr type="r" for="ch" forName="Child2Accent1" refType="w" fact="0.6842"/>
                  <dgm:constr type="t" for="ch" forName="Child2Accent1" refType="h" fact="0.3725"/>
                  <dgm:constr type="w" for="ch" forName="Child2Accent1" refType="w" fact="0.0566"/>
                  <dgm:constr type="h" for="ch" forName="Child2Accent1" refType="h" fact="0.1035"/>
                  <dgm:constr type="r" for="ch" forName="Child4Accent2" refType="w" fact="0.642"/>
                  <dgm:constr type="t" for="ch" forName="Child4Accent2" refType="h" fact="0.8993"/>
                  <dgm:constr type="w" for="ch" forName="Child4Accent2" refType="w" fact="0.0283"/>
                  <dgm:constr type="h" for="ch" forName="Child4Accent2" refType="h" fact="0.0518"/>
                  <dgm:constr type="r" for="ch" forName="Child1Accent2" refType="w" fact="0.6415"/>
                  <dgm:constr type="t" for="ch" forName="Child1Accent2" refType="h" fact="0.162"/>
                  <dgm:constr type="w" for="ch" forName="Child1Accent2" refType="w" fact="0.0283"/>
                  <dgm:constr type="h" for="ch" forName="Child1Accent2" refType="h" fact="0.0518"/>
                  <dgm:constr type="r" for="ch" forName="Child3Accent3" refType="w" fact="0.7849"/>
                  <dgm:constr type="t" for="ch" forName="Child3Accent3" refType="h" fact="0.6828"/>
                  <dgm:constr type="w" for="ch" forName="Child3Accent3" refType="w" fact="0.0283"/>
                  <dgm:constr type="h" for="ch" forName="Child3Accent3" refType="h" fact="0.0518"/>
                  <dgm:constr type="r" for="ch" forName="Child2Accent2" refType="w" fact="0.7311"/>
                  <dgm:constr type="t" for="ch" forName="Child2Accent2" refType="h" fact="0.3937"/>
                  <dgm:constr type="w" for="ch" forName="Child2Accent2" refType="w" fact="0.0283"/>
                  <dgm:constr type="h" for="ch" forName="Child2Accent2" refType="h" fact="0.0518"/>
                  <dgm:constr type="r" for="ch" forName="Child2Accent4" refType="w" fact="0.8386"/>
                  <dgm:constr type="t" for="ch" forName="Child2Accent4" refType="h" fact="0.3937"/>
                  <dgm:constr type="w" for="ch" forName="Child2Accent4" refType="w" fact="0.0283"/>
                  <dgm:constr type="h" for="ch" forName="Child2Accent4" refType="h" fact="0.0518"/>
                  <dgm:constr type="r" for="ch" forName="Child2Accent5" refType="w" fact="0.8923"/>
                  <dgm:constr type="t" for="ch" forName="Child2Accent5" refType="h" fact="0.3937"/>
                  <dgm:constr type="w" for="ch" forName="Child2Accent5" refType="w" fact="0.0283"/>
                  <dgm:constr type="h" for="ch" forName="Child2Accent5" refType="h" fact="0.0518"/>
                  <dgm:constr type="r" for="ch" forName="Child2Accent6" refType="w" fact="0.9461"/>
                  <dgm:constr type="t" for="ch" forName="Child2Accent6" refType="h" fact="0.3937"/>
                  <dgm:constr type="w" for="ch" forName="Child2Accent6" refType="w" fact="0.0283"/>
                  <dgm:constr type="h" for="ch" forName="Child2Accent6" refType="h" fact="0.0518"/>
                  <dgm:constr type="r" for="ch" forName="Child2Accent7" refType="w" fact="0.9998"/>
                  <dgm:constr type="t" for="ch" forName="Child2Accent7" refType="h" fact="0.3937"/>
                  <dgm:constr type="w" for="ch" forName="Child2Accent7" refType="w" fact="0.0283"/>
                  <dgm:constr type="h" for="ch" forName="Child2Accent7" refType="h" fact="0.0518"/>
                  <dgm:constr type="r" for="ch" forName="Child2Accent3" refType="w" fact="0.7849"/>
                  <dgm:constr type="t" for="ch" forName="Child2Accent3" refType="h" fact="0.3937"/>
                  <dgm:constr type="w" for="ch" forName="Child2Accent3" refType="w" fact="0.0283"/>
                  <dgm:constr type="h" for="ch" forName="Child2Accent3" refType="h" fact="0.0518"/>
                  <dgm:constr type="r" for="ch" forName="ParentAccent1" refType="w" fact="0.0283"/>
                  <dgm:constr type="t" for="ch" forName="ParentAccent1" refType="h" fact="0.5316"/>
                  <dgm:constr type="w" for="ch" forName="ParentAccent1" refType="w" fact="0.0283"/>
                  <dgm:constr type="h" for="ch" forName="ParentAccent1" refType="h" fact="0.0518"/>
                  <dgm:constr type="r" for="ch" forName="ParentAccent2" refType="w" fact="0.0801"/>
                  <dgm:constr type="t" for="ch" forName="ParentAccent2" refType="h" fact="0.5316"/>
                  <dgm:constr type="w" for="ch" forName="ParentAccent2" refType="w" fact="0.0283"/>
                  <dgm:constr type="h" for="ch" forName="ParentAccent2" refType="h" fact="0.0518"/>
                  <dgm:constr type="r" for="ch" forName="ParentAccent3" refType="w" fact="0.1318"/>
                  <dgm:constr type="t" for="ch" forName="ParentAccent3" refType="h" fact="0.5316"/>
                  <dgm:constr type="w" for="ch" forName="ParentAccent3" refType="w" fact="0.0283"/>
                  <dgm:constr type="h" for="ch" forName="ParentAccent3" refType="h" fact="0.0518"/>
                  <dgm:constr type="r" for="ch" forName="ParentAccent4" refType="w" fact="0.1836"/>
                  <dgm:constr type="t" for="ch" forName="ParentAccent4" refType="h" fact="0.5316"/>
                  <dgm:constr type="w" for="ch" forName="ParentAccent4" refType="w" fact="0.0283"/>
                  <dgm:constr type="h" for="ch" forName="ParentAccent4" refType="h" fact="0.0518"/>
                  <dgm:constr type="r" for="ch" forName="ParentAccent5" refType="w" fact="0.2354"/>
                  <dgm:constr type="t" for="ch" forName="ParentAccent5" refType="h" fact="0.5316"/>
                  <dgm:constr type="w" for="ch" forName="ParentAccent5" refType="w" fact="0.0283"/>
                  <dgm:constr type="h" for="ch" forName="ParentAccent5" refType="h" fact="0.0518"/>
                  <dgm:constr type="r" for="ch" forName="ParentAccent6" refType="w" fact="0.3154"/>
                  <dgm:constr type="t" for="ch" forName="ParentAccent6" refType="h" fact="0.5057"/>
                  <dgm:constr type="w" for="ch" forName="ParentAccent6" refType="w" fact="0.0566"/>
                  <dgm:constr type="h" for="ch" forName="ParentAccent6" refType="h" fact="0.1035"/>
                  <dgm:constr type="r" for="ch" forName="ParentAccent7" refType="w" fact="0.0744"/>
                  <dgm:constr type="t" for="ch" forName="ParentAccent7" refType="h" fact="0.4247"/>
                  <dgm:constr type="w" for="ch" forName="ParentAccent7" refType="w" fact="0.0283"/>
                  <dgm:constr type="h" for="ch" forName="ParentAccent7" refType="h" fact="0.0518"/>
                  <dgm:constr type="r" for="ch" forName="ParentAccent8" refType="w" fact="0.0744"/>
                  <dgm:constr type="t" for="ch" forName="ParentAccent8" refType="h" fact="0.6392"/>
                  <dgm:constr type="w" for="ch" forName="ParentAccent8" refType="w" fact="0.0283"/>
                  <dgm:constr type="h" for="ch" forName="ParentAccent8" refType="h" fact="0.0518"/>
                  <dgm:constr type="r" for="ch" forName="ParentAccent9" refType="w" fact="0.0491"/>
                  <dgm:constr type="t" for="ch" forName="ParentAccent9" refType="h" fact="0.4712"/>
                  <dgm:constr type="w" for="ch" forName="ParentAccent9" refType="w" fact="0.0283"/>
                  <dgm:constr type="h" for="ch" forName="ParentAccent9" refType="h" fact="0.0518"/>
                  <dgm:constr type="r" for="ch" forName="ParentAccent10" refType="w" fact="0.0475"/>
                  <dgm:constr type="t" for="ch" forName="ParentAccent10" refType="h" fact="0.593"/>
                  <dgm:constr type="w" for="ch" forName="ParentAccent10" refType="w" fact="0.0283"/>
                  <dgm:constr type="h" for="ch" forName="ParentAccent10" refType="h" fact="0.0518"/>
                  <dgm:constr type="r" for="ch" forName="Child4" refType="w" fact="0.9919"/>
                  <dgm:constr type="t" for="ch" forName="Child4" refType="h" fact="0.8184"/>
                  <dgm:constr type="w" for="ch" forName="Child4" refType="w" fact="0.3192"/>
                  <dgm:constr type="h" for="ch" forName="Child4" refType="h" fact="0.1294"/>
                  <dgm:constr type="r" for="ch" forName="Child3" refType="w"/>
                  <dgm:constr type="t" for="ch" forName="Child3" refType="h" fact="0.5547"/>
                  <dgm:constr type="w" for="ch" forName="Child3" refType="w" fact="0.297"/>
                  <dgm:constr type="h" for="ch" forName="Child3" refType="h" fact="0.1294"/>
                  <dgm:constr type="r" for="ch" forName="Child2" refType="w"/>
                  <dgm:constr type="t" for="ch" forName="Child2" refType="h" fact="0.2662"/>
                  <dgm:constr type="w" for="ch" forName="Child2" refType="w" fact="0.297"/>
                  <dgm:constr type="h" for="ch" forName="Child2" refType="h" fact="0.1294"/>
                  <dgm:constr type="r" for="ch" forName="Child1" refType="w" fact="0.9919"/>
                  <dgm:constr type="t" for="ch" forName="Child1" refType="h" fact="0"/>
                  <dgm:constr type="w" for="ch" forName="Child1" refType="w" fact="0.3192"/>
                  <dgm:constr type="h" for="ch" forName="Child1" refType="h" fact="0.1294"/>
                </dgm:constrLst>
              </dgm:if>
              <dgm:else name="Name20">
                <dgm:alg type="composite">
                  <dgm:param type="ar" val="1.3278"/>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Child2Accent1" refType="w" fact="0.6564"/>
                  <dgm:constr type="t" for="ch" forName="Child2Accent1" refType="h" fact="0.3184"/>
                  <dgm:constr type="w" for="ch" forName="Child2Accent1" refType="w" fact="0.0574"/>
                  <dgm:constr type="h" for="ch" forName="Child2Accent1" refType="h" fact="0.0763"/>
                  <dgm:constr type="r" for="ch" forName="Child2Accent2" refType="w" fact="0.6932"/>
                  <dgm:constr type="t" for="ch" forName="Child2Accent2" refType="h" fact="0.2781"/>
                  <dgm:constr type="w" for="ch" forName="Child2Accent2" refType="w" fact="0.0287"/>
                  <dgm:constr type="h" for="ch" forName="Child2Accent2" refType="h" fact="0.0381"/>
                  <dgm:constr type="r" for="ch" forName="Child2Accent3" refType="w" fact="0.7545"/>
                  <dgm:constr type="t" for="ch" forName="Child2Accent3" refType="h" fact="0.2781"/>
                  <dgm:constr type="w" for="ch" forName="Child2Accent3" refType="w" fact="0.0287"/>
                  <dgm:constr type="h" for="ch" forName="Child2Accent3" refType="h" fact="0.0381"/>
                  <dgm:constr type="r" for="ch" forName="Child2Accent4" refType="w" fact="0.8158"/>
                  <dgm:constr type="t" for="ch" forName="Child2Accent4" refType="h" fact="0.2781"/>
                  <dgm:constr type="w" for="ch" forName="Child2Accent4" refType="w" fact="0.0287"/>
                  <dgm:constr type="h" for="ch" forName="Child2Accent4" refType="h" fact="0.0381"/>
                  <dgm:constr type="r" for="ch" forName="Child2Accent5" refType="w" fact="0.8771"/>
                  <dgm:constr type="t" for="ch" forName="Child2Accent5" refType="h" fact="0.2781"/>
                  <dgm:constr type="w" for="ch" forName="Child2Accent5" refType="w" fact="0.0287"/>
                  <dgm:constr type="h" for="ch" forName="Child2Accent5" refType="h" fact="0.0381"/>
                  <dgm:constr type="r" for="ch" forName="Child2Accent6" refType="w" fact="0.9385"/>
                  <dgm:constr type="t" for="ch" forName="Child2Accent6" refType="h" fact="0.2781"/>
                  <dgm:constr type="w" for="ch" forName="Child2Accent6" refType="w" fact="0.0287"/>
                  <dgm:constr type="h" for="ch" forName="Child2Accent6" refType="h" fact="0.0381"/>
                  <dgm:constr type="r" for="ch" forName="Child2Accent7" refType="w" fact="0.9998"/>
                  <dgm:constr type="t" for="ch" forName="Child2Accent7" refType="h" fact="0.2781"/>
                  <dgm:constr type="w" for="ch" forName="Child2Accent7" refType="w" fact="0.0287"/>
                  <dgm:constr type="h" for="ch" forName="Child2Accent7" refType="h" fact="0.0381"/>
                  <dgm:constr type="r" for="ch" forName="Child3Accent1" refType="w" fact="0.716"/>
                  <dgm:constr type="t" for="ch" forName="Child3Accent1" refType="h" fact="0.5061"/>
                  <dgm:constr type="w" for="ch" forName="Child3Accent1" refType="w" fact="0.0574"/>
                  <dgm:constr type="h" for="ch" forName="Child3Accent1" refType="h" fact="0.0763"/>
                  <dgm:constr type="r" for="ch" forName="Child3Accent2" refType="w" fact="0.7728"/>
                  <dgm:constr type="t" for="ch" forName="Child3Accent2" refType="h" fact="0.5252"/>
                  <dgm:constr type="w" for="ch" forName="Child3Accent2" refType="w" fact="0.0287"/>
                  <dgm:constr type="h" for="ch" forName="Child3Accent2" refType="h" fact="0.0381"/>
                  <dgm:constr type="r" for="ch" forName="Child3Accent3" refType="w" fact="0.8295"/>
                  <dgm:constr type="t" for="ch" forName="Child3Accent3" refType="h" fact="0.5252"/>
                  <dgm:constr type="w" for="ch" forName="Child3Accent3" refType="w" fact="0.0287"/>
                  <dgm:constr type="h" for="ch" forName="Child3Accent3" refType="h" fact="0.0381"/>
                  <dgm:constr type="r" for="ch" forName="Child3Accent4" refType="w" fact="0.8863"/>
                  <dgm:constr type="t" for="ch" forName="Child3Accent4" refType="h" fact="0.5252"/>
                  <dgm:constr type="w" for="ch" forName="Child3Accent4" refType="w" fact="0.0287"/>
                  <dgm:constr type="h" for="ch" forName="Child3Accent4" refType="h" fact="0.0381"/>
                  <dgm:constr type="r" for="ch" forName="Child3Accent5" refType="w" fact="0.943"/>
                  <dgm:constr type="t" for="ch" forName="Child3Accent5" refType="h" fact="0.5252"/>
                  <dgm:constr type="w" for="ch" forName="Child3Accent5" refType="w" fact="0.0287"/>
                  <dgm:constr type="h" for="ch" forName="Child3Accent5" refType="h" fact="0.0381"/>
                  <dgm:constr type="r" for="ch" forName="Child3Accent6" refType="w" fact="0.9998"/>
                  <dgm:constr type="t" for="ch" forName="Child3Accent6" refType="h" fact="0.5252"/>
                  <dgm:constr type="w" for="ch" forName="Child3Accent6" refType="w" fact="0.0287"/>
                  <dgm:constr type="h" for="ch" forName="Child3Accent6" refType="h" fact="0.0381"/>
                  <dgm:constr type="r" for="ch" forName="Child3Accent7" refType="w" fact="0"/>
                  <dgm:constr type="t" for="ch" forName="Child3Accent7" refType="h" fact="0"/>
                  <dgm:constr type="w" for="ch" forName="Child3Accent7" refType="w" fact="0"/>
                  <dgm:constr type="h" for="ch" forName="Child3Accent7" refType="h" fact="0"/>
                  <dgm:constr type="r" for="ch" forName="Child4Accent1" refType="w" fact="0.6564"/>
                  <dgm:constr type="t" for="ch" forName="Child4Accent1" refType="h" fact="0.6908"/>
                  <dgm:constr type="w" for="ch" forName="Child4Accent1" refType="w" fact="0.0574"/>
                  <dgm:constr type="h" for="ch" forName="Child4Accent1" refType="h" fact="0.0763"/>
                  <dgm:constr type="r" for="ch" forName="Child4Accent2" refType="w" fact="0.6932"/>
                  <dgm:constr type="t" for="ch" forName="Child4Accent2" refType="h" fact="0.7684"/>
                  <dgm:constr type="w" for="ch" forName="Child4Accent2" refType="w" fact="0.0287"/>
                  <dgm:constr type="h" for="ch" forName="Child4Accent2" refType="h" fact="0.0381"/>
                  <dgm:constr type="r" for="ch" forName="Child4Accent3" refType="w" fact="0.7545"/>
                  <dgm:constr type="t" for="ch" forName="Child4Accent3" refType="h" fact="0.7684"/>
                  <dgm:constr type="w" for="ch" forName="Child4Accent3" refType="w" fact="0.0287"/>
                  <dgm:constr type="h" for="ch" forName="Child4Accent3" refType="h" fact="0.0381"/>
                  <dgm:constr type="r" for="ch" forName="Child4Accent4" refType="w" fact="0.8158"/>
                  <dgm:constr type="t" for="ch" forName="Child4Accent4" refType="h" fact="0.7684"/>
                  <dgm:constr type="w" for="ch" forName="Child4Accent4" refType="w" fact="0.0287"/>
                  <dgm:constr type="h" for="ch" forName="Child4Accent4" refType="h" fact="0.0381"/>
                  <dgm:constr type="r" for="ch" forName="Child4Accent5" refType="w" fact="0.8771"/>
                  <dgm:constr type="t" for="ch" forName="Child4Accent5" refType="h" fact="0.7684"/>
                  <dgm:constr type="w" for="ch" forName="Child4Accent5" refType="w" fact="0.0287"/>
                  <dgm:constr type="h" for="ch" forName="Child4Accent5" refType="h" fact="0.0381"/>
                  <dgm:constr type="r" for="ch" forName="Child4Accent6" refType="w" fact="0.9385"/>
                  <dgm:constr type="t" for="ch" forName="Child4Accent6" refType="h" fact="0.7684"/>
                  <dgm:constr type="w" for="ch" forName="Child4Accent6" refType="w" fact="0.0287"/>
                  <dgm:constr type="h" for="ch" forName="Child4Accent6" refType="h" fact="0.0381"/>
                  <dgm:constr type="r" for="ch" forName="Child4Accent7" refType="w" fact="0.9998"/>
                  <dgm:constr type="t" for="ch" forName="Child4Accent7" refType="h" fact="0.7684"/>
                  <dgm:constr type="w" for="ch" forName="Child4Accent7" refType="w" fact="0.0287"/>
                  <dgm:constr type="h" for="ch" forName="Child4Accent7" refType="h" fact="0.0381"/>
                  <dgm:constr type="r" for="ch" forName="Child4Accent8" refType="w" fact="0"/>
                  <dgm:constr type="t" for="ch" forName="Child4Accent8" refType="h" fact="0"/>
                  <dgm:constr type="w" for="ch" forName="Child4Accent8" refType="w" fact="0"/>
                  <dgm:constr type="h" for="ch" forName="Child4Accent8" refType="h" fact="0"/>
                  <dgm:constr type="r" for="ch" forName="ParentAccent1" refType="w" fact="0.0287"/>
                  <dgm:constr type="t" for="ch" forName="ParentAccent1" refType="h" fact="0.5252"/>
                  <dgm:constr type="w" for="ch" forName="ParentAccent1" refType="w" fact="0.0287"/>
                  <dgm:constr type="h" for="ch" forName="ParentAccent1" refType="h" fact="0.0381"/>
                  <dgm:constr type="r" for="ch" forName="ParentAccent2" refType="w" fact="0.0813"/>
                  <dgm:constr type="t" for="ch" forName="ParentAccent2" refType="h" fact="0.5252"/>
                  <dgm:constr type="w" for="ch" forName="ParentAccent2" refType="w" fact="0.0287"/>
                  <dgm:constr type="h" for="ch" forName="ParentAccent2" refType="h" fact="0.0381"/>
                  <dgm:constr type="r" for="ch" forName="ParentAccent3" refType="w" fact="0.1339"/>
                  <dgm:constr type="t" for="ch" forName="ParentAccent3" refType="h" fact="0.5252"/>
                  <dgm:constr type="w" for="ch" forName="ParentAccent3" refType="w" fact="0.0287"/>
                  <dgm:constr type="h" for="ch" forName="ParentAccent3" refType="h" fact="0.0381"/>
                  <dgm:constr type="r" for="ch" forName="ParentAccent4" refType="w" fact="0.1864"/>
                  <dgm:constr type="t" for="ch" forName="ParentAccent4" refType="h" fact="0.5252"/>
                  <dgm:constr type="w" for="ch" forName="ParentAccent4" refType="w" fact="0.0287"/>
                  <dgm:constr type="h" for="ch" forName="ParentAccent4" refType="h" fact="0.0381"/>
                  <dgm:constr type="r" for="ch" forName="ParentAccent5" refType="w" fact="0.239"/>
                  <dgm:constr type="t" for="ch" forName="ParentAccent5" refType="h" fact="0.5252"/>
                  <dgm:constr type="w" for="ch" forName="ParentAccent5" refType="w" fact="0.0287"/>
                  <dgm:constr type="h" for="ch" forName="ParentAccent5" refType="h" fact="0.0381"/>
                  <dgm:constr type="r" for="ch" forName="ParentAccent6" refType="w" fact="0.3203"/>
                  <dgm:constr type="t" for="ch" forName="ParentAccent6" refType="h" fact="0.5061"/>
                  <dgm:constr type="w" for="ch" forName="ParentAccent6" refType="w" fact="0.0574"/>
                  <dgm:constr type="h" for="ch" forName="ParentAccent6" refType="h" fact="0.0763"/>
                  <dgm:constr type="r" for="ch" forName="ParentAccent7" refType="w" fact="0.0755"/>
                  <dgm:constr type="t" for="ch" forName="ParentAccent7" refType="h" fact="0.4464"/>
                  <dgm:constr type="w" for="ch" forName="ParentAccent7" refType="w" fact="0.0287"/>
                  <dgm:constr type="h" for="ch" forName="ParentAccent7" refType="h" fact="0.0381"/>
                  <dgm:constr type="r" for="ch" forName="ParentAccent8" refType="w" fact="0.0755"/>
                  <dgm:constr type="t" for="ch" forName="ParentAccent8" refType="h" fact="0.6045"/>
                  <dgm:constr type="w" for="ch" forName="ParentAccent8" refType="w" fact="0.0287"/>
                  <dgm:constr type="h" for="ch" forName="ParentAccent8" refType="h" fact="0.0381"/>
                  <dgm:constr type="r" for="ch" forName="ParentAccent9" refType="w" fact="0.0499"/>
                  <dgm:constr type="t" for="ch" forName="ParentAccent9" refType="h" fact="0.4807"/>
                  <dgm:constr type="w" for="ch" forName="ParentAccent9" refType="w" fact="0.0287"/>
                  <dgm:constr type="h" for="ch" forName="ParentAccent9" refType="h" fact="0.0381"/>
                  <dgm:constr type="r" for="ch" forName="ParentAccent10" refType="w" fact="0.0482"/>
                  <dgm:constr type="t" for="ch" forName="ParentAccent10" refType="h" fact="0.5705"/>
                  <dgm:constr type="w" for="ch" forName="ParentAccent10" refType="w" fact="0.0287"/>
                  <dgm:constr type="h" for="ch" forName="ParentAccent10" refType="h" fact="0.0381"/>
                  <dgm:constr type="r" for="ch" forName="Child1Accent1" refType="w" fact="0.5181"/>
                  <dgm:constr type="t" for="ch" forName="Child1Accent1" refType="h" fact="0.2457"/>
                  <dgm:constr type="w" for="ch" forName="Child1Accent1" refType="w" fact="0.0574"/>
                  <dgm:constr type="h" for="ch" forName="Child1Accent1" refType="h" fact="0.0763"/>
                  <dgm:constr type="r" for="ch" forName="Child1Accent2" refType="w" fact="0.5542"/>
                  <dgm:constr type="t" for="ch" forName="Child1Accent2" refType="h" fact="0.2004"/>
                  <dgm:constr type="w" for="ch" forName="Child1Accent2" refType="w" fact="0.0287"/>
                  <dgm:constr type="h" for="ch" forName="Child1Accent2" refType="h" fact="0.0381"/>
                  <dgm:constr type="r" for="ch" forName="Child1Accent3" refType="w" fact="0.5946"/>
                  <dgm:constr type="t" for="ch" forName="Child1Accent3" refType="h" fact="0.1445"/>
                  <dgm:constr type="w" for="ch" forName="Child1Accent3" refType="w" fact="0.0287"/>
                  <dgm:constr type="h" for="ch" forName="Child1Accent3" refType="h" fact="0.0381"/>
                  <dgm:constr type="r" for="ch" forName="Child1Accent4" refType="w" fact="0.6347"/>
                  <dgm:constr type="t" for="ch" forName="Child1Accent4" refType="h" fact="0.097"/>
                  <dgm:constr type="w" for="ch" forName="Child1Accent4" refType="w" fact="0.0287"/>
                  <dgm:constr type="h" for="ch" forName="Child1Accent4" refType="h" fact="0.0381"/>
                  <dgm:constr type="r" for="ch" forName="Child1Accent5" refType="w" fact="0.696"/>
                  <dgm:constr type="t" for="ch" forName="Child1Accent5" refType="h" fact="0.097"/>
                  <dgm:constr type="w" for="ch" forName="Child1Accent5" refType="w" fact="0.0287"/>
                  <dgm:constr type="h" for="ch" forName="Child1Accent5" refType="h" fact="0.0381"/>
                  <dgm:constr type="r" for="ch" forName="Child1Accent6" refType="w" fact="0.7574"/>
                  <dgm:constr type="t" for="ch" forName="Child1Accent6" refType="h" fact="0.097"/>
                  <dgm:constr type="w" for="ch" forName="Child1Accent6" refType="w" fact="0.0287"/>
                  <dgm:constr type="h" for="ch" forName="Child1Accent6" refType="h" fact="0.0381"/>
                  <dgm:constr type="r" for="ch" forName="Child1Accent7" refType="w" fact="0.8187"/>
                  <dgm:constr type="t" for="ch" forName="Child1Accent7" refType="h" fact="0.097"/>
                  <dgm:constr type="w" for="ch" forName="Child1Accent7" refType="w" fact="0.0287"/>
                  <dgm:constr type="h" for="ch" forName="Child1Accent7" refType="h" fact="0.0381"/>
                  <dgm:constr type="r" for="ch" forName="Child1Accent8" refType="w" fact="0.88"/>
                  <dgm:constr type="t" for="ch" forName="Child1Accent8" refType="h" fact="0.097"/>
                  <dgm:constr type="w" for="ch" forName="Child1Accent8" refType="w" fact="0.0287"/>
                  <dgm:constr type="h" for="ch" forName="Child1Accent8" refType="h" fact="0.0381"/>
                  <dgm:constr type="r" for="ch" forName="Child1Accent9" refType="w" fact="0.9413"/>
                  <dgm:constr type="t" for="ch" forName="Child1Accent9" refType="h" fact="0.097"/>
                  <dgm:constr type="w" for="ch" forName="Child1Accent9" refType="w" fact="0.0287"/>
                  <dgm:constr type="h" for="ch" forName="Child1Accent9" refType="h" fact="0.0381"/>
                  <dgm:constr type="r" for="ch" forName="Child5Accent1" refType="w" fact="0.5181"/>
                  <dgm:constr type="t" for="ch" forName="Child5Accent1" refType="h" fact="0.7601"/>
                  <dgm:constr type="w" for="ch" forName="Child5Accent1" refType="w" fact="0.0574"/>
                  <dgm:constr type="h" for="ch" forName="Child5Accent1" refType="h" fact="0.0763"/>
                  <dgm:constr type="r" for="ch" forName="Child5Accent2" refType="w" fact="0.547"/>
                  <dgm:constr type="t" for="ch" forName="Child5Accent2" refType="h" fact="0.8375"/>
                  <dgm:constr type="w" for="ch" forName="Child5Accent2" refType="w" fact="0.0287"/>
                  <dgm:constr type="h" for="ch" forName="Child5Accent2" refType="h" fact="0.0381"/>
                  <dgm:constr type="r" for="ch" forName="Child5Accent3" refType="w" fact="0.5882"/>
                  <dgm:constr type="t" for="ch" forName="Child5Accent3" refType="h" fact="0.8991"/>
                  <dgm:constr type="w" for="ch" forName="Child5Accent3" refType="w" fact="0.0287"/>
                  <dgm:constr type="h" for="ch" forName="Child5Accent3" refType="h" fact="0.0381"/>
                  <dgm:constr type="r" for="ch" forName="Child5Accent4" refType="w" fact="0.6347"/>
                  <dgm:constr type="t" for="ch" forName="Child5Accent4" refType="h" fact="0.9619"/>
                  <dgm:constr type="w" for="ch" forName="Child5Accent4" refType="w" fact="0.0287"/>
                  <dgm:constr type="h" for="ch" forName="Child5Accent4" refType="h" fact="0.0381"/>
                  <dgm:constr type="r" for="ch" forName="Child5Accent5" refType="w" fact="0.696"/>
                  <dgm:constr type="t" for="ch" forName="Child5Accent5" refType="h" fact="0.9619"/>
                  <dgm:constr type="w" for="ch" forName="Child5Accent5" refType="w" fact="0.0287"/>
                  <dgm:constr type="h" for="ch" forName="Child5Accent5" refType="h" fact="0.0381"/>
                  <dgm:constr type="r" for="ch" forName="Child5Accent6" refType="w" fact="0.7574"/>
                  <dgm:constr type="t" for="ch" forName="Child5Accent6" refType="h" fact="0.9619"/>
                  <dgm:constr type="w" for="ch" forName="Child5Accent6" refType="w" fact="0.0287"/>
                  <dgm:constr type="h" for="ch" forName="Child5Accent6" refType="h" fact="0.0381"/>
                  <dgm:constr type="r" for="ch" forName="Child5Accent7" refType="w" fact="0.8187"/>
                  <dgm:constr type="t" for="ch" forName="Child5Accent7" refType="h" fact="0.9619"/>
                  <dgm:constr type="w" for="ch" forName="Child5Accent7" refType="w" fact="0.0287"/>
                  <dgm:constr type="h" for="ch" forName="Child5Accent7" refType="h" fact="0.0381"/>
                  <dgm:constr type="r" for="ch" forName="Child5Accent8" refType="w" fact="0.88"/>
                  <dgm:constr type="t" for="ch" forName="Child5Accent8" refType="h" fact="0.9619"/>
                  <dgm:constr type="w" for="ch" forName="Child5Accent8" refType="w" fact="0.0287"/>
                  <dgm:constr type="h" for="ch" forName="Child5Accent8" refType="h" fact="0.0381"/>
                  <dgm:constr type="r" for="ch" forName="Child5Accent9" refType="w" fact="0.9423"/>
                  <dgm:constr type="t" for="ch" forName="Child5Accent9" refType="h" fact="0.9619"/>
                  <dgm:constr type="w" for="ch" forName="Child5Accent9" refType="w" fact="0.0287"/>
                  <dgm:constr type="h" for="ch" forName="Child5Accent9" refType="h" fact="0.0381"/>
                  <dgm:constr type="r" for="ch" forName="Child5" refType="w" fact="0.9419"/>
                  <dgm:constr type="t" for="ch" forName="Child5" refType="h" fact="0.8635"/>
                  <dgm:constr type="w" for="ch" forName="Child5" refType="w" fact="0.3364"/>
                  <dgm:constr type="h" for="ch" forName="Child5" refType="h" fact="0.0981"/>
                  <dgm:constr type="r" for="ch" forName="Child4" refType="w"/>
                  <dgm:constr type="t" for="ch" forName="Child4" refType="h" fact="0.6701"/>
                  <dgm:constr type="w" for="ch" forName="Child4" refType="w" fact="0.3364"/>
                  <dgm:constr type="h" for="ch" forName="Child4" refType="h" fact="0.0981"/>
                  <dgm:constr type="r" for="ch" forName="Child3" refType="w"/>
                  <dgm:constr type="t" for="ch" forName="Child3" refType="h" fact="0.4276"/>
                  <dgm:constr type="w" for="ch" forName="Child3" refType="w" fact="0.2544"/>
                  <dgm:constr type="h" for="ch" forName="Child3" refType="h" fact="0.0981"/>
                  <dgm:constr type="r" for="ch" forName="Child2" refType="w"/>
                  <dgm:constr type="t" for="ch" forName="Child2" refType="h" fact="0.1798"/>
                  <dgm:constr type="w" for="ch" forName="Child2" refType="w" fact="0.3364"/>
                  <dgm:constr type="h" for="ch" forName="Child2" refType="h" fact="0.0981"/>
                  <dgm:constr type="r" for="ch" forName="Child1" refType="w" fact="0.9419"/>
                  <dgm:constr type="t" for="ch" forName="Child1" refType="h" fact="0"/>
                  <dgm:constr type="w" for="ch" forName="Child1" refType="w" fact="0.3364"/>
                  <dgm:constr type="h" for="ch" forName="Child1" refType="h" fact="0.0981"/>
                  <dgm:constr type="r" for="ch" forName="Parent" refType="w" fact="0.6347"/>
                  <dgm:constr type="t" for="ch" forName="Parent" refType="h" fact="0.3513"/>
                  <dgm:constr type="w" for="ch" forName="Parent" refType="w" fact="0.2906"/>
                  <dgm:constr type="h" for="ch" forName="Parent" refType="h" fact="0.3859"/>
                </dgm:constrLst>
              </dgm:else>
            </dgm:choose>
          </dgm:else>
        </dgm:choose>
        <dgm:layoutNode name="ParentAccent1" styleLbl="alignNode1">
          <dgm:alg type="sp"/>
          <dgm:shape xmlns:r="http://schemas.openxmlformats.org/officeDocument/2006/relationships" type="ellipse" r:blip="">
            <dgm:adjLst/>
          </dgm:shape>
          <dgm:presOf/>
        </dgm:layoutNode>
        <dgm:layoutNode name="ParentAccent2" styleLbl="alignNode1">
          <dgm:alg type="sp"/>
          <dgm:shape xmlns:r="http://schemas.openxmlformats.org/officeDocument/2006/relationships" type="ellipse" r:blip="">
            <dgm:adjLst/>
          </dgm:shape>
          <dgm:presOf/>
        </dgm:layoutNode>
        <dgm:layoutNode name="ParentAccent3" styleLbl="alignNode1">
          <dgm:alg type="sp"/>
          <dgm:shape xmlns:r="http://schemas.openxmlformats.org/officeDocument/2006/relationships" type="ellipse" r:blip="">
            <dgm:adjLst/>
          </dgm:shape>
          <dgm:presOf/>
        </dgm:layoutNode>
        <dgm:layoutNode name="ParentAccent4" styleLbl="alignNode1">
          <dgm:alg type="sp"/>
          <dgm:shape xmlns:r="http://schemas.openxmlformats.org/officeDocument/2006/relationships" type="ellipse" r:blip="">
            <dgm:adjLst/>
          </dgm:shape>
          <dgm:presOf/>
        </dgm:layoutNode>
        <dgm:layoutNode name="ParentAccent5" styleLbl="alignNode1">
          <dgm:alg type="sp"/>
          <dgm:shape xmlns:r="http://schemas.openxmlformats.org/officeDocument/2006/relationships" type="ellipse" r:blip="">
            <dgm:adjLst/>
          </dgm:shape>
          <dgm:presOf/>
        </dgm:layoutNode>
        <dgm:layoutNode name="ParentAccent6" styleLbl="alignNode1">
          <dgm:alg type="sp"/>
          <dgm:shape xmlns:r="http://schemas.openxmlformats.org/officeDocument/2006/relationships" type="ellipse" r:blip="">
            <dgm:adjLst/>
          </dgm:shape>
          <dgm:presOf/>
        </dgm:layoutNode>
        <dgm:layoutNode name="ParentAccent7" styleLbl="alignNode1">
          <dgm:alg type="sp"/>
          <dgm:shape xmlns:r="http://schemas.openxmlformats.org/officeDocument/2006/relationships" type="ellipse" r:blip="">
            <dgm:adjLst/>
          </dgm:shape>
          <dgm:presOf/>
        </dgm:layoutNode>
        <dgm:layoutNode name="ParentAccent8" styleLbl="alignNode1">
          <dgm:alg type="sp"/>
          <dgm:shape xmlns:r="http://schemas.openxmlformats.org/officeDocument/2006/relationships" type="ellipse" r:blip="">
            <dgm:adjLst/>
          </dgm:shape>
          <dgm:presOf/>
        </dgm:layoutNode>
        <dgm:layoutNode name="ParentAccent9" styleLbl="alignNode1">
          <dgm:alg type="sp"/>
          <dgm:shape xmlns:r="http://schemas.openxmlformats.org/officeDocument/2006/relationships" type="ellipse" r:blip="">
            <dgm:adjLst/>
          </dgm:shape>
          <dgm:presOf/>
        </dgm:layoutNode>
        <dgm:layoutNode name="ParentAccent10" styleLbl="alignNode1">
          <dgm:alg type="sp"/>
          <dgm:shape xmlns:r="http://schemas.openxmlformats.org/officeDocument/2006/relationships" type="ellipse" r:blip="">
            <dgm:adjLst/>
          </dgm:shape>
          <dgm:presOf/>
        </dgm:layoutNode>
        <dgm:layoutNode name="Parent" styleLbl="alignNode1">
          <dgm:varLst>
            <dgm:chMax val="5"/>
            <dgm:chPref val="3"/>
            <dgm:bulletEnabled val="1"/>
          </dgm:varLst>
          <dgm:alg type="tx"/>
          <dgm:shape xmlns:r="http://schemas.openxmlformats.org/officeDocument/2006/relationships" type="ellipse"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name="Name21" axis="ch" ptType="node" cnt="1">
          <dgm:layoutNode name="Child1Accent1" styleLbl="alignNode1">
            <dgm:alg type="sp"/>
            <dgm:shape xmlns:r="http://schemas.openxmlformats.org/officeDocument/2006/relationships" type="ellipse" r:blip="">
              <dgm:adjLst/>
            </dgm:shape>
            <dgm:presOf/>
          </dgm:layoutNode>
          <dgm:layoutNode name="Child1Accent2" styleLbl="alignNode1">
            <dgm:alg type="sp"/>
            <dgm:shape xmlns:r="http://schemas.openxmlformats.org/officeDocument/2006/relationships" type="ellipse" r:blip="">
              <dgm:adjLst/>
            </dgm:shape>
            <dgm:presOf/>
          </dgm:layoutNode>
          <dgm:layoutNode name="Child1Accent3" styleLbl="alignNode1">
            <dgm:alg type="sp"/>
            <dgm:shape xmlns:r="http://schemas.openxmlformats.org/officeDocument/2006/relationships" type="ellipse" r:blip="">
              <dgm:adjLst/>
            </dgm:shape>
            <dgm:presOf/>
          </dgm:layoutNode>
          <dgm:layoutNode name="Child1Accent4" styleLbl="alignNode1">
            <dgm:alg type="sp"/>
            <dgm:shape xmlns:r="http://schemas.openxmlformats.org/officeDocument/2006/relationships" type="ellipse" r:blip="">
              <dgm:adjLst/>
            </dgm:shape>
            <dgm:presOf/>
          </dgm:layoutNode>
          <dgm:layoutNode name="Child1Accent5" styleLbl="alignNode1">
            <dgm:alg type="sp"/>
            <dgm:shape xmlns:r="http://schemas.openxmlformats.org/officeDocument/2006/relationships" type="ellipse" r:blip="">
              <dgm:adjLst/>
            </dgm:shape>
            <dgm:presOf/>
          </dgm:layoutNode>
          <dgm:layoutNode name="Child1Accent6" styleLbl="alignNode1">
            <dgm:alg type="sp"/>
            <dgm:shape xmlns:r="http://schemas.openxmlformats.org/officeDocument/2006/relationships" type="ellipse" r:blip="">
              <dgm:adjLst/>
            </dgm:shape>
            <dgm:presOf/>
          </dgm:layoutNode>
          <dgm:layoutNode name="Child1Accent7" styleLbl="alignNode1">
            <dgm:alg type="sp"/>
            <dgm:shape xmlns:r="http://schemas.openxmlformats.org/officeDocument/2006/relationships" type="ellipse" r:blip="">
              <dgm:adjLst/>
            </dgm:shape>
            <dgm:presOf/>
          </dgm:layoutNode>
          <dgm:layoutNode name="Child1Accent8" styleLbl="alignNode1">
            <dgm:alg type="sp"/>
            <dgm:shape xmlns:r="http://schemas.openxmlformats.org/officeDocument/2006/relationships" type="ellipse" r:blip="">
              <dgm:adjLst/>
            </dgm:shape>
            <dgm:presOf/>
          </dgm:layoutNode>
          <dgm:layoutNode name="Child1Accent9" styleLbl="alignNode1">
            <dgm:alg type="sp"/>
            <dgm:shape xmlns:r="http://schemas.openxmlformats.org/officeDocument/2006/relationships" type="ellipse" r:blip="">
              <dgm:adjLst/>
            </dgm:shape>
            <dgm:presOf/>
          </dgm:layoutNode>
          <dgm:layoutNode name="Child1"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2" axis="ch" ptType="node" st="2" cnt="1">
          <dgm:layoutNode name="Child2Accent1" styleLbl="alignNode1">
            <dgm:alg type="sp"/>
            <dgm:shape xmlns:r="http://schemas.openxmlformats.org/officeDocument/2006/relationships" type="ellipse" r:blip="">
              <dgm:adjLst/>
            </dgm:shape>
            <dgm:presOf/>
          </dgm:layoutNode>
          <dgm:layoutNode name="Child2Accent2" styleLbl="alignNode1">
            <dgm:alg type="sp"/>
            <dgm:shape xmlns:r="http://schemas.openxmlformats.org/officeDocument/2006/relationships" type="ellipse" r:blip="">
              <dgm:adjLst/>
            </dgm:shape>
            <dgm:presOf/>
          </dgm:layoutNode>
          <dgm:layoutNode name="Child2Accent3" styleLbl="alignNode1">
            <dgm:alg type="sp"/>
            <dgm:shape xmlns:r="http://schemas.openxmlformats.org/officeDocument/2006/relationships" type="ellipse" r:blip="">
              <dgm:adjLst/>
            </dgm:shape>
            <dgm:presOf/>
          </dgm:layoutNode>
          <dgm:layoutNode name="Child2Accent4" styleLbl="alignNode1">
            <dgm:alg type="sp"/>
            <dgm:shape xmlns:r="http://schemas.openxmlformats.org/officeDocument/2006/relationships" type="ellipse" r:blip="">
              <dgm:adjLst/>
            </dgm:shape>
            <dgm:presOf/>
          </dgm:layoutNode>
          <dgm:layoutNode name="Child2Accent5" styleLbl="alignNode1">
            <dgm:alg type="sp"/>
            <dgm:shape xmlns:r="http://schemas.openxmlformats.org/officeDocument/2006/relationships" type="ellipse" r:blip="">
              <dgm:adjLst/>
            </dgm:shape>
            <dgm:presOf/>
          </dgm:layoutNode>
          <dgm:layoutNode name="Child2Accent6" styleLbl="alignNode1">
            <dgm:alg type="sp"/>
            <dgm:shape xmlns:r="http://schemas.openxmlformats.org/officeDocument/2006/relationships" type="ellipse" r:blip="">
              <dgm:adjLst/>
            </dgm:shape>
            <dgm:presOf/>
          </dgm:layoutNode>
          <dgm:layoutNode name="Child2Accent7" styleLbl="alignNode1">
            <dgm:alg type="sp"/>
            <dgm:shape xmlns:r="http://schemas.openxmlformats.org/officeDocument/2006/relationships" type="ellipse" r:blip="">
              <dgm:adjLst/>
            </dgm:shape>
            <dgm:presOf/>
          </dgm:layoutNode>
          <dgm:layoutNode name="Child2"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3" axis="ch" ptType="node" st="3" cnt="1">
          <dgm:layoutNode name="Child3Accent1" styleLbl="alignNode1">
            <dgm:alg type="sp"/>
            <dgm:shape xmlns:r="http://schemas.openxmlformats.org/officeDocument/2006/relationships" type="ellipse" r:blip="">
              <dgm:adjLst/>
            </dgm:shape>
            <dgm:presOf/>
          </dgm:layoutNode>
          <dgm:layoutNode name="Child3Accent2" styleLbl="alignNode1">
            <dgm:alg type="sp"/>
            <dgm:shape xmlns:r="http://schemas.openxmlformats.org/officeDocument/2006/relationships" type="ellipse" r:blip="">
              <dgm:adjLst/>
            </dgm:shape>
            <dgm:presOf/>
          </dgm:layoutNode>
          <dgm:layoutNode name="Child3Accent3" styleLbl="alignNode1">
            <dgm:alg type="sp"/>
            <dgm:shape xmlns:r="http://schemas.openxmlformats.org/officeDocument/2006/relationships" type="ellipse" r:blip="">
              <dgm:adjLst/>
            </dgm:shape>
            <dgm:presOf/>
          </dgm:layoutNode>
          <dgm:layoutNode name="Child3Accent4" styleLbl="alignNode1">
            <dgm:alg type="sp"/>
            <dgm:shape xmlns:r="http://schemas.openxmlformats.org/officeDocument/2006/relationships" type="ellipse" r:blip="">
              <dgm:adjLst/>
            </dgm:shape>
            <dgm:presOf/>
          </dgm:layoutNode>
          <dgm:layoutNode name="Child3Accent5" styleLbl="alignNode1">
            <dgm:alg type="sp"/>
            <dgm:shape xmlns:r="http://schemas.openxmlformats.org/officeDocument/2006/relationships" type="ellipse" r:blip="">
              <dgm:adjLst/>
            </dgm:shape>
            <dgm:presOf/>
          </dgm:layoutNode>
          <dgm:layoutNode name="Child3Accent6" styleLbl="alignNode1">
            <dgm:alg type="sp"/>
            <dgm:shape xmlns:r="http://schemas.openxmlformats.org/officeDocument/2006/relationships" type="ellipse" r:blip="">
              <dgm:adjLst/>
            </dgm:shape>
            <dgm:presOf/>
          </dgm:layoutNode>
          <dgm:layoutNode name="Child3Accent7" styleLbl="alignNode1">
            <dgm:alg type="sp"/>
            <dgm:shape xmlns:r="http://schemas.openxmlformats.org/officeDocument/2006/relationships" type="ellipse" r:blip="">
              <dgm:adjLst/>
            </dgm:shape>
            <dgm:presOf/>
          </dgm:layoutNode>
          <dgm:layoutNode name="Child3"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4" axis="ch" ptType="node" st="4" cnt="1">
          <dgm:layoutNode name="Child4Accent1" styleLbl="alignNode1">
            <dgm:alg type="sp"/>
            <dgm:shape xmlns:r="http://schemas.openxmlformats.org/officeDocument/2006/relationships" type="ellipse" r:blip="">
              <dgm:adjLst/>
            </dgm:shape>
            <dgm:presOf/>
          </dgm:layoutNode>
          <dgm:layoutNode name="Child4Accent2" styleLbl="alignNode1">
            <dgm:alg type="sp"/>
            <dgm:shape xmlns:r="http://schemas.openxmlformats.org/officeDocument/2006/relationships" type="ellipse" r:blip="">
              <dgm:adjLst/>
            </dgm:shape>
            <dgm:presOf/>
          </dgm:layoutNode>
          <dgm:layoutNode name="Child4Accent3" styleLbl="alignNode1">
            <dgm:alg type="sp"/>
            <dgm:shape xmlns:r="http://schemas.openxmlformats.org/officeDocument/2006/relationships" type="ellipse" r:blip="">
              <dgm:adjLst/>
            </dgm:shape>
            <dgm:presOf/>
          </dgm:layoutNode>
          <dgm:layoutNode name="Child4Accent4" styleLbl="alignNode1">
            <dgm:alg type="sp"/>
            <dgm:shape xmlns:r="http://schemas.openxmlformats.org/officeDocument/2006/relationships" type="ellipse" r:blip="">
              <dgm:adjLst/>
            </dgm:shape>
            <dgm:presOf/>
          </dgm:layoutNode>
          <dgm:layoutNode name="Child4Accent5" styleLbl="alignNode1">
            <dgm:alg type="sp"/>
            <dgm:shape xmlns:r="http://schemas.openxmlformats.org/officeDocument/2006/relationships" type="ellipse" r:blip="">
              <dgm:adjLst/>
            </dgm:shape>
            <dgm:presOf/>
          </dgm:layoutNode>
          <dgm:layoutNode name="Child4Accent6" styleLbl="alignNode1">
            <dgm:alg type="sp"/>
            <dgm:shape xmlns:r="http://schemas.openxmlformats.org/officeDocument/2006/relationships" type="ellipse" r:blip="">
              <dgm:adjLst/>
            </dgm:shape>
            <dgm:presOf/>
          </dgm:layoutNode>
          <dgm:layoutNode name="Child4Accent7" styleLbl="alignNode1">
            <dgm:alg type="sp"/>
            <dgm:shape xmlns:r="http://schemas.openxmlformats.org/officeDocument/2006/relationships" type="ellipse" r:blip="">
              <dgm:adjLst/>
            </dgm:shape>
            <dgm:presOf/>
          </dgm:layoutNode>
          <dgm:layoutNode name="Child4Accent8" styleLbl="alignNode1">
            <dgm:alg type="sp"/>
            <dgm:shape xmlns:r="http://schemas.openxmlformats.org/officeDocument/2006/relationships" type="ellipse" r:blip="">
              <dgm:adjLst/>
            </dgm:shape>
            <dgm:presOf/>
          </dgm:layoutNode>
          <dgm:layoutNode name="Child4"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5" axis="ch" ptType="node" st="5" cnt="1">
          <dgm:layoutNode name="Child5Accent1" styleLbl="alignNode1">
            <dgm:alg type="sp"/>
            <dgm:shape xmlns:r="http://schemas.openxmlformats.org/officeDocument/2006/relationships" type="ellipse" r:blip="">
              <dgm:adjLst/>
            </dgm:shape>
            <dgm:presOf/>
          </dgm:layoutNode>
          <dgm:layoutNode name="Child5Accent2" styleLbl="alignNode1">
            <dgm:alg type="sp"/>
            <dgm:shape xmlns:r="http://schemas.openxmlformats.org/officeDocument/2006/relationships" type="ellipse" r:blip="">
              <dgm:adjLst/>
            </dgm:shape>
            <dgm:presOf/>
          </dgm:layoutNode>
          <dgm:layoutNode name="Child5Accent3" styleLbl="alignNode1">
            <dgm:alg type="sp"/>
            <dgm:shape xmlns:r="http://schemas.openxmlformats.org/officeDocument/2006/relationships" type="ellipse" r:blip="">
              <dgm:adjLst/>
            </dgm:shape>
            <dgm:presOf/>
          </dgm:layoutNode>
          <dgm:layoutNode name="Child5Accent4" styleLbl="alignNode1">
            <dgm:alg type="sp"/>
            <dgm:shape xmlns:r="http://schemas.openxmlformats.org/officeDocument/2006/relationships" type="ellipse" r:blip="">
              <dgm:adjLst/>
            </dgm:shape>
            <dgm:presOf/>
          </dgm:layoutNode>
          <dgm:layoutNode name="Child5Accent5" styleLbl="alignNode1">
            <dgm:alg type="sp"/>
            <dgm:shape xmlns:r="http://schemas.openxmlformats.org/officeDocument/2006/relationships" type="ellipse" r:blip="">
              <dgm:adjLst/>
            </dgm:shape>
            <dgm:presOf/>
          </dgm:layoutNode>
          <dgm:layoutNode name="Child5Accent6" styleLbl="alignNode1">
            <dgm:alg type="sp"/>
            <dgm:shape xmlns:r="http://schemas.openxmlformats.org/officeDocument/2006/relationships" type="ellipse" r:blip="">
              <dgm:adjLst/>
            </dgm:shape>
            <dgm:presOf/>
          </dgm:layoutNode>
          <dgm:layoutNode name="Child5Accent7" styleLbl="alignNode1">
            <dgm:alg type="sp"/>
            <dgm:shape xmlns:r="http://schemas.openxmlformats.org/officeDocument/2006/relationships" type="ellipse" r:blip="">
              <dgm:adjLst/>
            </dgm:shape>
            <dgm:presOf/>
          </dgm:layoutNode>
          <dgm:layoutNode name="Child5Accent8" styleLbl="alignNode1">
            <dgm:alg type="sp"/>
            <dgm:shape xmlns:r="http://schemas.openxmlformats.org/officeDocument/2006/relationships" type="ellipse" r:blip="">
              <dgm:adjLst/>
            </dgm:shape>
            <dgm:presOf/>
          </dgm:layoutNode>
          <dgm:layoutNode name="Child5Accent9" styleLbl="alignNode1">
            <dgm:alg type="sp"/>
            <dgm:shape xmlns:r="http://schemas.openxmlformats.org/officeDocument/2006/relationships" type="ellipse" r:blip="">
              <dgm:adjLst/>
            </dgm:shape>
            <dgm:presOf/>
          </dgm:layoutNode>
          <dgm:layoutNode name="Child5"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1/layout/ConvergingText">
  <dgm:title val="Converging Text"/>
  <dgm:desc val="Use to show multiple steps or parts that merge into a whole. Limited to one Level 1 shape that contains text and a maximum of five Level 2 shapes."/>
  <dgm:catLst>
    <dgm:cat type="process" pri="6500"/>
    <dgm:cat type="officeonline" pri="5000"/>
  </dgm:catLst>
  <dgm:samp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tyleData>
  <dgm:clr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clrData>
  <dgm:layoutNode name="Name0">
    <dgm:varLst>
      <dgm:chMax/>
      <dgm:chPref val="1"/>
      <dgm:dir/>
      <dgm:animOne val="branch"/>
      <dgm:animLvl val="lvl"/>
      <dgm:resizeHandles/>
    </dgm:varLst>
    <dgm:choose name="Name1">
      <dgm:if name="Name2" func="var" arg="dir" op="equ" val="norm">
        <dgm:alg type="lin">
          <dgm:param type="linDir" val="fromL"/>
          <dgm:param type="vertAlign" val="mid"/>
          <dgm:param type="nodeVertAlign" val="mid"/>
          <dgm:param type="horzAlign" val="ctr"/>
        </dgm:alg>
      </dgm:if>
      <dgm:else name="Name3">
        <dgm:alg type="lin">
          <dgm:param type="linDir" val="fromR"/>
          <dgm:param type="vertAlign" val="mid"/>
          <dgm:param type="nodeVertAlign" val="mid"/>
          <dgm:param type="horzAlign" val="ctr"/>
        </dgm:alg>
      </dgm:else>
    </dgm:choose>
    <dgm:shape xmlns:r="http://schemas.openxmlformats.org/officeDocument/2006/relationships" r:blip="">
      <dgm:adjLst/>
    </dgm:shape>
    <dgm:constrLst>
      <dgm:constr type="primFontSz" for="des" forName="Parent" op="equ" val="65"/>
      <dgm:constr type="primFontSz" for="des" forName="Child1" op="equ" val="65"/>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w" for="ch" forName="composite" refType="w"/>
      <dgm:constr type="h" for="ch" forName="composite" refType="h"/>
      <dgm:constr type="sp" refType="w" refFor="ch" refForName="composite" op="equ" fact="0.05"/>
      <dgm:constr type="w" for="ch" forName="sibTrans" refType="w" refFor="ch" refForName="composite" op="equ" fact="0.05"/>
      <dgm:constr type="h" for="ch" forName="sibTrans" refType="w" refFor="ch" refForName="sibTrans" op="equ"/>
    </dgm:constrLst>
    <dgm:forEach name="nodesForEach" axis="ch" ptType="node">
      <dgm:layoutNode name="composite">
        <dgm:choose name="Name4">
          <dgm:if name="Name5" func="var" arg="dir" op="equ" val="norm">
            <dgm:choose name="Name6">
              <dgm:if name="Name7" axis="ch" ptType="node" func="cnt" op="equ" val="0">
                <dgm:alg type="composite">
                  <dgm:param type="ar" val="2.1059"/>
                </dgm:alg>
                <dgm:constrLst>
                  <dgm:constr type="l" for="ch" forName="Parent" refType="w" fact="0"/>
                  <dgm:constr type="t" for="ch" forName="Parent" refType="h" fact="0"/>
                  <dgm:constr type="w" for="ch" forName="Parent" refType="w" fact="0.4749"/>
                  <dgm:constr type="h" for="ch" forName="Parent" refType="h"/>
                  <dgm:constr type="l" for="ch" forName="ParentAccent1" refType="w" fact="0.9531"/>
                  <dgm:constr type="t" for="ch" forName="ParentAccent1" refType="h" fact="0.4506"/>
                  <dgm:constr type="w" for="ch" forName="ParentAccent1" refType="w" fact="0.0469"/>
                  <dgm:constr type="h" for="ch" forName="ParentAccent1" refType="h" fact="0.0988"/>
                  <dgm:constr type="l" for="ch" forName="ParentAccent2" refType="w" fact="0.8734"/>
                  <dgm:constr type="t" for="ch" forName="ParentAccent2" refType="h" fact="0.4506"/>
                  <dgm:constr type="w" for="ch" forName="ParentAccent2" refType="w" fact="0.0469"/>
                  <dgm:constr type="h" for="ch" forName="ParentAccent2" refType="h" fact="0.0988"/>
                  <dgm:constr type="l" for="ch" forName="ParentAccent3" refType="w" fact="0.7937"/>
                  <dgm:constr type="t" for="ch" forName="ParentAccent3" refType="h" fact="0.4506"/>
                  <dgm:constr type="w" for="ch" forName="ParentAccent3" refType="w" fact="0.0469"/>
                  <dgm:constr type="h" for="ch" forName="ParentAccent3" refType="h" fact="0.0988"/>
                  <dgm:constr type="l" for="ch" forName="ParentAccent4" refType="w" fact="0.714"/>
                  <dgm:constr type="t" for="ch" forName="ParentAccent4" refType="h" fact="0.4506"/>
                  <dgm:constr type="w" for="ch" forName="ParentAccent4" refType="w" fact="0.0469"/>
                  <dgm:constr type="h" for="ch" forName="ParentAccent4" refType="h" fact="0.0988"/>
                  <dgm:constr type="l" for="ch" forName="ParentAccent5" refType="w" fact="0.6343"/>
                  <dgm:constr type="t" for="ch" forName="ParentAccent5" refType="h" fact="0.4506"/>
                  <dgm:constr type="w" for="ch" forName="ParentAccent5" refType="w" fact="0.0469"/>
                  <dgm:constr type="h" for="ch" forName="ParentAccent5" refType="h" fact="0.0988"/>
                  <dgm:constr type="l" for="ch" forName="ParentAccent6" refType="w" fact="0.5076"/>
                  <dgm:constr type="t" for="ch" forName="ParentAccent6" refType="h" fact="0.4012"/>
                  <dgm:constr type="w" for="ch" forName="ParentAccent6" refType="w" fact="0.0939"/>
                  <dgm:constr type="h" for="ch" forName="ParentAccent6" refType="h" fact="0.1976"/>
                  <dgm:constr type="l" for="ch" forName="ParentAccent7" refType="w" fact="0.8766"/>
                  <dgm:constr type="t" for="ch" forName="ParentAccent7" refType="h" fact="0.2465"/>
                  <dgm:constr type="w" for="ch" forName="ParentAccent7" refType="w" fact="0.0469"/>
                  <dgm:constr type="h" for="ch" forName="ParentAccent7" refType="h" fact="0.0988"/>
                  <dgm:constr type="l" for="ch" forName="ParentAccent8" refType="w" fact="0.8766"/>
                  <dgm:constr type="t" for="ch" forName="ParentAccent8" refType="h" fact="0.6562"/>
                  <dgm:constr type="w" for="ch" forName="ParentAccent8" refType="w" fact="0.0469"/>
                  <dgm:constr type="h" for="ch" forName="ParentAccent8" refType="h" fact="0.0988"/>
                  <dgm:constr type="l" for="ch" forName="ParentAccent9" refType="w" fact="0.9185"/>
                  <dgm:constr type="t" for="ch" forName="ParentAccent9" refType="h" fact="0.3353"/>
                  <dgm:constr type="w" for="ch" forName="ParentAccent9" refType="w" fact="0.0469"/>
                  <dgm:constr type="h" for="ch" forName="ParentAccent9" refType="h" fact="0.0988"/>
                  <dgm:constr type="l" for="ch" forName="ParentAccent10" refType="w" fact="0.9213"/>
                  <dgm:constr type="t" for="ch" forName="ParentAccent10" refType="h" fact="0.5679"/>
                  <dgm:constr type="w" for="ch" forName="ParentAccent10" refType="w" fact="0.0469"/>
                  <dgm:constr type="h" for="ch" forName="ParentAccent10" refType="h" fact="0.0988"/>
                </dgm:constrLst>
              </dgm:if>
              <dgm:if name="Name8" axis="ch" ptType="node" func="cnt" op="equ" val="1">
                <dgm:alg type="composite">
                  <dgm:param type="ar" val="3.4411"/>
                </dgm:alg>
                <dgm:constrLst>
                  <dgm:constr type="l" for="ch" forName="Child1Accent1" refType="w" fact="0.284"/>
                  <dgm:constr type="t" for="ch" forName="Child1Accent1" refType="h" fact="0.4012"/>
                  <dgm:constr type="w" for="ch" forName="Child1Accent1" refType="w" fact="0.0574"/>
                  <dgm:constr type="h" for="ch" forName="Child1Accent1" refType="h" fact="0.1976"/>
                  <dgm:constr type="l" for="ch" forName="Child1Accent2" refType="w" fact="0.2272"/>
                  <dgm:constr type="t" for="ch" forName="Child1Accent2" refType="h" fact="0.4506"/>
                  <dgm:constr type="w" for="ch" forName="Child1Accent2" refType="w" fact="0.0287"/>
                  <dgm:constr type="h" for="ch" forName="Child1Accent2" refType="h" fact="0.0988"/>
                  <dgm:constr type="l" for="ch" forName="Child1Accent3" refType="w" fact="0.1705"/>
                  <dgm:constr type="t" for="ch" forName="Child1Accent3" refType="h" fact="0.4506"/>
                  <dgm:constr type="w" for="ch" forName="Child1Accent3" refType="w" fact="0.0287"/>
                  <dgm:constr type="h" for="ch" forName="Child1Accent3" refType="h" fact="0.0988"/>
                  <dgm:constr type="l" for="ch" forName="Child1Accent4" refType="w" fact="0.1137"/>
                  <dgm:constr type="t" for="ch" forName="Child1Accent4" refType="h" fact="0.4506"/>
                  <dgm:constr type="w" for="ch" forName="Child1Accent4" refType="w" fact="0.0287"/>
                  <dgm:constr type="h" for="ch" forName="Child1Accent4" refType="h" fact="0.0988"/>
                  <dgm:constr type="l" for="ch" forName="Child1Accent5" refType="w" fact="0.057"/>
                  <dgm:constr type="t" for="ch" forName="Child1Accent5" refType="h" fact="0.4506"/>
                  <dgm:constr type="w" for="ch" forName="Child1Accent5" refType="w" fact="0.0287"/>
                  <dgm:constr type="h" for="ch" forName="Child1Accent5" refType="h" fact="0.0988"/>
                  <dgm:constr type="l" for="ch" forName="Child1Accent6" refType="w" fact="0.0002"/>
                  <dgm:constr type="t" for="ch" forName="Child1Accent6" refType="h" fact="0.4506"/>
                  <dgm:constr type="w" for="ch" forName="Child1Accent6" refType="w" fact="0.0287"/>
                  <dgm:constr type="h" for="ch" forName="Child1Accent6" refType="h" fact="0.0988"/>
                  <dgm:constr type="l" for="ch" forName="Child1Accent7" refType="w" fact="0"/>
                  <dgm:constr type="t" for="ch" forName="Child1Accent7" refType="h" fact="0"/>
                  <dgm:constr type="w" for="ch" forName="Child1Accent7" refType="w" fact="0"/>
                  <dgm:constr type="h" for="ch" forName="Child1Accent7" refType="h" fact="0"/>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ParentAccent1" refType="w" fact="0.9713"/>
                  <dgm:constr type="t" for="ch" forName="ParentAccent1" refType="h" fact="0.4506"/>
                  <dgm:constr type="w" for="ch" forName="ParentAccent1" refType="w" fact="0.0287"/>
                  <dgm:constr type="h" for="ch" forName="ParentAccent1" refType="h" fact="0.0988"/>
                  <dgm:constr type="l" for="ch" forName="ParentAccent2" refType="w" fact="0.9187"/>
                  <dgm:constr type="t" for="ch" forName="ParentAccent2" refType="h" fact="0.4506"/>
                  <dgm:constr type="w" for="ch" forName="ParentAccent2" refType="w" fact="0.0287"/>
                  <dgm:constr type="h" for="ch" forName="ParentAccent2" refType="h" fact="0.0988"/>
                  <dgm:constr type="l" for="ch" forName="ParentAccent3" refType="w" fact="0.8661"/>
                  <dgm:constr type="t" for="ch" forName="ParentAccent3" refType="h" fact="0.4506"/>
                  <dgm:constr type="w" for="ch" forName="ParentAccent3" refType="w" fact="0.0287"/>
                  <dgm:constr type="h" for="ch" forName="ParentAccent3" refType="h" fact="0.0988"/>
                  <dgm:constr type="l" for="ch" forName="ParentAccent4" refType="w" fact="0.8136"/>
                  <dgm:constr type="t" for="ch" forName="ParentAccent4" refType="h" fact="0.4506"/>
                  <dgm:constr type="w" for="ch" forName="ParentAccent4" refType="w" fact="0.0287"/>
                  <dgm:constr type="h" for="ch" forName="ParentAccent4" refType="h" fact="0.0988"/>
                  <dgm:constr type="l" for="ch" forName="ParentAccent5" refType="w" fact="0.761"/>
                  <dgm:constr type="t" for="ch" forName="ParentAccent5" refType="h" fact="0.4506"/>
                  <dgm:constr type="w" for="ch" forName="ParentAccent5" refType="w" fact="0.0287"/>
                  <dgm:constr type="h" for="ch" forName="ParentAccent5" refType="h" fact="0.0988"/>
                  <dgm:constr type="l" for="ch" forName="ParentAccent6" refType="w" fact="0.6797"/>
                  <dgm:constr type="t" for="ch" forName="ParentAccent6" refType="h" fact="0.4012"/>
                  <dgm:constr type="w" for="ch" forName="ParentAccent6" refType="w" fact="0.0574"/>
                  <dgm:constr type="h" for="ch" forName="ParentAccent6" refType="h" fact="0.1976"/>
                  <dgm:constr type="l" for="ch" forName="ParentAccent7" refType="w" fact="0.9245"/>
                  <dgm:constr type="t" for="ch" forName="ParentAccent7" refType="h" fact="0.2465"/>
                  <dgm:constr type="w" for="ch" forName="ParentAccent7" refType="w" fact="0.0287"/>
                  <dgm:constr type="h" for="ch" forName="ParentAccent7" refType="h" fact="0.0988"/>
                  <dgm:constr type="l" for="ch" forName="ParentAccent8" refType="w" fact="0.9245"/>
                  <dgm:constr type="t" for="ch" forName="ParentAccent8" refType="h" fact="0.6562"/>
                  <dgm:constr type="w" for="ch" forName="ParentAccent8" refType="w" fact="0.0287"/>
                  <dgm:constr type="h" for="ch" forName="ParentAccent8" refType="h" fact="0.0988"/>
                  <dgm:constr type="l" for="ch" forName="ParentAccent9" refType="w" fact="0.9501"/>
                  <dgm:constr type="t" for="ch" forName="ParentAccent9" refType="h" fact="0.3353"/>
                  <dgm:constr type="w" for="ch" forName="ParentAccent9" refType="w" fact="0.0287"/>
                  <dgm:constr type="h" for="ch" forName="ParentAccent9" refType="h" fact="0.0988"/>
                  <dgm:constr type="l" for="ch" forName="ParentAccent10" refType="w" fact="0.9518"/>
                  <dgm:constr type="t" for="ch" forName="ParentAccent10" refType="h" fact="0.5679"/>
                  <dgm:constr type="w" for="ch" forName="ParentAccent10" refType="w" fact="0.0287"/>
                  <dgm:constr type="h" for="ch" forName="ParentAccent10" refType="h" fact="0.0988"/>
                  <dgm:constr type="l" for="ch" forName="Child1" refType="w" fact="0"/>
                  <dgm:constr type="t" for="ch" forName="Child1" refType="h" fact="0.1978"/>
                  <dgm:constr type="w" for="ch" forName="Child1" refType="w" fact="0.2544"/>
                  <dgm:constr type="h" for="ch" forName="Child1" refType="h" fact="0.2541"/>
                  <dgm:constr type="l" for="ch" forName="Parent" refType="w" fact="0.3653"/>
                  <dgm:constr type="t" for="ch" forName="Parent" refType="h" fact="0"/>
                  <dgm:constr type="w" for="ch" forName="Parent" refType="w" fact="0.2906"/>
                  <dgm:constr type="h" for="ch" forName="Parent" refType="h"/>
                </dgm:constrLst>
              </dgm:if>
              <dgm:if name="Name9" axis="ch" ptType="node" func="cnt" op="equ" val="2">
                <dgm:alg type="composite">
                  <dgm:param type="ar" val="2.1185"/>
                </dgm:alg>
                <dgm:constrLst>
                  <dgm:constr type="l" for="ch" forName="Child1Accent1" refType="w" fact="0.3436"/>
                  <dgm:constr type="t" for="ch" forName="Child1Accent1" refType="h" fact="0.2211"/>
                  <dgm:constr type="w" for="ch" forName="Child1Accent1" refType="w" fact="0.0574"/>
                  <dgm:constr type="h" for="ch" forName="Child1Accent1" refType="h" fact="0.1217"/>
                  <dgm:constr type="l" for="ch" forName="Child1Accent2" refType="w" fact="0.3068"/>
                  <dgm:constr type="t" for="ch" forName="Child1Accent2" refType="h" fact="0.1569"/>
                  <dgm:constr type="w" for="ch" forName="Child1Accent2" refType="w" fact="0.0287"/>
                  <dgm:constr type="h" for="ch" forName="Child1Accent2" refType="h" fact="0.0608"/>
                  <dgm:constr type="l" for="ch" forName="Child1Accent3" refType="w" fact="0.2455"/>
                  <dgm:constr type="t" for="ch" forName="Child1Accent3" refType="h" fact="0.1569"/>
                  <dgm:constr type="w" for="ch" forName="Child1Accent3" refType="w" fact="0.0287"/>
                  <dgm:constr type="h" for="ch" forName="Child1Accent3" refType="h" fact="0.0608"/>
                  <dgm:constr type="l" for="ch" forName="Child1Accent4" refType="w" fact="0.1842"/>
                  <dgm:constr type="t" for="ch" forName="Child1Accent4" refType="h" fact="0.1569"/>
                  <dgm:constr type="w" for="ch" forName="Child1Accent4" refType="w" fact="0.0287"/>
                  <dgm:constr type="h" for="ch" forName="Child1Accent4" refType="h" fact="0.0608"/>
                  <dgm:constr type="l" for="ch" forName="Child1Accent5" refType="w" fact="0.1229"/>
                  <dgm:constr type="t" for="ch" forName="Child1Accent5" refType="h" fact="0.1569"/>
                  <dgm:constr type="w" for="ch" forName="Child1Accent5" refType="w" fact="0.0287"/>
                  <dgm:constr type="h" for="ch" forName="Child1Accent5" refType="h" fact="0.0608"/>
                  <dgm:constr type="l" for="ch" forName="Child1Accent6" refType="w" fact="0.0615"/>
                  <dgm:constr type="t" for="ch" forName="Child1Accent6" refType="h" fact="0.1569"/>
                  <dgm:constr type="w" for="ch" forName="Child1Accent6" refType="w" fact="0.0287"/>
                  <dgm:constr type="h" for="ch" forName="Child1Accent6" refType="h" fact="0.0608"/>
                  <dgm:constr type="l" for="ch" forName="Child1Accent7" refType="w" fact="0.0002"/>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Child2Accent1" refType="w" fact="0.3436"/>
                  <dgm:constr type="t" for="ch" forName="Child2Accent1" refType="h" fact="0.8153"/>
                  <dgm:constr type="w" for="ch" forName="Child2Accent1" refType="w" fact="0.0574"/>
                  <dgm:constr type="h" for="ch" forName="Child2Accent1" refType="h" fact="0.1217"/>
                  <dgm:constr type="l" for="ch" forName="Child2Accent2" refType="w" fact="0.3068"/>
                  <dgm:constr type="t" for="ch" forName="Child2Accent2" refType="h" fact="0.9392"/>
                  <dgm:constr type="w" for="ch" forName="Child2Accent2" refType="w" fact="0.0287"/>
                  <dgm:constr type="h" for="ch" forName="Child2Accent2" refType="h" fact="0.0608"/>
                  <dgm:constr type="l" for="ch" forName="Child2Accent3" refType="w" fact="0.2455"/>
                  <dgm:constr type="t" for="ch" forName="Child2Accent3" refType="h" fact="0.9392"/>
                  <dgm:constr type="w" for="ch" forName="Child2Accent3" refType="w" fact="0.0287"/>
                  <dgm:constr type="h" for="ch" forName="Child2Accent3" refType="h" fact="0.0608"/>
                  <dgm:constr type="l" for="ch" forName="Child2Accent4" refType="w" fact="0.1842"/>
                  <dgm:constr type="t" for="ch" forName="Child2Accent4" refType="h" fact="0.9392"/>
                  <dgm:constr type="w" for="ch" forName="Child2Accent4" refType="w" fact="0.0287"/>
                  <dgm:constr type="h" for="ch" forName="Child2Accent4" refType="h" fact="0.0608"/>
                  <dgm:constr type="l" for="ch" forName="Child2Accent5" refType="w" fact="0.1229"/>
                  <dgm:constr type="t" for="ch" forName="Child2Accent5" refType="h" fact="0.9392"/>
                  <dgm:constr type="w" for="ch" forName="Child2Accent5" refType="w" fact="0.0287"/>
                  <dgm:constr type="h" for="ch" forName="Child2Accent5" refType="h" fact="0.0608"/>
                  <dgm:constr type="l" for="ch" forName="Child2Accent6" refType="w" fact="0.0615"/>
                  <dgm:constr type="t" for="ch" forName="Child2Accent6" refType="h" fact="0.9392"/>
                  <dgm:constr type="w" for="ch" forName="Child2Accent6" refType="w" fact="0.0287"/>
                  <dgm:constr type="h" for="ch" forName="Child2Accent6" refType="h" fact="0.0608"/>
                  <dgm:constr type="l" for="ch" forName="Child2Accent7" refType="w" fact="0.0002"/>
                  <dgm:constr type="t" for="ch" forName="Child2Accent7" refType="h" fact="0.9392"/>
                  <dgm:constr type="w" for="ch" forName="Child2Accent7" refType="w" fact="0.0287"/>
                  <dgm:constr type="h" for="ch" forName="Child2Accent7" refType="h" fact="0.0608"/>
                  <dgm:constr type="l" for="ch" forName="ParentAccent1" refType="w" fact="0.9713"/>
                  <dgm:constr type="t" for="ch" forName="ParentAccent1" refType="h" fact="0.5511"/>
                  <dgm:constr type="w" for="ch" forName="ParentAccent1" refType="w" fact="0.0287"/>
                  <dgm:constr type="h" for="ch" forName="ParentAccent1" refType="h" fact="0.0608"/>
                  <dgm:constr type="l" for="ch" forName="ParentAccent2" refType="w" fact="0.9187"/>
                  <dgm:constr type="t" for="ch" forName="ParentAccent2" refType="h" fact="0.5511"/>
                  <dgm:constr type="w" for="ch" forName="ParentAccent2" refType="w" fact="0.0287"/>
                  <dgm:constr type="h" for="ch" forName="ParentAccent2" refType="h" fact="0.0608"/>
                  <dgm:constr type="l" for="ch" forName="ParentAccent3" refType="w" fact="0.8661"/>
                  <dgm:constr type="t" for="ch" forName="ParentAccent3" refType="h" fact="0.5511"/>
                  <dgm:constr type="w" for="ch" forName="ParentAccent3" refType="w" fact="0.0287"/>
                  <dgm:constr type="h" for="ch" forName="ParentAccent3" refType="h" fact="0.0608"/>
                  <dgm:constr type="l" for="ch" forName="ParentAccent4" refType="w" fact="0.8136"/>
                  <dgm:constr type="t" for="ch" forName="ParentAccent4" refType="h" fact="0.5511"/>
                  <dgm:constr type="w" for="ch" forName="ParentAccent4" refType="w" fact="0.0287"/>
                  <dgm:constr type="h" for="ch" forName="ParentAccent4" refType="h" fact="0.0608"/>
                  <dgm:constr type="l" for="ch" forName="ParentAccent5" refType="w" fact="0.761"/>
                  <dgm:constr type="t" for="ch" forName="ParentAccent5" refType="h" fact="0.5511"/>
                  <dgm:constr type="w" for="ch" forName="ParentAccent5" refType="w" fact="0.0287"/>
                  <dgm:constr type="h" for="ch" forName="ParentAccent5" refType="h" fact="0.0608"/>
                  <dgm:constr type="l" for="ch" forName="ParentAccent6" refType="w" fact="0.6797"/>
                  <dgm:constr type="t" for="ch" forName="ParentAccent6" refType="h" fact="0.5207"/>
                  <dgm:constr type="w" for="ch" forName="ParentAccent6" refType="w" fact="0.0574"/>
                  <dgm:constr type="h" for="ch" forName="ParentAccent6" refType="h" fact="0.1217"/>
                  <dgm:constr type="l" for="ch" forName="ParentAccent7" refType="w" fact="0.9245"/>
                  <dgm:constr type="t" for="ch" forName="ParentAccent7" refType="h" fact="0.4255"/>
                  <dgm:constr type="w" for="ch" forName="ParentAccent7" refType="w" fact="0.0287"/>
                  <dgm:constr type="h" for="ch" forName="ParentAccent7" refType="h" fact="0.0608"/>
                  <dgm:constr type="l" for="ch" forName="ParentAccent8" refType="w" fact="0.9245"/>
                  <dgm:constr type="t" for="ch" forName="ParentAccent8" refType="h" fact="0.6776"/>
                  <dgm:constr type="w" for="ch" forName="ParentAccent8" refType="w" fact="0.0287"/>
                  <dgm:constr type="h" for="ch" forName="ParentAccent8" refType="h" fact="0.0608"/>
                  <dgm:constr type="l" for="ch" forName="ParentAccent9" refType="w" fact="0.9501"/>
                  <dgm:constr type="t" for="ch" forName="ParentAccent9" refType="h" fact="0.4801"/>
                  <dgm:constr type="w" for="ch" forName="ParentAccent9" refType="w" fact="0.0287"/>
                  <dgm:constr type="h" for="ch" forName="ParentAccent9" refType="h" fact="0.0608"/>
                  <dgm:constr type="l" for="ch" forName="ParentAccent10" refType="w" fact="0.9518"/>
                  <dgm:constr type="t" for="ch" forName="ParentAccent10" refType="h" fact="0.6233"/>
                  <dgm:constr type="w" for="ch" forName="ParentAccent10" refType="w" fact="0.0287"/>
                  <dgm:constr type="h" for="ch" forName="ParentAccent10" refType="h" fact="0.0608"/>
                  <dgm:constr type="l" for="ch" forName="Child2" refType="w" fact="0"/>
                  <dgm:constr type="t" for="ch" forName="Child2" refType="h" fact="0.7822"/>
                  <dgm:constr type="w" for="ch" forName="Child2" refType="w" fact="0.3364"/>
                  <dgm:constr type="h" for="ch" forName="Child2" refType="h" fact="0.1564"/>
                  <dgm:constr type="l" for="ch" forName="Child1" refType="w" fact="0"/>
                  <dgm:constr type="t" for="ch" forName="Child1" refType="h" fact="0"/>
                  <dgm:constr type="w" for="ch" forName="Child1" refType="w" fact="0.3364"/>
                  <dgm:constr type="h" for="ch" forName="Child1" refType="h" fact="0.1564"/>
                  <dgm:constr type="l" for="ch" forName="Parent" refType="w" fact="0.3653"/>
                  <dgm:constr type="t" for="ch" forName="Parent" refType="h" fact="0.2737"/>
                  <dgm:constr type="w" for="ch" forName="Parent" refType="w" fact="0.2906"/>
                  <dgm:constr type="h" for="ch" forName="Parent" refType="h" fact="0.6157"/>
                </dgm:constrLst>
              </dgm:if>
              <dgm:if name="Name10" axis="ch" ptType="node" func="cnt" op="equ" val="3">
                <dgm:alg type="composite">
                  <dgm:param type="ar" val="2.1185"/>
                </dgm:alg>
                <dgm:constrLst>
                  <dgm:constr type="l" for="ch" forName="Child1Accent1" refType="w" fact="0.3436"/>
                  <dgm:constr type="t" for="ch" forName="Child1Accent1" refType="h" fact="0.2211"/>
                  <dgm:constr type="w" for="ch" forName="Child1Accent1" refType="w" fact="0.0574"/>
                  <dgm:constr type="h" for="ch" forName="Child1Accent1" refType="h" fact="0.1217"/>
                  <dgm:constr type="l" for="ch" forName="Child1Accent2" refType="w" fact="0.3068"/>
                  <dgm:constr type="t" for="ch" forName="Child1Accent2" refType="h" fact="0.1569"/>
                  <dgm:constr type="w" for="ch" forName="Child1Accent2" refType="w" fact="0.0287"/>
                  <dgm:constr type="h" for="ch" forName="Child1Accent2" refType="h" fact="0.0608"/>
                  <dgm:constr type="l" for="ch" forName="Child1Accent3" refType="w" fact="0.2455"/>
                  <dgm:constr type="t" for="ch" forName="Child1Accent3" refType="h" fact="0.1569"/>
                  <dgm:constr type="w" for="ch" forName="Child1Accent3" refType="w" fact="0.0287"/>
                  <dgm:constr type="h" for="ch" forName="Child1Accent3" refType="h" fact="0.0608"/>
                  <dgm:constr type="l" for="ch" forName="Child1Accent4" refType="w" fact="0.1842"/>
                  <dgm:constr type="t" for="ch" forName="Child1Accent4" refType="h" fact="0.1569"/>
                  <dgm:constr type="w" for="ch" forName="Child1Accent4" refType="w" fact="0.0287"/>
                  <dgm:constr type="h" for="ch" forName="Child1Accent4" refType="h" fact="0.0608"/>
                  <dgm:constr type="l" for="ch" forName="Child1Accent5" refType="w" fact="0.1229"/>
                  <dgm:constr type="t" for="ch" forName="Child1Accent5" refType="h" fact="0.1569"/>
                  <dgm:constr type="w" for="ch" forName="Child1Accent5" refType="w" fact="0.0287"/>
                  <dgm:constr type="h" for="ch" forName="Child1Accent5" refType="h" fact="0.0608"/>
                  <dgm:constr type="l" for="ch" forName="Child2Accent1" refType="w" fact="0.284"/>
                  <dgm:constr type="t" for="ch" forName="Child2Accent1" refType="h" fact="0.5207"/>
                  <dgm:constr type="w" for="ch" forName="Child2Accent1" refType="w" fact="0.0574"/>
                  <dgm:constr type="h" for="ch" forName="Child2Accent1" refType="h" fact="0.1217"/>
                  <dgm:constr type="l" for="ch" forName="Child2Accent2" refType="w" fact="0.2272"/>
                  <dgm:constr type="t" for="ch" forName="Child2Accent2" refType="h" fact="0.5511"/>
                  <dgm:constr type="w" for="ch" forName="Child2Accent2" refType="w" fact="0.0287"/>
                  <dgm:constr type="h" for="ch" forName="Child2Accent2" refType="h" fact="0.0608"/>
                  <dgm:constr type="l" for="ch" forName="Child2Accent3" refType="w" fact="0.1705"/>
                  <dgm:constr type="t" for="ch" forName="Child2Accent3" refType="h" fact="0.5511"/>
                  <dgm:constr type="w" for="ch" forName="Child2Accent3" refType="w" fact="0.0287"/>
                  <dgm:constr type="h" for="ch" forName="Child2Accent3" refType="h" fact="0.0608"/>
                  <dgm:constr type="l" for="ch" forName="Child2Accent4" refType="w" fact="0.1137"/>
                  <dgm:constr type="t" for="ch" forName="Child2Accent4" refType="h" fact="0.5511"/>
                  <dgm:constr type="w" for="ch" forName="Child2Accent4" refType="w" fact="0.0287"/>
                  <dgm:constr type="h" for="ch" forName="Child2Accent4" refType="h" fact="0.0608"/>
                  <dgm:constr type="l" for="ch" forName="Child1Accent6" refType="w" fact="0.0615"/>
                  <dgm:constr type="t" for="ch" forName="Child1Accent6" refType="h" fact="0.1569"/>
                  <dgm:constr type="w" for="ch" forName="Child1Accent6" refType="w" fact="0.0287"/>
                  <dgm:constr type="h" for="ch" forName="Child1Accent6" refType="h" fact="0.0608"/>
                  <dgm:constr type="l" for="ch" forName="Child2Accent5" refType="w" fact="0.057"/>
                  <dgm:constr type="t" for="ch" forName="Child2Accent5" refType="h" fact="0.5511"/>
                  <dgm:constr type="w" for="ch" forName="Child2Accent5" refType="w" fact="0.0287"/>
                  <dgm:constr type="h" for="ch" forName="Child2Accent5" refType="h" fact="0.0608"/>
                  <dgm:constr type="l" for="ch" forName="Child1Accent7" refType="w" fact="0.0002"/>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Child2Accent6" refType="w" fact="0.0002"/>
                  <dgm:constr type="t" for="ch" forName="Child2Accent6" refType="h" fact="0.5511"/>
                  <dgm:constr type="w" for="ch" forName="Child2Accent6" refType="w" fact="0.0287"/>
                  <dgm:constr type="h" for="ch" forName="Child2Accent6" refType="h" fact="0.0608"/>
                  <dgm:constr type="l" for="ch" forName="Child2Accent7" refType="w" fact="0"/>
                  <dgm:constr type="t" for="ch" forName="Child2Accent7" refType="h" fact="0"/>
                  <dgm:constr type="w" for="ch" forName="Child2Accent7" refType="w" fact="0"/>
                  <dgm:constr type="h" for="ch" forName="Child2Accent7" refType="h" fact="0"/>
                  <dgm:constr type="l" for="ch" forName="Child3Accent1" refType="w" fact="0.3436"/>
                  <dgm:constr type="t" for="ch" forName="Child3Accent1" refType="h" fact="0.8153"/>
                  <dgm:constr type="w" for="ch" forName="Child3Accent1" refType="w" fact="0.0574"/>
                  <dgm:constr type="h" for="ch" forName="Child3Accent1" refType="h" fact="0.1217"/>
                  <dgm:constr type="l" for="ch" forName="Child3Accent2" refType="w" fact="0.3068"/>
                  <dgm:constr type="t" for="ch" forName="Child3Accent2" refType="h" fact="0.9392"/>
                  <dgm:constr type="w" for="ch" forName="Child3Accent2" refType="w" fact="0.0287"/>
                  <dgm:constr type="h" for="ch" forName="Child3Accent2" refType="h" fact="0.0608"/>
                  <dgm:constr type="l" for="ch" forName="Child3Accent3" refType="w" fact="0.2455"/>
                  <dgm:constr type="t" for="ch" forName="Child3Accent3" refType="h" fact="0.9392"/>
                  <dgm:constr type="w" for="ch" forName="Child3Accent3" refType="w" fact="0.0287"/>
                  <dgm:constr type="h" for="ch" forName="Child3Accent3" refType="h" fact="0.0608"/>
                  <dgm:constr type="l" for="ch" forName="Child3Accent4" refType="w" fact="0.1842"/>
                  <dgm:constr type="t" for="ch" forName="Child3Accent4" refType="h" fact="0.9392"/>
                  <dgm:constr type="w" for="ch" forName="Child3Accent4" refType="w" fact="0.0287"/>
                  <dgm:constr type="h" for="ch" forName="Child3Accent4" refType="h" fact="0.0608"/>
                  <dgm:constr type="l" for="ch" forName="Child3Accent5" refType="w" fact="0.1229"/>
                  <dgm:constr type="t" for="ch" forName="Child3Accent5" refType="h" fact="0.9392"/>
                  <dgm:constr type="w" for="ch" forName="Child3Accent5" refType="w" fact="0.0287"/>
                  <dgm:constr type="h" for="ch" forName="Child3Accent5" refType="h" fact="0.0608"/>
                  <dgm:constr type="l" for="ch" forName="Child3Accent6" refType="w" fact="0.0615"/>
                  <dgm:constr type="t" for="ch" forName="Child3Accent6" refType="h" fact="0.9392"/>
                  <dgm:constr type="w" for="ch" forName="Child3Accent6" refType="w" fact="0.0287"/>
                  <dgm:constr type="h" for="ch" forName="Child3Accent6" refType="h" fact="0.0608"/>
                  <dgm:constr type="l" for="ch" forName="Child3Accent7" refType="w" fact="0.0002"/>
                  <dgm:constr type="t" for="ch" forName="Child3Accent7" refType="h" fact="0.9392"/>
                  <dgm:constr type="w" for="ch" forName="Child3Accent7" refType="w" fact="0.0287"/>
                  <dgm:constr type="h" for="ch" forName="Child3Accent7" refType="h" fact="0.0608"/>
                  <dgm:constr type="l" for="ch" forName="ParentAccent1" refType="w" fact="0.9713"/>
                  <dgm:constr type="t" for="ch" forName="ParentAccent1" refType="h" fact="0.5511"/>
                  <dgm:constr type="w" for="ch" forName="ParentAccent1" refType="w" fact="0.0287"/>
                  <dgm:constr type="h" for="ch" forName="ParentAccent1" refType="h" fact="0.0608"/>
                  <dgm:constr type="l" for="ch" forName="ParentAccent2" refType="w" fact="0.9187"/>
                  <dgm:constr type="t" for="ch" forName="ParentAccent2" refType="h" fact="0.5511"/>
                  <dgm:constr type="w" for="ch" forName="ParentAccent2" refType="w" fact="0.0287"/>
                  <dgm:constr type="h" for="ch" forName="ParentAccent2" refType="h" fact="0.0608"/>
                  <dgm:constr type="l" for="ch" forName="ParentAccent3" refType="w" fact="0.8661"/>
                  <dgm:constr type="t" for="ch" forName="ParentAccent3" refType="h" fact="0.5511"/>
                  <dgm:constr type="w" for="ch" forName="ParentAccent3" refType="w" fact="0.0287"/>
                  <dgm:constr type="h" for="ch" forName="ParentAccent3" refType="h" fact="0.0608"/>
                  <dgm:constr type="l" for="ch" forName="ParentAccent4" refType="w" fact="0.8136"/>
                  <dgm:constr type="t" for="ch" forName="ParentAccent4" refType="h" fact="0.5511"/>
                  <dgm:constr type="w" for="ch" forName="ParentAccent4" refType="w" fact="0.0287"/>
                  <dgm:constr type="h" for="ch" forName="ParentAccent4" refType="h" fact="0.0608"/>
                  <dgm:constr type="l" for="ch" forName="ParentAccent5" refType="w" fact="0.761"/>
                  <dgm:constr type="t" for="ch" forName="ParentAccent5" refType="h" fact="0.5511"/>
                  <dgm:constr type="w" for="ch" forName="ParentAccent5" refType="w" fact="0.0287"/>
                  <dgm:constr type="h" for="ch" forName="ParentAccent5" refType="h" fact="0.0608"/>
                  <dgm:constr type="l" for="ch" forName="ParentAccent6" refType="w" fact="0.6797"/>
                  <dgm:constr type="t" for="ch" forName="ParentAccent6" refType="h" fact="0.5207"/>
                  <dgm:constr type="w" for="ch" forName="ParentAccent6" refType="w" fact="0.0574"/>
                  <dgm:constr type="h" for="ch" forName="ParentAccent6" refType="h" fact="0.1217"/>
                  <dgm:constr type="l" for="ch" forName="ParentAccent7" refType="w" fact="0.9245"/>
                  <dgm:constr type="t" for="ch" forName="ParentAccent7" refType="h" fact="0.4255"/>
                  <dgm:constr type="w" for="ch" forName="ParentAccent7" refType="w" fact="0.0287"/>
                  <dgm:constr type="h" for="ch" forName="ParentAccent7" refType="h" fact="0.0608"/>
                  <dgm:constr type="l" for="ch" forName="ParentAccent8" refType="w" fact="0.9245"/>
                  <dgm:constr type="t" for="ch" forName="ParentAccent8" refType="h" fact="0.6776"/>
                  <dgm:constr type="w" for="ch" forName="ParentAccent8" refType="w" fact="0.0287"/>
                  <dgm:constr type="h" for="ch" forName="ParentAccent8" refType="h" fact="0.0608"/>
                  <dgm:constr type="l" for="ch" forName="ParentAccent9" refType="w" fact="0.9501"/>
                  <dgm:constr type="t" for="ch" forName="ParentAccent9" refType="h" fact="0.4801"/>
                  <dgm:constr type="w" for="ch" forName="ParentAccent9" refType="w" fact="0.0287"/>
                  <dgm:constr type="h" for="ch" forName="ParentAccent9" refType="h" fact="0.0608"/>
                  <dgm:constr type="l" for="ch" forName="ParentAccent10" refType="w" fact="0.9518"/>
                  <dgm:constr type="t" for="ch" forName="ParentAccent10" refType="h" fact="0.6233"/>
                  <dgm:constr type="w" for="ch" forName="ParentAccent10" refType="w" fact="0.0287"/>
                  <dgm:constr type="h" for="ch" forName="ParentAccent10" refType="h" fact="0.0608"/>
                  <dgm:constr type="l" for="ch" forName="Child3" refType="w" fact="0"/>
                  <dgm:constr type="t" for="ch" forName="Child3" refType="h" fact="0.7822"/>
                  <dgm:constr type="w" for="ch" forName="Child3" refType="w" fact="0.3364"/>
                  <dgm:constr type="h" for="ch" forName="Child3" refType="h" fact="0.1564"/>
                  <dgm:constr type="l" for="ch" forName="Child2" refType="w" fact="0"/>
                  <dgm:constr type="t" for="ch" forName="Child2" refType="h" fact="0.3955"/>
                  <dgm:constr type="w" for="ch" forName="Child2" refType="w" fact="0.2544"/>
                  <dgm:constr type="h" for="ch" forName="Child2" refType="h" fact="0.1564"/>
                  <dgm:constr type="l" for="ch" forName="Child1" refType="w" fact="0"/>
                  <dgm:constr type="t" for="ch" forName="Child1" refType="h" fact="0"/>
                  <dgm:constr type="w" for="ch" forName="Child1" refType="w" fact="0.3364"/>
                  <dgm:constr type="h" for="ch" forName="Child1" refType="h" fact="0.1564"/>
                  <dgm:constr type="l" for="ch" forName="Parent" refType="w" fact="0.3653"/>
                  <dgm:constr type="t" for="ch" forName="Parent" refType="h" fact="0.2737"/>
                  <dgm:constr type="w" for="ch" forName="Parent" refType="w" fact="0.2906"/>
                  <dgm:constr type="h" for="ch" forName="Parent" refType="h" fact="0.6157"/>
                </dgm:constrLst>
              </dgm:if>
              <dgm:if name="Name11" axis="ch" ptType="node" func="cnt" op="equ" val="4">
                <dgm:alg type="composite">
                  <dgm:param type="ar" val="1.8304"/>
                </dgm:alg>
                <dgm:constrLst>
                  <dgm:constr type="l" for="ch" forName="Parent" refType="w" fact="0.3771"/>
                  <dgm:constr type="t" for="ch" forName="Parent" refType="h" fact="0.2946"/>
                  <dgm:constr type="w" for="ch" forName="Parent" refType="w" fact="0.2862"/>
                  <dgm:constr type="h" for="ch" forName="Parent" refType="h" fact="0.5239"/>
                  <dgm:constr type="l" for="ch" forName="Child1Accent1" refType="w" fact="0.3904"/>
                  <dgm:constr type="t" for="ch" forName="Child1Accent1" refType="h" fact="0.2104"/>
                  <dgm:constr type="w" for="ch" forName="Child1Accent1" refType="w" fact="0.0566"/>
                  <dgm:constr type="h" for="ch" forName="Child1Accent1" refType="h" fact="0.1035"/>
                  <dgm:constr type="l" for="ch" forName="Child1Accent3" refType="w" fact="0.3001"/>
                  <dgm:constr type="t" for="ch" forName="Child1Accent3" refType="h" fact="0.128"/>
                  <dgm:constr type="w" for="ch" forName="Child1Accent3" refType="w" fact="0.0283"/>
                  <dgm:constr type="h" for="ch" forName="Child1Accent3" refType="h" fact="0.0518"/>
                  <dgm:constr type="l" for="ch" forName="Child1Accent4" refType="w" fact="0.2418"/>
                  <dgm:constr type="t" for="ch" forName="Child1Accent4" refType="h" fact="0.128"/>
                  <dgm:constr type="w" for="ch" forName="Child1Accent4" refType="w" fact="0.0283"/>
                  <dgm:constr type="h" for="ch" forName="Child1Accent4" refType="h" fact="0.0518"/>
                  <dgm:constr type="l" for="ch" forName="Child1Accent5" refType="w" fact="0.1835"/>
                  <dgm:constr type="t" for="ch" forName="Child1Accent5" refType="h" fact="0.128"/>
                  <dgm:constr type="w" for="ch" forName="Child1Accent5" refType="w" fact="0.0283"/>
                  <dgm:constr type="h" for="ch" forName="Child1Accent5" refType="h" fact="0.0518"/>
                  <dgm:constr type="l" for="ch" forName="Child1Accent6" refType="w" fact="0.1252"/>
                  <dgm:constr type="t" for="ch" forName="Child1Accent6" refType="h" fact="0.128"/>
                  <dgm:constr type="w" for="ch" forName="Child1Accent6" refType="w" fact="0.0283"/>
                  <dgm:constr type="h" for="ch" forName="Child1Accent6" refType="h" fact="0.0518"/>
                  <dgm:constr type="l" for="ch" forName="Child3Accent1" refType="w" fact="0.3158"/>
                  <dgm:constr type="t" for="ch" forName="Child3Accent1" refType="h" fact="0.6212"/>
                  <dgm:constr type="w" for="ch" forName="Child3Accent1" refType="w" fact="0.0566"/>
                  <dgm:constr type="h" for="ch" forName="Child3Accent1" refType="h" fact="0.1035"/>
                  <dgm:constr type="l" for="ch" forName="Child3Accent2" refType="w" fact="0.2689"/>
                  <dgm:constr type="t" for="ch" forName="Child3Accent2" refType="h" fact="0.6828"/>
                  <dgm:constr type="w" for="ch" forName="Child3Accent2" refType="w" fact="0.0283"/>
                  <dgm:constr type="h" for="ch" forName="Child3Accent2" refType="h" fact="0.0518"/>
                  <dgm:constr type="l" for="ch" forName="Child3Accent4" refType="w" fact="0.1614"/>
                  <dgm:constr type="t" for="ch" forName="Child3Accent4" refType="h" fact="0.6828"/>
                  <dgm:constr type="w" for="ch" forName="Child3Accent4" refType="w" fact="0.0283"/>
                  <dgm:constr type="h" for="ch" forName="Child3Accent4" refType="h" fact="0.0518"/>
                  <dgm:constr type="l" for="ch" forName="Child3Accent5" refType="w" fact="0.1077"/>
                  <dgm:constr type="t" for="ch" forName="Child3Accent5" refType="h" fact="0.6828"/>
                  <dgm:constr type="w" for="ch" forName="Child3Accent5" refType="w" fact="0.0283"/>
                  <dgm:constr type="h" for="ch" forName="Child3Accent5" refType="h" fact="0.0518"/>
                  <dgm:constr type="l" for="ch" forName="Child1Accent7" refType="w" fact="0.0668"/>
                  <dgm:constr type="t" for="ch" forName="Child1Accent7" refType="h" fact="0.128"/>
                  <dgm:constr type="w" for="ch" forName="Child1Accent7" refType="w" fact="0.0283"/>
                  <dgm:constr type="h" for="ch" forName="Child1Accent7" refType="h" fact="0.0518"/>
                  <dgm:constr type="l" for="ch" forName="Child3Accent6" refType="w" fact="0.0539"/>
                  <dgm:constr type="t" for="ch" forName="Child3Accent6" refType="h" fact="0.6828"/>
                  <dgm:constr type="w" for="ch" forName="Child3Accent6" refType="w" fact="0.0283"/>
                  <dgm:constr type="h" for="ch" forName="Child3Accent6" refType="h" fact="0.0518"/>
                  <dgm:constr type="l" for="ch" forName="Child1Accent8" refType="w" fact="0.0085"/>
                  <dgm:constr type="t" for="ch" forName="Child1Accent8" refType="h" fact="0.128"/>
                  <dgm:constr type="w" for="ch" forName="Child1Accent8" refType="w" fact="0.0283"/>
                  <dgm:constr type="h" for="ch" forName="Child1Accent8" refType="h" fact="0.0518"/>
                  <dgm:constr type="l" for="ch" forName="Child1Accent9" refType="w" fact="0"/>
                  <dgm:constr type="t" for="ch" forName="Child1Accent9" refType="h" fact="0"/>
                  <dgm:constr type="w" for="ch" forName="Child1Accent9" refType="w" fact="0"/>
                  <dgm:constr type="h" for="ch" forName="Child1Accent9" refType="h" fact="0"/>
                  <dgm:constr type="l" for="ch" forName="Child3Accent7" refType="w" fact="0.0002"/>
                  <dgm:constr type="t" for="ch" forName="Child3Accent7" refType="h" fact="0.6828"/>
                  <dgm:constr type="w" for="ch" forName="Child3Accent7" refType="w" fact="0.0283"/>
                  <dgm:constr type="h" for="ch" forName="Child3Accent7" refType="h" fact="0.0518"/>
                  <dgm:constr type="l" for="ch" forName="Child4Accent1" refType="w" fact="0.3904"/>
                  <dgm:constr type="t" for="ch" forName="Child4Accent1" refType="h" fact="0.8"/>
                  <dgm:constr type="w" for="ch" forName="Child4Accent1" refType="w" fact="0.0566"/>
                  <dgm:constr type="h" for="ch" forName="Child4Accent1" refType="h" fact="0.1035"/>
                  <dgm:constr type="l" for="ch" forName="Child4Accent3" refType="w" fact="0.2998"/>
                  <dgm:constr type="t" for="ch" forName="Child4Accent3" refType="h" fact="0.9482"/>
                  <dgm:constr type="w" for="ch" forName="Child4Accent3" refType="w" fact="0.0283"/>
                  <dgm:constr type="h" for="ch" forName="Child4Accent3" refType="h" fact="0.0518"/>
                  <dgm:constr type="l" for="ch" forName="Child4Accent4" refType="w" fact="0.2415"/>
                  <dgm:constr type="t" for="ch" forName="Child4Accent4" refType="h" fact="0.9482"/>
                  <dgm:constr type="w" for="ch" forName="Child4Accent4" refType="w" fact="0.0283"/>
                  <dgm:constr type="h" for="ch" forName="Child4Accent4" refType="h" fact="0.0518"/>
                  <dgm:constr type="l" for="ch" forName="Child4Accent5" refType="w" fact="0.1833"/>
                  <dgm:constr type="t" for="ch" forName="Child4Accent5" refType="h" fact="0.9482"/>
                  <dgm:constr type="w" for="ch" forName="Child4Accent5" refType="w" fact="0.0283"/>
                  <dgm:constr type="h" for="ch" forName="Child4Accent5" refType="h" fact="0.0518"/>
                  <dgm:constr type="l" for="ch" forName="Child4Accent6" refType="w" fact="0.1251"/>
                  <dgm:constr type="t" for="ch" forName="Child4Accent6" refType="h" fact="0.9482"/>
                  <dgm:constr type="w" for="ch" forName="Child4Accent6" refType="w" fact="0.0283"/>
                  <dgm:constr type="h" for="ch" forName="Child4Accent6" refType="h" fact="0.0518"/>
                  <dgm:constr type="l" for="ch" forName="Child4Accent7" refType="w" fact="0.0668"/>
                  <dgm:constr type="t" for="ch" forName="Child4Accent7" refType="h" fact="0.9482"/>
                  <dgm:constr type="w" for="ch" forName="Child4Accent7" refType="w" fact="0.0283"/>
                  <dgm:constr type="h" for="ch" forName="Child4Accent7" refType="h" fact="0.0518"/>
                  <dgm:constr type="l" for="ch" forName="Child4Accent8" refType="w" fact="0.0086"/>
                  <dgm:constr type="t" for="ch" forName="Child4Accent8" refType="h" fact="0.9482"/>
                  <dgm:constr type="w" for="ch" forName="Child4Accent8" refType="w" fact="0.0283"/>
                  <dgm:constr type="h" for="ch" forName="Child4Accent8" refType="h" fact="0.0518"/>
                  <dgm:constr type="l" for="ch" forName="Child2Accent1" refType="w" fact="0.3158"/>
                  <dgm:constr type="t" for="ch" forName="Child2Accent1" refType="h" fact="0.3725"/>
                  <dgm:constr type="w" for="ch" forName="Child2Accent1" refType="w" fact="0.0566"/>
                  <dgm:constr type="h" for="ch" forName="Child2Accent1" refType="h" fact="0.1035"/>
                  <dgm:constr type="l" for="ch" forName="Child4Accent2" refType="w" fact="0.358"/>
                  <dgm:constr type="t" for="ch" forName="Child4Accent2" refType="h" fact="0.8993"/>
                  <dgm:constr type="w" for="ch" forName="Child4Accent2" refType="w" fact="0.0283"/>
                  <dgm:constr type="h" for="ch" forName="Child4Accent2" refType="h" fact="0.0518"/>
                  <dgm:constr type="l" for="ch" forName="Child1Accent2" refType="w" fact="0.3585"/>
                  <dgm:constr type="t" for="ch" forName="Child1Accent2" refType="h" fact="0.162"/>
                  <dgm:constr type="w" for="ch" forName="Child1Accent2" refType="w" fact="0.0283"/>
                  <dgm:constr type="h" for="ch" forName="Child1Accent2" refType="h" fact="0.0518"/>
                  <dgm:constr type="l" for="ch" forName="Child3Accent3" refType="w" fact="0.2151"/>
                  <dgm:constr type="t" for="ch" forName="Child3Accent3" refType="h" fact="0.6828"/>
                  <dgm:constr type="w" for="ch" forName="Child3Accent3" refType="w" fact="0.0283"/>
                  <dgm:constr type="h" for="ch" forName="Child3Accent3" refType="h" fact="0.0518"/>
                  <dgm:constr type="l" for="ch" forName="Child2Accent2" refType="w" fact="0.2689"/>
                  <dgm:constr type="t" for="ch" forName="Child2Accent2" refType="h" fact="0.3937"/>
                  <dgm:constr type="w" for="ch" forName="Child2Accent2" refType="w" fact="0.0283"/>
                  <dgm:constr type="h" for="ch" forName="Child2Accent2" refType="h" fact="0.0518"/>
                  <dgm:constr type="l" for="ch" forName="Child2Accent4" refType="w" fact="0.1614"/>
                  <dgm:constr type="t" for="ch" forName="Child2Accent4" refType="h" fact="0.3937"/>
                  <dgm:constr type="w" for="ch" forName="Child2Accent4" refType="w" fact="0.0283"/>
                  <dgm:constr type="h" for="ch" forName="Child2Accent4" refType="h" fact="0.0518"/>
                  <dgm:constr type="l" for="ch" forName="Child2Accent5" refType="w" fact="0.1077"/>
                  <dgm:constr type="t" for="ch" forName="Child2Accent5" refType="h" fact="0.3937"/>
                  <dgm:constr type="w" for="ch" forName="Child2Accent5" refType="w" fact="0.0283"/>
                  <dgm:constr type="h" for="ch" forName="Child2Accent5" refType="h" fact="0.0518"/>
                  <dgm:constr type="l" for="ch" forName="Child2Accent6" refType="w" fact="0.0539"/>
                  <dgm:constr type="t" for="ch" forName="Child2Accent6" refType="h" fact="0.3937"/>
                  <dgm:constr type="w" for="ch" forName="Child2Accent6" refType="w" fact="0.0283"/>
                  <dgm:constr type="h" for="ch" forName="Child2Accent6" refType="h" fact="0.0518"/>
                  <dgm:constr type="l" for="ch" forName="Child2Accent7" refType="w" fact="0.0002"/>
                  <dgm:constr type="t" for="ch" forName="Child2Accent7" refType="h" fact="0.3937"/>
                  <dgm:constr type="w" for="ch" forName="Child2Accent7" refType="w" fact="0.0283"/>
                  <dgm:constr type="h" for="ch" forName="Child2Accent7" refType="h" fact="0.0518"/>
                  <dgm:constr type="l" for="ch" forName="Child2Accent3" refType="w" fact="0.2151"/>
                  <dgm:constr type="t" for="ch" forName="Child2Accent3" refType="h" fact="0.3937"/>
                  <dgm:constr type="w" for="ch" forName="Child2Accent3" refType="w" fact="0.0283"/>
                  <dgm:constr type="h" for="ch" forName="Child2Accent3" refType="h" fact="0.0518"/>
                  <dgm:constr type="l" for="ch" forName="ParentAccent1" refType="w" fact="0.9717"/>
                  <dgm:constr type="t" for="ch" forName="ParentAccent1" refType="h" fact="0.5316"/>
                  <dgm:constr type="w" for="ch" forName="ParentAccent1" refType="w" fact="0.0283"/>
                  <dgm:constr type="h" for="ch" forName="ParentAccent1" refType="h" fact="0.0518"/>
                  <dgm:constr type="l" for="ch" forName="ParentAccent2" refType="w" fact="0.9199"/>
                  <dgm:constr type="t" for="ch" forName="ParentAccent2" refType="h" fact="0.5316"/>
                  <dgm:constr type="w" for="ch" forName="ParentAccent2" refType="w" fact="0.0283"/>
                  <dgm:constr type="h" for="ch" forName="ParentAccent2" refType="h" fact="0.0518"/>
                  <dgm:constr type="l" for="ch" forName="ParentAccent3" refType="w" fact="0.8682"/>
                  <dgm:constr type="t" for="ch" forName="ParentAccent3" refType="h" fact="0.5316"/>
                  <dgm:constr type="w" for="ch" forName="ParentAccent3" refType="w" fact="0.0283"/>
                  <dgm:constr type="h" for="ch" forName="ParentAccent3" refType="h" fact="0.0518"/>
                  <dgm:constr type="l" for="ch" forName="ParentAccent4" refType="w" fact="0.8164"/>
                  <dgm:constr type="t" for="ch" forName="ParentAccent4" refType="h" fact="0.5316"/>
                  <dgm:constr type="w" for="ch" forName="ParentAccent4" refType="w" fact="0.0283"/>
                  <dgm:constr type="h" for="ch" forName="ParentAccent4" refType="h" fact="0.0518"/>
                  <dgm:constr type="l" for="ch" forName="ParentAccent5" refType="w" fact="0.7646"/>
                  <dgm:constr type="t" for="ch" forName="ParentAccent5" refType="h" fact="0.5316"/>
                  <dgm:constr type="w" for="ch" forName="ParentAccent5" refType="w" fact="0.0283"/>
                  <dgm:constr type="h" for="ch" forName="ParentAccent5" refType="h" fact="0.0518"/>
                  <dgm:constr type="l" for="ch" forName="ParentAccent6" refType="w" fact="0.6846"/>
                  <dgm:constr type="t" for="ch" forName="ParentAccent6" refType="h" fact="0.5057"/>
                  <dgm:constr type="w" for="ch" forName="ParentAccent6" refType="w" fact="0.0566"/>
                  <dgm:constr type="h" for="ch" forName="ParentAccent6" refType="h" fact="0.1035"/>
                  <dgm:constr type="l" for="ch" forName="ParentAccent7" refType="w" fact="0.9256"/>
                  <dgm:constr type="t" for="ch" forName="ParentAccent7" refType="h" fact="0.4247"/>
                  <dgm:constr type="w" for="ch" forName="ParentAccent7" refType="w" fact="0.0283"/>
                  <dgm:constr type="h" for="ch" forName="ParentAccent7" refType="h" fact="0.0518"/>
                  <dgm:constr type="l" for="ch" forName="ParentAccent8" refType="w" fact="0.9256"/>
                  <dgm:constr type="t" for="ch" forName="ParentAccent8" refType="h" fact="0.6392"/>
                  <dgm:constr type="w" for="ch" forName="ParentAccent8" refType="w" fact="0.0283"/>
                  <dgm:constr type="h" for="ch" forName="ParentAccent8" refType="h" fact="0.0518"/>
                  <dgm:constr type="l" for="ch" forName="ParentAccent9" refType="w" fact="0.9509"/>
                  <dgm:constr type="t" for="ch" forName="ParentAccent9" refType="h" fact="0.4712"/>
                  <dgm:constr type="w" for="ch" forName="ParentAccent9" refType="w" fact="0.0283"/>
                  <dgm:constr type="h" for="ch" forName="ParentAccent9" refType="h" fact="0.0518"/>
                  <dgm:constr type="l" for="ch" forName="ParentAccent10" refType="w" fact="0.9525"/>
                  <dgm:constr type="t" for="ch" forName="ParentAccent10" refType="h" fact="0.593"/>
                  <dgm:constr type="w" for="ch" forName="ParentAccent10" refType="w" fact="0.0283"/>
                  <dgm:constr type="h" for="ch" forName="ParentAccent10" refType="h" fact="0.0518"/>
                  <dgm:constr type="l" for="ch" forName="Child4" refType="w" fact="0.0081"/>
                  <dgm:constr type="t" for="ch" forName="Child4" refType="h" fact="0.8184"/>
                  <dgm:constr type="w" for="ch" forName="Child4" refType="w" fact="0.3192"/>
                  <dgm:constr type="h" for="ch" forName="Child4" refType="h" fact="0.1294"/>
                  <dgm:constr type="l" for="ch" forName="Child3" refType="w" fact="0"/>
                  <dgm:constr type="t" for="ch" forName="Child3" refType="h" fact="0.5547"/>
                  <dgm:constr type="w" for="ch" forName="Child3" refType="w" fact="0.297"/>
                  <dgm:constr type="h" for="ch" forName="Child3" refType="h" fact="0.1294"/>
                  <dgm:constr type="l" for="ch" forName="Child2" refType="w" fact="0"/>
                  <dgm:constr type="t" for="ch" forName="Child2" refType="h" fact="0.2662"/>
                  <dgm:constr type="w" for="ch" forName="Child2" refType="w" fact="0.297"/>
                  <dgm:constr type="h" for="ch" forName="Child2" refType="h" fact="0.1294"/>
                  <dgm:constr type="l" for="ch" forName="Child1" refType="w" fact="0.0081"/>
                  <dgm:constr type="t" for="ch" forName="Child1" refType="h" fact="0"/>
                  <dgm:constr type="w" for="ch" forName="Child1" refType="w" fact="0.3192"/>
                  <dgm:constr type="h" for="ch" forName="Child1" refType="h" fact="0.1294"/>
                </dgm:constrLst>
              </dgm:if>
              <dgm:else name="Name12">
                <dgm:alg type="composite">
                  <dgm:param type="ar" val="1.3278"/>
                </dgm:alg>
                <dgm:constrLst>
                  <dgm:constr type="l" for="ch" forName="Child2Accent1" refType="w" fact="0.3436"/>
                  <dgm:constr type="t" for="ch" forName="Child2Accent1" refType="h" fact="0.3184"/>
                  <dgm:constr type="w" for="ch" forName="Child2Accent1" refType="w" fact="0.0574"/>
                  <dgm:constr type="h" for="ch" forName="Child2Accent1" refType="h" fact="0.0763"/>
                  <dgm:constr type="l" for="ch" forName="Child2Accent2" refType="w" fact="0.3068"/>
                  <dgm:constr type="t" for="ch" forName="Child2Accent2" refType="h" fact="0.2781"/>
                  <dgm:constr type="w" for="ch" forName="Child2Accent2" refType="w" fact="0.0287"/>
                  <dgm:constr type="h" for="ch" forName="Child2Accent2" refType="h" fact="0.0381"/>
                  <dgm:constr type="l" for="ch" forName="Child2Accent3" refType="w" fact="0.2455"/>
                  <dgm:constr type="t" for="ch" forName="Child2Accent3" refType="h" fact="0.2781"/>
                  <dgm:constr type="w" for="ch" forName="Child2Accent3" refType="w" fact="0.0287"/>
                  <dgm:constr type="h" for="ch" forName="Child2Accent3" refType="h" fact="0.0381"/>
                  <dgm:constr type="l" for="ch" forName="Child2Accent4" refType="w" fact="0.1842"/>
                  <dgm:constr type="t" for="ch" forName="Child2Accent4" refType="h" fact="0.2781"/>
                  <dgm:constr type="w" for="ch" forName="Child2Accent4" refType="w" fact="0.0287"/>
                  <dgm:constr type="h" for="ch" forName="Child2Accent4" refType="h" fact="0.0381"/>
                  <dgm:constr type="l" for="ch" forName="Child2Accent5" refType="w" fact="0.1229"/>
                  <dgm:constr type="t" for="ch" forName="Child2Accent5" refType="h" fact="0.2781"/>
                  <dgm:constr type="w" for="ch" forName="Child2Accent5" refType="w" fact="0.0287"/>
                  <dgm:constr type="h" for="ch" forName="Child2Accent5" refType="h" fact="0.0381"/>
                  <dgm:constr type="l" for="ch" forName="Child3Accent1" refType="w" fact="0.284"/>
                  <dgm:constr type="t" for="ch" forName="Child3Accent1" refType="h" fact="0.5061"/>
                  <dgm:constr type="w" for="ch" forName="Child3Accent1" refType="w" fact="0.0574"/>
                  <dgm:constr type="h" for="ch" forName="Child3Accent1" refType="h" fact="0.0763"/>
                  <dgm:constr type="l" for="ch" forName="Child3Accent2" refType="w" fact="0.2272"/>
                  <dgm:constr type="t" for="ch" forName="Child3Accent2" refType="h" fact="0.5252"/>
                  <dgm:constr type="w" for="ch" forName="Child3Accent2" refType="w" fact="0.0287"/>
                  <dgm:constr type="h" for="ch" forName="Child3Accent2" refType="h" fact="0.0381"/>
                  <dgm:constr type="l" for="ch" forName="Child3Accent3" refType="w" fact="0.1705"/>
                  <dgm:constr type="t" for="ch" forName="Child3Accent3" refType="h" fact="0.5252"/>
                  <dgm:constr type="w" for="ch" forName="Child3Accent3" refType="w" fact="0.0287"/>
                  <dgm:constr type="h" for="ch" forName="Child3Accent3" refType="h" fact="0.0381"/>
                  <dgm:constr type="l" for="ch" forName="Child3Accent4" refType="w" fact="0.1137"/>
                  <dgm:constr type="t" for="ch" forName="Child3Accent4" refType="h" fact="0.5252"/>
                  <dgm:constr type="w" for="ch" forName="Child3Accent4" refType="w" fact="0.0287"/>
                  <dgm:constr type="h" for="ch" forName="Child3Accent4" refType="h" fact="0.0381"/>
                  <dgm:constr type="l" for="ch" forName="Child2Accent6" refType="w" fact="0.0615"/>
                  <dgm:constr type="t" for="ch" forName="Child2Accent6" refType="h" fact="0.2781"/>
                  <dgm:constr type="w" for="ch" forName="Child2Accent6" refType="w" fact="0.0287"/>
                  <dgm:constr type="h" for="ch" forName="Child2Accent6" refType="h" fact="0.0381"/>
                  <dgm:constr type="l" for="ch" forName="Child3Accent5" refType="w" fact="0.057"/>
                  <dgm:constr type="t" for="ch" forName="Child3Accent5" refType="h" fact="0.5252"/>
                  <dgm:constr type="w" for="ch" forName="Child3Accent5" refType="w" fact="0.0287"/>
                  <dgm:constr type="h" for="ch" forName="Child3Accent5" refType="h" fact="0.0381"/>
                  <dgm:constr type="l" for="ch" forName="Child2Accent7" refType="w" fact="0.0002"/>
                  <dgm:constr type="t" for="ch" forName="Child2Accent7" refType="h" fact="0.2781"/>
                  <dgm:constr type="w" for="ch" forName="Child2Accent7" refType="w" fact="0.0287"/>
                  <dgm:constr type="h" for="ch" forName="Child2Accent7" refType="h" fact="0.0381"/>
                  <dgm:constr type="l" for="ch" forName="Child3Accent6" refType="w" fact="0.0002"/>
                  <dgm:constr type="t" for="ch" forName="Child3Accent6" refType="h" fact="0.5252"/>
                  <dgm:constr type="w" for="ch" forName="Child3Accent6" refType="w" fact="0.0287"/>
                  <dgm:constr type="h" for="ch" forName="Child3Accent6" refType="h" fact="0.0381"/>
                  <dgm:constr type="l" for="ch" forName="Child3Accent7" refType="w" fact="0"/>
                  <dgm:constr type="t" for="ch" forName="Child3Accent7" refType="h" fact="0"/>
                  <dgm:constr type="w" for="ch" forName="Child3Accent7" refType="w" fact="0"/>
                  <dgm:constr type="h" for="ch" forName="Child3Accent7" refType="h" fact="0"/>
                  <dgm:constr type="l" for="ch" forName="Child4Accent1" refType="w" fact="0.3436"/>
                  <dgm:constr type="t" for="ch" forName="Child4Accent1" refType="h" fact="0.6908"/>
                  <dgm:constr type="w" for="ch" forName="Child4Accent1" refType="w" fact="0.0574"/>
                  <dgm:constr type="h" for="ch" forName="Child4Accent1" refType="h" fact="0.0763"/>
                  <dgm:constr type="l" for="ch" forName="Child4Accent2" refType="w" fact="0.3068"/>
                  <dgm:constr type="t" for="ch" forName="Child4Accent2" refType="h" fact="0.7684"/>
                  <dgm:constr type="w" for="ch" forName="Child4Accent2" refType="w" fact="0.0287"/>
                  <dgm:constr type="h" for="ch" forName="Child4Accent2" refType="h" fact="0.0381"/>
                  <dgm:constr type="l" for="ch" forName="Child4Accent3" refType="w" fact="0.2455"/>
                  <dgm:constr type="t" for="ch" forName="Child4Accent3" refType="h" fact="0.7684"/>
                  <dgm:constr type="w" for="ch" forName="Child4Accent3" refType="w" fact="0.0287"/>
                  <dgm:constr type="h" for="ch" forName="Child4Accent3" refType="h" fact="0.0381"/>
                  <dgm:constr type="l" for="ch" forName="Child4Accent4" refType="w" fact="0.1842"/>
                  <dgm:constr type="t" for="ch" forName="Child4Accent4" refType="h" fact="0.7684"/>
                  <dgm:constr type="w" for="ch" forName="Child4Accent4" refType="w" fact="0.0287"/>
                  <dgm:constr type="h" for="ch" forName="Child4Accent4" refType="h" fact="0.0381"/>
                  <dgm:constr type="l" for="ch" forName="Child4Accent5" refType="w" fact="0.1229"/>
                  <dgm:constr type="t" for="ch" forName="Child4Accent5" refType="h" fact="0.7684"/>
                  <dgm:constr type="w" for="ch" forName="Child4Accent5" refType="w" fact="0.0287"/>
                  <dgm:constr type="h" for="ch" forName="Child4Accent5" refType="h" fact="0.0381"/>
                  <dgm:constr type="l" for="ch" forName="Child4Accent6" refType="w" fact="0.0615"/>
                  <dgm:constr type="t" for="ch" forName="Child4Accent6" refType="h" fact="0.7684"/>
                  <dgm:constr type="w" for="ch" forName="Child4Accent6" refType="w" fact="0.0287"/>
                  <dgm:constr type="h" for="ch" forName="Child4Accent6" refType="h" fact="0.0381"/>
                  <dgm:constr type="l" for="ch" forName="Child4Accent7" refType="w" fact="0.0002"/>
                  <dgm:constr type="t" for="ch" forName="Child4Accent7" refType="h" fact="0.7684"/>
                  <dgm:constr type="w" for="ch" forName="Child4Accent7" refType="w" fact="0.0287"/>
                  <dgm:constr type="h" for="ch" forName="Child4Accent7" refType="h" fact="0.0381"/>
                  <dgm:constr type="l" for="ch" forName="Child4Accent8" refType="w" fact="0"/>
                  <dgm:constr type="t" for="ch" forName="Child4Accent8" refType="h" fact="0"/>
                  <dgm:constr type="w" for="ch" forName="Child4Accent8" refType="w" fact="0"/>
                  <dgm:constr type="h" for="ch" forName="Child4Accent8" refType="h" fact="0"/>
                  <dgm:constr type="l" for="ch" forName="ParentAccent1" refType="w" fact="0.9713"/>
                  <dgm:constr type="t" for="ch" forName="ParentAccent1" refType="h" fact="0.5252"/>
                  <dgm:constr type="w" for="ch" forName="ParentAccent1" refType="w" fact="0.0287"/>
                  <dgm:constr type="h" for="ch" forName="ParentAccent1" refType="h" fact="0.0381"/>
                  <dgm:constr type="l" for="ch" forName="ParentAccent2" refType="w" fact="0.9187"/>
                  <dgm:constr type="t" for="ch" forName="ParentAccent2" refType="h" fact="0.5252"/>
                  <dgm:constr type="w" for="ch" forName="ParentAccent2" refType="w" fact="0.0287"/>
                  <dgm:constr type="h" for="ch" forName="ParentAccent2" refType="h" fact="0.0381"/>
                  <dgm:constr type="l" for="ch" forName="ParentAccent3" refType="w" fact="0.8661"/>
                  <dgm:constr type="t" for="ch" forName="ParentAccent3" refType="h" fact="0.5252"/>
                  <dgm:constr type="w" for="ch" forName="ParentAccent3" refType="w" fact="0.0287"/>
                  <dgm:constr type="h" for="ch" forName="ParentAccent3" refType="h" fact="0.0381"/>
                  <dgm:constr type="l" for="ch" forName="ParentAccent4" refType="w" fact="0.8136"/>
                  <dgm:constr type="t" for="ch" forName="ParentAccent4" refType="h" fact="0.5252"/>
                  <dgm:constr type="w" for="ch" forName="ParentAccent4" refType="w" fact="0.0287"/>
                  <dgm:constr type="h" for="ch" forName="ParentAccent4" refType="h" fact="0.0381"/>
                  <dgm:constr type="l" for="ch" forName="ParentAccent5" refType="w" fact="0.761"/>
                  <dgm:constr type="t" for="ch" forName="ParentAccent5" refType="h" fact="0.5252"/>
                  <dgm:constr type="w" for="ch" forName="ParentAccent5" refType="w" fact="0.0287"/>
                  <dgm:constr type="h" for="ch" forName="ParentAccent5" refType="h" fact="0.0381"/>
                  <dgm:constr type="l" for="ch" forName="ParentAccent6" refType="w" fact="0.6797"/>
                  <dgm:constr type="t" for="ch" forName="ParentAccent6" refType="h" fact="0.5061"/>
                  <dgm:constr type="w" for="ch" forName="ParentAccent6" refType="w" fact="0.0574"/>
                  <dgm:constr type="h" for="ch" forName="ParentAccent6" refType="h" fact="0.0763"/>
                  <dgm:constr type="l" for="ch" forName="ParentAccent7" refType="w" fact="0.9245"/>
                  <dgm:constr type="t" for="ch" forName="ParentAccent7" refType="h" fact="0.4464"/>
                  <dgm:constr type="w" for="ch" forName="ParentAccent7" refType="w" fact="0.0287"/>
                  <dgm:constr type="h" for="ch" forName="ParentAccent7" refType="h" fact="0.0381"/>
                  <dgm:constr type="l" for="ch" forName="ParentAccent8" refType="w" fact="0.9245"/>
                  <dgm:constr type="t" for="ch" forName="ParentAccent8" refType="h" fact="0.6045"/>
                  <dgm:constr type="w" for="ch" forName="ParentAccent8" refType="w" fact="0.0287"/>
                  <dgm:constr type="h" for="ch" forName="ParentAccent8" refType="h" fact="0.0381"/>
                  <dgm:constr type="l" for="ch" forName="ParentAccent9" refType="w" fact="0.9501"/>
                  <dgm:constr type="t" for="ch" forName="ParentAccent9" refType="h" fact="0.4807"/>
                  <dgm:constr type="w" for="ch" forName="ParentAccent9" refType="w" fact="0.0287"/>
                  <dgm:constr type="h" for="ch" forName="ParentAccent9" refType="h" fact="0.0381"/>
                  <dgm:constr type="l" for="ch" forName="ParentAccent10" refType="w" fact="0.9518"/>
                  <dgm:constr type="t" for="ch" forName="ParentAccent10" refType="h" fact="0.5705"/>
                  <dgm:constr type="w" for="ch" forName="ParentAccent10" refType="w" fact="0.0287"/>
                  <dgm:constr type="h" for="ch" forName="ParentAccent10" refType="h" fact="0.0381"/>
                  <dgm:constr type="l" for="ch" forName="Child1Accent1" refType="w" fact="0.4819"/>
                  <dgm:constr type="t" for="ch" forName="Child1Accent1" refType="h" fact="0.2457"/>
                  <dgm:constr type="w" for="ch" forName="Child1Accent1" refType="w" fact="0.0574"/>
                  <dgm:constr type="h" for="ch" forName="Child1Accent1" refType="h" fact="0.0763"/>
                  <dgm:constr type="l" for="ch" forName="Child1Accent4" refType="w" fact="0.3653"/>
                  <dgm:constr type="t" for="ch" forName="Child1Accent4" refType="h" fact="0.097"/>
                  <dgm:constr type="w" for="ch" forName="Child1Accent4" refType="w" fact="0.0287"/>
                  <dgm:constr type="h" for="ch" forName="Child1Accent4" refType="h" fact="0.0381"/>
                  <dgm:constr type="l" for="ch" forName="Child1Accent5" refType="w" fact="0.304"/>
                  <dgm:constr type="t" for="ch" forName="Child1Accent5" refType="h" fact="0.097"/>
                  <dgm:constr type="w" for="ch" forName="Child1Accent5" refType="w" fact="0.0287"/>
                  <dgm:constr type="h" for="ch" forName="Child1Accent5" refType="h" fact="0.0381"/>
                  <dgm:constr type="l" for="ch" forName="Child1Accent6" refType="w" fact="0.2426"/>
                  <dgm:constr type="t" for="ch" forName="Child1Accent6" refType="h" fact="0.097"/>
                  <dgm:constr type="w" for="ch" forName="Child1Accent6" refType="w" fact="0.0287"/>
                  <dgm:constr type="h" for="ch" forName="Child1Accent6" refType="h" fact="0.0381"/>
                  <dgm:constr type="l" for="ch" forName="Child1Accent7" refType="w" fact="0.1813"/>
                  <dgm:constr type="t" for="ch" forName="Child1Accent7" refType="h" fact="0.097"/>
                  <dgm:constr type="w" for="ch" forName="Child1Accent7" refType="w" fact="0.0287"/>
                  <dgm:constr type="h" for="ch" forName="Child1Accent7" refType="h" fact="0.0381"/>
                  <dgm:constr type="l" for="ch" forName="Child1Accent8" refType="w" fact="0.12"/>
                  <dgm:constr type="t" for="ch" forName="Child1Accent8" refType="h" fact="0.097"/>
                  <dgm:constr type="w" for="ch" forName="Child1Accent8" refType="w" fact="0.0287"/>
                  <dgm:constr type="h" for="ch" forName="Child1Accent8" refType="h" fact="0.0381"/>
                  <dgm:constr type="l" for="ch" forName="Child1Accent9" refType="w" fact="0.0587"/>
                  <dgm:constr type="t" for="ch" forName="Child1Accent9" refType="h" fact="0.097"/>
                  <dgm:constr type="w" for="ch" forName="Child1Accent9" refType="w" fact="0.0287"/>
                  <dgm:constr type="h" for="ch" forName="Child1Accent9" refType="h" fact="0.0381"/>
                  <dgm:constr type="l" for="ch" forName="Child5Accent1" refType="w" fact="0.4819"/>
                  <dgm:constr type="t" for="ch" forName="Child5Accent1" refType="h" fact="0.7601"/>
                  <dgm:constr type="w" for="ch" forName="Child5Accent1" refType="w" fact="0.0574"/>
                  <dgm:constr type="h" for="ch" forName="Child5Accent1" refType="h" fact="0.0763"/>
                  <dgm:constr type="l" for="ch" forName="Child5Accent4" refType="w" fact="0.3653"/>
                  <dgm:constr type="t" for="ch" forName="Child5Accent4" refType="h" fact="0.9619"/>
                  <dgm:constr type="w" for="ch" forName="Child5Accent4" refType="w" fact="0.0287"/>
                  <dgm:constr type="h" for="ch" forName="Child5Accent4" refType="h" fact="0.0381"/>
                  <dgm:constr type="l" for="ch" forName="Child5Accent5" refType="w" fact="0.304"/>
                  <dgm:constr type="t" for="ch" forName="Child5Accent5" refType="h" fact="0.9619"/>
                  <dgm:constr type="w" for="ch" forName="Child5Accent5" refType="w" fact="0.0287"/>
                  <dgm:constr type="h" for="ch" forName="Child5Accent5" refType="h" fact="0.0381"/>
                  <dgm:constr type="l" for="ch" forName="Child5Accent6" refType="w" fact="0.2426"/>
                  <dgm:constr type="t" for="ch" forName="Child5Accent6" refType="h" fact="0.9619"/>
                  <dgm:constr type="w" for="ch" forName="Child5Accent6" refType="w" fact="0.0287"/>
                  <dgm:constr type="h" for="ch" forName="Child5Accent6" refType="h" fact="0.0381"/>
                  <dgm:constr type="l" for="ch" forName="Child5Accent7" refType="w" fact="0.1813"/>
                  <dgm:constr type="t" for="ch" forName="Child5Accent7" refType="h" fact="0.9619"/>
                  <dgm:constr type="w" for="ch" forName="Child5Accent7" refType="w" fact="0.0287"/>
                  <dgm:constr type="h" for="ch" forName="Child5Accent7" refType="h" fact="0.0381"/>
                  <dgm:constr type="l" for="ch" forName="Child5Accent8" refType="w" fact="0.12"/>
                  <dgm:constr type="t" for="ch" forName="Child5Accent8" refType="h" fact="0.9619"/>
                  <dgm:constr type="w" for="ch" forName="Child5Accent8" refType="w" fact="0.0287"/>
                  <dgm:constr type="h" for="ch" forName="Child5Accent8" refType="h" fact="0.0381"/>
                  <dgm:constr type="l" for="ch" forName="Child5Accent9" refType="w" fact="0.0587"/>
                  <dgm:constr type="t" for="ch" forName="Child5Accent9" refType="h" fact="0.9619"/>
                  <dgm:constr type="w" for="ch" forName="Child5Accent9" refType="w" fact="0.0287"/>
                  <dgm:constr type="h" for="ch" forName="Child5Accent9" refType="h" fact="0.0381"/>
                  <dgm:constr type="l" for="ch" forName="Child5Accent2" refType="w" fact="0.453"/>
                  <dgm:constr type="t" for="ch" forName="Child5Accent2" refType="h" fact="0.8375"/>
                  <dgm:constr type="w" for="ch" forName="Child5Accent2" refType="w" fact="0.0287"/>
                  <dgm:constr type="h" for="ch" forName="Child5Accent2" refType="h" fact="0.0381"/>
                  <dgm:constr type="l" for="ch" forName="Child5Accent3" refType="w" fact="0.4118"/>
                  <dgm:constr type="t" for="ch" forName="Child5Accent3" refType="h" fact="0.8991"/>
                  <dgm:constr type="w" for="ch" forName="Child5Accent3" refType="w" fact="0.0287"/>
                  <dgm:constr type="h" for="ch" forName="Child5Accent3" refType="h" fact="0.0381"/>
                  <dgm:constr type="l" for="ch" forName="Child1Accent2" refType="w" fact="0.4458"/>
                  <dgm:constr type="t" for="ch" forName="Child1Accent2" refType="h" fact="0.2004"/>
                  <dgm:constr type="w" for="ch" forName="Child1Accent2" refType="w" fact="0.0287"/>
                  <dgm:constr type="h" for="ch" forName="Child1Accent2" refType="h" fact="0.0381"/>
                  <dgm:constr type="l" for="ch" forName="Child1Accent3" refType="w" fact="0.4054"/>
                  <dgm:constr type="t" for="ch" forName="Child1Accent3" refType="h" fact="0.1445"/>
                  <dgm:constr type="w" for="ch" forName="Child1Accent3" refType="w" fact="0.0287"/>
                  <dgm:constr type="h" for="ch" forName="Child1Accent3" refType="h" fact="0.0381"/>
                  <dgm:constr type="l" for="ch" forName="Child5" refType="w" fact="0.0581"/>
                  <dgm:constr type="t" for="ch" forName="Child5" refType="h" fact="0.8635"/>
                  <dgm:constr type="w" for="ch" forName="Child5" refType="w" fact="0.3364"/>
                  <dgm:constr type="h" for="ch" forName="Child5" refType="h" fact="0.0981"/>
                  <dgm:constr type="l" for="ch" forName="Child4" refType="w" fact="0"/>
                  <dgm:constr type="t" for="ch" forName="Child4" refType="h" fact="0.6701"/>
                  <dgm:constr type="w" for="ch" forName="Child4" refType="w" fact="0.3364"/>
                  <dgm:constr type="h" for="ch" forName="Child4" refType="h" fact="0.0981"/>
                  <dgm:constr type="l" for="ch" forName="Child3" refType="w" fact="0"/>
                  <dgm:constr type="t" for="ch" forName="Child3" refType="h" fact="0.4276"/>
                  <dgm:constr type="w" for="ch" forName="Child3" refType="w" fact="0.2544"/>
                  <dgm:constr type="h" for="ch" forName="Child3" refType="h" fact="0.0981"/>
                  <dgm:constr type="l" for="ch" forName="Child2" refType="w" fact="0"/>
                  <dgm:constr type="t" for="ch" forName="Child2" refType="h" fact="0.1798"/>
                  <dgm:constr type="w" for="ch" forName="Child2" refType="w" fact="0.3364"/>
                  <dgm:constr type="h" for="ch" forName="Child2" refType="h" fact="0.0981"/>
                  <dgm:constr type="l" for="ch" forName="Child1" refType="w" fact="0.0581"/>
                  <dgm:constr type="t" for="ch" forName="Child1" refType="h" fact="0"/>
                  <dgm:constr type="w" for="ch" forName="Child1" refType="w" fact="0.3364"/>
                  <dgm:constr type="h" for="ch" forName="Child1" refType="h" fact="0.0981"/>
                  <dgm:constr type="l" for="ch" forName="Parent" refType="w" fact="0.3653"/>
                  <dgm:constr type="t" for="ch" forName="Parent" refType="h" fact="0.3513"/>
                  <dgm:constr type="w" for="ch" forName="Parent" refType="w" fact="0.2906"/>
                  <dgm:constr type="h" for="ch" forName="Parent" refType="h" fact="0.3859"/>
                </dgm:constrLst>
              </dgm:else>
            </dgm:choose>
          </dgm:if>
          <dgm:else name="Name13">
            <dgm:choose name="Name14">
              <dgm:if name="Name15" axis="ch" ptType="node" func="cnt" op="equ" val="0">
                <dgm:alg type="composite">
                  <dgm:param type="ar" val="2.1059"/>
                </dgm:alg>
                <dgm:constrLst>
                  <dgm:constr type="r" for="ch" forName="Parent" refType="w"/>
                  <dgm:constr type="t" for="ch" forName="Parent" refType="h" fact="0"/>
                  <dgm:constr type="w" for="ch" forName="Parent" refType="w" fact="0.4749"/>
                  <dgm:constr type="h" for="ch" forName="Parent" refType="h"/>
                  <dgm:constr type="r" for="ch" forName="ParentAccent1" refType="w" fact="0.0469"/>
                  <dgm:constr type="t" for="ch" forName="ParentAccent1" refType="h" fact="0.4506"/>
                  <dgm:constr type="w" for="ch" forName="ParentAccent1" refType="w" fact="0.0469"/>
                  <dgm:constr type="h" for="ch" forName="ParentAccent1" refType="h" fact="0.0988"/>
                  <dgm:constr type="r" for="ch" forName="ParentAccent2" refType="w" fact="0.1266"/>
                  <dgm:constr type="t" for="ch" forName="ParentAccent2" refType="h" fact="0.4506"/>
                  <dgm:constr type="w" for="ch" forName="ParentAccent2" refType="w" fact="0.0469"/>
                  <dgm:constr type="h" for="ch" forName="ParentAccent2" refType="h" fact="0.0988"/>
                  <dgm:constr type="r" for="ch" forName="ParentAccent3" refType="w" fact="0.2063"/>
                  <dgm:constr type="t" for="ch" forName="ParentAccent3" refType="h" fact="0.4506"/>
                  <dgm:constr type="w" for="ch" forName="ParentAccent3" refType="w" fact="0.0469"/>
                  <dgm:constr type="h" for="ch" forName="ParentAccent3" refType="h" fact="0.0988"/>
                  <dgm:constr type="r" for="ch" forName="ParentAccent4" refType="w" fact="0.286"/>
                  <dgm:constr type="t" for="ch" forName="ParentAccent4" refType="h" fact="0.4506"/>
                  <dgm:constr type="w" for="ch" forName="ParentAccent4" refType="w" fact="0.0469"/>
                  <dgm:constr type="h" for="ch" forName="ParentAccent4" refType="h" fact="0.0988"/>
                  <dgm:constr type="r" for="ch" forName="ParentAccent5" refType="w" fact="0.3657"/>
                  <dgm:constr type="t" for="ch" forName="ParentAccent5" refType="h" fact="0.4506"/>
                  <dgm:constr type="w" for="ch" forName="ParentAccent5" refType="w" fact="0.0469"/>
                  <dgm:constr type="h" for="ch" forName="ParentAccent5" refType="h" fact="0.0988"/>
                  <dgm:constr type="r" for="ch" forName="ParentAccent6" refType="w" fact="0.4924"/>
                  <dgm:constr type="t" for="ch" forName="ParentAccent6" refType="h" fact="0.4012"/>
                  <dgm:constr type="w" for="ch" forName="ParentAccent6" refType="w" fact="0.0939"/>
                  <dgm:constr type="h" for="ch" forName="ParentAccent6" refType="h" fact="0.1976"/>
                  <dgm:constr type="r" for="ch" forName="ParentAccent7" refType="w" fact="0.1234"/>
                  <dgm:constr type="t" for="ch" forName="ParentAccent7" refType="h" fact="0.2465"/>
                  <dgm:constr type="w" for="ch" forName="ParentAccent7" refType="w" fact="0.0469"/>
                  <dgm:constr type="h" for="ch" forName="ParentAccent7" refType="h" fact="0.0988"/>
                  <dgm:constr type="r" for="ch" forName="ParentAccent8" refType="w" fact="0.1234"/>
                  <dgm:constr type="t" for="ch" forName="ParentAccent8" refType="h" fact="0.6562"/>
                  <dgm:constr type="w" for="ch" forName="ParentAccent8" refType="w" fact="0.0469"/>
                  <dgm:constr type="h" for="ch" forName="ParentAccent8" refType="h" fact="0.0988"/>
                  <dgm:constr type="r" for="ch" forName="ParentAccent9" refType="w" fact="0.0815"/>
                  <dgm:constr type="t" for="ch" forName="ParentAccent9" refType="h" fact="0.3353"/>
                  <dgm:constr type="w" for="ch" forName="ParentAccent9" refType="w" fact="0.0469"/>
                  <dgm:constr type="h" for="ch" forName="ParentAccent9" refType="h" fact="0.0988"/>
                  <dgm:constr type="r" for="ch" forName="ParentAccent10" refType="w" fact="0.0787"/>
                  <dgm:constr type="t" for="ch" forName="ParentAccent10" refType="h" fact="0.5679"/>
                  <dgm:constr type="w" for="ch" forName="ParentAccent10" refType="w" fact="0.0469"/>
                  <dgm:constr type="h" for="ch" forName="ParentAccent10" refType="h" fact="0.0988"/>
                </dgm:constrLst>
              </dgm:if>
              <dgm:if name="Name16" axis="ch" ptType="node" func="cnt" op="equ" val="1">
                <dgm:alg type="composite">
                  <dgm:param type="ar" val="3.4411"/>
                </dgm:alg>
                <dgm:constrLst>
                  <dgm:constr type="primFontSz" for="des" forName="Child1" val="65"/>
                  <dgm:constr type="primFontSz" for="des" forName="Child1" refType="primFontSz" refFor="des" refForName="Parent" op="lte"/>
                  <dgm:constr type="r" for="ch" forName="Child1Accent1" refType="w" fact="0.716"/>
                  <dgm:constr type="t" for="ch" forName="Child1Accent1" refType="h" fact="0.4012"/>
                  <dgm:constr type="w" for="ch" forName="Child1Accent1" refType="w" fact="0.0574"/>
                  <dgm:constr type="h" for="ch" forName="Child1Accent1" refType="h" fact="0.1976"/>
                  <dgm:constr type="r" for="ch" forName="Child1Accent2" refType="w" fact="0.7728"/>
                  <dgm:constr type="t" for="ch" forName="Child1Accent2" refType="h" fact="0.4506"/>
                  <dgm:constr type="w" for="ch" forName="Child1Accent2" refType="w" fact="0.0287"/>
                  <dgm:constr type="h" for="ch" forName="Child1Accent2" refType="h" fact="0.0988"/>
                  <dgm:constr type="r" for="ch" forName="Child1Accent3" refType="w" fact="0.8295"/>
                  <dgm:constr type="t" for="ch" forName="Child1Accent3" refType="h" fact="0.4506"/>
                  <dgm:constr type="w" for="ch" forName="Child1Accent3" refType="w" fact="0.0287"/>
                  <dgm:constr type="h" for="ch" forName="Child1Accent3" refType="h" fact="0.0988"/>
                  <dgm:constr type="r" for="ch" forName="Child1Accent4" refType="w" fact="0.8863"/>
                  <dgm:constr type="t" for="ch" forName="Child1Accent4" refType="h" fact="0.4506"/>
                  <dgm:constr type="w" for="ch" forName="Child1Accent4" refType="w" fact="0.0287"/>
                  <dgm:constr type="h" for="ch" forName="Child1Accent4" refType="h" fact="0.0988"/>
                  <dgm:constr type="r" for="ch" forName="Child1Accent5" refType="w" fact="0.943"/>
                  <dgm:constr type="t" for="ch" forName="Child1Accent5" refType="h" fact="0.4506"/>
                  <dgm:constr type="w" for="ch" forName="Child1Accent5" refType="w" fact="0.0287"/>
                  <dgm:constr type="h" for="ch" forName="Child1Accent5" refType="h" fact="0.0988"/>
                  <dgm:constr type="r" for="ch" forName="Child1Accent6" refType="w" fact="0.9998"/>
                  <dgm:constr type="t" for="ch" forName="Child1Accent6" refType="h" fact="0.4506"/>
                  <dgm:constr type="w" for="ch" forName="Child1Accent6" refType="w" fact="0.0287"/>
                  <dgm:constr type="h" for="ch" forName="Child1Accent6" refType="h" fact="0.0988"/>
                  <dgm:constr type="l" for="ch" forName="Child1Accent7" refType="w" fact="0"/>
                  <dgm:constr type="t" for="ch" forName="Child1Accent7" refType="h" fact="0"/>
                  <dgm:constr type="w" for="ch" forName="Child1Accent7" refType="w" fact="0"/>
                  <dgm:constr type="h" for="ch" forName="Child1Accent7" refType="h" fact="0"/>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r" for="ch" forName="ParentAccent1" refType="w" fact="0.0287"/>
                  <dgm:constr type="t" for="ch" forName="ParentAccent1" refType="h" fact="0.4506"/>
                  <dgm:constr type="w" for="ch" forName="ParentAccent1" refType="w" fact="0.0287"/>
                  <dgm:constr type="h" for="ch" forName="ParentAccent1" refType="h" fact="0.0988"/>
                  <dgm:constr type="r" for="ch" forName="ParentAccent2" refType="w" fact="0.0813"/>
                  <dgm:constr type="t" for="ch" forName="ParentAccent2" refType="h" fact="0.4506"/>
                  <dgm:constr type="w" for="ch" forName="ParentAccent2" refType="w" fact="0.0287"/>
                  <dgm:constr type="h" for="ch" forName="ParentAccent2" refType="h" fact="0.0988"/>
                  <dgm:constr type="r" for="ch" forName="ParentAccent3" refType="w" fact="0.1339"/>
                  <dgm:constr type="t" for="ch" forName="ParentAccent3" refType="h" fact="0.4506"/>
                  <dgm:constr type="w" for="ch" forName="ParentAccent3" refType="w" fact="0.0287"/>
                  <dgm:constr type="h" for="ch" forName="ParentAccent3" refType="h" fact="0.0988"/>
                  <dgm:constr type="r" for="ch" forName="ParentAccent4" refType="w" fact="0.1864"/>
                  <dgm:constr type="t" for="ch" forName="ParentAccent4" refType="h" fact="0.4506"/>
                  <dgm:constr type="w" for="ch" forName="ParentAccent4" refType="w" fact="0.0287"/>
                  <dgm:constr type="h" for="ch" forName="ParentAccent4" refType="h" fact="0.0988"/>
                  <dgm:constr type="r" for="ch" forName="ParentAccent5" refType="w" fact="0.239"/>
                  <dgm:constr type="t" for="ch" forName="ParentAccent5" refType="h" fact="0.4506"/>
                  <dgm:constr type="w" for="ch" forName="ParentAccent5" refType="w" fact="0.0287"/>
                  <dgm:constr type="h" for="ch" forName="ParentAccent5" refType="h" fact="0.0988"/>
                  <dgm:constr type="r" for="ch" forName="ParentAccent6" refType="w" fact="0.3203"/>
                  <dgm:constr type="t" for="ch" forName="ParentAccent6" refType="h" fact="0.4012"/>
                  <dgm:constr type="w" for="ch" forName="ParentAccent6" refType="w" fact="0.0574"/>
                  <dgm:constr type="h" for="ch" forName="ParentAccent6" refType="h" fact="0.1976"/>
                  <dgm:constr type="r" for="ch" forName="ParentAccent7" refType="w" fact="0.0755"/>
                  <dgm:constr type="t" for="ch" forName="ParentAccent7" refType="h" fact="0.2465"/>
                  <dgm:constr type="w" for="ch" forName="ParentAccent7" refType="w" fact="0.0287"/>
                  <dgm:constr type="h" for="ch" forName="ParentAccent7" refType="h" fact="0.0988"/>
                  <dgm:constr type="r" for="ch" forName="ParentAccent8" refType="w" fact="0.0755"/>
                  <dgm:constr type="t" for="ch" forName="ParentAccent8" refType="h" fact="0.6562"/>
                  <dgm:constr type="w" for="ch" forName="ParentAccent8" refType="w" fact="0.0287"/>
                  <dgm:constr type="h" for="ch" forName="ParentAccent8" refType="h" fact="0.0988"/>
                  <dgm:constr type="r" for="ch" forName="ParentAccent9" refType="w" fact="0.0499"/>
                  <dgm:constr type="t" for="ch" forName="ParentAccent9" refType="h" fact="0.3353"/>
                  <dgm:constr type="w" for="ch" forName="ParentAccent9" refType="w" fact="0.0287"/>
                  <dgm:constr type="h" for="ch" forName="ParentAccent9" refType="h" fact="0.0988"/>
                  <dgm:constr type="r" for="ch" forName="ParentAccent10" refType="w" fact="0.0482"/>
                  <dgm:constr type="t" for="ch" forName="ParentAccent10" refType="h" fact="0.5679"/>
                  <dgm:constr type="w" for="ch" forName="ParentAccent10" refType="w" fact="0.0287"/>
                  <dgm:constr type="h" for="ch" forName="ParentAccent10" refType="h" fact="0.0988"/>
                  <dgm:constr type="r" for="ch" forName="Child1" refType="w"/>
                  <dgm:constr type="t" for="ch" forName="Child1" refType="h" fact="0.1978"/>
                  <dgm:constr type="w" for="ch" forName="Child1" refType="w" fact="0.2544"/>
                  <dgm:constr type="h" for="ch" forName="Child1" refType="h" fact="0.2541"/>
                  <dgm:constr type="r" for="ch" forName="Parent" refType="w" fact="0.6347"/>
                  <dgm:constr type="t" for="ch" forName="Parent" refType="h" fact="0"/>
                  <dgm:constr type="w" for="ch" forName="Parent" refType="w" fact="0.2906"/>
                  <dgm:constr type="h" for="ch" forName="Parent" refType="h"/>
                </dgm:constrLst>
              </dgm:if>
              <dgm:if name="Name17" axis="ch" ptType="node" func="cnt" op="equ" val="2">
                <dgm:alg type="composite">
                  <dgm:param type="ar" val="2.1185"/>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Child1Accent1" refType="w" fact="0.6564"/>
                  <dgm:constr type="t" for="ch" forName="Child1Accent1" refType="h" fact="0.2211"/>
                  <dgm:constr type="w" for="ch" forName="Child1Accent1" refType="w" fact="0.0574"/>
                  <dgm:constr type="h" for="ch" forName="Child1Accent1" refType="h" fact="0.1217"/>
                  <dgm:constr type="r" for="ch" forName="Child1Accent2" refType="w" fact="0.6932"/>
                  <dgm:constr type="t" for="ch" forName="Child1Accent2" refType="h" fact="0.1569"/>
                  <dgm:constr type="w" for="ch" forName="Child1Accent2" refType="w" fact="0.0287"/>
                  <dgm:constr type="h" for="ch" forName="Child1Accent2" refType="h" fact="0.0608"/>
                  <dgm:constr type="r" for="ch" forName="Child1Accent3" refType="w" fact="0.7545"/>
                  <dgm:constr type="t" for="ch" forName="Child1Accent3" refType="h" fact="0.1569"/>
                  <dgm:constr type="w" for="ch" forName="Child1Accent3" refType="w" fact="0.0287"/>
                  <dgm:constr type="h" for="ch" forName="Child1Accent3" refType="h" fact="0.0608"/>
                  <dgm:constr type="r" for="ch" forName="Child1Accent4" refType="w" fact="0.8158"/>
                  <dgm:constr type="t" for="ch" forName="Child1Accent4" refType="h" fact="0.1569"/>
                  <dgm:constr type="w" for="ch" forName="Child1Accent4" refType="w" fact="0.0287"/>
                  <dgm:constr type="h" for="ch" forName="Child1Accent4" refType="h" fact="0.0608"/>
                  <dgm:constr type="r" for="ch" forName="Child1Accent5" refType="w" fact="0.8771"/>
                  <dgm:constr type="t" for="ch" forName="Child1Accent5" refType="h" fact="0.1569"/>
                  <dgm:constr type="w" for="ch" forName="Child1Accent5" refType="w" fact="0.0287"/>
                  <dgm:constr type="h" for="ch" forName="Child1Accent5" refType="h" fact="0.0608"/>
                  <dgm:constr type="r" for="ch" forName="Child1Accent6" refType="w" fact="0.9385"/>
                  <dgm:constr type="t" for="ch" forName="Child1Accent6" refType="h" fact="0.1569"/>
                  <dgm:constr type="w" for="ch" forName="Child1Accent6" refType="w" fact="0.0287"/>
                  <dgm:constr type="h" for="ch" forName="Child1Accent6" refType="h" fact="0.0608"/>
                  <dgm:constr type="r" for="ch" forName="Child1Accent7" refType="w" fact="0.9998"/>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r" for="ch" forName="Child2Accent1" refType="w" fact="0.6564"/>
                  <dgm:constr type="t" for="ch" forName="Child2Accent1" refType="h" fact="0.8153"/>
                  <dgm:constr type="w" for="ch" forName="Child2Accent1" refType="w" fact="0.0574"/>
                  <dgm:constr type="h" for="ch" forName="Child2Accent1" refType="h" fact="0.1217"/>
                  <dgm:constr type="r" for="ch" forName="Child2Accent2" refType="w" fact="0.6932"/>
                  <dgm:constr type="t" for="ch" forName="Child2Accent2" refType="h" fact="0.9392"/>
                  <dgm:constr type="w" for="ch" forName="Child2Accent2" refType="w" fact="0.0287"/>
                  <dgm:constr type="h" for="ch" forName="Child2Accent2" refType="h" fact="0.0608"/>
                  <dgm:constr type="r" for="ch" forName="Child2Accent3" refType="w" fact="0.7545"/>
                  <dgm:constr type="t" for="ch" forName="Child2Accent3" refType="h" fact="0.9392"/>
                  <dgm:constr type="w" for="ch" forName="Child2Accent3" refType="w" fact="0.0287"/>
                  <dgm:constr type="h" for="ch" forName="Child2Accent3" refType="h" fact="0.0608"/>
                  <dgm:constr type="r" for="ch" forName="Child2Accent4" refType="w" fact="0.8158"/>
                  <dgm:constr type="t" for="ch" forName="Child2Accent4" refType="h" fact="0.9392"/>
                  <dgm:constr type="w" for="ch" forName="Child2Accent4" refType="w" fact="0.0287"/>
                  <dgm:constr type="h" for="ch" forName="Child2Accent4" refType="h" fact="0.0608"/>
                  <dgm:constr type="r" for="ch" forName="Child2Accent5" refType="w" fact="0.8771"/>
                  <dgm:constr type="t" for="ch" forName="Child2Accent5" refType="h" fact="0.9392"/>
                  <dgm:constr type="w" for="ch" forName="Child2Accent5" refType="w" fact="0.0287"/>
                  <dgm:constr type="h" for="ch" forName="Child2Accent5" refType="h" fact="0.0608"/>
                  <dgm:constr type="r" for="ch" forName="Child2Accent6" refType="w" fact="0.9385"/>
                  <dgm:constr type="t" for="ch" forName="Child2Accent6" refType="h" fact="0.9392"/>
                  <dgm:constr type="w" for="ch" forName="Child2Accent6" refType="w" fact="0.0287"/>
                  <dgm:constr type="h" for="ch" forName="Child2Accent6" refType="h" fact="0.0608"/>
                  <dgm:constr type="r" for="ch" forName="Child2Accent7" refType="w" fact="0.9998"/>
                  <dgm:constr type="t" for="ch" forName="Child2Accent7" refType="h" fact="0.9392"/>
                  <dgm:constr type="w" for="ch" forName="Child2Accent7" refType="w" fact="0.0287"/>
                  <dgm:constr type="h" for="ch" forName="Child2Accent7" refType="h" fact="0.0608"/>
                  <dgm:constr type="r" for="ch" forName="ParentAccent1" refType="w" fact="0.0287"/>
                  <dgm:constr type="t" for="ch" forName="ParentAccent1" refType="h" fact="0.5511"/>
                  <dgm:constr type="w" for="ch" forName="ParentAccent1" refType="w" fact="0.0287"/>
                  <dgm:constr type="h" for="ch" forName="ParentAccent1" refType="h" fact="0.0608"/>
                  <dgm:constr type="r" for="ch" forName="ParentAccent2" refType="w" fact="0.0813"/>
                  <dgm:constr type="t" for="ch" forName="ParentAccent2" refType="h" fact="0.5511"/>
                  <dgm:constr type="w" for="ch" forName="ParentAccent2" refType="w" fact="0.0287"/>
                  <dgm:constr type="h" for="ch" forName="ParentAccent2" refType="h" fact="0.0608"/>
                  <dgm:constr type="r" for="ch" forName="ParentAccent3" refType="w" fact="0.1339"/>
                  <dgm:constr type="t" for="ch" forName="ParentAccent3" refType="h" fact="0.5511"/>
                  <dgm:constr type="w" for="ch" forName="ParentAccent3" refType="w" fact="0.0287"/>
                  <dgm:constr type="h" for="ch" forName="ParentAccent3" refType="h" fact="0.0608"/>
                  <dgm:constr type="r" for="ch" forName="ParentAccent4" refType="w" fact="0.1864"/>
                  <dgm:constr type="t" for="ch" forName="ParentAccent4" refType="h" fact="0.5511"/>
                  <dgm:constr type="w" for="ch" forName="ParentAccent4" refType="w" fact="0.0287"/>
                  <dgm:constr type="h" for="ch" forName="ParentAccent4" refType="h" fact="0.0608"/>
                  <dgm:constr type="r" for="ch" forName="ParentAccent5" refType="w" fact="0.239"/>
                  <dgm:constr type="t" for="ch" forName="ParentAccent5" refType="h" fact="0.5511"/>
                  <dgm:constr type="w" for="ch" forName="ParentAccent5" refType="w" fact="0.0287"/>
                  <dgm:constr type="h" for="ch" forName="ParentAccent5" refType="h" fact="0.0608"/>
                  <dgm:constr type="r" for="ch" forName="ParentAccent6" refType="w" fact="0.3203"/>
                  <dgm:constr type="t" for="ch" forName="ParentAccent6" refType="h" fact="0.5207"/>
                  <dgm:constr type="w" for="ch" forName="ParentAccent6" refType="w" fact="0.0574"/>
                  <dgm:constr type="h" for="ch" forName="ParentAccent6" refType="h" fact="0.1217"/>
                  <dgm:constr type="r" for="ch" forName="ParentAccent7" refType="w" fact="0.0755"/>
                  <dgm:constr type="t" for="ch" forName="ParentAccent7" refType="h" fact="0.4255"/>
                  <dgm:constr type="w" for="ch" forName="ParentAccent7" refType="w" fact="0.0287"/>
                  <dgm:constr type="h" for="ch" forName="ParentAccent7" refType="h" fact="0.0608"/>
                  <dgm:constr type="r" for="ch" forName="ParentAccent8" refType="w" fact="0.0755"/>
                  <dgm:constr type="t" for="ch" forName="ParentAccent8" refType="h" fact="0.6776"/>
                  <dgm:constr type="w" for="ch" forName="ParentAccent8" refType="w" fact="0.0287"/>
                  <dgm:constr type="h" for="ch" forName="ParentAccent8" refType="h" fact="0.0608"/>
                  <dgm:constr type="r" for="ch" forName="ParentAccent9" refType="w" fact="0.0499"/>
                  <dgm:constr type="t" for="ch" forName="ParentAccent9" refType="h" fact="0.4801"/>
                  <dgm:constr type="w" for="ch" forName="ParentAccent9" refType="w" fact="0.0287"/>
                  <dgm:constr type="h" for="ch" forName="ParentAccent9" refType="h" fact="0.0608"/>
                  <dgm:constr type="r" for="ch" forName="ParentAccent10" refType="w" fact="0.0482"/>
                  <dgm:constr type="t" for="ch" forName="ParentAccent10" refType="h" fact="0.6233"/>
                  <dgm:constr type="w" for="ch" forName="ParentAccent10" refType="w" fact="0.0287"/>
                  <dgm:constr type="h" for="ch" forName="ParentAccent10" refType="h" fact="0.0608"/>
                  <dgm:constr type="r" for="ch" forName="Child2" refType="w"/>
                  <dgm:constr type="t" for="ch" forName="Child2" refType="h" fact="0.7822"/>
                  <dgm:constr type="w" for="ch" forName="Child2" refType="w" fact="0.3364"/>
                  <dgm:constr type="h" for="ch" forName="Child2" refType="h" fact="0.1564"/>
                  <dgm:constr type="r" for="ch" forName="Child1" refType="w"/>
                  <dgm:constr type="t" for="ch" forName="Child1" refType="h" fact="0"/>
                  <dgm:constr type="w" for="ch" forName="Child1" refType="w" fact="0.3364"/>
                  <dgm:constr type="h" for="ch" forName="Child1" refType="h" fact="0.1564"/>
                  <dgm:constr type="r" for="ch" forName="Parent" refType="w" fact="0.6347"/>
                  <dgm:constr type="t" for="ch" forName="Parent" refType="h" fact="0.2737"/>
                  <dgm:constr type="w" for="ch" forName="Parent" refType="w" fact="0.2906"/>
                  <dgm:constr type="h" for="ch" forName="Parent" refType="h" fact="0.6157"/>
                </dgm:constrLst>
              </dgm:if>
              <dgm:if name="Name18" axis="ch" ptType="node" func="cnt" op="equ" val="3">
                <dgm:alg type="composite">
                  <dgm:param type="ar" val="2.1185"/>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Child1Accent1" refType="w" fact="0.6564"/>
                  <dgm:constr type="t" for="ch" forName="Child1Accent1" refType="h" fact="0.2211"/>
                  <dgm:constr type="w" for="ch" forName="Child1Accent1" refType="w" fact="0.0574"/>
                  <dgm:constr type="h" for="ch" forName="Child1Accent1" refType="h" fact="0.1217"/>
                  <dgm:constr type="r" for="ch" forName="Child1Accent2" refType="w" fact="0.6932"/>
                  <dgm:constr type="t" for="ch" forName="Child1Accent2" refType="h" fact="0.1569"/>
                  <dgm:constr type="w" for="ch" forName="Child1Accent2" refType="w" fact="0.0287"/>
                  <dgm:constr type="h" for="ch" forName="Child1Accent2" refType="h" fact="0.0608"/>
                  <dgm:constr type="r" for="ch" forName="Child1Accent3" refType="w" fact="0.7545"/>
                  <dgm:constr type="t" for="ch" forName="Child1Accent3" refType="h" fact="0.1569"/>
                  <dgm:constr type="w" for="ch" forName="Child1Accent3" refType="w" fact="0.0287"/>
                  <dgm:constr type="h" for="ch" forName="Child1Accent3" refType="h" fact="0.0608"/>
                  <dgm:constr type="r" for="ch" forName="Child1Accent4" refType="w" fact="0.8158"/>
                  <dgm:constr type="t" for="ch" forName="Child1Accent4" refType="h" fact="0.1569"/>
                  <dgm:constr type="w" for="ch" forName="Child1Accent4" refType="w" fact="0.0287"/>
                  <dgm:constr type="h" for="ch" forName="Child1Accent4" refType="h" fact="0.0608"/>
                  <dgm:constr type="r" for="ch" forName="Child1Accent5" refType="w" fact="0.8771"/>
                  <dgm:constr type="t" for="ch" forName="Child1Accent5" refType="h" fact="0.1569"/>
                  <dgm:constr type="w" for="ch" forName="Child1Accent5" refType="w" fact="0.0287"/>
                  <dgm:constr type="h" for="ch" forName="Child1Accent5" refType="h" fact="0.0608"/>
                  <dgm:constr type="r" for="ch" forName="Child1Accent6" refType="w" fact="0.9385"/>
                  <dgm:constr type="t" for="ch" forName="Child1Accent6" refType="h" fact="0.1569"/>
                  <dgm:constr type="w" for="ch" forName="Child1Accent6" refType="w" fact="0.0287"/>
                  <dgm:constr type="h" for="ch" forName="Child1Accent6" refType="h" fact="0.0608"/>
                  <dgm:constr type="r" for="ch" forName="Child1Accent7" refType="w" fact="0.9998"/>
                  <dgm:constr type="t" for="ch" forName="Child1Accent7" refType="h" fact="0.1569"/>
                  <dgm:constr type="w" for="ch" forName="Child1Accent7" refType="w" fact="0.0287"/>
                  <dgm:constr type="h" for="ch" forName="Child1Accent7" refType="h" fact="0.0608"/>
                  <dgm:constr type="r" for="ch" forName="Child1Accent8" refType="w" fact="0"/>
                  <dgm:constr type="t" for="ch" forName="Child1Accent8" refType="h" fact="0"/>
                  <dgm:constr type="w" for="ch" forName="Child1Accent8" refType="w" fact="0"/>
                  <dgm:constr type="h" for="ch" forName="Child1Accent8" refType="h" fact="0"/>
                  <dgm:constr type="r" for="ch" forName="Child1Accent9" refType="w" fact="0"/>
                  <dgm:constr type="t" for="ch" forName="Child1Accent9" refType="h" fact="0"/>
                  <dgm:constr type="w" for="ch" forName="Child1Accent9" refType="w" fact="0"/>
                  <dgm:constr type="h" for="ch" forName="Child1Accent9" refType="h" fact="0"/>
                  <dgm:constr type="r" for="ch" forName="Child2Accent1" refType="w" fact="0.716"/>
                  <dgm:constr type="t" for="ch" forName="Child2Accent1" refType="h" fact="0.5207"/>
                  <dgm:constr type="w" for="ch" forName="Child2Accent1" refType="w" fact="0.0574"/>
                  <dgm:constr type="h" for="ch" forName="Child2Accent1" refType="h" fact="0.1217"/>
                  <dgm:constr type="r" for="ch" forName="Child2Accent2" refType="w" fact="0.7728"/>
                  <dgm:constr type="t" for="ch" forName="Child2Accent2" refType="h" fact="0.5511"/>
                  <dgm:constr type="w" for="ch" forName="Child2Accent2" refType="w" fact="0.0287"/>
                  <dgm:constr type="h" for="ch" forName="Child2Accent2" refType="h" fact="0.0608"/>
                  <dgm:constr type="r" for="ch" forName="Child2Accent3" refType="w" fact="0.8295"/>
                  <dgm:constr type="t" for="ch" forName="Child2Accent3" refType="h" fact="0.5511"/>
                  <dgm:constr type="w" for="ch" forName="Child2Accent3" refType="w" fact="0.0287"/>
                  <dgm:constr type="h" for="ch" forName="Child2Accent3" refType="h" fact="0.0608"/>
                  <dgm:constr type="r" for="ch" forName="Child2Accent4" refType="w" fact="0.8863"/>
                  <dgm:constr type="t" for="ch" forName="Child2Accent4" refType="h" fact="0.5511"/>
                  <dgm:constr type="w" for="ch" forName="Child2Accent4" refType="w" fact="0.0287"/>
                  <dgm:constr type="h" for="ch" forName="Child2Accent4" refType="h" fact="0.0608"/>
                  <dgm:constr type="r" for="ch" forName="Child2Accent5" refType="w" fact="0.943"/>
                  <dgm:constr type="t" for="ch" forName="Child2Accent5" refType="h" fact="0.5511"/>
                  <dgm:constr type="w" for="ch" forName="Child2Accent5" refType="w" fact="0.0287"/>
                  <dgm:constr type="h" for="ch" forName="Child2Accent5" refType="h" fact="0.0608"/>
                  <dgm:constr type="r" for="ch" forName="Child2Accent6" refType="w" fact="0.9998"/>
                  <dgm:constr type="t" for="ch" forName="Child2Accent6" refType="h" fact="0.5511"/>
                  <dgm:constr type="w" for="ch" forName="Child2Accent6" refType="w" fact="0.0287"/>
                  <dgm:constr type="h" for="ch" forName="Child2Accent6" refType="h" fact="0.0608"/>
                  <dgm:constr type="r" for="ch" forName="Child2Accent7" refType="w" fact="0"/>
                  <dgm:constr type="t" for="ch" forName="Child2Accent7" refType="h" fact="0"/>
                  <dgm:constr type="w" for="ch" forName="Child2Accent7" refType="w" fact="0"/>
                  <dgm:constr type="h" for="ch" forName="Child2Accent7" refType="h" fact="0"/>
                  <dgm:constr type="r" for="ch" forName="Child3Accent1" refType="w" fact="0.6564"/>
                  <dgm:constr type="t" for="ch" forName="Child3Accent1" refType="h" fact="0.8153"/>
                  <dgm:constr type="w" for="ch" forName="Child3Accent1" refType="w" fact="0.0574"/>
                  <dgm:constr type="h" for="ch" forName="Child3Accent1" refType="h" fact="0.1217"/>
                  <dgm:constr type="r" for="ch" forName="Child3Accent2" refType="w" fact="0.6932"/>
                  <dgm:constr type="t" for="ch" forName="Child3Accent2" refType="h" fact="0.9392"/>
                  <dgm:constr type="w" for="ch" forName="Child3Accent2" refType="w" fact="0.0287"/>
                  <dgm:constr type="h" for="ch" forName="Child3Accent2" refType="h" fact="0.0608"/>
                  <dgm:constr type="r" for="ch" forName="Child3Accent3" refType="w" fact="0.7545"/>
                  <dgm:constr type="t" for="ch" forName="Child3Accent3" refType="h" fact="0.9392"/>
                  <dgm:constr type="w" for="ch" forName="Child3Accent3" refType="w" fact="0.0287"/>
                  <dgm:constr type="h" for="ch" forName="Child3Accent3" refType="h" fact="0.0608"/>
                  <dgm:constr type="r" for="ch" forName="Child3Accent4" refType="w" fact="0.8158"/>
                  <dgm:constr type="t" for="ch" forName="Child3Accent4" refType="h" fact="0.9392"/>
                  <dgm:constr type="w" for="ch" forName="Child3Accent4" refType="w" fact="0.0287"/>
                  <dgm:constr type="h" for="ch" forName="Child3Accent4" refType="h" fact="0.0608"/>
                  <dgm:constr type="r" for="ch" forName="Child3Accent5" refType="w" fact="0.8771"/>
                  <dgm:constr type="t" for="ch" forName="Child3Accent5" refType="h" fact="0.9392"/>
                  <dgm:constr type="w" for="ch" forName="Child3Accent5" refType="w" fact="0.0287"/>
                  <dgm:constr type="h" for="ch" forName="Child3Accent5" refType="h" fact="0.0608"/>
                  <dgm:constr type="r" for="ch" forName="Child3Accent6" refType="w" fact="0.9385"/>
                  <dgm:constr type="t" for="ch" forName="Child3Accent6" refType="h" fact="0.9392"/>
                  <dgm:constr type="w" for="ch" forName="Child3Accent6" refType="w" fact="0.0287"/>
                  <dgm:constr type="h" for="ch" forName="Child3Accent6" refType="h" fact="0.0608"/>
                  <dgm:constr type="r" for="ch" forName="Child3Accent7" refType="w" fact="0.9998"/>
                  <dgm:constr type="t" for="ch" forName="Child3Accent7" refType="h" fact="0.9392"/>
                  <dgm:constr type="w" for="ch" forName="Child3Accent7" refType="w" fact="0.0287"/>
                  <dgm:constr type="h" for="ch" forName="Child3Accent7" refType="h" fact="0.0608"/>
                  <dgm:constr type="r" for="ch" forName="ParentAccent1" refType="w" fact="0.0287"/>
                  <dgm:constr type="t" for="ch" forName="ParentAccent1" refType="h" fact="0.5511"/>
                  <dgm:constr type="w" for="ch" forName="ParentAccent1" refType="w" fact="0.0287"/>
                  <dgm:constr type="h" for="ch" forName="ParentAccent1" refType="h" fact="0.0608"/>
                  <dgm:constr type="r" for="ch" forName="ParentAccent2" refType="w" fact="0.0813"/>
                  <dgm:constr type="t" for="ch" forName="ParentAccent2" refType="h" fact="0.5511"/>
                  <dgm:constr type="w" for="ch" forName="ParentAccent2" refType="w" fact="0.0287"/>
                  <dgm:constr type="h" for="ch" forName="ParentAccent2" refType="h" fact="0.0608"/>
                  <dgm:constr type="r" for="ch" forName="ParentAccent3" refType="w" fact="0.1339"/>
                  <dgm:constr type="t" for="ch" forName="ParentAccent3" refType="h" fact="0.5511"/>
                  <dgm:constr type="w" for="ch" forName="ParentAccent3" refType="w" fact="0.0287"/>
                  <dgm:constr type="h" for="ch" forName="ParentAccent3" refType="h" fact="0.0608"/>
                  <dgm:constr type="r" for="ch" forName="ParentAccent4" refType="w" fact="0.1864"/>
                  <dgm:constr type="t" for="ch" forName="ParentAccent4" refType="h" fact="0.5511"/>
                  <dgm:constr type="w" for="ch" forName="ParentAccent4" refType="w" fact="0.0287"/>
                  <dgm:constr type="h" for="ch" forName="ParentAccent4" refType="h" fact="0.0608"/>
                  <dgm:constr type="r" for="ch" forName="ParentAccent5" refType="w" fact="0.239"/>
                  <dgm:constr type="t" for="ch" forName="ParentAccent5" refType="h" fact="0.5511"/>
                  <dgm:constr type="w" for="ch" forName="ParentAccent5" refType="w" fact="0.0287"/>
                  <dgm:constr type="h" for="ch" forName="ParentAccent5" refType="h" fact="0.0608"/>
                  <dgm:constr type="r" for="ch" forName="ParentAccent6" refType="w" fact="0.3203"/>
                  <dgm:constr type="t" for="ch" forName="ParentAccent6" refType="h" fact="0.5207"/>
                  <dgm:constr type="w" for="ch" forName="ParentAccent6" refType="w" fact="0.0574"/>
                  <dgm:constr type="h" for="ch" forName="ParentAccent6" refType="h" fact="0.1217"/>
                  <dgm:constr type="r" for="ch" forName="ParentAccent7" refType="w" fact="0.0755"/>
                  <dgm:constr type="t" for="ch" forName="ParentAccent7" refType="h" fact="0.4255"/>
                  <dgm:constr type="w" for="ch" forName="ParentAccent7" refType="w" fact="0.0287"/>
                  <dgm:constr type="h" for="ch" forName="ParentAccent7" refType="h" fact="0.0608"/>
                  <dgm:constr type="r" for="ch" forName="ParentAccent8" refType="w" fact="0.0755"/>
                  <dgm:constr type="t" for="ch" forName="ParentAccent8" refType="h" fact="0.6776"/>
                  <dgm:constr type="w" for="ch" forName="ParentAccent8" refType="w" fact="0.0287"/>
                  <dgm:constr type="h" for="ch" forName="ParentAccent8" refType="h" fact="0.0608"/>
                  <dgm:constr type="r" for="ch" forName="ParentAccent9" refType="w" fact="0.0499"/>
                  <dgm:constr type="t" for="ch" forName="ParentAccent9" refType="h" fact="0.4801"/>
                  <dgm:constr type="w" for="ch" forName="ParentAccent9" refType="w" fact="0.0287"/>
                  <dgm:constr type="h" for="ch" forName="ParentAccent9" refType="h" fact="0.0608"/>
                  <dgm:constr type="r" for="ch" forName="ParentAccent10" refType="w" fact="0.0482"/>
                  <dgm:constr type="t" for="ch" forName="ParentAccent10" refType="h" fact="0.6233"/>
                  <dgm:constr type="w" for="ch" forName="ParentAccent10" refType="w" fact="0.0287"/>
                  <dgm:constr type="h" for="ch" forName="ParentAccent10" refType="h" fact="0.0608"/>
                  <dgm:constr type="r" for="ch" forName="Child3" refType="w"/>
                  <dgm:constr type="t" for="ch" forName="Child3" refType="h" fact="0.7822"/>
                  <dgm:constr type="w" for="ch" forName="Child3" refType="w" fact="0.3364"/>
                  <dgm:constr type="h" for="ch" forName="Child3" refType="h" fact="0.1564"/>
                  <dgm:constr type="r" for="ch" forName="Child2" refType="w"/>
                  <dgm:constr type="t" for="ch" forName="Child2" refType="h" fact="0.3955"/>
                  <dgm:constr type="w" for="ch" forName="Child2" refType="w" fact="0.2544"/>
                  <dgm:constr type="h" for="ch" forName="Child2" refType="h" fact="0.1564"/>
                  <dgm:constr type="r" for="ch" forName="Child1" refType="w"/>
                  <dgm:constr type="t" for="ch" forName="Child1" refType="h" fact="0"/>
                  <dgm:constr type="w" for="ch" forName="Child1" refType="w" fact="0.3364"/>
                  <dgm:constr type="h" for="ch" forName="Child1" refType="h" fact="0.1564"/>
                  <dgm:constr type="r" for="ch" forName="Parent" refType="w" fact="0.6347"/>
                  <dgm:constr type="t" for="ch" forName="Parent" refType="h" fact="0.2737"/>
                  <dgm:constr type="w" for="ch" forName="Parent" refType="w" fact="0.2906"/>
                  <dgm:constr type="h" for="ch" forName="Parent" refType="h" fact="0.6157"/>
                </dgm:constrLst>
              </dgm:if>
              <dgm:if name="Name19" axis="ch" ptType="node" func="cnt" op="equ" val="4">
                <dgm:alg type="composite">
                  <dgm:param type="ar" val="1.8304"/>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 refType="w" fact="0.6229"/>
                  <dgm:constr type="t" for="ch" forName="Parent" refType="h" fact="0.2946"/>
                  <dgm:constr type="w" for="ch" forName="Parent" refType="w" fact="0.2862"/>
                  <dgm:constr type="h" for="ch" forName="Parent" refType="h" fact="0.5239"/>
                  <dgm:constr type="r" for="ch" forName="Child1Accent1" refType="w" fact="0.6096"/>
                  <dgm:constr type="t" for="ch" forName="Child1Accent1" refType="h" fact="0.2104"/>
                  <dgm:constr type="w" for="ch" forName="Child1Accent1" refType="w" fact="0.0566"/>
                  <dgm:constr type="h" for="ch" forName="Child1Accent1" refType="h" fact="0.1035"/>
                  <dgm:constr type="r" for="ch" forName="Child1Accent3" refType="w" fact="0.6999"/>
                  <dgm:constr type="t" for="ch" forName="Child1Accent3" refType="h" fact="0.128"/>
                  <dgm:constr type="w" for="ch" forName="Child1Accent3" refType="w" fact="0.0283"/>
                  <dgm:constr type="h" for="ch" forName="Child1Accent3" refType="h" fact="0.0518"/>
                  <dgm:constr type="r" for="ch" forName="Child1Accent4" refType="w" fact="0.7582"/>
                  <dgm:constr type="t" for="ch" forName="Child1Accent4" refType="h" fact="0.128"/>
                  <dgm:constr type="w" for="ch" forName="Child1Accent4" refType="w" fact="0.0283"/>
                  <dgm:constr type="h" for="ch" forName="Child1Accent4" refType="h" fact="0.0518"/>
                  <dgm:constr type="r" for="ch" forName="Child1Accent5" refType="w" fact="0.8165"/>
                  <dgm:constr type="t" for="ch" forName="Child1Accent5" refType="h" fact="0.128"/>
                  <dgm:constr type="w" for="ch" forName="Child1Accent5" refType="w" fact="0.0283"/>
                  <dgm:constr type="h" for="ch" forName="Child1Accent5" refType="h" fact="0.0518"/>
                  <dgm:constr type="r" for="ch" forName="Child1Accent6" refType="w" fact="0.8748"/>
                  <dgm:constr type="t" for="ch" forName="Child1Accent6" refType="h" fact="0.128"/>
                  <dgm:constr type="w" for="ch" forName="Child1Accent6" refType="w" fact="0.0283"/>
                  <dgm:constr type="h" for="ch" forName="Child1Accent6" refType="h" fact="0.0518"/>
                  <dgm:constr type="r" for="ch" forName="Child3Accent1" refType="w" fact="0.6842"/>
                  <dgm:constr type="t" for="ch" forName="Child3Accent1" refType="h" fact="0.6212"/>
                  <dgm:constr type="w" for="ch" forName="Child3Accent1" refType="w" fact="0.0566"/>
                  <dgm:constr type="h" for="ch" forName="Child3Accent1" refType="h" fact="0.1035"/>
                  <dgm:constr type="r" for="ch" forName="Child3Accent2" refType="w" fact="0.7311"/>
                  <dgm:constr type="t" for="ch" forName="Child3Accent2" refType="h" fact="0.6828"/>
                  <dgm:constr type="w" for="ch" forName="Child3Accent2" refType="w" fact="0.0283"/>
                  <dgm:constr type="h" for="ch" forName="Child3Accent2" refType="h" fact="0.0518"/>
                  <dgm:constr type="r" for="ch" forName="Child3Accent4" refType="w" fact="0.8386"/>
                  <dgm:constr type="t" for="ch" forName="Child3Accent4" refType="h" fact="0.6828"/>
                  <dgm:constr type="w" for="ch" forName="Child3Accent4" refType="w" fact="0.0283"/>
                  <dgm:constr type="h" for="ch" forName="Child3Accent4" refType="h" fact="0.0518"/>
                  <dgm:constr type="r" for="ch" forName="Child3Accent5" refType="w" fact="0.8923"/>
                  <dgm:constr type="t" for="ch" forName="Child3Accent5" refType="h" fact="0.6828"/>
                  <dgm:constr type="w" for="ch" forName="Child3Accent5" refType="w" fact="0.0283"/>
                  <dgm:constr type="h" for="ch" forName="Child3Accent5" refType="h" fact="0.0518"/>
                  <dgm:constr type="r" for="ch" forName="Child1Accent7" refType="w" fact="0.9332"/>
                  <dgm:constr type="t" for="ch" forName="Child1Accent7" refType="h" fact="0.128"/>
                  <dgm:constr type="w" for="ch" forName="Child1Accent7" refType="w" fact="0.0283"/>
                  <dgm:constr type="h" for="ch" forName="Child1Accent7" refType="h" fact="0.0518"/>
                  <dgm:constr type="r" for="ch" forName="Child3Accent6" refType="w" fact="0.9461"/>
                  <dgm:constr type="t" for="ch" forName="Child3Accent6" refType="h" fact="0.6828"/>
                  <dgm:constr type="w" for="ch" forName="Child3Accent6" refType="w" fact="0.0283"/>
                  <dgm:constr type="h" for="ch" forName="Child3Accent6" refType="h" fact="0.0518"/>
                  <dgm:constr type="r" for="ch" forName="Child1Accent8" refType="w" fact="0.9915"/>
                  <dgm:constr type="t" for="ch" forName="Child1Accent8" refType="h" fact="0.128"/>
                  <dgm:constr type="w" for="ch" forName="Child1Accent8" refType="w" fact="0.0283"/>
                  <dgm:constr type="h" for="ch" forName="Child1Accent8" refType="h" fact="0.0518"/>
                  <dgm:constr type="r" for="ch" forName="Child1Accent9" refType="w" fact="0"/>
                  <dgm:constr type="t" for="ch" forName="Child1Accent9" refType="h" fact="0"/>
                  <dgm:constr type="w" for="ch" forName="Child1Accent9" refType="w" fact="0"/>
                  <dgm:constr type="h" for="ch" forName="Child1Accent9" refType="h" fact="0"/>
                  <dgm:constr type="r" for="ch" forName="Child3Accent7" refType="w" fact="0.9998"/>
                  <dgm:constr type="t" for="ch" forName="Child3Accent7" refType="h" fact="0.6828"/>
                  <dgm:constr type="w" for="ch" forName="Child3Accent7" refType="w" fact="0.0283"/>
                  <dgm:constr type="h" for="ch" forName="Child3Accent7" refType="h" fact="0.0518"/>
                  <dgm:constr type="r" for="ch" forName="Child4Accent1" refType="w" fact="0.6096"/>
                  <dgm:constr type="t" for="ch" forName="Child4Accent1" refType="h" fact="0.8"/>
                  <dgm:constr type="w" for="ch" forName="Child4Accent1" refType="w" fact="0.0566"/>
                  <dgm:constr type="h" for="ch" forName="Child4Accent1" refType="h" fact="0.1035"/>
                  <dgm:constr type="r" for="ch" forName="Child4Accent3" refType="w" fact="0.7002"/>
                  <dgm:constr type="t" for="ch" forName="Child4Accent3" refType="h" fact="0.9482"/>
                  <dgm:constr type="w" for="ch" forName="Child4Accent3" refType="w" fact="0.0283"/>
                  <dgm:constr type="h" for="ch" forName="Child4Accent3" refType="h" fact="0.0518"/>
                  <dgm:constr type="r" for="ch" forName="Child4Accent4" refType="w" fact="0.7585"/>
                  <dgm:constr type="t" for="ch" forName="Child4Accent4" refType="h" fact="0.9482"/>
                  <dgm:constr type="w" for="ch" forName="Child4Accent4" refType="w" fact="0.0283"/>
                  <dgm:constr type="h" for="ch" forName="Child4Accent4" refType="h" fact="0.0518"/>
                  <dgm:constr type="r" for="ch" forName="Child4Accent5" refType="w" fact="0.8167"/>
                  <dgm:constr type="t" for="ch" forName="Child4Accent5" refType="h" fact="0.9482"/>
                  <dgm:constr type="w" for="ch" forName="Child4Accent5" refType="w" fact="0.0283"/>
                  <dgm:constr type="h" for="ch" forName="Child4Accent5" refType="h" fact="0.0518"/>
                  <dgm:constr type="r" for="ch" forName="Child4Accent6" refType="w" fact="0.8749"/>
                  <dgm:constr type="t" for="ch" forName="Child4Accent6" refType="h" fact="0.9482"/>
                  <dgm:constr type="w" for="ch" forName="Child4Accent6" refType="w" fact="0.0283"/>
                  <dgm:constr type="h" for="ch" forName="Child4Accent6" refType="h" fact="0.0518"/>
                  <dgm:constr type="r" for="ch" forName="Child4Accent7" refType="w" fact="0.9332"/>
                  <dgm:constr type="t" for="ch" forName="Child4Accent7" refType="h" fact="0.9482"/>
                  <dgm:constr type="w" for="ch" forName="Child4Accent7" refType="w" fact="0.0283"/>
                  <dgm:constr type="h" for="ch" forName="Child4Accent7" refType="h" fact="0.0518"/>
                  <dgm:constr type="r" for="ch" forName="Child4Accent8" refType="w" fact="0.9914"/>
                  <dgm:constr type="t" for="ch" forName="Child4Accent8" refType="h" fact="0.9482"/>
                  <dgm:constr type="w" for="ch" forName="Child4Accent8" refType="w" fact="0.0283"/>
                  <dgm:constr type="h" for="ch" forName="Child4Accent8" refType="h" fact="0.0518"/>
                  <dgm:constr type="r" for="ch" forName="Child2Accent1" refType="w" fact="0.6842"/>
                  <dgm:constr type="t" for="ch" forName="Child2Accent1" refType="h" fact="0.3725"/>
                  <dgm:constr type="w" for="ch" forName="Child2Accent1" refType="w" fact="0.0566"/>
                  <dgm:constr type="h" for="ch" forName="Child2Accent1" refType="h" fact="0.1035"/>
                  <dgm:constr type="r" for="ch" forName="Child4Accent2" refType="w" fact="0.642"/>
                  <dgm:constr type="t" for="ch" forName="Child4Accent2" refType="h" fact="0.8993"/>
                  <dgm:constr type="w" for="ch" forName="Child4Accent2" refType="w" fact="0.0283"/>
                  <dgm:constr type="h" for="ch" forName="Child4Accent2" refType="h" fact="0.0518"/>
                  <dgm:constr type="r" for="ch" forName="Child1Accent2" refType="w" fact="0.6415"/>
                  <dgm:constr type="t" for="ch" forName="Child1Accent2" refType="h" fact="0.162"/>
                  <dgm:constr type="w" for="ch" forName="Child1Accent2" refType="w" fact="0.0283"/>
                  <dgm:constr type="h" for="ch" forName="Child1Accent2" refType="h" fact="0.0518"/>
                  <dgm:constr type="r" for="ch" forName="Child3Accent3" refType="w" fact="0.7849"/>
                  <dgm:constr type="t" for="ch" forName="Child3Accent3" refType="h" fact="0.6828"/>
                  <dgm:constr type="w" for="ch" forName="Child3Accent3" refType="w" fact="0.0283"/>
                  <dgm:constr type="h" for="ch" forName="Child3Accent3" refType="h" fact="0.0518"/>
                  <dgm:constr type="r" for="ch" forName="Child2Accent2" refType="w" fact="0.7311"/>
                  <dgm:constr type="t" for="ch" forName="Child2Accent2" refType="h" fact="0.3937"/>
                  <dgm:constr type="w" for="ch" forName="Child2Accent2" refType="w" fact="0.0283"/>
                  <dgm:constr type="h" for="ch" forName="Child2Accent2" refType="h" fact="0.0518"/>
                  <dgm:constr type="r" for="ch" forName="Child2Accent4" refType="w" fact="0.8386"/>
                  <dgm:constr type="t" for="ch" forName="Child2Accent4" refType="h" fact="0.3937"/>
                  <dgm:constr type="w" for="ch" forName="Child2Accent4" refType="w" fact="0.0283"/>
                  <dgm:constr type="h" for="ch" forName="Child2Accent4" refType="h" fact="0.0518"/>
                  <dgm:constr type="r" for="ch" forName="Child2Accent5" refType="w" fact="0.8923"/>
                  <dgm:constr type="t" for="ch" forName="Child2Accent5" refType="h" fact="0.3937"/>
                  <dgm:constr type="w" for="ch" forName="Child2Accent5" refType="w" fact="0.0283"/>
                  <dgm:constr type="h" for="ch" forName="Child2Accent5" refType="h" fact="0.0518"/>
                  <dgm:constr type="r" for="ch" forName="Child2Accent6" refType="w" fact="0.9461"/>
                  <dgm:constr type="t" for="ch" forName="Child2Accent6" refType="h" fact="0.3937"/>
                  <dgm:constr type="w" for="ch" forName="Child2Accent6" refType="w" fact="0.0283"/>
                  <dgm:constr type="h" for="ch" forName="Child2Accent6" refType="h" fact="0.0518"/>
                  <dgm:constr type="r" for="ch" forName="Child2Accent7" refType="w" fact="0.9998"/>
                  <dgm:constr type="t" for="ch" forName="Child2Accent7" refType="h" fact="0.3937"/>
                  <dgm:constr type="w" for="ch" forName="Child2Accent7" refType="w" fact="0.0283"/>
                  <dgm:constr type="h" for="ch" forName="Child2Accent7" refType="h" fact="0.0518"/>
                  <dgm:constr type="r" for="ch" forName="Child2Accent3" refType="w" fact="0.7849"/>
                  <dgm:constr type="t" for="ch" forName="Child2Accent3" refType="h" fact="0.3937"/>
                  <dgm:constr type="w" for="ch" forName="Child2Accent3" refType="w" fact="0.0283"/>
                  <dgm:constr type="h" for="ch" forName="Child2Accent3" refType="h" fact="0.0518"/>
                  <dgm:constr type="r" for="ch" forName="ParentAccent1" refType="w" fact="0.0283"/>
                  <dgm:constr type="t" for="ch" forName="ParentAccent1" refType="h" fact="0.5316"/>
                  <dgm:constr type="w" for="ch" forName="ParentAccent1" refType="w" fact="0.0283"/>
                  <dgm:constr type="h" for="ch" forName="ParentAccent1" refType="h" fact="0.0518"/>
                  <dgm:constr type="r" for="ch" forName="ParentAccent2" refType="w" fact="0.0801"/>
                  <dgm:constr type="t" for="ch" forName="ParentAccent2" refType="h" fact="0.5316"/>
                  <dgm:constr type="w" for="ch" forName="ParentAccent2" refType="w" fact="0.0283"/>
                  <dgm:constr type="h" for="ch" forName="ParentAccent2" refType="h" fact="0.0518"/>
                  <dgm:constr type="r" for="ch" forName="ParentAccent3" refType="w" fact="0.1318"/>
                  <dgm:constr type="t" for="ch" forName="ParentAccent3" refType="h" fact="0.5316"/>
                  <dgm:constr type="w" for="ch" forName="ParentAccent3" refType="w" fact="0.0283"/>
                  <dgm:constr type="h" for="ch" forName="ParentAccent3" refType="h" fact="0.0518"/>
                  <dgm:constr type="r" for="ch" forName="ParentAccent4" refType="w" fact="0.1836"/>
                  <dgm:constr type="t" for="ch" forName="ParentAccent4" refType="h" fact="0.5316"/>
                  <dgm:constr type="w" for="ch" forName="ParentAccent4" refType="w" fact="0.0283"/>
                  <dgm:constr type="h" for="ch" forName="ParentAccent4" refType="h" fact="0.0518"/>
                  <dgm:constr type="r" for="ch" forName="ParentAccent5" refType="w" fact="0.2354"/>
                  <dgm:constr type="t" for="ch" forName="ParentAccent5" refType="h" fact="0.5316"/>
                  <dgm:constr type="w" for="ch" forName="ParentAccent5" refType="w" fact="0.0283"/>
                  <dgm:constr type="h" for="ch" forName="ParentAccent5" refType="h" fact="0.0518"/>
                  <dgm:constr type="r" for="ch" forName="ParentAccent6" refType="w" fact="0.3154"/>
                  <dgm:constr type="t" for="ch" forName="ParentAccent6" refType="h" fact="0.5057"/>
                  <dgm:constr type="w" for="ch" forName="ParentAccent6" refType="w" fact="0.0566"/>
                  <dgm:constr type="h" for="ch" forName="ParentAccent6" refType="h" fact="0.1035"/>
                  <dgm:constr type="r" for="ch" forName="ParentAccent7" refType="w" fact="0.0744"/>
                  <dgm:constr type="t" for="ch" forName="ParentAccent7" refType="h" fact="0.4247"/>
                  <dgm:constr type="w" for="ch" forName="ParentAccent7" refType="w" fact="0.0283"/>
                  <dgm:constr type="h" for="ch" forName="ParentAccent7" refType="h" fact="0.0518"/>
                  <dgm:constr type="r" for="ch" forName="ParentAccent8" refType="w" fact="0.0744"/>
                  <dgm:constr type="t" for="ch" forName="ParentAccent8" refType="h" fact="0.6392"/>
                  <dgm:constr type="w" for="ch" forName="ParentAccent8" refType="w" fact="0.0283"/>
                  <dgm:constr type="h" for="ch" forName="ParentAccent8" refType="h" fact="0.0518"/>
                  <dgm:constr type="r" for="ch" forName="ParentAccent9" refType="w" fact="0.0491"/>
                  <dgm:constr type="t" for="ch" forName="ParentAccent9" refType="h" fact="0.4712"/>
                  <dgm:constr type="w" for="ch" forName="ParentAccent9" refType="w" fact="0.0283"/>
                  <dgm:constr type="h" for="ch" forName="ParentAccent9" refType="h" fact="0.0518"/>
                  <dgm:constr type="r" for="ch" forName="ParentAccent10" refType="w" fact="0.0475"/>
                  <dgm:constr type="t" for="ch" forName="ParentAccent10" refType="h" fact="0.593"/>
                  <dgm:constr type="w" for="ch" forName="ParentAccent10" refType="w" fact="0.0283"/>
                  <dgm:constr type="h" for="ch" forName="ParentAccent10" refType="h" fact="0.0518"/>
                  <dgm:constr type="r" for="ch" forName="Child4" refType="w" fact="0.9919"/>
                  <dgm:constr type="t" for="ch" forName="Child4" refType="h" fact="0.8184"/>
                  <dgm:constr type="w" for="ch" forName="Child4" refType="w" fact="0.3192"/>
                  <dgm:constr type="h" for="ch" forName="Child4" refType="h" fact="0.1294"/>
                  <dgm:constr type="r" for="ch" forName="Child3" refType="w"/>
                  <dgm:constr type="t" for="ch" forName="Child3" refType="h" fact="0.5547"/>
                  <dgm:constr type="w" for="ch" forName="Child3" refType="w" fact="0.297"/>
                  <dgm:constr type="h" for="ch" forName="Child3" refType="h" fact="0.1294"/>
                  <dgm:constr type="r" for="ch" forName="Child2" refType="w"/>
                  <dgm:constr type="t" for="ch" forName="Child2" refType="h" fact="0.2662"/>
                  <dgm:constr type="w" for="ch" forName="Child2" refType="w" fact="0.297"/>
                  <dgm:constr type="h" for="ch" forName="Child2" refType="h" fact="0.1294"/>
                  <dgm:constr type="r" for="ch" forName="Child1" refType="w" fact="0.9919"/>
                  <dgm:constr type="t" for="ch" forName="Child1" refType="h" fact="0"/>
                  <dgm:constr type="w" for="ch" forName="Child1" refType="w" fact="0.3192"/>
                  <dgm:constr type="h" for="ch" forName="Child1" refType="h" fact="0.1294"/>
                </dgm:constrLst>
              </dgm:if>
              <dgm:else name="Name20">
                <dgm:alg type="composite">
                  <dgm:param type="ar" val="1.3278"/>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Child2Accent1" refType="w" fact="0.6564"/>
                  <dgm:constr type="t" for="ch" forName="Child2Accent1" refType="h" fact="0.3184"/>
                  <dgm:constr type="w" for="ch" forName="Child2Accent1" refType="w" fact="0.0574"/>
                  <dgm:constr type="h" for="ch" forName="Child2Accent1" refType="h" fact="0.0763"/>
                  <dgm:constr type="r" for="ch" forName="Child2Accent2" refType="w" fact="0.6932"/>
                  <dgm:constr type="t" for="ch" forName="Child2Accent2" refType="h" fact="0.2781"/>
                  <dgm:constr type="w" for="ch" forName="Child2Accent2" refType="w" fact="0.0287"/>
                  <dgm:constr type="h" for="ch" forName="Child2Accent2" refType="h" fact="0.0381"/>
                  <dgm:constr type="r" for="ch" forName="Child2Accent3" refType="w" fact="0.7545"/>
                  <dgm:constr type="t" for="ch" forName="Child2Accent3" refType="h" fact="0.2781"/>
                  <dgm:constr type="w" for="ch" forName="Child2Accent3" refType="w" fact="0.0287"/>
                  <dgm:constr type="h" for="ch" forName="Child2Accent3" refType="h" fact="0.0381"/>
                  <dgm:constr type="r" for="ch" forName="Child2Accent4" refType="w" fact="0.8158"/>
                  <dgm:constr type="t" for="ch" forName="Child2Accent4" refType="h" fact="0.2781"/>
                  <dgm:constr type="w" for="ch" forName="Child2Accent4" refType="w" fact="0.0287"/>
                  <dgm:constr type="h" for="ch" forName="Child2Accent4" refType="h" fact="0.0381"/>
                  <dgm:constr type="r" for="ch" forName="Child2Accent5" refType="w" fact="0.8771"/>
                  <dgm:constr type="t" for="ch" forName="Child2Accent5" refType="h" fact="0.2781"/>
                  <dgm:constr type="w" for="ch" forName="Child2Accent5" refType="w" fact="0.0287"/>
                  <dgm:constr type="h" for="ch" forName="Child2Accent5" refType="h" fact="0.0381"/>
                  <dgm:constr type="r" for="ch" forName="Child2Accent6" refType="w" fact="0.9385"/>
                  <dgm:constr type="t" for="ch" forName="Child2Accent6" refType="h" fact="0.2781"/>
                  <dgm:constr type="w" for="ch" forName="Child2Accent6" refType="w" fact="0.0287"/>
                  <dgm:constr type="h" for="ch" forName="Child2Accent6" refType="h" fact="0.0381"/>
                  <dgm:constr type="r" for="ch" forName="Child2Accent7" refType="w" fact="0.9998"/>
                  <dgm:constr type="t" for="ch" forName="Child2Accent7" refType="h" fact="0.2781"/>
                  <dgm:constr type="w" for="ch" forName="Child2Accent7" refType="w" fact="0.0287"/>
                  <dgm:constr type="h" for="ch" forName="Child2Accent7" refType="h" fact="0.0381"/>
                  <dgm:constr type="r" for="ch" forName="Child3Accent1" refType="w" fact="0.716"/>
                  <dgm:constr type="t" for="ch" forName="Child3Accent1" refType="h" fact="0.5061"/>
                  <dgm:constr type="w" for="ch" forName="Child3Accent1" refType="w" fact="0.0574"/>
                  <dgm:constr type="h" for="ch" forName="Child3Accent1" refType="h" fact="0.0763"/>
                  <dgm:constr type="r" for="ch" forName="Child3Accent2" refType="w" fact="0.7728"/>
                  <dgm:constr type="t" for="ch" forName="Child3Accent2" refType="h" fact="0.5252"/>
                  <dgm:constr type="w" for="ch" forName="Child3Accent2" refType="w" fact="0.0287"/>
                  <dgm:constr type="h" for="ch" forName="Child3Accent2" refType="h" fact="0.0381"/>
                  <dgm:constr type="r" for="ch" forName="Child3Accent3" refType="w" fact="0.8295"/>
                  <dgm:constr type="t" for="ch" forName="Child3Accent3" refType="h" fact="0.5252"/>
                  <dgm:constr type="w" for="ch" forName="Child3Accent3" refType="w" fact="0.0287"/>
                  <dgm:constr type="h" for="ch" forName="Child3Accent3" refType="h" fact="0.0381"/>
                  <dgm:constr type="r" for="ch" forName="Child3Accent4" refType="w" fact="0.8863"/>
                  <dgm:constr type="t" for="ch" forName="Child3Accent4" refType="h" fact="0.5252"/>
                  <dgm:constr type="w" for="ch" forName="Child3Accent4" refType="w" fact="0.0287"/>
                  <dgm:constr type="h" for="ch" forName="Child3Accent4" refType="h" fact="0.0381"/>
                  <dgm:constr type="r" for="ch" forName="Child3Accent5" refType="w" fact="0.943"/>
                  <dgm:constr type="t" for="ch" forName="Child3Accent5" refType="h" fact="0.5252"/>
                  <dgm:constr type="w" for="ch" forName="Child3Accent5" refType="w" fact="0.0287"/>
                  <dgm:constr type="h" for="ch" forName="Child3Accent5" refType="h" fact="0.0381"/>
                  <dgm:constr type="r" for="ch" forName="Child3Accent6" refType="w" fact="0.9998"/>
                  <dgm:constr type="t" for="ch" forName="Child3Accent6" refType="h" fact="0.5252"/>
                  <dgm:constr type="w" for="ch" forName="Child3Accent6" refType="w" fact="0.0287"/>
                  <dgm:constr type="h" for="ch" forName="Child3Accent6" refType="h" fact="0.0381"/>
                  <dgm:constr type="r" for="ch" forName="Child3Accent7" refType="w" fact="0"/>
                  <dgm:constr type="t" for="ch" forName="Child3Accent7" refType="h" fact="0"/>
                  <dgm:constr type="w" for="ch" forName="Child3Accent7" refType="w" fact="0"/>
                  <dgm:constr type="h" for="ch" forName="Child3Accent7" refType="h" fact="0"/>
                  <dgm:constr type="r" for="ch" forName="Child4Accent1" refType="w" fact="0.6564"/>
                  <dgm:constr type="t" for="ch" forName="Child4Accent1" refType="h" fact="0.6908"/>
                  <dgm:constr type="w" for="ch" forName="Child4Accent1" refType="w" fact="0.0574"/>
                  <dgm:constr type="h" for="ch" forName="Child4Accent1" refType="h" fact="0.0763"/>
                  <dgm:constr type="r" for="ch" forName="Child4Accent2" refType="w" fact="0.6932"/>
                  <dgm:constr type="t" for="ch" forName="Child4Accent2" refType="h" fact="0.7684"/>
                  <dgm:constr type="w" for="ch" forName="Child4Accent2" refType="w" fact="0.0287"/>
                  <dgm:constr type="h" for="ch" forName="Child4Accent2" refType="h" fact="0.0381"/>
                  <dgm:constr type="r" for="ch" forName="Child4Accent3" refType="w" fact="0.7545"/>
                  <dgm:constr type="t" for="ch" forName="Child4Accent3" refType="h" fact="0.7684"/>
                  <dgm:constr type="w" for="ch" forName="Child4Accent3" refType="w" fact="0.0287"/>
                  <dgm:constr type="h" for="ch" forName="Child4Accent3" refType="h" fact="0.0381"/>
                  <dgm:constr type="r" for="ch" forName="Child4Accent4" refType="w" fact="0.8158"/>
                  <dgm:constr type="t" for="ch" forName="Child4Accent4" refType="h" fact="0.7684"/>
                  <dgm:constr type="w" for="ch" forName="Child4Accent4" refType="w" fact="0.0287"/>
                  <dgm:constr type="h" for="ch" forName="Child4Accent4" refType="h" fact="0.0381"/>
                  <dgm:constr type="r" for="ch" forName="Child4Accent5" refType="w" fact="0.8771"/>
                  <dgm:constr type="t" for="ch" forName="Child4Accent5" refType="h" fact="0.7684"/>
                  <dgm:constr type="w" for="ch" forName="Child4Accent5" refType="w" fact="0.0287"/>
                  <dgm:constr type="h" for="ch" forName="Child4Accent5" refType="h" fact="0.0381"/>
                  <dgm:constr type="r" for="ch" forName="Child4Accent6" refType="w" fact="0.9385"/>
                  <dgm:constr type="t" for="ch" forName="Child4Accent6" refType="h" fact="0.7684"/>
                  <dgm:constr type="w" for="ch" forName="Child4Accent6" refType="w" fact="0.0287"/>
                  <dgm:constr type="h" for="ch" forName="Child4Accent6" refType="h" fact="0.0381"/>
                  <dgm:constr type="r" for="ch" forName="Child4Accent7" refType="w" fact="0.9998"/>
                  <dgm:constr type="t" for="ch" forName="Child4Accent7" refType="h" fact="0.7684"/>
                  <dgm:constr type="w" for="ch" forName="Child4Accent7" refType="w" fact="0.0287"/>
                  <dgm:constr type="h" for="ch" forName="Child4Accent7" refType="h" fact="0.0381"/>
                  <dgm:constr type="r" for="ch" forName="Child4Accent8" refType="w" fact="0"/>
                  <dgm:constr type="t" for="ch" forName="Child4Accent8" refType="h" fact="0"/>
                  <dgm:constr type="w" for="ch" forName="Child4Accent8" refType="w" fact="0"/>
                  <dgm:constr type="h" for="ch" forName="Child4Accent8" refType="h" fact="0"/>
                  <dgm:constr type="r" for="ch" forName="ParentAccent1" refType="w" fact="0.0287"/>
                  <dgm:constr type="t" for="ch" forName="ParentAccent1" refType="h" fact="0.5252"/>
                  <dgm:constr type="w" for="ch" forName="ParentAccent1" refType="w" fact="0.0287"/>
                  <dgm:constr type="h" for="ch" forName="ParentAccent1" refType="h" fact="0.0381"/>
                  <dgm:constr type="r" for="ch" forName="ParentAccent2" refType="w" fact="0.0813"/>
                  <dgm:constr type="t" for="ch" forName="ParentAccent2" refType="h" fact="0.5252"/>
                  <dgm:constr type="w" for="ch" forName="ParentAccent2" refType="w" fact="0.0287"/>
                  <dgm:constr type="h" for="ch" forName="ParentAccent2" refType="h" fact="0.0381"/>
                  <dgm:constr type="r" for="ch" forName="ParentAccent3" refType="w" fact="0.1339"/>
                  <dgm:constr type="t" for="ch" forName="ParentAccent3" refType="h" fact="0.5252"/>
                  <dgm:constr type="w" for="ch" forName="ParentAccent3" refType="w" fact="0.0287"/>
                  <dgm:constr type="h" for="ch" forName="ParentAccent3" refType="h" fact="0.0381"/>
                  <dgm:constr type="r" for="ch" forName="ParentAccent4" refType="w" fact="0.1864"/>
                  <dgm:constr type="t" for="ch" forName="ParentAccent4" refType="h" fact="0.5252"/>
                  <dgm:constr type="w" for="ch" forName="ParentAccent4" refType="w" fact="0.0287"/>
                  <dgm:constr type="h" for="ch" forName="ParentAccent4" refType="h" fact="0.0381"/>
                  <dgm:constr type="r" for="ch" forName="ParentAccent5" refType="w" fact="0.239"/>
                  <dgm:constr type="t" for="ch" forName="ParentAccent5" refType="h" fact="0.5252"/>
                  <dgm:constr type="w" for="ch" forName="ParentAccent5" refType="w" fact="0.0287"/>
                  <dgm:constr type="h" for="ch" forName="ParentAccent5" refType="h" fact="0.0381"/>
                  <dgm:constr type="r" for="ch" forName="ParentAccent6" refType="w" fact="0.3203"/>
                  <dgm:constr type="t" for="ch" forName="ParentAccent6" refType="h" fact="0.5061"/>
                  <dgm:constr type="w" for="ch" forName="ParentAccent6" refType="w" fact="0.0574"/>
                  <dgm:constr type="h" for="ch" forName="ParentAccent6" refType="h" fact="0.0763"/>
                  <dgm:constr type="r" for="ch" forName="ParentAccent7" refType="w" fact="0.0755"/>
                  <dgm:constr type="t" for="ch" forName="ParentAccent7" refType="h" fact="0.4464"/>
                  <dgm:constr type="w" for="ch" forName="ParentAccent7" refType="w" fact="0.0287"/>
                  <dgm:constr type="h" for="ch" forName="ParentAccent7" refType="h" fact="0.0381"/>
                  <dgm:constr type="r" for="ch" forName="ParentAccent8" refType="w" fact="0.0755"/>
                  <dgm:constr type="t" for="ch" forName="ParentAccent8" refType="h" fact="0.6045"/>
                  <dgm:constr type="w" for="ch" forName="ParentAccent8" refType="w" fact="0.0287"/>
                  <dgm:constr type="h" for="ch" forName="ParentAccent8" refType="h" fact="0.0381"/>
                  <dgm:constr type="r" for="ch" forName="ParentAccent9" refType="w" fact="0.0499"/>
                  <dgm:constr type="t" for="ch" forName="ParentAccent9" refType="h" fact="0.4807"/>
                  <dgm:constr type="w" for="ch" forName="ParentAccent9" refType="w" fact="0.0287"/>
                  <dgm:constr type="h" for="ch" forName="ParentAccent9" refType="h" fact="0.0381"/>
                  <dgm:constr type="r" for="ch" forName="ParentAccent10" refType="w" fact="0.0482"/>
                  <dgm:constr type="t" for="ch" forName="ParentAccent10" refType="h" fact="0.5705"/>
                  <dgm:constr type="w" for="ch" forName="ParentAccent10" refType="w" fact="0.0287"/>
                  <dgm:constr type="h" for="ch" forName="ParentAccent10" refType="h" fact="0.0381"/>
                  <dgm:constr type="r" for="ch" forName="Child1Accent1" refType="w" fact="0.5181"/>
                  <dgm:constr type="t" for="ch" forName="Child1Accent1" refType="h" fact="0.2457"/>
                  <dgm:constr type="w" for="ch" forName="Child1Accent1" refType="w" fact="0.0574"/>
                  <dgm:constr type="h" for="ch" forName="Child1Accent1" refType="h" fact="0.0763"/>
                  <dgm:constr type="r" for="ch" forName="Child1Accent2" refType="w" fact="0.5542"/>
                  <dgm:constr type="t" for="ch" forName="Child1Accent2" refType="h" fact="0.2004"/>
                  <dgm:constr type="w" for="ch" forName="Child1Accent2" refType="w" fact="0.0287"/>
                  <dgm:constr type="h" for="ch" forName="Child1Accent2" refType="h" fact="0.0381"/>
                  <dgm:constr type="r" for="ch" forName="Child1Accent3" refType="w" fact="0.5946"/>
                  <dgm:constr type="t" for="ch" forName="Child1Accent3" refType="h" fact="0.1445"/>
                  <dgm:constr type="w" for="ch" forName="Child1Accent3" refType="w" fact="0.0287"/>
                  <dgm:constr type="h" for="ch" forName="Child1Accent3" refType="h" fact="0.0381"/>
                  <dgm:constr type="r" for="ch" forName="Child1Accent4" refType="w" fact="0.6347"/>
                  <dgm:constr type="t" for="ch" forName="Child1Accent4" refType="h" fact="0.097"/>
                  <dgm:constr type="w" for="ch" forName="Child1Accent4" refType="w" fact="0.0287"/>
                  <dgm:constr type="h" for="ch" forName="Child1Accent4" refType="h" fact="0.0381"/>
                  <dgm:constr type="r" for="ch" forName="Child1Accent5" refType="w" fact="0.696"/>
                  <dgm:constr type="t" for="ch" forName="Child1Accent5" refType="h" fact="0.097"/>
                  <dgm:constr type="w" for="ch" forName="Child1Accent5" refType="w" fact="0.0287"/>
                  <dgm:constr type="h" for="ch" forName="Child1Accent5" refType="h" fact="0.0381"/>
                  <dgm:constr type="r" for="ch" forName="Child1Accent6" refType="w" fact="0.7574"/>
                  <dgm:constr type="t" for="ch" forName="Child1Accent6" refType="h" fact="0.097"/>
                  <dgm:constr type="w" for="ch" forName="Child1Accent6" refType="w" fact="0.0287"/>
                  <dgm:constr type="h" for="ch" forName="Child1Accent6" refType="h" fact="0.0381"/>
                  <dgm:constr type="r" for="ch" forName="Child1Accent7" refType="w" fact="0.8187"/>
                  <dgm:constr type="t" for="ch" forName="Child1Accent7" refType="h" fact="0.097"/>
                  <dgm:constr type="w" for="ch" forName="Child1Accent7" refType="w" fact="0.0287"/>
                  <dgm:constr type="h" for="ch" forName="Child1Accent7" refType="h" fact="0.0381"/>
                  <dgm:constr type="r" for="ch" forName="Child1Accent8" refType="w" fact="0.88"/>
                  <dgm:constr type="t" for="ch" forName="Child1Accent8" refType="h" fact="0.097"/>
                  <dgm:constr type="w" for="ch" forName="Child1Accent8" refType="w" fact="0.0287"/>
                  <dgm:constr type="h" for="ch" forName="Child1Accent8" refType="h" fact="0.0381"/>
                  <dgm:constr type="r" for="ch" forName="Child1Accent9" refType="w" fact="0.9413"/>
                  <dgm:constr type="t" for="ch" forName="Child1Accent9" refType="h" fact="0.097"/>
                  <dgm:constr type="w" for="ch" forName="Child1Accent9" refType="w" fact="0.0287"/>
                  <dgm:constr type="h" for="ch" forName="Child1Accent9" refType="h" fact="0.0381"/>
                  <dgm:constr type="r" for="ch" forName="Child5Accent1" refType="w" fact="0.5181"/>
                  <dgm:constr type="t" for="ch" forName="Child5Accent1" refType="h" fact="0.7601"/>
                  <dgm:constr type="w" for="ch" forName="Child5Accent1" refType="w" fact="0.0574"/>
                  <dgm:constr type="h" for="ch" forName="Child5Accent1" refType="h" fact="0.0763"/>
                  <dgm:constr type="r" for="ch" forName="Child5Accent2" refType="w" fact="0.547"/>
                  <dgm:constr type="t" for="ch" forName="Child5Accent2" refType="h" fact="0.8375"/>
                  <dgm:constr type="w" for="ch" forName="Child5Accent2" refType="w" fact="0.0287"/>
                  <dgm:constr type="h" for="ch" forName="Child5Accent2" refType="h" fact="0.0381"/>
                  <dgm:constr type="r" for="ch" forName="Child5Accent3" refType="w" fact="0.5882"/>
                  <dgm:constr type="t" for="ch" forName="Child5Accent3" refType="h" fact="0.8991"/>
                  <dgm:constr type="w" for="ch" forName="Child5Accent3" refType="w" fact="0.0287"/>
                  <dgm:constr type="h" for="ch" forName="Child5Accent3" refType="h" fact="0.0381"/>
                  <dgm:constr type="r" for="ch" forName="Child5Accent4" refType="w" fact="0.6347"/>
                  <dgm:constr type="t" for="ch" forName="Child5Accent4" refType="h" fact="0.9619"/>
                  <dgm:constr type="w" for="ch" forName="Child5Accent4" refType="w" fact="0.0287"/>
                  <dgm:constr type="h" for="ch" forName="Child5Accent4" refType="h" fact="0.0381"/>
                  <dgm:constr type="r" for="ch" forName="Child5Accent5" refType="w" fact="0.696"/>
                  <dgm:constr type="t" for="ch" forName="Child5Accent5" refType="h" fact="0.9619"/>
                  <dgm:constr type="w" for="ch" forName="Child5Accent5" refType="w" fact="0.0287"/>
                  <dgm:constr type="h" for="ch" forName="Child5Accent5" refType="h" fact="0.0381"/>
                  <dgm:constr type="r" for="ch" forName="Child5Accent6" refType="w" fact="0.7574"/>
                  <dgm:constr type="t" for="ch" forName="Child5Accent6" refType="h" fact="0.9619"/>
                  <dgm:constr type="w" for="ch" forName="Child5Accent6" refType="w" fact="0.0287"/>
                  <dgm:constr type="h" for="ch" forName="Child5Accent6" refType="h" fact="0.0381"/>
                  <dgm:constr type="r" for="ch" forName="Child5Accent7" refType="w" fact="0.8187"/>
                  <dgm:constr type="t" for="ch" forName="Child5Accent7" refType="h" fact="0.9619"/>
                  <dgm:constr type="w" for="ch" forName="Child5Accent7" refType="w" fact="0.0287"/>
                  <dgm:constr type="h" for="ch" forName="Child5Accent7" refType="h" fact="0.0381"/>
                  <dgm:constr type="r" for="ch" forName="Child5Accent8" refType="w" fact="0.88"/>
                  <dgm:constr type="t" for="ch" forName="Child5Accent8" refType="h" fact="0.9619"/>
                  <dgm:constr type="w" for="ch" forName="Child5Accent8" refType="w" fact="0.0287"/>
                  <dgm:constr type="h" for="ch" forName="Child5Accent8" refType="h" fact="0.0381"/>
                  <dgm:constr type="r" for="ch" forName="Child5Accent9" refType="w" fact="0.9423"/>
                  <dgm:constr type="t" for="ch" forName="Child5Accent9" refType="h" fact="0.9619"/>
                  <dgm:constr type="w" for="ch" forName="Child5Accent9" refType="w" fact="0.0287"/>
                  <dgm:constr type="h" for="ch" forName="Child5Accent9" refType="h" fact="0.0381"/>
                  <dgm:constr type="r" for="ch" forName="Child5" refType="w" fact="0.9419"/>
                  <dgm:constr type="t" for="ch" forName="Child5" refType="h" fact="0.8635"/>
                  <dgm:constr type="w" for="ch" forName="Child5" refType="w" fact="0.3364"/>
                  <dgm:constr type="h" for="ch" forName="Child5" refType="h" fact="0.0981"/>
                  <dgm:constr type="r" for="ch" forName="Child4" refType="w"/>
                  <dgm:constr type="t" for="ch" forName="Child4" refType="h" fact="0.6701"/>
                  <dgm:constr type="w" for="ch" forName="Child4" refType="w" fact="0.3364"/>
                  <dgm:constr type="h" for="ch" forName="Child4" refType="h" fact="0.0981"/>
                  <dgm:constr type="r" for="ch" forName="Child3" refType="w"/>
                  <dgm:constr type="t" for="ch" forName="Child3" refType="h" fact="0.4276"/>
                  <dgm:constr type="w" for="ch" forName="Child3" refType="w" fact="0.2544"/>
                  <dgm:constr type="h" for="ch" forName="Child3" refType="h" fact="0.0981"/>
                  <dgm:constr type="r" for="ch" forName="Child2" refType="w"/>
                  <dgm:constr type="t" for="ch" forName="Child2" refType="h" fact="0.1798"/>
                  <dgm:constr type="w" for="ch" forName="Child2" refType="w" fact="0.3364"/>
                  <dgm:constr type="h" for="ch" forName="Child2" refType="h" fact="0.0981"/>
                  <dgm:constr type="r" for="ch" forName="Child1" refType="w" fact="0.9419"/>
                  <dgm:constr type="t" for="ch" forName="Child1" refType="h" fact="0"/>
                  <dgm:constr type="w" for="ch" forName="Child1" refType="w" fact="0.3364"/>
                  <dgm:constr type="h" for="ch" forName="Child1" refType="h" fact="0.0981"/>
                  <dgm:constr type="r" for="ch" forName="Parent" refType="w" fact="0.6347"/>
                  <dgm:constr type="t" for="ch" forName="Parent" refType="h" fact="0.3513"/>
                  <dgm:constr type="w" for="ch" forName="Parent" refType="w" fact="0.2906"/>
                  <dgm:constr type="h" for="ch" forName="Parent" refType="h" fact="0.3859"/>
                </dgm:constrLst>
              </dgm:else>
            </dgm:choose>
          </dgm:else>
        </dgm:choose>
        <dgm:layoutNode name="ParentAccent1" styleLbl="alignNode1">
          <dgm:alg type="sp"/>
          <dgm:shape xmlns:r="http://schemas.openxmlformats.org/officeDocument/2006/relationships" type="ellipse" r:blip="">
            <dgm:adjLst/>
          </dgm:shape>
          <dgm:presOf/>
        </dgm:layoutNode>
        <dgm:layoutNode name="ParentAccent2" styleLbl="alignNode1">
          <dgm:alg type="sp"/>
          <dgm:shape xmlns:r="http://schemas.openxmlformats.org/officeDocument/2006/relationships" type="ellipse" r:blip="">
            <dgm:adjLst/>
          </dgm:shape>
          <dgm:presOf/>
        </dgm:layoutNode>
        <dgm:layoutNode name="ParentAccent3" styleLbl="alignNode1">
          <dgm:alg type="sp"/>
          <dgm:shape xmlns:r="http://schemas.openxmlformats.org/officeDocument/2006/relationships" type="ellipse" r:blip="">
            <dgm:adjLst/>
          </dgm:shape>
          <dgm:presOf/>
        </dgm:layoutNode>
        <dgm:layoutNode name="ParentAccent4" styleLbl="alignNode1">
          <dgm:alg type="sp"/>
          <dgm:shape xmlns:r="http://schemas.openxmlformats.org/officeDocument/2006/relationships" type="ellipse" r:blip="">
            <dgm:adjLst/>
          </dgm:shape>
          <dgm:presOf/>
        </dgm:layoutNode>
        <dgm:layoutNode name="ParentAccent5" styleLbl="alignNode1">
          <dgm:alg type="sp"/>
          <dgm:shape xmlns:r="http://schemas.openxmlformats.org/officeDocument/2006/relationships" type="ellipse" r:blip="">
            <dgm:adjLst/>
          </dgm:shape>
          <dgm:presOf/>
        </dgm:layoutNode>
        <dgm:layoutNode name="ParentAccent6" styleLbl="alignNode1">
          <dgm:alg type="sp"/>
          <dgm:shape xmlns:r="http://schemas.openxmlformats.org/officeDocument/2006/relationships" type="ellipse" r:blip="">
            <dgm:adjLst/>
          </dgm:shape>
          <dgm:presOf/>
        </dgm:layoutNode>
        <dgm:layoutNode name="ParentAccent7" styleLbl="alignNode1">
          <dgm:alg type="sp"/>
          <dgm:shape xmlns:r="http://schemas.openxmlformats.org/officeDocument/2006/relationships" type="ellipse" r:blip="">
            <dgm:adjLst/>
          </dgm:shape>
          <dgm:presOf/>
        </dgm:layoutNode>
        <dgm:layoutNode name="ParentAccent8" styleLbl="alignNode1">
          <dgm:alg type="sp"/>
          <dgm:shape xmlns:r="http://schemas.openxmlformats.org/officeDocument/2006/relationships" type="ellipse" r:blip="">
            <dgm:adjLst/>
          </dgm:shape>
          <dgm:presOf/>
        </dgm:layoutNode>
        <dgm:layoutNode name="ParentAccent9" styleLbl="alignNode1">
          <dgm:alg type="sp"/>
          <dgm:shape xmlns:r="http://schemas.openxmlformats.org/officeDocument/2006/relationships" type="ellipse" r:blip="">
            <dgm:adjLst/>
          </dgm:shape>
          <dgm:presOf/>
        </dgm:layoutNode>
        <dgm:layoutNode name="ParentAccent10" styleLbl="alignNode1">
          <dgm:alg type="sp"/>
          <dgm:shape xmlns:r="http://schemas.openxmlformats.org/officeDocument/2006/relationships" type="ellipse" r:blip="">
            <dgm:adjLst/>
          </dgm:shape>
          <dgm:presOf/>
        </dgm:layoutNode>
        <dgm:layoutNode name="Parent" styleLbl="alignNode1">
          <dgm:varLst>
            <dgm:chMax val="5"/>
            <dgm:chPref val="3"/>
            <dgm:bulletEnabled val="1"/>
          </dgm:varLst>
          <dgm:alg type="tx"/>
          <dgm:shape xmlns:r="http://schemas.openxmlformats.org/officeDocument/2006/relationships" type="ellipse"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name="Name21" axis="ch" ptType="node" cnt="1">
          <dgm:layoutNode name="Child1Accent1" styleLbl="alignNode1">
            <dgm:alg type="sp"/>
            <dgm:shape xmlns:r="http://schemas.openxmlformats.org/officeDocument/2006/relationships" type="ellipse" r:blip="">
              <dgm:adjLst/>
            </dgm:shape>
            <dgm:presOf/>
          </dgm:layoutNode>
          <dgm:layoutNode name="Child1Accent2" styleLbl="alignNode1">
            <dgm:alg type="sp"/>
            <dgm:shape xmlns:r="http://schemas.openxmlformats.org/officeDocument/2006/relationships" type="ellipse" r:blip="">
              <dgm:adjLst/>
            </dgm:shape>
            <dgm:presOf/>
          </dgm:layoutNode>
          <dgm:layoutNode name="Child1Accent3" styleLbl="alignNode1">
            <dgm:alg type="sp"/>
            <dgm:shape xmlns:r="http://schemas.openxmlformats.org/officeDocument/2006/relationships" type="ellipse" r:blip="">
              <dgm:adjLst/>
            </dgm:shape>
            <dgm:presOf/>
          </dgm:layoutNode>
          <dgm:layoutNode name="Child1Accent4" styleLbl="alignNode1">
            <dgm:alg type="sp"/>
            <dgm:shape xmlns:r="http://schemas.openxmlformats.org/officeDocument/2006/relationships" type="ellipse" r:blip="">
              <dgm:adjLst/>
            </dgm:shape>
            <dgm:presOf/>
          </dgm:layoutNode>
          <dgm:layoutNode name="Child1Accent5" styleLbl="alignNode1">
            <dgm:alg type="sp"/>
            <dgm:shape xmlns:r="http://schemas.openxmlformats.org/officeDocument/2006/relationships" type="ellipse" r:blip="">
              <dgm:adjLst/>
            </dgm:shape>
            <dgm:presOf/>
          </dgm:layoutNode>
          <dgm:layoutNode name="Child1Accent6" styleLbl="alignNode1">
            <dgm:alg type="sp"/>
            <dgm:shape xmlns:r="http://schemas.openxmlformats.org/officeDocument/2006/relationships" type="ellipse" r:blip="">
              <dgm:adjLst/>
            </dgm:shape>
            <dgm:presOf/>
          </dgm:layoutNode>
          <dgm:layoutNode name="Child1Accent7" styleLbl="alignNode1">
            <dgm:alg type="sp"/>
            <dgm:shape xmlns:r="http://schemas.openxmlformats.org/officeDocument/2006/relationships" type="ellipse" r:blip="">
              <dgm:adjLst/>
            </dgm:shape>
            <dgm:presOf/>
          </dgm:layoutNode>
          <dgm:layoutNode name="Child1Accent8" styleLbl="alignNode1">
            <dgm:alg type="sp"/>
            <dgm:shape xmlns:r="http://schemas.openxmlformats.org/officeDocument/2006/relationships" type="ellipse" r:blip="">
              <dgm:adjLst/>
            </dgm:shape>
            <dgm:presOf/>
          </dgm:layoutNode>
          <dgm:layoutNode name="Child1Accent9" styleLbl="alignNode1">
            <dgm:alg type="sp"/>
            <dgm:shape xmlns:r="http://schemas.openxmlformats.org/officeDocument/2006/relationships" type="ellipse" r:blip="">
              <dgm:adjLst/>
            </dgm:shape>
            <dgm:presOf/>
          </dgm:layoutNode>
          <dgm:layoutNode name="Child1"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2" axis="ch" ptType="node" st="2" cnt="1">
          <dgm:layoutNode name="Child2Accent1" styleLbl="alignNode1">
            <dgm:alg type="sp"/>
            <dgm:shape xmlns:r="http://schemas.openxmlformats.org/officeDocument/2006/relationships" type="ellipse" r:blip="">
              <dgm:adjLst/>
            </dgm:shape>
            <dgm:presOf/>
          </dgm:layoutNode>
          <dgm:layoutNode name="Child2Accent2" styleLbl="alignNode1">
            <dgm:alg type="sp"/>
            <dgm:shape xmlns:r="http://schemas.openxmlformats.org/officeDocument/2006/relationships" type="ellipse" r:blip="">
              <dgm:adjLst/>
            </dgm:shape>
            <dgm:presOf/>
          </dgm:layoutNode>
          <dgm:layoutNode name="Child2Accent3" styleLbl="alignNode1">
            <dgm:alg type="sp"/>
            <dgm:shape xmlns:r="http://schemas.openxmlformats.org/officeDocument/2006/relationships" type="ellipse" r:blip="">
              <dgm:adjLst/>
            </dgm:shape>
            <dgm:presOf/>
          </dgm:layoutNode>
          <dgm:layoutNode name="Child2Accent4" styleLbl="alignNode1">
            <dgm:alg type="sp"/>
            <dgm:shape xmlns:r="http://schemas.openxmlformats.org/officeDocument/2006/relationships" type="ellipse" r:blip="">
              <dgm:adjLst/>
            </dgm:shape>
            <dgm:presOf/>
          </dgm:layoutNode>
          <dgm:layoutNode name="Child2Accent5" styleLbl="alignNode1">
            <dgm:alg type="sp"/>
            <dgm:shape xmlns:r="http://schemas.openxmlformats.org/officeDocument/2006/relationships" type="ellipse" r:blip="">
              <dgm:adjLst/>
            </dgm:shape>
            <dgm:presOf/>
          </dgm:layoutNode>
          <dgm:layoutNode name="Child2Accent6" styleLbl="alignNode1">
            <dgm:alg type="sp"/>
            <dgm:shape xmlns:r="http://schemas.openxmlformats.org/officeDocument/2006/relationships" type="ellipse" r:blip="">
              <dgm:adjLst/>
            </dgm:shape>
            <dgm:presOf/>
          </dgm:layoutNode>
          <dgm:layoutNode name="Child2Accent7" styleLbl="alignNode1">
            <dgm:alg type="sp"/>
            <dgm:shape xmlns:r="http://schemas.openxmlformats.org/officeDocument/2006/relationships" type="ellipse" r:blip="">
              <dgm:adjLst/>
            </dgm:shape>
            <dgm:presOf/>
          </dgm:layoutNode>
          <dgm:layoutNode name="Child2"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3" axis="ch" ptType="node" st="3" cnt="1">
          <dgm:layoutNode name="Child3Accent1" styleLbl="alignNode1">
            <dgm:alg type="sp"/>
            <dgm:shape xmlns:r="http://schemas.openxmlformats.org/officeDocument/2006/relationships" type="ellipse" r:blip="">
              <dgm:adjLst/>
            </dgm:shape>
            <dgm:presOf/>
          </dgm:layoutNode>
          <dgm:layoutNode name="Child3Accent2" styleLbl="alignNode1">
            <dgm:alg type="sp"/>
            <dgm:shape xmlns:r="http://schemas.openxmlformats.org/officeDocument/2006/relationships" type="ellipse" r:blip="">
              <dgm:adjLst/>
            </dgm:shape>
            <dgm:presOf/>
          </dgm:layoutNode>
          <dgm:layoutNode name="Child3Accent3" styleLbl="alignNode1">
            <dgm:alg type="sp"/>
            <dgm:shape xmlns:r="http://schemas.openxmlformats.org/officeDocument/2006/relationships" type="ellipse" r:blip="">
              <dgm:adjLst/>
            </dgm:shape>
            <dgm:presOf/>
          </dgm:layoutNode>
          <dgm:layoutNode name="Child3Accent4" styleLbl="alignNode1">
            <dgm:alg type="sp"/>
            <dgm:shape xmlns:r="http://schemas.openxmlformats.org/officeDocument/2006/relationships" type="ellipse" r:blip="">
              <dgm:adjLst/>
            </dgm:shape>
            <dgm:presOf/>
          </dgm:layoutNode>
          <dgm:layoutNode name="Child3Accent5" styleLbl="alignNode1">
            <dgm:alg type="sp"/>
            <dgm:shape xmlns:r="http://schemas.openxmlformats.org/officeDocument/2006/relationships" type="ellipse" r:blip="">
              <dgm:adjLst/>
            </dgm:shape>
            <dgm:presOf/>
          </dgm:layoutNode>
          <dgm:layoutNode name="Child3Accent6" styleLbl="alignNode1">
            <dgm:alg type="sp"/>
            <dgm:shape xmlns:r="http://schemas.openxmlformats.org/officeDocument/2006/relationships" type="ellipse" r:blip="">
              <dgm:adjLst/>
            </dgm:shape>
            <dgm:presOf/>
          </dgm:layoutNode>
          <dgm:layoutNode name="Child3Accent7" styleLbl="alignNode1">
            <dgm:alg type="sp"/>
            <dgm:shape xmlns:r="http://schemas.openxmlformats.org/officeDocument/2006/relationships" type="ellipse" r:blip="">
              <dgm:adjLst/>
            </dgm:shape>
            <dgm:presOf/>
          </dgm:layoutNode>
          <dgm:layoutNode name="Child3"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4" axis="ch" ptType="node" st="4" cnt="1">
          <dgm:layoutNode name="Child4Accent1" styleLbl="alignNode1">
            <dgm:alg type="sp"/>
            <dgm:shape xmlns:r="http://schemas.openxmlformats.org/officeDocument/2006/relationships" type="ellipse" r:blip="">
              <dgm:adjLst/>
            </dgm:shape>
            <dgm:presOf/>
          </dgm:layoutNode>
          <dgm:layoutNode name="Child4Accent2" styleLbl="alignNode1">
            <dgm:alg type="sp"/>
            <dgm:shape xmlns:r="http://schemas.openxmlformats.org/officeDocument/2006/relationships" type="ellipse" r:blip="">
              <dgm:adjLst/>
            </dgm:shape>
            <dgm:presOf/>
          </dgm:layoutNode>
          <dgm:layoutNode name="Child4Accent3" styleLbl="alignNode1">
            <dgm:alg type="sp"/>
            <dgm:shape xmlns:r="http://schemas.openxmlformats.org/officeDocument/2006/relationships" type="ellipse" r:blip="">
              <dgm:adjLst/>
            </dgm:shape>
            <dgm:presOf/>
          </dgm:layoutNode>
          <dgm:layoutNode name="Child4Accent4" styleLbl="alignNode1">
            <dgm:alg type="sp"/>
            <dgm:shape xmlns:r="http://schemas.openxmlformats.org/officeDocument/2006/relationships" type="ellipse" r:blip="">
              <dgm:adjLst/>
            </dgm:shape>
            <dgm:presOf/>
          </dgm:layoutNode>
          <dgm:layoutNode name="Child4Accent5" styleLbl="alignNode1">
            <dgm:alg type="sp"/>
            <dgm:shape xmlns:r="http://schemas.openxmlformats.org/officeDocument/2006/relationships" type="ellipse" r:blip="">
              <dgm:adjLst/>
            </dgm:shape>
            <dgm:presOf/>
          </dgm:layoutNode>
          <dgm:layoutNode name="Child4Accent6" styleLbl="alignNode1">
            <dgm:alg type="sp"/>
            <dgm:shape xmlns:r="http://schemas.openxmlformats.org/officeDocument/2006/relationships" type="ellipse" r:blip="">
              <dgm:adjLst/>
            </dgm:shape>
            <dgm:presOf/>
          </dgm:layoutNode>
          <dgm:layoutNode name="Child4Accent7" styleLbl="alignNode1">
            <dgm:alg type="sp"/>
            <dgm:shape xmlns:r="http://schemas.openxmlformats.org/officeDocument/2006/relationships" type="ellipse" r:blip="">
              <dgm:adjLst/>
            </dgm:shape>
            <dgm:presOf/>
          </dgm:layoutNode>
          <dgm:layoutNode name="Child4Accent8" styleLbl="alignNode1">
            <dgm:alg type="sp"/>
            <dgm:shape xmlns:r="http://schemas.openxmlformats.org/officeDocument/2006/relationships" type="ellipse" r:blip="">
              <dgm:adjLst/>
            </dgm:shape>
            <dgm:presOf/>
          </dgm:layoutNode>
          <dgm:layoutNode name="Child4"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5" axis="ch" ptType="node" st="5" cnt="1">
          <dgm:layoutNode name="Child5Accent1" styleLbl="alignNode1">
            <dgm:alg type="sp"/>
            <dgm:shape xmlns:r="http://schemas.openxmlformats.org/officeDocument/2006/relationships" type="ellipse" r:blip="">
              <dgm:adjLst/>
            </dgm:shape>
            <dgm:presOf/>
          </dgm:layoutNode>
          <dgm:layoutNode name="Child5Accent2" styleLbl="alignNode1">
            <dgm:alg type="sp"/>
            <dgm:shape xmlns:r="http://schemas.openxmlformats.org/officeDocument/2006/relationships" type="ellipse" r:blip="">
              <dgm:adjLst/>
            </dgm:shape>
            <dgm:presOf/>
          </dgm:layoutNode>
          <dgm:layoutNode name="Child5Accent3" styleLbl="alignNode1">
            <dgm:alg type="sp"/>
            <dgm:shape xmlns:r="http://schemas.openxmlformats.org/officeDocument/2006/relationships" type="ellipse" r:blip="">
              <dgm:adjLst/>
            </dgm:shape>
            <dgm:presOf/>
          </dgm:layoutNode>
          <dgm:layoutNode name="Child5Accent4" styleLbl="alignNode1">
            <dgm:alg type="sp"/>
            <dgm:shape xmlns:r="http://schemas.openxmlformats.org/officeDocument/2006/relationships" type="ellipse" r:blip="">
              <dgm:adjLst/>
            </dgm:shape>
            <dgm:presOf/>
          </dgm:layoutNode>
          <dgm:layoutNode name="Child5Accent5" styleLbl="alignNode1">
            <dgm:alg type="sp"/>
            <dgm:shape xmlns:r="http://schemas.openxmlformats.org/officeDocument/2006/relationships" type="ellipse" r:blip="">
              <dgm:adjLst/>
            </dgm:shape>
            <dgm:presOf/>
          </dgm:layoutNode>
          <dgm:layoutNode name="Child5Accent6" styleLbl="alignNode1">
            <dgm:alg type="sp"/>
            <dgm:shape xmlns:r="http://schemas.openxmlformats.org/officeDocument/2006/relationships" type="ellipse" r:blip="">
              <dgm:adjLst/>
            </dgm:shape>
            <dgm:presOf/>
          </dgm:layoutNode>
          <dgm:layoutNode name="Child5Accent7" styleLbl="alignNode1">
            <dgm:alg type="sp"/>
            <dgm:shape xmlns:r="http://schemas.openxmlformats.org/officeDocument/2006/relationships" type="ellipse" r:blip="">
              <dgm:adjLst/>
            </dgm:shape>
            <dgm:presOf/>
          </dgm:layoutNode>
          <dgm:layoutNode name="Child5Accent8" styleLbl="alignNode1">
            <dgm:alg type="sp"/>
            <dgm:shape xmlns:r="http://schemas.openxmlformats.org/officeDocument/2006/relationships" type="ellipse" r:blip="">
              <dgm:adjLst/>
            </dgm:shape>
            <dgm:presOf/>
          </dgm:layoutNode>
          <dgm:layoutNode name="Child5Accent9" styleLbl="alignNode1">
            <dgm:alg type="sp"/>
            <dgm:shape xmlns:r="http://schemas.openxmlformats.org/officeDocument/2006/relationships" type="ellipse" r:blip="">
              <dgm:adjLst/>
            </dgm:shape>
            <dgm:presOf/>
          </dgm:layoutNode>
          <dgm:layoutNode name="Child5"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1/layout/ConvergingText">
  <dgm:title val="Converging Text"/>
  <dgm:desc val="Use to show multiple steps or parts that merge into a whole. Limited to one Level 1 shape that contains text and a maximum of five Level 2 shapes."/>
  <dgm:catLst>
    <dgm:cat type="process" pri="6500"/>
    <dgm:cat type="officeonline" pri="5000"/>
  </dgm:catLst>
  <dgm:samp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tyleData>
  <dgm:clr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clrData>
  <dgm:layoutNode name="Name0">
    <dgm:varLst>
      <dgm:chMax/>
      <dgm:chPref val="1"/>
      <dgm:dir/>
      <dgm:animOne val="branch"/>
      <dgm:animLvl val="lvl"/>
      <dgm:resizeHandles/>
    </dgm:varLst>
    <dgm:choose name="Name1">
      <dgm:if name="Name2" func="var" arg="dir" op="equ" val="norm">
        <dgm:alg type="lin">
          <dgm:param type="linDir" val="fromL"/>
          <dgm:param type="vertAlign" val="mid"/>
          <dgm:param type="nodeVertAlign" val="mid"/>
          <dgm:param type="horzAlign" val="ctr"/>
        </dgm:alg>
      </dgm:if>
      <dgm:else name="Name3">
        <dgm:alg type="lin">
          <dgm:param type="linDir" val="fromR"/>
          <dgm:param type="vertAlign" val="mid"/>
          <dgm:param type="nodeVertAlign" val="mid"/>
          <dgm:param type="horzAlign" val="ctr"/>
        </dgm:alg>
      </dgm:else>
    </dgm:choose>
    <dgm:shape xmlns:r="http://schemas.openxmlformats.org/officeDocument/2006/relationships" r:blip="">
      <dgm:adjLst/>
    </dgm:shape>
    <dgm:constrLst>
      <dgm:constr type="primFontSz" for="des" forName="Parent" op="equ" val="65"/>
      <dgm:constr type="primFontSz" for="des" forName="Child1" op="equ" val="65"/>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w" for="ch" forName="composite" refType="w"/>
      <dgm:constr type="h" for="ch" forName="composite" refType="h"/>
      <dgm:constr type="sp" refType="w" refFor="ch" refForName="composite" op="equ" fact="0.05"/>
      <dgm:constr type="w" for="ch" forName="sibTrans" refType="w" refFor="ch" refForName="composite" op="equ" fact="0.05"/>
      <dgm:constr type="h" for="ch" forName="sibTrans" refType="w" refFor="ch" refForName="sibTrans" op="equ"/>
    </dgm:constrLst>
    <dgm:forEach name="nodesForEach" axis="ch" ptType="node">
      <dgm:layoutNode name="composite">
        <dgm:choose name="Name4">
          <dgm:if name="Name5" func="var" arg="dir" op="equ" val="norm">
            <dgm:choose name="Name6">
              <dgm:if name="Name7" axis="ch" ptType="node" func="cnt" op="equ" val="0">
                <dgm:alg type="composite">
                  <dgm:param type="ar" val="2.1059"/>
                </dgm:alg>
                <dgm:constrLst>
                  <dgm:constr type="l" for="ch" forName="Parent" refType="w" fact="0"/>
                  <dgm:constr type="t" for="ch" forName="Parent" refType="h" fact="0"/>
                  <dgm:constr type="w" for="ch" forName="Parent" refType="w" fact="0.4749"/>
                  <dgm:constr type="h" for="ch" forName="Parent" refType="h"/>
                  <dgm:constr type="l" for="ch" forName="ParentAccent1" refType="w" fact="0.9531"/>
                  <dgm:constr type="t" for="ch" forName="ParentAccent1" refType="h" fact="0.4506"/>
                  <dgm:constr type="w" for="ch" forName="ParentAccent1" refType="w" fact="0.0469"/>
                  <dgm:constr type="h" for="ch" forName="ParentAccent1" refType="h" fact="0.0988"/>
                  <dgm:constr type="l" for="ch" forName="ParentAccent2" refType="w" fact="0.8734"/>
                  <dgm:constr type="t" for="ch" forName="ParentAccent2" refType="h" fact="0.4506"/>
                  <dgm:constr type="w" for="ch" forName="ParentAccent2" refType="w" fact="0.0469"/>
                  <dgm:constr type="h" for="ch" forName="ParentAccent2" refType="h" fact="0.0988"/>
                  <dgm:constr type="l" for="ch" forName="ParentAccent3" refType="w" fact="0.7937"/>
                  <dgm:constr type="t" for="ch" forName="ParentAccent3" refType="h" fact="0.4506"/>
                  <dgm:constr type="w" for="ch" forName="ParentAccent3" refType="w" fact="0.0469"/>
                  <dgm:constr type="h" for="ch" forName="ParentAccent3" refType="h" fact="0.0988"/>
                  <dgm:constr type="l" for="ch" forName="ParentAccent4" refType="w" fact="0.714"/>
                  <dgm:constr type="t" for="ch" forName="ParentAccent4" refType="h" fact="0.4506"/>
                  <dgm:constr type="w" for="ch" forName="ParentAccent4" refType="w" fact="0.0469"/>
                  <dgm:constr type="h" for="ch" forName="ParentAccent4" refType="h" fact="0.0988"/>
                  <dgm:constr type="l" for="ch" forName="ParentAccent5" refType="w" fact="0.6343"/>
                  <dgm:constr type="t" for="ch" forName="ParentAccent5" refType="h" fact="0.4506"/>
                  <dgm:constr type="w" for="ch" forName="ParentAccent5" refType="w" fact="0.0469"/>
                  <dgm:constr type="h" for="ch" forName="ParentAccent5" refType="h" fact="0.0988"/>
                  <dgm:constr type="l" for="ch" forName="ParentAccent6" refType="w" fact="0.5076"/>
                  <dgm:constr type="t" for="ch" forName="ParentAccent6" refType="h" fact="0.4012"/>
                  <dgm:constr type="w" for="ch" forName="ParentAccent6" refType="w" fact="0.0939"/>
                  <dgm:constr type="h" for="ch" forName="ParentAccent6" refType="h" fact="0.1976"/>
                  <dgm:constr type="l" for="ch" forName="ParentAccent7" refType="w" fact="0.8766"/>
                  <dgm:constr type="t" for="ch" forName="ParentAccent7" refType="h" fact="0.2465"/>
                  <dgm:constr type="w" for="ch" forName="ParentAccent7" refType="w" fact="0.0469"/>
                  <dgm:constr type="h" for="ch" forName="ParentAccent7" refType="h" fact="0.0988"/>
                  <dgm:constr type="l" for="ch" forName="ParentAccent8" refType="w" fact="0.8766"/>
                  <dgm:constr type="t" for="ch" forName="ParentAccent8" refType="h" fact="0.6562"/>
                  <dgm:constr type="w" for="ch" forName="ParentAccent8" refType="w" fact="0.0469"/>
                  <dgm:constr type="h" for="ch" forName="ParentAccent8" refType="h" fact="0.0988"/>
                  <dgm:constr type="l" for="ch" forName="ParentAccent9" refType="w" fact="0.9185"/>
                  <dgm:constr type="t" for="ch" forName="ParentAccent9" refType="h" fact="0.3353"/>
                  <dgm:constr type="w" for="ch" forName="ParentAccent9" refType="w" fact="0.0469"/>
                  <dgm:constr type="h" for="ch" forName="ParentAccent9" refType="h" fact="0.0988"/>
                  <dgm:constr type="l" for="ch" forName="ParentAccent10" refType="w" fact="0.9213"/>
                  <dgm:constr type="t" for="ch" forName="ParentAccent10" refType="h" fact="0.5679"/>
                  <dgm:constr type="w" for="ch" forName="ParentAccent10" refType="w" fact="0.0469"/>
                  <dgm:constr type="h" for="ch" forName="ParentAccent10" refType="h" fact="0.0988"/>
                </dgm:constrLst>
              </dgm:if>
              <dgm:if name="Name8" axis="ch" ptType="node" func="cnt" op="equ" val="1">
                <dgm:alg type="composite">
                  <dgm:param type="ar" val="3.4411"/>
                </dgm:alg>
                <dgm:constrLst>
                  <dgm:constr type="l" for="ch" forName="Child1Accent1" refType="w" fact="0.284"/>
                  <dgm:constr type="t" for="ch" forName="Child1Accent1" refType="h" fact="0.4012"/>
                  <dgm:constr type="w" for="ch" forName="Child1Accent1" refType="w" fact="0.0574"/>
                  <dgm:constr type="h" for="ch" forName="Child1Accent1" refType="h" fact="0.1976"/>
                  <dgm:constr type="l" for="ch" forName="Child1Accent2" refType="w" fact="0.2272"/>
                  <dgm:constr type="t" for="ch" forName="Child1Accent2" refType="h" fact="0.4506"/>
                  <dgm:constr type="w" for="ch" forName="Child1Accent2" refType="w" fact="0.0287"/>
                  <dgm:constr type="h" for="ch" forName="Child1Accent2" refType="h" fact="0.0988"/>
                  <dgm:constr type="l" for="ch" forName="Child1Accent3" refType="w" fact="0.1705"/>
                  <dgm:constr type="t" for="ch" forName="Child1Accent3" refType="h" fact="0.4506"/>
                  <dgm:constr type="w" for="ch" forName="Child1Accent3" refType="w" fact="0.0287"/>
                  <dgm:constr type="h" for="ch" forName="Child1Accent3" refType="h" fact="0.0988"/>
                  <dgm:constr type="l" for="ch" forName="Child1Accent4" refType="w" fact="0.1137"/>
                  <dgm:constr type="t" for="ch" forName="Child1Accent4" refType="h" fact="0.4506"/>
                  <dgm:constr type="w" for="ch" forName="Child1Accent4" refType="w" fact="0.0287"/>
                  <dgm:constr type="h" for="ch" forName="Child1Accent4" refType="h" fact="0.0988"/>
                  <dgm:constr type="l" for="ch" forName="Child1Accent5" refType="w" fact="0.057"/>
                  <dgm:constr type="t" for="ch" forName="Child1Accent5" refType="h" fact="0.4506"/>
                  <dgm:constr type="w" for="ch" forName="Child1Accent5" refType="w" fact="0.0287"/>
                  <dgm:constr type="h" for="ch" forName="Child1Accent5" refType="h" fact="0.0988"/>
                  <dgm:constr type="l" for="ch" forName="Child1Accent6" refType="w" fact="0.0002"/>
                  <dgm:constr type="t" for="ch" forName="Child1Accent6" refType="h" fact="0.4506"/>
                  <dgm:constr type="w" for="ch" forName="Child1Accent6" refType="w" fact="0.0287"/>
                  <dgm:constr type="h" for="ch" forName="Child1Accent6" refType="h" fact="0.0988"/>
                  <dgm:constr type="l" for="ch" forName="Child1Accent7" refType="w" fact="0"/>
                  <dgm:constr type="t" for="ch" forName="Child1Accent7" refType="h" fact="0"/>
                  <dgm:constr type="w" for="ch" forName="Child1Accent7" refType="w" fact="0"/>
                  <dgm:constr type="h" for="ch" forName="Child1Accent7" refType="h" fact="0"/>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ParentAccent1" refType="w" fact="0.9713"/>
                  <dgm:constr type="t" for="ch" forName="ParentAccent1" refType="h" fact="0.4506"/>
                  <dgm:constr type="w" for="ch" forName="ParentAccent1" refType="w" fact="0.0287"/>
                  <dgm:constr type="h" for="ch" forName="ParentAccent1" refType="h" fact="0.0988"/>
                  <dgm:constr type="l" for="ch" forName="ParentAccent2" refType="w" fact="0.9187"/>
                  <dgm:constr type="t" for="ch" forName="ParentAccent2" refType="h" fact="0.4506"/>
                  <dgm:constr type="w" for="ch" forName="ParentAccent2" refType="w" fact="0.0287"/>
                  <dgm:constr type="h" for="ch" forName="ParentAccent2" refType="h" fact="0.0988"/>
                  <dgm:constr type="l" for="ch" forName="ParentAccent3" refType="w" fact="0.8661"/>
                  <dgm:constr type="t" for="ch" forName="ParentAccent3" refType="h" fact="0.4506"/>
                  <dgm:constr type="w" for="ch" forName="ParentAccent3" refType="w" fact="0.0287"/>
                  <dgm:constr type="h" for="ch" forName="ParentAccent3" refType="h" fact="0.0988"/>
                  <dgm:constr type="l" for="ch" forName="ParentAccent4" refType="w" fact="0.8136"/>
                  <dgm:constr type="t" for="ch" forName="ParentAccent4" refType="h" fact="0.4506"/>
                  <dgm:constr type="w" for="ch" forName="ParentAccent4" refType="w" fact="0.0287"/>
                  <dgm:constr type="h" for="ch" forName="ParentAccent4" refType="h" fact="0.0988"/>
                  <dgm:constr type="l" for="ch" forName="ParentAccent5" refType="w" fact="0.761"/>
                  <dgm:constr type="t" for="ch" forName="ParentAccent5" refType="h" fact="0.4506"/>
                  <dgm:constr type="w" for="ch" forName="ParentAccent5" refType="w" fact="0.0287"/>
                  <dgm:constr type="h" for="ch" forName="ParentAccent5" refType="h" fact="0.0988"/>
                  <dgm:constr type="l" for="ch" forName="ParentAccent6" refType="w" fact="0.6797"/>
                  <dgm:constr type="t" for="ch" forName="ParentAccent6" refType="h" fact="0.4012"/>
                  <dgm:constr type="w" for="ch" forName="ParentAccent6" refType="w" fact="0.0574"/>
                  <dgm:constr type="h" for="ch" forName="ParentAccent6" refType="h" fact="0.1976"/>
                  <dgm:constr type="l" for="ch" forName="ParentAccent7" refType="w" fact="0.9245"/>
                  <dgm:constr type="t" for="ch" forName="ParentAccent7" refType="h" fact="0.2465"/>
                  <dgm:constr type="w" for="ch" forName="ParentAccent7" refType="w" fact="0.0287"/>
                  <dgm:constr type="h" for="ch" forName="ParentAccent7" refType="h" fact="0.0988"/>
                  <dgm:constr type="l" for="ch" forName="ParentAccent8" refType="w" fact="0.9245"/>
                  <dgm:constr type="t" for="ch" forName="ParentAccent8" refType="h" fact="0.6562"/>
                  <dgm:constr type="w" for="ch" forName="ParentAccent8" refType="w" fact="0.0287"/>
                  <dgm:constr type="h" for="ch" forName="ParentAccent8" refType="h" fact="0.0988"/>
                  <dgm:constr type="l" for="ch" forName="ParentAccent9" refType="w" fact="0.9501"/>
                  <dgm:constr type="t" for="ch" forName="ParentAccent9" refType="h" fact="0.3353"/>
                  <dgm:constr type="w" for="ch" forName="ParentAccent9" refType="w" fact="0.0287"/>
                  <dgm:constr type="h" for="ch" forName="ParentAccent9" refType="h" fact="0.0988"/>
                  <dgm:constr type="l" for="ch" forName="ParentAccent10" refType="w" fact="0.9518"/>
                  <dgm:constr type="t" for="ch" forName="ParentAccent10" refType="h" fact="0.5679"/>
                  <dgm:constr type="w" for="ch" forName="ParentAccent10" refType="w" fact="0.0287"/>
                  <dgm:constr type="h" for="ch" forName="ParentAccent10" refType="h" fact="0.0988"/>
                  <dgm:constr type="l" for="ch" forName="Child1" refType="w" fact="0"/>
                  <dgm:constr type="t" for="ch" forName="Child1" refType="h" fact="0.1978"/>
                  <dgm:constr type="w" for="ch" forName="Child1" refType="w" fact="0.2544"/>
                  <dgm:constr type="h" for="ch" forName="Child1" refType="h" fact="0.2541"/>
                  <dgm:constr type="l" for="ch" forName="Parent" refType="w" fact="0.3653"/>
                  <dgm:constr type="t" for="ch" forName="Parent" refType="h" fact="0"/>
                  <dgm:constr type="w" for="ch" forName="Parent" refType="w" fact="0.2906"/>
                  <dgm:constr type="h" for="ch" forName="Parent" refType="h"/>
                </dgm:constrLst>
              </dgm:if>
              <dgm:if name="Name9" axis="ch" ptType="node" func="cnt" op="equ" val="2">
                <dgm:alg type="composite">
                  <dgm:param type="ar" val="2.1185"/>
                </dgm:alg>
                <dgm:constrLst>
                  <dgm:constr type="l" for="ch" forName="Child1Accent1" refType="w" fact="0.3436"/>
                  <dgm:constr type="t" for="ch" forName="Child1Accent1" refType="h" fact="0.2211"/>
                  <dgm:constr type="w" for="ch" forName="Child1Accent1" refType="w" fact="0.0574"/>
                  <dgm:constr type="h" for="ch" forName="Child1Accent1" refType="h" fact="0.1217"/>
                  <dgm:constr type="l" for="ch" forName="Child1Accent2" refType="w" fact="0.3068"/>
                  <dgm:constr type="t" for="ch" forName="Child1Accent2" refType="h" fact="0.1569"/>
                  <dgm:constr type="w" for="ch" forName="Child1Accent2" refType="w" fact="0.0287"/>
                  <dgm:constr type="h" for="ch" forName="Child1Accent2" refType="h" fact="0.0608"/>
                  <dgm:constr type="l" for="ch" forName="Child1Accent3" refType="w" fact="0.2455"/>
                  <dgm:constr type="t" for="ch" forName="Child1Accent3" refType="h" fact="0.1569"/>
                  <dgm:constr type="w" for="ch" forName="Child1Accent3" refType="w" fact="0.0287"/>
                  <dgm:constr type="h" for="ch" forName="Child1Accent3" refType="h" fact="0.0608"/>
                  <dgm:constr type="l" for="ch" forName="Child1Accent4" refType="w" fact="0.1842"/>
                  <dgm:constr type="t" for="ch" forName="Child1Accent4" refType="h" fact="0.1569"/>
                  <dgm:constr type="w" for="ch" forName="Child1Accent4" refType="w" fact="0.0287"/>
                  <dgm:constr type="h" for="ch" forName="Child1Accent4" refType="h" fact="0.0608"/>
                  <dgm:constr type="l" for="ch" forName="Child1Accent5" refType="w" fact="0.1229"/>
                  <dgm:constr type="t" for="ch" forName="Child1Accent5" refType="h" fact="0.1569"/>
                  <dgm:constr type="w" for="ch" forName="Child1Accent5" refType="w" fact="0.0287"/>
                  <dgm:constr type="h" for="ch" forName="Child1Accent5" refType="h" fact="0.0608"/>
                  <dgm:constr type="l" for="ch" forName="Child1Accent6" refType="w" fact="0.0615"/>
                  <dgm:constr type="t" for="ch" forName="Child1Accent6" refType="h" fact="0.1569"/>
                  <dgm:constr type="w" for="ch" forName="Child1Accent6" refType="w" fact="0.0287"/>
                  <dgm:constr type="h" for="ch" forName="Child1Accent6" refType="h" fact="0.0608"/>
                  <dgm:constr type="l" for="ch" forName="Child1Accent7" refType="w" fact="0.0002"/>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Child2Accent1" refType="w" fact="0.3436"/>
                  <dgm:constr type="t" for="ch" forName="Child2Accent1" refType="h" fact="0.8153"/>
                  <dgm:constr type="w" for="ch" forName="Child2Accent1" refType="w" fact="0.0574"/>
                  <dgm:constr type="h" for="ch" forName="Child2Accent1" refType="h" fact="0.1217"/>
                  <dgm:constr type="l" for="ch" forName="Child2Accent2" refType="w" fact="0.3068"/>
                  <dgm:constr type="t" for="ch" forName="Child2Accent2" refType="h" fact="0.9392"/>
                  <dgm:constr type="w" for="ch" forName="Child2Accent2" refType="w" fact="0.0287"/>
                  <dgm:constr type="h" for="ch" forName="Child2Accent2" refType="h" fact="0.0608"/>
                  <dgm:constr type="l" for="ch" forName="Child2Accent3" refType="w" fact="0.2455"/>
                  <dgm:constr type="t" for="ch" forName="Child2Accent3" refType="h" fact="0.9392"/>
                  <dgm:constr type="w" for="ch" forName="Child2Accent3" refType="w" fact="0.0287"/>
                  <dgm:constr type="h" for="ch" forName="Child2Accent3" refType="h" fact="0.0608"/>
                  <dgm:constr type="l" for="ch" forName="Child2Accent4" refType="w" fact="0.1842"/>
                  <dgm:constr type="t" for="ch" forName="Child2Accent4" refType="h" fact="0.9392"/>
                  <dgm:constr type="w" for="ch" forName="Child2Accent4" refType="w" fact="0.0287"/>
                  <dgm:constr type="h" for="ch" forName="Child2Accent4" refType="h" fact="0.0608"/>
                  <dgm:constr type="l" for="ch" forName="Child2Accent5" refType="w" fact="0.1229"/>
                  <dgm:constr type="t" for="ch" forName="Child2Accent5" refType="h" fact="0.9392"/>
                  <dgm:constr type="w" for="ch" forName="Child2Accent5" refType="w" fact="0.0287"/>
                  <dgm:constr type="h" for="ch" forName="Child2Accent5" refType="h" fact="0.0608"/>
                  <dgm:constr type="l" for="ch" forName="Child2Accent6" refType="w" fact="0.0615"/>
                  <dgm:constr type="t" for="ch" forName="Child2Accent6" refType="h" fact="0.9392"/>
                  <dgm:constr type="w" for="ch" forName="Child2Accent6" refType="w" fact="0.0287"/>
                  <dgm:constr type="h" for="ch" forName="Child2Accent6" refType="h" fact="0.0608"/>
                  <dgm:constr type="l" for="ch" forName="Child2Accent7" refType="w" fact="0.0002"/>
                  <dgm:constr type="t" for="ch" forName="Child2Accent7" refType="h" fact="0.9392"/>
                  <dgm:constr type="w" for="ch" forName="Child2Accent7" refType="w" fact="0.0287"/>
                  <dgm:constr type="h" for="ch" forName="Child2Accent7" refType="h" fact="0.0608"/>
                  <dgm:constr type="l" for="ch" forName="ParentAccent1" refType="w" fact="0.9713"/>
                  <dgm:constr type="t" for="ch" forName="ParentAccent1" refType="h" fact="0.5511"/>
                  <dgm:constr type="w" for="ch" forName="ParentAccent1" refType="w" fact="0.0287"/>
                  <dgm:constr type="h" for="ch" forName="ParentAccent1" refType="h" fact="0.0608"/>
                  <dgm:constr type="l" for="ch" forName="ParentAccent2" refType="w" fact="0.9187"/>
                  <dgm:constr type="t" for="ch" forName="ParentAccent2" refType="h" fact="0.5511"/>
                  <dgm:constr type="w" for="ch" forName="ParentAccent2" refType="w" fact="0.0287"/>
                  <dgm:constr type="h" for="ch" forName="ParentAccent2" refType="h" fact="0.0608"/>
                  <dgm:constr type="l" for="ch" forName="ParentAccent3" refType="w" fact="0.8661"/>
                  <dgm:constr type="t" for="ch" forName="ParentAccent3" refType="h" fact="0.5511"/>
                  <dgm:constr type="w" for="ch" forName="ParentAccent3" refType="w" fact="0.0287"/>
                  <dgm:constr type="h" for="ch" forName="ParentAccent3" refType="h" fact="0.0608"/>
                  <dgm:constr type="l" for="ch" forName="ParentAccent4" refType="w" fact="0.8136"/>
                  <dgm:constr type="t" for="ch" forName="ParentAccent4" refType="h" fact="0.5511"/>
                  <dgm:constr type="w" for="ch" forName="ParentAccent4" refType="w" fact="0.0287"/>
                  <dgm:constr type="h" for="ch" forName="ParentAccent4" refType="h" fact="0.0608"/>
                  <dgm:constr type="l" for="ch" forName="ParentAccent5" refType="w" fact="0.761"/>
                  <dgm:constr type="t" for="ch" forName="ParentAccent5" refType="h" fact="0.5511"/>
                  <dgm:constr type="w" for="ch" forName="ParentAccent5" refType="w" fact="0.0287"/>
                  <dgm:constr type="h" for="ch" forName="ParentAccent5" refType="h" fact="0.0608"/>
                  <dgm:constr type="l" for="ch" forName="ParentAccent6" refType="w" fact="0.6797"/>
                  <dgm:constr type="t" for="ch" forName="ParentAccent6" refType="h" fact="0.5207"/>
                  <dgm:constr type="w" for="ch" forName="ParentAccent6" refType="w" fact="0.0574"/>
                  <dgm:constr type="h" for="ch" forName="ParentAccent6" refType="h" fact="0.1217"/>
                  <dgm:constr type="l" for="ch" forName="ParentAccent7" refType="w" fact="0.9245"/>
                  <dgm:constr type="t" for="ch" forName="ParentAccent7" refType="h" fact="0.4255"/>
                  <dgm:constr type="w" for="ch" forName="ParentAccent7" refType="w" fact="0.0287"/>
                  <dgm:constr type="h" for="ch" forName="ParentAccent7" refType="h" fact="0.0608"/>
                  <dgm:constr type="l" for="ch" forName="ParentAccent8" refType="w" fact="0.9245"/>
                  <dgm:constr type="t" for="ch" forName="ParentAccent8" refType="h" fact="0.6776"/>
                  <dgm:constr type="w" for="ch" forName="ParentAccent8" refType="w" fact="0.0287"/>
                  <dgm:constr type="h" for="ch" forName="ParentAccent8" refType="h" fact="0.0608"/>
                  <dgm:constr type="l" for="ch" forName="ParentAccent9" refType="w" fact="0.9501"/>
                  <dgm:constr type="t" for="ch" forName="ParentAccent9" refType="h" fact="0.4801"/>
                  <dgm:constr type="w" for="ch" forName="ParentAccent9" refType="w" fact="0.0287"/>
                  <dgm:constr type="h" for="ch" forName="ParentAccent9" refType="h" fact="0.0608"/>
                  <dgm:constr type="l" for="ch" forName="ParentAccent10" refType="w" fact="0.9518"/>
                  <dgm:constr type="t" for="ch" forName="ParentAccent10" refType="h" fact="0.6233"/>
                  <dgm:constr type="w" for="ch" forName="ParentAccent10" refType="w" fact="0.0287"/>
                  <dgm:constr type="h" for="ch" forName="ParentAccent10" refType="h" fact="0.0608"/>
                  <dgm:constr type="l" for="ch" forName="Child2" refType="w" fact="0"/>
                  <dgm:constr type="t" for="ch" forName="Child2" refType="h" fact="0.7822"/>
                  <dgm:constr type="w" for="ch" forName="Child2" refType="w" fact="0.3364"/>
                  <dgm:constr type="h" for="ch" forName="Child2" refType="h" fact="0.1564"/>
                  <dgm:constr type="l" for="ch" forName="Child1" refType="w" fact="0"/>
                  <dgm:constr type="t" for="ch" forName="Child1" refType="h" fact="0"/>
                  <dgm:constr type="w" for="ch" forName="Child1" refType="w" fact="0.3364"/>
                  <dgm:constr type="h" for="ch" forName="Child1" refType="h" fact="0.1564"/>
                  <dgm:constr type="l" for="ch" forName="Parent" refType="w" fact="0.3653"/>
                  <dgm:constr type="t" for="ch" forName="Parent" refType="h" fact="0.2737"/>
                  <dgm:constr type="w" for="ch" forName="Parent" refType="w" fact="0.2906"/>
                  <dgm:constr type="h" for="ch" forName="Parent" refType="h" fact="0.6157"/>
                </dgm:constrLst>
              </dgm:if>
              <dgm:if name="Name10" axis="ch" ptType="node" func="cnt" op="equ" val="3">
                <dgm:alg type="composite">
                  <dgm:param type="ar" val="2.1185"/>
                </dgm:alg>
                <dgm:constrLst>
                  <dgm:constr type="l" for="ch" forName="Child1Accent1" refType="w" fact="0.3436"/>
                  <dgm:constr type="t" for="ch" forName="Child1Accent1" refType="h" fact="0.2211"/>
                  <dgm:constr type="w" for="ch" forName="Child1Accent1" refType="w" fact="0.0574"/>
                  <dgm:constr type="h" for="ch" forName="Child1Accent1" refType="h" fact="0.1217"/>
                  <dgm:constr type="l" for="ch" forName="Child1Accent2" refType="w" fact="0.3068"/>
                  <dgm:constr type="t" for="ch" forName="Child1Accent2" refType="h" fact="0.1569"/>
                  <dgm:constr type="w" for="ch" forName="Child1Accent2" refType="w" fact="0.0287"/>
                  <dgm:constr type="h" for="ch" forName="Child1Accent2" refType="h" fact="0.0608"/>
                  <dgm:constr type="l" for="ch" forName="Child1Accent3" refType="w" fact="0.2455"/>
                  <dgm:constr type="t" for="ch" forName="Child1Accent3" refType="h" fact="0.1569"/>
                  <dgm:constr type="w" for="ch" forName="Child1Accent3" refType="w" fact="0.0287"/>
                  <dgm:constr type="h" for="ch" forName="Child1Accent3" refType="h" fact="0.0608"/>
                  <dgm:constr type="l" for="ch" forName="Child1Accent4" refType="w" fact="0.1842"/>
                  <dgm:constr type="t" for="ch" forName="Child1Accent4" refType="h" fact="0.1569"/>
                  <dgm:constr type="w" for="ch" forName="Child1Accent4" refType="w" fact="0.0287"/>
                  <dgm:constr type="h" for="ch" forName="Child1Accent4" refType="h" fact="0.0608"/>
                  <dgm:constr type="l" for="ch" forName="Child1Accent5" refType="w" fact="0.1229"/>
                  <dgm:constr type="t" for="ch" forName="Child1Accent5" refType="h" fact="0.1569"/>
                  <dgm:constr type="w" for="ch" forName="Child1Accent5" refType="w" fact="0.0287"/>
                  <dgm:constr type="h" for="ch" forName="Child1Accent5" refType="h" fact="0.0608"/>
                  <dgm:constr type="l" for="ch" forName="Child2Accent1" refType="w" fact="0.284"/>
                  <dgm:constr type="t" for="ch" forName="Child2Accent1" refType="h" fact="0.5207"/>
                  <dgm:constr type="w" for="ch" forName="Child2Accent1" refType="w" fact="0.0574"/>
                  <dgm:constr type="h" for="ch" forName="Child2Accent1" refType="h" fact="0.1217"/>
                  <dgm:constr type="l" for="ch" forName="Child2Accent2" refType="w" fact="0.2272"/>
                  <dgm:constr type="t" for="ch" forName="Child2Accent2" refType="h" fact="0.5511"/>
                  <dgm:constr type="w" for="ch" forName="Child2Accent2" refType="w" fact="0.0287"/>
                  <dgm:constr type="h" for="ch" forName="Child2Accent2" refType="h" fact="0.0608"/>
                  <dgm:constr type="l" for="ch" forName="Child2Accent3" refType="w" fact="0.1705"/>
                  <dgm:constr type="t" for="ch" forName="Child2Accent3" refType="h" fact="0.5511"/>
                  <dgm:constr type="w" for="ch" forName="Child2Accent3" refType="w" fact="0.0287"/>
                  <dgm:constr type="h" for="ch" forName="Child2Accent3" refType="h" fact="0.0608"/>
                  <dgm:constr type="l" for="ch" forName="Child2Accent4" refType="w" fact="0.1137"/>
                  <dgm:constr type="t" for="ch" forName="Child2Accent4" refType="h" fact="0.5511"/>
                  <dgm:constr type="w" for="ch" forName="Child2Accent4" refType="w" fact="0.0287"/>
                  <dgm:constr type="h" for="ch" forName="Child2Accent4" refType="h" fact="0.0608"/>
                  <dgm:constr type="l" for="ch" forName="Child1Accent6" refType="w" fact="0.0615"/>
                  <dgm:constr type="t" for="ch" forName="Child1Accent6" refType="h" fact="0.1569"/>
                  <dgm:constr type="w" for="ch" forName="Child1Accent6" refType="w" fact="0.0287"/>
                  <dgm:constr type="h" for="ch" forName="Child1Accent6" refType="h" fact="0.0608"/>
                  <dgm:constr type="l" for="ch" forName="Child2Accent5" refType="w" fact="0.057"/>
                  <dgm:constr type="t" for="ch" forName="Child2Accent5" refType="h" fact="0.5511"/>
                  <dgm:constr type="w" for="ch" forName="Child2Accent5" refType="w" fact="0.0287"/>
                  <dgm:constr type="h" for="ch" forName="Child2Accent5" refType="h" fact="0.0608"/>
                  <dgm:constr type="l" for="ch" forName="Child1Accent7" refType="w" fact="0.0002"/>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Child2Accent6" refType="w" fact="0.0002"/>
                  <dgm:constr type="t" for="ch" forName="Child2Accent6" refType="h" fact="0.5511"/>
                  <dgm:constr type="w" for="ch" forName="Child2Accent6" refType="w" fact="0.0287"/>
                  <dgm:constr type="h" for="ch" forName="Child2Accent6" refType="h" fact="0.0608"/>
                  <dgm:constr type="l" for="ch" forName="Child2Accent7" refType="w" fact="0"/>
                  <dgm:constr type="t" for="ch" forName="Child2Accent7" refType="h" fact="0"/>
                  <dgm:constr type="w" for="ch" forName="Child2Accent7" refType="w" fact="0"/>
                  <dgm:constr type="h" for="ch" forName="Child2Accent7" refType="h" fact="0"/>
                  <dgm:constr type="l" for="ch" forName="Child3Accent1" refType="w" fact="0.3436"/>
                  <dgm:constr type="t" for="ch" forName="Child3Accent1" refType="h" fact="0.8153"/>
                  <dgm:constr type="w" for="ch" forName="Child3Accent1" refType="w" fact="0.0574"/>
                  <dgm:constr type="h" for="ch" forName="Child3Accent1" refType="h" fact="0.1217"/>
                  <dgm:constr type="l" for="ch" forName="Child3Accent2" refType="w" fact="0.3068"/>
                  <dgm:constr type="t" for="ch" forName="Child3Accent2" refType="h" fact="0.9392"/>
                  <dgm:constr type="w" for="ch" forName="Child3Accent2" refType="w" fact="0.0287"/>
                  <dgm:constr type="h" for="ch" forName="Child3Accent2" refType="h" fact="0.0608"/>
                  <dgm:constr type="l" for="ch" forName="Child3Accent3" refType="w" fact="0.2455"/>
                  <dgm:constr type="t" for="ch" forName="Child3Accent3" refType="h" fact="0.9392"/>
                  <dgm:constr type="w" for="ch" forName="Child3Accent3" refType="w" fact="0.0287"/>
                  <dgm:constr type="h" for="ch" forName="Child3Accent3" refType="h" fact="0.0608"/>
                  <dgm:constr type="l" for="ch" forName="Child3Accent4" refType="w" fact="0.1842"/>
                  <dgm:constr type="t" for="ch" forName="Child3Accent4" refType="h" fact="0.9392"/>
                  <dgm:constr type="w" for="ch" forName="Child3Accent4" refType="w" fact="0.0287"/>
                  <dgm:constr type="h" for="ch" forName="Child3Accent4" refType="h" fact="0.0608"/>
                  <dgm:constr type="l" for="ch" forName="Child3Accent5" refType="w" fact="0.1229"/>
                  <dgm:constr type="t" for="ch" forName="Child3Accent5" refType="h" fact="0.9392"/>
                  <dgm:constr type="w" for="ch" forName="Child3Accent5" refType="w" fact="0.0287"/>
                  <dgm:constr type="h" for="ch" forName="Child3Accent5" refType="h" fact="0.0608"/>
                  <dgm:constr type="l" for="ch" forName="Child3Accent6" refType="w" fact="0.0615"/>
                  <dgm:constr type="t" for="ch" forName="Child3Accent6" refType="h" fact="0.9392"/>
                  <dgm:constr type="w" for="ch" forName="Child3Accent6" refType="w" fact="0.0287"/>
                  <dgm:constr type="h" for="ch" forName="Child3Accent6" refType="h" fact="0.0608"/>
                  <dgm:constr type="l" for="ch" forName="Child3Accent7" refType="w" fact="0.0002"/>
                  <dgm:constr type="t" for="ch" forName="Child3Accent7" refType="h" fact="0.9392"/>
                  <dgm:constr type="w" for="ch" forName="Child3Accent7" refType="w" fact="0.0287"/>
                  <dgm:constr type="h" for="ch" forName="Child3Accent7" refType="h" fact="0.0608"/>
                  <dgm:constr type="l" for="ch" forName="ParentAccent1" refType="w" fact="0.9713"/>
                  <dgm:constr type="t" for="ch" forName="ParentAccent1" refType="h" fact="0.5511"/>
                  <dgm:constr type="w" for="ch" forName="ParentAccent1" refType="w" fact="0.0287"/>
                  <dgm:constr type="h" for="ch" forName="ParentAccent1" refType="h" fact="0.0608"/>
                  <dgm:constr type="l" for="ch" forName="ParentAccent2" refType="w" fact="0.9187"/>
                  <dgm:constr type="t" for="ch" forName="ParentAccent2" refType="h" fact="0.5511"/>
                  <dgm:constr type="w" for="ch" forName="ParentAccent2" refType="w" fact="0.0287"/>
                  <dgm:constr type="h" for="ch" forName="ParentAccent2" refType="h" fact="0.0608"/>
                  <dgm:constr type="l" for="ch" forName="ParentAccent3" refType="w" fact="0.8661"/>
                  <dgm:constr type="t" for="ch" forName="ParentAccent3" refType="h" fact="0.5511"/>
                  <dgm:constr type="w" for="ch" forName="ParentAccent3" refType="w" fact="0.0287"/>
                  <dgm:constr type="h" for="ch" forName="ParentAccent3" refType="h" fact="0.0608"/>
                  <dgm:constr type="l" for="ch" forName="ParentAccent4" refType="w" fact="0.8136"/>
                  <dgm:constr type="t" for="ch" forName="ParentAccent4" refType="h" fact="0.5511"/>
                  <dgm:constr type="w" for="ch" forName="ParentAccent4" refType="w" fact="0.0287"/>
                  <dgm:constr type="h" for="ch" forName="ParentAccent4" refType="h" fact="0.0608"/>
                  <dgm:constr type="l" for="ch" forName="ParentAccent5" refType="w" fact="0.761"/>
                  <dgm:constr type="t" for="ch" forName="ParentAccent5" refType="h" fact="0.5511"/>
                  <dgm:constr type="w" for="ch" forName="ParentAccent5" refType="w" fact="0.0287"/>
                  <dgm:constr type="h" for="ch" forName="ParentAccent5" refType="h" fact="0.0608"/>
                  <dgm:constr type="l" for="ch" forName="ParentAccent6" refType="w" fact="0.6797"/>
                  <dgm:constr type="t" for="ch" forName="ParentAccent6" refType="h" fact="0.5207"/>
                  <dgm:constr type="w" for="ch" forName="ParentAccent6" refType="w" fact="0.0574"/>
                  <dgm:constr type="h" for="ch" forName="ParentAccent6" refType="h" fact="0.1217"/>
                  <dgm:constr type="l" for="ch" forName="ParentAccent7" refType="w" fact="0.9245"/>
                  <dgm:constr type="t" for="ch" forName="ParentAccent7" refType="h" fact="0.4255"/>
                  <dgm:constr type="w" for="ch" forName="ParentAccent7" refType="w" fact="0.0287"/>
                  <dgm:constr type="h" for="ch" forName="ParentAccent7" refType="h" fact="0.0608"/>
                  <dgm:constr type="l" for="ch" forName="ParentAccent8" refType="w" fact="0.9245"/>
                  <dgm:constr type="t" for="ch" forName="ParentAccent8" refType="h" fact="0.6776"/>
                  <dgm:constr type="w" for="ch" forName="ParentAccent8" refType="w" fact="0.0287"/>
                  <dgm:constr type="h" for="ch" forName="ParentAccent8" refType="h" fact="0.0608"/>
                  <dgm:constr type="l" for="ch" forName="ParentAccent9" refType="w" fact="0.9501"/>
                  <dgm:constr type="t" for="ch" forName="ParentAccent9" refType="h" fact="0.4801"/>
                  <dgm:constr type="w" for="ch" forName="ParentAccent9" refType="w" fact="0.0287"/>
                  <dgm:constr type="h" for="ch" forName="ParentAccent9" refType="h" fact="0.0608"/>
                  <dgm:constr type="l" for="ch" forName="ParentAccent10" refType="w" fact="0.9518"/>
                  <dgm:constr type="t" for="ch" forName="ParentAccent10" refType="h" fact="0.6233"/>
                  <dgm:constr type="w" for="ch" forName="ParentAccent10" refType="w" fact="0.0287"/>
                  <dgm:constr type="h" for="ch" forName="ParentAccent10" refType="h" fact="0.0608"/>
                  <dgm:constr type="l" for="ch" forName="Child3" refType="w" fact="0"/>
                  <dgm:constr type="t" for="ch" forName="Child3" refType="h" fact="0.7822"/>
                  <dgm:constr type="w" for="ch" forName="Child3" refType="w" fact="0.3364"/>
                  <dgm:constr type="h" for="ch" forName="Child3" refType="h" fact="0.1564"/>
                  <dgm:constr type="l" for="ch" forName="Child2" refType="w" fact="0"/>
                  <dgm:constr type="t" for="ch" forName="Child2" refType="h" fact="0.3955"/>
                  <dgm:constr type="w" for="ch" forName="Child2" refType="w" fact="0.2544"/>
                  <dgm:constr type="h" for="ch" forName="Child2" refType="h" fact="0.1564"/>
                  <dgm:constr type="l" for="ch" forName="Child1" refType="w" fact="0"/>
                  <dgm:constr type="t" for="ch" forName="Child1" refType="h" fact="0"/>
                  <dgm:constr type="w" for="ch" forName="Child1" refType="w" fact="0.3364"/>
                  <dgm:constr type="h" for="ch" forName="Child1" refType="h" fact="0.1564"/>
                  <dgm:constr type="l" for="ch" forName="Parent" refType="w" fact="0.3653"/>
                  <dgm:constr type="t" for="ch" forName="Parent" refType="h" fact="0.2737"/>
                  <dgm:constr type="w" for="ch" forName="Parent" refType="w" fact="0.2906"/>
                  <dgm:constr type="h" for="ch" forName="Parent" refType="h" fact="0.6157"/>
                </dgm:constrLst>
              </dgm:if>
              <dgm:if name="Name11" axis="ch" ptType="node" func="cnt" op="equ" val="4">
                <dgm:alg type="composite">
                  <dgm:param type="ar" val="1.8304"/>
                </dgm:alg>
                <dgm:constrLst>
                  <dgm:constr type="l" for="ch" forName="Parent" refType="w" fact="0.3771"/>
                  <dgm:constr type="t" for="ch" forName="Parent" refType="h" fact="0.2946"/>
                  <dgm:constr type="w" for="ch" forName="Parent" refType="w" fact="0.2862"/>
                  <dgm:constr type="h" for="ch" forName="Parent" refType="h" fact="0.5239"/>
                  <dgm:constr type="l" for="ch" forName="Child1Accent1" refType="w" fact="0.3904"/>
                  <dgm:constr type="t" for="ch" forName="Child1Accent1" refType="h" fact="0.2104"/>
                  <dgm:constr type="w" for="ch" forName="Child1Accent1" refType="w" fact="0.0566"/>
                  <dgm:constr type="h" for="ch" forName="Child1Accent1" refType="h" fact="0.1035"/>
                  <dgm:constr type="l" for="ch" forName="Child1Accent3" refType="w" fact="0.3001"/>
                  <dgm:constr type="t" for="ch" forName="Child1Accent3" refType="h" fact="0.128"/>
                  <dgm:constr type="w" for="ch" forName="Child1Accent3" refType="w" fact="0.0283"/>
                  <dgm:constr type="h" for="ch" forName="Child1Accent3" refType="h" fact="0.0518"/>
                  <dgm:constr type="l" for="ch" forName="Child1Accent4" refType="w" fact="0.2418"/>
                  <dgm:constr type="t" for="ch" forName="Child1Accent4" refType="h" fact="0.128"/>
                  <dgm:constr type="w" for="ch" forName="Child1Accent4" refType="w" fact="0.0283"/>
                  <dgm:constr type="h" for="ch" forName="Child1Accent4" refType="h" fact="0.0518"/>
                  <dgm:constr type="l" for="ch" forName="Child1Accent5" refType="w" fact="0.1835"/>
                  <dgm:constr type="t" for="ch" forName="Child1Accent5" refType="h" fact="0.128"/>
                  <dgm:constr type="w" for="ch" forName="Child1Accent5" refType="w" fact="0.0283"/>
                  <dgm:constr type="h" for="ch" forName="Child1Accent5" refType="h" fact="0.0518"/>
                  <dgm:constr type="l" for="ch" forName="Child1Accent6" refType="w" fact="0.1252"/>
                  <dgm:constr type="t" for="ch" forName="Child1Accent6" refType="h" fact="0.128"/>
                  <dgm:constr type="w" for="ch" forName="Child1Accent6" refType="w" fact="0.0283"/>
                  <dgm:constr type="h" for="ch" forName="Child1Accent6" refType="h" fact="0.0518"/>
                  <dgm:constr type="l" for="ch" forName="Child3Accent1" refType="w" fact="0.3158"/>
                  <dgm:constr type="t" for="ch" forName="Child3Accent1" refType="h" fact="0.6212"/>
                  <dgm:constr type="w" for="ch" forName="Child3Accent1" refType="w" fact="0.0566"/>
                  <dgm:constr type="h" for="ch" forName="Child3Accent1" refType="h" fact="0.1035"/>
                  <dgm:constr type="l" for="ch" forName="Child3Accent2" refType="w" fact="0.2689"/>
                  <dgm:constr type="t" for="ch" forName="Child3Accent2" refType="h" fact="0.6828"/>
                  <dgm:constr type="w" for="ch" forName="Child3Accent2" refType="w" fact="0.0283"/>
                  <dgm:constr type="h" for="ch" forName="Child3Accent2" refType="h" fact="0.0518"/>
                  <dgm:constr type="l" for="ch" forName="Child3Accent4" refType="w" fact="0.1614"/>
                  <dgm:constr type="t" for="ch" forName="Child3Accent4" refType="h" fact="0.6828"/>
                  <dgm:constr type="w" for="ch" forName="Child3Accent4" refType="w" fact="0.0283"/>
                  <dgm:constr type="h" for="ch" forName="Child3Accent4" refType="h" fact="0.0518"/>
                  <dgm:constr type="l" for="ch" forName="Child3Accent5" refType="w" fact="0.1077"/>
                  <dgm:constr type="t" for="ch" forName="Child3Accent5" refType="h" fact="0.6828"/>
                  <dgm:constr type="w" for="ch" forName="Child3Accent5" refType="w" fact="0.0283"/>
                  <dgm:constr type="h" for="ch" forName="Child3Accent5" refType="h" fact="0.0518"/>
                  <dgm:constr type="l" for="ch" forName="Child1Accent7" refType="w" fact="0.0668"/>
                  <dgm:constr type="t" for="ch" forName="Child1Accent7" refType="h" fact="0.128"/>
                  <dgm:constr type="w" for="ch" forName="Child1Accent7" refType="w" fact="0.0283"/>
                  <dgm:constr type="h" for="ch" forName="Child1Accent7" refType="h" fact="0.0518"/>
                  <dgm:constr type="l" for="ch" forName="Child3Accent6" refType="w" fact="0.0539"/>
                  <dgm:constr type="t" for="ch" forName="Child3Accent6" refType="h" fact="0.6828"/>
                  <dgm:constr type="w" for="ch" forName="Child3Accent6" refType="w" fact="0.0283"/>
                  <dgm:constr type="h" for="ch" forName="Child3Accent6" refType="h" fact="0.0518"/>
                  <dgm:constr type="l" for="ch" forName="Child1Accent8" refType="w" fact="0.0085"/>
                  <dgm:constr type="t" for="ch" forName="Child1Accent8" refType="h" fact="0.128"/>
                  <dgm:constr type="w" for="ch" forName="Child1Accent8" refType="w" fact="0.0283"/>
                  <dgm:constr type="h" for="ch" forName="Child1Accent8" refType="h" fact="0.0518"/>
                  <dgm:constr type="l" for="ch" forName="Child1Accent9" refType="w" fact="0"/>
                  <dgm:constr type="t" for="ch" forName="Child1Accent9" refType="h" fact="0"/>
                  <dgm:constr type="w" for="ch" forName="Child1Accent9" refType="w" fact="0"/>
                  <dgm:constr type="h" for="ch" forName="Child1Accent9" refType="h" fact="0"/>
                  <dgm:constr type="l" for="ch" forName="Child3Accent7" refType="w" fact="0.0002"/>
                  <dgm:constr type="t" for="ch" forName="Child3Accent7" refType="h" fact="0.6828"/>
                  <dgm:constr type="w" for="ch" forName="Child3Accent7" refType="w" fact="0.0283"/>
                  <dgm:constr type="h" for="ch" forName="Child3Accent7" refType="h" fact="0.0518"/>
                  <dgm:constr type="l" for="ch" forName="Child4Accent1" refType="w" fact="0.3904"/>
                  <dgm:constr type="t" for="ch" forName="Child4Accent1" refType="h" fact="0.8"/>
                  <dgm:constr type="w" for="ch" forName="Child4Accent1" refType="w" fact="0.0566"/>
                  <dgm:constr type="h" for="ch" forName="Child4Accent1" refType="h" fact="0.1035"/>
                  <dgm:constr type="l" for="ch" forName="Child4Accent3" refType="w" fact="0.2998"/>
                  <dgm:constr type="t" for="ch" forName="Child4Accent3" refType="h" fact="0.9482"/>
                  <dgm:constr type="w" for="ch" forName="Child4Accent3" refType="w" fact="0.0283"/>
                  <dgm:constr type="h" for="ch" forName="Child4Accent3" refType="h" fact="0.0518"/>
                  <dgm:constr type="l" for="ch" forName="Child4Accent4" refType="w" fact="0.2415"/>
                  <dgm:constr type="t" for="ch" forName="Child4Accent4" refType="h" fact="0.9482"/>
                  <dgm:constr type="w" for="ch" forName="Child4Accent4" refType="w" fact="0.0283"/>
                  <dgm:constr type="h" for="ch" forName="Child4Accent4" refType="h" fact="0.0518"/>
                  <dgm:constr type="l" for="ch" forName="Child4Accent5" refType="w" fact="0.1833"/>
                  <dgm:constr type="t" for="ch" forName="Child4Accent5" refType="h" fact="0.9482"/>
                  <dgm:constr type="w" for="ch" forName="Child4Accent5" refType="w" fact="0.0283"/>
                  <dgm:constr type="h" for="ch" forName="Child4Accent5" refType="h" fact="0.0518"/>
                  <dgm:constr type="l" for="ch" forName="Child4Accent6" refType="w" fact="0.1251"/>
                  <dgm:constr type="t" for="ch" forName="Child4Accent6" refType="h" fact="0.9482"/>
                  <dgm:constr type="w" for="ch" forName="Child4Accent6" refType="w" fact="0.0283"/>
                  <dgm:constr type="h" for="ch" forName="Child4Accent6" refType="h" fact="0.0518"/>
                  <dgm:constr type="l" for="ch" forName="Child4Accent7" refType="w" fact="0.0668"/>
                  <dgm:constr type="t" for="ch" forName="Child4Accent7" refType="h" fact="0.9482"/>
                  <dgm:constr type="w" for="ch" forName="Child4Accent7" refType="w" fact="0.0283"/>
                  <dgm:constr type="h" for="ch" forName="Child4Accent7" refType="h" fact="0.0518"/>
                  <dgm:constr type="l" for="ch" forName="Child4Accent8" refType="w" fact="0.0086"/>
                  <dgm:constr type="t" for="ch" forName="Child4Accent8" refType="h" fact="0.9482"/>
                  <dgm:constr type="w" for="ch" forName="Child4Accent8" refType="w" fact="0.0283"/>
                  <dgm:constr type="h" for="ch" forName="Child4Accent8" refType="h" fact="0.0518"/>
                  <dgm:constr type="l" for="ch" forName="Child2Accent1" refType="w" fact="0.3158"/>
                  <dgm:constr type="t" for="ch" forName="Child2Accent1" refType="h" fact="0.3725"/>
                  <dgm:constr type="w" for="ch" forName="Child2Accent1" refType="w" fact="0.0566"/>
                  <dgm:constr type="h" for="ch" forName="Child2Accent1" refType="h" fact="0.1035"/>
                  <dgm:constr type="l" for="ch" forName="Child4Accent2" refType="w" fact="0.358"/>
                  <dgm:constr type="t" for="ch" forName="Child4Accent2" refType="h" fact="0.8993"/>
                  <dgm:constr type="w" for="ch" forName="Child4Accent2" refType="w" fact="0.0283"/>
                  <dgm:constr type="h" for="ch" forName="Child4Accent2" refType="h" fact="0.0518"/>
                  <dgm:constr type="l" for="ch" forName="Child1Accent2" refType="w" fact="0.3585"/>
                  <dgm:constr type="t" for="ch" forName="Child1Accent2" refType="h" fact="0.162"/>
                  <dgm:constr type="w" for="ch" forName="Child1Accent2" refType="w" fact="0.0283"/>
                  <dgm:constr type="h" for="ch" forName="Child1Accent2" refType="h" fact="0.0518"/>
                  <dgm:constr type="l" for="ch" forName="Child3Accent3" refType="w" fact="0.2151"/>
                  <dgm:constr type="t" for="ch" forName="Child3Accent3" refType="h" fact="0.6828"/>
                  <dgm:constr type="w" for="ch" forName="Child3Accent3" refType="w" fact="0.0283"/>
                  <dgm:constr type="h" for="ch" forName="Child3Accent3" refType="h" fact="0.0518"/>
                  <dgm:constr type="l" for="ch" forName="Child2Accent2" refType="w" fact="0.2689"/>
                  <dgm:constr type="t" for="ch" forName="Child2Accent2" refType="h" fact="0.3937"/>
                  <dgm:constr type="w" for="ch" forName="Child2Accent2" refType="w" fact="0.0283"/>
                  <dgm:constr type="h" for="ch" forName="Child2Accent2" refType="h" fact="0.0518"/>
                  <dgm:constr type="l" for="ch" forName="Child2Accent4" refType="w" fact="0.1614"/>
                  <dgm:constr type="t" for="ch" forName="Child2Accent4" refType="h" fact="0.3937"/>
                  <dgm:constr type="w" for="ch" forName="Child2Accent4" refType="w" fact="0.0283"/>
                  <dgm:constr type="h" for="ch" forName="Child2Accent4" refType="h" fact="0.0518"/>
                  <dgm:constr type="l" for="ch" forName="Child2Accent5" refType="w" fact="0.1077"/>
                  <dgm:constr type="t" for="ch" forName="Child2Accent5" refType="h" fact="0.3937"/>
                  <dgm:constr type="w" for="ch" forName="Child2Accent5" refType="w" fact="0.0283"/>
                  <dgm:constr type="h" for="ch" forName="Child2Accent5" refType="h" fact="0.0518"/>
                  <dgm:constr type="l" for="ch" forName="Child2Accent6" refType="w" fact="0.0539"/>
                  <dgm:constr type="t" for="ch" forName="Child2Accent6" refType="h" fact="0.3937"/>
                  <dgm:constr type="w" for="ch" forName="Child2Accent6" refType="w" fact="0.0283"/>
                  <dgm:constr type="h" for="ch" forName="Child2Accent6" refType="h" fact="0.0518"/>
                  <dgm:constr type="l" for="ch" forName="Child2Accent7" refType="w" fact="0.0002"/>
                  <dgm:constr type="t" for="ch" forName="Child2Accent7" refType="h" fact="0.3937"/>
                  <dgm:constr type="w" for="ch" forName="Child2Accent7" refType="w" fact="0.0283"/>
                  <dgm:constr type="h" for="ch" forName="Child2Accent7" refType="h" fact="0.0518"/>
                  <dgm:constr type="l" for="ch" forName="Child2Accent3" refType="w" fact="0.2151"/>
                  <dgm:constr type="t" for="ch" forName="Child2Accent3" refType="h" fact="0.3937"/>
                  <dgm:constr type="w" for="ch" forName="Child2Accent3" refType="w" fact="0.0283"/>
                  <dgm:constr type="h" for="ch" forName="Child2Accent3" refType="h" fact="0.0518"/>
                  <dgm:constr type="l" for="ch" forName="ParentAccent1" refType="w" fact="0.9717"/>
                  <dgm:constr type="t" for="ch" forName="ParentAccent1" refType="h" fact="0.5316"/>
                  <dgm:constr type="w" for="ch" forName="ParentAccent1" refType="w" fact="0.0283"/>
                  <dgm:constr type="h" for="ch" forName="ParentAccent1" refType="h" fact="0.0518"/>
                  <dgm:constr type="l" for="ch" forName="ParentAccent2" refType="w" fact="0.9199"/>
                  <dgm:constr type="t" for="ch" forName="ParentAccent2" refType="h" fact="0.5316"/>
                  <dgm:constr type="w" for="ch" forName="ParentAccent2" refType="w" fact="0.0283"/>
                  <dgm:constr type="h" for="ch" forName="ParentAccent2" refType="h" fact="0.0518"/>
                  <dgm:constr type="l" for="ch" forName="ParentAccent3" refType="w" fact="0.8682"/>
                  <dgm:constr type="t" for="ch" forName="ParentAccent3" refType="h" fact="0.5316"/>
                  <dgm:constr type="w" for="ch" forName="ParentAccent3" refType="w" fact="0.0283"/>
                  <dgm:constr type="h" for="ch" forName="ParentAccent3" refType="h" fact="0.0518"/>
                  <dgm:constr type="l" for="ch" forName="ParentAccent4" refType="w" fact="0.8164"/>
                  <dgm:constr type="t" for="ch" forName="ParentAccent4" refType="h" fact="0.5316"/>
                  <dgm:constr type="w" for="ch" forName="ParentAccent4" refType="w" fact="0.0283"/>
                  <dgm:constr type="h" for="ch" forName="ParentAccent4" refType="h" fact="0.0518"/>
                  <dgm:constr type="l" for="ch" forName="ParentAccent5" refType="w" fact="0.7646"/>
                  <dgm:constr type="t" for="ch" forName="ParentAccent5" refType="h" fact="0.5316"/>
                  <dgm:constr type="w" for="ch" forName="ParentAccent5" refType="w" fact="0.0283"/>
                  <dgm:constr type="h" for="ch" forName="ParentAccent5" refType="h" fact="0.0518"/>
                  <dgm:constr type="l" for="ch" forName="ParentAccent6" refType="w" fact="0.6846"/>
                  <dgm:constr type="t" for="ch" forName="ParentAccent6" refType="h" fact="0.5057"/>
                  <dgm:constr type="w" for="ch" forName="ParentAccent6" refType="w" fact="0.0566"/>
                  <dgm:constr type="h" for="ch" forName="ParentAccent6" refType="h" fact="0.1035"/>
                  <dgm:constr type="l" for="ch" forName="ParentAccent7" refType="w" fact="0.9256"/>
                  <dgm:constr type="t" for="ch" forName="ParentAccent7" refType="h" fact="0.4247"/>
                  <dgm:constr type="w" for="ch" forName="ParentAccent7" refType="w" fact="0.0283"/>
                  <dgm:constr type="h" for="ch" forName="ParentAccent7" refType="h" fact="0.0518"/>
                  <dgm:constr type="l" for="ch" forName="ParentAccent8" refType="w" fact="0.9256"/>
                  <dgm:constr type="t" for="ch" forName="ParentAccent8" refType="h" fact="0.6392"/>
                  <dgm:constr type="w" for="ch" forName="ParentAccent8" refType="w" fact="0.0283"/>
                  <dgm:constr type="h" for="ch" forName="ParentAccent8" refType="h" fact="0.0518"/>
                  <dgm:constr type="l" for="ch" forName="ParentAccent9" refType="w" fact="0.9509"/>
                  <dgm:constr type="t" for="ch" forName="ParentAccent9" refType="h" fact="0.4712"/>
                  <dgm:constr type="w" for="ch" forName="ParentAccent9" refType="w" fact="0.0283"/>
                  <dgm:constr type="h" for="ch" forName="ParentAccent9" refType="h" fact="0.0518"/>
                  <dgm:constr type="l" for="ch" forName="ParentAccent10" refType="w" fact="0.9525"/>
                  <dgm:constr type="t" for="ch" forName="ParentAccent10" refType="h" fact="0.593"/>
                  <dgm:constr type="w" for="ch" forName="ParentAccent10" refType="w" fact="0.0283"/>
                  <dgm:constr type="h" for="ch" forName="ParentAccent10" refType="h" fact="0.0518"/>
                  <dgm:constr type="l" for="ch" forName="Child4" refType="w" fact="0.0081"/>
                  <dgm:constr type="t" for="ch" forName="Child4" refType="h" fact="0.8184"/>
                  <dgm:constr type="w" for="ch" forName="Child4" refType="w" fact="0.3192"/>
                  <dgm:constr type="h" for="ch" forName="Child4" refType="h" fact="0.1294"/>
                  <dgm:constr type="l" for="ch" forName="Child3" refType="w" fact="0"/>
                  <dgm:constr type="t" for="ch" forName="Child3" refType="h" fact="0.5547"/>
                  <dgm:constr type="w" for="ch" forName="Child3" refType="w" fact="0.297"/>
                  <dgm:constr type="h" for="ch" forName="Child3" refType="h" fact="0.1294"/>
                  <dgm:constr type="l" for="ch" forName="Child2" refType="w" fact="0"/>
                  <dgm:constr type="t" for="ch" forName="Child2" refType="h" fact="0.2662"/>
                  <dgm:constr type="w" for="ch" forName="Child2" refType="w" fact="0.297"/>
                  <dgm:constr type="h" for="ch" forName="Child2" refType="h" fact="0.1294"/>
                  <dgm:constr type="l" for="ch" forName="Child1" refType="w" fact="0.0081"/>
                  <dgm:constr type="t" for="ch" forName="Child1" refType="h" fact="0"/>
                  <dgm:constr type="w" for="ch" forName="Child1" refType="w" fact="0.3192"/>
                  <dgm:constr type="h" for="ch" forName="Child1" refType="h" fact="0.1294"/>
                </dgm:constrLst>
              </dgm:if>
              <dgm:else name="Name12">
                <dgm:alg type="composite">
                  <dgm:param type="ar" val="1.3278"/>
                </dgm:alg>
                <dgm:constrLst>
                  <dgm:constr type="l" for="ch" forName="Child2Accent1" refType="w" fact="0.3436"/>
                  <dgm:constr type="t" for="ch" forName="Child2Accent1" refType="h" fact="0.3184"/>
                  <dgm:constr type="w" for="ch" forName="Child2Accent1" refType="w" fact="0.0574"/>
                  <dgm:constr type="h" for="ch" forName="Child2Accent1" refType="h" fact="0.0763"/>
                  <dgm:constr type="l" for="ch" forName="Child2Accent2" refType="w" fact="0.3068"/>
                  <dgm:constr type="t" for="ch" forName="Child2Accent2" refType="h" fact="0.2781"/>
                  <dgm:constr type="w" for="ch" forName="Child2Accent2" refType="w" fact="0.0287"/>
                  <dgm:constr type="h" for="ch" forName="Child2Accent2" refType="h" fact="0.0381"/>
                  <dgm:constr type="l" for="ch" forName="Child2Accent3" refType="w" fact="0.2455"/>
                  <dgm:constr type="t" for="ch" forName="Child2Accent3" refType="h" fact="0.2781"/>
                  <dgm:constr type="w" for="ch" forName="Child2Accent3" refType="w" fact="0.0287"/>
                  <dgm:constr type="h" for="ch" forName="Child2Accent3" refType="h" fact="0.0381"/>
                  <dgm:constr type="l" for="ch" forName="Child2Accent4" refType="w" fact="0.1842"/>
                  <dgm:constr type="t" for="ch" forName="Child2Accent4" refType="h" fact="0.2781"/>
                  <dgm:constr type="w" for="ch" forName="Child2Accent4" refType="w" fact="0.0287"/>
                  <dgm:constr type="h" for="ch" forName="Child2Accent4" refType="h" fact="0.0381"/>
                  <dgm:constr type="l" for="ch" forName="Child2Accent5" refType="w" fact="0.1229"/>
                  <dgm:constr type="t" for="ch" forName="Child2Accent5" refType="h" fact="0.2781"/>
                  <dgm:constr type="w" for="ch" forName="Child2Accent5" refType="w" fact="0.0287"/>
                  <dgm:constr type="h" for="ch" forName="Child2Accent5" refType="h" fact="0.0381"/>
                  <dgm:constr type="l" for="ch" forName="Child3Accent1" refType="w" fact="0.284"/>
                  <dgm:constr type="t" for="ch" forName="Child3Accent1" refType="h" fact="0.5061"/>
                  <dgm:constr type="w" for="ch" forName="Child3Accent1" refType="w" fact="0.0574"/>
                  <dgm:constr type="h" for="ch" forName="Child3Accent1" refType="h" fact="0.0763"/>
                  <dgm:constr type="l" for="ch" forName="Child3Accent2" refType="w" fact="0.2272"/>
                  <dgm:constr type="t" for="ch" forName="Child3Accent2" refType="h" fact="0.5252"/>
                  <dgm:constr type="w" for="ch" forName="Child3Accent2" refType="w" fact="0.0287"/>
                  <dgm:constr type="h" for="ch" forName="Child3Accent2" refType="h" fact="0.0381"/>
                  <dgm:constr type="l" for="ch" forName="Child3Accent3" refType="w" fact="0.1705"/>
                  <dgm:constr type="t" for="ch" forName="Child3Accent3" refType="h" fact="0.5252"/>
                  <dgm:constr type="w" for="ch" forName="Child3Accent3" refType="w" fact="0.0287"/>
                  <dgm:constr type="h" for="ch" forName="Child3Accent3" refType="h" fact="0.0381"/>
                  <dgm:constr type="l" for="ch" forName="Child3Accent4" refType="w" fact="0.1137"/>
                  <dgm:constr type="t" for="ch" forName="Child3Accent4" refType="h" fact="0.5252"/>
                  <dgm:constr type="w" for="ch" forName="Child3Accent4" refType="w" fact="0.0287"/>
                  <dgm:constr type="h" for="ch" forName="Child3Accent4" refType="h" fact="0.0381"/>
                  <dgm:constr type="l" for="ch" forName="Child2Accent6" refType="w" fact="0.0615"/>
                  <dgm:constr type="t" for="ch" forName="Child2Accent6" refType="h" fact="0.2781"/>
                  <dgm:constr type="w" for="ch" forName="Child2Accent6" refType="w" fact="0.0287"/>
                  <dgm:constr type="h" for="ch" forName="Child2Accent6" refType="h" fact="0.0381"/>
                  <dgm:constr type="l" for="ch" forName="Child3Accent5" refType="w" fact="0.057"/>
                  <dgm:constr type="t" for="ch" forName="Child3Accent5" refType="h" fact="0.5252"/>
                  <dgm:constr type="w" for="ch" forName="Child3Accent5" refType="w" fact="0.0287"/>
                  <dgm:constr type="h" for="ch" forName="Child3Accent5" refType="h" fact="0.0381"/>
                  <dgm:constr type="l" for="ch" forName="Child2Accent7" refType="w" fact="0.0002"/>
                  <dgm:constr type="t" for="ch" forName="Child2Accent7" refType="h" fact="0.2781"/>
                  <dgm:constr type="w" for="ch" forName="Child2Accent7" refType="w" fact="0.0287"/>
                  <dgm:constr type="h" for="ch" forName="Child2Accent7" refType="h" fact="0.0381"/>
                  <dgm:constr type="l" for="ch" forName="Child3Accent6" refType="w" fact="0.0002"/>
                  <dgm:constr type="t" for="ch" forName="Child3Accent6" refType="h" fact="0.5252"/>
                  <dgm:constr type="w" for="ch" forName="Child3Accent6" refType="w" fact="0.0287"/>
                  <dgm:constr type="h" for="ch" forName="Child3Accent6" refType="h" fact="0.0381"/>
                  <dgm:constr type="l" for="ch" forName="Child3Accent7" refType="w" fact="0"/>
                  <dgm:constr type="t" for="ch" forName="Child3Accent7" refType="h" fact="0"/>
                  <dgm:constr type="w" for="ch" forName="Child3Accent7" refType="w" fact="0"/>
                  <dgm:constr type="h" for="ch" forName="Child3Accent7" refType="h" fact="0"/>
                  <dgm:constr type="l" for="ch" forName="Child4Accent1" refType="w" fact="0.3436"/>
                  <dgm:constr type="t" for="ch" forName="Child4Accent1" refType="h" fact="0.6908"/>
                  <dgm:constr type="w" for="ch" forName="Child4Accent1" refType="w" fact="0.0574"/>
                  <dgm:constr type="h" for="ch" forName="Child4Accent1" refType="h" fact="0.0763"/>
                  <dgm:constr type="l" for="ch" forName="Child4Accent2" refType="w" fact="0.3068"/>
                  <dgm:constr type="t" for="ch" forName="Child4Accent2" refType="h" fact="0.7684"/>
                  <dgm:constr type="w" for="ch" forName="Child4Accent2" refType="w" fact="0.0287"/>
                  <dgm:constr type="h" for="ch" forName="Child4Accent2" refType="h" fact="0.0381"/>
                  <dgm:constr type="l" for="ch" forName="Child4Accent3" refType="w" fact="0.2455"/>
                  <dgm:constr type="t" for="ch" forName="Child4Accent3" refType="h" fact="0.7684"/>
                  <dgm:constr type="w" for="ch" forName="Child4Accent3" refType="w" fact="0.0287"/>
                  <dgm:constr type="h" for="ch" forName="Child4Accent3" refType="h" fact="0.0381"/>
                  <dgm:constr type="l" for="ch" forName="Child4Accent4" refType="w" fact="0.1842"/>
                  <dgm:constr type="t" for="ch" forName="Child4Accent4" refType="h" fact="0.7684"/>
                  <dgm:constr type="w" for="ch" forName="Child4Accent4" refType="w" fact="0.0287"/>
                  <dgm:constr type="h" for="ch" forName="Child4Accent4" refType="h" fact="0.0381"/>
                  <dgm:constr type="l" for="ch" forName="Child4Accent5" refType="w" fact="0.1229"/>
                  <dgm:constr type="t" for="ch" forName="Child4Accent5" refType="h" fact="0.7684"/>
                  <dgm:constr type="w" for="ch" forName="Child4Accent5" refType="w" fact="0.0287"/>
                  <dgm:constr type="h" for="ch" forName="Child4Accent5" refType="h" fact="0.0381"/>
                  <dgm:constr type="l" for="ch" forName="Child4Accent6" refType="w" fact="0.0615"/>
                  <dgm:constr type="t" for="ch" forName="Child4Accent6" refType="h" fact="0.7684"/>
                  <dgm:constr type="w" for="ch" forName="Child4Accent6" refType="w" fact="0.0287"/>
                  <dgm:constr type="h" for="ch" forName="Child4Accent6" refType="h" fact="0.0381"/>
                  <dgm:constr type="l" for="ch" forName="Child4Accent7" refType="w" fact="0.0002"/>
                  <dgm:constr type="t" for="ch" forName="Child4Accent7" refType="h" fact="0.7684"/>
                  <dgm:constr type="w" for="ch" forName="Child4Accent7" refType="w" fact="0.0287"/>
                  <dgm:constr type="h" for="ch" forName="Child4Accent7" refType="h" fact="0.0381"/>
                  <dgm:constr type="l" for="ch" forName="Child4Accent8" refType="w" fact="0"/>
                  <dgm:constr type="t" for="ch" forName="Child4Accent8" refType="h" fact="0"/>
                  <dgm:constr type="w" for="ch" forName="Child4Accent8" refType="w" fact="0"/>
                  <dgm:constr type="h" for="ch" forName="Child4Accent8" refType="h" fact="0"/>
                  <dgm:constr type="l" for="ch" forName="ParentAccent1" refType="w" fact="0.9713"/>
                  <dgm:constr type="t" for="ch" forName="ParentAccent1" refType="h" fact="0.5252"/>
                  <dgm:constr type="w" for="ch" forName="ParentAccent1" refType="w" fact="0.0287"/>
                  <dgm:constr type="h" for="ch" forName="ParentAccent1" refType="h" fact="0.0381"/>
                  <dgm:constr type="l" for="ch" forName="ParentAccent2" refType="w" fact="0.9187"/>
                  <dgm:constr type="t" for="ch" forName="ParentAccent2" refType="h" fact="0.5252"/>
                  <dgm:constr type="w" for="ch" forName="ParentAccent2" refType="w" fact="0.0287"/>
                  <dgm:constr type="h" for="ch" forName="ParentAccent2" refType="h" fact="0.0381"/>
                  <dgm:constr type="l" for="ch" forName="ParentAccent3" refType="w" fact="0.8661"/>
                  <dgm:constr type="t" for="ch" forName="ParentAccent3" refType="h" fact="0.5252"/>
                  <dgm:constr type="w" for="ch" forName="ParentAccent3" refType="w" fact="0.0287"/>
                  <dgm:constr type="h" for="ch" forName="ParentAccent3" refType="h" fact="0.0381"/>
                  <dgm:constr type="l" for="ch" forName="ParentAccent4" refType="w" fact="0.8136"/>
                  <dgm:constr type="t" for="ch" forName="ParentAccent4" refType="h" fact="0.5252"/>
                  <dgm:constr type="w" for="ch" forName="ParentAccent4" refType="w" fact="0.0287"/>
                  <dgm:constr type="h" for="ch" forName="ParentAccent4" refType="h" fact="0.0381"/>
                  <dgm:constr type="l" for="ch" forName="ParentAccent5" refType="w" fact="0.761"/>
                  <dgm:constr type="t" for="ch" forName="ParentAccent5" refType="h" fact="0.5252"/>
                  <dgm:constr type="w" for="ch" forName="ParentAccent5" refType="w" fact="0.0287"/>
                  <dgm:constr type="h" for="ch" forName="ParentAccent5" refType="h" fact="0.0381"/>
                  <dgm:constr type="l" for="ch" forName="ParentAccent6" refType="w" fact="0.6797"/>
                  <dgm:constr type="t" for="ch" forName="ParentAccent6" refType="h" fact="0.5061"/>
                  <dgm:constr type="w" for="ch" forName="ParentAccent6" refType="w" fact="0.0574"/>
                  <dgm:constr type="h" for="ch" forName="ParentAccent6" refType="h" fact="0.0763"/>
                  <dgm:constr type="l" for="ch" forName="ParentAccent7" refType="w" fact="0.9245"/>
                  <dgm:constr type="t" for="ch" forName="ParentAccent7" refType="h" fact="0.4464"/>
                  <dgm:constr type="w" for="ch" forName="ParentAccent7" refType="w" fact="0.0287"/>
                  <dgm:constr type="h" for="ch" forName="ParentAccent7" refType="h" fact="0.0381"/>
                  <dgm:constr type="l" for="ch" forName="ParentAccent8" refType="w" fact="0.9245"/>
                  <dgm:constr type="t" for="ch" forName="ParentAccent8" refType="h" fact="0.6045"/>
                  <dgm:constr type="w" for="ch" forName="ParentAccent8" refType="w" fact="0.0287"/>
                  <dgm:constr type="h" for="ch" forName="ParentAccent8" refType="h" fact="0.0381"/>
                  <dgm:constr type="l" for="ch" forName="ParentAccent9" refType="w" fact="0.9501"/>
                  <dgm:constr type="t" for="ch" forName="ParentAccent9" refType="h" fact="0.4807"/>
                  <dgm:constr type="w" for="ch" forName="ParentAccent9" refType="w" fact="0.0287"/>
                  <dgm:constr type="h" for="ch" forName="ParentAccent9" refType="h" fact="0.0381"/>
                  <dgm:constr type="l" for="ch" forName="ParentAccent10" refType="w" fact="0.9518"/>
                  <dgm:constr type="t" for="ch" forName="ParentAccent10" refType="h" fact="0.5705"/>
                  <dgm:constr type="w" for="ch" forName="ParentAccent10" refType="w" fact="0.0287"/>
                  <dgm:constr type="h" for="ch" forName="ParentAccent10" refType="h" fact="0.0381"/>
                  <dgm:constr type="l" for="ch" forName="Child1Accent1" refType="w" fact="0.4819"/>
                  <dgm:constr type="t" for="ch" forName="Child1Accent1" refType="h" fact="0.2457"/>
                  <dgm:constr type="w" for="ch" forName="Child1Accent1" refType="w" fact="0.0574"/>
                  <dgm:constr type="h" for="ch" forName="Child1Accent1" refType="h" fact="0.0763"/>
                  <dgm:constr type="l" for="ch" forName="Child1Accent4" refType="w" fact="0.3653"/>
                  <dgm:constr type="t" for="ch" forName="Child1Accent4" refType="h" fact="0.097"/>
                  <dgm:constr type="w" for="ch" forName="Child1Accent4" refType="w" fact="0.0287"/>
                  <dgm:constr type="h" for="ch" forName="Child1Accent4" refType="h" fact="0.0381"/>
                  <dgm:constr type="l" for="ch" forName="Child1Accent5" refType="w" fact="0.304"/>
                  <dgm:constr type="t" for="ch" forName="Child1Accent5" refType="h" fact="0.097"/>
                  <dgm:constr type="w" for="ch" forName="Child1Accent5" refType="w" fact="0.0287"/>
                  <dgm:constr type="h" for="ch" forName="Child1Accent5" refType="h" fact="0.0381"/>
                  <dgm:constr type="l" for="ch" forName="Child1Accent6" refType="w" fact="0.2426"/>
                  <dgm:constr type="t" for="ch" forName="Child1Accent6" refType="h" fact="0.097"/>
                  <dgm:constr type="w" for="ch" forName="Child1Accent6" refType="w" fact="0.0287"/>
                  <dgm:constr type="h" for="ch" forName="Child1Accent6" refType="h" fact="0.0381"/>
                  <dgm:constr type="l" for="ch" forName="Child1Accent7" refType="w" fact="0.1813"/>
                  <dgm:constr type="t" for="ch" forName="Child1Accent7" refType="h" fact="0.097"/>
                  <dgm:constr type="w" for="ch" forName="Child1Accent7" refType="w" fact="0.0287"/>
                  <dgm:constr type="h" for="ch" forName="Child1Accent7" refType="h" fact="0.0381"/>
                  <dgm:constr type="l" for="ch" forName="Child1Accent8" refType="w" fact="0.12"/>
                  <dgm:constr type="t" for="ch" forName="Child1Accent8" refType="h" fact="0.097"/>
                  <dgm:constr type="w" for="ch" forName="Child1Accent8" refType="w" fact="0.0287"/>
                  <dgm:constr type="h" for="ch" forName="Child1Accent8" refType="h" fact="0.0381"/>
                  <dgm:constr type="l" for="ch" forName="Child1Accent9" refType="w" fact="0.0587"/>
                  <dgm:constr type="t" for="ch" forName="Child1Accent9" refType="h" fact="0.097"/>
                  <dgm:constr type="w" for="ch" forName="Child1Accent9" refType="w" fact="0.0287"/>
                  <dgm:constr type="h" for="ch" forName="Child1Accent9" refType="h" fact="0.0381"/>
                  <dgm:constr type="l" for="ch" forName="Child5Accent1" refType="w" fact="0.4819"/>
                  <dgm:constr type="t" for="ch" forName="Child5Accent1" refType="h" fact="0.7601"/>
                  <dgm:constr type="w" for="ch" forName="Child5Accent1" refType="w" fact="0.0574"/>
                  <dgm:constr type="h" for="ch" forName="Child5Accent1" refType="h" fact="0.0763"/>
                  <dgm:constr type="l" for="ch" forName="Child5Accent4" refType="w" fact="0.3653"/>
                  <dgm:constr type="t" for="ch" forName="Child5Accent4" refType="h" fact="0.9619"/>
                  <dgm:constr type="w" for="ch" forName="Child5Accent4" refType="w" fact="0.0287"/>
                  <dgm:constr type="h" for="ch" forName="Child5Accent4" refType="h" fact="0.0381"/>
                  <dgm:constr type="l" for="ch" forName="Child5Accent5" refType="w" fact="0.304"/>
                  <dgm:constr type="t" for="ch" forName="Child5Accent5" refType="h" fact="0.9619"/>
                  <dgm:constr type="w" for="ch" forName="Child5Accent5" refType="w" fact="0.0287"/>
                  <dgm:constr type="h" for="ch" forName="Child5Accent5" refType="h" fact="0.0381"/>
                  <dgm:constr type="l" for="ch" forName="Child5Accent6" refType="w" fact="0.2426"/>
                  <dgm:constr type="t" for="ch" forName="Child5Accent6" refType="h" fact="0.9619"/>
                  <dgm:constr type="w" for="ch" forName="Child5Accent6" refType="w" fact="0.0287"/>
                  <dgm:constr type="h" for="ch" forName="Child5Accent6" refType="h" fact="0.0381"/>
                  <dgm:constr type="l" for="ch" forName="Child5Accent7" refType="w" fact="0.1813"/>
                  <dgm:constr type="t" for="ch" forName="Child5Accent7" refType="h" fact="0.9619"/>
                  <dgm:constr type="w" for="ch" forName="Child5Accent7" refType="w" fact="0.0287"/>
                  <dgm:constr type="h" for="ch" forName="Child5Accent7" refType="h" fact="0.0381"/>
                  <dgm:constr type="l" for="ch" forName="Child5Accent8" refType="w" fact="0.12"/>
                  <dgm:constr type="t" for="ch" forName="Child5Accent8" refType="h" fact="0.9619"/>
                  <dgm:constr type="w" for="ch" forName="Child5Accent8" refType="w" fact="0.0287"/>
                  <dgm:constr type="h" for="ch" forName="Child5Accent8" refType="h" fact="0.0381"/>
                  <dgm:constr type="l" for="ch" forName="Child5Accent9" refType="w" fact="0.0587"/>
                  <dgm:constr type="t" for="ch" forName="Child5Accent9" refType="h" fact="0.9619"/>
                  <dgm:constr type="w" for="ch" forName="Child5Accent9" refType="w" fact="0.0287"/>
                  <dgm:constr type="h" for="ch" forName="Child5Accent9" refType="h" fact="0.0381"/>
                  <dgm:constr type="l" for="ch" forName="Child5Accent2" refType="w" fact="0.453"/>
                  <dgm:constr type="t" for="ch" forName="Child5Accent2" refType="h" fact="0.8375"/>
                  <dgm:constr type="w" for="ch" forName="Child5Accent2" refType="w" fact="0.0287"/>
                  <dgm:constr type="h" for="ch" forName="Child5Accent2" refType="h" fact="0.0381"/>
                  <dgm:constr type="l" for="ch" forName="Child5Accent3" refType="w" fact="0.4118"/>
                  <dgm:constr type="t" for="ch" forName="Child5Accent3" refType="h" fact="0.8991"/>
                  <dgm:constr type="w" for="ch" forName="Child5Accent3" refType="w" fact="0.0287"/>
                  <dgm:constr type="h" for="ch" forName="Child5Accent3" refType="h" fact="0.0381"/>
                  <dgm:constr type="l" for="ch" forName="Child1Accent2" refType="w" fact="0.4458"/>
                  <dgm:constr type="t" for="ch" forName="Child1Accent2" refType="h" fact="0.2004"/>
                  <dgm:constr type="w" for="ch" forName="Child1Accent2" refType="w" fact="0.0287"/>
                  <dgm:constr type="h" for="ch" forName="Child1Accent2" refType="h" fact="0.0381"/>
                  <dgm:constr type="l" for="ch" forName="Child1Accent3" refType="w" fact="0.4054"/>
                  <dgm:constr type="t" for="ch" forName="Child1Accent3" refType="h" fact="0.1445"/>
                  <dgm:constr type="w" for="ch" forName="Child1Accent3" refType="w" fact="0.0287"/>
                  <dgm:constr type="h" for="ch" forName="Child1Accent3" refType="h" fact="0.0381"/>
                  <dgm:constr type="l" for="ch" forName="Child5" refType="w" fact="0.0581"/>
                  <dgm:constr type="t" for="ch" forName="Child5" refType="h" fact="0.8635"/>
                  <dgm:constr type="w" for="ch" forName="Child5" refType="w" fact="0.3364"/>
                  <dgm:constr type="h" for="ch" forName="Child5" refType="h" fact="0.0981"/>
                  <dgm:constr type="l" for="ch" forName="Child4" refType="w" fact="0"/>
                  <dgm:constr type="t" for="ch" forName="Child4" refType="h" fact="0.6701"/>
                  <dgm:constr type="w" for="ch" forName="Child4" refType="w" fact="0.3364"/>
                  <dgm:constr type="h" for="ch" forName="Child4" refType="h" fact="0.0981"/>
                  <dgm:constr type="l" for="ch" forName="Child3" refType="w" fact="0"/>
                  <dgm:constr type="t" for="ch" forName="Child3" refType="h" fact="0.4276"/>
                  <dgm:constr type="w" for="ch" forName="Child3" refType="w" fact="0.2544"/>
                  <dgm:constr type="h" for="ch" forName="Child3" refType="h" fact="0.0981"/>
                  <dgm:constr type="l" for="ch" forName="Child2" refType="w" fact="0"/>
                  <dgm:constr type="t" for="ch" forName="Child2" refType="h" fact="0.1798"/>
                  <dgm:constr type="w" for="ch" forName="Child2" refType="w" fact="0.3364"/>
                  <dgm:constr type="h" for="ch" forName="Child2" refType="h" fact="0.0981"/>
                  <dgm:constr type="l" for="ch" forName="Child1" refType="w" fact="0.0581"/>
                  <dgm:constr type="t" for="ch" forName="Child1" refType="h" fact="0"/>
                  <dgm:constr type="w" for="ch" forName="Child1" refType="w" fact="0.3364"/>
                  <dgm:constr type="h" for="ch" forName="Child1" refType="h" fact="0.0981"/>
                  <dgm:constr type="l" for="ch" forName="Parent" refType="w" fact="0.3653"/>
                  <dgm:constr type="t" for="ch" forName="Parent" refType="h" fact="0.3513"/>
                  <dgm:constr type="w" for="ch" forName="Parent" refType="w" fact="0.2906"/>
                  <dgm:constr type="h" for="ch" forName="Parent" refType="h" fact="0.3859"/>
                </dgm:constrLst>
              </dgm:else>
            </dgm:choose>
          </dgm:if>
          <dgm:else name="Name13">
            <dgm:choose name="Name14">
              <dgm:if name="Name15" axis="ch" ptType="node" func="cnt" op="equ" val="0">
                <dgm:alg type="composite">
                  <dgm:param type="ar" val="2.1059"/>
                </dgm:alg>
                <dgm:constrLst>
                  <dgm:constr type="r" for="ch" forName="Parent" refType="w"/>
                  <dgm:constr type="t" for="ch" forName="Parent" refType="h" fact="0"/>
                  <dgm:constr type="w" for="ch" forName="Parent" refType="w" fact="0.4749"/>
                  <dgm:constr type="h" for="ch" forName="Parent" refType="h"/>
                  <dgm:constr type="r" for="ch" forName="ParentAccent1" refType="w" fact="0.0469"/>
                  <dgm:constr type="t" for="ch" forName="ParentAccent1" refType="h" fact="0.4506"/>
                  <dgm:constr type="w" for="ch" forName="ParentAccent1" refType="w" fact="0.0469"/>
                  <dgm:constr type="h" for="ch" forName="ParentAccent1" refType="h" fact="0.0988"/>
                  <dgm:constr type="r" for="ch" forName="ParentAccent2" refType="w" fact="0.1266"/>
                  <dgm:constr type="t" for="ch" forName="ParentAccent2" refType="h" fact="0.4506"/>
                  <dgm:constr type="w" for="ch" forName="ParentAccent2" refType="w" fact="0.0469"/>
                  <dgm:constr type="h" for="ch" forName="ParentAccent2" refType="h" fact="0.0988"/>
                  <dgm:constr type="r" for="ch" forName="ParentAccent3" refType="w" fact="0.2063"/>
                  <dgm:constr type="t" for="ch" forName="ParentAccent3" refType="h" fact="0.4506"/>
                  <dgm:constr type="w" for="ch" forName="ParentAccent3" refType="w" fact="0.0469"/>
                  <dgm:constr type="h" for="ch" forName="ParentAccent3" refType="h" fact="0.0988"/>
                  <dgm:constr type="r" for="ch" forName="ParentAccent4" refType="w" fact="0.286"/>
                  <dgm:constr type="t" for="ch" forName="ParentAccent4" refType="h" fact="0.4506"/>
                  <dgm:constr type="w" for="ch" forName="ParentAccent4" refType="w" fact="0.0469"/>
                  <dgm:constr type="h" for="ch" forName="ParentAccent4" refType="h" fact="0.0988"/>
                  <dgm:constr type="r" for="ch" forName="ParentAccent5" refType="w" fact="0.3657"/>
                  <dgm:constr type="t" for="ch" forName="ParentAccent5" refType="h" fact="0.4506"/>
                  <dgm:constr type="w" for="ch" forName="ParentAccent5" refType="w" fact="0.0469"/>
                  <dgm:constr type="h" for="ch" forName="ParentAccent5" refType="h" fact="0.0988"/>
                  <dgm:constr type="r" for="ch" forName="ParentAccent6" refType="w" fact="0.4924"/>
                  <dgm:constr type="t" for="ch" forName="ParentAccent6" refType="h" fact="0.4012"/>
                  <dgm:constr type="w" for="ch" forName="ParentAccent6" refType="w" fact="0.0939"/>
                  <dgm:constr type="h" for="ch" forName="ParentAccent6" refType="h" fact="0.1976"/>
                  <dgm:constr type="r" for="ch" forName="ParentAccent7" refType="w" fact="0.1234"/>
                  <dgm:constr type="t" for="ch" forName="ParentAccent7" refType="h" fact="0.2465"/>
                  <dgm:constr type="w" for="ch" forName="ParentAccent7" refType="w" fact="0.0469"/>
                  <dgm:constr type="h" for="ch" forName="ParentAccent7" refType="h" fact="0.0988"/>
                  <dgm:constr type="r" for="ch" forName="ParentAccent8" refType="w" fact="0.1234"/>
                  <dgm:constr type="t" for="ch" forName="ParentAccent8" refType="h" fact="0.6562"/>
                  <dgm:constr type="w" for="ch" forName="ParentAccent8" refType="w" fact="0.0469"/>
                  <dgm:constr type="h" for="ch" forName="ParentAccent8" refType="h" fact="0.0988"/>
                  <dgm:constr type="r" for="ch" forName="ParentAccent9" refType="w" fact="0.0815"/>
                  <dgm:constr type="t" for="ch" forName="ParentAccent9" refType="h" fact="0.3353"/>
                  <dgm:constr type="w" for="ch" forName="ParentAccent9" refType="w" fact="0.0469"/>
                  <dgm:constr type="h" for="ch" forName="ParentAccent9" refType="h" fact="0.0988"/>
                  <dgm:constr type="r" for="ch" forName="ParentAccent10" refType="w" fact="0.0787"/>
                  <dgm:constr type="t" for="ch" forName="ParentAccent10" refType="h" fact="0.5679"/>
                  <dgm:constr type="w" for="ch" forName="ParentAccent10" refType="w" fact="0.0469"/>
                  <dgm:constr type="h" for="ch" forName="ParentAccent10" refType="h" fact="0.0988"/>
                </dgm:constrLst>
              </dgm:if>
              <dgm:if name="Name16" axis="ch" ptType="node" func="cnt" op="equ" val="1">
                <dgm:alg type="composite">
                  <dgm:param type="ar" val="3.4411"/>
                </dgm:alg>
                <dgm:constrLst>
                  <dgm:constr type="primFontSz" for="des" forName="Child1" val="65"/>
                  <dgm:constr type="primFontSz" for="des" forName="Child1" refType="primFontSz" refFor="des" refForName="Parent" op="lte"/>
                  <dgm:constr type="r" for="ch" forName="Child1Accent1" refType="w" fact="0.716"/>
                  <dgm:constr type="t" for="ch" forName="Child1Accent1" refType="h" fact="0.4012"/>
                  <dgm:constr type="w" for="ch" forName="Child1Accent1" refType="w" fact="0.0574"/>
                  <dgm:constr type="h" for="ch" forName="Child1Accent1" refType="h" fact="0.1976"/>
                  <dgm:constr type="r" for="ch" forName="Child1Accent2" refType="w" fact="0.7728"/>
                  <dgm:constr type="t" for="ch" forName="Child1Accent2" refType="h" fact="0.4506"/>
                  <dgm:constr type="w" for="ch" forName="Child1Accent2" refType="w" fact="0.0287"/>
                  <dgm:constr type="h" for="ch" forName="Child1Accent2" refType="h" fact="0.0988"/>
                  <dgm:constr type="r" for="ch" forName="Child1Accent3" refType="w" fact="0.8295"/>
                  <dgm:constr type="t" for="ch" forName="Child1Accent3" refType="h" fact="0.4506"/>
                  <dgm:constr type="w" for="ch" forName="Child1Accent3" refType="w" fact="0.0287"/>
                  <dgm:constr type="h" for="ch" forName="Child1Accent3" refType="h" fact="0.0988"/>
                  <dgm:constr type="r" for="ch" forName="Child1Accent4" refType="w" fact="0.8863"/>
                  <dgm:constr type="t" for="ch" forName="Child1Accent4" refType="h" fact="0.4506"/>
                  <dgm:constr type="w" for="ch" forName="Child1Accent4" refType="w" fact="0.0287"/>
                  <dgm:constr type="h" for="ch" forName="Child1Accent4" refType="h" fact="0.0988"/>
                  <dgm:constr type="r" for="ch" forName="Child1Accent5" refType="w" fact="0.943"/>
                  <dgm:constr type="t" for="ch" forName="Child1Accent5" refType="h" fact="0.4506"/>
                  <dgm:constr type="w" for="ch" forName="Child1Accent5" refType="w" fact="0.0287"/>
                  <dgm:constr type="h" for="ch" forName="Child1Accent5" refType="h" fact="0.0988"/>
                  <dgm:constr type="r" for="ch" forName="Child1Accent6" refType="w" fact="0.9998"/>
                  <dgm:constr type="t" for="ch" forName="Child1Accent6" refType="h" fact="0.4506"/>
                  <dgm:constr type="w" for="ch" forName="Child1Accent6" refType="w" fact="0.0287"/>
                  <dgm:constr type="h" for="ch" forName="Child1Accent6" refType="h" fact="0.0988"/>
                  <dgm:constr type="l" for="ch" forName="Child1Accent7" refType="w" fact="0"/>
                  <dgm:constr type="t" for="ch" forName="Child1Accent7" refType="h" fact="0"/>
                  <dgm:constr type="w" for="ch" forName="Child1Accent7" refType="w" fact="0"/>
                  <dgm:constr type="h" for="ch" forName="Child1Accent7" refType="h" fact="0"/>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r" for="ch" forName="ParentAccent1" refType="w" fact="0.0287"/>
                  <dgm:constr type="t" for="ch" forName="ParentAccent1" refType="h" fact="0.4506"/>
                  <dgm:constr type="w" for="ch" forName="ParentAccent1" refType="w" fact="0.0287"/>
                  <dgm:constr type="h" for="ch" forName="ParentAccent1" refType="h" fact="0.0988"/>
                  <dgm:constr type="r" for="ch" forName="ParentAccent2" refType="w" fact="0.0813"/>
                  <dgm:constr type="t" for="ch" forName="ParentAccent2" refType="h" fact="0.4506"/>
                  <dgm:constr type="w" for="ch" forName="ParentAccent2" refType="w" fact="0.0287"/>
                  <dgm:constr type="h" for="ch" forName="ParentAccent2" refType="h" fact="0.0988"/>
                  <dgm:constr type="r" for="ch" forName="ParentAccent3" refType="w" fact="0.1339"/>
                  <dgm:constr type="t" for="ch" forName="ParentAccent3" refType="h" fact="0.4506"/>
                  <dgm:constr type="w" for="ch" forName="ParentAccent3" refType="w" fact="0.0287"/>
                  <dgm:constr type="h" for="ch" forName="ParentAccent3" refType="h" fact="0.0988"/>
                  <dgm:constr type="r" for="ch" forName="ParentAccent4" refType="w" fact="0.1864"/>
                  <dgm:constr type="t" for="ch" forName="ParentAccent4" refType="h" fact="0.4506"/>
                  <dgm:constr type="w" for="ch" forName="ParentAccent4" refType="w" fact="0.0287"/>
                  <dgm:constr type="h" for="ch" forName="ParentAccent4" refType="h" fact="0.0988"/>
                  <dgm:constr type="r" for="ch" forName="ParentAccent5" refType="w" fact="0.239"/>
                  <dgm:constr type="t" for="ch" forName="ParentAccent5" refType="h" fact="0.4506"/>
                  <dgm:constr type="w" for="ch" forName="ParentAccent5" refType="w" fact="0.0287"/>
                  <dgm:constr type="h" for="ch" forName="ParentAccent5" refType="h" fact="0.0988"/>
                  <dgm:constr type="r" for="ch" forName="ParentAccent6" refType="w" fact="0.3203"/>
                  <dgm:constr type="t" for="ch" forName="ParentAccent6" refType="h" fact="0.4012"/>
                  <dgm:constr type="w" for="ch" forName="ParentAccent6" refType="w" fact="0.0574"/>
                  <dgm:constr type="h" for="ch" forName="ParentAccent6" refType="h" fact="0.1976"/>
                  <dgm:constr type="r" for="ch" forName="ParentAccent7" refType="w" fact="0.0755"/>
                  <dgm:constr type="t" for="ch" forName="ParentAccent7" refType="h" fact="0.2465"/>
                  <dgm:constr type="w" for="ch" forName="ParentAccent7" refType="w" fact="0.0287"/>
                  <dgm:constr type="h" for="ch" forName="ParentAccent7" refType="h" fact="0.0988"/>
                  <dgm:constr type="r" for="ch" forName="ParentAccent8" refType="w" fact="0.0755"/>
                  <dgm:constr type="t" for="ch" forName="ParentAccent8" refType="h" fact="0.6562"/>
                  <dgm:constr type="w" for="ch" forName="ParentAccent8" refType="w" fact="0.0287"/>
                  <dgm:constr type="h" for="ch" forName="ParentAccent8" refType="h" fact="0.0988"/>
                  <dgm:constr type="r" for="ch" forName="ParentAccent9" refType="w" fact="0.0499"/>
                  <dgm:constr type="t" for="ch" forName="ParentAccent9" refType="h" fact="0.3353"/>
                  <dgm:constr type="w" for="ch" forName="ParentAccent9" refType="w" fact="0.0287"/>
                  <dgm:constr type="h" for="ch" forName="ParentAccent9" refType="h" fact="0.0988"/>
                  <dgm:constr type="r" for="ch" forName="ParentAccent10" refType="w" fact="0.0482"/>
                  <dgm:constr type="t" for="ch" forName="ParentAccent10" refType="h" fact="0.5679"/>
                  <dgm:constr type="w" for="ch" forName="ParentAccent10" refType="w" fact="0.0287"/>
                  <dgm:constr type="h" for="ch" forName="ParentAccent10" refType="h" fact="0.0988"/>
                  <dgm:constr type="r" for="ch" forName="Child1" refType="w"/>
                  <dgm:constr type="t" for="ch" forName="Child1" refType="h" fact="0.1978"/>
                  <dgm:constr type="w" for="ch" forName="Child1" refType="w" fact="0.2544"/>
                  <dgm:constr type="h" for="ch" forName="Child1" refType="h" fact="0.2541"/>
                  <dgm:constr type="r" for="ch" forName="Parent" refType="w" fact="0.6347"/>
                  <dgm:constr type="t" for="ch" forName="Parent" refType="h" fact="0"/>
                  <dgm:constr type="w" for="ch" forName="Parent" refType="w" fact="0.2906"/>
                  <dgm:constr type="h" for="ch" forName="Parent" refType="h"/>
                </dgm:constrLst>
              </dgm:if>
              <dgm:if name="Name17" axis="ch" ptType="node" func="cnt" op="equ" val="2">
                <dgm:alg type="composite">
                  <dgm:param type="ar" val="2.1185"/>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Child1Accent1" refType="w" fact="0.6564"/>
                  <dgm:constr type="t" for="ch" forName="Child1Accent1" refType="h" fact="0.2211"/>
                  <dgm:constr type="w" for="ch" forName="Child1Accent1" refType="w" fact="0.0574"/>
                  <dgm:constr type="h" for="ch" forName="Child1Accent1" refType="h" fact="0.1217"/>
                  <dgm:constr type="r" for="ch" forName="Child1Accent2" refType="w" fact="0.6932"/>
                  <dgm:constr type="t" for="ch" forName="Child1Accent2" refType="h" fact="0.1569"/>
                  <dgm:constr type="w" for="ch" forName="Child1Accent2" refType="w" fact="0.0287"/>
                  <dgm:constr type="h" for="ch" forName="Child1Accent2" refType="h" fact="0.0608"/>
                  <dgm:constr type="r" for="ch" forName="Child1Accent3" refType="w" fact="0.7545"/>
                  <dgm:constr type="t" for="ch" forName="Child1Accent3" refType="h" fact="0.1569"/>
                  <dgm:constr type="w" for="ch" forName="Child1Accent3" refType="w" fact="0.0287"/>
                  <dgm:constr type="h" for="ch" forName="Child1Accent3" refType="h" fact="0.0608"/>
                  <dgm:constr type="r" for="ch" forName="Child1Accent4" refType="w" fact="0.8158"/>
                  <dgm:constr type="t" for="ch" forName="Child1Accent4" refType="h" fact="0.1569"/>
                  <dgm:constr type="w" for="ch" forName="Child1Accent4" refType="w" fact="0.0287"/>
                  <dgm:constr type="h" for="ch" forName="Child1Accent4" refType="h" fact="0.0608"/>
                  <dgm:constr type="r" for="ch" forName="Child1Accent5" refType="w" fact="0.8771"/>
                  <dgm:constr type="t" for="ch" forName="Child1Accent5" refType="h" fact="0.1569"/>
                  <dgm:constr type="w" for="ch" forName="Child1Accent5" refType="w" fact="0.0287"/>
                  <dgm:constr type="h" for="ch" forName="Child1Accent5" refType="h" fact="0.0608"/>
                  <dgm:constr type="r" for="ch" forName="Child1Accent6" refType="w" fact="0.9385"/>
                  <dgm:constr type="t" for="ch" forName="Child1Accent6" refType="h" fact="0.1569"/>
                  <dgm:constr type="w" for="ch" forName="Child1Accent6" refType="w" fact="0.0287"/>
                  <dgm:constr type="h" for="ch" forName="Child1Accent6" refType="h" fact="0.0608"/>
                  <dgm:constr type="r" for="ch" forName="Child1Accent7" refType="w" fact="0.9998"/>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r" for="ch" forName="Child2Accent1" refType="w" fact="0.6564"/>
                  <dgm:constr type="t" for="ch" forName="Child2Accent1" refType="h" fact="0.8153"/>
                  <dgm:constr type="w" for="ch" forName="Child2Accent1" refType="w" fact="0.0574"/>
                  <dgm:constr type="h" for="ch" forName="Child2Accent1" refType="h" fact="0.1217"/>
                  <dgm:constr type="r" for="ch" forName="Child2Accent2" refType="w" fact="0.6932"/>
                  <dgm:constr type="t" for="ch" forName="Child2Accent2" refType="h" fact="0.9392"/>
                  <dgm:constr type="w" for="ch" forName="Child2Accent2" refType="w" fact="0.0287"/>
                  <dgm:constr type="h" for="ch" forName="Child2Accent2" refType="h" fact="0.0608"/>
                  <dgm:constr type="r" for="ch" forName="Child2Accent3" refType="w" fact="0.7545"/>
                  <dgm:constr type="t" for="ch" forName="Child2Accent3" refType="h" fact="0.9392"/>
                  <dgm:constr type="w" for="ch" forName="Child2Accent3" refType="w" fact="0.0287"/>
                  <dgm:constr type="h" for="ch" forName="Child2Accent3" refType="h" fact="0.0608"/>
                  <dgm:constr type="r" for="ch" forName="Child2Accent4" refType="w" fact="0.8158"/>
                  <dgm:constr type="t" for="ch" forName="Child2Accent4" refType="h" fact="0.9392"/>
                  <dgm:constr type="w" for="ch" forName="Child2Accent4" refType="w" fact="0.0287"/>
                  <dgm:constr type="h" for="ch" forName="Child2Accent4" refType="h" fact="0.0608"/>
                  <dgm:constr type="r" for="ch" forName="Child2Accent5" refType="w" fact="0.8771"/>
                  <dgm:constr type="t" for="ch" forName="Child2Accent5" refType="h" fact="0.9392"/>
                  <dgm:constr type="w" for="ch" forName="Child2Accent5" refType="w" fact="0.0287"/>
                  <dgm:constr type="h" for="ch" forName="Child2Accent5" refType="h" fact="0.0608"/>
                  <dgm:constr type="r" for="ch" forName="Child2Accent6" refType="w" fact="0.9385"/>
                  <dgm:constr type="t" for="ch" forName="Child2Accent6" refType="h" fact="0.9392"/>
                  <dgm:constr type="w" for="ch" forName="Child2Accent6" refType="w" fact="0.0287"/>
                  <dgm:constr type="h" for="ch" forName="Child2Accent6" refType="h" fact="0.0608"/>
                  <dgm:constr type="r" for="ch" forName="Child2Accent7" refType="w" fact="0.9998"/>
                  <dgm:constr type="t" for="ch" forName="Child2Accent7" refType="h" fact="0.9392"/>
                  <dgm:constr type="w" for="ch" forName="Child2Accent7" refType="w" fact="0.0287"/>
                  <dgm:constr type="h" for="ch" forName="Child2Accent7" refType="h" fact="0.0608"/>
                  <dgm:constr type="r" for="ch" forName="ParentAccent1" refType="w" fact="0.0287"/>
                  <dgm:constr type="t" for="ch" forName="ParentAccent1" refType="h" fact="0.5511"/>
                  <dgm:constr type="w" for="ch" forName="ParentAccent1" refType="w" fact="0.0287"/>
                  <dgm:constr type="h" for="ch" forName="ParentAccent1" refType="h" fact="0.0608"/>
                  <dgm:constr type="r" for="ch" forName="ParentAccent2" refType="w" fact="0.0813"/>
                  <dgm:constr type="t" for="ch" forName="ParentAccent2" refType="h" fact="0.5511"/>
                  <dgm:constr type="w" for="ch" forName="ParentAccent2" refType="w" fact="0.0287"/>
                  <dgm:constr type="h" for="ch" forName="ParentAccent2" refType="h" fact="0.0608"/>
                  <dgm:constr type="r" for="ch" forName="ParentAccent3" refType="w" fact="0.1339"/>
                  <dgm:constr type="t" for="ch" forName="ParentAccent3" refType="h" fact="0.5511"/>
                  <dgm:constr type="w" for="ch" forName="ParentAccent3" refType="w" fact="0.0287"/>
                  <dgm:constr type="h" for="ch" forName="ParentAccent3" refType="h" fact="0.0608"/>
                  <dgm:constr type="r" for="ch" forName="ParentAccent4" refType="w" fact="0.1864"/>
                  <dgm:constr type="t" for="ch" forName="ParentAccent4" refType="h" fact="0.5511"/>
                  <dgm:constr type="w" for="ch" forName="ParentAccent4" refType="w" fact="0.0287"/>
                  <dgm:constr type="h" for="ch" forName="ParentAccent4" refType="h" fact="0.0608"/>
                  <dgm:constr type="r" for="ch" forName="ParentAccent5" refType="w" fact="0.239"/>
                  <dgm:constr type="t" for="ch" forName="ParentAccent5" refType="h" fact="0.5511"/>
                  <dgm:constr type="w" for="ch" forName="ParentAccent5" refType="w" fact="0.0287"/>
                  <dgm:constr type="h" for="ch" forName="ParentAccent5" refType="h" fact="0.0608"/>
                  <dgm:constr type="r" for="ch" forName="ParentAccent6" refType="w" fact="0.3203"/>
                  <dgm:constr type="t" for="ch" forName="ParentAccent6" refType="h" fact="0.5207"/>
                  <dgm:constr type="w" for="ch" forName="ParentAccent6" refType="w" fact="0.0574"/>
                  <dgm:constr type="h" for="ch" forName="ParentAccent6" refType="h" fact="0.1217"/>
                  <dgm:constr type="r" for="ch" forName="ParentAccent7" refType="w" fact="0.0755"/>
                  <dgm:constr type="t" for="ch" forName="ParentAccent7" refType="h" fact="0.4255"/>
                  <dgm:constr type="w" for="ch" forName="ParentAccent7" refType="w" fact="0.0287"/>
                  <dgm:constr type="h" for="ch" forName="ParentAccent7" refType="h" fact="0.0608"/>
                  <dgm:constr type="r" for="ch" forName="ParentAccent8" refType="w" fact="0.0755"/>
                  <dgm:constr type="t" for="ch" forName="ParentAccent8" refType="h" fact="0.6776"/>
                  <dgm:constr type="w" for="ch" forName="ParentAccent8" refType="w" fact="0.0287"/>
                  <dgm:constr type="h" for="ch" forName="ParentAccent8" refType="h" fact="0.0608"/>
                  <dgm:constr type="r" for="ch" forName="ParentAccent9" refType="w" fact="0.0499"/>
                  <dgm:constr type="t" for="ch" forName="ParentAccent9" refType="h" fact="0.4801"/>
                  <dgm:constr type="w" for="ch" forName="ParentAccent9" refType="w" fact="0.0287"/>
                  <dgm:constr type="h" for="ch" forName="ParentAccent9" refType="h" fact="0.0608"/>
                  <dgm:constr type="r" for="ch" forName="ParentAccent10" refType="w" fact="0.0482"/>
                  <dgm:constr type="t" for="ch" forName="ParentAccent10" refType="h" fact="0.6233"/>
                  <dgm:constr type="w" for="ch" forName="ParentAccent10" refType="w" fact="0.0287"/>
                  <dgm:constr type="h" for="ch" forName="ParentAccent10" refType="h" fact="0.0608"/>
                  <dgm:constr type="r" for="ch" forName="Child2" refType="w"/>
                  <dgm:constr type="t" for="ch" forName="Child2" refType="h" fact="0.7822"/>
                  <dgm:constr type="w" for="ch" forName="Child2" refType="w" fact="0.3364"/>
                  <dgm:constr type="h" for="ch" forName="Child2" refType="h" fact="0.1564"/>
                  <dgm:constr type="r" for="ch" forName="Child1" refType="w"/>
                  <dgm:constr type="t" for="ch" forName="Child1" refType="h" fact="0"/>
                  <dgm:constr type="w" for="ch" forName="Child1" refType="w" fact="0.3364"/>
                  <dgm:constr type="h" for="ch" forName="Child1" refType="h" fact="0.1564"/>
                  <dgm:constr type="r" for="ch" forName="Parent" refType="w" fact="0.6347"/>
                  <dgm:constr type="t" for="ch" forName="Parent" refType="h" fact="0.2737"/>
                  <dgm:constr type="w" for="ch" forName="Parent" refType="w" fact="0.2906"/>
                  <dgm:constr type="h" for="ch" forName="Parent" refType="h" fact="0.6157"/>
                </dgm:constrLst>
              </dgm:if>
              <dgm:if name="Name18" axis="ch" ptType="node" func="cnt" op="equ" val="3">
                <dgm:alg type="composite">
                  <dgm:param type="ar" val="2.1185"/>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Child1Accent1" refType="w" fact="0.6564"/>
                  <dgm:constr type="t" for="ch" forName="Child1Accent1" refType="h" fact="0.2211"/>
                  <dgm:constr type="w" for="ch" forName="Child1Accent1" refType="w" fact="0.0574"/>
                  <dgm:constr type="h" for="ch" forName="Child1Accent1" refType="h" fact="0.1217"/>
                  <dgm:constr type="r" for="ch" forName="Child1Accent2" refType="w" fact="0.6932"/>
                  <dgm:constr type="t" for="ch" forName="Child1Accent2" refType="h" fact="0.1569"/>
                  <dgm:constr type="w" for="ch" forName="Child1Accent2" refType="w" fact="0.0287"/>
                  <dgm:constr type="h" for="ch" forName="Child1Accent2" refType="h" fact="0.0608"/>
                  <dgm:constr type="r" for="ch" forName="Child1Accent3" refType="w" fact="0.7545"/>
                  <dgm:constr type="t" for="ch" forName="Child1Accent3" refType="h" fact="0.1569"/>
                  <dgm:constr type="w" for="ch" forName="Child1Accent3" refType="w" fact="0.0287"/>
                  <dgm:constr type="h" for="ch" forName="Child1Accent3" refType="h" fact="0.0608"/>
                  <dgm:constr type="r" for="ch" forName="Child1Accent4" refType="w" fact="0.8158"/>
                  <dgm:constr type="t" for="ch" forName="Child1Accent4" refType="h" fact="0.1569"/>
                  <dgm:constr type="w" for="ch" forName="Child1Accent4" refType="w" fact="0.0287"/>
                  <dgm:constr type="h" for="ch" forName="Child1Accent4" refType="h" fact="0.0608"/>
                  <dgm:constr type="r" for="ch" forName="Child1Accent5" refType="w" fact="0.8771"/>
                  <dgm:constr type="t" for="ch" forName="Child1Accent5" refType="h" fact="0.1569"/>
                  <dgm:constr type="w" for="ch" forName="Child1Accent5" refType="w" fact="0.0287"/>
                  <dgm:constr type="h" for="ch" forName="Child1Accent5" refType="h" fact="0.0608"/>
                  <dgm:constr type="r" for="ch" forName="Child1Accent6" refType="w" fact="0.9385"/>
                  <dgm:constr type="t" for="ch" forName="Child1Accent6" refType="h" fact="0.1569"/>
                  <dgm:constr type="w" for="ch" forName="Child1Accent6" refType="w" fact="0.0287"/>
                  <dgm:constr type="h" for="ch" forName="Child1Accent6" refType="h" fact="0.0608"/>
                  <dgm:constr type="r" for="ch" forName="Child1Accent7" refType="w" fact="0.9998"/>
                  <dgm:constr type="t" for="ch" forName="Child1Accent7" refType="h" fact="0.1569"/>
                  <dgm:constr type="w" for="ch" forName="Child1Accent7" refType="w" fact="0.0287"/>
                  <dgm:constr type="h" for="ch" forName="Child1Accent7" refType="h" fact="0.0608"/>
                  <dgm:constr type="r" for="ch" forName="Child1Accent8" refType="w" fact="0"/>
                  <dgm:constr type="t" for="ch" forName="Child1Accent8" refType="h" fact="0"/>
                  <dgm:constr type="w" for="ch" forName="Child1Accent8" refType="w" fact="0"/>
                  <dgm:constr type="h" for="ch" forName="Child1Accent8" refType="h" fact="0"/>
                  <dgm:constr type="r" for="ch" forName="Child1Accent9" refType="w" fact="0"/>
                  <dgm:constr type="t" for="ch" forName="Child1Accent9" refType="h" fact="0"/>
                  <dgm:constr type="w" for="ch" forName="Child1Accent9" refType="w" fact="0"/>
                  <dgm:constr type="h" for="ch" forName="Child1Accent9" refType="h" fact="0"/>
                  <dgm:constr type="r" for="ch" forName="Child2Accent1" refType="w" fact="0.716"/>
                  <dgm:constr type="t" for="ch" forName="Child2Accent1" refType="h" fact="0.5207"/>
                  <dgm:constr type="w" for="ch" forName="Child2Accent1" refType="w" fact="0.0574"/>
                  <dgm:constr type="h" for="ch" forName="Child2Accent1" refType="h" fact="0.1217"/>
                  <dgm:constr type="r" for="ch" forName="Child2Accent2" refType="w" fact="0.7728"/>
                  <dgm:constr type="t" for="ch" forName="Child2Accent2" refType="h" fact="0.5511"/>
                  <dgm:constr type="w" for="ch" forName="Child2Accent2" refType="w" fact="0.0287"/>
                  <dgm:constr type="h" for="ch" forName="Child2Accent2" refType="h" fact="0.0608"/>
                  <dgm:constr type="r" for="ch" forName="Child2Accent3" refType="w" fact="0.8295"/>
                  <dgm:constr type="t" for="ch" forName="Child2Accent3" refType="h" fact="0.5511"/>
                  <dgm:constr type="w" for="ch" forName="Child2Accent3" refType="w" fact="0.0287"/>
                  <dgm:constr type="h" for="ch" forName="Child2Accent3" refType="h" fact="0.0608"/>
                  <dgm:constr type="r" for="ch" forName="Child2Accent4" refType="w" fact="0.8863"/>
                  <dgm:constr type="t" for="ch" forName="Child2Accent4" refType="h" fact="0.5511"/>
                  <dgm:constr type="w" for="ch" forName="Child2Accent4" refType="w" fact="0.0287"/>
                  <dgm:constr type="h" for="ch" forName="Child2Accent4" refType="h" fact="0.0608"/>
                  <dgm:constr type="r" for="ch" forName="Child2Accent5" refType="w" fact="0.943"/>
                  <dgm:constr type="t" for="ch" forName="Child2Accent5" refType="h" fact="0.5511"/>
                  <dgm:constr type="w" for="ch" forName="Child2Accent5" refType="w" fact="0.0287"/>
                  <dgm:constr type="h" for="ch" forName="Child2Accent5" refType="h" fact="0.0608"/>
                  <dgm:constr type="r" for="ch" forName="Child2Accent6" refType="w" fact="0.9998"/>
                  <dgm:constr type="t" for="ch" forName="Child2Accent6" refType="h" fact="0.5511"/>
                  <dgm:constr type="w" for="ch" forName="Child2Accent6" refType="w" fact="0.0287"/>
                  <dgm:constr type="h" for="ch" forName="Child2Accent6" refType="h" fact="0.0608"/>
                  <dgm:constr type="r" for="ch" forName="Child2Accent7" refType="w" fact="0"/>
                  <dgm:constr type="t" for="ch" forName="Child2Accent7" refType="h" fact="0"/>
                  <dgm:constr type="w" for="ch" forName="Child2Accent7" refType="w" fact="0"/>
                  <dgm:constr type="h" for="ch" forName="Child2Accent7" refType="h" fact="0"/>
                  <dgm:constr type="r" for="ch" forName="Child3Accent1" refType="w" fact="0.6564"/>
                  <dgm:constr type="t" for="ch" forName="Child3Accent1" refType="h" fact="0.8153"/>
                  <dgm:constr type="w" for="ch" forName="Child3Accent1" refType="w" fact="0.0574"/>
                  <dgm:constr type="h" for="ch" forName="Child3Accent1" refType="h" fact="0.1217"/>
                  <dgm:constr type="r" for="ch" forName="Child3Accent2" refType="w" fact="0.6932"/>
                  <dgm:constr type="t" for="ch" forName="Child3Accent2" refType="h" fact="0.9392"/>
                  <dgm:constr type="w" for="ch" forName="Child3Accent2" refType="w" fact="0.0287"/>
                  <dgm:constr type="h" for="ch" forName="Child3Accent2" refType="h" fact="0.0608"/>
                  <dgm:constr type="r" for="ch" forName="Child3Accent3" refType="w" fact="0.7545"/>
                  <dgm:constr type="t" for="ch" forName="Child3Accent3" refType="h" fact="0.9392"/>
                  <dgm:constr type="w" for="ch" forName="Child3Accent3" refType="w" fact="0.0287"/>
                  <dgm:constr type="h" for="ch" forName="Child3Accent3" refType="h" fact="0.0608"/>
                  <dgm:constr type="r" for="ch" forName="Child3Accent4" refType="w" fact="0.8158"/>
                  <dgm:constr type="t" for="ch" forName="Child3Accent4" refType="h" fact="0.9392"/>
                  <dgm:constr type="w" for="ch" forName="Child3Accent4" refType="w" fact="0.0287"/>
                  <dgm:constr type="h" for="ch" forName="Child3Accent4" refType="h" fact="0.0608"/>
                  <dgm:constr type="r" for="ch" forName="Child3Accent5" refType="w" fact="0.8771"/>
                  <dgm:constr type="t" for="ch" forName="Child3Accent5" refType="h" fact="0.9392"/>
                  <dgm:constr type="w" for="ch" forName="Child3Accent5" refType="w" fact="0.0287"/>
                  <dgm:constr type="h" for="ch" forName="Child3Accent5" refType="h" fact="0.0608"/>
                  <dgm:constr type="r" for="ch" forName="Child3Accent6" refType="w" fact="0.9385"/>
                  <dgm:constr type="t" for="ch" forName="Child3Accent6" refType="h" fact="0.9392"/>
                  <dgm:constr type="w" for="ch" forName="Child3Accent6" refType="w" fact="0.0287"/>
                  <dgm:constr type="h" for="ch" forName="Child3Accent6" refType="h" fact="0.0608"/>
                  <dgm:constr type="r" for="ch" forName="Child3Accent7" refType="w" fact="0.9998"/>
                  <dgm:constr type="t" for="ch" forName="Child3Accent7" refType="h" fact="0.9392"/>
                  <dgm:constr type="w" for="ch" forName="Child3Accent7" refType="w" fact="0.0287"/>
                  <dgm:constr type="h" for="ch" forName="Child3Accent7" refType="h" fact="0.0608"/>
                  <dgm:constr type="r" for="ch" forName="ParentAccent1" refType="w" fact="0.0287"/>
                  <dgm:constr type="t" for="ch" forName="ParentAccent1" refType="h" fact="0.5511"/>
                  <dgm:constr type="w" for="ch" forName="ParentAccent1" refType="w" fact="0.0287"/>
                  <dgm:constr type="h" for="ch" forName="ParentAccent1" refType="h" fact="0.0608"/>
                  <dgm:constr type="r" for="ch" forName="ParentAccent2" refType="w" fact="0.0813"/>
                  <dgm:constr type="t" for="ch" forName="ParentAccent2" refType="h" fact="0.5511"/>
                  <dgm:constr type="w" for="ch" forName="ParentAccent2" refType="w" fact="0.0287"/>
                  <dgm:constr type="h" for="ch" forName="ParentAccent2" refType="h" fact="0.0608"/>
                  <dgm:constr type="r" for="ch" forName="ParentAccent3" refType="w" fact="0.1339"/>
                  <dgm:constr type="t" for="ch" forName="ParentAccent3" refType="h" fact="0.5511"/>
                  <dgm:constr type="w" for="ch" forName="ParentAccent3" refType="w" fact="0.0287"/>
                  <dgm:constr type="h" for="ch" forName="ParentAccent3" refType="h" fact="0.0608"/>
                  <dgm:constr type="r" for="ch" forName="ParentAccent4" refType="w" fact="0.1864"/>
                  <dgm:constr type="t" for="ch" forName="ParentAccent4" refType="h" fact="0.5511"/>
                  <dgm:constr type="w" for="ch" forName="ParentAccent4" refType="w" fact="0.0287"/>
                  <dgm:constr type="h" for="ch" forName="ParentAccent4" refType="h" fact="0.0608"/>
                  <dgm:constr type="r" for="ch" forName="ParentAccent5" refType="w" fact="0.239"/>
                  <dgm:constr type="t" for="ch" forName="ParentAccent5" refType="h" fact="0.5511"/>
                  <dgm:constr type="w" for="ch" forName="ParentAccent5" refType="w" fact="0.0287"/>
                  <dgm:constr type="h" for="ch" forName="ParentAccent5" refType="h" fact="0.0608"/>
                  <dgm:constr type="r" for="ch" forName="ParentAccent6" refType="w" fact="0.3203"/>
                  <dgm:constr type="t" for="ch" forName="ParentAccent6" refType="h" fact="0.5207"/>
                  <dgm:constr type="w" for="ch" forName="ParentAccent6" refType="w" fact="0.0574"/>
                  <dgm:constr type="h" for="ch" forName="ParentAccent6" refType="h" fact="0.1217"/>
                  <dgm:constr type="r" for="ch" forName="ParentAccent7" refType="w" fact="0.0755"/>
                  <dgm:constr type="t" for="ch" forName="ParentAccent7" refType="h" fact="0.4255"/>
                  <dgm:constr type="w" for="ch" forName="ParentAccent7" refType="w" fact="0.0287"/>
                  <dgm:constr type="h" for="ch" forName="ParentAccent7" refType="h" fact="0.0608"/>
                  <dgm:constr type="r" for="ch" forName="ParentAccent8" refType="w" fact="0.0755"/>
                  <dgm:constr type="t" for="ch" forName="ParentAccent8" refType="h" fact="0.6776"/>
                  <dgm:constr type="w" for="ch" forName="ParentAccent8" refType="w" fact="0.0287"/>
                  <dgm:constr type="h" for="ch" forName="ParentAccent8" refType="h" fact="0.0608"/>
                  <dgm:constr type="r" for="ch" forName="ParentAccent9" refType="w" fact="0.0499"/>
                  <dgm:constr type="t" for="ch" forName="ParentAccent9" refType="h" fact="0.4801"/>
                  <dgm:constr type="w" for="ch" forName="ParentAccent9" refType="w" fact="0.0287"/>
                  <dgm:constr type="h" for="ch" forName="ParentAccent9" refType="h" fact="0.0608"/>
                  <dgm:constr type="r" for="ch" forName="ParentAccent10" refType="w" fact="0.0482"/>
                  <dgm:constr type="t" for="ch" forName="ParentAccent10" refType="h" fact="0.6233"/>
                  <dgm:constr type="w" for="ch" forName="ParentAccent10" refType="w" fact="0.0287"/>
                  <dgm:constr type="h" for="ch" forName="ParentAccent10" refType="h" fact="0.0608"/>
                  <dgm:constr type="r" for="ch" forName="Child3" refType="w"/>
                  <dgm:constr type="t" for="ch" forName="Child3" refType="h" fact="0.7822"/>
                  <dgm:constr type="w" for="ch" forName="Child3" refType="w" fact="0.3364"/>
                  <dgm:constr type="h" for="ch" forName="Child3" refType="h" fact="0.1564"/>
                  <dgm:constr type="r" for="ch" forName="Child2" refType="w"/>
                  <dgm:constr type="t" for="ch" forName="Child2" refType="h" fact="0.3955"/>
                  <dgm:constr type="w" for="ch" forName="Child2" refType="w" fact="0.2544"/>
                  <dgm:constr type="h" for="ch" forName="Child2" refType="h" fact="0.1564"/>
                  <dgm:constr type="r" for="ch" forName="Child1" refType="w"/>
                  <dgm:constr type="t" for="ch" forName="Child1" refType="h" fact="0"/>
                  <dgm:constr type="w" for="ch" forName="Child1" refType="w" fact="0.3364"/>
                  <dgm:constr type="h" for="ch" forName="Child1" refType="h" fact="0.1564"/>
                  <dgm:constr type="r" for="ch" forName="Parent" refType="w" fact="0.6347"/>
                  <dgm:constr type="t" for="ch" forName="Parent" refType="h" fact="0.2737"/>
                  <dgm:constr type="w" for="ch" forName="Parent" refType="w" fact="0.2906"/>
                  <dgm:constr type="h" for="ch" forName="Parent" refType="h" fact="0.6157"/>
                </dgm:constrLst>
              </dgm:if>
              <dgm:if name="Name19" axis="ch" ptType="node" func="cnt" op="equ" val="4">
                <dgm:alg type="composite">
                  <dgm:param type="ar" val="1.8304"/>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 refType="w" fact="0.6229"/>
                  <dgm:constr type="t" for="ch" forName="Parent" refType="h" fact="0.2946"/>
                  <dgm:constr type="w" for="ch" forName="Parent" refType="w" fact="0.2862"/>
                  <dgm:constr type="h" for="ch" forName="Parent" refType="h" fact="0.5239"/>
                  <dgm:constr type="r" for="ch" forName="Child1Accent1" refType="w" fact="0.6096"/>
                  <dgm:constr type="t" for="ch" forName="Child1Accent1" refType="h" fact="0.2104"/>
                  <dgm:constr type="w" for="ch" forName="Child1Accent1" refType="w" fact="0.0566"/>
                  <dgm:constr type="h" for="ch" forName="Child1Accent1" refType="h" fact="0.1035"/>
                  <dgm:constr type="r" for="ch" forName="Child1Accent3" refType="w" fact="0.6999"/>
                  <dgm:constr type="t" for="ch" forName="Child1Accent3" refType="h" fact="0.128"/>
                  <dgm:constr type="w" for="ch" forName="Child1Accent3" refType="w" fact="0.0283"/>
                  <dgm:constr type="h" for="ch" forName="Child1Accent3" refType="h" fact="0.0518"/>
                  <dgm:constr type="r" for="ch" forName="Child1Accent4" refType="w" fact="0.7582"/>
                  <dgm:constr type="t" for="ch" forName="Child1Accent4" refType="h" fact="0.128"/>
                  <dgm:constr type="w" for="ch" forName="Child1Accent4" refType="w" fact="0.0283"/>
                  <dgm:constr type="h" for="ch" forName="Child1Accent4" refType="h" fact="0.0518"/>
                  <dgm:constr type="r" for="ch" forName="Child1Accent5" refType="w" fact="0.8165"/>
                  <dgm:constr type="t" for="ch" forName="Child1Accent5" refType="h" fact="0.128"/>
                  <dgm:constr type="w" for="ch" forName="Child1Accent5" refType="w" fact="0.0283"/>
                  <dgm:constr type="h" for="ch" forName="Child1Accent5" refType="h" fact="0.0518"/>
                  <dgm:constr type="r" for="ch" forName="Child1Accent6" refType="w" fact="0.8748"/>
                  <dgm:constr type="t" for="ch" forName="Child1Accent6" refType="h" fact="0.128"/>
                  <dgm:constr type="w" for="ch" forName="Child1Accent6" refType="w" fact="0.0283"/>
                  <dgm:constr type="h" for="ch" forName="Child1Accent6" refType="h" fact="0.0518"/>
                  <dgm:constr type="r" for="ch" forName="Child3Accent1" refType="w" fact="0.6842"/>
                  <dgm:constr type="t" for="ch" forName="Child3Accent1" refType="h" fact="0.6212"/>
                  <dgm:constr type="w" for="ch" forName="Child3Accent1" refType="w" fact="0.0566"/>
                  <dgm:constr type="h" for="ch" forName="Child3Accent1" refType="h" fact="0.1035"/>
                  <dgm:constr type="r" for="ch" forName="Child3Accent2" refType="w" fact="0.7311"/>
                  <dgm:constr type="t" for="ch" forName="Child3Accent2" refType="h" fact="0.6828"/>
                  <dgm:constr type="w" for="ch" forName="Child3Accent2" refType="w" fact="0.0283"/>
                  <dgm:constr type="h" for="ch" forName="Child3Accent2" refType="h" fact="0.0518"/>
                  <dgm:constr type="r" for="ch" forName="Child3Accent4" refType="w" fact="0.8386"/>
                  <dgm:constr type="t" for="ch" forName="Child3Accent4" refType="h" fact="0.6828"/>
                  <dgm:constr type="w" for="ch" forName="Child3Accent4" refType="w" fact="0.0283"/>
                  <dgm:constr type="h" for="ch" forName="Child3Accent4" refType="h" fact="0.0518"/>
                  <dgm:constr type="r" for="ch" forName="Child3Accent5" refType="w" fact="0.8923"/>
                  <dgm:constr type="t" for="ch" forName="Child3Accent5" refType="h" fact="0.6828"/>
                  <dgm:constr type="w" for="ch" forName="Child3Accent5" refType="w" fact="0.0283"/>
                  <dgm:constr type="h" for="ch" forName="Child3Accent5" refType="h" fact="0.0518"/>
                  <dgm:constr type="r" for="ch" forName="Child1Accent7" refType="w" fact="0.9332"/>
                  <dgm:constr type="t" for="ch" forName="Child1Accent7" refType="h" fact="0.128"/>
                  <dgm:constr type="w" for="ch" forName="Child1Accent7" refType="w" fact="0.0283"/>
                  <dgm:constr type="h" for="ch" forName="Child1Accent7" refType="h" fact="0.0518"/>
                  <dgm:constr type="r" for="ch" forName="Child3Accent6" refType="w" fact="0.9461"/>
                  <dgm:constr type="t" for="ch" forName="Child3Accent6" refType="h" fact="0.6828"/>
                  <dgm:constr type="w" for="ch" forName="Child3Accent6" refType="w" fact="0.0283"/>
                  <dgm:constr type="h" for="ch" forName="Child3Accent6" refType="h" fact="0.0518"/>
                  <dgm:constr type="r" for="ch" forName="Child1Accent8" refType="w" fact="0.9915"/>
                  <dgm:constr type="t" for="ch" forName="Child1Accent8" refType="h" fact="0.128"/>
                  <dgm:constr type="w" for="ch" forName="Child1Accent8" refType="w" fact="0.0283"/>
                  <dgm:constr type="h" for="ch" forName="Child1Accent8" refType="h" fact="0.0518"/>
                  <dgm:constr type="r" for="ch" forName="Child1Accent9" refType="w" fact="0"/>
                  <dgm:constr type="t" for="ch" forName="Child1Accent9" refType="h" fact="0"/>
                  <dgm:constr type="w" for="ch" forName="Child1Accent9" refType="w" fact="0"/>
                  <dgm:constr type="h" for="ch" forName="Child1Accent9" refType="h" fact="0"/>
                  <dgm:constr type="r" for="ch" forName="Child3Accent7" refType="w" fact="0.9998"/>
                  <dgm:constr type="t" for="ch" forName="Child3Accent7" refType="h" fact="0.6828"/>
                  <dgm:constr type="w" for="ch" forName="Child3Accent7" refType="w" fact="0.0283"/>
                  <dgm:constr type="h" for="ch" forName="Child3Accent7" refType="h" fact="0.0518"/>
                  <dgm:constr type="r" for="ch" forName="Child4Accent1" refType="w" fact="0.6096"/>
                  <dgm:constr type="t" for="ch" forName="Child4Accent1" refType="h" fact="0.8"/>
                  <dgm:constr type="w" for="ch" forName="Child4Accent1" refType="w" fact="0.0566"/>
                  <dgm:constr type="h" for="ch" forName="Child4Accent1" refType="h" fact="0.1035"/>
                  <dgm:constr type="r" for="ch" forName="Child4Accent3" refType="w" fact="0.7002"/>
                  <dgm:constr type="t" for="ch" forName="Child4Accent3" refType="h" fact="0.9482"/>
                  <dgm:constr type="w" for="ch" forName="Child4Accent3" refType="w" fact="0.0283"/>
                  <dgm:constr type="h" for="ch" forName="Child4Accent3" refType="h" fact="0.0518"/>
                  <dgm:constr type="r" for="ch" forName="Child4Accent4" refType="w" fact="0.7585"/>
                  <dgm:constr type="t" for="ch" forName="Child4Accent4" refType="h" fact="0.9482"/>
                  <dgm:constr type="w" for="ch" forName="Child4Accent4" refType="w" fact="0.0283"/>
                  <dgm:constr type="h" for="ch" forName="Child4Accent4" refType="h" fact="0.0518"/>
                  <dgm:constr type="r" for="ch" forName="Child4Accent5" refType="w" fact="0.8167"/>
                  <dgm:constr type="t" for="ch" forName="Child4Accent5" refType="h" fact="0.9482"/>
                  <dgm:constr type="w" for="ch" forName="Child4Accent5" refType="w" fact="0.0283"/>
                  <dgm:constr type="h" for="ch" forName="Child4Accent5" refType="h" fact="0.0518"/>
                  <dgm:constr type="r" for="ch" forName="Child4Accent6" refType="w" fact="0.8749"/>
                  <dgm:constr type="t" for="ch" forName="Child4Accent6" refType="h" fact="0.9482"/>
                  <dgm:constr type="w" for="ch" forName="Child4Accent6" refType="w" fact="0.0283"/>
                  <dgm:constr type="h" for="ch" forName="Child4Accent6" refType="h" fact="0.0518"/>
                  <dgm:constr type="r" for="ch" forName="Child4Accent7" refType="w" fact="0.9332"/>
                  <dgm:constr type="t" for="ch" forName="Child4Accent7" refType="h" fact="0.9482"/>
                  <dgm:constr type="w" for="ch" forName="Child4Accent7" refType="w" fact="0.0283"/>
                  <dgm:constr type="h" for="ch" forName="Child4Accent7" refType="h" fact="0.0518"/>
                  <dgm:constr type="r" for="ch" forName="Child4Accent8" refType="w" fact="0.9914"/>
                  <dgm:constr type="t" for="ch" forName="Child4Accent8" refType="h" fact="0.9482"/>
                  <dgm:constr type="w" for="ch" forName="Child4Accent8" refType="w" fact="0.0283"/>
                  <dgm:constr type="h" for="ch" forName="Child4Accent8" refType="h" fact="0.0518"/>
                  <dgm:constr type="r" for="ch" forName="Child2Accent1" refType="w" fact="0.6842"/>
                  <dgm:constr type="t" for="ch" forName="Child2Accent1" refType="h" fact="0.3725"/>
                  <dgm:constr type="w" for="ch" forName="Child2Accent1" refType="w" fact="0.0566"/>
                  <dgm:constr type="h" for="ch" forName="Child2Accent1" refType="h" fact="0.1035"/>
                  <dgm:constr type="r" for="ch" forName="Child4Accent2" refType="w" fact="0.642"/>
                  <dgm:constr type="t" for="ch" forName="Child4Accent2" refType="h" fact="0.8993"/>
                  <dgm:constr type="w" for="ch" forName="Child4Accent2" refType="w" fact="0.0283"/>
                  <dgm:constr type="h" for="ch" forName="Child4Accent2" refType="h" fact="0.0518"/>
                  <dgm:constr type="r" for="ch" forName="Child1Accent2" refType="w" fact="0.6415"/>
                  <dgm:constr type="t" for="ch" forName="Child1Accent2" refType="h" fact="0.162"/>
                  <dgm:constr type="w" for="ch" forName="Child1Accent2" refType="w" fact="0.0283"/>
                  <dgm:constr type="h" for="ch" forName="Child1Accent2" refType="h" fact="0.0518"/>
                  <dgm:constr type="r" for="ch" forName="Child3Accent3" refType="w" fact="0.7849"/>
                  <dgm:constr type="t" for="ch" forName="Child3Accent3" refType="h" fact="0.6828"/>
                  <dgm:constr type="w" for="ch" forName="Child3Accent3" refType="w" fact="0.0283"/>
                  <dgm:constr type="h" for="ch" forName="Child3Accent3" refType="h" fact="0.0518"/>
                  <dgm:constr type="r" for="ch" forName="Child2Accent2" refType="w" fact="0.7311"/>
                  <dgm:constr type="t" for="ch" forName="Child2Accent2" refType="h" fact="0.3937"/>
                  <dgm:constr type="w" for="ch" forName="Child2Accent2" refType="w" fact="0.0283"/>
                  <dgm:constr type="h" for="ch" forName="Child2Accent2" refType="h" fact="0.0518"/>
                  <dgm:constr type="r" for="ch" forName="Child2Accent4" refType="w" fact="0.8386"/>
                  <dgm:constr type="t" for="ch" forName="Child2Accent4" refType="h" fact="0.3937"/>
                  <dgm:constr type="w" for="ch" forName="Child2Accent4" refType="w" fact="0.0283"/>
                  <dgm:constr type="h" for="ch" forName="Child2Accent4" refType="h" fact="0.0518"/>
                  <dgm:constr type="r" for="ch" forName="Child2Accent5" refType="w" fact="0.8923"/>
                  <dgm:constr type="t" for="ch" forName="Child2Accent5" refType="h" fact="0.3937"/>
                  <dgm:constr type="w" for="ch" forName="Child2Accent5" refType="w" fact="0.0283"/>
                  <dgm:constr type="h" for="ch" forName="Child2Accent5" refType="h" fact="0.0518"/>
                  <dgm:constr type="r" for="ch" forName="Child2Accent6" refType="w" fact="0.9461"/>
                  <dgm:constr type="t" for="ch" forName="Child2Accent6" refType="h" fact="0.3937"/>
                  <dgm:constr type="w" for="ch" forName="Child2Accent6" refType="w" fact="0.0283"/>
                  <dgm:constr type="h" for="ch" forName="Child2Accent6" refType="h" fact="0.0518"/>
                  <dgm:constr type="r" for="ch" forName="Child2Accent7" refType="w" fact="0.9998"/>
                  <dgm:constr type="t" for="ch" forName="Child2Accent7" refType="h" fact="0.3937"/>
                  <dgm:constr type="w" for="ch" forName="Child2Accent7" refType="w" fact="0.0283"/>
                  <dgm:constr type="h" for="ch" forName="Child2Accent7" refType="h" fact="0.0518"/>
                  <dgm:constr type="r" for="ch" forName="Child2Accent3" refType="w" fact="0.7849"/>
                  <dgm:constr type="t" for="ch" forName="Child2Accent3" refType="h" fact="0.3937"/>
                  <dgm:constr type="w" for="ch" forName="Child2Accent3" refType="w" fact="0.0283"/>
                  <dgm:constr type="h" for="ch" forName="Child2Accent3" refType="h" fact="0.0518"/>
                  <dgm:constr type="r" for="ch" forName="ParentAccent1" refType="w" fact="0.0283"/>
                  <dgm:constr type="t" for="ch" forName="ParentAccent1" refType="h" fact="0.5316"/>
                  <dgm:constr type="w" for="ch" forName="ParentAccent1" refType="w" fact="0.0283"/>
                  <dgm:constr type="h" for="ch" forName="ParentAccent1" refType="h" fact="0.0518"/>
                  <dgm:constr type="r" for="ch" forName="ParentAccent2" refType="w" fact="0.0801"/>
                  <dgm:constr type="t" for="ch" forName="ParentAccent2" refType="h" fact="0.5316"/>
                  <dgm:constr type="w" for="ch" forName="ParentAccent2" refType="w" fact="0.0283"/>
                  <dgm:constr type="h" for="ch" forName="ParentAccent2" refType="h" fact="0.0518"/>
                  <dgm:constr type="r" for="ch" forName="ParentAccent3" refType="w" fact="0.1318"/>
                  <dgm:constr type="t" for="ch" forName="ParentAccent3" refType="h" fact="0.5316"/>
                  <dgm:constr type="w" for="ch" forName="ParentAccent3" refType="w" fact="0.0283"/>
                  <dgm:constr type="h" for="ch" forName="ParentAccent3" refType="h" fact="0.0518"/>
                  <dgm:constr type="r" for="ch" forName="ParentAccent4" refType="w" fact="0.1836"/>
                  <dgm:constr type="t" for="ch" forName="ParentAccent4" refType="h" fact="0.5316"/>
                  <dgm:constr type="w" for="ch" forName="ParentAccent4" refType="w" fact="0.0283"/>
                  <dgm:constr type="h" for="ch" forName="ParentAccent4" refType="h" fact="0.0518"/>
                  <dgm:constr type="r" for="ch" forName="ParentAccent5" refType="w" fact="0.2354"/>
                  <dgm:constr type="t" for="ch" forName="ParentAccent5" refType="h" fact="0.5316"/>
                  <dgm:constr type="w" for="ch" forName="ParentAccent5" refType="w" fact="0.0283"/>
                  <dgm:constr type="h" for="ch" forName="ParentAccent5" refType="h" fact="0.0518"/>
                  <dgm:constr type="r" for="ch" forName="ParentAccent6" refType="w" fact="0.3154"/>
                  <dgm:constr type="t" for="ch" forName="ParentAccent6" refType="h" fact="0.5057"/>
                  <dgm:constr type="w" for="ch" forName="ParentAccent6" refType="w" fact="0.0566"/>
                  <dgm:constr type="h" for="ch" forName="ParentAccent6" refType="h" fact="0.1035"/>
                  <dgm:constr type="r" for="ch" forName="ParentAccent7" refType="w" fact="0.0744"/>
                  <dgm:constr type="t" for="ch" forName="ParentAccent7" refType="h" fact="0.4247"/>
                  <dgm:constr type="w" for="ch" forName="ParentAccent7" refType="w" fact="0.0283"/>
                  <dgm:constr type="h" for="ch" forName="ParentAccent7" refType="h" fact="0.0518"/>
                  <dgm:constr type="r" for="ch" forName="ParentAccent8" refType="w" fact="0.0744"/>
                  <dgm:constr type="t" for="ch" forName="ParentAccent8" refType="h" fact="0.6392"/>
                  <dgm:constr type="w" for="ch" forName="ParentAccent8" refType="w" fact="0.0283"/>
                  <dgm:constr type="h" for="ch" forName="ParentAccent8" refType="h" fact="0.0518"/>
                  <dgm:constr type="r" for="ch" forName="ParentAccent9" refType="w" fact="0.0491"/>
                  <dgm:constr type="t" for="ch" forName="ParentAccent9" refType="h" fact="0.4712"/>
                  <dgm:constr type="w" for="ch" forName="ParentAccent9" refType="w" fact="0.0283"/>
                  <dgm:constr type="h" for="ch" forName="ParentAccent9" refType="h" fact="0.0518"/>
                  <dgm:constr type="r" for="ch" forName="ParentAccent10" refType="w" fact="0.0475"/>
                  <dgm:constr type="t" for="ch" forName="ParentAccent10" refType="h" fact="0.593"/>
                  <dgm:constr type="w" for="ch" forName="ParentAccent10" refType="w" fact="0.0283"/>
                  <dgm:constr type="h" for="ch" forName="ParentAccent10" refType="h" fact="0.0518"/>
                  <dgm:constr type="r" for="ch" forName="Child4" refType="w" fact="0.9919"/>
                  <dgm:constr type="t" for="ch" forName="Child4" refType="h" fact="0.8184"/>
                  <dgm:constr type="w" for="ch" forName="Child4" refType="w" fact="0.3192"/>
                  <dgm:constr type="h" for="ch" forName="Child4" refType="h" fact="0.1294"/>
                  <dgm:constr type="r" for="ch" forName="Child3" refType="w"/>
                  <dgm:constr type="t" for="ch" forName="Child3" refType="h" fact="0.5547"/>
                  <dgm:constr type="w" for="ch" forName="Child3" refType="w" fact="0.297"/>
                  <dgm:constr type="h" for="ch" forName="Child3" refType="h" fact="0.1294"/>
                  <dgm:constr type="r" for="ch" forName="Child2" refType="w"/>
                  <dgm:constr type="t" for="ch" forName="Child2" refType="h" fact="0.2662"/>
                  <dgm:constr type="w" for="ch" forName="Child2" refType="w" fact="0.297"/>
                  <dgm:constr type="h" for="ch" forName="Child2" refType="h" fact="0.1294"/>
                  <dgm:constr type="r" for="ch" forName="Child1" refType="w" fact="0.9919"/>
                  <dgm:constr type="t" for="ch" forName="Child1" refType="h" fact="0"/>
                  <dgm:constr type="w" for="ch" forName="Child1" refType="w" fact="0.3192"/>
                  <dgm:constr type="h" for="ch" forName="Child1" refType="h" fact="0.1294"/>
                </dgm:constrLst>
              </dgm:if>
              <dgm:else name="Name20">
                <dgm:alg type="composite">
                  <dgm:param type="ar" val="1.3278"/>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Child2Accent1" refType="w" fact="0.6564"/>
                  <dgm:constr type="t" for="ch" forName="Child2Accent1" refType="h" fact="0.3184"/>
                  <dgm:constr type="w" for="ch" forName="Child2Accent1" refType="w" fact="0.0574"/>
                  <dgm:constr type="h" for="ch" forName="Child2Accent1" refType="h" fact="0.0763"/>
                  <dgm:constr type="r" for="ch" forName="Child2Accent2" refType="w" fact="0.6932"/>
                  <dgm:constr type="t" for="ch" forName="Child2Accent2" refType="h" fact="0.2781"/>
                  <dgm:constr type="w" for="ch" forName="Child2Accent2" refType="w" fact="0.0287"/>
                  <dgm:constr type="h" for="ch" forName="Child2Accent2" refType="h" fact="0.0381"/>
                  <dgm:constr type="r" for="ch" forName="Child2Accent3" refType="w" fact="0.7545"/>
                  <dgm:constr type="t" for="ch" forName="Child2Accent3" refType="h" fact="0.2781"/>
                  <dgm:constr type="w" for="ch" forName="Child2Accent3" refType="w" fact="0.0287"/>
                  <dgm:constr type="h" for="ch" forName="Child2Accent3" refType="h" fact="0.0381"/>
                  <dgm:constr type="r" for="ch" forName="Child2Accent4" refType="w" fact="0.8158"/>
                  <dgm:constr type="t" for="ch" forName="Child2Accent4" refType="h" fact="0.2781"/>
                  <dgm:constr type="w" for="ch" forName="Child2Accent4" refType="w" fact="0.0287"/>
                  <dgm:constr type="h" for="ch" forName="Child2Accent4" refType="h" fact="0.0381"/>
                  <dgm:constr type="r" for="ch" forName="Child2Accent5" refType="w" fact="0.8771"/>
                  <dgm:constr type="t" for="ch" forName="Child2Accent5" refType="h" fact="0.2781"/>
                  <dgm:constr type="w" for="ch" forName="Child2Accent5" refType="w" fact="0.0287"/>
                  <dgm:constr type="h" for="ch" forName="Child2Accent5" refType="h" fact="0.0381"/>
                  <dgm:constr type="r" for="ch" forName="Child2Accent6" refType="w" fact="0.9385"/>
                  <dgm:constr type="t" for="ch" forName="Child2Accent6" refType="h" fact="0.2781"/>
                  <dgm:constr type="w" for="ch" forName="Child2Accent6" refType="w" fact="0.0287"/>
                  <dgm:constr type="h" for="ch" forName="Child2Accent6" refType="h" fact="0.0381"/>
                  <dgm:constr type="r" for="ch" forName="Child2Accent7" refType="w" fact="0.9998"/>
                  <dgm:constr type="t" for="ch" forName="Child2Accent7" refType="h" fact="0.2781"/>
                  <dgm:constr type="w" for="ch" forName="Child2Accent7" refType="w" fact="0.0287"/>
                  <dgm:constr type="h" for="ch" forName="Child2Accent7" refType="h" fact="0.0381"/>
                  <dgm:constr type="r" for="ch" forName="Child3Accent1" refType="w" fact="0.716"/>
                  <dgm:constr type="t" for="ch" forName="Child3Accent1" refType="h" fact="0.5061"/>
                  <dgm:constr type="w" for="ch" forName="Child3Accent1" refType="w" fact="0.0574"/>
                  <dgm:constr type="h" for="ch" forName="Child3Accent1" refType="h" fact="0.0763"/>
                  <dgm:constr type="r" for="ch" forName="Child3Accent2" refType="w" fact="0.7728"/>
                  <dgm:constr type="t" for="ch" forName="Child3Accent2" refType="h" fact="0.5252"/>
                  <dgm:constr type="w" for="ch" forName="Child3Accent2" refType="w" fact="0.0287"/>
                  <dgm:constr type="h" for="ch" forName="Child3Accent2" refType="h" fact="0.0381"/>
                  <dgm:constr type="r" for="ch" forName="Child3Accent3" refType="w" fact="0.8295"/>
                  <dgm:constr type="t" for="ch" forName="Child3Accent3" refType="h" fact="0.5252"/>
                  <dgm:constr type="w" for="ch" forName="Child3Accent3" refType="w" fact="0.0287"/>
                  <dgm:constr type="h" for="ch" forName="Child3Accent3" refType="h" fact="0.0381"/>
                  <dgm:constr type="r" for="ch" forName="Child3Accent4" refType="w" fact="0.8863"/>
                  <dgm:constr type="t" for="ch" forName="Child3Accent4" refType="h" fact="0.5252"/>
                  <dgm:constr type="w" for="ch" forName="Child3Accent4" refType="w" fact="0.0287"/>
                  <dgm:constr type="h" for="ch" forName="Child3Accent4" refType="h" fact="0.0381"/>
                  <dgm:constr type="r" for="ch" forName="Child3Accent5" refType="w" fact="0.943"/>
                  <dgm:constr type="t" for="ch" forName="Child3Accent5" refType="h" fact="0.5252"/>
                  <dgm:constr type="w" for="ch" forName="Child3Accent5" refType="w" fact="0.0287"/>
                  <dgm:constr type="h" for="ch" forName="Child3Accent5" refType="h" fact="0.0381"/>
                  <dgm:constr type="r" for="ch" forName="Child3Accent6" refType="w" fact="0.9998"/>
                  <dgm:constr type="t" for="ch" forName="Child3Accent6" refType="h" fact="0.5252"/>
                  <dgm:constr type="w" for="ch" forName="Child3Accent6" refType="w" fact="0.0287"/>
                  <dgm:constr type="h" for="ch" forName="Child3Accent6" refType="h" fact="0.0381"/>
                  <dgm:constr type="r" for="ch" forName="Child3Accent7" refType="w" fact="0"/>
                  <dgm:constr type="t" for="ch" forName="Child3Accent7" refType="h" fact="0"/>
                  <dgm:constr type="w" for="ch" forName="Child3Accent7" refType="w" fact="0"/>
                  <dgm:constr type="h" for="ch" forName="Child3Accent7" refType="h" fact="0"/>
                  <dgm:constr type="r" for="ch" forName="Child4Accent1" refType="w" fact="0.6564"/>
                  <dgm:constr type="t" for="ch" forName="Child4Accent1" refType="h" fact="0.6908"/>
                  <dgm:constr type="w" for="ch" forName="Child4Accent1" refType="w" fact="0.0574"/>
                  <dgm:constr type="h" for="ch" forName="Child4Accent1" refType="h" fact="0.0763"/>
                  <dgm:constr type="r" for="ch" forName="Child4Accent2" refType="w" fact="0.6932"/>
                  <dgm:constr type="t" for="ch" forName="Child4Accent2" refType="h" fact="0.7684"/>
                  <dgm:constr type="w" for="ch" forName="Child4Accent2" refType="w" fact="0.0287"/>
                  <dgm:constr type="h" for="ch" forName="Child4Accent2" refType="h" fact="0.0381"/>
                  <dgm:constr type="r" for="ch" forName="Child4Accent3" refType="w" fact="0.7545"/>
                  <dgm:constr type="t" for="ch" forName="Child4Accent3" refType="h" fact="0.7684"/>
                  <dgm:constr type="w" for="ch" forName="Child4Accent3" refType="w" fact="0.0287"/>
                  <dgm:constr type="h" for="ch" forName="Child4Accent3" refType="h" fact="0.0381"/>
                  <dgm:constr type="r" for="ch" forName="Child4Accent4" refType="w" fact="0.8158"/>
                  <dgm:constr type="t" for="ch" forName="Child4Accent4" refType="h" fact="0.7684"/>
                  <dgm:constr type="w" for="ch" forName="Child4Accent4" refType="w" fact="0.0287"/>
                  <dgm:constr type="h" for="ch" forName="Child4Accent4" refType="h" fact="0.0381"/>
                  <dgm:constr type="r" for="ch" forName="Child4Accent5" refType="w" fact="0.8771"/>
                  <dgm:constr type="t" for="ch" forName="Child4Accent5" refType="h" fact="0.7684"/>
                  <dgm:constr type="w" for="ch" forName="Child4Accent5" refType="w" fact="0.0287"/>
                  <dgm:constr type="h" for="ch" forName="Child4Accent5" refType="h" fact="0.0381"/>
                  <dgm:constr type="r" for="ch" forName="Child4Accent6" refType="w" fact="0.9385"/>
                  <dgm:constr type="t" for="ch" forName="Child4Accent6" refType="h" fact="0.7684"/>
                  <dgm:constr type="w" for="ch" forName="Child4Accent6" refType="w" fact="0.0287"/>
                  <dgm:constr type="h" for="ch" forName="Child4Accent6" refType="h" fact="0.0381"/>
                  <dgm:constr type="r" for="ch" forName="Child4Accent7" refType="w" fact="0.9998"/>
                  <dgm:constr type="t" for="ch" forName="Child4Accent7" refType="h" fact="0.7684"/>
                  <dgm:constr type="w" for="ch" forName="Child4Accent7" refType="w" fact="0.0287"/>
                  <dgm:constr type="h" for="ch" forName="Child4Accent7" refType="h" fact="0.0381"/>
                  <dgm:constr type="r" for="ch" forName="Child4Accent8" refType="w" fact="0"/>
                  <dgm:constr type="t" for="ch" forName="Child4Accent8" refType="h" fact="0"/>
                  <dgm:constr type="w" for="ch" forName="Child4Accent8" refType="w" fact="0"/>
                  <dgm:constr type="h" for="ch" forName="Child4Accent8" refType="h" fact="0"/>
                  <dgm:constr type="r" for="ch" forName="ParentAccent1" refType="w" fact="0.0287"/>
                  <dgm:constr type="t" for="ch" forName="ParentAccent1" refType="h" fact="0.5252"/>
                  <dgm:constr type="w" for="ch" forName="ParentAccent1" refType="w" fact="0.0287"/>
                  <dgm:constr type="h" for="ch" forName="ParentAccent1" refType="h" fact="0.0381"/>
                  <dgm:constr type="r" for="ch" forName="ParentAccent2" refType="w" fact="0.0813"/>
                  <dgm:constr type="t" for="ch" forName="ParentAccent2" refType="h" fact="0.5252"/>
                  <dgm:constr type="w" for="ch" forName="ParentAccent2" refType="w" fact="0.0287"/>
                  <dgm:constr type="h" for="ch" forName="ParentAccent2" refType="h" fact="0.0381"/>
                  <dgm:constr type="r" for="ch" forName="ParentAccent3" refType="w" fact="0.1339"/>
                  <dgm:constr type="t" for="ch" forName="ParentAccent3" refType="h" fact="0.5252"/>
                  <dgm:constr type="w" for="ch" forName="ParentAccent3" refType="w" fact="0.0287"/>
                  <dgm:constr type="h" for="ch" forName="ParentAccent3" refType="h" fact="0.0381"/>
                  <dgm:constr type="r" for="ch" forName="ParentAccent4" refType="w" fact="0.1864"/>
                  <dgm:constr type="t" for="ch" forName="ParentAccent4" refType="h" fact="0.5252"/>
                  <dgm:constr type="w" for="ch" forName="ParentAccent4" refType="w" fact="0.0287"/>
                  <dgm:constr type="h" for="ch" forName="ParentAccent4" refType="h" fact="0.0381"/>
                  <dgm:constr type="r" for="ch" forName="ParentAccent5" refType="w" fact="0.239"/>
                  <dgm:constr type="t" for="ch" forName="ParentAccent5" refType="h" fact="0.5252"/>
                  <dgm:constr type="w" for="ch" forName="ParentAccent5" refType="w" fact="0.0287"/>
                  <dgm:constr type="h" for="ch" forName="ParentAccent5" refType="h" fact="0.0381"/>
                  <dgm:constr type="r" for="ch" forName="ParentAccent6" refType="w" fact="0.3203"/>
                  <dgm:constr type="t" for="ch" forName="ParentAccent6" refType="h" fact="0.5061"/>
                  <dgm:constr type="w" for="ch" forName="ParentAccent6" refType="w" fact="0.0574"/>
                  <dgm:constr type="h" for="ch" forName="ParentAccent6" refType="h" fact="0.0763"/>
                  <dgm:constr type="r" for="ch" forName="ParentAccent7" refType="w" fact="0.0755"/>
                  <dgm:constr type="t" for="ch" forName="ParentAccent7" refType="h" fact="0.4464"/>
                  <dgm:constr type="w" for="ch" forName="ParentAccent7" refType="w" fact="0.0287"/>
                  <dgm:constr type="h" for="ch" forName="ParentAccent7" refType="h" fact="0.0381"/>
                  <dgm:constr type="r" for="ch" forName="ParentAccent8" refType="w" fact="0.0755"/>
                  <dgm:constr type="t" for="ch" forName="ParentAccent8" refType="h" fact="0.6045"/>
                  <dgm:constr type="w" for="ch" forName="ParentAccent8" refType="w" fact="0.0287"/>
                  <dgm:constr type="h" for="ch" forName="ParentAccent8" refType="h" fact="0.0381"/>
                  <dgm:constr type="r" for="ch" forName="ParentAccent9" refType="w" fact="0.0499"/>
                  <dgm:constr type="t" for="ch" forName="ParentAccent9" refType="h" fact="0.4807"/>
                  <dgm:constr type="w" for="ch" forName="ParentAccent9" refType="w" fact="0.0287"/>
                  <dgm:constr type="h" for="ch" forName="ParentAccent9" refType="h" fact="0.0381"/>
                  <dgm:constr type="r" for="ch" forName="ParentAccent10" refType="w" fact="0.0482"/>
                  <dgm:constr type="t" for="ch" forName="ParentAccent10" refType="h" fact="0.5705"/>
                  <dgm:constr type="w" for="ch" forName="ParentAccent10" refType="w" fact="0.0287"/>
                  <dgm:constr type="h" for="ch" forName="ParentAccent10" refType="h" fact="0.0381"/>
                  <dgm:constr type="r" for="ch" forName="Child1Accent1" refType="w" fact="0.5181"/>
                  <dgm:constr type="t" for="ch" forName="Child1Accent1" refType="h" fact="0.2457"/>
                  <dgm:constr type="w" for="ch" forName="Child1Accent1" refType="w" fact="0.0574"/>
                  <dgm:constr type="h" for="ch" forName="Child1Accent1" refType="h" fact="0.0763"/>
                  <dgm:constr type="r" for="ch" forName="Child1Accent2" refType="w" fact="0.5542"/>
                  <dgm:constr type="t" for="ch" forName="Child1Accent2" refType="h" fact="0.2004"/>
                  <dgm:constr type="w" for="ch" forName="Child1Accent2" refType="w" fact="0.0287"/>
                  <dgm:constr type="h" for="ch" forName="Child1Accent2" refType="h" fact="0.0381"/>
                  <dgm:constr type="r" for="ch" forName="Child1Accent3" refType="w" fact="0.5946"/>
                  <dgm:constr type="t" for="ch" forName="Child1Accent3" refType="h" fact="0.1445"/>
                  <dgm:constr type="w" for="ch" forName="Child1Accent3" refType="w" fact="0.0287"/>
                  <dgm:constr type="h" for="ch" forName="Child1Accent3" refType="h" fact="0.0381"/>
                  <dgm:constr type="r" for="ch" forName="Child1Accent4" refType="w" fact="0.6347"/>
                  <dgm:constr type="t" for="ch" forName="Child1Accent4" refType="h" fact="0.097"/>
                  <dgm:constr type="w" for="ch" forName="Child1Accent4" refType="w" fact="0.0287"/>
                  <dgm:constr type="h" for="ch" forName="Child1Accent4" refType="h" fact="0.0381"/>
                  <dgm:constr type="r" for="ch" forName="Child1Accent5" refType="w" fact="0.696"/>
                  <dgm:constr type="t" for="ch" forName="Child1Accent5" refType="h" fact="0.097"/>
                  <dgm:constr type="w" for="ch" forName="Child1Accent5" refType="w" fact="0.0287"/>
                  <dgm:constr type="h" for="ch" forName="Child1Accent5" refType="h" fact="0.0381"/>
                  <dgm:constr type="r" for="ch" forName="Child1Accent6" refType="w" fact="0.7574"/>
                  <dgm:constr type="t" for="ch" forName="Child1Accent6" refType="h" fact="0.097"/>
                  <dgm:constr type="w" for="ch" forName="Child1Accent6" refType="w" fact="0.0287"/>
                  <dgm:constr type="h" for="ch" forName="Child1Accent6" refType="h" fact="0.0381"/>
                  <dgm:constr type="r" for="ch" forName="Child1Accent7" refType="w" fact="0.8187"/>
                  <dgm:constr type="t" for="ch" forName="Child1Accent7" refType="h" fact="0.097"/>
                  <dgm:constr type="w" for="ch" forName="Child1Accent7" refType="w" fact="0.0287"/>
                  <dgm:constr type="h" for="ch" forName="Child1Accent7" refType="h" fact="0.0381"/>
                  <dgm:constr type="r" for="ch" forName="Child1Accent8" refType="w" fact="0.88"/>
                  <dgm:constr type="t" for="ch" forName="Child1Accent8" refType="h" fact="0.097"/>
                  <dgm:constr type="w" for="ch" forName="Child1Accent8" refType="w" fact="0.0287"/>
                  <dgm:constr type="h" for="ch" forName="Child1Accent8" refType="h" fact="0.0381"/>
                  <dgm:constr type="r" for="ch" forName="Child1Accent9" refType="w" fact="0.9413"/>
                  <dgm:constr type="t" for="ch" forName="Child1Accent9" refType="h" fact="0.097"/>
                  <dgm:constr type="w" for="ch" forName="Child1Accent9" refType="w" fact="0.0287"/>
                  <dgm:constr type="h" for="ch" forName="Child1Accent9" refType="h" fact="0.0381"/>
                  <dgm:constr type="r" for="ch" forName="Child5Accent1" refType="w" fact="0.5181"/>
                  <dgm:constr type="t" for="ch" forName="Child5Accent1" refType="h" fact="0.7601"/>
                  <dgm:constr type="w" for="ch" forName="Child5Accent1" refType="w" fact="0.0574"/>
                  <dgm:constr type="h" for="ch" forName="Child5Accent1" refType="h" fact="0.0763"/>
                  <dgm:constr type="r" for="ch" forName="Child5Accent2" refType="w" fact="0.547"/>
                  <dgm:constr type="t" for="ch" forName="Child5Accent2" refType="h" fact="0.8375"/>
                  <dgm:constr type="w" for="ch" forName="Child5Accent2" refType="w" fact="0.0287"/>
                  <dgm:constr type="h" for="ch" forName="Child5Accent2" refType="h" fact="0.0381"/>
                  <dgm:constr type="r" for="ch" forName="Child5Accent3" refType="w" fact="0.5882"/>
                  <dgm:constr type="t" for="ch" forName="Child5Accent3" refType="h" fact="0.8991"/>
                  <dgm:constr type="w" for="ch" forName="Child5Accent3" refType="w" fact="0.0287"/>
                  <dgm:constr type="h" for="ch" forName="Child5Accent3" refType="h" fact="0.0381"/>
                  <dgm:constr type="r" for="ch" forName="Child5Accent4" refType="w" fact="0.6347"/>
                  <dgm:constr type="t" for="ch" forName="Child5Accent4" refType="h" fact="0.9619"/>
                  <dgm:constr type="w" for="ch" forName="Child5Accent4" refType="w" fact="0.0287"/>
                  <dgm:constr type="h" for="ch" forName="Child5Accent4" refType="h" fact="0.0381"/>
                  <dgm:constr type="r" for="ch" forName="Child5Accent5" refType="w" fact="0.696"/>
                  <dgm:constr type="t" for="ch" forName="Child5Accent5" refType="h" fact="0.9619"/>
                  <dgm:constr type="w" for="ch" forName="Child5Accent5" refType="w" fact="0.0287"/>
                  <dgm:constr type="h" for="ch" forName="Child5Accent5" refType="h" fact="0.0381"/>
                  <dgm:constr type="r" for="ch" forName="Child5Accent6" refType="w" fact="0.7574"/>
                  <dgm:constr type="t" for="ch" forName="Child5Accent6" refType="h" fact="0.9619"/>
                  <dgm:constr type="w" for="ch" forName="Child5Accent6" refType="w" fact="0.0287"/>
                  <dgm:constr type="h" for="ch" forName="Child5Accent6" refType="h" fact="0.0381"/>
                  <dgm:constr type="r" for="ch" forName="Child5Accent7" refType="w" fact="0.8187"/>
                  <dgm:constr type="t" for="ch" forName="Child5Accent7" refType="h" fact="0.9619"/>
                  <dgm:constr type="w" for="ch" forName="Child5Accent7" refType="w" fact="0.0287"/>
                  <dgm:constr type="h" for="ch" forName="Child5Accent7" refType="h" fact="0.0381"/>
                  <dgm:constr type="r" for="ch" forName="Child5Accent8" refType="w" fact="0.88"/>
                  <dgm:constr type="t" for="ch" forName="Child5Accent8" refType="h" fact="0.9619"/>
                  <dgm:constr type="w" for="ch" forName="Child5Accent8" refType="w" fact="0.0287"/>
                  <dgm:constr type="h" for="ch" forName="Child5Accent8" refType="h" fact="0.0381"/>
                  <dgm:constr type="r" for="ch" forName="Child5Accent9" refType="w" fact="0.9423"/>
                  <dgm:constr type="t" for="ch" forName="Child5Accent9" refType="h" fact="0.9619"/>
                  <dgm:constr type="w" for="ch" forName="Child5Accent9" refType="w" fact="0.0287"/>
                  <dgm:constr type="h" for="ch" forName="Child5Accent9" refType="h" fact="0.0381"/>
                  <dgm:constr type="r" for="ch" forName="Child5" refType="w" fact="0.9419"/>
                  <dgm:constr type="t" for="ch" forName="Child5" refType="h" fact="0.8635"/>
                  <dgm:constr type="w" for="ch" forName="Child5" refType="w" fact="0.3364"/>
                  <dgm:constr type="h" for="ch" forName="Child5" refType="h" fact="0.0981"/>
                  <dgm:constr type="r" for="ch" forName="Child4" refType="w"/>
                  <dgm:constr type="t" for="ch" forName="Child4" refType="h" fact="0.6701"/>
                  <dgm:constr type="w" for="ch" forName="Child4" refType="w" fact="0.3364"/>
                  <dgm:constr type="h" for="ch" forName="Child4" refType="h" fact="0.0981"/>
                  <dgm:constr type="r" for="ch" forName="Child3" refType="w"/>
                  <dgm:constr type="t" for="ch" forName="Child3" refType="h" fact="0.4276"/>
                  <dgm:constr type="w" for="ch" forName="Child3" refType="w" fact="0.2544"/>
                  <dgm:constr type="h" for="ch" forName="Child3" refType="h" fact="0.0981"/>
                  <dgm:constr type="r" for="ch" forName="Child2" refType="w"/>
                  <dgm:constr type="t" for="ch" forName="Child2" refType="h" fact="0.1798"/>
                  <dgm:constr type="w" for="ch" forName="Child2" refType="w" fact="0.3364"/>
                  <dgm:constr type="h" for="ch" forName="Child2" refType="h" fact="0.0981"/>
                  <dgm:constr type="r" for="ch" forName="Child1" refType="w" fact="0.9419"/>
                  <dgm:constr type="t" for="ch" forName="Child1" refType="h" fact="0"/>
                  <dgm:constr type="w" for="ch" forName="Child1" refType="w" fact="0.3364"/>
                  <dgm:constr type="h" for="ch" forName="Child1" refType="h" fact="0.0981"/>
                  <dgm:constr type="r" for="ch" forName="Parent" refType="w" fact="0.6347"/>
                  <dgm:constr type="t" for="ch" forName="Parent" refType="h" fact="0.3513"/>
                  <dgm:constr type="w" for="ch" forName="Parent" refType="w" fact="0.2906"/>
                  <dgm:constr type="h" for="ch" forName="Parent" refType="h" fact="0.3859"/>
                </dgm:constrLst>
              </dgm:else>
            </dgm:choose>
          </dgm:else>
        </dgm:choose>
        <dgm:layoutNode name="ParentAccent1" styleLbl="alignNode1">
          <dgm:alg type="sp"/>
          <dgm:shape xmlns:r="http://schemas.openxmlformats.org/officeDocument/2006/relationships" type="ellipse" r:blip="">
            <dgm:adjLst/>
          </dgm:shape>
          <dgm:presOf/>
        </dgm:layoutNode>
        <dgm:layoutNode name="ParentAccent2" styleLbl="alignNode1">
          <dgm:alg type="sp"/>
          <dgm:shape xmlns:r="http://schemas.openxmlformats.org/officeDocument/2006/relationships" type="ellipse" r:blip="">
            <dgm:adjLst/>
          </dgm:shape>
          <dgm:presOf/>
        </dgm:layoutNode>
        <dgm:layoutNode name="ParentAccent3" styleLbl="alignNode1">
          <dgm:alg type="sp"/>
          <dgm:shape xmlns:r="http://schemas.openxmlformats.org/officeDocument/2006/relationships" type="ellipse" r:blip="">
            <dgm:adjLst/>
          </dgm:shape>
          <dgm:presOf/>
        </dgm:layoutNode>
        <dgm:layoutNode name="ParentAccent4" styleLbl="alignNode1">
          <dgm:alg type="sp"/>
          <dgm:shape xmlns:r="http://schemas.openxmlformats.org/officeDocument/2006/relationships" type="ellipse" r:blip="">
            <dgm:adjLst/>
          </dgm:shape>
          <dgm:presOf/>
        </dgm:layoutNode>
        <dgm:layoutNode name="ParentAccent5" styleLbl="alignNode1">
          <dgm:alg type="sp"/>
          <dgm:shape xmlns:r="http://schemas.openxmlformats.org/officeDocument/2006/relationships" type="ellipse" r:blip="">
            <dgm:adjLst/>
          </dgm:shape>
          <dgm:presOf/>
        </dgm:layoutNode>
        <dgm:layoutNode name="ParentAccent6" styleLbl="alignNode1">
          <dgm:alg type="sp"/>
          <dgm:shape xmlns:r="http://schemas.openxmlformats.org/officeDocument/2006/relationships" type="ellipse" r:blip="">
            <dgm:adjLst/>
          </dgm:shape>
          <dgm:presOf/>
        </dgm:layoutNode>
        <dgm:layoutNode name="ParentAccent7" styleLbl="alignNode1">
          <dgm:alg type="sp"/>
          <dgm:shape xmlns:r="http://schemas.openxmlformats.org/officeDocument/2006/relationships" type="ellipse" r:blip="">
            <dgm:adjLst/>
          </dgm:shape>
          <dgm:presOf/>
        </dgm:layoutNode>
        <dgm:layoutNode name="ParentAccent8" styleLbl="alignNode1">
          <dgm:alg type="sp"/>
          <dgm:shape xmlns:r="http://schemas.openxmlformats.org/officeDocument/2006/relationships" type="ellipse" r:blip="">
            <dgm:adjLst/>
          </dgm:shape>
          <dgm:presOf/>
        </dgm:layoutNode>
        <dgm:layoutNode name="ParentAccent9" styleLbl="alignNode1">
          <dgm:alg type="sp"/>
          <dgm:shape xmlns:r="http://schemas.openxmlformats.org/officeDocument/2006/relationships" type="ellipse" r:blip="">
            <dgm:adjLst/>
          </dgm:shape>
          <dgm:presOf/>
        </dgm:layoutNode>
        <dgm:layoutNode name="ParentAccent10" styleLbl="alignNode1">
          <dgm:alg type="sp"/>
          <dgm:shape xmlns:r="http://schemas.openxmlformats.org/officeDocument/2006/relationships" type="ellipse" r:blip="">
            <dgm:adjLst/>
          </dgm:shape>
          <dgm:presOf/>
        </dgm:layoutNode>
        <dgm:layoutNode name="Parent" styleLbl="alignNode1">
          <dgm:varLst>
            <dgm:chMax val="5"/>
            <dgm:chPref val="3"/>
            <dgm:bulletEnabled val="1"/>
          </dgm:varLst>
          <dgm:alg type="tx"/>
          <dgm:shape xmlns:r="http://schemas.openxmlformats.org/officeDocument/2006/relationships" type="ellipse"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name="Name21" axis="ch" ptType="node" cnt="1">
          <dgm:layoutNode name="Child1Accent1" styleLbl="alignNode1">
            <dgm:alg type="sp"/>
            <dgm:shape xmlns:r="http://schemas.openxmlformats.org/officeDocument/2006/relationships" type="ellipse" r:blip="">
              <dgm:adjLst/>
            </dgm:shape>
            <dgm:presOf/>
          </dgm:layoutNode>
          <dgm:layoutNode name="Child1Accent2" styleLbl="alignNode1">
            <dgm:alg type="sp"/>
            <dgm:shape xmlns:r="http://schemas.openxmlformats.org/officeDocument/2006/relationships" type="ellipse" r:blip="">
              <dgm:adjLst/>
            </dgm:shape>
            <dgm:presOf/>
          </dgm:layoutNode>
          <dgm:layoutNode name="Child1Accent3" styleLbl="alignNode1">
            <dgm:alg type="sp"/>
            <dgm:shape xmlns:r="http://schemas.openxmlformats.org/officeDocument/2006/relationships" type="ellipse" r:blip="">
              <dgm:adjLst/>
            </dgm:shape>
            <dgm:presOf/>
          </dgm:layoutNode>
          <dgm:layoutNode name="Child1Accent4" styleLbl="alignNode1">
            <dgm:alg type="sp"/>
            <dgm:shape xmlns:r="http://schemas.openxmlformats.org/officeDocument/2006/relationships" type="ellipse" r:blip="">
              <dgm:adjLst/>
            </dgm:shape>
            <dgm:presOf/>
          </dgm:layoutNode>
          <dgm:layoutNode name="Child1Accent5" styleLbl="alignNode1">
            <dgm:alg type="sp"/>
            <dgm:shape xmlns:r="http://schemas.openxmlformats.org/officeDocument/2006/relationships" type="ellipse" r:blip="">
              <dgm:adjLst/>
            </dgm:shape>
            <dgm:presOf/>
          </dgm:layoutNode>
          <dgm:layoutNode name="Child1Accent6" styleLbl="alignNode1">
            <dgm:alg type="sp"/>
            <dgm:shape xmlns:r="http://schemas.openxmlformats.org/officeDocument/2006/relationships" type="ellipse" r:blip="">
              <dgm:adjLst/>
            </dgm:shape>
            <dgm:presOf/>
          </dgm:layoutNode>
          <dgm:layoutNode name="Child1Accent7" styleLbl="alignNode1">
            <dgm:alg type="sp"/>
            <dgm:shape xmlns:r="http://schemas.openxmlformats.org/officeDocument/2006/relationships" type="ellipse" r:blip="">
              <dgm:adjLst/>
            </dgm:shape>
            <dgm:presOf/>
          </dgm:layoutNode>
          <dgm:layoutNode name="Child1Accent8" styleLbl="alignNode1">
            <dgm:alg type="sp"/>
            <dgm:shape xmlns:r="http://schemas.openxmlformats.org/officeDocument/2006/relationships" type="ellipse" r:blip="">
              <dgm:adjLst/>
            </dgm:shape>
            <dgm:presOf/>
          </dgm:layoutNode>
          <dgm:layoutNode name="Child1Accent9" styleLbl="alignNode1">
            <dgm:alg type="sp"/>
            <dgm:shape xmlns:r="http://schemas.openxmlformats.org/officeDocument/2006/relationships" type="ellipse" r:blip="">
              <dgm:adjLst/>
            </dgm:shape>
            <dgm:presOf/>
          </dgm:layoutNode>
          <dgm:layoutNode name="Child1"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2" axis="ch" ptType="node" st="2" cnt="1">
          <dgm:layoutNode name="Child2Accent1" styleLbl="alignNode1">
            <dgm:alg type="sp"/>
            <dgm:shape xmlns:r="http://schemas.openxmlformats.org/officeDocument/2006/relationships" type="ellipse" r:blip="">
              <dgm:adjLst/>
            </dgm:shape>
            <dgm:presOf/>
          </dgm:layoutNode>
          <dgm:layoutNode name="Child2Accent2" styleLbl="alignNode1">
            <dgm:alg type="sp"/>
            <dgm:shape xmlns:r="http://schemas.openxmlformats.org/officeDocument/2006/relationships" type="ellipse" r:blip="">
              <dgm:adjLst/>
            </dgm:shape>
            <dgm:presOf/>
          </dgm:layoutNode>
          <dgm:layoutNode name="Child2Accent3" styleLbl="alignNode1">
            <dgm:alg type="sp"/>
            <dgm:shape xmlns:r="http://schemas.openxmlformats.org/officeDocument/2006/relationships" type="ellipse" r:blip="">
              <dgm:adjLst/>
            </dgm:shape>
            <dgm:presOf/>
          </dgm:layoutNode>
          <dgm:layoutNode name="Child2Accent4" styleLbl="alignNode1">
            <dgm:alg type="sp"/>
            <dgm:shape xmlns:r="http://schemas.openxmlformats.org/officeDocument/2006/relationships" type="ellipse" r:blip="">
              <dgm:adjLst/>
            </dgm:shape>
            <dgm:presOf/>
          </dgm:layoutNode>
          <dgm:layoutNode name="Child2Accent5" styleLbl="alignNode1">
            <dgm:alg type="sp"/>
            <dgm:shape xmlns:r="http://schemas.openxmlformats.org/officeDocument/2006/relationships" type="ellipse" r:blip="">
              <dgm:adjLst/>
            </dgm:shape>
            <dgm:presOf/>
          </dgm:layoutNode>
          <dgm:layoutNode name="Child2Accent6" styleLbl="alignNode1">
            <dgm:alg type="sp"/>
            <dgm:shape xmlns:r="http://schemas.openxmlformats.org/officeDocument/2006/relationships" type="ellipse" r:blip="">
              <dgm:adjLst/>
            </dgm:shape>
            <dgm:presOf/>
          </dgm:layoutNode>
          <dgm:layoutNode name="Child2Accent7" styleLbl="alignNode1">
            <dgm:alg type="sp"/>
            <dgm:shape xmlns:r="http://schemas.openxmlformats.org/officeDocument/2006/relationships" type="ellipse" r:blip="">
              <dgm:adjLst/>
            </dgm:shape>
            <dgm:presOf/>
          </dgm:layoutNode>
          <dgm:layoutNode name="Child2"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3" axis="ch" ptType="node" st="3" cnt="1">
          <dgm:layoutNode name="Child3Accent1" styleLbl="alignNode1">
            <dgm:alg type="sp"/>
            <dgm:shape xmlns:r="http://schemas.openxmlformats.org/officeDocument/2006/relationships" type="ellipse" r:blip="">
              <dgm:adjLst/>
            </dgm:shape>
            <dgm:presOf/>
          </dgm:layoutNode>
          <dgm:layoutNode name="Child3Accent2" styleLbl="alignNode1">
            <dgm:alg type="sp"/>
            <dgm:shape xmlns:r="http://schemas.openxmlformats.org/officeDocument/2006/relationships" type="ellipse" r:blip="">
              <dgm:adjLst/>
            </dgm:shape>
            <dgm:presOf/>
          </dgm:layoutNode>
          <dgm:layoutNode name="Child3Accent3" styleLbl="alignNode1">
            <dgm:alg type="sp"/>
            <dgm:shape xmlns:r="http://schemas.openxmlformats.org/officeDocument/2006/relationships" type="ellipse" r:blip="">
              <dgm:adjLst/>
            </dgm:shape>
            <dgm:presOf/>
          </dgm:layoutNode>
          <dgm:layoutNode name="Child3Accent4" styleLbl="alignNode1">
            <dgm:alg type="sp"/>
            <dgm:shape xmlns:r="http://schemas.openxmlformats.org/officeDocument/2006/relationships" type="ellipse" r:blip="">
              <dgm:adjLst/>
            </dgm:shape>
            <dgm:presOf/>
          </dgm:layoutNode>
          <dgm:layoutNode name="Child3Accent5" styleLbl="alignNode1">
            <dgm:alg type="sp"/>
            <dgm:shape xmlns:r="http://schemas.openxmlformats.org/officeDocument/2006/relationships" type="ellipse" r:blip="">
              <dgm:adjLst/>
            </dgm:shape>
            <dgm:presOf/>
          </dgm:layoutNode>
          <dgm:layoutNode name="Child3Accent6" styleLbl="alignNode1">
            <dgm:alg type="sp"/>
            <dgm:shape xmlns:r="http://schemas.openxmlformats.org/officeDocument/2006/relationships" type="ellipse" r:blip="">
              <dgm:adjLst/>
            </dgm:shape>
            <dgm:presOf/>
          </dgm:layoutNode>
          <dgm:layoutNode name="Child3Accent7" styleLbl="alignNode1">
            <dgm:alg type="sp"/>
            <dgm:shape xmlns:r="http://schemas.openxmlformats.org/officeDocument/2006/relationships" type="ellipse" r:blip="">
              <dgm:adjLst/>
            </dgm:shape>
            <dgm:presOf/>
          </dgm:layoutNode>
          <dgm:layoutNode name="Child3"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4" axis="ch" ptType="node" st="4" cnt="1">
          <dgm:layoutNode name="Child4Accent1" styleLbl="alignNode1">
            <dgm:alg type="sp"/>
            <dgm:shape xmlns:r="http://schemas.openxmlformats.org/officeDocument/2006/relationships" type="ellipse" r:blip="">
              <dgm:adjLst/>
            </dgm:shape>
            <dgm:presOf/>
          </dgm:layoutNode>
          <dgm:layoutNode name="Child4Accent2" styleLbl="alignNode1">
            <dgm:alg type="sp"/>
            <dgm:shape xmlns:r="http://schemas.openxmlformats.org/officeDocument/2006/relationships" type="ellipse" r:blip="">
              <dgm:adjLst/>
            </dgm:shape>
            <dgm:presOf/>
          </dgm:layoutNode>
          <dgm:layoutNode name="Child4Accent3" styleLbl="alignNode1">
            <dgm:alg type="sp"/>
            <dgm:shape xmlns:r="http://schemas.openxmlformats.org/officeDocument/2006/relationships" type="ellipse" r:blip="">
              <dgm:adjLst/>
            </dgm:shape>
            <dgm:presOf/>
          </dgm:layoutNode>
          <dgm:layoutNode name="Child4Accent4" styleLbl="alignNode1">
            <dgm:alg type="sp"/>
            <dgm:shape xmlns:r="http://schemas.openxmlformats.org/officeDocument/2006/relationships" type="ellipse" r:blip="">
              <dgm:adjLst/>
            </dgm:shape>
            <dgm:presOf/>
          </dgm:layoutNode>
          <dgm:layoutNode name="Child4Accent5" styleLbl="alignNode1">
            <dgm:alg type="sp"/>
            <dgm:shape xmlns:r="http://schemas.openxmlformats.org/officeDocument/2006/relationships" type="ellipse" r:blip="">
              <dgm:adjLst/>
            </dgm:shape>
            <dgm:presOf/>
          </dgm:layoutNode>
          <dgm:layoutNode name="Child4Accent6" styleLbl="alignNode1">
            <dgm:alg type="sp"/>
            <dgm:shape xmlns:r="http://schemas.openxmlformats.org/officeDocument/2006/relationships" type="ellipse" r:blip="">
              <dgm:adjLst/>
            </dgm:shape>
            <dgm:presOf/>
          </dgm:layoutNode>
          <dgm:layoutNode name="Child4Accent7" styleLbl="alignNode1">
            <dgm:alg type="sp"/>
            <dgm:shape xmlns:r="http://schemas.openxmlformats.org/officeDocument/2006/relationships" type="ellipse" r:blip="">
              <dgm:adjLst/>
            </dgm:shape>
            <dgm:presOf/>
          </dgm:layoutNode>
          <dgm:layoutNode name="Child4Accent8" styleLbl="alignNode1">
            <dgm:alg type="sp"/>
            <dgm:shape xmlns:r="http://schemas.openxmlformats.org/officeDocument/2006/relationships" type="ellipse" r:blip="">
              <dgm:adjLst/>
            </dgm:shape>
            <dgm:presOf/>
          </dgm:layoutNode>
          <dgm:layoutNode name="Child4"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5" axis="ch" ptType="node" st="5" cnt="1">
          <dgm:layoutNode name="Child5Accent1" styleLbl="alignNode1">
            <dgm:alg type="sp"/>
            <dgm:shape xmlns:r="http://schemas.openxmlformats.org/officeDocument/2006/relationships" type="ellipse" r:blip="">
              <dgm:adjLst/>
            </dgm:shape>
            <dgm:presOf/>
          </dgm:layoutNode>
          <dgm:layoutNode name="Child5Accent2" styleLbl="alignNode1">
            <dgm:alg type="sp"/>
            <dgm:shape xmlns:r="http://schemas.openxmlformats.org/officeDocument/2006/relationships" type="ellipse" r:blip="">
              <dgm:adjLst/>
            </dgm:shape>
            <dgm:presOf/>
          </dgm:layoutNode>
          <dgm:layoutNode name="Child5Accent3" styleLbl="alignNode1">
            <dgm:alg type="sp"/>
            <dgm:shape xmlns:r="http://schemas.openxmlformats.org/officeDocument/2006/relationships" type="ellipse" r:blip="">
              <dgm:adjLst/>
            </dgm:shape>
            <dgm:presOf/>
          </dgm:layoutNode>
          <dgm:layoutNode name="Child5Accent4" styleLbl="alignNode1">
            <dgm:alg type="sp"/>
            <dgm:shape xmlns:r="http://schemas.openxmlformats.org/officeDocument/2006/relationships" type="ellipse" r:blip="">
              <dgm:adjLst/>
            </dgm:shape>
            <dgm:presOf/>
          </dgm:layoutNode>
          <dgm:layoutNode name="Child5Accent5" styleLbl="alignNode1">
            <dgm:alg type="sp"/>
            <dgm:shape xmlns:r="http://schemas.openxmlformats.org/officeDocument/2006/relationships" type="ellipse" r:blip="">
              <dgm:adjLst/>
            </dgm:shape>
            <dgm:presOf/>
          </dgm:layoutNode>
          <dgm:layoutNode name="Child5Accent6" styleLbl="alignNode1">
            <dgm:alg type="sp"/>
            <dgm:shape xmlns:r="http://schemas.openxmlformats.org/officeDocument/2006/relationships" type="ellipse" r:blip="">
              <dgm:adjLst/>
            </dgm:shape>
            <dgm:presOf/>
          </dgm:layoutNode>
          <dgm:layoutNode name="Child5Accent7" styleLbl="alignNode1">
            <dgm:alg type="sp"/>
            <dgm:shape xmlns:r="http://schemas.openxmlformats.org/officeDocument/2006/relationships" type="ellipse" r:blip="">
              <dgm:adjLst/>
            </dgm:shape>
            <dgm:presOf/>
          </dgm:layoutNode>
          <dgm:layoutNode name="Child5Accent8" styleLbl="alignNode1">
            <dgm:alg type="sp"/>
            <dgm:shape xmlns:r="http://schemas.openxmlformats.org/officeDocument/2006/relationships" type="ellipse" r:blip="">
              <dgm:adjLst/>
            </dgm:shape>
            <dgm:presOf/>
          </dgm:layoutNode>
          <dgm:layoutNode name="Child5Accent9" styleLbl="alignNode1">
            <dgm:alg type="sp"/>
            <dgm:shape xmlns:r="http://schemas.openxmlformats.org/officeDocument/2006/relationships" type="ellipse" r:blip="">
              <dgm:adjLst/>
            </dgm:shape>
            <dgm:presOf/>
          </dgm:layoutNode>
          <dgm:layoutNode name="Child5"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1/layout/ConvergingText">
  <dgm:title val="Converging Text"/>
  <dgm:desc val="Use to show multiple steps or parts that merge into a whole. Limited to one Level 1 shape that contains text and a maximum of five Level 2 shapes."/>
  <dgm:catLst>
    <dgm:cat type="process" pri="6500"/>
    <dgm:cat type="officeonline" pri="5000"/>
  </dgm:catLst>
  <dgm:samp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tyleData>
  <dgm:clr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clrData>
  <dgm:layoutNode name="Name0">
    <dgm:varLst>
      <dgm:chMax/>
      <dgm:chPref val="1"/>
      <dgm:dir/>
      <dgm:animOne val="branch"/>
      <dgm:animLvl val="lvl"/>
      <dgm:resizeHandles/>
    </dgm:varLst>
    <dgm:choose name="Name1">
      <dgm:if name="Name2" func="var" arg="dir" op="equ" val="norm">
        <dgm:alg type="lin">
          <dgm:param type="linDir" val="fromL"/>
          <dgm:param type="vertAlign" val="mid"/>
          <dgm:param type="nodeVertAlign" val="mid"/>
          <dgm:param type="horzAlign" val="ctr"/>
        </dgm:alg>
      </dgm:if>
      <dgm:else name="Name3">
        <dgm:alg type="lin">
          <dgm:param type="linDir" val="fromR"/>
          <dgm:param type="vertAlign" val="mid"/>
          <dgm:param type="nodeVertAlign" val="mid"/>
          <dgm:param type="horzAlign" val="ctr"/>
        </dgm:alg>
      </dgm:else>
    </dgm:choose>
    <dgm:shape xmlns:r="http://schemas.openxmlformats.org/officeDocument/2006/relationships" r:blip="">
      <dgm:adjLst/>
    </dgm:shape>
    <dgm:constrLst>
      <dgm:constr type="primFontSz" for="des" forName="Parent" op="equ" val="65"/>
      <dgm:constr type="primFontSz" for="des" forName="Child1" op="equ" val="65"/>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w" for="ch" forName="composite" refType="w"/>
      <dgm:constr type="h" for="ch" forName="composite" refType="h"/>
      <dgm:constr type="sp" refType="w" refFor="ch" refForName="composite" op="equ" fact="0.05"/>
      <dgm:constr type="w" for="ch" forName="sibTrans" refType="w" refFor="ch" refForName="composite" op="equ" fact="0.05"/>
      <dgm:constr type="h" for="ch" forName="sibTrans" refType="w" refFor="ch" refForName="sibTrans" op="equ"/>
    </dgm:constrLst>
    <dgm:forEach name="nodesForEach" axis="ch" ptType="node">
      <dgm:layoutNode name="composite">
        <dgm:choose name="Name4">
          <dgm:if name="Name5" func="var" arg="dir" op="equ" val="norm">
            <dgm:choose name="Name6">
              <dgm:if name="Name7" axis="ch" ptType="node" func="cnt" op="equ" val="0">
                <dgm:alg type="composite">
                  <dgm:param type="ar" val="2.1059"/>
                </dgm:alg>
                <dgm:constrLst>
                  <dgm:constr type="l" for="ch" forName="Parent" refType="w" fact="0"/>
                  <dgm:constr type="t" for="ch" forName="Parent" refType="h" fact="0"/>
                  <dgm:constr type="w" for="ch" forName="Parent" refType="w" fact="0.4749"/>
                  <dgm:constr type="h" for="ch" forName="Parent" refType="h"/>
                  <dgm:constr type="l" for="ch" forName="ParentAccent1" refType="w" fact="0.9531"/>
                  <dgm:constr type="t" for="ch" forName="ParentAccent1" refType="h" fact="0.4506"/>
                  <dgm:constr type="w" for="ch" forName="ParentAccent1" refType="w" fact="0.0469"/>
                  <dgm:constr type="h" for="ch" forName="ParentAccent1" refType="h" fact="0.0988"/>
                  <dgm:constr type="l" for="ch" forName="ParentAccent2" refType="w" fact="0.8734"/>
                  <dgm:constr type="t" for="ch" forName="ParentAccent2" refType="h" fact="0.4506"/>
                  <dgm:constr type="w" for="ch" forName="ParentAccent2" refType="w" fact="0.0469"/>
                  <dgm:constr type="h" for="ch" forName="ParentAccent2" refType="h" fact="0.0988"/>
                  <dgm:constr type="l" for="ch" forName="ParentAccent3" refType="w" fact="0.7937"/>
                  <dgm:constr type="t" for="ch" forName="ParentAccent3" refType="h" fact="0.4506"/>
                  <dgm:constr type="w" for="ch" forName="ParentAccent3" refType="w" fact="0.0469"/>
                  <dgm:constr type="h" for="ch" forName="ParentAccent3" refType="h" fact="0.0988"/>
                  <dgm:constr type="l" for="ch" forName="ParentAccent4" refType="w" fact="0.714"/>
                  <dgm:constr type="t" for="ch" forName="ParentAccent4" refType="h" fact="0.4506"/>
                  <dgm:constr type="w" for="ch" forName="ParentAccent4" refType="w" fact="0.0469"/>
                  <dgm:constr type="h" for="ch" forName="ParentAccent4" refType="h" fact="0.0988"/>
                  <dgm:constr type="l" for="ch" forName="ParentAccent5" refType="w" fact="0.6343"/>
                  <dgm:constr type="t" for="ch" forName="ParentAccent5" refType="h" fact="0.4506"/>
                  <dgm:constr type="w" for="ch" forName="ParentAccent5" refType="w" fact="0.0469"/>
                  <dgm:constr type="h" for="ch" forName="ParentAccent5" refType="h" fact="0.0988"/>
                  <dgm:constr type="l" for="ch" forName="ParentAccent6" refType="w" fact="0.5076"/>
                  <dgm:constr type="t" for="ch" forName="ParentAccent6" refType="h" fact="0.4012"/>
                  <dgm:constr type="w" for="ch" forName="ParentAccent6" refType="w" fact="0.0939"/>
                  <dgm:constr type="h" for="ch" forName="ParentAccent6" refType="h" fact="0.1976"/>
                  <dgm:constr type="l" for="ch" forName="ParentAccent7" refType="w" fact="0.8766"/>
                  <dgm:constr type="t" for="ch" forName="ParentAccent7" refType="h" fact="0.2465"/>
                  <dgm:constr type="w" for="ch" forName="ParentAccent7" refType="w" fact="0.0469"/>
                  <dgm:constr type="h" for="ch" forName="ParentAccent7" refType="h" fact="0.0988"/>
                  <dgm:constr type="l" for="ch" forName="ParentAccent8" refType="w" fact="0.8766"/>
                  <dgm:constr type="t" for="ch" forName="ParentAccent8" refType="h" fact="0.6562"/>
                  <dgm:constr type="w" for="ch" forName="ParentAccent8" refType="w" fact="0.0469"/>
                  <dgm:constr type="h" for="ch" forName="ParentAccent8" refType="h" fact="0.0988"/>
                  <dgm:constr type="l" for="ch" forName="ParentAccent9" refType="w" fact="0.9185"/>
                  <dgm:constr type="t" for="ch" forName="ParentAccent9" refType="h" fact="0.3353"/>
                  <dgm:constr type="w" for="ch" forName="ParentAccent9" refType="w" fact="0.0469"/>
                  <dgm:constr type="h" for="ch" forName="ParentAccent9" refType="h" fact="0.0988"/>
                  <dgm:constr type="l" for="ch" forName="ParentAccent10" refType="w" fact="0.9213"/>
                  <dgm:constr type="t" for="ch" forName="ParentAccent10" refType="h" fact="0.5679"/>
                  <dgm:constr type="w" for="ch" forName="ParentAccent10" refType="w" fact="0.0469"/>
                  <dgm:constr type="h" for="ch" forName="ParentAccent10" refType="h" fact="0.0988"/>
                </dgm:constrLst>
              </dgm:if>
              <dgm:if name="Name8" axis="ch" ptType="node" func="cnt" op="equ" val="1">
                <dgm:alg type="composite">
                  <dgm:param type="ar" val="3.4411"/>
                </dgm:alg>
                <dgm:constrLst>
                  <dgm:constr type="l" for="ch" forName="Child1Accent1" refType="w" fact="0.284"/>
                  <dgm:constr type="t" for="ch" forName="Child1Accent1" refType="h" fact="0.4012"/>
                  <dgm:constr type="w" for="ch" forName="Child1Accent1" refType="w" fact="0.0574"/>
                  <dgm:constr type="h" for="ch" forName="Child1Accent1" refType="h" fact="0.1976"/>
                  <dgm:constr type="l" for="ch" forName="Child1Accent2" refType="w" fact="0.2272"/>
                  <dgm:constr type="t" for="ch" forName="Child1Accent2" refType="h" fact="0.4506"/>
                  <dgm:constr type="w" for="ch" forName="Child1Accent2" refType="w" fact="0.0287"/>
                  <dgm:constr type="h" for="ch" forName="Child1Accent2" refType="h" fact="0.0988"/>
                  <dgm:constr type="l" for="ch" forName="Child1Accent3" refType="w" fact="0.1705"/>
                  <dgm:constr type="t" for="ch" forName="Child1Accent3" refType="h" fact="0.4506"/>
                  <dgm:constr type="w" for="ch" forName="Child1Accent3" refType="w" fact="0.0287"/>
                  <dgm:constr type="h" for="ch" forName="Child1Accent3" refType="h" fact="0.0988"/>
                  <dgm:constr type="l" for="ch" forName="Child1Accent4" refType="w" fact="0.1137"/>
                  <dgm:constr type="t" for="ch" forName="Child1Accent4" refType="h" fact="0.4506"/>
                  <dgm:constr type="w" for="ch" forName="Child1Accent4" refType="w" fact="0.0287"/>
                  <dgm:constr type="h" for="ch" forName="Child1Accent4" refType="h" fact="0.0988"/>
                  <dgm:constr type="l" for="ch" forName="Child1Accent5" refType="w" fact="0.057"/>
                  <dgm:constr type="t" for="ch" forName="Child1Accent5" refType="h" fact="0.4506"/>
                  <dgm:constr type="w" for="ch" forName="Child1Accent5" refType="w" fact="0.0287"/>
                  <dgm:constr type="h" for="ch" forName="Child1Accent5" refType="h" fact="0.0988"/>
                  <dgm:constr type="l" for="ch" forName="Child1Accent6" refType="w" fact="0.0002"/>
                  <dgm:constr type="t" for="ch" forName="Child1Accent6" refType="h" fact="0.4506"/>
                  <dgm:constr type="w" for="ch" forName="Child1Accent6" refType="w" fact="0.0287"/>
                  <dgm:constr type="h" for="ch" forName="Child1Accent6" refType="h" fact="0.0988"/>
                  <dgm:constr type="l" for="ch" forName="Child1Accent7" refType="w" fact="0"/>
                  <dgm:constr type="t" for="ch" forName="Child1Accent7" refType="h" fact="0"/>
                  <dgm:constr type="w" for="ch" forName="Child1Accent7" refType="w" fact="0"/>
                  <dgm:constr type="h" for="ch" forName="Child1Accent7" refType="h" fact="0"/>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ParentAccent1" refType="w" fact="0.9713"/>
                  <dgm:constr type="t" for="ch" forName="ParentAccent1" refType="h" fact="0.4506"/>
                  <dgm:constr type="w" for="ch" forName="ParentAccent1" refType="w" fact="0.0287"/>
                  <dgm:constr type="h" for="ch" forName="ParentAccent1" refType="h" fact="0.0988"/>
                  <dgm:constr type="l" for="ch" forName="ParentAccent2" refType="w" fact="0.9187"/>
                  <dgm:constr type="t" for="ch" forName="ParentAccent2" refType="h" fact="0.4506"/>
                  <dgm:constr type="w" for="ch" forName="ParentAccent2" refType="w" fact="0.0287"/>
                  <dgm:constr type="h" for="ch" forName="ParentAccent2" refType="h" fact="0.0988"/>
                  <dgm:constr type="l" for="ch" forName="ParentAccent3" refType="w" fact="0.8661"/>
                  <dgm:constr type="t" for="ch" forName="ParentAccent3" refType="h" fact="0.4506"/>
                  <dgm:constr type="w" for="ch" forName="ParentAccent3" refType="w" fact="0.0287"/>
                  <dgm:constr type="h" for="ch" forName="ParentAccent3" refType="h" fact="0.0988"/>
                  <dgm:constr type="l" for="ch" forName="ParentAccent4" refType="w" fact="0.8136"/>
                  <dgm:constr type="t" for="ch" forName="ParentAccent4" refType="h" fact="0.4506"/>
                  <dgm:constr type="w" for="ch" forName="ParentAccent4" refType="w" fact="0.0287"/>
                  <dgm:constr type="h" for="ch" forName="ParentAccent4" refType="h" fact="0.0988"/>
                  <dgm:constr type="l" for="ch" forName="ParentAccent5" refType="w" fact="0.761"/>
                  <dgm:constr type="t" for="ch" forName="ParentAccent5" refType="h" fact="0.4506"/>
                  <dgm:constr type="w" for="ch" forName="ParentAccent5" refType="w" fact="0.0287"/>
                  <dgm:constr type="h" for="ch" forName="ParentAccent5" refType="h" fact="0.0988"/>
                  <dgm:constr type="l" for="ch" forName="ParentAccent6" refType="w" fact="0.6797"/>
                  <dgm:constr type="t" for="ch" forName="ParentAccent6" refType="h" fact="0.4012"/>
                  <dgm:constr type="w" for="ch" forName="ParentAccent6" refType="w" fact="0.0574"/>
                  <dgm:constr type="h" for="ch" forName="ParentAccent6" refType="h" fact="0.1976"/>
                  <dgm:constr type="l" for="ch" forName="ParentAccent7" refType="w" fact="0.9245"/>
                  <dgm:constr type="t" for="ch" forName="ParentAccent7" refType="h" fact="0.2465"/>
                  <dgm:constr type="w" for="ch" forName="ParentAccent7" refType="w" fact="0.0287"/>
                  <dgm:constr type="h" for="ch" forName="ParentAccent7" refType="h" fact="0.0988"/>
                  <dgm:constr type="l" for="ch" forName="ParentAccent8" refType="w" fact="0.9245"/>
                  <dgm:constr type="t" for="ch" forName="ParentAccent8" refType="h" fact="0.6562"/>
                  <dgm:constr type="w" for="ch" forName="ParentAccent8" refType="w" fact="0.0287"/>
                  <dgm:constr type="h" for="ch" forName="ParentAccent8" refType="h" fact="0.0988"/>
                  <dgm:constr type="l" for="ch" forName="ParentAccent9" refType="w" fact="0.9501"/>
                  <dgm:constr type="t" for="ch" forName="ParentAccent9" refType="h" fact="0.3353"/>
                  <dgm:constr type="w" for="ch" forName="ParentAccent9" refType="w" fact="0.0287"/>
                  <dgm:constr type="h" for="ch" forName="ParentAccent9" refType="h" fact="0.0988"/>
                  <dgm:constr type="l" for="ch" forName="ParentAccent10" refType="w" fact="0.9518"/>
                  <dgm:constr type="t" for="ch" forName="ParentAccent10" refType="h" fact="0.5679"/>
                  <dgm:constr type="w" for="ch" forName="ParentAccent10" refType="w" fact="0.0287"/>
                  <dgm:constr type="h" for="ch" forName="ParentAccent10" refType="h" fact="0.0988"/>
                  <dgm:constr type="l" for="ch" forName="Child1" refType="w" fact="0"/>
                  <dgm:constr type="t" for="ch" forName="Child1" refType="h" fact="0.1978"/>
                  <dgm:constr type="w" for="ch" forName="Child1" refType="w" fact="0.2544"/>
                  <dgm:constr type="h" for="ch" forName="Child1" refType="h" fact="0.2541"/>
                  <dgm:constr type="l" for="ch" forName="Parent" refType="w" fact="0.3653"/>
                  <dgm:constr type="t" for="ch" forName="Parent" refType="h" fact="0"/>
                  <dgm:constr type="w" for="ch" forName="Parent" refType="w" fact="0.2906"/>
                  <dgm:constr type="h" for="ch" forName="Parent" refType="h"/>
                </dgm:constrLst>
              </dgm:if>
              <dgm:if name="Name9" axis="ch" ptType="node" func="cnt" op="equ" val="2">
                <dgm:alg type="composite">
                  <dgm:param type="ar" val="2.1185"/>
                </dgm:alg>
                <dgm:constrLst>
                  <dgm:constr type="l" for="ch" forName="Child1Accent1" refType="w" fact="0.3436"/>
                  <dgm:constr type="t" for="ch" forName="Child1Accent1" refType="h" fact="0.2211"/>
                  <dgm:constr type="w" for="ch" forName="Child1Accent1" refType="w" fact="0.0574"/>
                  <dgm:constr type="h" for="ch" forName="Child1Accent1" refType="h" fact="0.1217"/>
                  <dgm:constr type="l" for="ch" forName="Child1Accent2" refType="w" fact="0.3068"/>
                  <dgm:constr type="t" for="ch" forName="Child1Accent2" refType="h" fact="0.1569"/>
                  <dgm:constr type="w" for="ch" forName="Child1Accent2" refType="w" fact="0.0287"/>
                  <dgm:constr type="h" for="ch" forName="Child1Accent2" refType="h" fact="0.0608"/>
                  <dgm:constr type="l" for="ch" forName="Child1Accent3" refType="w" fact="0.2455"/>
                  <dgm:constr type="t" for="ch" forName="Child1Accent3" refType="h" fact="0.1569"/>
                  <dgm:constr type="w" for="ch" forName="Child1Accent3" refType="w" fact="0.0287"/>
                  <dgm:constr type="h" for="ch" forName="Child1Accent3" refType="h" fact="0.0608"/>
                  <dgm:constr type="l" for="ch" forName="Child1Accent4" refType="w" fact="0.1842"/>
                  <dgm:constr type="t" for="ch" forName="Child1Accent4" refType="h" fact="0.1569"/>
                  <dgm:constr type="w" for="ch" forName="Child1Accent4" refType="w" fact="0.0287"/>
                  <dgm:constr type="h" for="ch" forName="Child1Accent4" refType="h" fact="0.0608"/>
                  <dgm:constr type="l" for="ch" forName="Child1Accent5" refType="w" fact="0.1229"/>
                  <dgm:constr type="t" for="ch" forName="Child1Accent5" refType="h" fact="0.1569"/>
                  <dgm:constr type="w" for="ch" forName="Child1Accent5" refType="w" fact="0.0287"/>
                  <dgm:constr type="h" for="ch" forName="Child1Accent5" refType="h" fact="0.0608"/>
                  <dgm:constr type="l" for="ch" forName="Child1Accent6" refType="w" fact="0.0615"/>
                  <dgm:constr type="t" for="ch" forName="Child1Accent6" refType="h" fact="0.1569"/>
                  <dgm:constr type="w" for="ch" forName="Child1Accent6" refType="w" fact="0.0287"/>
                  <dgm:constr type="h" for="ch" forName="Child1Accent6" refType="h" fact="0.0608"/>
                  <dgm:constr type="l" for="ch" forName="Child1Accent7" refType="w" fact="0.0002"/>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Child2Accent1" refType="w" fact="0.3436"/>
                  <dgm:constr type="t" for="ch" forName="Child2Accent1" refType="h" fact="0.8153"/>
                  <dgm:constr type="w" for="ch" forName="Child2Accent1" refType="w" fact="0.0574"/>
                  <dgm:constr type="h" for="ch" forName="Child2Accent1" refType="h" fact="0.1217"/>
                  <dgm:constr type="l" for="ch" forName="Child2Accent2" refType="w" fact="0.3068"/>
                  <dgm:constr type="t" for="ch" forName="Child2Accent2" refType="h" fact="0.9392"/>
                  <dgm:constr type="w" for="ch" forName="Child2Accent2" refType="w" fact="0.0287"/>
                  <dgm:constr type="h" for="ch" forName="Child2Accent2" refType="h" fact="0.0608"/>
                  <dgm:constr type="l" for="ch" forName="Child2Accent3" refType="w" fact="0.2455"/>
                  <dgm:constr type="t" for="ch" forName="Child2Accent3" refType="h" fact="0.9392"/>
                  <dgm:constr type="w" for="ch" forName="Child2Accent3" refType="w" fact="0.0287"/>
                  <dgm:constr type="h" for="ch" forName="Child2Accent3" refType="h" fact="0.0608"/>
                  <dgm:constr type="l" for="ch" forName="Child2Accent4" refType="w" fact="0.1842"/>
                  <dgm:constr type="t" for="ch" forName="Child2Accent4" refType="h" fact="0.9392"/>
                  <dgm:constr type="w" for="ch" forName="Child2Accent4" refType="w" fact="0.0287"/>
                  <dgm:constr type="h" for="ch" forName="Child2Accent4" refType="h" fact="0.0608"/>
                  <dgm:constr type="l" for="ch" forName="Child2Accent5" refType="w" fact="0.1229"/>
                  <dgm:constr type="t" for="ch" forName="Child2Accent5" refType="h" fact="0.9392"/>
                  <dgm:constr type="w" for="ch" forName="Child2Accent5" refType="w" fact="0.0287"/>
                  <dgm:constr type="h" for="ch" forName="Child2Accent5" refType="h" fact="0.0608"/>
                  <dgm:constr type="l" for="ch" forName="Child2Accent6" refType="w" fact="0.0615"/>
                  <dgm:constr type="t" for="ch" forName="Child2Accent6" refType="h" fact="0.9392"/>
                  <dgm:constr type="w" for="ch" forName="Child2Accent6" refType="w" fact="0.0287"/>
                  <dgm:constr type="h" for="ch" forName="Child2Accent6" refType="h" fact="0.0608"/>
                  <dgm:constr type="l" for="ch" forName="Child2Accent7" refType="w" fact="0.0002"/>
                  <dgm:constr type="t" for="ch" forName="Child2Accent7" refType="h" fact="0.9392"/>
                  <dgm:constr type="w" for="ch" forName="Child2Accent7" refType="w" fact="0.0287"/>
                  <dgm:constr type="h" for="ch" forName="Child2Accent7" refType="h" fact="0.0608"/>
                  <dgm:constr type="l" for="ch" forName="ParentAccent1" refType="w" fact="0.9713"/>
                  <dgm:constr type="t" for="ch" forName="ParentAccent1" refType="h" fact="0.5511"/>
                  <dgm:constr type="w" for="ch" forName="ParentAccent1" refType="w" fact="0.0287"/>
                  <dgm:constr type="h" for="ch" forName="ParentAccent1" refType="h" fact="0.0608"/>
                  <dgm:constr type="l" for="ch" forName="ParentAccent2" refType="w" fact="0.9187"/>
                  <dgm:constr type="t" for="ch" forName="ParentAccent2" refType="h" fact="0.5511"/>
                  <dgm:constr type="w" for="ch" forName="ParentAccent2" refType="w" fact="0.0287"/>
                  <dgm:constr type="h" for="ch" forName="ParentAccent2" refType="h" fact="0.0608"/>
                  <dgm:constr type="l" for="ch" forName="ParentAccent3" refType="w" fact="0.8661"/>
                  <dgm:constr type="t" for="ch" forName="ParentAccent3" refType="h" fact="0.5511"/>
                  <dgm:constr type="w" for="ch" forName="ParentAccent3" refType="w" fact="0.0287"/>
                  <dgm:constr type="h" for="ch" forName="ParentAccent3" refType="h" fact="0.0608"/>
                  <dgm:constr type="l" for="ch" forName="ParentAccent4" refType="w" fact="0.8136"/>
                  <dgm:constr type="t" for="ch" forName="ParentAccent4" refType="h" fact="0.5511"/>
                  <dgm:constr type="w" for="ch" forName="ParentAccent4" refType="w" fact="0.0287"/>
                  <dgm:constr type="h" for="ch" forName="ParentAccent4" refType="h" fact="0.0608"/>
                  <dgm:constr type="l" for="ch" forName="ParentAccent5" refType="w" fact="0.761"/>
                  <dgm:constr type="t" for="ch" forName="ParentAccent5" refType="h" fact="0.5511"/>
                  <dgm:constr type="w" for="ch" forName="ParentAccent5" refType="w" fact="0.0287"/>
                  <dgm:constr type="h" for="ch" forName="ParentAccent5" refType="h" fact="0.0608"/>
                  <dgm:constr type="l" for="ch" forName="ParentAccent6" refType="w" fact="0.6797"/>
                  <dgm:constr type="t" for="ch" forName="ParentAccent6" refType="h" fact="0.5207"/>
                  <dgm:constr type="w" for="ch" forName="ParentAccent6" refType="w" fact="0.0574"/>
                  <dgm:constr type="h" for="ch" forName="ParentAccent6" refType="h" fact="0.1217"/>
                  <dgm:constr type="l" for="ch" forName="ParentAccent7" refType="w" fact="0.9245"/>
                  <dgm:constr type="t" for="ch" forName="ParentAccent7" refType="h" fact="0.4255"/>
                  <dgm:constr type="w" for="ch" forName="ParentAccent7" refType="w" fact="0.0287"/>
                  <dgm:constr type="h" for="ch" forName="ParentAccent7" refType="h" fact="0.0608"/>
                  <dgm:constr type="l" for="ch" forName="ParentAccent8" refType="w" fact="0.9245"/>
                  <dgm:constr type="t" for="ch" forName="ParentAccent8" refType="h" fact="0.6776"/>
                  <dgm:constr type="w" for="ch" forName="ParentAccent8" refType="w" fact="0.0287"/>
                  <dgm:constr type="h" for="ch" forName="ParentAccent8" refType="h" fact="0.0608"/>
                  <dgm:constr type="l" for="ch" forName="ParentAccent9" refType="w" fact="0.9501"/>
                  <dgm:constr type="t" for="ch" forName="ParentAccent9" refType="h" fact="0.4801"/>
                  <dgm:constr type="w" for="ch" forName="ParentAccent9" refType="w" fact="0.0287"/>
                  <dgm:constr type="h" for="ch" forName="ParentAccent9" refType="h" fact="0.0608"/>
                  <dgm:constr type="l" for="ch" forName="ParentAccent10" refType="w" fact="0.9518"/>
                  <dgm:constr type="t" for="ch" forName="ParentAccent10" refType="h" fact="0.6233"/>
                  <dgm:constr type="w" for="ch" forName="ParentAccent10" refType="w" fact="0.0287"/>
                  <dgm:constr type="h" for="ch" forName="ParentAccent10" refType="h" fact="0.0608"/>
                  <dgm:constr type="l" for="ch" forName="Child2" refType="w" fact="0"/>
                  <dgm:constr type="t" for="ch" forName="Child2" refType="h" fact="0.7822"/>
                  <dgm:constr type="w" for="ch" forName="Child2" refType="w" fact="0.3364"/>
                  <dgm:constr type="h" for="ch" forName="Child2" refType="h" fact="0.1564"/>
                  <dgm:constr type="l" for="ch" forName="Child1" refType="w" fact="0"/>
                  <dgm:constr type="t" for="ch" forName="Child1" refType="h" fact="0"/>
                  <dgm:constr type="w" for="ch" forName="Child1" refType="w" fact="0.3364"/>
                  <dgm:constr type="h" for="ch" forName="Child1" refType="h" fact="0.1564"/>
                  <dgm:constr type="l" for="ch" forName="Parent" refType="w" fact="0.3653"/>
                  <dgm:constr type="t" for="ch" forName="Parent" refType="h" fact="0.2737"/>
                  <dgm:constr type="w" for="ch" forName="Parent" refType="w" fact="0.2906"/>
                  <dgm:constr type="h" for="ch" forName="Parent" refType="h" fact="0.6157"/>
                </dgm:constrLst>
              </dgm:if>
              <dgm:if name="Name10" axis="ch" ptType="node" func="cnt" op="equ" val="3">
                <dgm:alg type="composite">
                  <dgm:param type="ar" val="2.1185"/>
                </dgm:alg>
                <dgm:constrLst>
                  <dgm:constr type="l" for="ch" forName="Child1Accent1" refType="w" fact="0.3436"/>
                  <dgm:constr type="t" for="ch" forName="Child1Accent1" refType="h" fact="0.2211"/>
                  <dgm:constr type="w" for="ch" forName="Child1Accent1" refType="w" fact="0.0574"/>
                  <dgm:constr type="h" for="ch" forName="Child1Accent1" refType="h" fact="0.1217"/>
                  <dgm:constr type="l" for="ch" forName="Child1Accent2" refType="w" fact="0.3068"/>
                  <dgm:constr type="t" for="ch" forName="Child1Accent2" refType="h" fact="0.1569"/>
                  <dgm:constr type="w" for="ch" forName="Child1Accent2" refType="w" fact="0.0287"/>
                  <dgm:constr type="h" for="ch" forName="Child1Accent2" refType="h" fact="0.0608"/>
                  <dgm:constr type="l" for="ch" forName="Child1Accent3" refType="w" fact="0.2455"/>
                  <dgm:constr type="t" for="ch" forName="Child1Accent3" refType="h" fact="0.1569"/>
                  <dgm:constr type="w" for="ch" forName="Child1Accent3" refType="w" fact="0.0287"/>
                  <dgm:constr type="h" for="ch" forName="Child1Accent3" refType="h" fact="0.0608"/>
                  <dgm:constr type="l" for="ch" forName="Child1Accent4" refType="w" fact="0.1842"/>
                  <dgm:constr type="t" for="ch" forName="Child1Accent4" refType="h" fact="0.1569"/>
                  <dgm:constr type="w" for="ch" forName="Child1Accent4" refType="w" fact="0.0287"/>
                  <dgm:constr type="h" for="ch" forName="Child1Accent4" refType="h" fact="0.0608"/>
                  <dgm:constr type="l" for="ch" forName="Child1Accent5" refType="w" fact="0.1229"/>
                  <dgm:constr type="t" for="ch" forName="Child1Accent5" refType="h" fact="0.1569"/>
                  <dgm:constr type="w" for="ch" forName="Child1Accent5" refType="w" fact="0.0287"/>
                  <dgm:constr type="h" for="ch" forName="Child1Accent5" refType="h" fact="0.0608"/>
                  <dgm:constr type="l" for="ch" forName="Child2Accent1" refType="w" fact="0.284"/>
                  <dgm:constr type="t" for="ch" forName="Child2Accent1" refType="h" fact="0.5207"/>
                  <dgm:constr type="w" for="ch" forName="Child2Accent1" refType="w" fact="0.0574"/>
                  <dgm:constr type="h" for="ch" forName="Child2Accent1" refType="h" fact="0.1217"/>
                  <dgm:constr type="l" for="ch" forName="Child2Accent2" refType="w" fact="0.2272"/>
                  <dgm:constr type="t" for="ch" forName="Child2Accent2" refType="h" fact="0.5511"/>
                  <dgm:constr type="w" for="ch" forName="Child2Accent2" refType="w" fact="0.0287"/>
                  <dgm:constr type="h" for="ch" forName="Child2Accent2" refType="h" fact="0.0608"/>
                  <dgm:constr type="l" for="ch" forName="Child2Accent3" refType="w" fact="0.1705"/>
                  <dgm:constr type="t" for="ch" forName="Child2Accent3" refType="h" fact="0.5511"/>
                  <dgm:constr type="w" for="ch" forName="Child2Accent3" refType="w" fact="0.0287"/>
                  <dgm:constr type="h" for="ch" forName="Child2Accent3" refType="h" fact="0.0608"/>
                  <dgm:constr type="l" for="ch" forName="Child2Accent4" refType="w" fact="0.1137"/>
                  <dgm:constr type="t" for="ch" forName="Child2Accent4" refType="h" fact="0.5511"/>
                  <dgm:constr type="w" for="ch" forName="Child2Accent4" refType="w" fact="0.0287"/>
                  <dgm:constr type="h" for="ch" forName="Child2Accent4" refType="h" fact="0.0608"/>
                  <dgm:constr type="l" for="ch" forName="Child1Accent6" refType="w" fact="0.0615"/>
                  <dgm:constr type="t" for="ch" forName="Child1Accent6" refType="h" fact="0.1569"/>
                  <dgm:constr type="w" for="ch" forName="Child1Accent6" refType="w" fact="0.0287"/>
                  <dgm:constr type="h" for="ch" forName="Child1Accent6" refType="h" fact="0.0608"/>
                  <dgm:constr type="l" for="ch" forName="Child2Accent5" refType="w" fact="0.057"/>
                  <dgm:constr type="t" for="ch" forName="Child2Accent5" refType="h" fact="0.5511"/>
                  <dgm:constr type="w" for="ch" forName="Child2Accent5" refType="w" fact="0.0287"/>
                  <dgm:constr type="h" for="ch" forName="Child2Accent5" refType="h" fact="0.0608"/>
                  <dgm:constr type="l" for="ch" forName="Child1Accent7" refType="w" fact="0.0002"/>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Child2Accent6" refType="w" fact="0.0002"/>
                  <dgm:constr type="t" for="ch" forName="Child2Accent6" refType="h" fact="0.5511"/>
                  <dgm:constr type="w" for="ch" forName="Child2Accent6" refType="w" fact="0.0287"/>
                  <dgm:constr type="h" for="ch" forName="Child2Accent6" refType="h" fact="0.0608"/>
                  <dgm:constr type="l" for="ch" forName="Child2Accent7" refType="w" fact="0"/>
                  <dgm:constr type="t" for="ch" forName="Child2Accent7" refType="h" fact="0"/>
                  <dgm:constr type="w" for="ch" forName="Child2Accent7" refType="w" fact="0"/>
                  <dgm:constr type="h" for="ch" forName="Child2Accent7" refType="h" fact="0"/>
                  <dgm:constr type="l" for="ch" forName="Child3Accent1" refType="w" fact="0.3436"/>
                  <dgm:constr type="t" for="ch" forName="Child3Accent1" refType="h" fact="0.8153"/>
                  <dgm:constr type="w" for="ch" forName="Child3Accent1" refType="w" fact="0.0574"/>
                  <dgm:constr type="h" for="ch" forName="Child3Accent1" refType="h" fact="0.1217"/>
                  <dgm:constr type="l" for="ch" forName="Child3Accent2" refType="w" fact="0.3068"/>
                  <dgm:constr type="t" for="ch" forName="Child3Accent2" refType="h" fact="0.9392"/>
                  <dgm:constr type="w" for="ch" forName="Child3Accent2" refType="w" fact="0.0287"/>
                  <dgm:constr type="h" for="ch" forName="Child3Accent2" refType="h" fact="0.0608"/>
                  <dgm:constr type="l" for="ch" forName="Child3Accent3" refType="w" fact="0.2455"/>
                  <dgm:constr type="t" for="ch" forName="Child3Accent3" refType="h" fact="0.9392"/>
                  <dgm:constr type="w" for="ch" forName="Child3Accent3" refType="w" fact="0.0287"/>
                  <dgm:constr type="h" for="ch" forName="Child3Accent3" refType="h" fact="0.0608"/>
                  <dgm:constr type="l" for="ch" forName="Child3Accent4" refType="w" fact="0.1842"/>
                  <dgm:constr type="t" for="ch" forName="Child3Accent4" refType="h" fact="0.9392"/>
                  <dgm:constr type="w" for="ch" forName="Child3Accent4" refType="w" fact="0.0287"/>
                  <dgm:constr type="h" for="ch" forName="Child3Accent4" refType="h" fact="0.0608"/>
                  <dgm:constr type="l" for="ch" forName="Child3Accent5" refType="w" fact="0.1229"/>
                  <dgm:constr type="t" for="ch" forName="Child3Accent5" refType="h" fact="0.9392"/>
                  <dgm:constr type="w" for="ch" forName="Child3Accent5" refType="w" fact="0.0287"/>
                  <dgm:constr type="h" for="ch" forName="Child3Accent5" refType="h" fact="0.0608"/>
                  <dgm:constr type="l" for="ch" forName="Child3Accent6" refType="w" fact="0.0615"/>
                  <dgm:constr type="t" for="ch" forName="Child3Accent6" refType="h" fact="0.9392"/>
                  <dgm:constr type="w" for="ch" forName="Child3Accent6" refType="w" fact="0.0287"/>
                  <dgm:constr type="h" for="ch" forName="Child3Accent6" refType="h" fact="0.0608"/>
                  <dgm:constr type="l" for="ch" forName="Child3Accent7" refType="w" fact="0.0002"/>
                  <dgm:constr type="t" for="ch" forName="Child3Accent7" refType="h" fact="0.9392"/>
                  <dgm:constr type="w" for="ch" forName="Child3Accent7" refType="w" fact="0.0287"/>
                  <dgm:constr type="h" for="ch" forName="Child3Accent7" refType="h" fact="0.0608"/>
                  <dgm:constr type="l" for="ch" forName="ParentAccent1" refType="w" fact="0.9713"/>
                  <dgm:constr type="t" for="ch" forName="ParentAccent1" refType="h" fact="0.5511"/>
                  <dgm:constr type="w" for="ch" forName="ParentAccent1" refType="w" fact="0.0287"/>
                  <dgm:constr type="h" for="ch" forName="ParentAccent1" refType="h" fact="0.0608"/>
                  <dgm:constr type="l" for="ch" forName="ParentAccent2" refType="w" fact="0.9187"/>
                  <dgm:constr type="t" for="ch" forName="ParentAccent2" refType="h" fact="0.5511"/>
                  <dgm:constr type="w" for="ch" forName="ParentAccent2" refType="w" fact="0.0287"/>
                  <dgm:constr type="h" for="ch" forName="ParentAccent2" refType="h" fact="0.0608"/>
                  <dgm:constr type="l" for="ch" forName="ParentAccent3" refType="w" fact="0.8661"/>
                  <dgm:constr type="t" for="ch" forName="ParentAccent3" refType="h" fact="0.5511"/>
                  <dgm:constr type="w" for="ch" forName="ParentAccent3" refType="w" fact="0.0287"/>
                  <dgm:constr type="h" for="ch" forName="ParentAccent3" refType="h" fact="0.0608"/>
                  <dgm:constr type="l" for="ch" forName="ParentAccent4" refType="w" fact="0.8136"/>
                  <dgm:constr type="t" for="ch" forName="ParentAccent4" refType="h" fact="0.5511"/>
                  <dgm:constr type="w" for="ch" forName="ParentAccent4" refType="w" fact="0.0287"/>
                  <dgm:constr type="h" for="ch" forName="ParentAccent4" refType="h" fact="0.0608"/>
                  <dgm:constr type="l" for="ch" forName="ParentAccent5" refType="w" fact="0.761"/>
                  <dgm:constr type="t" for="ch" forName="ParentAccent5" refType="h" fact="0.5511"/>
                  <dgm:constr type="w" for="ch" forName="ParentAccent5" refType="w" fact="0.0287"/>
                  <dgm:constr type="h" for="ch" forName="ParentAccent5" refType="h" fact="0.0608"/>
                  <dgm:constr type="l" for="ch" forName="ParentAccent6" refType="w" fact="0.6797"/>
                  <dgm:constr type="t" for="ch" forName="ParentAccent6" refType="h" fact="0.5207"/>
                  <dgm:constr type="w" for="ch" forName="ParentAccent6" refType="w" fact="0.0574"/>
                  <dgm:constr type="h" for="ch" forName="ParentAccent6" refType="h" fact="0.1217"/>
                  <dgm:constr type="l" for="ch" forName="ParentAccent7" refType="w" fact="0.9245"/>
                  <dgm:constr type="t" for="ch" forName="ParentAccent7" refType="h" fact="0.4255"/>
                  <dgm:constr type="w" for="ch" forName="ParentAccent7" refType="w" fact="0.0287"/>
                  <dgm:constr type="h" for="ch" forName="ParentAccent7" refType="h" fact="0.0608"/>
                  <dgm:constr type="l" for="ch" forName="ParentAccent8" refType="w" fact="0.9245"/>
                  <dgm:constr type="t" for="ch" forName="ParentAccent8" refType="h" fact="0.6776"/>
                  <dgm:constr type="w" for="ch" forName="ParentAccent8" refType="w" fact="0.0287"/>
                  <dgm:constr type="h" for="ch" forName="ParentAccent8" refType="h" fact="0.0608"/>
                  <dgm:constr type="l" for="ch" forName="ParentAccent9" refType="w" fact="0.9501"/>
                  <dgm:constr type="t" for="ch" forName="ParentAccent9" refType="h" fact="0.4801"/>
                  <dgm:constr type="w" for="ch" forName="ParentAccent9" refType="w" fact="0.0287"/>
                  <dgm:constr type="h" for="ch" forName="ParentAccent9" refType="h" fact="0.0608"/>
                  <dgm:constr type="l" for="ch" forName="ParentAccent10" refType="w" fact="0.9518"/>
                  <dgm:constr type="t" for="ch" forName="ParentAccent10" refType="h" fact="0.6233"/>
                  <dgm:constr type="w" for="ch" forName="ParentAccent10" refType="w" fact="0.0287"/>
                  <dgm:constr type="h" for="ch" forName="ParentAccent10" refType="h" fact="0.0608"/>
                  <dgm:constr type="l" for="ch" forName="Child3" refType="w" fact="0"/>
                  <dgm:constr type="t" for="ch" forName="Child3" refType="h" fact="0.7822"/>
                  <dgm:constr type="w" for="ch" forName="Child3" refType="w" fact="0.3364"/>
                  <dgm:constr type="h" for="ch" forName="Child3" refType="h" fact="0.1564"/>
                  <dgm:constr type="l" for="ch" forName="Child2" refType="w" fact="0"/>
                  <dgm:constr type="t" for="ch" forName="Child2" refType="h" fact="0.3955"/>
                  <dgm:constr type="w" for="ch" forName="Child2" refType="w" fact="0.2544"/>
                  <dgm:constr type="h" for="ch" forName="Child2" refType="h" fact="0.1564"/>
                  <dgm:constr type="l" for="ch" forName="Child1" refType="w" fact="0"/>
                  <dgm:constr type="t" for="ch" forName="Child1" refType="h" fact="0"/>
                  <dgm:constr type="w" for="ch" forName="Child1" refType="w" fact="0.3364"/>
                  <dgm:constr type="h" for="ch" forName="Child1" refType="h" fact="0.1564"/>
                  <dgm:constr type="l" for="ch" forName="Parent" refType="w" fact="0.3653"/>
                  <dgm:constr type="t" for="ch" forName="Parent" refType="h" fact="0.2737"/>
                  <dgm:constr type="w" for="ch" forName="Parent" refType="w" fact="0.2906"/>
                  <dgm:constr type="h" for="ch" forName="Parent" refType="h" fact="0.6157"/>
                </dgm:constrLst>
              </dgm:if>
              <dgm:if name="Name11" axis="ch" ptType="node" func="cnt" op="equ" val="4">
                <dgm:alg type="composite">
                  <dgm:param type="ar" val="1.8304"/>
                </dgm:alg>
                <dgm:constrLst>
                  <dgm:constr type="l" for="ch" forName="Parent" refType="w" fact="0.3771"/>
                  <dgm:constr type="t" for="ch" forName="Parent" refType="h" fact="0.2946"/>
                  <dgm:constr type="w" for="ch" forName="Parent" refType="w" fact="0.2862"/>
                  <dgm:constr type="h" for="ch" forName="Parent" refType="h" fact="0.5239"/>
                  <dgm:constr type="l" for="ch" forName="Child1Accent1" refType="w" fact="0.3904"/>
                  <dgm:constr type="t" for="ch" forName="Child1Accent1" refType="h" fact="0.2104"/>
                  <dgm:constr type="w" for="ch" forName="Child1Accent1" refType="w" fact="0.0566"/>
                  <dgm:constr type="h" for="ch" forName="Child1Accent1" refType="h" fact="0.1035"/>
                  <dgm:constr type="l" for="ch" forName="Child1Accent3" refType="w" fact="0.3001"/>
                  <dgm:constr type="t" for="ch" forName="Child1Accent3" refType="h" fact="0.128"/>
                  <dgm:constr type="w" for="ch" forName="Child1Accent3" refType="w" fact="0.0283"/>
                  <dgm:constr type="h" for="ch" forName="Child1Accent3" refType="h" fact="0.0518"/>
                  <dgm:constr type="l" for="ch" forName="Child1Accent4" refType="w" fact="0.2418"/>
                  <dgm:constr type="t" for="ch" forName="Child1Accent4" refType="h" fact="0.128"/>
                  <dgm:constr type="w" for="ch" forName="Child1Accent4" refType="w" fact="0.0283"/>
                  <dgm:constr type="h" for="ch" forName="Child1Accent4" refType="h" fact="0.0518"/>
                  <dgm:constr type="l" for="ch" forName="Child1Accent5" refType="w" fact="0.1835"/>
                  <dgm:constr type="t" for="ch" forName="Child1Accent5" refType="h" fact="0.128"/>
                  <dgm:constr type="w" for="ch" forName="Child1Accent5" refType="w" fact="0.0283"/>
                  <dgm:constr type="h" for="ch" forName="Child1Accent5" refType="h" fact="0.0518"/>
                  <dgm:constr type="l" for="ch" forName="Child1Accent6" refType="w" fact="0.1252"/>
                  <dgm:constr type="t" for="ch" forName="Child1Accent6" refType="h" fact="0.128"/>
                  <dgm:constr type="w" for="ch" forName="Child1Accent6" refType="w" fact="0.0283"/>
                  <dgm:constr type="h" for="ch" forName="Child1Accent6" refType="h" fact="0.0518"/>
                  <dgm:constr type="l" for="ch" forName="Child3Accent1" refType="w" fact="0.3158"/>
                  <dgm:constr type="t" for="ch" forName="Child3Accent1" refType="h" fact="0.6212"/>
                  <dgm:constr type="w" for="ch" forName="Child3Accent1" refType="w" fact="0.0566"/>
                  <dgm:constr type="h" for="ch" forName="Child3Accent1" refType="h" fact="0.1035"/>
                  <dgm:constr type="l" for="ch" forName="Child3Accent2" refType="w" fact="0.2689"/>
                  <dgm:constr type="t" for="ch" forName="Child3Accent2" refType="h" fact="0.6828"/>
                  <dgm:constr type="w" for="ch" forName="Child3Accent2" refType="w" fact="0.0283"/>
                  <dgm:constr type="h" for="ch" forName="Child3Accent2" refType="h" fact="0.0518"/>
                  <dgm:constr type="l" for="ch" forName="Child3Accent4" refType="w" fact="0.1614"/>
                  <dgm:constr type="t" for="ch" forName="Child3Accent4" refType="h" fact="0.6828"/>
                  <dgm:constr type="w" for="ch" forName="Child3Accent4" refType="w" fact="0.0283"/>
                  <dgm:constr type="h" for="ch" forName="Child3Accent4" refType="h" fact="0.0518"/>
                  <dgm:constr type="l" for="ch" forName="Child3Accent5" refType="w" fact="0.1077"/>
                  <dgm:constr type="t" for="ch" forName="Child3Accent5" refType="h" fact="0.6828"/>
                  <dgm:constr type="w" for="ch" forName="Child3Accent5" refType="w" fact="0.0283"/>
                  <dgm:constr type="h" for="ch" forName="Child3Accent5" refType="h" fact="0.0518"/>
                  <dgm:constr type="l" for="ch" forName="Child1Accent7" refType="w" fact="0.0668"/>
                  <dgm:constr type="t" for="ch" forName="Child1Accent7" refType="h" fact="0.128"/>
                  <dgm:constr type="w" for="ch" forName="Child1Accent7" refType="w" fact="0.0283"/>
                  <dgm:constr type="h" for="ch" forName="Child1Accent7" refType="h" fact="0.0518"/>
                  <dgm:constr type="l" for="ch" forName="Child3Accent6" refType="w" fact="0.0539"/>
                  <dgm:constr type="t" for="ch" forName="Child3Accent6" refType="h" fact="0.6828"/>
                  <dgm:constr type="w" for="ch" forName="Child3Accent6" refType="w" fact="0.0283"/>
                  <dgm:constr type="h" for="ch" forName="Child3Accent6" refType="h" fact="0.0518"/>
                  <dgm:constr type="l" for="ch" forName="Child1Accent8" refType="w" fact="0.0085"/>
                  <dgm:constr type="t" for="ch" forName="Child1Accent8" refType="h" fact="0.128"/>
                  <dgm:constr type="w" for="ch" forName="Child1Accent8" refType="w" fact="0.0283"/>
                  <dgm:constr type="h" for="ch" forName="Child1Accent8" refType="h" fact="0.0518"/>
                  <dgm:constr type="l" for="ch" forName="Child1Accent9" refType="w" fact="0"/>
                  <dgm:constr type="t" for="ch" forName="Child1Accent9" refType="h" fact="0"/>
                  <dgm:constr type="w" for="ch" forName="Child1Accent9" refType="w" fact="0"/>
                  <dgm:constr type="h" for="ch" forName="Child1Accent9" refType="h" fact="0"/>
                  <dgm:constr type="l" for="ch" forName="Child3Accent7" refType="w" fact="0.0002"/>
                  <dgm:constr type="t" for="ch" forName="Child3Accent7" refType="h" fact="0.6828"/>
                  <dgm:constr type="w" for="ch" forName="Child3Accent7" refType="w" fact="0.0283"/>
                  <dgm:constr type="h" for="ch" forName="Child3Accent7" refType="h" fact="0.0518"/>
                  <dgm:constr type="l" for="ch" forName="Child4Accent1" refType="w" fact="0.3904"/>
                  <dgm:constr type="t" for="ch" forName="Child4Accent1" refType="h" fact="0.8"/>
                  <dgm:constr type="w" for="ch" forName="Child4Accent1" refType="w" fact="0.0566"/>
                  <dgm:constr type="h" for="ch" forName="Child4Accent1" refType="h" fact="0.1035"/>
                  <dgm:constr type="l" for="ch" forName="Child4Accent3" refType="w" fact="0.2998"/>
                  <dgm:constr type="t" for="ch" forName="Child4Accent3" refType="h" fact="0.9482"/>
                  <dgm:constr type="w" for="ch" forName="Child4Accent3" refType="w" fact="0.0283"/>
                  <dgm:constr type="h" for="ch" forName="Child4Accent3" refType="h" fact="0.0518"/>
                  <dgm:constr type="l" for="ch" forName="Child4Accent4" refType="w" fact="0.2415"/>
                  <dgm:constr type="t" for="ch" forName="Child4Accent4" refType="h" fact="0.9482"/>
                  <dgm:constr type="w" for="ch" forName="Child4Accent4" refType="w" fact="0.0283"/>
                  <dgm:constr type="h" for="ch" forName="Child4Accent4" refType="h" fact="0.0518"/>
                  <dgm:constr type="l" for="ch" forName="Child4Accent5" refType="w" fact="0.1833"/>
                  <dgm:constr type="t" for="ch" forName="Child4Accent5" refType="h" fact="0.9482"/>
                  <dgm:constr type="w" for="ch" forName="Child4Accent5" refType="w" fact="0.0283"/>
                  <dgm:constr type="h" for="ch" forName="Child4Accent5" refType="h" fact="0.0518"/>
                  <dgm:constr type="l" for="ch" forName="Child4Accent6" refType="w" fact="0.1251"/>
                  <dgm:constr type="t" for="ch" forName="Child4Accent6" refType="h" fact="0.9482"/>
                  <dgm:constr type="w" for="ch" forName="Child4Accent6" refType="w" fact="0.0283"/>
                  <dgm:constr type="h" for="ch" forName="Child4Accent6" refType="h" fact="0.0518"/>
                  <dgm:constr type="l" for="ch" forName="Child4Accent7" refType="w" fact="0.0668"/>
                  <dgm:constr type="t" for="ch" forName="Child4Accent7" refType="h" fact="0.9482"/>
                  <dgm:constr type="w" for="ch" forName="Child4Accent7" refType="w" fact="0.0283"/>
                  <dgm:constr type="h" for="ch" forName="Child4Accent7" refType="h" fact="0.0518"/>
                  <dgm:constr type="l" for="ch" forName="Child4Accent8" refType="w" fact="0.0086"/>
                  <dgm:constr type="t" for="ch" forName="Child4Accent8" refType="h" fact="0.9482"/>
                  <dgm:constr type="w" for="ch" forName="Child4Accent8" refType="w" fact="0.0283"/>
                  <dgm:constr type="h" for="ch" forName="Child4Accent8" refType="h" fact="0.0518"/>
                  <dgm:constr type="l" for="ch" forName="Child2Accent1" refType="w" fact="0.3158"/>
                  <dgm:constr type="t" for="ch" forName="Child2Accent1" refType="h" fact="0.3725"/>
                  <dgm:constr type="w" for="ch" forName="Child2Accent1" refType="w" fact="0.0566"/>
                  <dgm:constr type="h" for="ch" forName="Child2Accent1" refType="h" fact="0.1035"/>
                  <dgm:constr type="l" for="ch" forName="Child4Accent2" refType="w" fact="0.358"/>
                  <dgm:constr type="t" for="ch" forName="Child4Accent2" refType="h" fact="0.8993"/>
                  <dgm:constr type="w" for="ch" forName="Child4Accent2" refType="w" fact="0.0283"/>
                  <dgm:constr type="h" for="ch" forName="Child4Accent2" refType="h" fact="0.0518"/>
                  <dgm:constr type="l" for="ch" forName="Child1Accent2" refType="w" fact="0.3585"/>
                  <dgm:constr type="t" for="ch" forName="Child1Accent2" refType="h" fact="0.162"/>
                  <dgm:constr type="w" for="ch" forName="Child1Accent2" refType="w" fact="0.0283"/>
                  <dgm:constr type="h" for="ch" forName="Child1Accent2" refType="h" fact="0.0518"/>
                  <dgm:constr type="l" for="ch" forName="Child3Accent3" refType="w" fact="0.2151"/>
                  <dgm:constr type="t" for="ch" forName="Child3Accent3" refType="h" fact="0.6828"/>
                  <dgm:constr type="w" for="ch" forName="Child3Accent3" refType="w" fact="0.0283"/>
                  <dgm:constr type="h" for="ch" forName="Child3Accent3" refType="h" fact="0.0518"/>
                  <dgm:constr type="l" for="ch" forName="Child2Accent2" refType="w" fact="0.2689"/>
                  <dgm:constr type="t" for="ch" forName="Child2Accent2" refType="h" fact="0.3937"/>
                  <dgm:constr type="w" for="ch" forName="Child2Accent2" refType="w" fact="0.0283"/>
                  <dgm:constr type="h" for="ch" forName="Child2Accent2" refType="h" fact="0.0518"/>
                  <dgm:constr type="l" for="ch" forName="Child2Accent4" refType="w" fact="0.1614"/>
                  <dgm:constr type="t" for="ch" forName="Child2Accent4" refType="h" fact="0.3937"/>
                  <dgm:constr type="w" for="ch" forName="Child2Accent4" refType="w" fact="0.0283"/>
                  <dgm:constr type="h" for="ch" forName="Child2Accent4" refType="h" fact="0.0518"/>
                  <dgm:constr type="l" for="ch" forName="Child2Accent5" refType="w" fact="0.1077"/>
                  <dgm:constr type="t" for="ch" forName="Child2Accent5" refType="h" fact="0.3937"/>
                  <dgm:constr type="w" for="ch" forName="Child2Accent5" refType="w" fact="0.0283"/>
                  <dgm:constr type="h" for="ch" forName="Child2Accent5" refType="h" fact="0.0518"/>
                  <dgm:constr type="l" for="ch" forName="Child2Accent6" refType="w" fact="0.0539"/>
                  <dgm:constr type="t" for="ch" forName="Child2Accent6" refType="h" fact="0.3937"/>
                  <dgm:constr type="w" for="ch" forName="Child2Accent6" refType="w" fact="0.0283"/>
                  <dgm:constr type="h" for="ch" forName="Child2Accent6" refType="h" fact="0.0518"/>
                  <dgm:constr type="l" for="ch" forName="Child2Accent7" refType="w" fact="0.0002"/>
                  <dgm:constr type="t" for="ch" forName="Child2Accent7" refType="h" fact="0.3937"/>
                  <dgm:constr type="w" for="ch" forName="Child2Accent7" refType="w" fact="0.0283"/>
                  <dgm:constr type="h" for="ch" forName="Child2Accent7" refType="h" fact="0.0518"/>
                  <dgm:constr type="l" for="ch" forName="Child2Accent3" refType="w" fact="0.2151"/>
                  <dgm:constr type="t" for="ch" forName="Child2Accent3" refType="h" fact="0.3937"/>
                  <dgm:constr type="w" for="ch" forName="Child2Accent3" refType="w" fact="0.0283"/>
                  <dgm:constr type="h" for="ch" forName="Child2Accent3" refType="h" fact="0.0518"/>
                  <dgm:constr type="l" for="ch" forName="ParentAccent1" refType="w" fact="0.9717"/>
                  <dgm:constr type="t" for="ch" forName="ParentAccent1" refType="h" fact="0.5316"/>
                  <dgm:constr type="w" for="ch" forName="ParentAccent1" refType="w" fact="0.0283"/>
                  <dgm:constr type="h" for="ch" forName="ParentAccent1" refType="h" fact="0.0518"/>
                  <dgm:constr type="l" for="ch" forName="ParentAccent2" refType="w" fact="0.9199"/>
                  <dgm:constr type="t" for="ch" forName="ParentAccent2" refType="h" fact="0.5316"/>
                  <dgm:constr type="w" for="ch" forName="ParentAccent2" refType="w" fact="0.0283"/>
                  <dgm:constr type="h" for="ch" forName="ParentAccent2" refType="h" fact="0.0518"/>
                  <dgm:constr type="l" for="ch" forName="ParentAccent3" refType="w" fact="0.8682"/>
                  <dgm:constr type="t" for="ch" forName="ParentAccent3" refType="h" fact="0.5316"/>
                  <dgm:constr type="w" for="ch" forName="ParentAccent3" refType="w" fact="0.0283"/>
                  <dgm:constr type="h" for="ch" forName="ParentAccent3" refType="h" fact="0.0518"/>
                  <dgm:constr type="l" for="ch" forName="ParentAccent4" refType="w" fact="0.8164"/>
                  <dgm:constr type="t" for="ch" forName="ParentAccent4" refType="h" fact="0.5316"/>
                  <dgm:constr type="w" for="ch" forName="ParentAccent4" refType="w" fact="0.0283"/>
                  <dgm:constr type="h" for="ch" forName="ParentAccent4" refType="h" fact="0.0518"/>
                  <dgm:constr type="l" for="ch" forName="ParentAccent5" refType="w" fact="0.7646"/>
                  <dgm:constr type="t" for="ch" forName="ParentAccent5" refType="h" fact="0.5316"/>
                  <dgm:constr type="w" for="ch" forName="ParentAccent5" refType="w" fact="0.0283"/>
                  <dgm:constr type="h" for="ch" forName="ParentAccent5" refType="h" fact="0.0518"/>
                  <dgm:constr type="l" for="ch" forName="ParentAccent6" refType="w" fact="0.6846"/>
                  <dgm:constr type="t" for="ch" forName="ParentAccent6" refType="h" fact="0.5057"/>
                  <dgm:constr type="w" for="ch" forName="ParentAccent6" refType="w" fact="0.0566"/>
                  <dgm:constr type="h" for="ch" forName="ParentAccent6" refType="h" fact="0.1035"/>
                  <dgm:constr type="l" for="ch" forName="ParentAccent7" refType="w" fact="0.9256"/>
                  <dgm:constr type="t" for="ch" forName="ParentAccent7" refType="h" fact="0.4247"/>
                  <dgm:constr type="w" for="ch" forName="ParentAccent7" refType="w" fact="0.0283"/>
                  <dgm:constr type="h" for="ch" forName="ParentAccent7" refType="h" fact="0.0518"/>
                  <dgm:constr type="l" for="ch" forName="ParentAccent8" refType="w" fact="0.9256"/>
                  <dgm:constr type="t" for="ch" forName="ParentAccent8" refType="h" fact="0.6392"/>
                  <dgm:constr type="w" for="ch" forName="ParentAccent8" refType="w" fact="0.0283"/>
                  <dgm:constr type="h" for="ch" forName="ParentAccent8" refType="h" fact="0.0518"/>
                  <dgm:constr type="l" for="ch" forName="ParentAccent9" refType="w" fact="0.9509"/>
                  <dgm:constr type="t" for="ch" forName="ParentAccent9" refType="h" fact="0.4712"/>
                  <dgm:constr type="w" for="ch" forName="ParentAccent9" refType="w" fact="0.0283"/>
                  <dgm:constr type="h" for="ch" forName="ParentAccent9" refType="h" fact="0.0518"/>
                  <dgm:constr type="l" for="ch" forName="ParentAccent10" refType="w" fact="0.9525"/>
                  <dgm:constr type="t" for="ch" forName="ParentAccent10" refType="h" fact="0.593"/>
                  <dgm:constr type="w" for="ch" forName="ParentAccent10" refType="w" fact="0.0283"/>
                  <dgm:constr type="h" for="ch" forName="ParentAccent10" refType="h" fact="0.0518"/>
                  <dgm:constr type="l" for="ch" forName="Child4" refType="w" fact="0.0081"/>
                  <dgm:constr type="t" for="ch" forName="Child4" refType="h" fact="0.8184"/>
                  <dgm:constr type="w" for="ch" forName="Child4" refType="w" fact="0.3192"/>
                  <dgm:constr type="h" for="ch" forName="Child4" refType="h" fact="0.1294"/>
                  <dgm:constr type="l" for="ch" forName="Child3" refType="w" fact="0"/>
                  <dgm:constr type="t" for="ch" forName="Child3" refType="h" fact="0.5547"/>
                  <dgm:constr type="w" for="ch" forName="Child3" refType="w" fact="0.297"/>
                  <dgm:constr type="h" for="ch" forName="Child3" refType="h" fact="0.1294"/>
                  <dgm:constr type="l" for="ch" forName="Child2" refType="w" fact="0"/>
                  <dgm:constr type="t" for="ch" forName="Child2" refType="h" fact="0.2662"/>
                  <dgm:constr type="w" for="ch" forName="Child2" refType="w" fact="0.297"/>
                  <dgm:constr type="h" for="ch" forName="Child2" refType="h" fact="0.1294"/>
                  <dgm:constr type="l" for="ch" forName="Child1" refType="w" fact="0.0081"/>
                  <dgm:constr type="t" for="ch" forName="Child1" refType="h" fact="0"/>
                  <dgm:constr type="w" for="ch" forName="Child1" refType="w" fact="0.3192"/>
                  <dgm:constr type="h" for="ch" forName="Child1" refType="h" fact="0.1294"/>
                </dgm:constrLst>
              </dgm:if>
              <dgm:else name="Name12">
                <dgm:alg type="composite">
                  <dgm:param type="ar" val="1.3278"/>
                </dgm:alg>
                <dgm:constrLst>
                  <dgm:constr type="l" for="ch" forName="Child2Accent1" refType="w" fact="0.3436"/>
                  <dgm:constr type="t" for="ch" forName="Child2Accent1" refType="h" fact="0.3184"/>
                  <dgm:constr type="w" for="ch" forName="Child2Accent1" refType="w" fact="0.0574"/>
                  <dgm:constr type="h" for="ch" forName="Child2Accent1" refType="h" fact="0.0763"/>
                  <dgm:constr type="l" for="ch" forName="Child2Accent2" refType="w" fact="0.3068"/>
                  <dgm:constr type="t" for="ch" forName="Child2Accent2" refType="h" fact="0.2781"/>
                  <dgm:constr type="w" for="ch" forName="Child2Accent2" refType="w" fact="0.0287"/>
                  <dgm:constr type="h" for="ch" forName="Child2Accent2" refType="h" fact="0.0381"/>
                  <dgm:constr type="l" for="ch" forName="Child2Accent3" refType="w" fact="0.2455"/>
                  <dgm:constr type="t" for="ch" forName="Child2Accent3" refType="h" fact="0.2781"/>
                  <dgm:constr type="w" for="ch" forName="Child2Accent3" refType="w" fact="0.0287"/>
                  <dgm:constr type="h" for="ch" forName="Child2Accent3" refType="h" fact="0.0381"/>
                  <dgm:constr type="l" for="ch" forName="Child2Accent4" refType="w" fact="0.1842"/>
                  <dgm:constr type="t" for="ch" forName="Child2Accent4" refType="h" fact="0.2781"/>
                  <dgm:constr type="w" for="ch" forName="Child2Accent4" refType="w" fact="0.0287"/>
                  <dgm:constr type="h" for="ch" forName="Child2Accent4" refType="h" fact="0.0381"/>
                  <dgm:constr type="l" for="ch" forName="Child2Accent5" refType="w" fact="0.1229"/>
                  <dgm:constr type="t" for="ch" forName="Child2Accent5" refType="h" fact="0.2781"/>
                  <dgm:constr type="w" for="ch" forName="Child2Accent5" refType="w" fact="0.0287"/>
                  <dgm:constr type="h" for="ch" forName="Child2Accent5" refType="h" fact="0.0381"/>
                  <dgm:constr type="l" for="ch" forName="Child3Accent1" refType="w" fact="0.284"/>
                  <dgm:constr type="t" for="ch" forName="Child3Accent1" refType="h" fact="0.5061"/>
                  <dgm:constr type="w" for="ch" forName="Child3Accent1" refType="w" fact="0.0574"/>
                  <dgm:constr type="h" for="ch" forName="Child3Accent1" refType="h" fact="0.0763"/>
                  <dgm:constr type="l" for="ch" forName="Child3Accent2" refType="w" fact="0.2272"/>
                  <dgm:constr type="t" for="ch" forName="Child3Accent2" refType="h" fact="0.5252"/>
                  <dgm:constr type="w" for="ch" forName="Child3Accent2" refType="w" fact="0.0287"/>
                  <dgm:constr type="h" for="ch" forName="Child3Accent2" refType="h" fact="0.0381"/>
                  <dgm:constr type="l" for="ch" forName="Child3Accent3" refType="w" fact="0.1705"/>
                  <dgm:constr type="t" for="ch" forName="Child3Accent3" refType="h" fact="0.5252"/>
                  <dgm:constr type="w" for="ch" forName="Child3Accent3" refType="w" fact="0.0287"/>
                  <dgm:constr type="h" for="ch" forName="Child3Accent3" refType="h" fact="0.0381"/>
                  <dgm:constr type="l" for="ch" forName="Child3Accent4" refType="w" fact="0.1137"/>
                  <dgm:constr type="t" for="ch" forName="Child3Accent4" refType="h" fact="0.5252"/>
                  <dgm:constr type="w" for="ch" forName="Child3Accent4" refType="w" fact="0.0287"/>
                  <dgm:constr type="h" for="ch" forName="Child3Accent4" refType="h" fact="0.0381"/>
                  <dgm:constr type="l" for="ch" forName="Child2Accent6" refType="w" fact="0.0615"/>
                  <dgm:constr type="t" for="ch" forName="Child2Accent6" refType="h" fact="0.2781"/>
                  <dgm:constr type="w" for="ch" forName="Child2Accent6" refType="w" fact="0.0287"/>
                  <dgm:constr type="h" for="ch" forName="Child2Accent6" refType="h" fact="0.0381"/>
                  <dgm:constr type="l" for="ch" forName="Child3Accent5" refType="w" fact="0.057"/>
                  <dgm:constr type="t" for="ch" forName="Child3Accent5" refType="h" fact="0.5252"/>
                  <dgm:constr type="w" for="ch" forName="Child3Accent5" refType="w" fact="0.0287"/>
                  <dgm:constr type="h" for="ch" forName="Child3Accent5" refType="h" fact="0.0381"/>
                  <dgm:constr type="l" for="ch" forName="Child2Accent7" refType="w" fact="0.0002"/>
                  <dgm:constr type="t" for="ch" forName="Child2Accent7" refType="h" fact="0.2781"/>
                  <dgm:constr type="w" for="ch" forName="Child2Accent7" refType="w" fact="0.0287"/>
                  <dgm:constr type="h" for="ch" forName="Child2Accent7" refType="h" fact="0.0381"/>
                  <dgm:constr type="l" for="ch" forName="Child3Accent6" refType="w" fact="0.0002"/>
                  <dgm:constr type="t" for="ch" forName="Child3Accent6" refType="h" fact="0.5252"/>
                  <dgm:constr type="w" for="ch" forName="Child3Accent6" refType="w" fact="0.0287"/>
                  <dgm:constr type="h" for="ch" forName="Child3Accent6" refType="h" fact="0.0381"/>
                  <dgm:constr type="l" for="ch" forName="Child3Accent7" refType="w" fact="0"/>
                  <dgm:constr type="t" for="ch" forName="Child3Accent7" refType="h" fact="0"/>
                  <dgm:constr type="w" for="ch" forName="Child3Accent7" refType="w" fact="0"/>
                  <dgm:constr type="h" for="ch" forName="Child3Accent7" refType="h" fact="0"/>
                  <dgm:constr type="l" for="ch" forName="Child4Accent1" refType="w" fact="0.3436"/>
                  <dgm:constr type="t" for="ch" forName="Child4Accent1" refType="h" fact="0.6908"/>
                  <dgm:constr type="w" for="ch" forName="Child4Accent1" refType="w" fact="0.0574"/>
                  <dgm:constr type="h" for="ch" forName="Child4Accent1" refType="h" fact="0.0763"/>
                  <dgm:constr type="l" for="ch" forName="Child4Accent2" refType="w" fact="0.3068"/>
                  <dgm:constr type="t" for="ch" forName="Child4Accent2" refType="h" fact="0.7684"/>
                  <dgm:constr type="w" for="ch" forName="Child4Accent2" refType="w" fact="0.0287"/>
                  <dgm:constr type="h" for="ch" forName="Child4Accent2" refType="h" fact="0.0381"/>
                  <dgm:constr type="l" for="ch" forName="Child4Accent3" refType="w" fact="0.2455"/>
                  <dgm:constr type="t" for="ch" forName="Child4Accent3" refType="h" fact="0.7684"/>
                  <dgm:constr type="w" for="ch" forName="Child4Accent3" refType="w" fact="0.0287"/>
                  <dgm:constr type="h" for="ch" forName="Child4Accent3" refType="h" fact="0.0381"/>
                  <dgm:constr type="l" for="ch" forName="Child4Accent4" refType="w" fact="0.1842"/>
                  <dgm:constr type="t" for="ch" forName="Child4Accent4" refType="h" fact="0.7684"/>
                  <dgm:constr type="w" for="ch" forName="Child4Accent4" refType="w" fact="0.0287"/>
                  <dgm:constr type="h" for="ch" forName="Child4Accent4" refType="h" fact="0.0381"/>
                  <dgm:constr type="l" for="ch" forName="Child4Accent5" refType="w" fact="0.1229"/>
                  <dgm:constr type="t" for="ch" forName="Child4Accent5" refType="h" fact="0.7684"/>
                  <dgm:constr type="w" for="ch" forName="Child4Accent5" refType="w" fact="0.0287"/>
                  <dgm:constr type="h" for="ch" forName="Child4Accent5" refType="h" fact="0.0381"/>
                  <dgm:constr type="l" for="ch" forName="Child4Accent6" refType="w" fact="0.0615"/>
                  <dgm:constr type="t" for="ch" forName="Child4Accent6" refType="h" fact="0.7684"/>
                  <dgm:constr type="w" for="ch" forName="Child4Accent6" refType="w" fact="0.0287"/>
                  <dgm:constr type="h" for="ch" forName="Child4Accent6" refType="h" fact="0.0381"/>
                  <dgm:constr type="l" for="ch" forName="Child4Accent7" refType="w" fact="0.0002"/>
                  <dgm:constr type="t" for="ch" forName="Child4Accent7" refType="h" fact="0.7684"/>
                  <dgm:constr type="w" for="ch" forName="Child4Accent7" refType="w" fact="0.0287"/>
                  <dgm:constr type="h" for="ch" forName="Child4Accent7" refType="h" fact="0.0381"/>
                  <dgm:constr type="l" for="ch" forName="Child4Accent8" refType="w" fact="0"/>
                  <dgm:constr type="t" for="ch" forName="Child4Accent8" refType="h" fact="0"/>
                  <dgm:constr type="w" for="ch" forName="Child4Accent8" refType="w" fact="0"/>
                  <dgm:constr type="h" for="ch" forName="Child4Accent8" refType="h" fact="0"/>
                  <dgm:constr type="l" for="ch" forName="ParentAccent1" refType="w" fact="0.9713"/>
                  <dgm:constr type="t" for="ch" forName="ParentAccent1" refType="h" fact="0.5252"/>
                  <dgm:constr type="w" for="ch" forName="ParentAccent1" refType="w" fact="0.0287"/>
                  <dgm:constr type="h" for="ch" forName="ParentAccent1" refType="h" fact="0.0381"/>
                  <dgm:constr type="l" for="ch" forName="ParentAccent2" refType="w" fact="0.9187"/>
                  <dgm:constr type="t" for="ch" forName="ParentAccent2" refType="h" fact="0.5252"/>
                  <dgm:constr type="w" for="ch" forName="ParentAccent2" refType="w" fact="0.0287"/>
                  <dgm:constr type="h" for="ch" forName="ParentAccent2" refType="h" fact="0.0381"/>
                  <dgm:constr type="l" for="ch" forName="ParentAccent3" refType="w" fact="0.8661"/>
                  <dgm:constr type="t" for="ch" forName="ParentAccent3" refType="h" fact="0.5252"/>
                  <dgm:constr type="w" for="ch" forName="ParentAccent3" refType="w" fact="0.0287"/>
                  <dgm:constr type="h" for="ch" forName="ParentAccent3" refType="h" fact="0.0381"/>
                  <dgm:constr type="l" for="ch" forName="ParentAccent4" refType="w" fact="0.8136"/>
                  <dgm:constr type="t" for="ch" forName="ParentAccent4" refType="h" fact="0.5252"/>
                  <dgm:constr type="w" for="ch" forName="ParentAccent4" refType="w" fact="0.0287"/>
                  <dgm:constr type="h" for="ch" forName="ParentAccent4" refType="h" fact="0.0381"/>
                  <dgm:constr type="l" for="ch" forName="ParentAccent5" refType="w" fact="0.761"/>
                  <dgm:constr type="t" for="ch" forName="ParentAccent5" refType="h" fact="0.5252"/>
                  <dgm:constr type="w" for="ch" forName="ParentAccent5" refType="w" fact="0.0287"/>
                  <dgm:constr type="h" for="ch" forName="ParentAccent5" refType="h" fact="0.0381"/>
                  <dgm:constr type="l" for="ch" forName="ParentAccent6" refType="w" fact="0.6797"/>
                  <dgm:constr type="t" for="ch" forName="ParentAccent6" refType="h" fact="0.5061"/>
                  <dgm:constr type="w" for="ch" forName="ParentAccent6" refType="w" fact="0.0574"/>
                  <dgm:constr type="h" for="ch" forName="ParentAccent6" refType="h" fact="0.0763"/>
                  <dgm:constr type="l" for="ch" forName="ParentAccent7" refType="w" fact="0.9245"/>
                  <dgm:constr type="t" for="ch" forName="ParentAccent7" refType="h" fact="0.4464"/>
                  <dgm:constr type="w" for="ch" forName="ParentAccent7" refType="w" fact="0.0287"/>
                  <dgm:constr type="h" for="ch" forName="ParentAccent7" refType="h" fact="0.0381"/>
                  <dgm:constr type="l" for="ch" forName="ParentAccent8" refType="w" fact="0.9245"/>
                  <dgm:constr type="t" for="ch" forName="ParentAccent8" refType="h" fact="0.6045"/>
                  <dgm:constr type="w" for="ch" forName="ParentAccent8" refType="w" fact="0.0287"/>
                  <dgm:constr type="h" for="ch" forName="ParentAccent8" refType="h" fact="0.0381"/>
                  <dgm:constr type="l" for="ch" forName="ParentAccent9" refType="w" fact="0.9501"/>
                  <dgm:constr type="t" for="ch" forName="ParentAccent9" refType="h" fact="0.4807"/>
                  <dgm:constr type="w" for="ch" forName="ParentAccent9" refType="w" fact="0.0287"/>
                  <dgm:constr type="h" for="ch" forName="ParentAccent9" refType="h" fact="0.0381"/>
                  <dgm:constr type="l" for="ch" forName="ParentAccent10" refType="w" fact="0.9518"/>
                  <dgm:constr type="t" for="ch" forName="ParentAccent10" refType="h" fact="0.5705"/>
                  <dgm:constr type="w" for="ch" forName="ParentAccent10" refType="w" fact="0.0287"/>
                  <dgm:constr type="h" for="ch" forName="ParentAccent10" refType="h" fact="0.0381"/>
                  <dgm:constr type="l" for="ch" forName="Child1Accent1" refType="w" fact="0.4819"/>
                  <dgm:constr type="t" for="ch" forName="Child1Accent1" refType="h" fact="0.2457"/>
                  <dgm:constr type="w" for="ch" forName="Child1Accent1" refType="w" fact="0.0574"/>
                  <dgm:constr type="h" for="ch" forName="Child1Accent1" refType="h" fact="0.0763"/>
                  <dgm:constr type="l" for="ch" forName="Child1Accent4" refType="w" fact="0.3653"/>
                  <dgm:constr type="t" for="ch" forName="Child1Accent4" refType="h" fact="0.097"/>
                  <dgm:constr type="w" for="ch" forName="Child1Accent4" refType="w" fact="0.0287"/>
                  <dgm:constr type="h" for="ch" forName="Child1Accent4" refType="h" fact="0.0381"/>
                  <dgm:constr type="l" for="ch" forName="Child1Accent5" refType="w" fact="0.304"/>
                  <dgm:constr type="t" for="ch" forName="Child1Accent5" refType="h" fact="0.097"/>
                  <dgm:constr type="w" for="ch" forName="Child1Accent5" refType="w" fact="0.0287"/>
                  <dgm:constr type="h" for="ch" forName="Child1Accent5" refType="h" fact="0.0381"/>
                  <dgm:constr type="l" for="ch" forName="Child1Accent6" refType="w" fact="0.2426"/>
                  <dgm:constr type="t" for="ch" forName="Child1Accent6" refType="h" fact="0.097"/>
                  <dgm:constr type="w" for="ch" forName="Child1Accent6" refType="w" fact="0.0287"/>
                  <dgm:constr type="h" for="ch" forName="Child1Accent6" refType="h" fact="0.0381"/>
                  <dgm:constr type="l" for="ch" forName="Child1Accent7" refType="w" fact="0.1813"/>
                  <dgm:constr type="t" for="ch" forName="Child1Accent7" refType="h" fact="0.097"/>
                  <dgm:constr type="w" for="ch" forName="Child1Accent7" refType="w" fact="0.0287"/>
                  <dgm:constr type="h" for="ch" forName="Child1Accent7" refType="h" fact="0.0381"/>
                  <dgm:constr type="l" for="ch" forName="Child1Accent8" refType="w" fact="0.12"/>
                  <dgm:constr type="t" for="ch" forName="Child1Accent8" refType="h" fact="0.097"/>
                  <dgm:constr type="w" for="ch" forName="Child1Accent8" refType="w" fact="0.0287"/>
                  <dgm:constr type="h" for="ch" forName="Child1Accent8" refType="h" fact="0.0381"/>
                  <dgm:constr type="l" for="ch" forName="Child1Accent9" refType="w" fact="0.0587"/>
                  <dgm:constr type="t" for="ch" forName="Child1Accent9" refType="h" fact="0.097"/>
                  <dgm:constr type="w" for="ch" forName="Child1Accent9" refType="w" fact="0.0287"/>
                  <dgm:constr type="h" for="ch" forName="Child1Accent9" refType="h" fact="0.0381"/>
                  <dgm:constr type="l" for="ch" forName="Child5Accent1" refType="w" fact="0.4819"/>
                  <dgm:constr type="t" for="ch" forName="Child5Accent1" refType="h" fact="0.7601"/>
                  <dgm:constr type="w" for="ch" forName="Child5Accent1" refType="w" fact="0.0574"/>
                  <dgm:constr type="h" for="ch" forName="Child5Accent1" refType="h" fact="0.0763"/>
                  <dgm:constr type="l" for="ch" forName="Child5Accent4" refType="w" fact="0.3653"/>
                  <dgm:constr type="t" for="ch" forName="Child5Accent4" refType="h" fact="0.9619"/>
                  <dgm:constr type="w" for="ch" forName="Child5Accent4" refType="w" fact="0.0287"/>
                  <dgm:constr type="h" for="ch" forName="Child5Accent4" refType="h" fact="0.0381"/>
                  <dgm:constr type="l" for="ch" forName="Child5Accent5" refType="w" fact="0.304"/>
                  <dgm:constr type="t" for="ch" forName="Child5Accent5" refType="h" fact="0.9619"/>
                  <dgm:constr type="w" for="ch" forName="Child5Accent5" refType="w" fact="0.0287"/>
                  <dgm:constr type="h" for="ch" forName="Child5Accent5" refType="h" fact="0.0381"/>
                  <dgm:constr type="l" for="ch" forName="Child5Accent6" refType="w" fact="0.2426"/>
                  <dgm:constr type="t" for="ch" forName="Child5Accent6" refType="h" fact="0.9619"/>
                  <dgm:constr type="w" for="ch" forName="Child5Accent6" refType="w" fact="0.0287"/>
                  <dgm:constr type="h" for="ch" forName="Child5Accent6" refType="h" fact="0.0381"/>
                  <dgm:constr type="l" for="ch" forName="Child5Accent7" refType="w" fact="0.1813"/>
                  <dgm:constr type="t" for="ch" forName="Child5Accent7" refType="h" fact="0.9619"/>
                  <dgm:constr type="w" for="ch" forName="Child5Accent7" refType="w" fact="0.0287"/>
                  <dgm:constr type="h" for="ch" forName="Child5Accent7" refType="h" fact="0.0381"/>
                  <dgm:constr type="l" for="ch" forName="Child5Accent8" refType="w" fact="0.12"/>
                  <dgm:constr type="t" for="ch" forName="Child5Accent8" refType="h" fact="0.9619"/>
                  <dgm:constr type="w" for="ch" forName="Child5Accent8" refType="w" fact="0.0287"/>
                  <dgm:constr type="h" for="ch" forName="Child5Accent8" refType="h" fact="0.0381"/>
                  <dgm:constr type="l" for="ch" forName="Child5Accent9" refType="w" fact="0.0587"/>
                  <dgm:constr type="t" for="ch" forName="Child5Accent9" refType="h" fact="0.9619"/>
                  <dgm:constr type="w" for="ch" forName="Child5Accent9" refType="w" fact="0.0287"/>
                  <dgm:constr type="h" for="ch" forName="Child5Accent9" refType="h" fact="0.0381"/>
                  <dgm:constr type="l" for="ch" forName="Child5Accent2" refType="w" fact="0.453"/>
                  <dgm:constr type="t" for="ch" forName="Child5Accent2" refType="h" fact="0.8375"/>
                  <dgm:constr type="w" for="ch" forName="Child5Accent2" refType="w" fact="0.0287"/>
                  <dgm:constr type="h" for="ch" forName="Child5Accent2" refType="h" fact="0.0381"/>
                  <dgm:constr type="l" for="ch" forName="Child5Accent3" refType="w" fact="0.4118"/>
                  <dgm:constr type="t" for="ch" forName="Child5Accent3" refType="h" fact="0.8991"/>
                  <dgm:constr type="w" for="ch" forName="Child5Accent3" refType="w" fact="0.0287"/>
                  <dgm:constr type="h" for="ch" forName="Child5Accent3" refType="h" fact="0.0381"/>
                  <dgm:constr type="l" for="ch" forName="Child1Accent2" refType="w" fact="0.4458"/>
                  <dgm:constr type="t" for="ch" forName="Child1Accent2" refType="h" fact="0.2004"/>
                  <dgm:constr type="w" for="ch" forName="Child1Accent2" refType="w" fact="0.0287"/>
                  <dgm:constr type="h" for="ch" forName="Child1Accent2" refType="h" fact="0.0381"/>
                  <dgm:constr type="l" for="ch" forName="Child1Accent3" refType="w" fact="0.4054"/>
                  <dgm:constr type="t" for="ch" forName="Child1Accent3" refType="h" fact="0.1445"/>
                  <dgm:constr type="w" for="ch" forName="Child1Accent3" refType="w" fact="0.0287"/>
                  <dgm:constr type="h" for="ch" forName="Child1Accent3" refType="h" fact="0.0381"/>
                  <dgm:constr type="l" for="ch" forName="Child5" refType="w" fact="0.0581"/>
                  <dgm:constr type="t" for="ch" forName="Child5" refType="h" fact="0.8635"/>
                  <dgm:constr type="w" for="ch" forName="Child5" refType="w" fact="0.3364"/>
                  <dgm:constr type="h" for="ch" forName="Child5" refType="h" fact="0.0981"/>
                  <dgm:constr type="l" for="ch" forName="Child4" refType="w" fact="0"/>
                  <dgm:constr type="t" for="ch" forName="Child4" refType="h" fact="0.6701"/>
                  <dgm:constr type="w" for="ch" forName="Child4" refType="w" fact="0.3364"/>
                  <dgm:constr type="h" for="ch" forName="Child4" refType="h" fact="0.0981"/>
                  <dgm:constr type="l" for="ch" forName="Child3" refType="w" fact="0"/>
                  <dgm:constr type="t" for="ch" forName="Child3" refType="h" fact="0.4276"/>
                  <dgm:constr type="w" for="ch" forName="Child3" refType="w" fact="0.2544"/>
                  <dgm:constr type="h" for="ch" forName="Child3" refType="h" fact="0.0981"/>
                  <dgm:constr type="l" for="ch" forName="Child2" refType="w" fact="0"/>
                  <dgm:constr type="t" for="ch" forName="Child2" refType="h" fact="0.1798"/>
                  <dgm:constr type="w" for="ch" forName="Child2" refType="w" fact="0.3364"/>
                  <dgm:constr type="h" for="ch" forName="Child2" refType="h" fact="0.0981"/>
                  <dgm:constr type="l" for="ch" forName="Child1" refType="w" fact="0.0581"/>
                  <dgm:constr type="t" for="ch" forName="Child1" refType="h" fact="0"/>
                  <dgm:constr type="w" for="ch" forName="Child1" refType="w" fact="0.3364"/>
                  <dgm:constr type="h" for="ch" forName="Child1" refType="h" fact="0.0981"/>
                  <dgm:constr type="l" for="ch" forName="Parent" refType="w" fact="0.3653"/>
                  <dgm:constr type="t" for="ch" forName="Parent" refType="h" fact="0.3513"/>
                  <dgm:constr type="w" for="ch" forName="Parent" refType="w" fact="0.2906"/>
                  <dgm:constr type="h" for="ch" forName="Parent" refType="h" fact="0.3859"/>
                </dgm:constrLst>
              </dgm:else>
            </dgm:choose>
          </dgm:if>
          <dgm:else name="Name13">
            <dgm:choose name="Name14">
              <dgm:if name="Name15" axis="ch" ptType="node" func="cnt" op="equ" val="0">
                <dgm:alg type="composite">
                  <dgm:param type="ar" val="2.1059"/>
                </dgm:alg>
                <dgm:constrLst>
                  <dgm:constr type="r" for="ch" forName="Parent" refType="w"/>
                  <dgm:constr type="t" for="ch" forName="Parent" refType="h" fact="0"/>
                  <dgm:constr type="w" for="ch" forName="Parent" refType="w" fact="0.4749"/>
                  <dgm:constr type="h" for="ch" forName="Parent" refType="h"/>
                  <dgm:constr type="r" for="ch" forName="ParentAccent1" refType="w" fact="0.0469"/>
                  <dgm:constr type="t" for="ch" forName="ParentAccent1" refType="h" fact="0.4506"/>
                  <dgm:constr type="w" for="ch" forName="ParentAccent1" refType="w" fact="0.0469"/>
                  <dgm:constr type="h" for="ch" forName="ParentAccent1" refType="h" fact="0.0988"/>
                  <dgm:constr type="r" for="ch" forName="ParentAccent2" refType="w" fact="0.1266"/>
                  <dgm:constr type="t" for="ch" forName="ParentAccent2" refType="h" fact="0.4506"/>
                  <dgm:constr type="w" for="ch" forName="ParentAccent2" refType="w" fact="0.0469"/>
                  <dgm:constr type="h" for="ch" forName="ParentAccent2" refType="h" fact="0.0988"/>
                  <dgm:constr type="r" for="ch" forName="ParentAccent3" refType="w" fact="0.2063"/>
                  <dgm:constr type="t" for="ch" forName="ParentAccent3" refType="h" fact="0.4506"/>
                  <dgm:constr type="w" for="ch" forName="ParentAccent3" refType="w" fact="0.0469"/>
                  <dgm:constr type="h" for="ch" forName="ParentAccent3" refType="h" fact="0.0988"/>
                  <dgm:constr type="r" for="ch" forName="ParentAccent4" refType="w" fact="0.286"/>
                  <dgm:constr type="t" for="ch" forName="ParentAccent4" refType="h" fact="0.4506"/>
                  <dgm:constr type="w" for="ch" forName="ParentAccent4" refType="w" fact="0.0469"/>
                  <dgm:constr type="h" for="ch" forName="ParentAccent4" refType="h" fact="0.0988"/>
                  <dgm:constr type="r" for="ch" forName="ParentAccent5" refType="w" fact="0.3657"/>
                  <dgm:constr type="t" for="ch" forName="ParentAccent5" refType="h" fact="0.4506"/>
                  <dgm:constr type="w" for="ch" forName="ParentAccent5" refType="w" fact="0.0469"/>
                  <dgm:constr type="h" for="ch" forName="ParentAccent5" refType="h" fact="0.0988"/>
                  <dgm:constr type="r" for="ch" forName="ParentAccent6" refType="w" fact="0.4924"/>
                  <dgm:constr type="t" for="ch" forName="ParentAccent6" refType="h" fact="0.4012"/>
                  <dgm:constr type="w" for="ch" forName="ParentAccent6" refType="w" fact="0.0939"/>
                  <dgm:constr type="h" for="ch" forName="ParentAccent6" refType="h" fact="0.1976"/>
                  <dgm:constr type="r" for="ch" forName="ParentAccent7" refType="w" fact="0.1234"/>
                  <dgm:constr type="t" for="ch" forName="ParentAccent7" refType="h" fact="0.2465"/>
                  <dgm:constr type="w" for="ch" forName="ParentAccent7" refType="w" fact="0.0469"/>
                  <dgm:constr type="h" for="ch" forName="ParentAccent7" refType="h" fact="0.0988"/>
                  <dgm:constr type="r" for="ch" forName="ParentAccent8" refType="w" fact="0.1234"/>
                  <dgm:constr type="t" for="ch" forName="ParentAccent8" refType="h" fact="0.6562"/>
                  <dgm:constr type="w" for="ch" forName="ParentAccent8" refType="w" fact="0.0469"/>
                  <dgm:constr type="h" for="ch" forName="ParentAccent8" refType="h" fact="0.0988"/>
                  <dgm:constr type="r" for="ch" forName="ParentAccent9" refType="w" fact="0.0815"/>
                  <dgm:constr type="t" for="ch" forName="ParentAccent9" refType="h" fact="0.3353"/>
                  <dgm:constr type="w" for="ch" forName="ParentAccent9" refType="w" fact="0.0469"/>
                  <dgm:constr type="h" for="ch" forName="ParentAccent9" refType="h" fact="0.0988"/>
                  <dgm:constr type="r" for="ch" forName="ParentAccent10" refType="w" fact="0.0787"/>
                  <dgm:constr type="t" for="ch" forName="ParentAccent10" refType="h" fact="0.5679"/>
                  <dgm:constr type="w" for="ch" forName="ParentAccent10" refType="w" fact="0.0469"/>
                  <dgm:constr type="h" for="ch" forName="ParentAccent10" refType="h" fact="0.0988"/>
                </dgm:constrLst>
              </dgm:if>
              <dgm:if name="Name16" axis="ch" ptType="node" func="cnt" op="equ" val="1">
                <dgm:alg type="composite">
                  <dgm:param type="ar" val="3.4411"/>
                </dgm:alg>
                <dgm:constrLst>
                  <dgm:constr type="primFontSz" for="des" forName="Child1" val="65"/>
                  <dgm:constr type="primFontSz" for="des" forName="Child1" refType="primFontSz" refFor="des" refForName="Parent" op="lte"/>
                  <dgm:constr type="r" for="ch" forName="Child1Accent1" refType="w" fact="0.716"/>
                  <dgm:constr type="t" for="ch" forName="Child1Accent1" refType="h" fact="0.4012"/>
                  <dgm:constr type="w" for="ch" forName="Child1Accent1" refType="w" fact="0.0574"/>
                  <dgm:constr type="h" for="ch" forName="Child1Accent1" refType="h" fact="0.1976"/>
                  <dgm:constr type="r" for="ch" forName="Child1Accent2" refType="w" fact="0.7728"/>
                  <dgm:constr type="t" for="ch" forName="Child1Accent2" refType="h" fact="0.4506"/>
                  <dgm:constr type="w" for="ch" forName="Child1Accent2" refType="w" fact="0.0287"/>
                  <dgm:constr type="h" for="ch" forName="Child1Accent2" refType="h" fact="0.0988"/>
                  <dgm:constr type="r" for="ch" forName="Child1Accent3" refType="w" fact="0.8295"/>
                  <dgm:constr type="t" for="ch" forName="Child1Accent3" refType="h" fact="0.4506"/>
                  <dgm:constr type="w" for="ch" forName="Child1Accent3" refType="w" fact="0.0287"/>
                  <dgm:constr type="h" for="ch" forName="Child1Accent3" refType="h" fact="0.0988"/>
                  <dgm:constr type="r" for="ch" forName="Child1Accent4" refType="w" fact="0.8863"/>
                  <dgm:constr type="t" for="ch" forName="Child1Accent4" refType="h" fact="0.4506"/>
                  <dgm:constr type="w" for="ch" forName="Child1Accent4" refType="w" fact="0.0287"/>
                  <dgm:constr type="h" for="ch" forName="Child1Accent4" refType="h" fact="0.0988"/>
                  <dgm:constr type="r" for="ch" forName="Child1Accent5" refType="w" fact="0.943"/>
                  <dgm:constr type="t" for="ch" forName="Child1Accent5" refType="h" fact="0.4506"/>
                  <dgm:constr type="w" for="ch" forName="Child1Accent5" refType="w" fact="0.0287"/>
                  <dgm:constr type="h" for="ch" forName="Child1Accent5" refType="h" fact="0.0988"/>
                  <dgm:constr type="r" for="ch" forName="Child1Accent6" refType="w" fact="0.9998"/>
                  <dgm:constr type="t" for="ch" forName="Child1Accent6" refType="h" fact="0.4506"/>
                  <dgm:constr type="w" for="ch" forName="Child1Accent6" refType="w" fact="0.0287"/>
                  <dgm:constr type="h" for="ch" forName="Child1Accent6" refType="h" fact="0.0988"/>
                  <dgm:constr type="l" for="ch" forName="Child1Accent7" refType="w" fact="0"/>
                  <dgm:constr type="t" for="ch" forName="Child1Accent7" refType="h" fact="0"/>
                  <dgm:constr type="w" for="ch" forName="Child1Accent7" refType="w" fact="0"/>
                  <dgm:constr type="h" for="ch" forName="Child1Accent7" refType="h" fact="0"/>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r" for="ch" forName="ParentAccent1" refType="w" fact="0.0287"/>
                  <dgm:constr type="t" for="ch" forName="ParentAccent1" refType="h" fact="0.4506"/>
                  <dgm:constr type="w" for="ch" forName="ParentAccent1" refType="w" fact="0.0287"/>
                  <dgm:constr type="h" for="ch" forName="ParentAccent1" refType="h" fact="0.0988"/>
                  <dgm:constr type="r" for="ch" forName="ParentAccent2" refType="w" fact="0.0813"/>
                  <dgm:constr type="t" for="ch" forName="ParentAccent2" refType="h" fact="0.4506"/>
                  <dgm:constr type="w" for="ch" forName="ParentAccent2" refType="w" fact="0.0287"/>
                  <dgm:constr type="h" for="ch" forName="ParentAccent2" refType="h" fact="0.0988"/>
                  <dgm:constr type="r" for="ch" forName="ParentAccent3" refType="w" fact="0.1339"/>
                  <dgm:constr type="t" for="ch" forName="ParentAccent3" refType="h" fact="0.4506"/>
                  <dgm:constr type="w" for="ch" forName="ParentAccent3" refType="w" fact="0.0287"/>
                  <dgm:constr type="h" for="ch" forName="ParentAccent3" refType="h" fact="0.0988"/>
                  <dgm:constr type="r" for="ch" forName="ParentAccent4" refType="w" fact="0.1864"/>
                  <dgm:constr type="t" for="ch" forName="ParentAccent4" refType="h" fact="0.4506"/>
                  <dgm:constr type="w" for="ch" forName="ParentAccent4" refType="w" fact="0.0287"/>
                  <dgm:constr type="h" for="ch" forName="ParentAccent4" refType="h" fact="0.0988"/>
                  <dgm:constr type="r" for="ch" forName="ParentAccent5" refType="w" fact="0.239"/>
                  <dgm:constr type="t" for="ch" forName="ParentAccent5" refType="h" fact="0.4506"/>
                  <dgm:constr type="w" for="ch" forName="ParentAccent5" refType="w" fact="0.0287"/>
                  <dgm:constr type="h" for="ch" forName="ParentAccent5" refType="h" fact="0.0988"/>
                  <dgm:constr type="r" for="ch" forName="ParentAccent6" refType="w" fact="0.3203"/>
                  <dgm:constr type="t" for="ch" forName="ParentAccent6" refType="h" fact="0.4012"/>
                  <dgm:constr type="w" for="ch" forName="ParentAccent6" refType="w" fact="0.0574"/>
                  <dgm:constr type="h" for="ch" forName="ParentAccent6" refType="h" fact="0.1976"/>
                  <dgm:constr type="r" for="ch" forName="ParentAccent7" refType="w" fact="0.0755"/>
                  <dgm:constr type="t" for="ch" forName="ParentAccent7" refType="h" fact="0.2465"/>
                  <dgm:constr type="w" for="ch" forName="ParentAccent7" refType="w" fact="0.0287"/>
                  <dgm:constr type="h" for="ch" forName="ParentAccent7" refType="h" fact="0.0988"/>
                  <dgm:constr type="r" for="ch" forName="ParentAccent8" refType="w" fact="0.0755"/>
                  <dgm:constr type="t" for="ch" forName="ParentAccent8" refType="h" fact="0.6562"/>
                  <dgm:constr type="w" for="ch" forName="ParentAccent8" refType="w" fact="0.0287"/>
                  <dgm:constr type="h" for="ch" forName="ParentAccent8" refType="h" fact="0.0988"/>
                  <dgm:constr type="r" for="ch" forName="ParentAccent9" refType="w" fact="0.0499"/>
                  <dgm:constr type="t" for="ch" forName="ParentAccent9" refType="h" fact="0.3353"/>
                  <dgm:constr type="w" for="ch" forName="ParentAccent9" refType="w" fact="0.0287"/>
                  <dgm:constr type="h" for="ch" forName="ParentAccent9" refType="h" fact="0.0988"/>
                  <dgm:constr type="r" for="ch" forName="ParentAccent10" refType="w" fact="0.0482"/>
                  <dgm:constr type="t" for="ch" forName="ParentAccent10" refType="h" fact="0.5679"/>
                  <dgm:constr type="w" for="ch" forName="ParentAccent10" refType="w" fact="0.0287"/>
                  <dgm:constr type="h" for="ch" forName="ParentAccent10" refType="h" fact="0.0988"/>
                  <dgm:constr type="r" for="ch" forName="Child1" refType="w"/>
                  <dgm:constr type="t" for="ch" forName="Child1" refType="h" fact="0.1978"/>
                  <dgm:constr type="w" for="ch" forName="Child1" refType="w" fact="0.2544"/>
                  <dgm:constr type="h" for="ch" forName="Child1" refType="h" fact="0.2541"/>
                  <dgm:constr type="r" for="ch" forName="Parent" refType="w" fact="0.6347"/>
                  <dgm:constr type="t" for="ch" forName="Parent" refType="h" fact="0"/>
                  <dgm:constr type="w" for="ch" forName="Parent" refType="w" fact="0.2906"/>
                  <dgm:constr type="h" for="ch" forName="Parent" refType="h"/>
                </dgm:constrLst>
              </dgm:if>
              <dgm:if name="Name17" axis="ch" ptType="node" func="cnt" op="equ" val="2">
                <dgm:alg type="composite">
                  <dgm:param type="ar" val="2.1185"/>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Child1Accent1" refType="w" fact="0.6564"/>
                  <dgm:constr type="t" for="ch" forName="Child1Accent1" refType="h" fact="0.2211"/>
                  <dgm:constr type="w" for="ch" forName="Child1Accent1" refType="w" fact="0.0574"/>
                  <dgm:constr type="h" for="ch" forName="Child1Accent1" refType="h" fact="0.1217"/>
                  <dgm:constr type="r" for="ch" forName="Child1Accent2" refType="w" fact="0.6932"/>
                  <dgm:constr type="t" for="ch" forName="Child1Accent2" refType="h" fact="0.1569"/>
                  <dgm:constr type="w" for="ch" forName="Child1Accent2" refType="w" fact="0.0287"/>
                  <dgm:constr type="h" for="ch" forName="Child1Accent2" refType="h" fact="0.0608"/>
                  <dgm:constr type="r" for="ch" forName="Child1Accent3" refType="w" fact="0.7545"/>
                  <dgm:constr type="t" for="ch" forName="Child1Accent3" refType="h" fact="0.1569"/>
                  <dgm:constr type="w" for="ch" forName="Child1Accent3" refType="w" fact="0.0287"/>
                  <dgm:constr type="h" for="ch" forName="Child1Accent3" refType="h" fact="0.0608"/>
                  <dgm:constr type="r" for="ch" forName="Child1Accent4" refType="w" fact="0.8158"/>
                  <dgm:constr type="t" for="ch" forName="Child1Accent4" refType="h" fact="0.1569"/>
                  <dgm:constr type="w" for="ch" forName="Child1Accent4" refType="w" fact="0.0287"/>
                  <dgm:constr type="h" for="ch" forName="Child1Accent4" refType="h" fact="0.0608"/>
                  <dgm:constr type="r" for="ch" forName="Child1Accent5" refType="w" fact="0.8771"/>
                  <dgm:constr type="t" for="ch" forName="Child1Accent5" refType="h" fact="0.1569"/>
                  <dgm:constr type="w" for="ch" forName="Child1Accent5" refType="w" fact="0.0287"/>
                  <dgm:constr type="h" for="ch" forName="Child1Accent5" refType="h" fact="0.0608"/>
                  <dgm:constr type="r" for="ch" forName="Child1Accent6" refType="w" fact="0.9385"/>
                  <dgm:constr type="t" for="ch" forName="Child1Accent6" refType="h" fact="0.1569"/>
                  <dgm:constr type="w" for="ch" forName="Child1Accent6" refType="w" fact="0.0287"/>
                  <dgm:constr type="h" for="ch" forName="Child1Accent6" refType="h" fact="0.0608"/>
                  <dgm:constr type="r" for="ch" forName="Child1Accent7" refType="w" fact="0.9998"/>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r" for="ch" forName="Child2Accent1" refType="w" fact="0.6564"/>
                  <dgm:constr type="t" for="ch" forName="Child2Accent1" refType="h" fact="0.8153"/>
                  <dgm:constr type="w" for="ch" forName="Child2Accent1" refType="w" fact="0.0574"/>
                  <dgm:constr type="h" for="ch" forName="Child2Accent1" refType="h" fact="0.1217"/>
                  <dgm:constr type="r" for="ch" forName="Child2Accent2" refType="w" fact="0.6932"/>
                  <dgm:constr type="t" for="ch" forName="Child2Accent2" refType="h" fact="0.9392"/>
                  <dgm:constr type="w" for="ch" forName="Child2Accent2" refType="w" fact="0.0287"/>
                  <dgm:constr type="h" for="ch" forName="Child2Accent2" refType="h" fact="0.0608"/>
                  <dgm:constr type="r" for="ch" forName="Child2Accent3" refType="w" fact="0.7545"/>
                  <dgm:constr type="t" for="ch" forName="Child2Accent3" refType="h" fact="0.9392"/>
                  <dgm:constr type="w" for="ch" forName="Child2Accent3" refType="w" fact="0.0287"/>
                  <dgm:constr type="h" for="ch" forName="Child2Accent3" refType="h" fact="0.0608"/>
                  <dgm:constr type="r" for="ch" forName="Child2Accent4" refType="w" fact="0.8158"/>
                  <dgm:constr type="t" for="ch" forName="Child2Accent4" refType="h" fact="0.9392"/>
                  <dgm:constr type="w" for="ch" forName="Child2Accent4" refType="w" fact="0.0287"/>
                  <dgm:constr type="h" for="ch" forName="Child2Accent4" refType="h" fact="0.0608"/>
                  <dgm:constr type="r" for="ch" forName="Child2Accent5" refType="w" fact="0.8771"/>
                  <dgm:constr type="t" for="ch" forName="Child2Accent5" refType="h" fact="0.9392"/>
                  <dgm:constr type="w" for="ch" forName="Child2Accent5" refType="w" fact="0.0287"/>
                  <dgm:constr type="h" for="ch" forName="Child2Accent5" refType="h" fact="0.0608"/>
                  <dgm:constr type="r" for="ch" forName="Child2Accent6" refType="w" fact="0.9385"/>
                  <dgm:constr type="t" for="ch" forName="Child2Accent6" refType="h" fact="0.9392"/>
                  <dgm:constr type="w" for="ch" forName="Child2Accent6" refType="w" fact="0.0287"/>
                  <dgm:constr type="h" for="ch" forName="Child2Accent6" refType="h" fact="0.0608"/>
                  <dgm:constr type="r" for="ch" forName="Child2Accent7" refType="w" fact="0.9998"/>
                  <dgm:constr type="t" for="ch" forName="Child2Accent7" refType="h" fact="0.9392"/>
                  <dgm:constr type="w" for="ch" forName="Child2Accent7" refType="w" fact="0.0287"/>
                  <dgm:constr type="h" for="ch" forName="Child2Accent7" refType="h" fact="0.0608"/>
                  <dgm:constr type="r" for="ch" forName="ParentAccent1" refType="w" fact="0.0287"/>
                  <dgm:constr type="t" for="ch" forName="ParentAccent1" refType="h" fact="0.5511"/>
                  <dgm:constr type="w" for="ch" forName="ParentAccent1" refType="w" fact="0.0287"/>
                  <dgm:constr type="h" for="ch" forName="ParentAccent1" refType="h" fact="0.0608"/>
                  <dgm:constr type="r" for="ch" forName="ParentAccent2" refType="w" fact="0.0813"/>
                  <dgm:constr type="t" for="ch" forName="ParentAccent2" refType="h" fact="0.5511"/>
                  <dgm:constr type="w" for="ch" forName="ParentAccent2" refType="w" fact="0.0287"/>
                  <dgm:constr type="h" for="ch" forName="ParentAccent2" refType="h" fact="0.0608"/>
                  <dgm:constr type="r" for="ch" forName="ParentAccent3" refType="w" fact="0.1339"/>
                  <dgm:constr type="t" for="ch" forName="ParentAccent3" refType="h" fact="0.5511"/>
                  <dgm:constr type="w" for="ch" forName="ParentAccent3" refType="w" fact="0.0287"/>
                  <dgm:constr type="h" for="ch" forName="ParentAccent3" refType="h" fact="0.0608"/>
                  <dgm:constr type="r" for="ch" forName="ParentAccent4" refType="w" fact="0.1864"/>
                  <dgm:constr type="t" for="ch" forName="ParentAccent4" refType="h" fact="0.5511"/>
                  <dgm:constr type="w" for="ch" forName="ParentAccent4" refType="w" fact="0.0287"/>
                  <dgm:constr type="h" for="ch" forName="ParentAccent4" refType="h" fact="0.0608"/>
                  <dgm:constr type="r" for="ch" forName="ParentAccent5" refType="w" fact="0.239"/>
                  <dgm:constr type="t" for="ch" forName="ParentAccent5" refType="h" fact="0.5511"/>
                  <dgm:constr type="w" for="ch" forName="ParentAccent5" refType="w" fact="0.0287"/>
                  <dgm:constr type="h" for="ch" forName="ParentAccent5" refType="h" fact="0.0608"/>
                  <dgm:constr type="r" for="ch" forName="ParentAccent6" refType="w" fact="0.3203"/>
                  <dgm:constr type="t" for="ch" forName="ParentAccent6" refType="h" fact="0.5207"/>
                  <dgm:constr type="w" for="ch" forName="ParentAccent6" refType="w" fact="0.0574"/>
                  <dgm:constr type="h" for="ch" forName="ParentAccent6" refType="h" fact="0.1217"/>
                  <dgm:constr type="r" for="ch" forName="ParentAccent7" refType="w" fact="0.0755"/>
                  <dgm:constr type="t" for="ch" forName="ParentAccent7" refType="h" fact="0.4255"/>
                  <dgm:constr type="w" for="ch" forName="ParentAccent7" refType="w" fact="0.0287"/>
                  <dgm:constr type="h" for="ch" forName="ParentAccent7" refType="h" fact="0.0608"/>
                  <dgm:constr type="r" for="ch" forName="ParentAccent8" refType="w" fact="0.0755"/>
                  <dgm:constr type="t" for="ch" forName="ParentAccent8" refType="h" fact="0.6776"/>
                  <dgm:constr type="w" for="ch" forName="ParentAccent8" refType="w" fact="0.0287"/>
                  <dgm:constr type="h" for="ch" forName="ParentAccent8" refType="h" fact="0.0608"/>
                  <dgm:constr type="r" for="ch" forName="ParentAccent9" refType="w" fact="0.0499"/>
                  <dgm:constr type="t" for="ch" forName="ParentAccent9" refType="h" fact="0.4801"/>
                  <dgm:constr type="w" for="ch" forName="ParentAccent9" refType="w" fact="0.0287"/>
                  <dgm:constr type="h" for="ch" forName="ParentAccent9" refType="h" fact="0.0608"/>
                  <dgm:constr type="r" for="ch" forName="ParentAccent10" refType="w" fact="0.0482"/>
                  <dgm:constr type="t" for="ch" forName="ParentAccent10" refType="h" fact="0.6233"/>
                  <dgm:constr type="w" for="ch" forName="ParentAccent10" refType="w" fact="0.0287"/>
                  <dgm:constr type="h" for="ch" forName="ParentAccent10" refType="h" fact="0.0608"/>
                  <dgm:constr type="r" for="ch" forName="Child2" refType="w"/>
                  <dgm:constr type="t" for="ch" forName="Child2" refType="h" fact="0.7822"/>
                  <dgm:constr type="w" for="ch" forName="Child2" refType="w" fact="0.3364"/>
                  <dgm:constr type="h" for="ch" forName="Child2" refType="h" fact="0.1564"/>
                  <dgm:constr type="r" for="ch" forName="Child1" refType="w"/>
                  <dgm:constr type="t" for="ch" forName="Child1" refType="h" fact="0"/>
                  <dgm:constr type="w" for="ch" forName="Child1" refType="w" fact="0.3364"/>
                  <dgm:constr type="h" for="ch" forName="Child1" refType="h" fact="0.1564"/>
                  <dgm:constr type="r" for="ch" forName="Parent" refType="w" fact="0.6347"/>
                  <dgm:constr type="t" for="ch" forName="Parent" refType="h" fact="0.2737"/>
                  <dgm:constr type="w" for="ch" forName="Parent" refType="w" fact="0.2906"/>
                  <dgm:constr type="h" for="ch" forName="Parent" refType="h" fact="0.6157"/>
                </dgm:constrLst>
              </dgm:if>
              <dgm:if name="Name18" axis="ch" ptType="node" func="cnt" op="equ" val="3">
                <dgm:alg type="composite">
                  <dgm:param type="ar" val="2.1185"/>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Child1Accent1" refType="w" fact="0.6564"/>
                  <dgm:constr type="t" for="ch" forName="Child1Accent1" refType="h" fact="0.2211"/>
                  <dgm:constr type="w" for="ch" forName="Child1Accent1" refType="w" fact="0.0574"/>
                  <dgm:constr type="h" for="ch" forName="Child1Accent1" refType="h" fact="0.1217"/>
                  <dgm:constr type="r" for="ch" forName="Child1Accent2" refType="w" fact="0.6932"/>
                  <dgm:constr type="t" for="ch" forName="Child1Accent2" refType="h" fact="0.1569"/>
                  <dgm:constr type="w" for="ch" forName="Child1Accent2" refType="w" fact="0.0287"/>
                  <dgm:constr type="h" for="ch" forName="Child1Accent2" refType="h" fact="0.0608"/>
                  <dgm:constr type="r" for="ch" forName="Child1Accent3" refType="w" fact="0.7545"/>
                  <dgm:constr type="t" for="ch" forName="Child1Accent3" refType="h" fact="0.1569"/>
                  <dgm:constr type="w" for="ch" forName="Child1Accent3" refType="w" fact="0.0287"/>
                  <dgm:constr type="h" for="ch" forName="Child1Accent3" refType="h" fact="0.0608"/>
                  <dgm:constr type="r" for="ch" forName="Child1Accent4" refType="w" fact="0.8158"/>
                  <dgm:constr type="t" for="ch" forName="Child1Accent4" refType="h" fact="0.1569"/>
                  <dgm:constr type="w" for="ch" forName="Child1Accent4" refType="w" fact="0.0287"/>
                  <dgm:constr type="h" for="ch" forName="Child1Accent4" refType="h" fact="0.0608"/>
                  <dgm:constr type="r" for="ch" forName="Child1Accent5" refType="w" fact="0.8771"/>
                  <dgm:constr type="t" for="ch" forName="Child1Accent5" refType="h" fact="0.1569"/>
                  <dgm:constr type="w" for="ch" forName="Child1Accent5" refType="w" fact="0.0287"/>
                  <dgm:constr type="h" for="ch" forName="Child1Accent5" refType="h" fact="0.0608"/>
                  <dgm:constr type="r" for="ch" forName="Child1Accent6" refType="w" fact="0.9385"/>
                  <dgm:constr type="t" for="ch" forName="Child1Accent6" refType="h" fact="0.1569"/>
                  <dgm:constr type="w" for="ch" forName="Child1Accent6" refType="w" fact="0.0287"/>
                  <dgm:constr type="h" for="ch" forName="Child1Accent6" refType="h" fact="0.0608"/>
                  <dgm:constr type="r" for="ch" forName="Child1Accent7" refType="w" fact="0.9998"/>
                  <dgm:constr type="t" for="ch" forName="Child1Accent7" refType="h" fact="0.1569"/>
                  <dgm:constr type="w" for="ch" forName="Child1Accent7" refType="w" fact="0.0287"/>
                  <dgm:constr type="h" for="ch" forName="Child1Accent7" refType="h" fact="0.0608"/>
                  <dgm:constr type="r" for="ch" forName="Child1Accent8" refType="w" fact="0"/>
                  <dgm:constr type="t" for="ch" forName="Child1Accent8" refType="h" fact="0"/>
                  <dgm:constr type="w" for="ch" forName="Child1Accent8" refType="w" fact="0"/>
                  <dgm:constr type="h" for="ch" forName="Child1Accent8" refType="h" fact="0"/>
                  <dgm:constr type="r" for="ch" forName="Child1Accent9" refType="w" fact="0"/>
                  <dgm:constr type="t" for="ch" forName="Child1Accent9" refType="h" fact="0"/>
                  <dgm:constr type="w" for="ch" forName="Child1Accent9" refType="w" fact="0"/>
                  <dgm:constr type="h" for="ch" forName="Child1Accent9" refType="h" fact="0"/>
                  <dgm:constr type="r" for="ch" forName="Child2Accent1" refType="w" fact="0.716"/>
                  <dgm:constr type="t" for="ch" forName="Child2Accent1" refType="h" fact="0.5207"/>
                  <dgm:constr type="w" for="ch" forName="Child2Accent1" refType="w" fact="0.0574"/>
                  <dgm:constr type="h" for="ch" forName="Child2Accent1" refType="h" fact="0.1217"/>
                  <dgm:constr type="r" for="ch" forName="Child2Accent2" refType="w" fact="0.7728"/>
                  <dgm:constr type="t" for="ch" forName="Child2Accent2" refType="h" fact="0.5511"/>
                  <dgm:constr type="w" for="ch" forName="Child2Accent2" refType="w" fact="0.0287"/>
                  <dgm:constr type="h" for="ch" forName="Child2Accent2" refType="h" fact="0.0608"/>
                  <dgm:constr type="r" for="ch" forName="Child2Accent3" refType="w" fact="0.8295"/>
                  <dgm:constr type="t" for="ch" forName="Child2Accent3" refType="h" fact="0.5511"/>
                  <dgm:constr type="w" for="ch" forName="Child2Accent3" refType="w" fact="0.0287"/>
                  <dgm:constr type="h" for="ch" forName="Child2Accent3" refType="h" fact="0.0608"/>
                  <dgm:constr type="r" for="ch" forName="Child2Accent4" refType="w" fact="0.8863"/>
                  <dgm:constr type="t" for="ch" forName="Child2Accent4" refType="h" fact="0.5511"/>
                  <dgm:constr type="w" for="ch" forName="Child2Accent4" refType="w" fact="0.0287"/>
                  <dgm:constr type="h" for="ch" forName="Child2Accent4" refType="h" fact="0.0608"/>
                  <dgm:constr type="r" for="ch" forName="Child2Accent5" refType="w" fact="0.943"/>
                  <dgm:constr type="t" for="ch" forName="Child2Accent5" refType="h" fact="0.5511"/>
                  <dgm:constr type="w" for="ch" forName="Child2Accent5" refType="w" fact="0.0287"/>
                  <dgm:constr type="h" for="ch" forName="Child2Accent5" refType="h" fact="0.0608"/>
                  <dgm:constr type="r" for="ch" forName="Child2Accent6" refType="w" fact="0.9998"/>
                  <dgm:constr type="t" for="ch" forName="Child2Accent6" refType="h" fact="0.5511"/>
                  <dgm:constr type="w" for="ch" forName="Child2Accent6" refType="w" fact="0.0287"/>
                  <dgm:constr type="h" for="ch" forName="Child2Accent6" refType="h" fact="0.0608"/>
                  <dgm:constr type="r" for="ch" forName="Child2Accent7" refType="w" fact="0"/>
                  <dgm:constr type="t" for="ch" forName="Child2Accent7" refType="h" fact="0"/>
                  <dgm:constr type="w" for="ch" forName="Child2Accent7" refType="w" fact="0"/>
                  <dgm:constr type="h" for="ch" forName="Child2Accent7" refType="h" fact="0"/>
                  <dgm:constr type="r" for="ch" forName="Child3Accent1" refType="w" fact="0.6564"/>
                  <dgm:constr type="t" for="ch" forName="Child3Accent1" refType="h" fact="0.8153"/>
                  <dgm:constr type="w" for="ch" forName="Child3Accent1" refType="w" fact="0.0574"/>
                  <dgm:constr type="h" for="ch" forName="Child3Accent1" refType="h" fact="0.1217"/>
                  <dgm:constr type="r" for="ch" forName="Child3Accent2" refType="w" fact="0.6932"/>
                  <dgm:constr type="t" for="ch" forName="Child3Accent2" refType="h" fact="0.9392"/>
                  <dgm:constr type="w" for="ch" forName="Child3Accent2" refType="w" fact="0.0287"/>
                  <dgm:constr type="h" for="ch" forName="Child3Accent2" refType="h" fact="0.0608"/>
                  <dgm:constr type="r" for="ch" forName="Child3Accent3" refType="w" fact="0.7545"/>
                  <dgm:constr type="t" for="ch" forName="Child3Accent3" refType="h" fact="0.9392"/>
                  <dgm:constr type="w" for="ch" forName="Child3Accent3" refType="w" fact="0.0287"/>
                  <dgm:constr type="h" for="ch" forName="Child3Accent3" refType="h" fact="0.0608"/>
                  <dgm:constr type="r" for="ch" forName="Child3Accent4" refType="w" fact="0.8158"/>
                  <dgm:constr type="t" for="ch" forName="Child3Accent4" refType="h" fact="0.9392"/>
                  <dgm:constr type="w" for="ch" forName="Child3Accent4" refType="w" fact="0.0287"/>
                  <dgm:constr type="h" for="ch" forName="Child3Accent4" refType="h" fact="0.0608"/>
                  <dgm:constr type="r" for="ch" forName="Child3Accent5" refType="w" fact="0.8771"/>
                  <dgm:constr type="t" for="ch" forName="Child3Accent5" refType="h" fact="0.9392"/>
                  <dgm:constr type="w" for="ch" forName="Child3Accent5" refType="w" fact="0.0287"/>
                  <dgm:constr type="h" for="ch" forName="Child3Accent5" refType="h" fact="0.0608"/>
                  <dgm:constr type="r" for="ch" forName="Child3Accent6" refType="w" fact="0.9385"/>
                  <dgm:constr type="t" for="ch" forName="Child3Accent6" refType="h" fact="0.9392"/>
                  <dgm:constr type="w" for="ch" forName="Child3Accent6" refType="w" fact="0.0287"/>
                  <dgm:constr type="h" for="ch" forName="Child3Accent6" refType="h" fact="0.0608"/>
                  <dgm:constr type="r" for="ch" forName="Child3Accent7" refType="w" fact="0.9998"/>
                  <dgm:constr type="t" for="ch" forName="Child3Accent7" refType="h" fact="0.9392"/>
                  <dgm:constr type="w" for="ch" forName="Child3Accent7" refType="w" fact="0.0287"/>
                  <dgm:constr type="h" for="ch" forName="Child3Accent7" refType="h" fact="0.0608"/>
                  <dgm:constr type="r" for="ch" forName="ParentAccent1" refType="w" fact="0.0287"/>
                  <dgm:constr type="t" for="ch" forName="ParentAccent1" refType="h" fact="0.5511"/>
                  <dgm:constr type="w" for="ch" forName="ParentAccent1" refType="w" fact="0.0287"/>
                  <dgm:constr type="h" for="ch" forName="ParentAccent1" refType="h" fact="0.0608"/>
                  <dgm:constr type="r" for="ch" forName="ParentAccent2" refType="w" fact="0.0813"/>
                  <dgm:constr type="t" for="ch" forName="ParentAccent2" refType="h" fact="0.5511"/>
                  <dgm:constr type="w" for="ch" forName="ParentAccent2" refType="w" fact="0.0287"/>
                  <dgm:constr type="h" for="ch" forName="ParentAccent2" refType="h" fact="0.0608"/>
                  <dgm:constr type="r" for="ch" forName="ParentAccent3" refType="w" fact="0.1339"/>
                  <dgm:constr type="t" for="ch" forName="ParentAccent3" refType="h" fact="0.5511"/>
                  <dgm:constr type="w" for="ch" forName="ParentAccent3" refType="w" fact="0.0287"/>
                  <dgm:constr type="h" for="ch" forName="ParentAccent3" refType="h" fact="0.0608"/>
                  <dgm:constr type="r" for="ch" forName="ParentAccent4" refType="w" fact="0.1864"/>
                  <dgm:constr type="t" for="ch" forName="ParentAccent4" refType="h" fact="0.5511"/>
                  <dgm:constr type="w" for="ch" forName="ParentAccent4" refType="w" fact="0.0287"/>
                  <dgm:constr type="h" for="ch" forName="ParentAccent4" refType="h" fact="0.0608"/>
                  <dgm:constr type="r" for="ch" forName="ParentAccent5" refType="w" fact="0.239"/>
                  <dgm:constr type="t" for="ch" forName="ParentAccent5" refType="h" fact="0.5511"/>
                  <dgm:constr type="w" for="ch" forName="ParentAccent5" refType="w" fact="0.0287"/>
                  <dgm:constr type="h" for="ch" forName="ParentAccent5" refType="h" fact="0.0608"/>
                  <dgm:constr type="r" for="ch" forName="ParentAccent6" refType="w" fact="0.3203"/>
                  <dgm:constr type="t" for="ch" forName="ParentAccent6" refType="h" fact="0.5207"/>
                  <dgm:constr type="w" for="ch" forName="ParentAccent6" refType="w" fact="0.0574"/>
                  <dgm:constr type="h" for="ch" forName="ParentAccent6" refType="h" fact="0.1217"/>
                  <dgm:constr type="r" for="ch" forName="ParentAccent7" refType="w" fact="0.0755"/>
                  <dgm:constr type="t" for="ch" forName="ParentAccent7" refType="h" fact="0.4255"/>
                  <dgm:constr type="w" for="ch" forName="ParentAccent7" refType="w" fact="0.0287"/>
                  <dgm:constr type="h" for="ch" forName="ParentAccent7" refType="h" fact="0.0608"/>
                  <dgm:constr type="r" for="ch" forName="ParentAccent8" refType="w" fact="0.0755"/>
                  <dgm:constr type="t" for="ch" forName="ParentAccent8" refType="h" fact="0.6776"/>
                  <dgm:constr type="w" for="ch" forName="ParentAccent8" refType="w" fact="0.0287"/>
                  <dgm:constr type="h" for="ch" forName="ParentAccent8" refType="h" fact="0.0608"/>
                  <dgm:constr type="r" for="ch" forName="ParentAccent9" refType="w" fact="0.0499"/>
                  <dgm:constr type="t" for="ch" forName="ParentAccent9" refType="h" fact="0.4801"/>
                  <dgm:constr type="w" for="ch" forName="ParentAccent9" refType="w" fact="0.0287"/>
                  <dgm:constr type="h" for="ch" forName="ParentAccent9" refType="h" fact="0.0608"/>
                  <dgm:constr type="r" for="ch" forName="ParentAccent10" refType="w" fact="0.0482"/>
                  <dgm:constr type="t" for="ch" forName="ParentAccent10" refType="h" fact="0.6233"/>
                  <dgm:constr type="w" for="ch" forName="ParentAccent10" refType="w" fact="0.0287"/>
                  <dgm:constr type="h" for="ch" forName="ParentAccent10" refType="h" fact="0.0608"/>
                  <dgm:constr type="r" for="ch" forName="Child3" refType="w"/>
                  <dgm:constr type="t" for="ch" forName="Child3" refType="h" fact="0.7822"/>
                  <dgm:constr type="w" for="ch" forName="Child3" refType="w" fact="0.3364"/>
                  <dgm:constr type="h" for="ch" forName="Child3" refType="h" fact="0.1564"/>
                  <dgm:constr type="r" for="ch" forName="Child2" refType="w"/>
                  <dgm:constr type="t" for="ch" forName="Child2" refType="h" fact="0.3955"/>
                  <dgm:constr type="w" for="ch" forName="Child2" refType="w" fact="0.2544"/>
                  <dgm:constr type="h" for="ch" forName="Child2" refType="h" fact="0.1564"/>
                  <dgm:constr type="r" for="ch" forName="Child1" refType="w"/>
                  <dgm:constr type="t" for="ch" forName="Child1" refType="h" fact="0"/>
                  <dgm:constr type="w" for="ch" forName="Child1" refType="w" fact="0.3364"/>
                  <dgm:constr type="h" for="ch" forName="Child1" refType="h" fact="0.1564"/>
                  <dgm:constr type="r" for="ch" forName="Parent" refType="w" fact="0.6347"/>
                  <dgm:constr type="t" for="ch" forName="Parent" refType="h" fact="0.2737"/>
                  <dgm:constr type="w" for="ch" forName="Parent" refType="w" fact="0.2906"/>
                  <dgm:constr type="h" for="ch" forName="Parent" refType="h" fact="0.6157"/>
                </dgm:constrLst>
              </dgm:if>
              <dgm:if name="Name19" axis="ch" ptType="node" func="cnt" op="equ" val="4">
                <dgm:alg type="composite">
                  <dgm:param type="ar" val="1.8304"/>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 refType="w" fact="0.6229"/>
                  <dgm:constr type="t" for="ch" forName="Parent" refType="h" fact="0.2946"/>
                  <dgm:constr type="w" for="ch" forName="Parent" refType="w" fact="0.2862"/>
                  <dgm:constr type="h" for="ch" forName="Parent" refType="h" fact="0.5239"/>
                  <dgm:constr type="r" for="ch" forName="Child1Accent1" refType="w" fact="0.6096"/>
                  <dgm:constr type="t" for="ch" forName="Child1Accent1" refType="h" fact="0.2104"/>
                  <dgm:constr type="w" for="ch" forName="Child1Accent1" refType="w" fact="0.0566"/>
                  <dgm:constr type="h" for="ch" forName="Child1Accent1" refType="h" fact="0.1035"/>
                  <dgm:constr type="r" for="ch" forName="Child1Accent3" refType="w" fact="0.6999"/>
                  <dgm:constr type="t" for="ch" forName="Child1Accent3" refType="h" fact="0.128"/>
                  <dgm:constr type="w" for="ch" forName="Child1Accent3" refType="w" fact="0.0283"/>
                  <dgm:constr type="h" for="ch" forName="Child1Accent3" refType="h" fact="0.0518"/>
                  <dgm:constr type="r" for="ch" forName="Child1Accent4" refType="w" fact="0.7582"/>
                  <dgm:constr type="t" for="ch" forName="Child1Accent4" refType="h" fact="0.128"/>
                  <dgm:constr type="w" for="ch" forName="Child1Accent4" refType="w" fact="0.0283"/>
                  <dgm:constr type="h" for="ch" forName="Child1Accent4" refType="h" fact="0.0518"/>
                  <dgm:constr type="r" for="ch" forName="Child1Accent5" refType="w" fact="0.8165"/>
                  <dgm:constr type="t" for="ch" forName="Child1Accent5" refType="h" fact="0.128"/>
                  <dgm:constr type="w" for="ch" forName="Child1Accent5" refType="w" fact="0.0283"/>
                  <dgm:constr type="h" for="ch" forName="Child1Accent5" refType="h" fact="0.0518"/>
                  <dgm:constr type="r" for="ch" forName="Child1Accent6" refType="w" fact="0.8748"/>
                  <dgm:constr type="t" for="ch" forName="Child1Accent6" refType="h" fact="0.128"/>
                  <dgm:constr type="w" for="ch" forName="Child1Accent6" refType="w" fact="0.0283"/>
                  <dgm:constr type="h" for="ch" forName="Child1Accent6" refType="h" fact="0.0518"/>
                  <dgm:constr type="r" for="ch" forName="Child3Accent1" refType="w" fact="0.6842"/>
                  <dgm:constr type="t" for="ch" forName="Child3Accent1" refType="h" fact="0.6212"/>
                  <dgm:constr type="w" for="ch" forName="Child3Accent1" refType="w" fact="0.0566"/>
                  <dgm:constr type="h" for="ch" forName="Child3Accent1" refType="h" fact="0.1035"/>
                  <dgm:constr type="r" for="ch" forName="Child3Accent2" refType="w" fact="0.7311"/>
                  <dgm:constr type="t" for="ch" forName="Child3Accent2" refType="h" fact="0.6828"/>
                  <dgm:constr type="w" for="ch" forName="Child3Accent2" refType="w" fact="0.0283"/>
                  <dgm:constr type="h" for="ch" forName="Child3Accent2" refType="h" fact="0.0518"/>
                  <dgm:constr type="r" for="ch" forName="Child3Accent4" refType="w" fact="0.8386"/>
                  <dgm:constr type="t" for="ch" forName="Child3Accent4" refType="h" fact="0.6828"/>
                  <dgm:constr type="w" for="ch" forName="Child3Accent4" refType="w" fact="0.0283"/>
                  <dgm:constr type="h" for="ch" forName="Child3Accent4" refType="h" fact="0.0518"/>
                  <dgm:constr type="r" for="ch" forName="Child3Accent5" refType="w" fact="0.8923"/>
                  <dgm:constr type="t" for="ch" forName="Child3Accent5" refType="h" fact="0.6828"/>
                  <dgm:constr type="w" for="ch" forName="Child3Accent5" refType="w" fact="0.0283"/>
                  <dgm:constr type="h" for="ch" forName="Child3Accent5" refType="h" fact="0.0518"/>
                  <dgm:constr type="r" for="ch" forName="Child1Accent7" refType="w" fact="0.9332"/>
                  <dgm:constr type="t" for="ch" forName="Child1Accent7" refType="h" fact="0.128"/>
                  <dgm:constr type="w" for="ch" forName="Child1Accent7" refType="w" fact="0.0283"/>
                  <dgm:constr type="h" for="ch" forName="Child1Accent7" refType="h" fact="0.0518"/>
                  <dgm:constr type="r" for="ch" forName="Child3Accent6" refType="w" fact="0.9461"/>
                  <dgm:constr type="t" for="ch" forName="Child3Accent6" refType="h" fact="0.6828"/>
                  <dgm:constr type="w" for="ch" forName="Child3Accent6" refType="w" fact="0.0283"/>
                  <dgm:constr type="h" for="ch" forName="Child3Accent6" refType="h" fact="0.0518"/>
                  <dgm:constr type="r" for="ch" forName="Child1Accent8" refType="w" fact="0.9915"/>
                  <dgm:constr type="t" for="ch" forName="Child1Accent8" refType="h" fact="0.128"/>
                  <dgm:constr type="w" for="ch" forName="Child1Accent8" refType="w" fact="0.0283"/>
                  <dgm:constr type="h" for="ch" forName="Child1Accent8" refType="h" fact="0.0518"/>
                  <dgm:constr type="r" for="ch" forName="Child1Accent9" refType="w" fact="0"/>
                  <dgm:constr type="t" for="ch" forName="Child1Accent9" refType="h" fact="0"/>
                  <dgm:constr type="w" for="ch" forName="Child1Accent9" refType="w" fact="0"/>
                  <dgm:constr type="h" for="ch" forName="Child1Accent9" refType="h" fact="0"/>
                  <dgm:constr type="r" for="ch" forName="Child3Accent7" refType="w" fact="0.9998"/>
                  <dgm:constr type="t" for="ch" forName="Child3Accent7" refType="h" fact="0.6828"/>
                  <dgm:constr type="w" for="ch" forName="Child3Accent7" refType="w" fact="0.0283"/>
                  <dgm:constr type="h" for="ch" forName="Child3Accent7" refType="h" fact="0.0518"/>
                  <dgm:constr type="r" for="ch" forName="Child4Accent1" refType="w" fact="0.6096"/>
                  <dgm:constr type="t" for="ch" forName="Child4Accent1" refType="h" fact="0.8"/>
                  <dgm:constr type="w" for="ch" forName="Child4Accent1" refType="w" fact="0.0566"/>
                  <dgm:constr type="h" for="ch" forName="Child4Accent1" refType="h" fact="0.1035"/>
                  <dgm:constr type="r" for="ch" forName="Child4Accent3" refType="w" fact="0.7002"/>
                  <dgm:constr type="t" for="ch" forName="Child4Accent3" refType="h" fact="0.9482"/>
                  <dgm:constr type="w" for="ch" forName="Child4Accent3" refType="w" fact="0.0283"/>
                  <dgm:constr type="h" for="ch" forName="Child4Accent3" refType="h" fact="0.0518"/>
                  <dgm:constr type="r" for="ch" forName="Child4Accent4" refType="w" fact="0.7585"/>
                  <dgm:constr type="t" for="ch" forName="Child4Accent4" refType="h" fact="0.9482"/>
                  <dgm:constr type="w" for="ch" forName="Child4Accent4" refType="w" fact="0.0283"/>
                  <dgm:constr type="h" for="ch" forName="Child4Accent4" refType="h" fact="0.0518"/>
                  <dgm:constr type="r" for="ch" forName="Child4Accent5" refType="w" fact="0.8167"/>
                  <dgm:constr type="t" for="ch" forName="Child4Accent5" refType="h" fact="0.9482"/>
                  <dgm:constr type="w" for="ch" forName="Child4Accent5" refType="w" fact="0.0283"/>
                  <dgm:constr type="h" for="ch" forName="Child4Accent5" refType="h" fact="0.0518"/>
                  <dgm:constr type="r" for="ch" forName="Child4Accent6" refType="w" fact="0.8749"/>
                  <dgm:constr type="t" for="ch" forName="Child4Accent6" refType="h" fact="0.9482"/>
                  <dgm:constr type="w" for="ch" forName="Child4Accent6" refType="w" fact="0.0283"/>
                  <dgm:constr type="h" for="ch" forName="Child4Accent6" refType="h" fact="0.0518"/>
                  <dgm:constr type="r" for="ch" forName="Child4Accent7" refType="w" fact="0.9332"/>
                  <dgm:constr type="t" for="ch" forName="Child4Accent7" refType="h" fact="0.9482"/>
                  <dgm:constr type="w" for="ch" forName="Child4Accent7" refType="w" fact="0.0283"/>
                  <dgm:constr type="h" for="ch" forName="Child4Accent7" refType="h" fact="0.0518"/>
                  <dgm:constr type="r" for="ch" forName="Child4Accent8" refType="w" fact="0.9914"/>
                  <dgm:constr type="t" for="ch" forName="Child4Accent8" refType="h" fact="0.9482"/>
                  <dgm:constr type="w" for="ch" forName="Child4Accent8" refType="w" fact="0.0283"/>
                  <dgm:constr type="h" for="ch" forName="Child4Accent8" refType="h" fact="0.0518"/>
                  <dgm:constr type="r" for="ch" forName="Child2Accent1" refType="w" fact="0.6842"/>
                  <dgm:constr type="t" for="ch" forName="Child2Accent1" refType="h" fact="0.3725"/>
                  <dgm:constr type="w" for="ch" forName="Child2Accent1" refType="w" fact="0.0566"/>
                  <dgm:constr type="h" for="ch" forName="Child2Accent1" refType="h" fact="0.1035"/>
                  <dgm:constr type="r" for="ch" forName="Child4Accent2" refType="w" fact="0.642"/>
                  <dgm:constr type="t" for="ch" forName="Child4Accent2" refType="h" fact="0.8993"/>
                  <dgm:constr type="w" for="ch" forName="Child4Accent2" refType="w" fact="0.0283"/>
                  <dgm:constr type="h" for="ch" forName="Child4Accent2" refType="h" fact="0.0518"/>
                  <dgm:constr type="r" for="ch" forName="Child1Accent2" refType="w" fact="0.6415"/>
                  <dgm:constr type="t" for="ch" forName="Child1Accent2" refType="h" fact="0.162"/>
                  <dgm:constr type="w" for="ch" forName="Child1Accent2" refType="w" fact="0.0283"/>
                  <dgm:constr type="h" for="ch" forName="Child1Accent2" refType="h" fact="0.0518"/>
                  <dgm:constr type="r" for="ch" forName="Child3Accent3" refType="w" fact="0.7849"/>
                  <dgm:constr type="t" for="ch" forName="Child3Accent3" refType="h" fact="0.6828"/>
                  <dgm:constr type="w" for="ch" forName="Child3Accent3" refType="w" fact="0.0283"/>
                  <dgm:constr type="h" for="ch" forName="Child3Accent3" refType="h" fact="0.0518"/>
                  <dgm:constr type="r" for="ch" forName="Child2Accent2" refType="w" fact="0.7311"/>
                  <dgm:constr type="t" for="ch" forName="Child2Accent2" refType="h" fact="0.3937"/>
                  <dgm:constr type="w" for="ch" forName="Child2Accent2" refType="w" fact="0.0283"/>
                  <dgm:constr type="h" for="ch" forName="Child2Accent2" refType="h" fact="0.0518"/>
                  <dgm:constr type="r" for="ch" forName="Child2Accent4" refType="w" fact="0.8386"/>
                  <dgm:constr type="t" for="ch" forName="Child2Accent4" refType="h" fact="0.3937"/>
                  <dgm:constr type="w" for="ch" forName="Child2Accent4" refType="w" fact="0.0283"/>
                  <dgm:constr type="h" for="ch" forName="Child2Accent4" refType="h" fact="0.0518"/>
                  <dgm:constr type="r" for="ch" forName="Child2Accent5" refType="w" fact="0.8923"/>
                  <dgm:constr type="t" for="ch" forName="Child2Accent5" refType="h" fact="0.3937"/>
                  <dgm:constr type="w" for="ch" forName="Child2Accent5" refType="w" fact="0.0283"/>
                  <dgm:constr type="h" for="ch" forName="Child2Accent5" refType="h" fact="0.0518"/>
                  <dgm:constr type="r" for="ch" forName="Child2Accent6" refType="w" fact="0.9461"/>
                  <dgm:constr type="t" for="ch" forName="Child2Accent6" refType="h" fact="0.3937"/>
                  <dgm:constr type="w" for="ch" forName="Child2Accent6" refType="w" fact="0.0283"/>
                  <dgm:constr type="h" for="ch" forName="Child2Accent6" refType="h" fact="0.0518"/>
                  <dgm:constr type="r" for="ch" forName="Child2Accent7" refType="w" fact="0.9998"/>
                  <dgm:constr type="t" for="ch" forName="Child2Accent7" refType="h" fact="0.3937"/>
                  <dgm:constr type="w" for="ch" forName="Child2Accent7" refType="w" fact="0.0283"/>
                  <dgm:constr type="h" for="ch" forName="Child2Accent7" refType="h" fact="0.0518"/>
                  <dgm:constr type="r" for="ch" forName="Child2Accent3" refType="w" fact="0.7849"/>
                  <dgm:constr type="t" for="ch" forName="Child2Accent3" refType="h" fact="0.3937"/>
                  <dgm:constr type="w" for="ch" forName="Child2Accent3" refType="w" fact="0.0283"/>
                  <dgm:constr type="h" for="ch" forName="Child2Accent3" refType="h" fact="0.0518"/>
                  <dgm:constr type="r" for="ch" forName="ParentAccent1" refType="w" fact="0.0283"/>
                  <dgm:constr type="t" for="ch" forName="ParentAccent1" refType="h" fact="0.5316"/>
                  <dgm:constr type="w" for="ch" forName="ParentAccent1" refType="w" fact="0.0283"/>
                  <dgm:constr type="h" for="ch" forName="ParentAccent1" refType="h" fact="0.0518"/>
                  <dgm:constr type="r" for="ch" forName="ParentAccent2" refType="w" fact="0.0801"/>
                  <dgm:constr type="t" for="ch" forName="ParentAccent2" refType="h" fact="0.5316"/>
                  <dgm:constr type="w" for="ch" forName="ParentAccent2" refType="w" fact="0.0283"/>
                  <dgm:constr type="h" for="ch" forName="ParentAccent2" refType="h" fact="0.0518"/>
                  <dgm:constr type="r" for="ch" forName="ParentAccent3" refType="w" fact="0.1318"/>
                  <dgm:constr type="t" for="ch" forName="ParentAccent3" refType="h" fact="0.5316"/>
                  <dgm:constr type="w" for="ch" forName="ParentAccent3" refType="w" fact="0.0283"/>
                  <dgm:constr type="h" for="ch" forName="ParentAccent3" refType="h" fact="0.0518"/>
                  <dgm:constr type="r" for="ch" forName="ParentAccent4" refType="w" fact="0.1836"/>
                  <dgm:constr type="t" for="ch" forName="ParentAccent4" refType="h" fact="0.5316"/>
                  <dgm:constr type="w" for="ch" forName="ParentAccent4" refType="w" fact="0.0283"/>
                  <dgm:constr type="h" for="ch" forName="ParentAccent4" refType="h" fact="0.0518"/>
                  <dgm:constr type="r" for="ch" forName="ParentAccent5" refType="w" fact="0.2354"/>
                  <dgm:constr type="t" for="ch" forName="ParentAccent5" refType="h" fact="0.5316"/>
                  <dgm:constr type="w" for="ch" forName="ParentAccent5" refType="w" fact="0.0283"/>
                  <dgm:constr type="h" for="ch" forName="ParentAccent5" refType="h" fact="0.0518"/>
                  <dgm:constr type="r" for="ch" forName="ParentAccent6" refType="w" fact="0.3154"/>
                  <dgm:constr type="t" for="ch" forName="ParentAccent6" refType="h" fact="0.5057"/>
                  <dgm:constr type="w" for="ch" forName="ParentAccent6" refType="w" fact="0.0566"/>
                  <dgm:constr type="h" for="ch" forName="ParentAccent6" refType="h" fact="0.1035"/>
                  <dgm:constr type="r" for="ch" forName="ParentAccent7" refType="w" fact="0.0744"/>
                  <dgm:constr type="t" for="ch" forName="ParentAccent7" refType="h" fact="0.4247"/>
                  <dgm:constr type="w" for="ch" forName="ParentAccent7" refType="w" fact="0.0283"/>
                  <dgm:constr type="h" for="ch" forName="ParentAccent7" refType="h" fact="0.0518"/>
                  <dgm:constr type="r" for="ch" forName="ParentAccent8" refType="w" fact="0.0744"/>
                  <dgm:constr type="t" for="ch" forName="ParentAccent8" refType="h" fact="0.6392"/>
                  <dgm:constr type="w" for="ch" forName="ParentAccent8" refType="w" fact="0.0283"/>
                  <dgm:constr type="h" for="ch" forName="ParentAccent8" refType="h" fact="0.0518"/>
                  <dgm:constr type="r" for="ch" forName="ParentAccent9" refType="w" fact="0.0491"/>
                  <dgm:constr type="t" for="ch" forName="ParentAccent9" refType="h" fact="0.4712"/>
                  <dgm:constr type="w" for="ch" forName="ParentAccent9" refType="w" fact="0.0283"/>
                  <dgm:constr type="h" for="ch" forName="ParentAccent9" refType="h" fact="0.0518"/>
                  <dgm:constr type="r" for="ch" forName="ParentAccent10" refType="w" fact="0.0475"/>
                  <dgm:constr type="t" for="ch" forName="ParentAccent10" refType="h" fact="0.593"/>
                  <dgm:constr type="w" for="ch" forName="ParentAccent10" refType="w" fact="0.0283"/>
                  <dgm:constr type="h" for="ch" forName="ParentAccent10" refType="h" fact="0.0518"/>
                  <dgm:constr type="r" for="ch" forName="Child4" refType="w" fact="0.9919"/>
                  <dgm:constr type="t" for="ch" forName="Child4" refType="h" fact="0.8184"/>
                  <dgm:constr type="w" for="ch" forName="Child4" refType="w" fact="0.3192"/>
                  <dgm:constr type="h" for="ch" forName="Child4" refType="h" fact="0.1294"/>
                  <dgm:constr type="r" for="ch" forName="Child3" refType="w"/>
                  <dgm:constr type="t" for="ch" forName="Child3" refType="h" fact="0.5547"/>
                  <dgm:constr type="w" for="ch" forName="Child3" refType="w" fact="0.297"/>
                  <dgm:constr type="h" for="ch" forName="Child3" refType="h" fact="0.1294"/>
                  <dgm:constr type="r" for="ch" forName="Child2" refType="w"/>
                  <dgm:constr type="t" for="ch" forName="Child2" refType="h" fact="0.2662"/>
                  <dgm:constr type="w" for="ch" forName="Child2" refType="w" fact="0.297"/>
                  <dgm:constr type="h" for="ch" forName="Child2" refType="h" fact="0.1294"/>
                  <dgm:constr type="r" for="ch" forName="Child1" refType="w" fact="0.9919"/>
                  <dgm:constr type="t" for="ch" forName="Child1" refType="h" fact="0"/>
                  <dgm:constr type="w" for="ch" forName="Child1" refType="w" fact="0.3192"/>
                  <dgm:constr type="h" for="ch" forName="Child1" refType="h" fact="0.1294"/>
                </dgm:constrLst>
              </dgm:if>
              <dgm:else name="Name20">
                <dgm:alg type="composite">
                  <dgm:param type="ar" val="1.3278"/>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Child2Accent1" refType="w" fact="0.6564"/>
                  <dgm:constr type="t" for="ch" forName="Child2Accent1" refType="h" fact="0.3184"/>
                  <dgm:constr type="w" for="ch" forName="Child2Accent1" refType="w" fact="0.0574"/>
                  <dgm:constr type="h" for="ch" forName="Child2Accent1" refType="h" fact="0.0763"/>
                  <dgm:constr type="r" for="ch" forName="Child2Accent2" refType="w" fact="0.6932"/>
                  <dgm:constr type="t" for="ch" forName="Child2Accent2" refType="h" fact="0.2781"/>
                  <dgm:constr type="w" for="ch" forName="Child2Accent2" refType="w" fact="0.0287"/>
                  <dgm:constr type="h" for="ch" forName="Child2Accent2" refType="h" fact="0.0381"/>
                  <dgm:constr type="r" for="ch" forName="Child2Accent3" refType="w" fact="0.7545"/>
                  <dgm:constr type="t" for="ch" forName="Child2Accent3" refType="h" fact="0.2781"/>
                  <dgm:constr type="w" for="ch" forName="Child2Accent3" refType="w" fact="0.0287"/>
                  <dgm:constr type="h" for="ch" forName="Child2Accent3" refType="h" fact="0.0381"/>
                  <dgm:constr type="r" for="ch" forName="Child2Accent4" refType="w" fact="0.8158"/>
                  <dgm:constr type="t" for="ch" forName="Child2Accent4" refType="h" fact="0.2781"/>
                  <dgm:constr type="w" for="ch" forName="Child2Accent4" refType="w" fact="0.0287"/>
                  <dgm:constr type="h" for="ch" forName="Child2Accent4" refType="h" fact="0.0381"/>
                  <dgm:constr type="r" for="ch" forName="Child2Accent5" refType="w" fact="0.8771"/>
                  <dgm:constr type="t" for="ch" forName="Child2Accent5" refType="h" fact="0.2781"/>
                  <dgm:constr type="w" for="ch" forName="Child2Accent5" refType="w" fact="0.0287"/>
                  <dgm:constr type="h" for="ch" forName="Child2Accent5" refType="h" fact="0.0381"/>
                  <dgm:constr type="r" for="ch" forName="Child2Accent6" refType="w" fact="0.9385"/>
                  <dgm:constr type="t" for="ch" forName="Child2Accent6" refType="h" fact="0.2781"/>
                  <dgm:constr type="w" for="ch" forName="Child2Accent6" refType="w" fact="0.0287"/>
                  <dgm:constr type="h" for="ch" forName="Child2Accent6" refType="h" fact="0.0381"/>
                  <dgm:constr type="r" for="ch" forName="Child2Accent7" refType="w" fact="0.9998"/>
                  <dgm:constr type="t" for="ch" forName="Child2Accent7" refType="h" fact="0.2781"/>
                  <dgm:constr type="w" for="ch" forName="Child2Accent7" refType="w" fact="0.0287"/>
                  <dgm:constr type="h" for="ch" forName="Child2Accent7" refType="h" fact="0.0381"/>
                  <dgm:constr type="r" for="ch" forName="Child3Accent1" refType="w" fact="0.716"/>
                  <dgm:constr type="t" for="ch" forName="Child3Accent1" refType="h" fact="0.5061"/>
                  <dgm:constr type="w" for="ch" forName="Child3Accent1" refType="w" fact="0.0574"/>
                  <dgm:constr type="h" for="ch" forName="Child3Accent1" refType="h" fact="0.0763"/>
                  <dgm:constr type="r" for="ch" forName="Child3Accent2" refType="w" fact="0.7728"/>
                  <dgm:constr type="t" for="ch" forName="Child3Accent2" refType="h" fact="0.5252"/>
                  <dgm:constr type="w" for="ch" forName="Child3Accent2" refType="w" fact="0.0287"/>
                  <dgm:constr type="h" for="ch" forName="Child3Accent2" refType="h" fact="0.0381"/>
                  <dgm:constr type="r" for="ch" forName="Child3Accent3" refType="w" fact="0.8295"/>
                  <dgm:constr type="t" for="ch" forName="Child3Accent3" refType="h" fact="0.5252"/>
                  <dgm:constr type="w" for="ch" forName="Child3Accent3" refType="w" fact="0.0287"/>
                  <dgm:constr type="h" for="ch" forName="Child3Accent3" refType="h" fact="0.0381"/>
                  <dgm:constr type="r" for="ch" forName="Child3Accent4" refType="w" fact="0.8863"/>
                  <dgm:constr type="t" for="ch" forName="Child3Accent4" refType="h" fact="0.5252"/>
                  <dgm:constr type="w" for="ch" forName="Child3Accent4" refType="w" fact="0.0287"/>
                  <dgm:constr type="h" for="ch" forName="Child3Accent4" refType="h" fact="0.0381"/>
                  <dgm:constr type="r" for="ch" forName="Child3Accent5" refType="w" fact="0.943"/>
                  <dgm:constr type="t" for="ch" forName="Child3Accent5" refType="h" fact="0.5252"/>
                  <dgm:constr type="w" for="ch" forName="Child3Accent5" refType="w" fact="0.0287"/>
                  <dgm:constr type="h" for="ch" forName="Child3Accent5" refType="h" fact="0.0381"/>
                  <dgm:constr type="r" for="ch" forName="Child3Accent6" refType="w" fact="0.9998"/>
                  <dgm:constr type="t" for="ch" forName="Child3Accent6" refType="h" fact="0.5252"/>
                  <dgm:constr type="w" for="ch" forName="Child3Accent6" refType="w" fact="0.0287"/>
                  <dgm:constr type="h" for="ch" forName="Child3Accent6" refType="h" fact="0.0381"/>
                  <dgm:constr type="r" for="ch" forName="Child3Accent7" refType="w" fact="0"/>
                  <dgm:constr type="t" for="ch" forName="Child3Accent7" refType="h" fact="0"/>
                  <dgm:constr type="w" for="ch" forName="Child3Accent7" refType="w" fact="0"/>
                  <dgm:constr type="h" for="ch" forName="Child3Accent7" refType="h" fact="0"/>
                  <dgm:constr type="r" for="ch" forName="Child4Accent1" refType="w" fact="0.6564"/>
                  <dgm:constr type="t" for="ch" forName="Child4Accent1" refType="h" fact="0.6908"/>
                  <dgm:constr type="w" for="ch" forName="Child4Accent1" refType="w" fact="0.0574"/>
                  <dgm:constr type="h" for="ch" forName="Child4Accent1" refType="h" fact="0.0763"/>
                  <dgm:constr type="r" for="ch" forName="Child4Accent2" refType="w" fact="0.6932"/>
                  <dgm:constr type="t" for="ch" forName="Child4Accent2" refType="h" fact="0.7684"/>
                  <dgm:constr type="w" for="ch" forName="Child4Accent2" refType="w" fact="0.0287"/>
                  <dgm:constr type="h" for="ch" forName="Child4Accent2" refType="h" fact="0.0381"/>
                  <dgm:constr type="r" for="ch" forName="Child4Accent3" refType="w" fact="0.7545"/>
                  <dgm:constr type="t" for="ch" forName="Child4Accent3" refType="h" fact="0.7684"/>
                  <dgm:constr type="w" for="ch" forName="Child4Accent3" refType="w" fact="0.0287"/>
                  <dgm:constr type="h" for="ch" forName="Child4Accent3" refType="h" fact="0.0381"/>
                  <dgm:constr type="r" for="ch" forName="Child4Accent4" refType="w" fact="0.8158"/>
                  <dgm:constr type="t" for="ch" forName="Child4Accent4" refType="h" fact="0.7684"/>
                  <dgm:constr type="w" for="ch" forName="Child4Accent4" refType="w" fact="0.0287"/>
                  <dgm:constr type="h" for="ch" forName="Child4Accent4" refType="h" fact="0.0381"/>
                  <dgm:constr type="r" for="ch" forName="Child4Accent5" refType="w" fact="0.8771"/>
                  <dgm:constr type="t" for="ch" forName="Child4Accent5" refType="h" fact="0.7684"/>
                  <dgm:constr type="w" for="ch" forName="Child4Accent5" refType="w" fact="0.0287"/>
                  <dgm:constr type="h" for="ch" forName="Child4Accent5" refType="h" fact="0.0381"/>
                  <dgm:constr type="r" for="ch" forName="Child4Accent6" refType="w" fact="0.9385"/>
                  <dgm:constr type="t" for="ch" forName="Child4Accent6" refType="h" fact="0.7684"/>
                  <dgm:constr type="w" for="ch" forName="Child4Accent6" refType="w" fact="0.0287"/>
                  <dgm:constr type="h" for="ch" forName="Child4Accent6" refType="h" fact="0.0381"/>
                  <dgm:constr type="r" for="ch" forName="Child4Accent7" refType="w" fact="0.9998"/>
                  <dgm:constr type="t" for="ch" forName="Child4Accent7" refType="h" fact="0.7684"/>
                  <dgm:constr type="w" for="ch" forName="Child4Accent7" refType="w" fact="0.0287"/>
                  <dgm:constr type="h" for="ch" forName="Child4Accent7" refType="h" fact="0.0381"/>
                  <dgm:constr type="r" for="ch" forName="Child4Accent8" refType="w" fact="0"/>
                  <dgm:constr type="t" for="ch" forName="Child4Accent8" refType="h" fact="0"/>
                  <dgm:constr type="w" for="ch" forName="Child4Accent8" refType="w" fact="0"/>
                  <dgm:constr type="h" for="ch" forName="Child4Accent8" refType="h" fact="0"/>
                  <dgm:constr type="r" for="ch" forName="ParentAccent1" refType="w" fact="0.0287"/>
                  <dgm:constr type="t" for="ch" forName="ParentAccent1" refType="h" fact="0.5252"/>
                  <dgm:constr type="w" for="ch" forName="ParentAccent1" refType="w" fact="0.0287"/>
                  <dgm:constr type="h" for="ch" forName="ParentAccent1" refType="h" fact="0.0381"/>
                  <dgm:constr type="r" for="ch" forName="ParentAccent2" refType="w" fact="0.0813"/>
                  <dgm:constr type="t" for="ch" forName="ParentAccent2" refType="h" fact="0.5252"/>
                  <dgm:constr type="w" for="ch" forName="ParentAccent2" refType="w" fact="0.0287"/>
                  <dgm:constr type="h" for="ch" forName="ParentAccent2" refType="h" fact="0.0381"/>
                  <dgm:constr type="r" for="ch" forName="ParentAccent3" refType="w" fact="0.1339"/>
                  <dgm:constr type="t" for="ch" forName="ParentAccent3" refType="h" fact="0.5252"/>
                  <dgm:constr type="w" for="ch" forName="ParentAccent3" refType="w" fact="0.0287"/>
                  <dgm:constr type="h" for="ch" forName="ParentAccent3" refType="h" fact="0.0381"/>
                  <dgm:constr type="r" for="ch" forName="ParentAccent4" refType="w" fact="0.1864"/>
                  <dgm:constr type="t" for="ch" forName="ParentAccent4" refType="h" fact="0.5252"/>
                  <dgm:constr type="w" for="ch" forName="ParentAccent4" refType="w" fact="0.0287"/>
                  <dgm:constr type="h" for="ch" forName="ParentAccent4" refType="h" fact="0.0381"/>
                  <dgm:constr type="r" for="ch" forName="ParentAccent5" refType="w" fact="0.239"/>
                  <dgm:constr type="t" for="ch" forName="ParentAccent5" refType="h" fact="0.5252"/>
                  <dgm:constr type="w" for="ch" forName="ParentAccent5" refType="w" fact="0.0287"/>
                  <dgm:constr type="h" for="ch" forName="ParentAccent5" refType="h" fact="0.0381"/>
                  <dgm:constr type="r" for="ch" forName="ParentAccent6" refType="w" fact="0.3203"/>
                  <dgm:constr type="t" for="ch" forName="ParentAccent6" refType="h" fact="0.5061"/>
                  <dgm:constr type="w" for="ch" forName="ParentAccent6" refType="w" fact="0.0574"/>
                  <dgm:constr type="h" for="ch" forName="ParentAccent6" refType="h" fact="0.0763"/>
                  <dgm:constr type="r" for="ch" forName="ParentAccent7" refType="w" fact="0.0755"/>
                  <dgm:constr type="t" for="ch" forName="ParentAccent7" refType="h" fact="0.4464"/>
                  <dgm:constr type="w" for="ch" forName="ParentAccent7" refType="w" fact="0.0287"/>
                  <dgm:constr type="h" for="ch" forName="ParentAccent7" refType="h" fact="0.0381"/>
                  <dgm:constr type="r" for="ch" forName="ParentAccent8" refType="w" fact="0.0755"/>
                  <dgm:constr type="t" for="ch" forName="ParentAccent8" refType="h" fact="0.6045"/>
                  <dgm:constr type="w" for="ch" forName="ParentAccent8" refType="w" fact="0.0287"/>
                  <dgm:constr type="h" for="ch" forName="ParentAccent8" refType="h" fact="0.0381"/>
                  <dgm:constr type="r" for="ch" forName="ParentAccent9" refType="w" fact="0.0499"/>
                  <dgm:constr type="t" for="ch" forName="ParentAccent9" refType="h" fact="0.4807"/>
                  <dgm:constr type="w" for="ch" forName="ParentAccent9" refType="w" fact="0.0287"/>
                  <dgm:constr type="h" for="ch" forName="ParentAccent9" refType="h" fact="0.0381"/>
                  <dgm:constr type="r" for="ch" forName="ParentAccent10" refType="w" fact="0.0482"/>
                  <dgm:constr type="t" for="ch" forName="ParentAccent10" refType="h" fact="0.5705"/>
                  <dgm:constr type="w" for="ch" forName="ParentAccent10" refType="w" fact="0.0287"/>
                  <dgm:constr type="h" for="ch" forName="ParentAccent10" refType="h" fact="0.0381"/>
                  <dgm:constr type="r" for="ch" forName="Child1Accent1" refType="w" fact="0.5181"/>
                  <dgm:constr type="t" for="ch" forName="Child1Accent1" refType="h" fact="0.2457"/>
                  <dgm:constr type="w" for="ch" forName="Child1Accent1" refType="w" fact="0.0574"/>
                  <dgm:constr type="h" for="ch" forName="Child1Accent1" refType="h" fact="0.0763"/>
                  <dgm:constr type="r" for="ch" forName="Child1Accent2" refType="w" fact="0.5542"/>
                  <dgm:constr type="t" for="ch" forName="Child1Accent2" refType="h" fact="0.2004"/>
                  <dgm:constr type="w" for="ch" forName="Child1Accent2" refType="w" fact="0.0287"/>
                  <dgm:constr type="h" for="ch" forName="Child1Accent2" refType="h" fact="0.0381"/>
                  <dgm:constr type="r" for="ch" forName="Child1Accent3" refType="w" fact="0.5946"/>
                  <dgm:constr type="t" for="ch" forName="Child1Accent3" refType="h" fact="0.1445"/>
                  <dgm:constr type="w" for="ch" forName="Child1Accent3" refType="w" fact="0.0287"/>
                  <dgm:constr type="h" for="ch" forName="Child1Accent3" refType="h" fact="0.0381"/>
                  <dgm:constr type="r" for="ch" forName="Child1Accent4" refType="w" fact="0.6347"/>
                  <dgm:constr type="t" for="ch" forName="Child1Accent4" refType="h" fact="0.097"/>
                  <dgm:constr type="w" for="ch" forName="Child1Accent4" refType="w" fact="0.0287"/>
                  <dgm:constr type="h" for="ch" forName="Child1Accent4" refType="h" fact="0.0381"/>
                  <dgm:constr type="r" for="ch" forName="Child1Accent5" refType="w" fact="0.696"/>
                  <dgm:constr type="t" for="ch" forName="Child1Accent5" refType="h" fact="0.097"/>
                  <dgm:constr type="w" for="ch" forName="Child1Accent5" refType="w" fact="0.0287"/>
                  <dgm:constr type="h" for="ch" forName="Child1Accent5" refType="h" fact="0.0381"/>
                  <dgm:constr type="r" for="ch" forName="Child1Accent6" refType="w" fact="0.7574"/>
                  <dgm:constr type="t" for="ch" forName="Child1Accent6" refType="h" fact="0.097"/>
                  <dgm:constr type="w" for="ch" forName="Child1Accent6" refType="w" fact="0.0287"/>
                  <dgm:constr type="h" for="ch" forName="Child1Accent6" refType="h" fact="0.0381"/>
                  <dgm:constr type="r" for="ch" forName="Child1Accent7" refType="w" fact="0.8187"/>
                  <dgm:constr type="t" for="ch" forName="Child1Accent7" refType="h" fact="0.097"/>
                  <dgm:constr type="w" for="ch" forName="Child1Accent7" refType="w" fact="0.0287"/>
                  <dgm:constr type="h" for="ch" forName="Child1Accent7" refType="h" fact="0.0381"/>
                  <dgm:constr type="r" for="ch" forName="Child1Accent8" refType="w" fact="0.88"/>
                  <dgm:constr type="t" for="ch" forName="Child1Accent8" refType="h" fact="0.097"/>
                  <dgm:constr type="w" for="ch" forName="Child1Accent8" refType="w" fact="0.0287"/>
                  <dgm:constr type="h" for="ch" forName="Child1Accent8" refType="h" fact="0.0381"/>
                  <dgm:constr type="r" for="ch" forName="Child1Accent9" refType="w" fact="0.9413"/>
                  <dgm:constr type="t" for="ch" forName="Child1Accent9" refType="h" fact="0.097"/>
                  <dgm:constr type="w" for="ch" forName="Child1Accent9" refType="w" fact="0.0287"/>
                  <dgm:constr type="h" for="ch" forName="Child1Accent9" refType="h" fact="0.0381"/>
                  <dgm:constr type="r" for="ch" forName="Child5Accent1" refType="w" fact="0.5181"/>
                  <dgm:constr type="t" for="ch" forName="Child5Accent1" refType="h" fact="0.7601"/>
                  <dgm:constr type="w" for="ch" forName="Child5Accent1" refType="w" fact="0.0574"/>
                  <dgm:constr type="h" for="ch" forName="Child5Accent1" refType="h" fact="0.0763"/>
                  <dgm:constr type="r" for="ch" forName="Child5Accent2" refType="w" fact="0.547"/>
                  <dgm:constr type="t" for="ch" forName="Child5Accent2" refType="h" fact="0.8375"/>
                  <dgm:constr type="w" for="ch" forName="Child5Accent2" refType="w" fact="0.0287"/>
                  <dgm:constr type="h" for="ch" forName="Child5Accent2" refType="h" fact="0.0381"/>
                  <dgm:constr type="r" for="ch" forName="Child5Accent3" refType="w" fact="0.5882"/>
                  <dgm:constr type="t" for="ch" forName="Child5Accent3" refType="h" fact="0.8991"/>
                  <dgm:constr type="w" for="ch" forName="Child5Accent3" refType="w" fact="0.0287"/>
                  <dgm:constr type="h" for="ch" forName="Child5Accent3" refType="h" fact="0.0381"/>
                  <dgm:constr type="r" for="ch" forName="Child5Accent4" refType="w" fact="0.6347"/>
                  <dgm:constr type="t" for="ch" forName="Child5Accent4" refType="h" fact="0.9619"/>
                  <dgm:constr type="w" for="ch" forName="Child5Accent4" refType="w" fact="0.0287"/>
                  <dgm:constr type="h" for="ch" forName="Child5Accent4" refType="h" fact="0.0381"/>
                  <dgm:constr type="r" for="ch" forName="Child5Accent5" refType="w" fact="0.696"/>
                  <dgm:constr type="t" for="ch" forName="Child5Accent5" refType="h" fact="0.9619"/>
                  <dgm:constr type="w" for="ch" forName="Child5Accent5" refType="w" fact="0.0287"/>
                  <dgm:constr type="h" for="ch" forName="Child5Accent5" refType="h" fact="0.0381"/>
                  <dgm:constr type="r" for="ch" forName="Child5Accent6" refType="w" fact="0.7574"/>
                  <dgm:constr type="t" for="ch" forName="Child5Accent6" refType="h" fact="0.9619"/>
                  <dgm:constr type="w" for="ch" forName="Child5Accent6" refType="w" fact="0.0287"/>
                  <dgm:constr type="h" for="ch" forName="Child5Accent6" refType="h" fact="0.0381"/>
                  <dgm:constr type="r" for="ch" forName="Child5Accent7" refType="w" fact="0.8187"/>
                  <dgm:constr type="t" for="ch" forName="Child5Accent7" refType="h" fact="0.9619"/>
                  <dgm:constr type="w" for="ch" forName="Child5Accent7" refType="w" fact="0.0287"/>
                  <dgm:constr type="h" for="ch" forName="Child5Accent7" refType="h" fact="0.0381"/>
                  <dgm:constr type="r" for="ch" forName="Child5Accent8" refType="w" fact="0.88"/>
                  <dgm:constr type="t" for="ch" forName="Child5Accent8" refType="h" fact="0.9619"/>
                  <dgm:constr type="w" for="ch" forName="Child5Accent8" refType="w" fact="0.0287"/>
                  <dgm:constr type="h" for="ch" forName="Child5Accent8" refType="h" fact="0.0381"/>
                  <dgm:constr type="r" for="ch" forName="Child5Accent9" refType="w" fact="0.9423"/>
                  <dgm:constr type="t" for="ch" forName="Child5Accent9" refType="h" fact="0.9619"/>
                  <dgm:constr type="w" for="ch" forName="Child5Accent9" refType="w" fact="0.0287"/>
                  <dgm:constr type="h" for="ch" forName="Child5Accent9" refType="h" fact="0.0381"/>
                  <dgm:constr type="r" for="ch" forName="Child5" refType="w" fact="0.9419"/>
                  <dgm:constr type="t" for="ch" forName="Child5" refType="h" fact="0.8635"/>
                  <dgm:constr type="w" for="ch" forName="Child5" refType="w" fact="0.3364"/>
                  <dgm:constr type="h" for="ch" forName="Child5" refType="h" fact="0.0981"/>
                  <dgm:constr type="r" for="ch" forName="Child4" refType="w"/>
                  <dgm:constr type="t" for="ch" forName="Child4" refType="h" fact="0.6701"/>
                  <dgm:constr type="w" for="ch" forName="Child4" refType="w" fact="0.3364"/>
                  <dgm:constr type="h" for="ch" forName="Child4" refType="h" fact="0.0981"/>
                  <dgm:constr type="r" for="ch" forName="Child3" refType="w"/>
                  <dgm:constr type="t" for="ch" forName="Child3" refType="h" fact="0.4276"/>
                  <dgm:constr type="w" for="ch" forName="Child3" refType="w" fact="0.2544"/>
                  <dgm:constr type="h" for="ch" forName="Child3" refType="h" fact="0.0981"/>
                  <dgm:constr type="r" for="ch" forName="Child2" refType="w"/>
                  <dgm:constr type="t" for="ch" forName="Child2" refType="h" fact="0.1798"/>
                  <dgm:constr type="w" for="ch" forName="Child2" refType="w" fact="0.3364"/>
                  <dgm:constr type="h" for="ch" forName="Child2" refType="h" fact="0.0981"/>
                  <dgm:constr type="r" for="ch" forName="Child1" refType="w" fact="0.9419"/>
                  <dgm:constr type="t" for="ch" forName="Child1" refType="h" fact="0"/>
                  <dgm:constr type="w" for="ch" forName="Child1" refType="w" fact="0.3364"/>
                  <dgm:constr type="h" for="ch" forName="Child1" refType="h" fact="0.0981"/>
                  <dgm:constr type="r" for="ch" forName="Parent" refType="w" fact="0.6347"/>
                  <dgm:constr type="t" for="ch" forName="Parent" refType="h" fact="0.3513"/>
                  <dgm:constr type="w" for="ch" forName="Parent" refType="w" fact="0.2906"/>
                  <dgm:constr type="h" for="ch" forName="Parent" refType="h" fact="0.3859"/>
                </dgm:constrLst>
              </dgm:else>
            </dgm:choose>
          </dgm:else>
        </dgm:choose>
        <dgm:layoutNode name="ParentAccent1" styleLbl="alignNode1">
          <dgm:alg type="sp"/>
          <dgm:shape xmlns:r="http://schemas.openxmlformats.org/officeDocument/2006/relationships" type="ellipse" r:blip="">
            <dgm:adjLst/>
          </dgm:shape>
          <dgm:presOf/>
        </dgm:layoutNode>
        <dgm:layoutNode name="ParentAccent2" styleLbl="alignNode1">
          <dgm:alg type="sp"/>
          <dgm:shape xmlns:r="http://schemas.openxmlformats.org/officeDocument/2006/relationships" type="ellipse" r:blip="">
            <dgm:adjLst/>
          </dgm:shape>
          <dgm:presOf/>
        </dgm:layoutNode>
        <dgm:layoutNode name="ParentAccent3" styleLbl="alignNode1">
          <dgm:alg type="sp"/>
          <dgm:shape xmlns:r="http://schemas.openxmlformats.org/officeDocument/2006/relationships" type="ellipse" r:blip="">
            <dgm:adjLst/>
          </dgm:shape>
          <dgm:presOf/>
        </dgm:layoutNode>
        <dgm:layoutNode name="ParentAccent4" styleLbl="alignNode1">
          <dgm:alg type="sp"/>
          <dgm:shape xmlns:r="http://schemas.openxmlformats.org/officeDocument/2006/relationships" type="ellipse" r:blip="">
            <dgm:adjLst/>
          </dgm:shape>
          <dgm:presOf/>
        </dgm:layoutNode>
        <dgm:layoutNode name="ParentAccent5" styleLbl="alignNode1">
          <dgm:alg type="sp"/>
          <dgm:shape xmlns:r="http://schemas.openxmlformats.org/officeDocument/2006/relationships" type="ellipse" r:blip="">
            <dgm:adjLst/>
          </dgm:shape>
          <dgm:presOf/>
        </dgm:layoutNode>
        <dgm:layoutNode name="ParentAccent6" styleLbl="alignNode1">
          <dgm:alg type="sp"/>
          <dgm:shape xmlns:r="http://schemas.openxmlformats.org/officeDocument/2006/relationships" type="ellipse" r:blip="">
            <dgm:adjLst/>
          </dgm:shape>
          <dgm:presOf/>
        </dgm:layoutNode>
        <dgm:layoutNode name="ParentAccent7" styleLbl="alignNode1">
          <dgm:alg type="sp"/>
          <dgm:shape xmlns:r="http://schemas.openxmlformats.org/officeDocument/2006/relationships" type="ellipse" r:blip="">
            <dgm:adjLst/>
          </dgm:shape>
          <dgm:presOf/>
        </dgm:layoutNode>
        <dgm:layoutNode name="ParentAccent8" styleLbl="alignNode1">
          <dgm:alg type="sp"/>
          <dgm:shape xmlns:r="http://schemas.openxmlformats.org/officeDocument/2006/relationships" type="ellipse" r:blip="">
            <dgm:adjLst/>
          </dgm:shape>
          <dgm:presOf/>
        </dgm:layoutNode>
        <dgm:layoutNode name="ParentAccent9" styleLbl="alignNode1">
          <dgm:alg type="sp"/>
          <dgm:shape xmlns:r="http://schemas.openxmlformats.org/officeDocument/2006/relationships" type="ellipse" r:blip="">
            <dgm:adjLst/>
          </dgm:shape>
          <dgm:presOf/>
        </dgm:layoutNode>
        <dgm:layoutNode name="ParentAccent10" styleLbl="alignNode1">
          <dgm:alg type="sp"/>
          <dgm:shape xmlns:r="http://schemas.openxmlformats.org/officeDocument/2006/relationships" type="ellipse" r:blip="">
            <dgm:adjLst/>
          </dgm:shape>
          <dgm:presOf/>
        </dgm:layoutNode>
        <dgm:layoutNode name="Parent" styleLbl="alignNode1">
          <dgm:varLst>
            <dgm:chMax val="5"/>
            <dgm:chPref val="3"/>
            <dgm:bulletEnabled val="1"/>
          </dgm:varLst>
          <dgm:alg type="tx"/>
          <dgm:shape xmlns:r="http://schemas.openxmlformats.org/officeDocument/2006/relationships" type="ellipse"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name="Name21" axis="ch" ptType="node" cnt="1">
          <dgm:layoutNode name="Child1Accent1" styleLbl="alignNode1">
            <dgm:alg type="sp"/>
            <dgm:shape xmlns:r="http://schemas.openxmlformats.org/officeDocument/2006/relationships" type="ellipse" r:blip="">
              <dgm:adjLst/>
            </dgm:shape>
            <dgm:presOf/>
          </dgm:layoutNode>
          <dgm:layoutNode name="Child1Accent2" styleLbl="alignNode1">
            <dgm:alg type="sp"/>
            <dgm:shape xmlns:r="http://schemas.openxmlformats.org/officeDocument/2006/relationships" type="ellipse" r:blip="">
              <dgm:adjLst/>
            </dgm:shape>
            <dgm:presOf/>
          </dgm:layoutNode>
          <dgm:layoutNode name="Child1Accent3" styleLbl="alignNode1">
            <dgm:alg type="sp"/>
            <dgm:shape xmlns:r="http://schemas.openxmlformats.org/officeDocument/2006/relationships" type="ellipse" r:blip="">
              <dgm:adjLst/>
            </dgm:shape>
            <dgm:presOf/>
          </dgm:layoutNode>
          <dgm:layoutNode name="Child1Accent4" styleLbl="alignNode1">
            <dgm:alg type="sp"/>
            <dgm:shape xmlns:r="http://schemas.openxmlformats.org/officeDocument/2006/relationships" type="ellipse" r:blip="">
              <dgm:adjLst/>
            </dgm:shape>
            <dgm:presOf/>
          </dgm:layoutNode>
          <dgm:layoutNode name="Child1Accent5" styleLbl="alignNode1">
            <dgm:alg type="sp"/>
            <dgm:shape xmlns:r="http://schemas.openxmlformats.org/officeDocument/2006/relationships" type="ellipse" r:blip="">
              <dgm:adjLst/>
            </dgm:shape>
            <dgm:presOf/>
          </dgm:layoutNode>
          <dgm:layoutNode name="Child1Accent6" styleLbl="alignNode1">
            <dgm:alg type="sp"/>
            <dgm:shape xmlns:r="http://schemas.openxmlformats.org/officeDocument/2006/relationships" type="ellipse" r:blip="">
              <dgm:adjLst/>
            </dgm:shape>
            <dgm:presOf/>
          </dgm:layoutNode>
          <dgm:layoutNode name="Child1Accent7" styleLbl="alignNode1">
            <dgm:alg type="sp"/>
            <dgm:shape xmlns:r="http://schemas.openxmlformats.org/officeDocument/2006/relationships" type="ellipse" r:blip="">
              <dgm:adjLst/>
            </dgm:shape>
            <dgm:presOf/>
          </dgm:layoutNode>
          <dgm:layoutNode name="Child1Accent8" styleLbl="alignNode1">
            <dgm:alg type="sp"/>
            <dgm:shape xmlns:r="http://schemas.openxmlformats.org/officeDocument/2006/relationships" type="ellipse" r:blip="">
              <dgm:adjLst/>
            </dgm:shape>
            <dgm:presOf/>
          </dgm:layoutNode>
          <dgm:layoutNode name="Child1Accent9" styleLbl="alignNode1">
            <dgm:alg type="sp"/>
            <dgm:shape xmlns:r="http://schemas.openxmlformats.org/officeDocument/2006/relationships" type="ellipse" r:blip="">
              <dgm:adjLst/>
            </dgm:shape>
            <dgm:presOf/>
          </dgm:layoutNode>
          <dgm:layoutNode name="Child1"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2" axis="ch" ptType="node" st="2" cnt="1">
          <dgm:layoutNode name="Child2Accent1" styleLbl="alignNode1">
            <dgm:alg type="sp"/>
            <dgm:shape xmlns:r="http://schemas.openxmlformats.org/officeDocument/2006/relationships" type="ellipse" r:blip="">
              <dgm:adjLst/>
            </dgm:shape>
            <dgm:presOf/>
          </dgm:layoutNode>
          <dgm:layoutNode name="Child2Accent2" styleLbl="alignNode1">
            <dgm:alg type="sp"/>
            <dgm:shape xmlns:r="http://schemas.openxmlformats.org/officeDocument/2006/relationships" type="ellipse" r:blip="">
              <dgm:adjLst/>
            </dgm:shape>
            <dgm:presOf/>
          </dgm:layoutNode>
          <dgm:layoutNode name="Child2Accent3" styleLbl="alignNode1">
            <dgm:alg type="sp"/>
            <dgm:shape xmlns:r="http://schemas.openxmlformats.org/officeDocument/2006/relationships" type="ellipse" r:blip="">
              <dgm:adjLst/>
            </dgm:shape>
            <dgm:presOf/>
          </dgm:layoutNode>
          <dgm:layoutNode name="Child2Accent4" styleLbl="alignNode1">
            <dgm:alg type="sp"/>
            <dgm:shape xmlns:r="http://schemas.openxmlformats.org/officeDocument/2006/relationships" type="ellipse" r:blip="">
              <dgm:adjLst/>
            </dgm:shape>
            <dgm:presOf/>
          </dgm:layoutNode>
          <dgm:layoutNode name="Child2Accent5" styleLbl="alignNode1">
            <dgm:alg type="sp"/>
            <dgm:shape xmlns:r="http://schemas.openxmlformats.org/officeDocument/2006/relationships" type="ellipse" r:blip="">
              <dgm:adjLst/>
            </dgm:shape>
            <dgm:presOf/>
          </dgm:layoutNode>
          <dgm:layoutNode name="Child2Accent6" styleLbl="alignNode1">
            <dgm:alg type="sp"/>
            <dgm:shape xmlns:r="http://schemas.openxmlformats.org/officeDocument/2006/relationships" type="ellipse" r:blip="">
              <dgm:adjLst/>
            </dgm:shape>
            <dgm:presOf/>
          </dgm:layoutNode>
          <dgm:layoutNode name="Child2Accent7" styleLbl="alignNode1">
            <dgm:alg type="sp"/>
            <dgm:shape xmlns:r="http://schemas.openxmlformats.org/officeDocument/2006/relationships" type="ellipse" r:blip="">
              <dgm:adjLst/>
            </dgm:shape>
            <dgm:presOf/>
          </dgm:layoutNode>
          <dgm:layoutNode name="Child2"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3" axis="ch" ptType="node" st="3" cnt="1">
          <dgm:layoutNode name="Child3Accent1" styleLbl="alignNode1">
            <dgm:alg type="sp"/>
            <dgm:shape xmlns:r="http://schemas.openxmlformats.org/officeDocument/2006/relationships" type="ellipse" r:blip="">
              <dgm:adjLst/>
            </dgm:shape>
            <dgm:presOf/>
          </dgm:layoutNode>
          <dgm:layoutNode name="Child3Accent2" styleLbl="alignNode1">
            <dgm:alg type="sp"/>
            <dgm:shape xmlns:r="http://schemas.openxmlformats.org/officeDocument/2006/relationships" type="ellipse" r:blip="">
              <dgm:adjLst/>
            </dgm:shape>
            <dgm:presOf/>
          </dgm:layoutNode>
          <dgm:layoutNode name="Child3Accent3" styleLbl="alignNode1">
            <dgm:alg type="sp"/>
            <dgm:shape xmlns:r="http://schemas.openxmlformats.org/officeDocument/2006/relationships" type="ellipse" r:blip="">
              <dgm:adjLst/>
            </dgm:shape>
            <dgm:presOf/>
          </dgm:layoutNode>
          <dgm:layoutNode name="Child3Accent4" styleLbl="alignNode1">
            <dgm:alg type="sp"/>
            <dgm:shape xmlns:r="http://schemas.openxmlformats.org/officeDocument/2006/relationships" type="ellipse" r:blip="">
              <dgm:adjLst/>
            </dgm:shape>
            <dgm:presOf/>
          </dgm:layoutNode>
          <dgm:layoutNode name="Child3Accent5" styleLbl="alignNode1">
            <dgm:alg type="sp"/>
            <dgm:shape xmlns:r="http://schemas.openxmlformats.org/officeDocument/2006/relationships" type="ellipse" r:blip="">
              <dgm:adjLst/>
            </dgm:shape>
            <dgm:presOf/>
          </dgm:layoutNode>
          <dgm:layoutNode name="Child3Accent6" styleLbl="alignNode1">
            <dgm:alg type="sp"/>
            <dgm:shape xmlns:r="http://schemas.openxmlformats.org/officeDocument/2006/relationships" type="ellipse" r:blip="">
              <dgm:adjLst/>
            </dgm:shape>
            <dgm:presOf/>
          </dgm:layoutNode>
          <dgm:layoutNode name="Child3Accent7" styleLbl="alignNode1">
            <dgm:alg type="sp"/>
            <dgm:shape xmlns:r="http://schemas.openxmlformats.org/officeDocument/2006/relationships" type="ellipse" r:blip="">
              <dgm:adjLst/>
            </dgm:shape>
            <dgm:presOf/>
          </dgm:layoutNode>
          <dgm:layoutNode name="Child3"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4" axis="ch" ptType="node" st="4" cnt="1">
          <dgm:layoutNode name="Child4Accent1" styleLbl="alignNode1">
            <dgm:alg type="sp"/>
            <dgm:shape xmlns:r="http://schemas.openxmlformats.org/officeDocument/2006/relationships" type="ellipse" r:blip="">
              <dgm:adjLst/>
            </dgm:shape>
            <dgm:presOf/>
          </dgm:layoutNode>
          <dgm:layoutNode name="Child4Accent2" styleLbl="alignNode1">
            <dgm:alg type="sp"/>
            <dgm:shape xmlns:r="http://schemas.openxmlformats.org/officeDocument/2006/relationships" type="ellipse" r:blip="">
              <dgm:adjLst/>
            </dgm:shape>
            <dgm:presOf/>
          </dgm:layoutNode>
          <dgm:layoutNode name="Child4Accent3" styleLbl="alignNode1">
            <dgm:alg type="sp"/>
            <dgm:shape xmlns:r="http://schemas.openxmlformats.org/officeDocument/2006/relationships" type="ellipse" r:blip="">
              <dgm:adjLst/>
            </dgm:shape>
            <dgm:presOf/>
          </dgm:layoutNode>
          <dgm:layoutNode name="Child4Accent4" styleLbl="alignNode1">
            <dgm:alg type="sp"/>
            <dgm:shape xmlns:r="http://schemas.openxmlformats.org/officeDocument/2006/relationships" type="ellipse" r:blip="">
              <dgm:adjLst/>
            </dgm:shape>
            <dgm:presOf/>
          </dgm:layoutNode>
          <dgm:layoutNode name="Child4Accent5" styleLbl="alignNode1">
            <dgm:alg type="sp"/>
            <dgm:shape xmlns:r="http://schemas.openxmlformats.org/officeDocument/2006/relationships" type="ellipse" r:blip="">
              <dgm:adjLst/>
            </dgm:shape>
            <dgm:presOf/>
          </dgm:layoutNode>
          <dgm:layoutNode name="Child4Accent6" styleLbl="alignNode1">
            <dgm:alg type="sp"/>
            <dgm:shape xmlns:r="http://schemas.openxmlformats.org/officeDocument/2006/relationships" type="ellipse" r:blip="">
              <dgm:adjLst/>
            </dgm:shape>
            <dgm:presOf/>
          </dgm:layoutNode>
          <dgm:layoutNode name="Child4Accent7" styleLbl="alignNode1">
            <dgm:alg type="sp"/>
            <dgm:shape xmlns:r="http://schemas.openxmlformats.org/officeDocument/2006/relationships" type="ellipse" r:blip="">
              <dgm:adjLst/>
            </dgm:shape>
            <dgm:presOf/>
          </dgm:layoutNode>
          <dgm:layoutNode name="Child4Accent8" styleLbl="alignNode1">
            <dgm:alg type="sp"/>
            <dgm:shape xmlns:r="http://schemas.openxmlformats.org/officeDocument/2006/relationships" type="ellipse" r:blip="">
              <dgm:adjLst/>
            </dgm:shape>
            <dgm:presOf/>
          </dgm:layoutNode>
          <dgm:layoutNode name="Child4"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5" axis="ch" ptType="node" st="5" cnt="1">
          <dgm:layoutNode name="Child5Accent1" styleLbl="alignNode1">
            <dgm:alg type="sp"/>
            <dgm:shape xmlns:r="http://schemas.openxmlformats.org/officeDocument/2006/relationships" type="ellipse" r:blip="">
              <dgm:adjLst/>
            </dgm:shape>
            <dgm:presOf/>
          </dgm:layoutNode>
          <dgm:layoutNode name="Child5Accent2" styleLbl="alignNode1">
            <dgm:alg type="sp"/>
            <dgm:shape xmlns:r="http://schemas.openxmlformats.org/officeDocument/2006/relationships" type="ellipse" r:blip="">
              <dgm:adjLst/>
            </dgm:shape>
            <dgm:presOf/>
          </dgm:layoutNode>
          <dgm:layoutNode name="Child5Accent3" styleLbl="alignNode1">
            <dgm:alg type="sp"/>
            <dgm:shape xmlns:r="http://schemas.openxmlformats.org/officeDocument/2006/relationships" type="ellipse" r:blip="">
              <dgm:adjLst/>
            </dgm:shape>
            <dgm:presOf/>
          </dgm:layoutNode>
          <dgm:layoutNode name="Child5Accent4" styleLbl="alignNode1">
            <dgm:alg type="sp"/>
            <dgm:shape xmlns:r="http://schemas.openxmlformats.org/officeDocument/2006/relationships" type="ellipse" r:blip="">
              <dgm:adjLst/>
            </dgm:shape>
            <dgm:presOf/>
          </dgm:layoutNode>
          <dgm:layoutNode name="Child5Accent5" styleLbl="alignNode1">
            <dgm:alg type="sp"/>
            <dgm:shape xmlns:r="http://schemas.openxmlformats.org/officeDocument/2006/relationships" type="ellipse" r:blip="">
              <dgm:adjLst/>
            </dgm:shape>
            <dgm:presOf/>
          </dgm:layoutNode>
          <dgm:layoutNode name="Child5Accent6" styleLbl="alignNode1">
            <dgm:alg type="sp"/>
            <dgm:shape xmlns:r="http://schemas.openxmlformats.org/officeDocument/2006/relationships" type="ellipse" r:blip="">
              <dgm:adjLst/>
            </dgm:shape>
            <dgm:presOf/>
          </dgm:layoutNode>
          <dgm:layoutNode name="Child5Accent7" styleLbl="alignNode1">
            <dgm:alg type="sp"/>
            <dgm:shape xmlns:r="http://schemas.openxmlformats.org/officeDocument/2006/relationships" type="ellipse" r:blip="">
              <dgm:adjLst/>
            </dgm:shape>
            <dgm:presOf/>
          </dgm:layoutNode>
          <dgm:layoutNode name="Child5Accent8" styleLbl="alignNode1">
            <dgm:alg type="sp"/>
            <dgm:shape xmlns:r="http://schemas.openxmlformats.org/officeDocument/2006/relationships" type="ellipse" r:blip="">
              <dgm:adjLst/>
            </dgm:shape>
            <dgm:presOf/>
          </dgm:layoutNode>
          <dgm:layoutNode name="Child5Accent9" styleLbl="alignNode1">
            <dgm:alg type="sp"/>
            <dgm:shape xmlns:r="http://schemas.openxmlformats.org/officeDocument/2006/relationships" type="ellipse" r:blip="">
              <dgm:adjLst/>
            </dgm:shape>
            <dgm:presOf/>
          </dgm:layoutNode>
          <dgm:layoutNode name="Child5"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1/layout/ConvergingText">
  <dgm:title val="Converging Text"/>
  <dgm:desc val="Use to show multiple steps or parts that merge into a whole. Limited to one Level 1 shape that contains text and a maximum of five Level 2 shapes."/>
  <dgm:catLst>
    <dgm:cat type="process" pri="6500"/>
    <dgm:cat type="officeonline" pri="5000"/>
  </dgm:catLst>
  <dgm:samp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tyleData>
  <dgm:clr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clrData>
  <dgm:layoutNode name="Name0">
    <dgm:varLst>
      <dgm:chMax/>
      <dgm:chPref val="1"/>
      <dgm:dir/>
      <dgm:animOne val="branch"/>
      <dgm:animLvl val="lvl"/>
      <dgm:resizeHandles/>
    </dgm:varLst>
    <dgm:choose name="Name1">
      <dgm:if name="Name2" func="var" arg="dir" op="equ" val="norm">
        <dgm:alg type="lin">
          <dgm:param type="linDir" val="fromL"/>
          <dgm:param type="vertAlign" val="mid"/>
          <dgm:param type="nodeVertAlign" val="mid"/>
          <dgm:param type="horzAlign" val="ctr"/>
        </dgm:alg>
      </dgm:if>
      <dgm:else name="Name3">
        <dgm:alg type="lin">
          <dgm:param type="linDir" val="fromR"/>
          <dgm:param type="vertAlign" val="mid"/>
          <dgm:param type="nodeVertAlign" val="mid"/>
          <dgm:param type="horzAlign" val="ctr"/>
        </dgm:alg>
      </dgm:else>
    </dgm:choose>
    <dgm:shape xmlns:r="http://schemas.openxmlformats.org/officeDocument/2006/relationships" r:blip="">
      <dgm:adjLst/>
    </dgm:shape>
    <dgm:constrLst>
      <dgm:constr type="primFontSz" for="des" forName="Parent" op="equ" val="65"/>
      <dgm:constr type="primFontSz" for="des" forName="Child1" op="equ" val="65"/>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w" for="ch" forName="composite" refType="w"/>
      <dgm:constr type="h" for="ch" forName="composite" refType="h"/>
      <dgm:constr type="sp" refType="w" refFor="ch" refForName="composite" op="equ" fact="0.05"/>
      <dgm:constr type="w" for="ch" forName="sibTrans" refType="w" refFor="ch" refForName="composite" op="equ" fact="0.05"/>
      <dgm:constr type="h" for="ch" forName="sibTrans" refType="w" refFor="ch" refForName="sibTrans" op="equ"/>
    </dgm:constrLst>
    <dgm:forEach name="nodesForEach" axis="ch" ptType="node">
      <dgm:layoutNode name="composite">
        <dgm:choose name="Name4">
          <dgm:if name="Name5" func="var" arg="dir" op="equ" val="norm">
            <dgm:choose name="Name6">
              <dgm:if name="Name7" axis="ch" ptType="node" func="cnt" op="equ" val="0">
                <dgm:alg type="composite">
                  <dgm:param type="ar" val="2.1059"/>
                </dgm:alg>
                <dgm:constrLst>
                  <dgm:constr type="l" for="ch" forName="Parent" refType="w" fact="0"/>
                  <dgm:constr type="t" for="ch" forName="Parent" refType="h" fact="0"/>
                  <dgm:constr type="w" for="ch" forName="Parent" refType="w" fact="0.4749"/>
                  <dgm:constr type="h" for="ch" forName="Parent" refType="h"/>
                  <dgm:constr type="l" for="ch" forName="ParentAccent1" refType="w" fact="0.9531"/>
                  <dgm:constr type="t" for="ch" forName="ParentAccent1" refType="h" fact="0.4506"/>
                  <dgm:constr type="w" for="ch" forName="ParentAccent1" refType="w" fact="0.0469"/>
                  <dgm:constr type="h" for="ch" forName="ParentAccent1" refType="h" fact="0.0988"/>
                  <dgm:constr type="l" for="ch" forName="ParentAccent2" refType="w" fact="0.8734"/>
                  <dgm:constr type="t" for="ch" forName="ParentAccent2" refType="h" fact="0.4506"/>
                  <dgm:constr type="w" for="ch" forName="ParentAccent2" refType="w" fact="0.0469"/>
                  <dgm:constr type="h" for="ch" forName="ParentAccent2" refType="h" fact="0.0988"/>
                  <dgm:constr type="l" for="ch" forName="ParentAccent3" refType="w" fact="0.7937"/>
                  <dgm:constr type="t" for="ch" forName="ParentAccent3" refType="h" fact="0.4506"/>
                  <dgm:constr type="w" for="ch" forName="ParentAccent3" refType="w" fact="0.0469"/>
                  <dgm:constr type="h" for="ch" forName="ParentAccent3" refType="h" fact="0.0988"/>
                  <dgm:constr type="l" for="ch" forName="ParentAccent4" refType="w" fact="0.714"/>
                  <dgm:constr type="t" for="ch" forName="ParentAccent4" refType="h" fact="0.4506"/>
                  <dgm:constr type="w" for="ch" forName="ParentAccent4" refType="w" fact="0.0469"/>
                  <dgm:constr type="h" for="ch" forName="ParentAccent4" refType="h" fact="0.0988"/>
                  <dgm:constr type="l" for="ch" forName="ParentAccent5" refType="w" fact="0.6343"/>
                  <dgm:constr type="t" for="ch" forName="ParentAccent5" refType="h" fact="0.4506"/>
                  <dgm:constr type="w" for="ch" forName="ParentAccent5" refType="w" fact="0.0469"/>
                  <dgm:constr type="h" for="ch" forName="ParentAccent5" refType="h" fact="0.0988"/>
                  <dgm:constr type="l" for="ch" forName="ParentAccent6" refType="w" fact="0.5076"/>
                  <dgm:constr type="t" for="ch" forName="ParentAccent6" refType="h" fact="0.4012"/>
                  <dgm:constr type="w" for="ch" forName="ParentAccent6" refType="w" fact="0.0939"/>
                  <dgm:constr type="h" for="ch" forName="ParentAccent6" refType="h" fact="0.1976"/>
                  <dgm:constr type="l" for="ch" forName="ParentAccent7" refType="w" fact="0.8766"/>
                  <dgm:constr type="t" for="ch" forName="ParentAccent7" refType="h" fact="0.2465"/>
                  <dgm:constr type="w" for="ch" forName="ParentAccent7" refType="w" fact="0.0469"/>
                  <dgm:constr type="h" for="ch" forName="ParentAccent7" refType="h" fact="0.0988"/>
                  <dgm:constr type="l" for="ch" forName="ParentAccent8" refType="w" fact="0.8766"/>
                  <dgm:constr type="t" for="ch" forName="ParentAccent8" refType="h" fact="0.6562"/>
                  <dgm:constr type="w" for="ch" forName="ParentAccent8" refType="w" fact="0.0469"/>
                  <dgm:constr type="h" for="ch" forName="ParentAccent8" refType="h" fact="0.0988"/>
                  <dgm:constr type="l" for="ch" forName="ParentAccent9" refType="w" fact="0.9185"/>
                  <dgm:constr type="t" for="ch" forName="ParentAccent9" refType="h" fact="0.3353"/>
                  <dgm:constr type="w" for="ch" forName="ParentAccent9" refType="w" fact="0.0469"/>
                  <dgm:constr type="h" for="ch" forName="ParentAccent9" refType="h" fact="0.0988"/>
                  <dgm:constr type="l" for="ch" forName="ParentAccent10" refType="w" fact="0.9213"/>
                  <dgm:constr type="t" for="ch" forName="ParentAccent10" refType="h" fact="0.5679"/>
                  <dgm:constr type="w" for="ch" forName="ParentAccent10" refType="w" fact="0.0469"/>
                  <dgm:constr type="h" for="ch" forName="ParentAccent10" refType="h" fact="0.0988"/>
                </dgm:constrLst>
              </dgm:if>
              <dgm:if name="Name8" axis="ch" ptType="node" func="cnt" op="equ" val="1">
                <dgm:alg type="composite">
                  <dgm:param type="ar" val="3.4411"/>
                </dgm:alg>
                <dgm:constrLst>
                  <dgm:constr type="l" for="ch" forName="Child1Accent1" refType="w" fact="0.284"/>
                  <dgm:constr type="t" for="ch" forName="Child1Accent1" refType="h" fact="0.4012"/>
                  <dgm:constr type="w" for="ch" forName="Child1Accent1" refType="w" fact="0.0574"/>
                  <dgm:constr type="h" for="ch" forName="Child1Accent1" refType="h" fact="0.1976"/>
                  <dgm:constr type="l" for="ch" forName="Child1Accent2" refType="w" fact="0.2272"/>
                  <dgm:constr type="t" for="ch" forName="Child1Accent2" refType="h" fact="0.4506"/>
                  <dgm:constr type="w" for="ch" forName="Child1Accent2" refType="w" fact="0.0287"/>
                  <dgm:constr type="h" for="ch" forName="Child1Accent2" refType="h" fact="0.0988"/>
                  <dgm:constr type="l" for="ch" forName="Child1Accent3" refType="w" fact="0.1705"/>
                  <dgm:constr type="t" for="ch" forName="Child1Accent3" refType="h" fact="0.4506"/>
                  <dgm:constr type="w" for="ch" forName="Child1Accent3" refType="w" fact="0.0287"/>
                  <dgm:constr type="h" for="ch" forName="Child1Accent3" refType="h" fact="0.0988"/>
                  <dgm:constr type="l" for="ch" forName="Child1Accent4" refType="w" fact="0.1137"/>
                  <dgm:constr type="t" for="ch" forName="Child1Accent4" refType="h" fact="0.4506"/>
                  <dgm:constr type="w" for="ch" forName="Child1Accent4" refType="w" fact="0.0287"/>
                  <dgm:constr type="h" for="ch" forName="Child1Accent4" refType="h" fact="0.0988"/>
                  <dgm:constr type="l" for="ch" forName="Child1Accent5" refType="w" fact="0.057"/>
                  <dgm:constr type="t" for="ch" forName="Child1Accent5" refType="h" fact="0.4506"/>
                  <dgm:constr type="w" for="ch" forName="Child1Accent5" refType="w" fact="0.0287"/>
                  <dgm:constr type="h" for="ch" forName="Child1Accent5" refType="h" fact="0.0988"/>
                  <dgm:constr type="l" for="ch" forName="Child1Accent6" refType="w" fact="0.0002"/>
                  <dgm:constr type="t" for="ch" forName="Child1Accent6" refType="h" fact="0.4506"/>
                  <dgm:constr type="w" for="ch" forName="Child1Accent6" refType="w" fact="0.0287"/>
                  <dgm:constr type="h" for="ch" forName="Child1Accent6" refType="h" fact="0.0988"/>
                  <dgm:constr type="l" for="ch" forName="Child1Accent7" refType="w" fact="0"/>
                  <dgm:constr type="t" for="ch" forName="Child1Accent7" refType="h" fact="0"/>
                  <dgm:constr type="w" for="ch" forName="Child1Accent7" refType="w" fact="0"/>
                  <dgm:constr type="h" for="ch" forName="Child1Accent7" refType="h" fact="0"/>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ParentAccent1" refType="w" fact="0.9713"/>
                  <dgm:constr type="t" for="ch" forName="ParentAccent1" refType="h" fact="0.4506"/>
                  <dgm:constr type="w" for="ch" forName="ParentAccent1" refType="w" fact="0.0287"/>
                  <dgm:constr type="h" for="ch" forName="ParentAccent1" refType="h" fact="0.0988"/>
                  <dgm:constr type="l" for="ch" forName="ParentAccent2" refType="w" fact="0.9187"/>
                  <dgm:constr type="t" for="ch" forName="ParentAccent2" refType="h" fact="0.4506"/>
                  <dgm:constr type="w" for="ch" forName="ParentAccent2" refType="w" fact="0.0287"/>
                  <dgm:constr type="h" for="ch" forName="ParentAccent2" refType="h" fact="0.0988"/>
                  <dgm:constr type="l" for="ch" forName="ParentAccent3" refType="w" fact="0.8661"/>
                  <dgm:constr type="t" for="ch" forName="ParentAccent3" refType="h" fact="0.4506"/>
                  <dgm:constr type="w" for="ch" forName="ParentAccent3" refType="w" fact="0.0287"/>
                  <dgm:constr type="h" for="ch" forName="ParentAccent3" refType="h" fact="0.0988"/>
                  <dgm:constr type="l" for="ch" forName="ParentAccent4" refType="w" fact="0.8136"/>
                  <dgm:constr type="t" for="ch" forName="ParentAccent4" refType="h" fact="0.4506"/>
                  <dgm:constr type="w" for="ch" forName="ParentAccent4" refType="w" fact="0.0287"/>
                  <dgm:constr type="h" for="ch" forName="ParentAccent4" refType="h" fact="0.0988"/>
                  <dgm:constr type="l" for="ch" forName="ParentAccent5" refType="w" fact="0.761"/>
                  <dgm:constr type="t" for="ch" forName="ParentAccent5" refType="h" fact="0.4506"/>
                  <dgm:constr type="w" for="ch" forName="ParentAccent5" refType="w" fact="0.0287"/>
                  <dgm:constr type="h" for="ch" forName="ParentAccent5" refType="h" fact="0.0988"/>
                  <dgm:constr type="l" for="ch" forName="ParentAccent6" refType="w" fact="0.6797"/>
                  <dgm:constr type="t" for="ch" forName="ParentAccent6" refType="h" fact="0.4012"/>
                  <dgm:constr type="w" for="ch" forName="ParentAccent6" refType="w" fact="0.0574"/>
                  <dgm:constr type="h" for="ch" forName="ParentAccent6" refType="h" fact="0.1976"/>
                  <dgm:constr type="l" for="ch" forName="ParentAccent7" refType="w" fact="0.9245"/>
                  <dgm:constr type="t" for="ch" forName="ParentAccent7" refType="h" fact="0.2465"/>
                  <dgm:constr type="w" for="ch" forName="ParentAccent7" refType="w" fact="0.0287"/>
                  <dgm:constr type="h" for="ch" forName="ParentAccent7" refType="h" fact="0.0988"/>
                  <dgm:constr type="l" for="ch" forName="ParentAccent8" refType="w" fact="0.9245"/>
                  <dgm:constr type="t" for="ch" forName="ParentAccent8" refType="h" fact="0.6562"/>
                  <dgm:constr type="w" for="ch" forName="ParentAccent8" refType="w" fact="0.0287"/>
                  <dgm:constr type="h" for="ch" forName="ParentAccent8" refType="h" fact="0.0988"/>
                  <dgm:constr type="l" for="ch" forName="ParentAccent9" refType="w" fact="0.9501"/>
                  <dgm:constr type="t" for="ch" forName="ParentAccent9" refType="h" fact="0.3353"/>
                  <dgm:constr type="w" for="ch" forName="ParentAccent9" refType="w" fact="0.0287"/>
                  <dgm:constr type="h" for="ch" forName="ParentAccent9" refType="h" fact="0.0988"/>
                  <dgm:constr type="l" for="ch" forName="ParentAccent10" refType="w" fact="0.9518"/>
                  <dgm:constr type="t" for="ch" forName="ParentAccent10" refType="h" fact="0.5679"/>
                  <dgm:constr type="w" for="ch" forName="ParentAccent10" refType="w" fact="0.0287"/>
                  <dgm:constr type="h" for="ch" forName="ParentAccent10" refType="h" fact="0.0988"/>
                  <dgm:constr type="l" for="ch" forName="Child1" refType="w" fact="0"/>
                  <dgm:constr type="t" for="ch" forName="Child1" refType="h" fact="0.1978"/>
                  <dgm:constr type="w" for="ch" forName="Child1" refType="w" fact="0.2544"/>
                  <dgm:constr type="h" for="ch" forName="Child1" refType="h" fact="0.2541"/>
                  <dgm:constr type="l" for="ch" forName="Parent" refType="w" fact="0.3653"/>
                  <dgm:constr type="t" for="ch" forName="Parent" refType="h" fact="0"/>
                  <dgm:constr type="w" for="ch" forName="Parent" refType="w" fact="0.2906"/>
                  <dgm:constr type="h" for="ch" forName="Parent" refType="h"/>
                </dgm:constrLst>
              </dgm:if>
              <dgm:if name="Name9" axis="ch" ptType="node" func="cnt" op="equ" val="2">
                <dgm:alg type="composite">
                  <dgm:param type="ar" val="2.1185"/>
                </dgm:alg>
                <dgm:constrLst>
                  <dgm:constr type="l" for="ch" forName="Child1Accent1" refType="w" fact="0.3436"/>
                  <dgm:constr type="t" for="ch" forName="Child1Accent1" refType="h" fact="0.2211"/>
                  <dgm:constr type="w" for="ch" forName="Child1Accent1" refType="w" fact="0.0574"/>
                  <dgm:constr type="h" for="ch" forName="Child1Accent1" refType="h" fact="0.1217"/>
                  <dgm:constr type="l" for="ch" forName="Child1Accent2" refType="w" fact="0.3068"/>
                  <dgm:constr type="t" for="ch" forName="Child1Accent2" refType="h" fact="0.1569"/>
                  <dgm:constr type="w" for="ch" forName="Child1Accent2" refType="w" fact="0.0287"/>
                  <dgm:constr type="h" for="ch" forName="Child1Accent2" refType="h" fact="0.0608"/>
                  <dgm:constr type="l" for="ch" forName="Child1Accent3" refType="w" fact="0.2455"/>
                  <dgm:constr type="t" for="ch" forName="Child1Accent3" refType="h" fact="0.1569"/>
                  <dgm:constr type="w" for="ch" forName="Child1Accent3" refType="w" fact="0.0287"/>
                  <dgm:constr type="h" for="ch" forName="Child1Accent3" refType="h" fact="0.0608"/>
                  <dgm:constr type="l" for="ch" forName="Child1Accent4" refType="w" fact="0.1842"/>
                  <dgm:constr type="t" for="ch" forName="Child1Accent4" refType="h" fact="0.1569"/>
                  <dgm:constr type="w" for="ch" forName="Child1Accent4" refType="w" fact="0.0287"/>
                  <dgm:constr type="h" for="ch" forName="Child1Accent4" refType="h" fact="0.0608"/>
                  <dgm:constr type="l" for="ch" forName="Child1Accent5" refType="w" fact="0.1229"/>
                  <dgm:constr type="t" for="ch" forName="Child1Accent5" refType="h" fact="0.1569"/>
                  <dgm:constr type="w" for="ch" forName="Child1Accent5" refType="w" fact="0.0287"/>
                  <dgm:constr type="h" for="ch" forName="Child1Accent5" refType="h" fact="0.0608"/>
                  <dgm:constr type="l" for="ch" forName="Child1Accent6" refType="w" fact="0.0615"/>
                  <dgm:constr type="t" for="ch" forName="Child1Accent6" refType="h" fact="0.1569"/>
                  <dgm:constr type="w" for="ch" forName="Child1Accent6" refType="w" fact="0.0287"/>
                  <dgm:constr type="h" for="ch" forName="Child1Accent6" refType="h" fact="0.0608"/>
                  <dgm:constr type="l" for="ch" forName="Child1Accent7" refType="w" fact="0.0002"/>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Child2Accent1" refType="w" fact="0.3436"/>
                  <dgm:constr type="t" for="ch" forName="Child2Accent1" refType="h" fact="0.8153"/>
                  <dgm:constr type="w" for="ch" forName="Child2Accent1" refType="w" fact="0.0574"/>
                  <dgm:constr type="h" for="ch" forName="Child2Accent1" refType="h" fact="0.1217"/>
                  <dgm:constr type="l" for="ch" forName="Child2Accent2" refType="w" fact="0.3068"/>
                  <dgm:constr type="t" for="ch" forName="Child2Accent2" refType="h" fact="0.9392"/>
                  <dgm:constr type="w" for="ch" forName="Child2Accent2" refType="w" fact="0.0287"/>
                  <dgm:constr type="h" for="ch" forName="Child2Accent2" refType="h" fact="0.0608"/>
                  <dgm:constr type="l" for="ch" forName="Child2Accent3" refType="w" fact="0.2455"/>
                  <dgm:constr type="t" for="ch" forName="Child2Accent3" refType="h" fact="0.9392"/>
                  <dgm:constr type="w" for="ch" forName="Child2Accent3" refType="w" fact="0.0287"/>
                  <dgm:constr type="h" for="ch" forName="Child2Accent3" refType="h" fact="0.0608"/>
                  <dgm:constr type="l" for="ch" forName="Child2Accent4" refType="w" fact="0.1842"/>
                  <dgm:constr type="t" for="ch" forName="Child2Accent4" refType="h" fact="0.9392"/>
                  <dgm:constr type="w" for="ch" forName="Child2Accent4" refType="w" fact="0.0287"/>
                  <dgm:constr type="h" for="ch" forName="Child2Accent4" refType="h" fact="0.0608"/>
                  <dgm:constr type="l" for="ch" forName="Child2Accent5" refType="w" fact="0.1229"/>
                  <dgm:constr type="t" for="ch" forName="Child2Accent5" refType="h" fact="0.9392"/>
                  <dgm:constr type="w" for="ch" forName="Child2Accent5" refType="w" fact="0.0287"/>
                  <dgm:constr type="h" for="ch" forName="Child2Accent5" refType="h" fact="0.0608"/>
                  <dgm:constr type="l" for="ch" forName="Child2Accent6" refType="w" fact="0.0615"/>
                  <dgm:constr type="t" for="ch" forName="Child2Accent6" refType="h" fact="0.9392"/>
                  <dgm:constr type="w" for="ch" forName="Child2Accent6" refType="w" fact="0.0287"/>
                  <dgm:constr type="h" for="ch" forName="Child2Accent6" refType="h" fact="0.0608"/>
                  <dgm:constr type="l" for="ch" forName="Child2Accent7" refType="w" fact="0.0002"/>
                  <dgm:constr type="t" for="ch" forName="Child2Accent7" refType="h" fact="0.9392"/>
                  <dgm:constr type="w" for="ch" forName="Child2Accent7" refType="w" fact="0.0287"/>
                  <dgm:constr type="h" for="ch" forName="Child2Accent7" refType="h" fact="0.0608"/>
                  <dgm:constr type="l" for="ch" forName="ParentAccent1" refType="w" fact="0.9713"/>
                  <dgm:constr type="t" for="ch" forName="ParentAccent1" refType="h" fact="0.5511"/>
                  <dgm:constr type="w" for="ch" forName="ParentAccent1" refType="w" fact="0.0287"/>
                  <dgm:constr type="h" for="ch" forName="ParentAccent1" refType="h" fact="0.0608"/>
                  <dgm:constr type="l" for="ch" forName="ParentAccent2" refType="w" fact="0.9187"/>
                  <dgm:constr type="t" for="ch" forName="ParentAccent2" refType="h" fact="0.5511"/>
                  <dgm:constr type="w" for="ch" forName="ParentAccent2" refType="w" fact="0.0287"/>
                  <dgm:constr type="h" for="ch" forName="ParentAccent2" refType="h" fact="0.0608"/>
                  <dgm:constr type="l" for="ch" forName="ParentAccent3" refType="w" fact="0.8661"/>
                  <dgm:constr type="t" for="ch" forName="ParentAccent3" refType="h" fact="0.5511"/>
                  <dgm:constr type="w" for="ch" forName="ParentAccent3" refType="w" fact="0.0287"/>
                  <dgm:constr type="h" for="ch" forName="ParentAccent3" refType="h" fact="0.0608"/>
                  <dgm:constr type="l" for="ch" forName="ParentAccent4" refType="w" fact="0.8136"/>
                  <dgm:constr type="t" for="ch" forName="ParentAccent4" refType="h" fact="0.5511"/>
                  <dgm:constr type="w" for="ch" forName="ParentAccent4" refType="w" fact="0.0287"/>
                  <dgm:constr type="h" for="ch" forName="ParentAccent4" refType="h" fact="0.0608"/>
                  <dgm:constr type="l" for="ch" forName="ParentAccent5" refType="w" fact="0.761"/>
                  <dgm:constr type="t" for="ch" forName="ParentAccent5" refType="h" fact="0.5511"/>
                  <dgm:constr type="w" for="ch" forName="ParentAccent5" refType="w" fact="0.0287"/>
                  <dgm:constr type="h" for="ch" forName="ParentAccent5" refType="h" fact="0.0608"/>
                  <dgm:constr type="l" for="ch" forName="ParentAccent6" refType="w" fact="0.6797"/>
                  <dgm:constr type="t" for="ch" forName="ParentAccent6" refType="h" fact="0.5207"/>
                  <dgm:constr type="w" for="ch" forName="ParentAccent6" refType="w" fact="0.0574"/>
                  <dgm:constr type="h" for="ch" forName="ParentAccent6" refType="h" fact="0.1217"/>
                  <dgm:constr type="l" for="ch" forName="ParentAccent7" refType="w" fact="0.9245"/>
                  <dgm:constr type="t" for="ch" forName="ParentAccent7" refType="h" fact="0.4255"/>
                  <dgm:constr type="w" for="ch" forName="ParentAccent7" refType="w" fact="0.0287"/>
                  <dgm:constr type="h" for="ch" forName="ParentAccent7" refType="h" fact="0.0608"/>
                  <dgm:constr type="l" for="ch" forName="ParentAccent8" refType="w" fact="0.9245"/>
                  <dgm:constr type="t" for="ch" forName="ParentAccent8" refType="h" fact="0.6776"/>
                  <dgm:constr type="w" for="ch" forName="ParentAccent8" refType="w" fact="0.0287"/>
                  <dgm:constr type="h" for="ch" forName="ParentAccent8" refType="h" fact="0.0608"/>
                  <dgm:constr type="l" for="ch" forName="ParentAccent9" refType="w" fact="0.9501"/>
                  <dgm:constr type="t" for="ch" forName="ParentAccent9" refType="h" fact="0.4801"/>
                  <dgm:constr type="w" for="ch" forName="ParentAccent9" refType="w" fact="0.0287"/>
                  <dgm:constr type="h" for="ch" forName="ParentAccent9" refType="h" fact="0.0608"/>
                  <dgm:constr type="l" for="ch" forName="ParentAccent10" refType="w" fact="0.9518"/>
                  <dgm:constr type="t" for="ch" forName="ParentAccent10" refType="h" fact="0.6233"/>
                  <dgm:constr type="w" for="ch" forName="ParentAccent10" refType="w" fact="0.0287"/>
                  <dgm:constr type="h" for="ch" forName="ParentAccent10" refType="h" fact="0.0608"/>
                  <dgm:constr type="l" for="ch" forName="Child2" refType="w" fact="0"/>
                  <dgm:constr type="t" for="ch" forName="Child2" refType="h" fact="0.7822"/>
                  <dgm:constr type="w" for="ch" forName="Child2" refType="w" fact="0.3364"/>
                  <dgm:constr type="h" for="ch" forName="Child2" refType="h" fact="0.1564"/>
                  <dgm:constr type="l" for="ch" forName="Child1" refType="w" fact="0"/>
                  <dgm:constr type="t" for="ch" forName="Child1" refType="h" fact="0"/>
                  <dgm:constr type="w" for="ch" forName="Child1" refType="w" fact="0.3364"/>
                  <dgm:constr type="h" for="ch" forName="Child1" refType="h" fact="0.1564"/>
                  <dgm:constr type="l" for="ch" forName="Parent" refType="w" fact="0.3653"/>
                  <dgm:constr type="t" for="ch" forName="Parent" refType="h" fact="0.2737"/>
                  <dgm:constr type="w" for="ch" forName="Parent" refType="w" fact="0.2906"/>
                  <dgm:constr type="h" for="ch" forName="Parent" refType="h" fact="0.6157"/>
                </dgm:constrLst>
              </dgm:if>
              <dgm:if name="Name10" axis="ch" ptType="node" func="cnt" op="equ" val="3">
                <dgm:alg type="composite">
                  <dgm:param type="ar" val="2.1185"/>
                </dgm:alg>
                <dgm:constrLst>
                  <dgm:constr type="l" for="ch" forName="Child1Accent1" refType="w" fact="0.3436"/>
                  <dgm:constr type="t" for="ch" forName="Child1Accent1" refType="h" fact="0.2211"/>
                  <dgm:constr type="w" for="ch" forName="Child1Accent1" refType="w" fact="0.0574"/>
                  <dgm:constr type="h" for="ch" forName="Child1Accent1" refType="h" fact="0.1217"/>
                  <dgm:constr type="l" for="ch" forName="Child1Accent2" refType="w" fact="0.3068"/>
                  <dgm:constr type="t" for="ch" forName="Child1Accent2" refType="h" fact="0.1569"/>
                  <dgm:constr type="w" for="ch" forName="Child1Accent2" refType="w" fact="0.0287"/>
                  <dgm:constr type="h" for="ch" forName="Child1Accent2" refType="h" fact="0.0608"/>
                  <dgm:constr type="l" for="ch" forName="Child1Accent3" refType="w" fact="0.2455"/>
                  <dgm:constr type="t" for="ch" forName="Child1Accent3" refType="h" fact="0.1569"/>
                  <dgm:constr type="w" for="ch" forName="Child1Accent3" refType="w" fact="0.0287"/>
                  <dgm:constr type="h" for="ch" forName="Child1Accent3" refType="h" fact="0.0608"/>
                  <dgm:constr type="l" for="ch" forName="Child1Accent4" refType="w" fact="0.1842"/>
                  <dgm:constr type="t" for="ch" forName="Child1Accent4" refType="h" fact="0.1569"/>
                  <dgm:constr type="w" for="ch" forName="Child1Accent4" refType="w" fact="0.0287"/>
                  <dgm:constr type="h" for="ch" forName="Child1Accent4" refType="h" fact="0.0608"/>
                  <dgm:constr type="l" for="ch" forName="Child1Accent5" refType="w" fact="0.1229"/>
                  <dgm:constr type="t" for="ch" forName="Child1Accent5" refType="h" fact="0.1569"/>
                  <dgm:constr type="w" for="ch" forName="Child1Accent5" refType="w" fact="0.0287"/>
                  <dgm:constr type="h" for="ch" forName="Child1Accent5" refType="h" fact="0.0608"/>
                  <dgm:constr type="l" for="ch" forName="Child2Accent1" refType="w" fact="0.284"/>
                  <dgm:constr type="t" for="ch" forName="Child2Accent1" refType="h" fact="0.5207"/>
                  <dgm:constr type="w" for="ch" forName="Child2Accent1" refType="w" fact="0.0574"/>
                  <dgm:constr type="h" for="ch" forName="Child2Accent1" refType="h" fact="0.1217"/>
                  <dgm:constr type="l" for="ch" forName="Child2Accent2" refType="w" fact="0.2272"/>
                  <dgm:constr type="t" for="ch" forName="Child2Accent2" refType="h" fact="0.5511"/>
                  <dgm:constr type="w" for="ch" forName="Child2Accent2" refType="w" fact="0.0287"/>
                  <dgm:constr type="h" for="ch" forName="Child2Accent2" refType="h" fact="0.0608"/>
                  <dgm:constr type="l" for="ch" forName="Child2Accent3" refType="w" fact="0.1705"/>
                  <dgm:constr type="t" for="ch" forName="Child2Accent3" refType="h" fact="0.5511"/>
                  <dgm:constr type="w" for="ch" forName="Child2Accent3" refType="w" fact="0.0287"/>
                  <dgm:constr type="h" for="ch" forName="Child2Accent3" refType="h" fact="0.0608"/>
                  <dgm:constr type="l" for="ch" forName="Child2Accent4" refType="w" fact="0.1137"/>
                  <dgm:constr type="t" for="ch" forName="Child2Accent4" refType="h" fact="0.5511"/>
                  <dgm:constr type="w" for="ch" forName="Child2Accent4" refType="w" fact="0.0287"/>
                  <dgm:constr type="h" for="ch" forName="Child2Accent4" refType="h" fact="0.0608"/>
                  <dgm:constr type="l" for="ch" forName="Child1Accent6" refType="w" fact="0.0615"/>
                  <dgm:constr type="t" for="ch" forName="Child1Accent6" refType="h" fact="0.1569"/>
                  <dgm:constr type="w" for="ch" forName="Child1Accent6" refType="w" fact="0.0287"/>
                  <dgm:constr type="h" for="ch" forName="Child1Accent6" refType="h" fact="0.0608"/>
                  <dgm:constr type="l" for="ch" forName="Child2Accent5" refType="w" fact="0.057"/>
                  <dgm:constr type="t" for="ch" forName="Child2Accent5" refType="h" fact="0.5511"/>
                  <dgm:constr type="w" for="ch" forName="Child2Accent5" refType="w" fact="0.0287"/>
                  <dgm:constr type="h" for="ch" forName="Child2Accent5" refType="h" fact="0.0608"/>
                  <dgm:constr type="l" for="ch" forName="Child1Accent7" refType="w" fact="0.0002"/>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Child2Accent6" refType="w" fact="0.0002"/>
                  <dgm:constr type="t" for="ch" forName="Child2Accent6" refType="h" fact="0.5511"/>
                  <dgm:constr type="w" for="ch" forName="Child2Accent6" refType="w" fact="0.0287"/>
                  <dgm:constr type="h" for="ch" forName="Child2Accent6" refType="h" fact="0.0608"/>
                  <dgm:constr type="l" for="ch" forName="Child2Accent7" refType="w" fact="0"/>
                  <dgm:constr type="t" for="ch" forName="Child2Accent7" refType="h" fact="0"/>
                  <dgm:constr type="w" for="ch" forName="Child2Accent7" refType="w" fact="0"/>
                  <dgm:constr type="h" for="ch" forName="Child2Accent7" refType="h" fact="0"/>
                  <dgm:constr type="l" for="ch" forName="Child3Accent1" refType="w" fact="0.3436"/>
                  <dgm:constr type="t" for="ch" forName="Child3Accent1" refType="h" fact="0.8153"/>
                  <dgm:constr type="w" for="ch" forName="Child3Accent1" refType="w" fact="0.0574"/>
                  <dgm:constr type="h" for="ch" forName="Child3Accent1" refType="h" fact="0.1217"/>
                  <dgm:constr type="l" for="ch" forName="Child3Accent2" refType="w" fact="0.3068"/>
                  <dgm:constr type="t" for="ch" forName="Child3Accent2" refType="h" fact="0.9392"/>
                  <dgm:constr type="w" for="ch" forName="Child3Accent2" refType="w" fact="0.0287"/>
                  <dgm:constr type="h" for="ch" forName="Child3Accent2" refType="h" fact="0.0608"/>
                  <dgm:constr type="l" for="ch" forName="Child3Accent3" refType="w" fact="0.2455"/>
                  <dgm:constr type="t" for="ch" forName="Child3Accent3" refType="h" fact="0.9392"/>
                  <dgm:constr type="w" for="ch" forName="Child3Accent3" refType="w" fact="0.0287"/>
                  <dgm:constr type="h" for="ch" forName="Child3Accent3" refType="h" fact="0.0608"/>
                  <dgm:constr type="l" for="ch" forName="Child3Accent4" refType="w" fact="0.1842"/>
                  <dgm:constr type="t" for="ch" forName="Child3Accent4" refType="h" fact="0.9392"/>
                  <dgm:constr type="w" for="ch" forName="Child3Accent4" refType="w" fact="0.0287"/>
                  <dgm:constr type="h" for="ch" forName="Child3Accent4" refType="h" fact="0.0608"/>
                  <dgm:constr type="l" for="ch" forName="Child3Accent5" refType="w" fact="0.1229"/>
                  <dgm:constr type="t" for="ch" forName="Child3Accent5" refType="h" fact="0.9392"/>
                  <dgm:constr type="w" for="ch" forName="Child3Accent5" refType="w" fact="0.0287"/>
                  <dgm:constr type="h" for="ch" forName="Child3Accent5" refType="h" fact="0.0608"/>
                  <dgm:constr type="l" for="ch" forName="Child3Accent6" refType="w" fact="0.0615"/>
                  <dgm:constr type="t" for="ch" forName="Child3Accent6" refType="h" fact="0.9392"/>
                  <dgm:constr type="w" for="ch" forName="Child3Accent6" refType="w" fact="0.0287"/>
                  <dgm:constr type="h" for="ch" forName="Child3Accent6" refType="h" fact="0.0608"/>
                  <dgm:constr type="l" for="ch" forName="Child3Accent7" refType="w" fact="0.0002"/>
                  <dgm:constr type="t" for="ch" forName="Child3Accent7" refType="h" fact="0.9392"/>
                  <dgm:constr type="w" for="ch" forName="Child3Accent7" refType="w" fact="0.0287"/>
                  <dgm:constr type="h" for="ch" forName="Child3Accent7" refType="h" fact="0.0608"/>
                  <dgm:constr type="l" for="ch" forName="ParentAccent1" refType="w" fact="0.9713"/>
                  <dgm:constr type="t" for="ch" forName="ParentAccent1" refType="h" fact="0.5511"/>
                  <dgm:constr type="w" for="ch" forName="ParentAccent1" refType="w" fact="0.0287"/>
                  <dgm:constr type="h" for="ch" forName="ParentAccent1" refType="h" fact="0.0608"/>
                  <dgm:constr type="l" for="ch" forName="ParentAccent2" refType="w" fact="0.9187"/>
                  <dgm:constr type="t" for="ch" forName="ParentAccent2" refType="h" fact="0.5511"/>
                  <dgm:constr type="w" for="ch" forName="ParentAccent2" refType="w" fact="0.0287"/>
                  <dgm:constr type="h" for="ch" forName="ParentAccent2" refType="h" fact="0.0608"/>
                  <dgm:constr type="l" for="ch" forName="ParentAccent3" refType="w" fact="0.8661"/>
                  <dgm:constr type="t" for="ch" forName="ParentAccent3" refType="h" fact="0.5511"/>
                  <dgm:constr type="w" for="ch" forName="ParentAccent3" refType="w" fact="0.0287"/>
                  <dgm:constr type="h" for="ch" forName="ParentAccent3" refType="h" fact="0.0608"/>
                  <dgm:constr type="l" for="ch" forName="ParentAccent4" refType="w" fact="0.8136"/>
                  <dgm:constr type="t" for="ch" forName="ParentAccent4" refType="h" fact="0.5511"/>
                  <dgm:constr type="w" for="ch" forName="ParentAccent4" refType="w" fact="0.0287"/>
                  <dgm:constr type="h" for="ch" forName="ParentAccent4" refType="h" fact="0.0608"/>
                  <dgm:constr type="l" for="ch" forName="ParentAccent5" refType="w" fact="0.761"/>
                  <dgm:constr type="t" for="ch" forName="ParentAccent5" refType="h" fact="0.5511"/>
                  <dgm:constr type="w" for="ch" forName="ParentAccent5" refType="w" fact="0.0287"/>
                  <dgm:constr type="h" for="ch" forName="ParentAccent5" refType="h" fact="0.0608"/>
                  <dgm:constr type="l" for="ch" forName="ParentAccent6" refType="w" fact="0.6797"/>
                  <dgm:constr type="t" for="ch" forName="ParentAccent6" refType="h" fact="0.5207"/>
                  <dgm:constr type="w" for="ch" forName="ParentAccent6" refType="w" fact="0.0574"/>
                  <dgm:constr type="h" for="ch" forName="ParentAccent6" refType="h" fact="0.1217"/>
                  <dgm:constr type="l" for="ch" forName="ParentAccent7" refType="w" fact="0.9245"/>
                  <dgm:constr type="t" for="ch" forName="ParentAccent7" refType="h" fact="0.4255"/>
                  <dgm:constr type="w" for="ch" forName="ParentAccent7" refType="w" fact="0.0287"/>
                  <dgm:constr type="h" for="ch" forName="ParentAccent7" refType="h" fact="0.0608"/>
                  <dgm:constr type="l" for="ch" forName="ParentAccent8" refType="w" fact="0.9245"/>
                  <dgm:constr type="t" for="ch" forName="ParentAccent8" refType="h" fact="0.6776"/>
                  <dgm:constr type="w" for="ch" forName="ParentAccent8" refType="w" fact="0.0287"/>
                  <dgm:constr type="h" for="ch" forName="ParentAccent8" refType="h" fact="0.0608"/>
                  <dgm:constr type="l" for="ch" forName="ParentAccent9" refType="w" fact="0.9501"/>
                  <dgm:constr type="t" for="ch" forName="ParentAccent9" refType="h" fact="0.4801"/>
                  <dgm:constr type="w" for="ch" forName="ParentAccent9" refType="w" fact="0.0287"/>
                  <dgm:constr type="h" for="ch" forName="ParentAccent9" refType="h" fact="0.0608"/>
                  <dgm:constr type="l" for="ch" forName="ParentAccent10" refType="w" fact="0.9518"/>
                  <dgm:constr type="t" for="ch" forName="ParentAccent10" refType="h" fact="0.6233"/>
                  <dgm:constr type="w" for="ch" forName="ParentAccent10" refType="w" fact="0.0287"/>
                  <dgm:constr type="h" for="ch" forName="ParentAccent10" refType="h" fact="0.0608"/>
                  <dgm:constr type="l" for="ch" forName="Child3" refType="w" fact="0"/>
                  <dgm:constr type="t" for="ch" forName="Child3" refType="h" fact="0.7822"/>
                  <dgm:constr type="w" for="ch" forName="Child3" refType="w" fact="0.3364"/>
                  <dgm:constr type="h" for="ch" forName="Child3" refType="h" fact="0.1564"/>
                  <dgm:constr type="l" for="ch" forName="Child2" refType="w" fact="0"/>
                  <dgm:constr type="t" for="ch" forName="Child2" refType="h" fact="0.3955"/>
                  <dgm:constr type="w" for="ch" forName="Child2" refType="w" fact="0.2544"/>
                  <dgm:constr type="h" for="ch" forName="Child2" refType="h" fact="0.1564"/>
                  <dgm:constr type="l" for="ch" forName="Child1" refType="w" fact="0"/>
                  <dgm:constr type="t" for="ch" forName="Child1" refType="h" fact="0"/>
                  <dgm:constr type="w" for="ch" forName="Child1" refType="w" fact="0.3364"/>
                  <dgm:constr type="h" for="ch" forName="Child1" refType="h" fact="0.1564"/>
                  <dgm:constr type="l" for="ch" forName="Parent" refType="w" fact="0.3653"/>
                  <dgm:constr type="t" for="ch" forName="Parent" refType="h" fact="0.2737"/>
                  <dgm:constr type="w" for="ch" forName="Parent" refType="w" fact="0.2906"/>
                  <dgm:constr type="h" for="ch" forName="Parent" refType="h" fact="0.6157"/>
                </dgm:constrLst>
              </dgm:if>
              <dgm:if name="Name11" axis="ch" ptType="node" func="cnt" op="equ" val="4">
                <dgm:alg type="composite">
                  <dgm:param type="ar" val="1.8304"/>
                </dgm:alg>
                <dgm:constrLst>
                  <dgm:constr type="l" for="ch" forName="Parent" refType="w" fact="0.3771"/>
                  <dgm:constr type="t" for="ch" forName="Parent" refType="h" fact="0.2946"/>
                  <dgm:constr type="w" for="ch" forName="Parent" refType="w" fact="0.2862"/>
                  <dgm:constr type="h" for="ch" forName="Parent" refType="h" fact="0.5239"/>
                  <dgm:constr type="l" for="ch" forName="Child1Accent1" refType="w" fact="0.3904"/>
                  <dgm:constr type="t" for="ch" forName="Child1Accent1" refType="h" fact="0.2104"/>
                  <dgm:constr type="w" for="ch" forName="Child1Accent1" refType="w" fact="0.0566"/>
                  <dgm:constr type="h" for="ch" forName="Child1Accent1" refType="h" fact="0.1035"/>
                  <dgm:constr type="l" for="ch" forName="Child1Accent3" refType="w" fact="0.3001"/>
                  <dgm:constr type="t" for="ch" forName="Child1Accent3" refType="h" fact="0.128"/>
                  <dgm:constr type="w" for="ch" forName="Child1Accent3" refType="w" fact="0.0283"/>
                  <dgm:constr type="h" for="ch" forName="Child1Accent3" refType="h" fact="0.0518"/>
                  <dgm:constr type="l" for="ch" forName="Child1Accent4" refType="w" fact="0.2418"/>
                  <dgm:constr type="t" for="ch" forName="Child1Accent4" refType="h" fact="0.128"/>
                  <dgm:constr type="w" for="ch" forName="Child1Accent4" refType="w" fact="0.0283"/>
                  <dgm:constr type="h" for="ch" forName="Child1Accent4" refType="h" fact="0.0518"/>
                  <dgm:constr type="l" for="ch" forName="Child1Accent5" refType="w" fact="0.1835"/>
                  <dgm:constr type="t" for="ch" forName="Child1Accent5" refType="h" fact="0.128"/>
                  <dgm:constr type="w" for="ch" forName="Child1Accent5" refType="w" fact="0.0283"/>
                  <dgm:constr type="h" for="ch" forName="Child1Accent5" refType="h" fact="0.0518"/>
                  <dgm:constr type="l" for="ch" forName="Child1Accent6" refType="w" fact="0.1252"/>
                  <dgm:constr type="t" for="ch" forName="Child1Accent6" refType="h" fact="0.128"/>
                  <dgm:constr type="w" for="ch" forName="Child1Accent6" refType="w" fact="0.0283"/>
                  <dgm:constr type="h" for="ch" forName="Child1Accent6" refType="h" fact="0.0518"/>
                  <dgm:constr type="l" for="ch" forName="Child3Accent1" refType="w" fact="0.3158"/>
                  <dgm:constr type="t" for="ch" forName="Child3Accent1" refType="h" fact="0.6212"/>
                  <dgm:constr type="w" for="ch" forName="Child3Accent1" refType="w" fact="0.0566"/>
                  <dgm:constr type="h" for="ch" forName="Child3Accent1" refType="h" fact="0.1035"/>
                  <dgm:constr type="l" for="ch" forName="Child3Accent2" refType="w" fact="0.2689"/>
                  <dgm:constr type="t" for="ch" forName="Child3Accent2" refType="h" fact="0.6828"/>
                  <dgm:constr type="w" for="ch" forName="Child3Accent2" refType="w" fact="0.0283"/>
                  <dgm:constr type="h" for="ch" forName="Child3Accent2" refType="h" fact="0.0518"/>
                  <dgm:constr type="l" for="ch" forName="Child3Accent4" refType="w" fact="0.1614"/>
                  <dgm:constr type="t" for="ch" forName="Child3Accent4" refType="h" fact="0.6828"/>
                  <dgm:constr type="w" for="ch" forName="Child3Accent4" refType="w" fact="0.0283"/>
                  <dgm:constr type="h" for="ch" forName="Child3Accent4" refType="h" fact="0.0518"/>
                  <dgm:constr type="l" for="ch" forName="Child3Accent5" refType="w" fact="0.1077"/>
                  <dgm:constr type="t" for="ch" forName="Child3Accent5" refType="h" fact="0.6828"/>
                  <dgm:constr type="w" for="ch" forName="Child3Accent5" refType="w" fact="0.0283"/>
                  <dgm:constr type="h" for="ch" forName="Child3Accent5" refType="h" fact="0.0518"/>
                  <dgm:constr type="l" for="ch" forName="Child1Accent7" refType="w" fact="0.0668"/>
                  <dgm:constr type="t" for="ch" forName="Child1Accent7" refType="h" fact="0.128"/>
                  <dgm:constr type="w" for="ch" forName="Child1Accent7" refType="w" fact="0.0283"/>
                  <dgm:constr type="h" for="ch" forName="Child1Accent7" refType="h" fact="0.0518"/>
                  <dgm:constr type="l" for="ch" forName="Child3Accent6" refType="w" fact="0.0539"/>
                  <dgm:constr type="t" for="ch" forName="Child3Accent6" refType="h" fact="0.6828"/>
                  <dgm:constr type="w" for="ch" forName="Child3Accent6" refType="w" fact="0.0283"/>
                  <dgm:constr type="h" for="ch" forName="Child3Accent6" refType="h" fact="0.0518"/>
                  <dgm:constr type="l" for="ch" forName="Child1Accent8" refType="w" fact="0.0085"/>
                  <dgm:constr type="t" for="ch" forName="Child1Accent8" refType="h" fact="0.128"/>
                  <dgm:constr type="w" for="ch" forName="Child1Accent8" refType="w" fact="0.0283"/>
                  <dgm:constr type="h" for="ch" forName="Child1Accent8" refType="h" fact="0.0518"/>
                  <dgm:constr type="l" for="ch" forName="Child1Accent9" refType="w" fact="0"/>
                  <dgm:constr type="t" for="ch" forName="Child1Accent9" refType="h" fact="0"/>
                  <dgm:constr type="w" for="ch" forName="Child1Accent9" refType="w" fact="0"/>
                  <dgm:constr type="h" for="ch" forName="Child1Accent9" refType="h" fact="0"/>
                  <dgm:constr type="l" for="ch" forName="Child3Accent7" refType="w" fact="0.0002"/>
                  <dgm:constr type="t" for="ch" forName="Child3Accent7" refType="h" fact="0.6828"/>
                  <dgm:constr type="w" for="ch" forName="Child3Accent7" refType="w" fact="0.0283"/>
                  <dgm:constr type="h" for="ch" forName="Child3Accent7" refType="h" fact="0.0518"/>
                  <dgm:constr type="l" for="ch" forName="Child4Accent1" refType="w" fact="0.3904"/>
                  <dgm:constr type="t" for="ch" forName="Child4Accent1" refType="h" fact="0.8"/>
                  <dgm:constr type="w" for="ch" forName="Child4Accent1" refType="w" fact="0.0566"/>
                  <dgm:constr type="h" for="ch" forName="Child4Accent1" refType="h" fact="0.1035"/>
                  <dgm:constr type="l" for="ch" forName="Child4Accent3" refType="w" fact="0.2998"/>
                  <dgm:constr type="t" for="ch" forName="Child4Accent3" refType="h" fact="0.9482"/>
                  <dgm:constr type="w" for="ch" forName="Child4Accent3" refType="w" fact="0.0283"/>
                  <dgm:constr type="h" for="ch" forName="Child4Accent3" refType="h" fact="0.0518"/>
                  <dgm:constr type="l" for="ch" forName="Child4Accent4" refType="w" fact="0.2415"/>
                  <dgm:constr type="t" for="ch" forName="Child4Accent4" refType="h" fact="0.9482"/>
                  <dgm:constr type="w" for="ch" forName="Child4Accent4" refType="w" fact="0.0283"/>
                  <dgm:constr type="h" for="ch" forName="Child4Accent4" refType="h" fact="0.0518"/>
                  <dgm:constr type="l" for="ch" forName="Child4Accent5" refType="w" fact="0.1833"/>
                  <dgm:constr type="t" for="ch" forName="Child4Accent5" refType="h" fact="0.9482"/>
                  <dgm:constr type="w" for="ch" forName="Child4Accent5" refType="w" fact="0.0283"/>
                  <dgm:constr type="h" for="ch" forName="Child4Accent5" refType="h" fact="0.0518"/>
                  <dgm:constr type="l" for="ch" forName="Child4Accent6" refType="w" fact="0.1251"/>
                  <dgm:constr type="t" for="ch" forName="Child4Accent6" refType="h" fact="0.9482"/>
                  <dgm:constr type="w" for="ch" forName="Child4Accent6" refType="w" fact="0.0283"/>
                  <dgm:constr type="h" for="ch" forName="Child4Accent6" refType="h" fact="0.0518"/>
                  <dgm:constr type="l" for="ch" forName="Child4Accent7" refType="w" fact="0.0668"/>
                  <dgm:constr type="t" for="ch" forName="Child4Accent7" refType="h" fact="0.9482"/>
                  <dgm:constr type="w" for="ch" forName="Child4Accent7" refType="w" fact="0.0283"/>
                  <dgm:constr type="h" for="ch" forName="Child4Accent7" refType="h" fact="0.0518"/>
                  <dgm:constr type="l" for="ch" forName="Child4Accent8" refType="w" fact="0.0086"/>
                  <dgm:constr type="t" for="ch" forName="Child4Accent8" refType="h" fact="0.9482"/>
                  <dgm:constr type="w" for="ch" forName="Child4Accent8" refType="w" fact="0.0283"/>
                  <dgm:constr type="h" for="ch" forName="Child4Accent8" refType="h" fact="0.0518"/>
                  <dgm:constr type="l" for="ch" forName="Child2Accent1" refType="w" fact="0.3158"/>
                  <dgm:constr type="t" for="ch" forName="Child2Accent1" refType="h" fact="0.3725"/>
                  <dgm:constr type="w" for="ch" forName="Child2Accent1" refType="w" fact="0.0566"/>
                  <dgm:constr type="h" for="ch" forName="Child2Accent1" refType="h" fact="0.1035"/>
                  <dgm:constr type="l" for="ch" forName="Child4Accent2" refType="w" fact="0.358"/>
                  <dgm:constr type="t" for="ch" forName="Child4Accent2" refType="h" fact="0.8993"/>
                  <dgm:constr type="w" for="ch" forName="Child4Accent2" refType="w" fact="0.0283"/>
                  <dgm:constr type="h" for="ch" forName="Child4Accent2" refType="h" fact="0.0518"/>
                  <dgm:constr type="l" for="ch" forName="Child1Accent2" refType="w" fact="0.3585"/>
                  <dgm:constr type="t" for="ch" forName="Child1Accent2" refType="h" fact="0.162"/>
                  <dgm:constr type="w" for="ch" forName="Child1Accent2" refType="w" fact="0.0283"/>
                  <dgm:constr type="h" for="ch" forName="Child1Accent2" refType="h" fact="0.0518"/>
                  <dgm:constr type="l" for="ch" forName="Child3Accent3" refType="w" fact="0.2151"/>
                  <dgm:constr type="t" for="ch" forName="Child3Accent3" refType="h" fact="0.6828"/>
                  <dgm:constr type="w" for="ch" forName="Child3Accent3" refType="w" fact="0.0283"/>
                  <dgm:constr type="h" for="ch" forName="Child3Accent3" refType="h" fact="0.0518"/>
                  <dgm:constr type="l" for="ch" forName="Child2Accent2" refType="w" fact="0.2689"/>
                  <dgm:constr type="t" for="ch" forName="Child2Accent2" refType="h" fact="0.3937"/>
                  <dgm:constr type="w" for="ch" forName="Child2Accent2" refType="w" fact="0.0283"/>
                  <dgm:constr type="h" for="ch" forName="Child2Accent2" refType="h" fact="0.0518"/>
                  <dgm:constr type="l" for="ch" forName="Child2Accent4" refType="w" fact="0.1614"/>
                  <dgm:constr type="t" for="ch" forName="Child2Accent4" refType="h" fact="0.3937"/>
                  <dgm:constr type="w" for="ch" forName="Child2Accent4" refType="w" fact="0.0283"/>
                  <dgm:constr type="h" for="ch" forName="Child2Accent4" refType="h" fact="0.0518"/>
                  <dgm:constr type="l" for="ch" forName="Child2Accent5" refType="w" fact="0.1077"/>
                  <dgm:constr type="t" for="ch" forName="Child2Accent5" refType="h" fact="0.3937"/>
                  <dgm:constr type="w" for="ch" forName="Child2Accent5" refType="w" fact="0.0283"/>
                  <dgm:constr type="h" for="ch" forName="Child2Accent5" refType="h" fact="0.0518"/>
                  <dgm:constr type="l" for="ch" forName="Child2Accent6" refType="w" fact="0.0539"/>
                  <dgm:constr type="t" for="ch" forName="Child2Accent6" refType="h" fact="0.3937"/>
                  <dgm:constr type="w" for="ch" forName="Child2Accent6" refType="w" fact="0.0283"/>
                  <dgm:constr type="h" for="ch" forName="Child2Accent6" refType="h" fact="0.0518"/>
                  <dgm:constr type="l" for="ch" forName="Child2Accent7" refType="w" fact="0.0002"/>
                  <dgm:constr type="t" for="ch" forName="Child2Accent7" refType="h" fact="0.3937"/>
                  <dgm:constr type="w" for="ch" forName="Child2Accent7" refType="w" fact="0.0283"/>
                  <dgm:constr type="h" for="ch" forName="Child2Accent7" refType="h" fact="0.0518"/>
                  <dgm:constr type="l" for="ch" forName="Child2Accent3" refType="w" fact="0.2151"/>
                  <dgm:constr type="t" for="ch" forName="Child2Accent3" refType="h" fact="0.3937"/>
                  <dgm:constr type="w" for="ch" forName="Child2Accent3" refType="w" fact="0.0283"/>
                  <dgm:constr type="h" for="ch" forName="Child2Accent3" refType="h" fact="0.0518"/>
                  <dgm:constr type="l" for="ch" forName="ParentAccent1" refType="w" fact="0.9717"/>
                  <dgm:constr type="t" for="ch" forName="ParentAccent1" refType="h" fact="0.5316"/>
                  <dgm:constr type="w" for="ch" forName="ParentAccent1" refType="w" fact="0.0283"/>
                  <dgm:constr type="h" for="ch" forName="ParentAccent1" refType="h" fact="0.0518"/>
                  <dgm:constr type="l" for="ch" forName="ParentAccent2" refType="w" fact="0.9199"/>
                  <dgm:constr type="t" for="ch" forName="ParentAccent2" refType="h" fact="0.5316"/>
                  <dgm:constr type="w" for="ch" forName="ParentAccent2" refType="w" fact="0.0283"/>
                  <dgm:constr type="h" for="ch" forName="ParentAccent2" refType="h" fact="0.0518"/>
                  <dgm:constr type="l" for="ch" forName="ParentAccent3" refType="w" fact="0.8682"/>
                  <dgm:constr type="t" for="ch" forName="ParentAccent3" refType="h" fact="0.5316"/>
                  <dgm:constr type="w" for="ch" forName="ParentAccent3" refType="w" fact="0.0283"/>
                  <dgm:constr type="h" for="ch" forName="ParentAccent3" refType="h" fact="0.0518"/>
                  <dgm:constr type="l" for="ch" forName="ParentAccent4" refType="w" fact="0.8164"/>
                  <dgm:constr type="t" for="ch" forName="ParentAccent4" refType="h" fact="0.5316"/>
                  <dgm:constr type="w" for="ch" forName="ParentAccent4" refType="w" fact="0.0283"/>
                  <dgm:constr type="h" for="ch" forName="ParentAccent4" refType="h" fact="0.0518"/>
                  <dgm:constr type="l" for="ch" forName="ParentAccent5" refType="w" fact="0.7646"/>
                  <dgm:constr type="t" for="ch" forName="ParentAccent5" refType="h" fact="0.5316"/>
                  <dgm:constr type="w" for="ch" forName="ParentAccent5" refType="w" fact="0.0283"/>
                  <dgm:constr type="h" for="ch" forName="ParentAccent5" refType="h" fact="0.0518"/>
                  <dgm:constr type="l" for="ch" forName="ParentAccent6" refType="w" fact="0.6846"/>
                  <dgm:constr type="t" for="ch" forName="ParentAccent6" refType="h" fact="0.5057"/>
                  <dgm:constr type="w" for="ch" forName="ParentAccent6" refType="w" fact="0.0566"/>
                  <dgm:constr type="h" for="ch" forName="ParentAccent6" refType="h" fact="0.1035"/>
                  <dgm:constr type="l" for="ch" forName="ParentAccent7" refType="w" fact="0.9256"/>
                  <dgm:constr type="t" for="ch" forName="ParentAccent7" refType="h" fact="0.4247"/>
                  <dgm:constr type="w" for="ch" forName="ParentAccent7" refType="w" fact="0.0283"/>
                  <dgm:constr type="h" for="ch" forName="ParentAccent7" refType="h" fact="0.0518"/>
                  <dgm:constr type="l" for="ch" forName="ParentAccent8" refType="w" fact="0.9256"/>
                  <dgm:constr type="t" for="ch" forName="ParentAccent8" refType="h" fact="0.6392"/>
                  <dgm:constr type="w" for="ch" forName="ParentAccent8" refType="w" fact="0.0283"/>
                  <dgm:constr type="h" for="ch" forName="ParentAccent8" refType="h" fact="0.0518"/>
                  <dgm:constr type="l" for="ch" forName="ParentAccent9" refType="w" fact="0.9509"/>
                  <dgm:constr type="t" for="ch" forName="ParentAccent9" refType="h" fact="0.4712"/>
                  <dgm:constr type="w" for="ch" forName="ParentAccent9" refType="w" fact="0.0283"/>
                  <dgm:constr type="h" for="ch" forName="ParentAccent9" refType="h" fact="0.0518"/>
                  <dgm:constr type="l" for="ch" forName="ParentAccent10" refType="w" fact="0.9525"/>
                  <dgm:constr type="t" for="ch" forName="ParentAccent10" refType="h" fact="0.593"/>
                  <dgm:constr type="w" for="ch" forName="ParentAccent10" refType="w" fact="0.0283"/>
                  <dgm:constr type="h" for="ch" forName="ParentAccent10" refType="h" fact="0.0518"/>
                  <dgm:constr type="l" for="ch" forName="Child4" refType="w" fact="0.0081"/>
                  <dgm:constr type="t" for="ch" forName="Child4" refType="h" fact="0.8184"/>
                  <dgm:constr type="w" for="ch" forName="Child4" refType="w" fact="0.3192"/>
                  <dgm:constr type="h" for="ch" forName="Child4" refType="h" fact="0.1294"/>
                  <dgm:constr type="l" for="ch" forName="Child3" refType="w" fact="0"/>
                  <dgm:constr type="t" for="ch" forName="Child3" refType="h" fact="0.5547"/>
                  <dgm:constr type="w" for="ch" forName="Child3" refType="w" fact="0.297"/>
                  <dgm:constr type="h" for="ch" forName="Child3" refType="h" fact="0.1294"/>
                  <dgm:constr type="l" for="ch" forName="Child2" refType="w" fact="0"/>
                  <dgm:constr type="t" for="ch" forName="Child2" refType="h" fact="0.2662"/>
                  <dgm:constr type="w" for="ch" forName="Child2" refType="w" fact="0.297"/>
                  <dgm:constr type="h" for="ch" forName="Child2" refType="h" fact="0.1294"/>
                  <dgm:constr type="l" for="ch" forName="Child1" refType="w" fact="0.0081"/>
                  <dgm:constr type="t" for="ch" forName="Child1" refType="h" fact="0"/>
                  <dgm:constr type="w" for="ch" forName="Child1" refType="w" fact="0.3192"/>
                  <dgm:constr type="h" for="ch" forName="Child1" refType="h" fact="0.1294"/>
                </dgm:constrLst>
              </dgm:if>
              <dgm:else name="Name12">
                <dgm:alg type="composite">
                  <dgm:param type="ar" val="1.3278"/>
                </dgm:alg>
                <dgm:constrLst>
                  <dgm:constr type="l" for="ch" forName="Child2Accent1" refType="w" fact="0.3436"/>
                  <dgm:constr type="t" for="ch" forName="Child2Accent1" refType="h" fact="0.3184"/>
                  <dgm:constr type="w" for="ch" forName="Child2Accent1" refType="w" fact="0.0574"/>
                  <dgm:constr type="h" for="ch" forName="Child2Accent1" refType="h" fact="0.0763"/>
                  <dgm:constr type="l" for="ch" forName="Child2Accent2" refType="w" fact="0.3068"/>
                  <dgm:constr type="t" for="ch" forName="Child2Accent2" refType="h" fact="0.2781"/>
                  <dgm:constr type="w" for="ch" forName="Child2Accent2" refType="w" fact="0.0287"/>
                  <dgm:constr type="h" for="ch" forName="Child2Accent2" refType="h" fact="0.0381"/>
                  <dgm:constr type="l" for="ch" forName="Child2Accent3" refType="w" fact="0.2455"/>
                  <dgm:constr type="t" for="ch" forName="Child2Accent3" refType="h" fact="0.2781"/>
                  <dgm:constr type="w" for="ch" forName="Child2Accent3" refType="w" fact="0.0287"/>
                  <dgm:constr type="h" for="ch" forName="Child2Accent3" refType="h" fact="0.0381"/>
                  <dgm:constr type="l" for="ch" forName="Child2Accent4" refType="w" fact="0.1842"/>
                  <dgm:constr type="t" for="ch" forName="Child2Accent4" refType="h" fact="0.2781"/>
                  <dgm:constr type="w" for="ch" forName="Child2Accent4" refType="w" fact="0.0287"/>
                  <dgm:constr type="h" for="ch" forName="Child2Accent4" refType="h" fact="0.0381"/>
                  <dgm:constr type="l" for="ch" forName="Child2Accent5" refType="w" fact="0.1229"/>
                  <dgm:constr type="t" for="ch" forName="Child2Accent5" refType="h" fact="0.2781"/>
                  <dgm:constr type="w" for="ch" forName="Child2Accent5" refType="w" fact="0.0287"/>
                  <dgm:constr type="h" for="ch" forName="Child2Accent5" refType="h" fact="0.0381"/>
                  <dgm:constr type="l" for="ch" forName="Child3Accent1" refType="w" fact="0.284"/>
                  <dgm:constr type="t" for="ch" forName="Child3Accent1" refType="h" fact="0.5061"/>
                  <dgm:constr type="w" for="ch" forName="Child3Accent1" refType="w" fact="0.0574"/>
                  <dgm:constr type="h" for="ch" forName="Child3Accent1" refType="h" fact="0.0763"/>
                  <dgm:constr type="l" for="ch" forName="Child3Accent2" refType="w" fact="0.2272"/>
                  <dgm:constr type="t" for="ch" forName="Child3Accent2" refType="h" fact="0.5252"/>
                  <dgm:constr type="w" for="ch" forName="Child3Accent2" refType="w" fact="0.0287"/>
                  <dgm:constr type="h" for="ch" forName="Child3Accent2" refType="h" fact="0.0381"/>
                  <dgm:constr type="l" for="ch" forName="Child3Accent3" refType="w" fact="0.1705"/>
                  <dgm:constr type="t" for="ch" forName="Child3Accent3" refType="h" fact="0.5252"/>
                  <dgm:constr type="w" for="ch" forName="Child3Accent3" refType="w" fact="0.0287"/>
                  <dgm:constr type="h" for="ch" forName="Child3Accent3" refType="h" fact="0.0381"/>
                  <dgm:constr type="l" for="ch" forName="Child3Accent4" refType="w" fact="0.1137"/>
                  <dgm:constr type="t" for="ch" forName="Child3Accent4" refType="h" fact="0.5252"/>
                  <dgm:constr type="w" for="ch" forName="Child3Accent4" refType="w" fact="0.0287"/>
                  <dgm:constr type="h" for="ch" forName="Child3Accent4" refType="h" fact="0.0381"/>
                  <dgm:constr type="l" for="ch" forName="Child2Accent6" refType="w" fact="0.0615"/>
                  <dgm:constr type="t" for="ch" forName="Child2Accent6" refType="h" fact="0.2781"/>
                  <dgm:constr type="w" for="ch" forName="Child2Accent6" refType="w" fact="0.0287"/>
                  <dgm:constr type="h" for="ch" forName="Child2Accent6" refType="h" fact="0.0381"/>
                  <dgm:constr type="l" for="ch" forName="Child3Accent5" refType="w" fact="0.057"/>
                  <dgm:constr type="t" for="ch" forName="Child3Accent5" refType="h" fact="0.5252"/>
                  <dgm:constr type="w" for="ch" forName="Child3Accent5" refType="w" fact="0.0287"/>
                  <dgm:constr type="h" for="ch" forName="Child3Accent5" refType="h" fact="0.0381"/>
                  <dgm:constr type="l" for="ch" forName="Child2Accent7" refType="w" fact="0.0002"/>
                  <dgm:constr type="t" for="ch" forName="Child2Accent7" refType="h" fact="0.2781"/>
                  <dgm:constr type="w" for="ch" forName="Child2Accent7" refType="w" fact="0.0287"/>
                  <dgm:constr type="h" for="ch" forName="Child2Accent7" refType="h" fact="0.0381"/>
                  <dgm:constr type="l" for="ch" forName="Child3Accent6" refType="w" fact="0.0002"/>
                  <dgm:constr type="t" for="ch" forName="Child3Accent6" refType="h" fact="0.5252"/>
                  <dgm:constr type="w" for="ch" forName="Child3Accent6" refType="w" fact="0.0287"/>
                  <dgm:constr type="h" for="ch" forName="Child3Accent6" refType="h" fact="0.0381"/>
                  <dgm:constr type="l" for="ch" forName="Child3Accent7" refType="w" fact="0"/>
                  <dgm:constr type="t" for="ch" forName="Child3Accent7" refType="h" fact="0"/>
                  <dgm:constr type="w" for="ch" forName="Child3Accent7" refType="w" fact="0"/>
                  <dgm:constr type="h" for="ch" forName="Child3Accent7" refType="h" fact="0"/>
                  <dgm:constr type="l" for="ch" forName="Child4Accent1" refType="w" fact="0.3436"/>
                  <dgm:constr type="t" for="ch" forName="Child4Accent1" refType="h" fact="0.6908"/>
                  <dgm:constr type="w" for="ch" forName="Child4Accent1" refType="w" fact="0.0574"/>
                  <dgm:constr type="h" for="ch" forName="Child4Accent1" refType="h" fact="0.0763"/>
                  <dgm:constr type="l" for="ch" forName="Child4Accent2" refType="w" fact="0.3068"/>
                  <dgm:constr type="t" for="ch" forName="Child4Accent2" refType="h" fact="0.7684"/>
                  <dgm:constr type="w" for="ch" forName="Child4Accent2" refType="w" fact="0.0287"/>
                  <dgm:constr type="h" for="ch" forName="Child4Accent2" refType="h" fact="0.0381"/>
                  <dgm:constr type="l" for="ch" forName="Child4Accent3" refType="w" fact="0.2455"/>
                  <dgm:constr type="t" for="ch" forName="Child4Accent3" refType="h" fact="0.7684"/>
                  <dgm:constr type="w" for="ch" forName="Child4Accent3" refType="w" fact="0.0287"/>
                  <dgm:constr type="h" for="ch" forName="Child4Accent3" refType="h" fact="0.0381"/>
                  <dgm:constr type="l" for="ch" forName="Child4Accent4" refType="w" fact="0.1842"/>
                  <dgm:constr type="t" for="ch" forName="Child4Accent4" refType="h" fact="0.7684"/>
                  <dgm:constr type="w" for="ch" forName="Child4Accent4" refType="w" fact="0.0287"/>
                  <dgm:constr type="h" for="ch" forName="Child4Accent4" refType="h" fact="0.0381"/>
                  <dgm:constr type="l" for="ch" forName="Child4Accent5" refType="w" fact="0.1229"/>
                  <dgm:constr type="t" for="ch" forName="Child4Accent5" refType="h" fact="0.7684"/>
                  <dgm:constr type="w" for="ch" forName="Child4Accent5" refType="w" fact="0.0287"/>
                  <dgm:constr type="h" for="ch" forName="Child4Accent5" refType="h" fact="0.0381"/>
                  <dgm:constr type="l" for="ch" forName="Child4Accent6" refType="w" fact="0.0615"/>
                  <dgm:constr type="t" for="ch" forName="Child4Accent6" refType="h" fact="0.7684"/>
                  <dgm:constr type="w" for="ch" forName="Child4Accent6" refType="w" fact="0.0287"/>
                  <dgm:constr type="h" for="ch" forName="Child4Accent6" refType="h" fact="0.0381"/>
                  <dgm:constr type="l" for="ch" forName="Child4Accent7" refType="w" fact="0.0002"/>
                  <dgm:constr type="t" for="ch" forName="Child4Accent7" refType="h" fact="0.7684"/>
                  <dgm:constr type="w" for="ch" forName="Child4Accent7" refType="w" fact="0.0287"/>
                  <dgm:constr type="h" for="ch" forName="Child4Accent7" refType="h" fact="0.0381"/>
                  <dgm:constr type="l" for="ch" forName="Child4Accent8" refType="w" fact="0"/>
                  <dgm:constr type="t" for="ch" forName="Child4Accent8" refType="h" fact="0"/>
                  <dgm:constr type="w" for="ch" forName="Child4Accent8" refType="w" fact="0"/>
                  <dgm:constr type="h" for="ch" forName="Child4Accent8" refType="h" fact="0"/>
                  <dgm:constr type="l" for="ch" forName="ParentAccent1" refType="w" fact="0.9713"/>
                  <dgm:constr type="t" for="ch" forName="ParentAccent1" refType="h" fact="0.5252"/>
                  <dgm:constr type="w" for="ch" forName="ParentAccent1" refType="w" fact="0.0287"/>
                  <dgm:constr type="h" for="ch" forName="ParentAccent1" refType="h" fact="0.0381"/>
                  <dgm:constr type="l" for="ch" forName="ParentAccent2" refType="w" fact="0.9187"/>
                  <dgm:constr type="t" for="ch" forName="ParentAccent2" refType="h" fact="0.5252"/>
                  <dgm:constr type="w" for="ch" forName="ParentAccent2" refType="w" fact="0.0287"/>
                  <dgm:constr type="h" for="ch" forName="ParentAccent2" refType="h" fact="0.0381"/>
                  <dgm:constr type="l" for="ch" forName="ParentAccent3" refType="w" fact="0.8661"/>
                  <dgm:constr type="t" for="ch" forName="ParentAccent3" refType="h" fact="0.5252"/>
                  <dgm:constr type="w" for="ch" forName="ParentAccent3" refType="w" fact="0.0287"/>
                  <dgm:constr type="h" for="ch" forName="ParentAccent3" refType="h" fact="0.0381"/>
                  <dgm:constr type="l" for="ch" forName="ParentAccent4" refType="w" fact="0.8136"/>
                  <dgm:constr type="t" for="ch" forName="ParentAccent4" refType="h" fact="0.5252"/>
                  <dgm:constr type="w" for="ch" forName="ParentAccent4" refType="w" fact="0.0287"/>
                  <dgm:constr type="h" for="ch" forName="ParentAccent4" refType="h" fact="0.0381"/>
                  <dgm:constr type="l" for="ch" forName="ParentAccent5" refType="w" fact="0.761"/>
                  <dgm:constr type="t" for="ch" forName="ParentAccent5" refType="h" fact="0.5252"/>
                  <dgm:constr type="w" for="ch" forName="ParentAccent5" refType="w" fact="0.0287"/>
                  <dgm:constr type="h" for="ch" forName="ParentAccent5" refType="h" fact="0.0381"/>
                  <dgm:constr type="l" for="ch" forName="ParentAccent6" refType="w" fact="0.6797"/>
                  <dgm:constr type="t" for="ch" forName="ParentAccent6" refType="h" fact="0.5061"/>
                  <dgm:constr type="w" for="ch" forName="ParentAccent6" refType="w" fact="0.0574"/>
                  <dgm:constr type="h" for="ch" forName="ParentAccent6" refType="h" fact="0.0763"/>
                  <dgm:constr type="l" for="ch" forName="ParentAccent7" refType="w" fact="0.9245"/>
                  <dgm:constr type="t" for="ch" forName="ParentAccent7" refType="h" fact="0.4464"/>
                  <dgm:constr type="w" for="ch" forName="ParentAccent7" refType="w" fact="0.0287"/>
                  <dgm:constr type="h" for="ch" forName="ParentAccent7" refType="h" fact="0.0381"/>
                  <dgm:constr type="l" for="ch" forName="ParentAccent8" refType="w" fact="0.9245"/>
                  <dgm:constr type="t" for="ch" forName="ParentAccent8" refType="h" fact="0.6045"/>
                  <dgm:constr type="w" for="ch" forName="ParentAccent8" refType="w" fact="0.0287"/>
                  <dgm:constr type="h" for="ch" forName="ParentAccent8" refType="h" fact="0.0381"/>
                  <dgm:constr type="l" for="ch" forName="ParentAccent9" refType="w" fact="0.9501"/>
                  <dgm:constr type="t" for="ch" forName="ParentAccent9" refType="h" fact="0.4807"/>
                  <dgm:constr type="w" for="ch" forName="ParentAccent9" refType="w" fact="0.0287"/>
                  <dgm:constr type="h" for="ch" forName="ParentAccent9" refType="h" fact="0.0381"/>
                  <dgm:constr type="l" for="ch" forName="ParentAccent10" refType="w" fact="0.9518"/>
                  <dgm:constr type="t" for="ch" forName="ParentAccent10" refType="h" fact="0.5705"/>
                  <dgm:constr type="w" for="ch" forName="ParentAccent10" refType="w" fact="0.0287"/>
                  <dgm:constr type="h" for="ch" forName="ParentAccent10" refType="h" fact="0.0381"/>
                  <dgm:constr type="l" for="ch" forName="Child1Accent1" refType="w" fact="0.4819"/>
                  <dgm:constr type="t" for="ch" forName="Child1Accent1" refType="h" fact="0.2457"/>
                  <dgm:constr type="w" for="ch" forName="Child1Accent1" refType="w" fact="0.0574"/>
                  <dgm:constr type="h" for="ch" forName="Child1Accent1" refType="h" fact="0.0763"/>
                  <dgm:constr type="l" for="ch" forName="Child1Accent4" refType="w" fact="0.3653"/>
                  <dgm:constr type="t" for="ch" forName="Child1Accent4" refType="h" fact="0.097"/>
                  <dgm:constr type="w" for="ch" forName="Child1Accent4" refType="w" fact="0.0287"/>
                  <dgm:constr type="h" for="ch" forName="Child1Accent4" refType="h" fact="0.0381"/>
                  <dgm:constr type="l" for="ch" forName="Child1Accent5" refType="w" fact="0.304"/>
                  <dgm:constr type="t" for="ch" forName="Child1Accent5" refType="h" fact="0.097"/>
                  <dgm:constr type="w" for="ch" forName="Child1Accent5" refType="w" fact="0.0287"/>
                  <dgm:constr type="h" for="ch" forName="Child1Accent5" refType="h" fact="0.0381"/>
                  <dgm:constr type="l" for="ch" forName="Child1Accent6" refType="w" fact="0.2426"/>
                  <dgm:constr type="t" for="ch" forName="Child1Accent6" refType="h" fact="0.097"/>
                  <dgm:constr type="w" for="ch" forName="Child1Accent6" refType="w" fact="0.0287"/>
                  <dgm:constr type="h" for="ch" forName="Child1Accent6" refType="h" fact="0.0381"/>
                  <dgm:constr type="l" for="ch" forName="Child1Accent7" refType="w" fact="0.1813"/>
                  <dgm:constr type="t" for="ch" forName="Child1Accent7" refType="h" fact="0.097"/>
                  <dgm:constr type="w" for="ch" forName="Child1Accent7" refType="w" fact="0.0287"/>
                  <dgm:constr type="h" for="ch" forName="Child1Accent7" refType="h" fact="0.0381"/>
                  <dgm:constr type="l" for="ch" forName="Child1Accent8" refType="w" fact="0.12"/>
                  <dgm:constr type="t" for="ch" forName="Child1Accent8" refType="h" fact="0.097"/>
                  <dgm:constr type="w" for="ch" forName="Child1Accent8" refType="w" fact="0.0287"/>
                  <dgm:constr type="h" for="ch" forName="Child1Accent8" refType="h" fact="0.0381"/>
                  <dgm:constr type="l" for="ch" forName="Child1Accent9" refType="w" fact="0.0587"/>
                  <dgm:constr type="t" for="ch" forName="Child1Accent9" refType="h" fact="0.097"/>
                  <dgm:constr type="w" for="ch" forName="Child1Accent9" refType="w" fact="0.0287"/>
                  <dgm:constr type="h" for="ch" forName="Child1Accent9" refType="h" fact="0.0381"/>
                  <dgm:constr type="l" for="ch" forName="Child5Accent1" refType="w" fact="0.4819"/>
                  <dgm:constr type="t" for="ch" forName="Child5Accent1" refType="h" fact="0.7601"/>
                  <dgm:constr type="w" for="ch" forName="Child5Accent1" refType="w" fact="0.0574"/>
                  <dgm:constr type="h" for="ch" forName="Child5Accent1" refType="h" fact="0.0763"/>
                  <dgm:constr type="l" for="ch" forName="Child5Accent4" refType="w" fact="0.3653"/>
                  <dgm:constr type="t" for="ch" forName="Child5Accent4" refType="h" fact="0.9619"/>
                  <dgm:constr type="w" for="ch" forName="Child5Accent4" refType="w" fact="0.0287"/>
                  <dgm:constr type="h" for="ch" forName="Child5Accent4" refType="h" fact="0.0381"/>
                  <dgm:constr type="l" for="ch" forName="Child5Accent5" refType="w" fact="0.304"/>
                  <dgm:constr type="t" for="ch" forName="Child5Accent5" refType="h" fact="0.9619"/>
                  <dgm:constr type="w" for="ch" forName="Child5Accent5" refType="w" fact="0.0287"/>
                  <dgm:constr type="h" for="ch" forName="Child5Accent5" refType="h" fact="0.0381"/>
                  <dgm:constr type="l" for="ch" forName="Child5Accent6" refType="w" fact="0.2426"/>
                  <dgm:constr type="t" for="ch" forName="Child5Accent6" refType="h" fact="0.9619"/>
                  <dgm:constr type="w" for="ch" forName="Child5Accent6" refType="w" fact="0.0287"/>
                  <dgm:constr type="h" for="ch" forName="Child5Accent6" refType="h" fact="0.0381"/>
                  <dgm:constr type="l" for="ch" forName="Child5Accent7" refType="w" fact="0.1813"/>
                  <dgm:constr type="t" for="ch" forName="Child5Accent7" refType="h" fact="0.9619"/>
                  <dgm:constr type="w" for="ch" forName="Child5Accent7" refType="w" fact="0.0287"/>
                  <dgm:constr type="h" for="ch" forName="Child5Accent7" refType="h" fact="0.0381"/>
                  <dgm:constr type="l" for="ch" forName="Child5Accent8" refType="w" fact="0.12"/>
                  <dgm:constr type="t" for="ch" forName="Child5Accent8" refType="h" fact="0.9619"/>
                  <dgm:constr type="w" for="ch" forName="Child5Accent8" refType="w" fact="0.0287"/>
                  <dgm:constr type="h" for="ch" forName="Child5Accent8" refType="h" fact="0.0381"/>
                  <dgm:constr type="l" for="ch" forName="Child5Accent9" refType="w" fact="0.0587"/>
                  <dgm:constr type="t" for="ch" forName="Child5Accent9" refType="h" fact="0.9619"/>
                  <dgm:constr type="w" for="ch" forName="Child5Accent9" refType="w" fact="0.0287"/>
                  <dgm:constr type="h" for="ch" forName="Child5Accent9" refType="h" fact="0.0381"/>
                  <dgm:constr type="l" for="ch" forName="Child5Accent2" refType="w" fact="0.453"/>
                  <dgm:constr type="t" for="ch" forName="Child5Accent2" refType="h" fact="0.8375"/>
                  <dgm:constr type="w" for="ch" forName="Child5Accent2" refType="w" fact="0.0287"/>
                  <dgm:constr type="h" for="ch" forName="Child5Accent2" refType="h" fact="0.0381"/>
                  <dgm:constr type="l" for="ch" forName="Child5Accent3" refType="w" fact="0.4118"/>
                  <dgm:constr type="t" for="ch" forName="Child5Accent3" refType="h" fact="0.8991"/>
                  <dgm:constr type="w" for="ch" forName="Child5Accent3" refType="w" fact="0.0287"/>
                  <dgm:constr type="h" for="ch" forName="Child5Accent3" refType="h" fact="0.0381"/>
                  <dgm:constr type="l" for="ch" forName="Child1Accent2" refType="w" fact="0.4458"/>
                  <dgm:constr type="t" for="ch" forName="Child1Accent2" refType="h" fact="0.2004"/>
                  <dgm:constr type="w" for="ch" forName="Child1Accent2" refType="w" fact="0.0287"/>
                  <dgm:constr type="h" for="ch" forName="Child1Accent2" refType="h" fact="0.0381"/>
                  <dgm:constr type="l" for="ch" forName="Child1Accent3" refType="w" fact="0.4054"/>
                  <dgm:constr type="t" for="ch" forName="Child1Accent3" refType="h" fact="0.1445"/>
                  <dgm:constr type="w" for="ch" forName="Child1Accent3" refType="w" fact="0.0287"/>
                  <dgm:constr type="h" for="ch" forName="Child1Accent3" refType="h" fact="0.0381"/>
                  <dgm:constr type="l" for="ch" forName="Child5" refType="w" fact="0.0581"/>
                  <dgm:constr type="t" for="ch" forName="Child5" refType="h" fact="0.8635"/>
                  <dgm:constr type="w" for="ch" forName="Child5" refType="w" fact="0.3364"/>
                  <dgm:constr type="h" for="ch" forName="Child5" refType="h" fact="0.0981"/>
                  <dgm:constr type="l" for="ch" forName="Child4" refType="w" fact="0"/>
                  <dgm:constr type="t" for="ch" forName="Child4" refType="h" fact="0.6701"/>
                  <dgm:constr type="w" for="ch" forName="Child4" refType="w" fact="0.3364"/>
                  <dgm:constr type="h" for="ch" forName="Child4" refType="h" fact="0.0981"/>
                  <dgm:constr type="l" for="ch" forName="Child3" refType="w" fact="0"/>
                  <dgm:constr type="t" for="ch" forName="Child3" refType="h" fact="0.4276"/>
                  <dgm:constr type="w" for="ch" forName="Child3" refType="w" fact="0.2544"/>
                  <dgm:constr type="h" for="ch" forName="Child3" refType="h" fact="0.0981"/>
                  <dgm:constr type="l" for="ch" forName="Child2" refType="w" fact="0"/>
                  <dgm:constr type="t" for="ch" forName="Child2" refType="h" fact="0.1798"/>
                  <dgm:constr type="w" for="ch" forName="Child2" refType="w" fact="0.3364"/>
                  <dgm:constr type="h" for="ch" forName="Child2" refType="h" fact="0.0981"/>
                  <dgm:constr type="l" for="ch" forName="Child1" refType="w" fact="0.0581"/>
                  <dgm:constr type="t" for="ch" forName="Child1" refType="h" fact="0"/>
                  <dgm:constr type="w" for="ch" forName="Child1" refType="w" fact="0.3364"/>
                  <dgm:constr type="h" for="ch" forName="Child1" refType="h" fact="0.0981"/>
                  <dgm:constr type="l" for="ch" forName="Parent" refType="w" fact="0.3653"/>
                  <dgm:constr type="t" for="ch" forName="Parent" refType="h" fact="0.3513"/>
                  <dgm:constr type="w" for="ch" forName="Parent" refType="w" fact="0.2906"/>
                  <dgm:constr type="h" for="ch" forName="Parent" refType="h" fact="0.3859"/>
                </dgm:constrLst>
              </dgm:else>
            </dgm:choose>
          </dgm:if>
          <dgm:else name="Name13">
            <dgm:choose name="Name14">
              <dgm:if name="Name15" axis="ch" ptType="node" func="cnt" op="equ" val="0">
                <dgm:alg type="composite">
                  <dgm:param type="ar" val="2.1059"/>
                </dgm:alg>
                <dgm:constrLst>
                  <dgm:constr type="r" for="ch" forName="Parent" refType="w"/>
                  <dgm:constr type="t" for="ch" forName="Parent" refType="h" fact="0"/>
                  <dgm:constr type="w" for="ch" forName="Parent" refType="w" fact="0.4749"/>
                  <dgm:constr type="h" for="ch" forName="Parent" refType="h"/>
                  <dgm:constr type="r" for="ch" forName="ParentAccent1" refType="w" fact="0.0469"/>
                  <dgm:constr type="t" for="ch" forName="ParentAccent1" refType="h" fact="0.4506"/>
                  <dgm:constr type="w" for="ch" forName="ParentAccent1" refType="w" fact="0.0469"/>
                  <dgm:constr type="h" for="ch" forName="ParentAccent1" refType="h" fact="0.0988"/>
                  <dgm:constr type="r" for="ch" forName="ParentAccent2" refType="w" fact="0.1266"/>
                  <dgm:constr type="t" for="ch" forName="ParentAccent2" refType="h" fact="0.4506"/>
                  <dgm:constr type="w" for="ch" forName="ParentAccent2" refType="w" fact="0.0469"/>
                  <dgm:constr type="h" for="ch" forName="ParentAccent2" refType="h" fact="0.0988"/>
                  <dgm:constr type="r" for="ch" forName="ParentAccent3" refType="w" fact="0.2063"/>
                  <dgm:constr type="t" for="ch" forName="ParentAccent3" refType="h" fact="0.4506"/>
                  <dgm:constr type="w" for="ch" forName="ParentAccent3" refType="w" fact="0.0469"/>
                  <dgm:constr type="h" for="ch" forName="ParentAccent3" refType="h" fact="0.0988"/>
                  <dgm:constr type="r" for="ch" forName="ParentAccent4" refType="w" fact="0.286"/>
                  <dgm:constr type="t" for="ch" forName="ParentAccent4" refType="h" fact="0.4506"/>
                  <dgm:constr type="w" for="ch" forName="ParentAccent4" refType="w" fact="0.0469"/>
                  <dgm:constr type="h" for="ch" forName="ParentAccent4" refType="h" fact="0.0988"/>
                  <dgm:constr type="r" for="ch" forName="ParentAccent5" refType="w" fact="0.3657"/>
                  <dgm:constr type="t" for="ch" forName="ParentAccent5" refType="h" fact="0.4506"/>
                  <dgm:constr type="w" for="ch" forName="ParentAccent5" refType="w" fact="0.0469"/>
                  <dgm:constr type="h" for="ch" forName="ParentAccent5" refType="h" fact="0.0988"/>
                  <dgm:constr type="r" for="ch" forName="ParentAccent6" refType="w" fact="0.4924"/>
                  <dgm:constr type="t" for="ch" forName="ParentAccent6" refType="h" fact="0.4012"/>
                  <dgm:constr type="w" for="ch" forName="ParentAccent6" refType="w" fact="0.0939"/>
                  <dgm:constr type="h" for="ch" forName="ParentAccent6" refType="h" fact="0.1976"/>
                  <dgm:constr type="r" for="ch" forName="ParentAccent7" refType="w" fact="0.1234"/>
                  <dgm:constr type="t" for="ch" forName="ParentAccent7" refType="h" fact="0.2465"/>
                  <dgm:constr type="w" for="ch" forName="ParentAccent7" refType="w" fact="0.0469"/>
                  <dgm:constr type="h" for="ch" forName="ParentAccent7" refType="h" fact="0.0988"/>
                  <dgm:constr type="r" for="ch" forName="ParentAccent8" refType="w" fact="0.1234"/>
                  <dgm:constr type="t" for="ch" forName="ParentAccent8" refType="h" fact="0.6562"/>
                  <dgm:constr type="w" for="ch" forName="ParentAccent8" refType="w" fact="0.0469"/>
                  <dgm:constr type="h" for="ch" forName="ParentAccent8" refType="h" fact="0.0988"/>
                  <dgm:constr type="r" for="ch" forName="ParentAccent9" refType="w" fact="0.0815"/>
                  <dgm:constr type="t" for="ch" forName="ParentAccent9" refType="h" fact="0.3353"/>
                  <dgm:constr type="w" for="ch" forName="ParentAccent9" refType="w" fact="0.0469"/>
                  <dgm:constr type="h" for="ch" forName="ParentAccent9" refType="h" fact="0.0988"/>
                  <dgm:constr type="r" for="ch" forName="ParentAccent10" refType="w" fact="0.0787"/>
                  <dgm:constr type="t" for="ch" forName="ParentAccent10" refType="h" fact="0.5679"/>
                  <dgm:constr type="w" for="ch" forName="ParentAccent10" refType="w" fact="0.0469"/>
                  <dgm:constr type="h" for="ch" forName="ParentAccent10" refType="h" fact="0.0988"/>
                </dgm:constrLst>
              </dgm:if>
              <dgm:if name="Name16" axis="ch" ptType="node" func="cnt" op="equ" val="1">
                <dgm:alg type="composite">
                  <dgm:param type="ar" val="3.4411"/>
                </dgm:alg>
                <dgm:constrLst>
                  <dgm:constr type="primFontSz" for="des" forName="Child1" val="65"/>
                  <dgm:constr type="primFontSz" for="des" forName="Child1" refType="primFontSz" refFor="des" refForName="Parent" op="lte"/>
                  <dgm:constr type="r" for="ch" forName="Child1Accent1" refType="w" fact="0.716"/>
                  <dgm:constr type="t" for="ch" forName="Child1Accent1" refType="h" fact="0.4012"/>
                  <dgm:constr type="w" for="ch" forName="Child1Accent1" refType="w" fact="0.0574"/>
                  <dgm:constr type="h" for="ch" forName="Child1Accent1" refType="h" fact="0.1976"/>
                  <dgm:constr type="r" for="ch" forName="Child1Accent2" refType="w" fact="0.7728"/>
                  <dgm:constr type="t" for="ch" forName="Child1Accent2" refType="h" fact="0.4506"/>
                  <dgm:constr type="w" for="ch" forName="Child1Accent2" refType="w" fact="0.0287"/>
                  <dgm:constr type="h" for="ch" forName="Child1Accent2" refType="h" fact="0.0988"/>
                  <dgm:constr type="r" for="ch" forName="Child1Accent3" refType="w" fact="0.8295"/>
                  <dgm:constr type="t" for="ch" forName="Child1Accent3" refType="h" fact="0.4506"/>
                  <dgm:constr type="w" for="ch" forName="Child1Accent3" refType="w" fact="0.0287"/>
                  <dgm:constr type="h" for="ch" forName="Child1Accent3" refType="h" fact="0.0988"/>
                  <dgm:constr type="r" for="ch" forName="Child1Accent4" refType="w" fact="0.8863"/>
                  <dgm:constr type="t" for="ch" forName="Child1Accent4" refType="h" fact="0.4506"/>
                  <dgm:constr type="w" for="ch" forName="Child1Accent4" refType="w" fact="0.0287"/>
                  <dgm:constr type="h" for="ch" forName="Child1Accent4" refType="h" fact="0.0988"/>
                  <dgm:constr type="r" for="ch" forName="Child1Accent5" refType="w" fact="0.943"/>
                  <dgm:constr type="t" for="ch" forName="Child1Accent5" refType="h" fact="0.4506"/>
                  <dgm:constr type="w" for="ch" forName="Child1Accent5" refType="w" fact="0.0287"/>
                  <dgm:constr type="h" for="ch" forName="Child1Accent5" refType="h" fact="0.0988"/>
                  <dgm:constr type="r" for="ch" forName="Child1Accent6" refType="w" fact="0.9998"/>
                  <dgm:constr type="t" for="ch" forName="Child1Accent6" refType="h" fact="0.4506"/>
                  <dgm:constr type="w" for="ch" forName="Child1Accent6" refType="w" fact="0.0287"/>
                  <dgm:constr type="h" for="ch" forName="Child1Accent6" refType="h" fact="0.0988"/>
                  <dgm:constr type="l" for="ch" forName="Child1Accent7" refType="w" fact="0"/>
                  <dgm:constr type="t" for="ch" forName="Child1Accent7" refType="h" fact="0"/>
                  <dgm:constr type="w" for="ch" forName="Child1Accent7" refType="w" fact="0"/>
                  <dgm:constr type="h" for="ch" forName="Child1Accent7" refType="h" fact="0"/>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r" for="ch" forName="ParentAccent1" refType="w" fact="0.0287"/>
                  <dgm:constr type="t" for="ch" forName="ParentAccent1" refType="h" fact="0.4506"/>
                  <dgm:constr type="w" for="ch" forName="ParentAccent1" refType="w" fact="0.0287"/>
                  <dgm:constr type="h" for="ch" forName="ParentAccent1" refType="h" fact="0.0988"/>
                  <dgm:constr type="r" for="ch" forName="ParentAccent2" refType="w" fact="0.0813"/>
                  <dgm:constr type="t" for="ch" forName="ParentAccent2" refType="h" fact="0.4506"/>
                  <dgm:constr type="w" for="ch" forName="ParentAccent2" refType="w" fact="0.0287"/>
                  <dgm:constr type="h" for="ch" forName="ParentAccent2" refType="h" fact="0.0988"/>
                  <dgm:constr type="r" for="ch" forName="ParentAccent3" refType="w" fact="0.1339"/>
                  <dgm:constr type="t" for="ch" forName="ParentAccent3" refType="h" fact="0.4506"/>
                  <dgm:constr type="w" for="ch" forName="ParentAccent3" refType="w" fact="0.0287"/>
                  <dgm:constr type="h" for="ch" forName="ParentAccent3" refType="h" fact="0.0988"/>
                  <dgm:constr type="r" for="ch" forName="ParentAccent4" refType="w" fact="0.1864"/>
                  <dgm:constr type="t" for="ch" forName="ParentAccent4" refType="h" fact="0.4506"/>
                  <dgm:constr type="w" for="ch" forName="ParentAccent4" refType="w" fact="0.0287"/>
                  <dgm:constr type="h" for="ch" forName="ParentAccent4" refType="h" fact="0.0988"/>
                  <dgm:constr type="r" for="ch" forName="ParentAccent5" refType="w" fact="0.239"/>
                  <dgm:constr type="t" for="ch" forName="ParentAccent5" refType="h" fact="0.4506"/>
                  <dgm:constr type="w" for="ch" forName="ParentAccent5" refType="w" fact="0.0287"/>
                  <dgm:constr type="h" for="ch" forName="ParentAccent5" refType="h" fact="0.0988"/>
                  <dgm:constr type="r" for="ch" forName="ParentAccent6" refType="w" fact="0.3203"/>
                  <dgm:constr type="t" for="ch" forName="ParentAccent6" refType="h" fact="0.4012"/>
                  <dgm:constr type="w" for="ch" forName="ParentAccent6" refType="w" fact="0.0574"/>
                  <dgm:constr type="h" for="ch" forName="ParentAccent6" refType="h" fact="0.1976"/>
                  <dgm:constr type="r" for="ch" forName="ParentAccent7" refType="w" fact="0.0755"/>
                  <dgm:constr type="t" for="ch" forName="ParentAccent7" refType="h" fact="0.2465"/>
                  <dgm:constr type="w" for="ch" forName="ParentAccent7" refType="w" fact="0.0287"/>
                  <dgm:constr type="h" for="ch" forName="ParentAccent7" refType="h" fact="0.0988"/>
                  <dgm:constr type="r" for="ch" forName="ParentAccent8" refType="w" fact="0.0755"/>
                  <dgm:constr type="t" for="ch" forName="ParentAccent8" refType="h" fact="0.6562"/>
                  <dgm:constr type="w" for="ch" forName="ParentAccent8" refType="w" fact="0.0287"/>
                  <dgm:constr type="h" for="ch" forName="ParentAccent8" refType="h" fact="0.0988"/>
                  <dgm:constr type="r" for="ch" forName="ParentAccent9" refType="w" fact="0.0499"/>
                  <dgm:constr type="t" for="ch" forName="ParentAccent9" refType="h" fact="0.3353"/>
                  <dgm:constr type="w" for="ch" forName="ParentAccent9" refType="w" fact="0.0287"/>
                  <dgm:constr type="h" for="ch" forName="ParentAccent9" refType="h" fact="0.0988"/>
                  <dgm:constr type="r" for="ch" forName="ParentAccent10" refType="w" fact="0.0482"/>
                  <dgm:constr type="t" for="ch" forName="ParentAccent10" refType="h" fact="0.5679"/>
                  <dgm:constr type="w" for="ch" forName="ParentAccent10" refType="w" fact="0.0287"/>
                  <dgm:constr type="h" for="ch" forName="ParentAccent10" refType="h" fact="0.0988"/>
                  <dgm:constr type="r" for="ch" forName="Child1" refType="w"/>
                  <dgm:constr type="t" for="ch" forName="Child1" refType="h" fact="0.1978"/>
                  <dgm:constr type="w" for="ch" forName="Child1" refType="w" fact="0.2544"/>
                  <dgm:constr type="h" for="ch" forName="Child1" refType="h" fact="0.2541"/>
                  <dgm:constr type="r" for="ch" forName="Parent" refType="w" fact="0.6347"/>
                  <dgm:constr type="t" for="ch" forName="Parent" refType="h" fact="0"/>
                  <dgm:constr type="w" for="ch" forName="Parent" refType="w" fact="0.2906"/>
                  <dgm:constr type="h" for="ch" forName="Parent" refType="h"/>
                </dgm:constrLst>
              </dgm:if>
              <dgm:if name="Name17" axis="ch" ptType="node" func="cnt" op="equ" val="2">
                <dgm:alg type="composite">
                  <dgm:param type="ar" val="2.1185"/>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Child1Accent1" refType="w" fact="0.6564"/>
                  <dgm:constr type="t" for="ch" forName="Child1Accent1" refType="h" fact="0.2211"/>
                  <dgm:constr type="w" for="ch" forName="Child1Accent1" refType="w" fact="0.0574"/>
                  <dgm:constr type="h" for="ch" forName="Child1Accent1" refType="h" fact="0.1217"/>
                  <dgm:constr type="r" for="ch" forName="Child1Accent2" refType="w" fact="0.6932"/>
                  <dgm:constr type="t" for="ch" forName="Child1Accent2" refType="h" fact="0.1569"/>
                  <dgm:constr type="w" for="ch" forName="Child1Accent2" refType="w" fact="0.0287"/>
                  <dgm:constr type="h" for="ch" forName="Child1Accent2" refType="h" fact="0.0608"/>
                  <dgm:constr type="r" for="ch" forName="Child1Accent3" refType="w" fact="0.7545"/>
                  <dgm:constr type="t" for="ch" forName="Child1Accent3" refType="h" fact="0.1569"/>
                  <dgm:constr type="w" for="ch" forName="Child1Accent3" refType="w" fact="0.0287"/>
                  <dgm:constr type="h" for="ch" forName="Child1Accent3" refType="h" fact="0.0608"/>
                  <dgm:constr type="r" for="ch" forName="Child1Accent4" refType="w" fact="0.8158"/>
                  <dgm:constr type="t" for="ch" forName="Child1Accent4" refType="h" fact="0.1569"/>
                  <dgm:constr type="w" for="ch" forName="Child1Accent4" refType="w" fact="0.0287"/>
                  <dgm:constr type="h" for="ch" forName="Child1Accent4" refType="h" fact="0.0608"/>
                  <dgm:constr type="r" for="ch" forName="Child1Accent5" refType="w" fact="0.8771"/>
                  <dgm:constr type="t" for="ch" forName="Child1Accent5" refType="h" fact="0.1569"/>
                  <dgm:constr type="w" for="ch" forName="Child1Accent5" refType="w" fact="0.0287"/>
                  <dgm:constr type="h" for="ch" forName="Child1Accent5" refType="h" fact="0.0608"/>
                  <dgm:constr type="r" for="ch" forName="Child1Accent6" refType="w" fact="0.9385"/>
                  <dgm:constr type="t" for="ch" forName="Child1Accent6" refType="h" fact="0.1569"/>
                  <dgm:constr type="w" for="ch" forName="Child1Accent6" refType="w" fact="0.0287"/>
                  <dgm:constr type="h" for="ch" forName="Child1Accent6" refType="h" fact="0.0608"/>
                  <dgm:constr type="r" for="ch" forName="Child1Accent7" refType="w" fact="0.9998"/>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r" for="ch" forName="Child2Accent1" refType="w" fact="0.6564"/>
                  <dgm:constr type="t" for="ch" forName="Child2Accent1" refType="h" fact="0.8153"/>
                  <dgm:constr type="w" for="ch" forName="Child2Accent1" refType="w" fact="0.0574"/>
                  <dgm:constr type="h" for="ch" forName="Child2Accent1" refType="h" fact="0.1217"/>
                  <dgm:constr type="r" for="ch" forName="Child2Accent2" refType="w" fact="0.6932"/>
                  <dgm:constr type="t" for="ch" forName="Child2Accent2" refType="h" fact="0.9392"/>
                  <dgm:constr type="w" for="ch" forName="Child2Accent2" refType="w" fact="0.0287"/>
                  <dgm:constr type="h" for="ch" forName="Child2Accent2" refType="h" fact="0.0608"/>
                  <dgm:constr type="r" for="ch" forName="Child2Accent3" refType="w" fact="0.7545"/>
                  <dgm:constr type="t" for="ch" forName="Child2Accent3" refType="h" fact="0.9392"/>
                  <dgm:constr type="w" for="ch" forName="Child2Accent3" refType="w" fact="0.0287"/>
                  <dgm:constr type="h" for="ch" forName="Child2Accent3" refType="h" fact="0.0608"/>
                  <dgm:constr type="r" for="ch" forName="Child2Accent4" refType="w" fact="0.8158"/>
                  <dgm:constr type="t" for="ch" forName="Child2Accent4" refType="h" fact="0.9392"/>
                  <dgm:constr type="w" for="ch" forName="Child2Accent4" refType="w" fact="0.0287"/>
                  <dgm:constr type="h" for="ch" forName="Child2Accent4" refType="h" fact="0.0608"/>
                  <dgm:constr type="r" for="ch" forName="Child2Accent5" refType="w" fact="0.8771"/>
                  <dgm:constr type="t" for="ch" forName="Child2Accent5" refType="h" fact="0.9392"/>
                  <dgm:constr type="w" for="ch" forName="Child2Accent5" refType="w" fact="0.0287"/>
                  <dgm:constr type="h" for="ch" forName="Child2Accent5" refType="h" fact="0.0608"/>
                  <dgm:constr type="r" for="ch" forName="Child2Accent6" refType="w" fact="0.9385"/>
                  <dgm:constr type="t" for="ch" forName="Child2Accent6" refType="h" fact="0.9392"/>
                  <dgm:constr type="w" for="ch" forName="Child2Accent6" refType="w" fact="0.0287"/>
                  <dgm:constr type="h" for="ch" forName="Child2Accent6" refType="h" fact="0.0608"/>
                  <dgm:constr type="r" for="ch" forName="Child2Accent7" refType="w" fact="0.9998"/>
                  <dgm:constr type="t" for="ch" forName="Child2Accent7" refType="h" fact="0.9392"/>
                  <dgm:constr type="w" for="ch" forName="Child2Accent7" refType="w" fact="0.0287"/>
                  <dgm:constr type="h" for="ch" forName="Child2Accent7" refType="h" fact="0.0608"/>
                  <dgm:constr type="r" for="ch" forName="ParentAccent1" refType="w" fact="0.0287"/>
                  <dgm:constr type="t" for="ch" forName="ParentAccent1" refType="h" fact="0.5511"/>
                  <dgm:constr type="w" for="ch" forName="ParentAccent1" refType="w" fact="0.0287"/>
                  <dgm:constr type="h" for="ch" forName="ParentAccent1" refType="h" fact="0.0608"/>
                  <dgm:constr type="r" for="ch" forName="ParentAccent2" refType="w" fact="0.0813"/>
                  <dgm:constr type="t" for="ch" forName="ParentAccent2" refType="h" fact="0.5511"/>
                  <dgm:constr type="w" for="ch" forName="ParentAccent2" refType="w" fact="0.0287"/>
                  <dgm:constr type="h" for="ch" forName="ParentAccent2" refType="h" fact="0.0608"/>
                  <dgm:constr type="r" for="ch" forName="ParentAccent3" refType="w" fact="0.1339"/>
                  <dgm:constr type="t" for="ch" forName="ParentAccent3" refType="h" fact="0.5511"/>
                  <dgm:constr type="w" for="ch" forName="ParentAccent3" refType="w" fact="0.0287"/>
                  <dgm:constr type="h" for="ch" forName="ParentAccent3" refType="h" fact="0.0608"/>
                  <dgm:constr type="r" for="ch" forName="ParentAccent4" refType="w" fact="0.1864"/>
                  <dgm:constr type="t" for="ch" forName="ParentAccent4" refType="h" fact="0.5511"/>
                  <dgm:constr type="w" for="ch" forName="ParentAccent4" refType="w" fact="0.0287"/>
                  <dgm:constr type="h" for="ch" forName="ParentAccent4" refType="h" fact="0.0608"/>
                  <dgm:constr type="r" for="ch" forName="ParentAccent5" refType="w" fact="0.239"/>
                  <dgm:constr type="t" for="ch" forName="ParentAccent5" refType="h" fact="0.5511"/>
                  <dgm:constr type="w" for="ch" forName="ParentAccent5" refType="w" fact="0.0287"/>
                  <dgm:constr type="h" for="ch" forName="ParentAccent5" refType="h" fact="0.0608"/>
                  <dgm:constr type="r" for="ch" forName="ParentAccent6" refType="w" fact="0.3203"/>
                  <dgm:constr type="t" for="ch" forName="ParentAccent6" refType="h" fact="0.5207"/>
                  <dgm:constr type="w" for="ch" forName="ParentAccent6" refType="w" fact="0.0574"/>
                  <dgm:constr type="h" for="ch" forName="ParentAccent6" refType="h" fact="0.1217"/>
                  <dgm:constr type="r" for="ch" forName="ParentAccent7" refType="w" fact="0.0755"/>
                  <dgm:constr type="t" for="ch" forName="ParentAccent7" refType="h" fact="0.4255"/>
                  <dgm:constr type="w" for="ch" forName="ParentAccent7" refType="w" fact="0.0287"/>
                  <dgm:constr type="h" for="ch" forName="ParentAccent7" refType="h" fact="0.0608"/>
                  <dgm:constr type="r" for="ch" forName="ParentAccent8" refType="w" fact="0.0755"/>
                  <dgm:constr type="t" for="ch" forName="ParentAccent8" refType="h" fact="0.6776"/>
                  <dgm:constr type="w" for="ch" forName="ParentAccent8" refType="w" fact="0.0287"/>
                  <dgm:constr type="h" for="ch" forName="ParentAccent8" refType="h" fact="0.0608"/>
                  <dgm:constr type="r" for="ch" forName="ParentAccent9" refType="w" fact="0.0499"/>
                  <dgm:constr type="t" for="ch" forName="ParentAccent9" refType="h" fact="0.4801"/>
                  <dgm:constr type="w" for="ch" forName="ParentAccent9" refType="w" fact="0.0287"/>
                  <dgm:constr type="h" for="ch" forName="ParentAccent9" refType="h" fact="0.0608"/>
                  <dgm:constr type="r" for="ch" forName="ParentAccent10" refType="w" fact="0.0482"/>
                  <dgm:constr type="t" for="ch" forName="ParentAccent10" refType="h" fact="0.6233"/>
                  <dgm:constr type="w" for="ch" forName="ParentAccent10" refType="w" fact="0.0287"/>
                  <dgm:constr type="h" for="ch" forName="ParentAccent10" refType="h" fact="0.0608"/>
                  <dgm:constr type="r" for="ch" forName="Child2" refType="w"/>
                  <dgm:constr type="t" for="ch" forName="Child2" refType="h" fact="0.7822"/>
                  <dgm:constr type="w" for="ch" forName="Child2" refType="w" fact="0.3364"/>
                  <dgm:constr type="h" for="ch" forName="Child2" refType="h" fact="0.1564"/>
                  <dgm:constr type="r" for="ch" forName="Child1" refType="w"/>
                  <dgm:constr type="t" for="ch" forName="Child1" refType="h" fact="0"/>
                  <dgm:constr type="w" for="ch" forName="Child1" refType="w" fact="0.3364"/>
                  <dgm:constr type="h" for="ch" forName="Child1" refType="h" fact="0.1564"/>
                  <dgm:constr type="r" for="ch" forName="Parent" refType="w" fact="0.6347"/>
                  <dgm:constr type="t" for="ch" forName="Parent" refType="h" fact="0.2737"/>
                  <dgm:constr type="w" for="ch" forName="Parent" refType="w" fact="0.2906"/>
                  <dgm:constr type="h" for="ch" forName="Parent" refType="h" fact="0.6157"/>
                </dgm:constrLst>
              </dgm:if>
              <dgm:if name="Name18" axis="ch" ptType="node" func="cnt" op="equ" val="3">
                <dgm:alg type="composite">
                  <dgm:param type="ar" val="2.1185"/>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Child1Accent1" refType="w" fact="0.6564"/>
                  <dgm:constr type="t" for="ch" forName="Child1Accent1" refType="h" fact="0.2211"/>
                  <dgm:constr type="w" for="ch" forName="Child1Accent1" refType="w" fact="0.0574"/>
                  <dgm:constr type="h" for="ch" forName="Child1Accent1" refType="h" fact="0.1217"/>
                  <dgm:constr type="r" for="ch" forName="Child1Accent2" refType="w" fact="0.6932"/>
                  <dgm:constr type="t" for="ch" forName="Child1Accent2" refType="h" fact="0.1569"/>
                  <dgm:constr type="w" for="ch" forName="Child1Accent2" refType="w" fact="0.0287"/>
                  <dgm:constr type="h" for="ch" forName="Child1Accent2" refType="h" fact="0.0608"/>
                  <dgm:constr type="r" for="ch" forName="Child1Accent3" refType="w" fact="0.7545"/>
                  <dgm:constr type="t" for="ch" forName="Child1Accent3" refType="h" fact="0.1569"/>
                  <dgm:constr type="w" for="ch" forName="Child1Accent3" refType="w" fact="0.0287"/>
                  <dgm:constr type="h" for="ch" forName="Child1Accent3" refType="h" fact="0.0608"/>
                  <dgm:constr type="r" for="ch" forName="Child1Accent4" refType="w" fact="0.8158"/>
                  <dgm:constr type="t" for="ch" forName="Child1Accent4" refType="h" fact="0.1569"/>
                  <dgm:constr type="w" for="ch" forName="Child1Accent4" refType="w" fact="0.0287"/>
                  <dgm:constr type="h" for="ch" forName="Child1Accent4" refType="h" fact="0.0608"/>
                  <dgm:constr type="r" for="ch" forName="Child1Accent5" refType="w" fact="0.8771"/>
                  <dgm:constr type="t" for="ch" forName="Child1Accent5" refType="h" fact="0.1569"/>
                  <dgm:constr type="w" for="ch" forName="Child1Accent5" refType="w" fact="0.0287"/>
                  <dgm:constr type="h" for="ch" forName="Child1Accent5" refType="h" fact="0.0608"/>
                  <dgm:constr type="r" for="ch" forName="Child1Accent6" refType="w" fact="0.9385"/>
                  <dgm:constr type="t" for="ch" forName="Child1Accent6" refType="h" fact="0.1569"/>
                  <dgm:constr type="w" for="ch" forName="Child1Accent6" refType="w" fact="0.0287"/>
                  <dgm:constr type="h" for="ch" forName="Child1Accent6" refType="h" fact="0.0608"/>
                  <dgm:constr type="r" for="ch" forName="Child1Accent7" refType="w" fact="0.9998"/>
                  <dgm:constr type="t" for="ch" forName="Child1Accent7" refType="h" fact="0.1569"/>
                  <dgm:constr type="w" for="ch" forName="Child1Accent7" refType="w" fact="0.0287"/>
                  <dgm:constr type="h" for="ch" forName="Child1Accent7" refType="h" fact="0.0608"/>
                  <dgm:constr type="r" for="ch" forName="Child1Accent8" refType="w" fact="0"/>
                  <dgm:constr type="t" for="ch" forName="Child1Accent8" refType="h" fact="0"/>
                  <dgm:constr type="w" for="ch" forName="Child1Accent8" refType="w" fact="0"/>
                  <dgm:constr type="h" for="ch" forName="Child1Accent8" refType="h" fact="0"/>
                  <dgm:constr type="r" for="ch" forName="Child1Accent9" refType="w" fact="0"/>
                  <dgm:constr type="t" for="ch" forName="Child1Accent9" refType="h" fact="0"/>
                  <dgm:constr type="w" for="ch" forName="Child1Accent9" refType="w" fact="0"/>
                  <dgm:constr type="h" for="ch" forName="Child1Accent9" refType="h" fact="0"/>
                  <dgm:constr type="r" for="ch" forName="Child2Accent1" refType="w" fact="0.716"/>
                  <dgm:constr type="t" for="ch" forName="Child2Accent1" refType="h" fact="0.5207"/>
                  <dgm:constr type="w" for="ch" forName="Child2Accent1" refType="w" fact="0.0574"/>
                  <dgm:constr type="h" for="ch" forName="Child2Accent1" refType="h" fact="0.1217"/>
                  <dgm:constr type="r" for="ch" forName="Child2Accent2" refType="w" fact="0.7728"/>
                  <dgm:constr type="t" for="ch" forName="Child2Accent2" refType="h" fact="0.5511"/>
                  <dgm:constr type="w" for="ch" forName="Child2Accent2" refType="w" fact="0.0287"/>
                  <dgm:constr type="h" for="ch" forName="Child2Accent2" refType="h" fact="0.0608"/>
                  <dgm:constr type="r" for="ch" forName="Child2Accent3" refType="w" fact="0.8295"/>
                  <dgm:constr type="t" for="ch" forName="Child2Accent3" refType="h" fact="0.5511"/>
                  <dgm:constr type="w" for="ch" forName="Child2Accent3" refType="w" fact="0.0287"/>
                  <dgm:constr type="h" for="ch" forName="Child2Accent3" refType="h" fact="0.0608"/>
                  <dgm:constr type="r" for="ch" forName="Child2Accent4" refType="w" fact="0.8863"/>
                  <dgm:constr type="t" for="ch" forName="Child2Accent4" refType="h" fact="0.5511"/>
                  <dgm:constr type="w" for="ch" forName="Child2Accent4" refType="w" fact="0.0287"/>
                  <dgm:constr type="h" for="ch" forName="Child2Accent4" refType="h" fact="0.0608"/>
                  <dgm:constr type="r" for="ch" forName="Child2Accent5" refType="w" fact="0.943"/>
                  <dgm:constr type="t" for="ch" forName="Child2Accent5" refType="h" fact="0.5511"/>
                  <dgm:constr type="w" for="ch" forName="Child2Accent5" refType="w" fact="0.0287"/>
                  <dgm:constr type="h" for="ch" forName="Child2Accent5" refType="h" fact="0.0608"/>
                  <dgm:constr type="r" for="ch" forName="Child2Accent6" refType="w" fact="0.9998"/>
                  <dgm:constr type="t" for="ch" forName="Child2Accent6" refType="h" fact="0.5511"/>
                  <dgm:constr type="w" for="ch" forName="Child2Accent6" refType="w" fact="0.0287"/>
                  <dgm:constr type="h" for="ch" forName="Child2Accent6" refType="h" fact="0.0608"/>
                  <dgm:constr type="r" for="ch" forName="Child2Accent7" refType="w" fact="0"/>
                  <dgm:constr type="t" for="ch" forName="Child2Accent7" refType="h" fact="0"/>
                  <dgm:constr type="w" for="ch" forName="Child2Accent7" refType="w" fact="0"/>
                  <dgm:constr type="h" for="ch" forName="Child2Accent7" refType="h" fact="0"/>
                  <dgm:constr type="r" for="ch" forName="Child3Accent1" refType="w" fact="0.6564"/>
                  <dgm:constr type="t" for="ch" forName="Child3Accent1" refType="h" fact="0.8153"/>
                  <dgm:constr type="w" for="ch" forName="Child3Accent1" refType="w" fact="0.0574"/>
                  <dgm:constr type="h" for="ch" forName="Child3Accent1" refType="h" fact="0.1217"/>
                  <dgm:constr type="r" for="ch" forName="Child3Accent2" refType="w" fact="0.6932"/>
                  <dgm:constr type="t" for="ch" forName="Child3Accent2" refType="h" fact="0.9392"/>
                  <dgm:constr type="w" for="ch" forName="Child3Accent2" refType="w" fact="0.0287"/>
                  <dgm:constr type="h" for="ch" forName="Child3Accent2" refType="h" fact="0.0608"/>
                  <dgm:constr type="r" for="ch" forName="Child3Accent3" refType="w" fact="0.7545"/>
                  <dgm:constr type="t" for="ch" forName="Child3Accent3" refType="h" fact="0.9392"/>
                  <dgm:constr type="w" for="ch" forName="Child3Accent3" refType="w" fact="0.0287"/>
                  <dgm:constr type="h" for="ch" forName="Child3Accent3" refType="h" fact="0.0608"/>
                  <dgm:constr type="r" for="ch" forName="Child3Accent4" refType="w" fact="0.8158"/>
                  <dgm:constr type="t" for="ch" forName="Child3Accent4" refType="h" fact="0.9392"/>
                  <dgm:constr type="w" for="ch" forName="Child3Accent4" refType="w" fact="0.0287"/>
                  <dgm:constr type="h" for="ch" forName="Child3Accent4" refType="h" fact="0.0608"/>
                  <dgm:constr type="r" for="ch" forName="Child3Accent5" refType="w" fact="0.8771"/>
                  <dgm:constr type="t" for="ch" forName="Child3Accent5" refType="h" fact="0.9392"/>
                  <dgm:constr type="w" for="ch" forName="Child3Accent5" refType="w" fact="0.0287"/>
                  <dgm:constr type="h" for="ch" forName="Child3Accent5" refType="h" fact="0.0608"/>
                  <dgm:constr type="r" for="ch" forName="Child3Accent6" refType="w" fact="0.9385"/>
                  <dgm:constr type="t" for="ch" forName="Child3Accent6" refType="h" fact="0.9392"/>
                  <dgm:constr type="w" for="ch" forName="Child3Accent6" refType="w" fact="0.0287"/>
                  <dgm:constr type="h" for="ch" forName="Child3Accent6" refType="h" fact="0.0608"/>
                  <dgm:constr type="r" for="ch" forName="Child3Accent7" refType="w" fact="0.9998"/>
                  <dgm:constr type="t" for="ch" forName="Child3Accent7" refType="h" fact="0.9392"/>
                  <dgm:constr type="w" for="ch" forName="Child3Accent7" refType="w" fact="0.0287"/>
                  <dgm:constr type="h" for="ch" forName="Child3Accent7" refType="h" fact="0.0608"/>
                  <dgm:constr type="r" for="ch" forName="ParentAccent1" refType="w" fact="0.0287"/>
                  <dgm:constr type="t" for="ch" forName="ParentAccent1" refType="h" fact="0.5511"/>
                  <dgm:constr type="w" for="ch" forName="ParentAccent1" refType="w" fact="0.0287"/>
                  <dgm:constr type="h" for="ch" forName="ParentAccent1" refType="h" fact="0.0608"/>
                  <dgm:constr type="r" for="ch" forName="ParentAccent2" refType="w" fact="0.0813"/>
                  <dgm:constr type="t" for="ch" forName="ParentAccent2" refType="h" fact="0.5511"/>
                  <dgm:constr type="w" for="ch" forName="ParentAccent2" refType="w" fact="0.0287"/>
                  <dgm:constr type="h" for="ch" forName="ParentAccent2" refType="h" fact="0.0608"/>
                  <dgm:constr type="r" for="ch" forName="ParentAccent3" refType="w" fact="0.1339"/>
                  <dgm:constr type="t" for="ch" forName="ParentAccent3" refType="h" fact="0.5511"/>
                  <dgm:constr type="w" for="ch" forName="ParentAccent3" refType="w" fact="0.0287"/>
                  <dgm:constr type="h" for="ch" forName="ParentAccent3" refType="h" fact="0.0608"/>
                  <dgm:constr type="r" for="ch" forName="ParentAccent4" refType="w" fact="0.1864"/>
                  <dgm:constr type="t" for="ch" forName="ParentAccent4" refType="h" fact="0.5511"/>
                  <dgm:constr type="w" for="ch" forName="ParentAccent4" refType="w" fact="0.0287"/>
                  <dgm:constr type="h" for="ch" forName="ParentAccent4" refType="h" fact="0.0608"/>
                  <dgm:constr type="r" for="ch" forName="ParentAccent5" refType="w" fact="0.239"/>
                  <dgm:constr type="t" for="ch" forName="ParentAccent5" refType="h" fact="0.5511"/>
                  <dgm:constr type="w" for="ch" forName="ParentAccent5" refType="w" fact="0.0287"/>
                  <dgm:constr type="h" for="ch" forName="ParentAccent5" refType="h" fact="0.0608"/>
                  <dgm:constr type="r" for="ch" forName="ParentAccent6" refType="w" fact="0.3203"/>
                  <dgm:constr type="t" for="ch" forName="ParentAccent6" refType="h" fact="0.5207"/>
                  <dgm:constr type="w" for="ch" forName="ParentAccent6" refType="w" fact="0.0574"/>
                  <dgm:constr type="h" for="ch" forName="ParentAccent6" refType="h" fact="0.1217"/>
                  <dgm:constr type="r" for="ch" forName="ParentAccent7" refType="w" fact="0.0755"/>
                  <dgm:constr type="t" for="ch" forName="ParentAccent7" refType="h" fact="0.4255"/>
                  <dgm:constr type="w" for="ch" forName="ParentAccent7" refType="w" fact="0.0287"/>
                  <dgm:constr type="h" for="ch" forName="ParentAccent7" refType="h" fact="0.0608"/>
                  <dgm:constr type="r" for="ch" forName="ParentAccent8" refType="w" fact="0.0755"/>
                  <dgm:constr type="t" for="ch" forName="ParentAccent8" refType="h" fact="0.6776"/>
                  <dgm:constr type="w" for="ch" forName="ParentAccent8" refType="w" fact="0.0287"/>
                  <dgm:constr type="h" for="ch" forName="ParentAccent8" refType="h" fact="0.0608"/>
                  <dgm:constr type="r" for="ch" forName="ParentAccent9" refType="w" fact="0.0499"/>
                  <dgm:constr type="t" for="ch" forName="ParentAccent9" refType="h" fact="0.4801"/>
                  <dgm:constr type="w" for="ch" forName="ParentAccent9" refType="w" fact="0.0287"/>
                  <dgm:constr type="h" for="ch" forName="ParentAccent9" refType="h" fact="0.0608"/>
                  <dgm:constr type="r" for="ch" forName="ParentAccent10" refType="w" fact="0.0482"/>
                  <dgm:constr type="t" for="ch" forName="ParentAccent10" refType="h" fact="0.6233"/>
                  <dgm:constr type="w" for="ch" forName="ParentAccent10" refType="w" fact="0.0287"/>
                  <dgm:constr type="h" for="ch" forName="ParentAccent10" refType="h" fact="0.0608"/>
                  <dgm:constr type="r" for="ch" forName="Child3" refType="w"/>
                  <dgm:constr type="t" for="ch" forName="Child3" refType="h" fact="0.7822"/>
                  <dgm:constr type="w" for="ch" forName="Child3" refType="w" fact="0.3364"/>
                  <dgm:constr type="h" for="ch" forName="Child3" refType="h" fact="0.1564"/>
                  <dgm:constr type="r" for="ch" forName="Child2" refType="w"/>
                  <dgm:constr type="t" for="ch" forName="Child2" refType="h" fact="0.3955"/>
                  <dgm:constr type="w" for="ch" forName="Child2" refType="w" fact="0.2544"/>
                  <dgm:constr type="h" for="ch" forName="Child2" refType="h" fact="0.1564"/>
                  <dgm:constr type="r" for="ch" forName="Child1" refType="w"/>
                  <dgm:constr type="t" for="ch" forName="Child1" refType="h" fact="0"/>
                  <dgm:constr type="w" for="ch" forName="Child1" refType="w" fact="0.3364"/>
                  <dgm:constr type="h" for="ch" forName="Child1" refType="h" fact="0.1564"/>
                  <dgm:constr type="r" for="ch" forName="Parent" refType="w" fact="0.6347"/>
                  <dgm:constr type="t" for="ch" forName="Parent" refType="h" fact="0.2737"/>
                  <dgm:constr type="w" for="ch" forName="Parent" refType="w" fact="0.2906"/>
                  <dgm:constr type="h" for="ch" forName="Parent" refType="h" fact="0.6157"/>
                </dgm:constrLst>
              </dgm:if>
              <dgm:if name="Name19" axis="ch" ptType="node" func="cnt" op="equ" val="4">
                <dgm:alg type="composite">
                  <dgm:param type="ar" val="1.8304"/>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 refType="w" fact="0.6229"/>
                  <dgm:constr type="t" for="ch" forName="Parent" refType="h" fact="0.2946"/>
                  <dgm:constr type="w" for="ch" forName="Parent" refType="w" fact="0.2862"/>
                  <dgm:constr type="h" for="ch" forName="Parent" refType="h" fact="0.5239"/>
                  <dgm:constr type="r" for="ch" forName="Child1Accent1" refType="w" fact="0.6096"/>
                  <dgm:constr type="t" for="ch" forName="Child1Accent1" refType="h" fact="0.2104"/>
                  <dgm:constr type="w" for="ch" forName="Child1Accent1" refType="w" fact="0.0566"/>
                  <dgm:constr type="h" for="ch" forName="Child1Accent1" refType="h" fact="0.1035"/>
                  <dgm:constr type="r" for="ch" forName="Child1Accent3" refType="w" fact="0.6999"/>
                  <dgm:constr type="t" for="ch" forName="Child1Accent3" refType="h" fact="0.128"/>
                  <dgm:constr type="w" for="ch" forName="Child1Accent3" refType="w" fact="0.0283"/>
                  <dgm:constr type="h" for="ch" forName="Child1Accent3" refType="h" fact="0.0518"/>
                  <dgm:constr type="r" for="ch" forName="Child1Accent4" refType="w" fact="0.7582"/>
                  <dgm:constr type="t" for="ch" forName="Child1Accent4" refType="h" fact="0.128"/>
                  <dgm:constr type="w" for="ch" forName="Child1Accent4" refType="w" fact="0.0283"/>
                  <dgm:constr type="h" for="ch" forName="Child1Accent4" refType="h" fact="0.0518"/>
                  <dgm:constr type="r" for="ch" forName="Child1Accent5" refType="w" fact="0.8165"/>
                  <dgm:constr type="t" for="ch" forName="Child1Accent5" refType="h" fact="0.128"/>
                  <dgm:constr type="w" for="ch" forName="Child1Accent5" refType="w" fact="0.0283"/>
                  <dgm:constr type="h" for="ch" forName="Child1Accent5" refType="h" fact="0.0518"/>
                  <dgm:constr type="r" for="ch" forName="Child1Accent6" refType="w" fact="0.8748"/>
                  <dgm:constr type="t" for="ch" forName="Child1Accent6" refType="h" fact="0.128"/>
                  <dgm:constr type="w" for="ch" forName="Child1Accent6" refType="w" fact="0.0283"/>
                  <dgm:constr type="h" for="ch" forName="Child1Accent6" refType="h" fact="0.0518"/>
                  <dgm:constr type="r" for="ch" forName="Child3Accent1" refType="w" fact="0.6842"/>
                  <dgm:constr type="t" for="ch" forName="Child3Accent1" refType="h" fact="0.6212"/>
                  <dgm:constr type="w" for="ch" forName="Child3Accent1" refType="w" fact="0.0566"/>
                  <dgm:constr type="h" for="ch" forName="Child3Accent1" refType="h" fact="0.1035"/>
                  <dgm:constr type="r" for="ch" forName="Child3Accent2" refType="w" fact="0.7311"/>
                  <dgm:constr type="t" for="ch" forName="Child3Accent2" refType="h" fact="0.6828"/>
                  <dgm:constr type="w" for="ch" forName="Child3Accent2" refType="w" fact="0.0283"/>
                  <dgm:constr type="h" for="ch" forName="Child3Accent2" refType="h" fact="0.0518"/>
                  <dgm:constr type="r" for="ch" forName="Child3Accent4" refType="w" fact="0.8386"/>
                  <dgm:constr type="t" for="ch" forName="Child3Accent4" refType="h" fact="0.6828"/>
                  <dgm:constr type="w" for="ch" forName="Child3Accent4" refType="w" fact="0.0283"/>
                  <dgm:constr type="h" for="ch" forName="Child3Accent4" refType="h" fact="0.0518"/>
                  <dgm:constr type="r" for="ch" forName="Child3Accent5" refType="w" fact="0.8923"/>
                  <dgm:constr type="t" for="ch" forName="Child3Accent5" refType="h" fact="0.6828"/>
                  <dgm:constr type="w" for="ch" forName="Child3Accent5" refType="w" fact="0.0283"/>
                  <dgm:constr type="h" for="ch" forName="Child3Accent5" refType="h" fact="0.0518"/>
                  <dgm:constr type="r" for="ch" forName="Child1Accent7" refType="w" fact="0.9332"/>
                  <dgm:constr type="t" for="ch" forName="Child1Accent7" refType="h" fact="0.128"/>
                  <dgm:constr type="w" for="ch" forName="Child1Accent7" refType="w" fact="0.0283"/>
                  <dgm:constr type="h" for="ch" forName="Child1Accent7" refType="h" fact="0.0518"/>
                  <dgm:constr type="r" for="ch" forName="Child3Accent6" refType="w" fact="0.9461"/>
                  <dgm:constr type="t" for="ch" forName="Child3Accent6" refType="h" fact="0.6828"/>
                  <dgm:constr type="w" for="ch" forName="Child3Accent6" refType="w" fact="0.0283"/>
                  <dgm:constr type="h" for="ch" forName="Child3Accent6" refType="h" fact="0.0518"/>
                  <dgm:constr type="r" for="ch" forName="Child1Accent8" refType="w" fact="0.9915"/>
                  <dgm:constr type="t" for="ch" forName="Child1Accent8" refType="h" fact="0.128"/>
                  <dgm:constr type="w" for="ch" forName="Child1Accent8" refType="w" fact="0.0283"/>
                  <dgm:constr type="h" for="ch" forName="Child1Accent8" refType="h" fact="0.0518"/>
                  <dgm:constr type="r" for="ch" forName="Child1Accent9" refType="w" fact="0"/>
                  <dgm:constr type="t" for="ch" forName="Child1Accent9" refType="h" fact="0"/>
                  <dgm:constr type="w" for="ch" forName="Child1Accent9" refType="w" fact="0"/>
                  <dgm:constr type="h" for="ch" forName="Child1Accent9" refType="h" fact="0"/>
                  <dgm:constr type="r" for="ch" forName="Child3Accent7" refType="w" fact="0.9998"/>
                  <dgm:constr type="t" for="ch" forName="Child3Accent7" refType="h" fact="0.6828"/>
                  <dgm:constr type="w" for="ch" forName="Child3Accent7" refType="w" fact="0.0283"/>
                  <dgm:constr type="h" for="ch" forName="Child3Accent7" refType="h" fact="0.0518"/>
                  <dgm:constr type="r" for="ch" forName="Child4Accent1" refType="w" fact="0.6096"/>
                  <dgm:constr type="t" for="ch" forName="Child4Accent1" refType="h" fact="0.8"/>
                  <dgm:constr type="w" for="ch" forName="Child4Accent1" refType="w" fact="0.0566"/>
                  <dgm:constr type="h" for="ch" forName="Child4Accent1" refType="h" fact="0.1035"/>
                  <dgm:constr type="r" for="ch" forName="Child4Accent3" refType="w" fact="0.7002"/>
                  <dgm:constr type="t" for="ch" forName="Child4Accent3" refType="h" fact="0.9482"/>
                  <dgm:constr type="w" for="ch" forName="Child4Accent3" refType="w" fact="0.0283"/>
                  <dgm:constr type="h" for="ch" forName="Child4Accent3" refType="h" fact="0.0518"/>
                  <dgm:constr type="r" for="ch" forName="Child4Accent4" refType="w" fact="0.7585"/>
                  <dgm:constr type="t" for="ch" forName="Child4Accent4" refType="h" fact="0.9482"/>
                  <dgm:constr type="w" for="ch" forName="Child4Accent4" refType="w" fact="0.0283"/>
                  <dgm:constr type="h" for="ch" forName="Child4Accent4" refType="h" fact="0.0518"/>
                  <dgm:constr type="r" for="ch" forName="Child4Accent5" refType="w" fact="0.8167"/>
                  <dgm:constr type="t" for="ch" forName="Child4Accent5" refType="h" fact="0.9482"/>
                  <dgm:constr type="w" for="ch" forName="Child4Accent5" refType="w" fact="0.0283"/>
                  <dgm:constr type="h" for="ch" forName="Child4Accent5" refType="h" fact="0.0518"/>
                  <dgm:constr type="r" for="ch" forName="Child4Accent6" refType="w" fact="0.8749"/>
                  <dgm:constr type="t" for="ch" forName="Child4Accent6" refType="h" fact="0.9482"/>
                  <dgm:constr type="w" for="ch" forName="Child4Accent6" refType="w" fact="0.0283"/>
                  <dgm:constr type="h" for="ch" forName="Child4Accent6" refType="h" fact="0.0518"/>
                  <dgm:constr type="r" for="ch" forName="Child4Accent7" refType="w" fact="0.9332"/>
                  <dgm:constr type="t" for="ch" forName="Child4Accent7" refType="h" fact="0.9482"/>
                  <dgm:constr type="w" for="ch" forName="Child4Accent7" refType="w" fact="0.0283"/>
                  <dgm:constr type="h" for="ch" forName="Child4Accent7" refType="h" fact="0.0518"/>
                  <dgm:constr type="r" for="ch" forName="Child4Accent8" refType="w" fact="0.9914"/>
                  <dgm:constr type="t" for="ch" forName="Child4Accent8" refType="h" fact="0.9482"/>
                  <dgm:constr type="w" for="ch" forName="Child4Accent8" refType="w" fact="0.0283"/>
                  <dgm:constr type="h" for="ch" forName="Child4Accent8" refType="h" fact="0.0518"/>
                  <dgm:constr type="r" for="ch" forName="Child2Accent1" refType="w" fact="0.6842"/>
                  <dgm:constr type="t" for="ch" forName="Child2Accent1" refType="h" fact="0.3725"/>
                  <dgm:constr type="w" for="ch" forName="Child2Accent1" refType="w" fact="0.0566"/>
                  <dgm:constr type="h" for="ch" forName="Child2Accent1" refType="h" fact="0.1035"/>
                  <dgm:constr type="r" for="ch" forName="Child4Accent2" refType="w" fact="0.642"/>
                  <dgm:constr type="t" for="ch" forName="Child4Accent2" refType="h" fact="0.8993"/>
                  <dgm:constr type="w" for="ch" forName="Child4Accent2" refType="w" fact="0.0283"/>
                  <dgm:constr type="h" for="ch" forName="Child4Accent2" refType="h" fact="0.0518"/>
                  <dgm:constr type="r" for="ch" forName="Child1Accent2" refType="w" fact="0.6415"/>
                  <dgm:constr type="t" for="ch" forName="Child1Accent2" refType="h" fact="0.162"/>
                  <dgm:constr type="w" for="ch" forName="Child1Accent2" refType="w" fact="0.0283"/>
                  <dgm:constr type="h" for="ch" forName="Child1Accent2" refType="h" fact="0.0518"/>
                  <dgm:constr type="r" for="ch" forName="Child3Accent3" refType="w" fact="0.7849"/>
                  <dgm:constr type="t" for="ch" forName="Child3Accent3" refType="h" fact="0.6828"/>
                  <dgm:constr type="w" for="ch" forName="Child3Accent3" refType="w" fact="0.0283"/>
                  <dgm:constr type="h" for="ch" forName="Child3Accent3" refType="h" fact="0.0518"/>
                  <dgm:constr type="r" for="ch" forName="Child2Accent2" refType="w" fact="0.7311"/>
                  <dgm:constr type="t" for="ch" forName="Child2Accent2" refType="h" fact="0.3937"/>
                  <dgm:constr type="w" for="ch" forName="Child2Accent2" refType="w" fact="0.0283"/>
                  <dgm:constr type="h" for="ch" forName="Child2Accent2" refType="h" fact="0.0518"/>
                  <dgm:constr type="r" for="ch" forName="Child2Accent4" refType="w" fact="0.8386"/>
                  <dgm:constr type="t" for="ch" forName="Child2Accent4" refType="h" fact="0.3937"/>
                  <dgm:constr type="w" for="ch" forName="Child2Accent4" refType="w" fact="0.0283"/>
                  <dgm:constr type="h" for="ch" forName="Child2Accent4" refType="h" fact="0.0518"/>
                  <dgm:constr type="r" for="ch" forName="Child2Accent5" refType="w" fact="0.8923"/>
                  <dgm:constr type="t" for="ch" forName="Child2Accent5" refType="h" fact="0.3937"/>
                  <dgm:constr type="w" for="ch" forName="Child2Accent5" refType="w" fact="0.0283"/>
                  <dgm:constr type="h" for="ch" forName="Child2Accent5" refType="h" fact="0.0518"/>
                  <dgm:constr type="r" for="ch" forName="Child2Accent6" refType="w" fact="0.9461"/>
                  <dgm:constr type="t" for="ch" forName="Child2Accent6" refType="h" fact="0.3937"/>
                  <dgm:constr type="w" for="ch" forName="Child2Accent6" refType="w" fact="0.0283"/>
                  <dgm:constr type="h" for="ch" forName="Child2Accent6" refType="h" fact="0.0518"/>
                  <dgm:constr type="r" for="ch" forName="Child2Accent7" refType="w" fact="0.9998"/>
                  <dgm:constr type="t" for="ch" forName="Child2Accent7" refType="h" fact="0.3937"/>
                  <dgm:constr type="w" for="ch" forName="Child2Accent7" refType="w" fact="0.0283"/>
                  <dgm:constr type="h" for="ch" forName="Child2Accent7" refType="h" fact="0.0518"/>
                  <dgm:constr type="r" for="ch" forName="Child2Accent3" refType="w" fact="0.7849"/>
                  <dgm:constr type="t" for="ch" forName="Child2Accent3" refType="h" fact="0.3937"/>
                  <dgm:constr type="w" for="ch" forName="Child2Accent3" refType="w" fact="0.0283"/>
                  <dgm:constr type="h" for="ch" forName="Child2Accent3" refType="h" fact="0.0518"/>
                  <dgm:constr type="r" for="ch" forName="ParentAccent1" refType="w" fact="0.0283"/>
                  <dgm:constr type="t" for="ch" forName="ParentAccent1" refType="h" fact="0.5316"/>
                  <dgm:constr type="w" for="ch" forName="ParentAccent1" refType="w" fact="0.0283"/>
                  <dgm:constr type="h" for="ch" forName="ParentAccent1" refType="h" fact="0.0518"/>
                  <dgm:constr type="r" for="ch" forName="ParentAccent2" refType="w" fact="0.0801"/>
                  <dgm:constr type="t" for="ch" forName="ParentAccent2" refType="h" fact="0.5316"/>
                  <dgm:constr type="w" for="ch" forName="ParentAccent2" refType="w" fact="0.0283"/>
                  <dgm:constr type="h" for="ch" forName="ParentAccent2" refType="h" fact="0.0518"/>
                  <dgm:constr type="r" for="ch" forName="ParentAccent3" refType="w" fact="0.1318"/>
                  <dgm:constr type="t" for="ch" forName="ParentAccent3" refType="h" fact="0.5316"/>
                  <dgm:constr type="w" for="ch" forName="ParentAccent3" refType="w" fact="0.0283"/>
                  <dgm:constr type="h" for="ch" forName="ParentAccent3" refType="h" fact="0.0518"/>
                  <dgm:constr type="r" for="ch" forName="ParentAccent4" refType="w" fact="0.1836"/>
                  <dgm:constr type="t" for="ch" forName="ParentAccent4" refType="h" fact="0.5316"/>
                  <dgm:constr type="w" for="ch" forName="ParentAccent4" refType="w" fact="0.0283"/>
                  <dgm:constr type="h" for="ch" forName="ParentAccent4" refType="h" fact="0.0518"/>
                  <dgm:constr type="r" for="ch" forName="ParentAccent5" refType="w" fact="0.2354"/>
                  <dgm:constr type="t" for="ch" forName="ParentAccent5" refType="h" fact="0.5316"/>
                  <dgm:constr type="w" for="ch" forName="ParentAccent5" refType="w" fact="0.0283"/>
                  <dgm:constr type="h" for="ch" forName="ParentAccent5" refType="h" fact="0.0518"/>
                  <dgm:constr type="r" for="ch" forName="ParentAccent6" refType="w" fact="0.3154"/>
                  <dgm:constr type="t" for="ch" forName="ParentAccent6" refType="h" fact="0.5057"/>
                  <dgm:constr type="w" for="ch" forName="ParentAccent6" refType="w" fact="0.0566"/>
                  <dgm:constr type="h" for="ch" forName="ParentAccent6" refType="h" fact="0.1035"/>
                  <dgm:constr type="r" for="ch" forName="ParentAccent7" refType="w" fact="0.0744"/>
                  <dgm:constr type="t" for="ch" forName="ParentAccent7" refType="h" fact="0.4247"/>
                  <dgm:constr type="w" for="ch" forName="ParentAccent7" refType="w" fact="0.0283"/>
                  <dgm:constr type="h" for="ch" forName="ParentAccent7" refType="h" fact="0.0518"/>
                  <dgm:constr type="r" for="ch" forName="ParentAccent8" refType="w" fact="0.0744"/>
                  <dgm:constr type="t" for="ch" forName="ParentAccent8" refType="h" fact="0.6392"/>
                  <dgm:constr type="w" for="ch" forName="ParentAccent8" refType="w" fact="0.0283"/>
                  <dgm:constr type="h" for="ch" forName="ParentAccent8" refType="h" fact="0.0518"/>
                  <dgm:constr type="r" for="ch" forName="ParentAccent9" refType="w" fact="0.0491"/>
                  <dgm:constr type="t" for="ch" forName="ParentAccent9" refType="h" fact="0.4712"/>
                  <dgm:constr type="w" for="ch" forName="ParentAccent9" refType="w" fact="0.0283"/>
                  <dgm:constr type="h" for="ch" forName="ParentAccent9" refType="h" fact="0.0518"/>
                  <dgm:constr type="r" for="ch" forName="ParentAccent10" refType="w" fact="0.0475"/>
                  <dgm:constr type="t" for="ch" forName="ParentAccent10" refType="h" fact="0.593"/>
                  <dgm:constr type="w" for="ch" forName="ParentAccent10" refType="w" fact="0.0283"/>
                  <dgm:constr type="h" for="ch" forName="ParentAccent10" refType="h" fact="0.0518"/>
                  <dgm:constr type="r" for="ch" forName="Child4" refType="w" fact="0.9919"/>
                  <dgm:constr type="t" for="ch" forName="Child4" refType="h" fact="0.8184"/>
                  <dgm:constr type="w" for="ch" forName="Child4" refType="w" fact="0.3192"/>
                  <dgm:constr type="h" for="ch" forName="Child4" refType="h" fact="0.1294"/>
                  <dgm:constr type="r" for="ch" forName="Child3" refType="w"/>
                  <dgm:constr type="t" for="ch" forName="Child3" refType="h" fact="0.5547"/>
                  <dgm:constr type="w" for="ch" forName="Child3" refType="w" fact="0.297"/>
                  <dgm:constr type="h" for="ch" forName="Child3" refType="h" fact="0.1294"/>
                  <dgm:constr type="r" for="ch" forName="Child2" refType="w"/>
                  <dgm:constr type="t" for="ch" forName="Child2" refType="h" fact="0.2662"/>
                  <dgm:constr type="w" for="ch" forName="Child2" refType="w" fact="0.297"/>
                  <dgm:constr type="h" for="ch" forName="Child2" refType="h" fact="0.1294"/>
                  <dgm:constr type="r" for="ch" forName="Child1" refType="w" fact="0.9919"/>
                  <dgm:constr type="t" for="ch" forName="Child1" refType="h" fact="0"/>
                  <dgm:constr type="w" for="ch" forName="Child1" refType="w" fact="0.3192"/>
                  <dgm:constr type="h" for="ch" forName="Child1" refType="h" fact="0.1294"/>
                </dgm:constrLst>
              </dgm:if>
              <dgm:else name="Name20">
                <dgm:alg type="composite">
                  <dgm:param type="ar" val="1.3278"/>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Child2Accent1" refType="w" fact="0.6564"/>
                  <dgm:constr type="t" for="ch" forName="Child2Accent1" refType="h" fact="0.3184"/>
                  <dgm:constr type="w" for="ch" forName="Child2Accent1" refType="w" fact="0.0574"/>
                  <dgm:constr type="h" for="ch" forName="Child2Accent1" refType="h" fact="0.0763"/>
                  <dgm:constr type="r" for="ch" forName="Child2Accent2" refType="w" fact="0.6932"/>
                  <dgm:constr type="t" for="ch" forName="Child2Accent2" refType="h" fact="0.2781"/>
                  <dgm:constr type="w" for="ch" forName="Child2Accent2" refType="w" fact="0.0287"/>
                  <dgm:constr type="h" for="ch" forName="Child2Accent2" refType="h" fact="0.0381"/>
                  <dgm:constr type="r" for="ch" forName="Child2Accent3" refType="w" fact="0.7545"/>
                  <dgm:constr type="t" for="ch" forName="Child2Accent3" refType="h" fact="0.2781"/>
                  <dgm:constr type="w" for="ch" forName="Child2Accent3" refType="w" fact="0.0287"/>
                  <dgm:constr type="h" for="ch" forName="Child2Accent3" refType="h" fact="0.0381"/>
                  <dgm:constr type="r" for="ch" forName="Child2Accent4" refType="w" fact="0.8158"/>
                  <dgm:constr type="t" for="ch" forName="Child2Accent4" refType="h" fact="0.2781"/>
                  <dgm:constr type="w" for="ch" forName="Child2Accent4" refType="w" fact="0.0287"/>
                  <dgm:constr type="h" for="ch" forName="Child2Accent4" refType="h" fact="0.0381"/>
                  <dgm:constr type="r" for="ch" forName="Child2Accent5" refType="w" fact="0.8771"/>
                  <dgm:constr type="t" for="ch" forName="Child2Accent5" refType="h" fact="0.2781"/>
                  <dgm:constr type="w" for="ch" forName="Child2Accent5" refType="w" fact="0.0287"/>
                  <dgm:constr type="h" for="ch" forName="Child2Accent5" refType="h" fact="0.0381"/>
                  <dgm:constr type="r" for="ch" forName="Child2Accent6" refType="w" fact="0.9385"/>
                  <dgm:constr type="t" for="ch" forName="Child2Accent6" refType="h" fact="0.2781"/>
                  <dgm:constr type="w" for="ch" forName="Child2Accent6" refType="w" fact="0.0287"/>
                  <dgm:constr type="h" for="ch" forName="Child2Accent6" refType="h" fact="0.0381"/>
                  <dgm:constr type="r" for="ch" forName="Child2Accent7" refType="w" fact="0.9998"/>
                  <dgm:constr type="t" for="ch" forName="Child2Accent7" refType="h" fact="0.2781"/>
                  <dgm:constr type="w" for="ch" forName="Child2Accent7" refType="w" fact="0.0287"/>
                  <dgm:constr type="h" for="ch" forName="Child2Accent7" refType="h" fact="0.0381"/>
                  <dgm:constr type="r" for="ch" forName="Child3Accent1" refType="w" fact="0.716"/>
                  <dgm:constr type="t" for="ch" forName="Child3Accent1" refType="h" fact="0.5061"/>
                  <dgm:constr type="w" for="ch" forName="Child3Accent1" refType="w" fact="0.0574"/>
                  <dgm:constr type="h" for="ch" forName="Child3Accent1" refType="h" fact="0.0763"/>
                  <dgm:constr type="r" for="ch" forName="Child3Accent2" refType="w" fact="0.7728"/>
                  <dgm:constr type="t" for="ch" forName="Child3Accent2" refType="h" fact="0.5252"/>
                  <dgm:constr type="w" for="ch" forName="Child3Accent2" refType="w" fact="0.0287"/>
                  <dgm:constr type="h" for="ch" forName="Child3Accent2" refType="h" fact="0.0381"/>
                  <dgm:constr type="r" for="ch" forName="Child3Accent3" refType="w" fact="0.8295"/>
                  <dgm:constr type="t" for="ch" forName="Child3Accent3" refType="h" fact="0.5252"/>
                  <dgm:constr type="w" for="ch" forName="Child3Accent3" refType="w" fact="0.0287"/>
                  <dgm:constr type="h" for="ch" forName="Child3Accent3" refType="h" fact="0.0381"/>
                  <dgm:constr type="r" for="ch" forName="Child3Accent4" refType="w" fact="0.8863"/>
                  <dgm:constr type="t" for="ch" forName="Child3Accent4" refType="h" fact="0.5252"/>
                  <dgm:constr type="w" for="ch" forName="Child3Accent4" refType="w" fact="0.0287"/>
                  <dgm:constr type="h" for="ch" forName="Child3Accent4" refType="h" fact="0.0381"/>
                  <dgm:constr type="r" for="ch" forName="Child3Accent5" refType="w" fact="0.943"/>
                  <dgm:constr type="t" for="ch" forName="Child3Accent5" refType="h" fact="0.5252"/>
                  <dgm:constr type="w" for="ch" forName="Child3Accent5" refType="w" fact="0.0287"/>
                  <dgm:constr type="h" for="ch" forName="Child3Accent5" refType="h" fact="0.0381"/>
                  <dgm:constr type="r" for="ch" forName="Child3Accent6" refType="w" fact="0.9998"/>
                  <dgm:constr type="t" for="ch" forName="Child3Accent6" refType="h" fact="0.5252"/>
                  <dgm:constr type="w" for="ch" forName="Child3Accent6" refType="w" fact="0.0287"/>
                  <dgm:constr type="h" for="ch" forName="Child3Accent6" refType="h" fact="0.0381"/>
                  <dgm:constr type="r" for="ch" forName="Child3Accent7" refType="w" fact="0"/>
                  <dgm:constr type="t" for="ch" forName="Child3Accent7" refType="h" fact="0"/>
                  <dgm:constr type="w" for="ch" forName="Child3Accent7" refType="w" fact="0"/>
                  <dgm:constr type="h" for="ch" forName="Child3Accent7" refType="h" fact="0"/>
                  <dgm:constr type="r" for="ch" forName="Child4Accent1" refType="w" fact="0.6564"/>
                  <dgm:constr type="t" for="ch" forName="Child4Accent1" refType="h" fact="0.6908"/>
                  <dgm:constr type="w" for="ch" forName="Child4Accent1" refType="w" fact="0.0574"/>
                  <dgm:constr type="h" for="ch" forName="Child4Accent1" refType="h" fact="0.0763"/>
                  <dgm:constr type="r" for="ch" forName="Child4Accent2" refType="w" fact="0.6932"/>
                  <dgm:constr type="t" for="ch" forName="Child4Accent2" refType="h" fact="0.7684"/>
                  <dgm:constr type="w" for="ch" forName="Child4Accent2" refType="w" fact="0.0287"/>
                  <dgm:constr type="h" for="ch" forName="Child4Accent2" refType="h" fact="0.0381"/>
                  <dgm:constr type="r" for="ch" forName="Child4Accent3" refType="w" fact="0.7545"/>
                  <dgm:constr type="t" for="ch" forName="Child4Accent3" refType="h" fact="0.7684"/>
                  <dgm:constr type="w" for="ch" forName="Child4Accent3" refType="w" fact="0.0287"/>
                  <dgm:constr type="h" for="ch" forName="Child4Accent3" refType="h" fact="0.0381"/>
                  <dgm:constr type="r" for="ch" forName="Child4Accent4" refType="w" fact="0.8158"/>
                  <dgm:constr type="t" for="ch" forName="Child4Accent4" refType="h" fact="0.7684"/>
                  <dgm:constr type="w" for="ch" forName="Child4Accent4" refType="w" fact="0.0287"/>
                  <dgm:constr type="h" for="ch" forName="Child4Accent4" refType="h" fact="0.0381"/>
                  <dgm:constr type="r" for="ch" forName="Child4Accent5" refType="w" fact="0.8771"/>
                  <dgm:constr type="t" for="ch" forName="Child4Accent5" refType="h" fact="0.7684"/>
                  <dgm:constr type="w" for="ch" forName="Child4Accent5" refType="w" fact="0.0287"/>
                  <dgm:constr type="h" for="ch" forName="Child4Accent5" refType="h" fact="0.0381"/>
                  <dgm:constr type="r" for="ch" forName="Child4Accent6" refType="w" fact="0.9385"/>
                  <dgm:constr type="t" for="ch" forName="Child4Accent6" refType="h" fact="0.7684"/>
                  <dgm:constr type="w" for="ch" forName="Child4Accent6" refType="w" fact="0.0287"/>
                  <dgm:constr type="h" for="ch" forName="Child4Accent6" refType="h" fact="0.0381"/>
                  <dgm:constr type="r" for="ch" forName="Child4Accent7" refType="w" fact="0.9998"/>
                  <dgm:constr type="t" for="ch" forName="Child4Accent7" refType="h" fact="0.7684"/>
                  <dgm:constr type="w" for="ch" forName="Child4Accent7" refType="w" fact="0.0287"/>
                  <dgm:constr type="h" for="ch" forName="Child4Accent7" refType="h" fact="0.0381"/>
                  <dgm:constr type="r" for="ch" forName="Child4Accent8" refType="w" fact="0"/>
                  <dgm:constr type="t" for="ch" forName="Child4Accent8" refType="h" fact="0"/>
                  <dgm:constr type="w" for="ch" forName="Child4Accent8" refType="w" fact="0"/>
                  <dgm:constr type="h" for="ch" forName="Child4Accent8" refType="h" fact="0"/>
                  <dgm:constr type="r" for="ch" forName="ParentAccent1" refType="w" fact="0.0287"/>
                  <dgm:constr type="t" for="ch" forName="ParentAccent1" refType="h" fact="0.5252"/>
                  <dgm:constr type="w" for="ch" forName="ParentAccent1" refType="w" fact="0.0287"/>
                  <dgm:constr type="h" for="ch" forName="ParentAccent1" refType="h" fact="0.0381"/>
                  <dgm:constr type="r" for="ch" forName="ParentAccent2" refType="w" fact="0.0813"/>
                  <dgm:constr type="t" for="ch" forName="ParentAccent2" refType="h" fact="0.5252"/>
                  <dgm:constr type="w" for="ch" forName="ParentAccent2" refType="w" fact="0.0287"/>
                  <dgm:constr type="h" for="ch" forName="ParentAccent2" refType="h" fact="0.0381"/>
                  <dgm:constr type="r" for="ch" forName="ParentAccent3" refType="w" fact="0.1339"/>
                  <dgm:constr type="t" for="ch" forName="ParentAccent3" refType="h" fact="0.5252"/>
                  <dgm:constr type="w" for="ch" forName="ParentAccent3" refType="w" fact="0.0287"/>
                  <dgm:constr type="h" for="ch" forName="ParentAccent3" refType="h" fact="0.0381"/>
                  <dgm:constr type="r" for="ch" forName="ParentAccent4" refType="w" fact="0.1864"/>
                  <dgm:constr type="t" for="ch" forName="ParentAccent4" refType="h" fact="0.5252"/>
                  <dgm:constr type="w" for="ch" forName="ParentAccent4" refType="w" fact="0.0287"/>
                  <dgm:constr type="h" for="ch" forName="ParentAccent4" refType="h" fact="0.0381"/>
                  <dgm:constr type="r" for="ch" forName="ParentAccent5" refType="w" fact="0.239"/>
                  <dgm:constr type="t" for="ch" forName="ParentAccent5" refType="h" fact="0.5252"/>
                  <dgm:constr type="w" for="ch" forName="ParentAccent5" refType="w" fact="0.0287"/>
                  <dgm:constr type="h" for="ch" forName="ParentAccent5" refType="h" fact="0.0381"/>
                  <dgm:constr type="r" for="ch" forName="ParentAccent6" refType="w" fact="0.3203"/>
                  <dgm:constr type="t" for="ch" forName="ParentAccent6" refType="h" fact="0.5061"/>
                  <dgm:constr type="w" for="ch" forName="ParentAccent6" refType="w" fact="0.0574"/>
                  <dgm:constr type="h" for="ch" forName="ParentAccent6" refType="h" fact="0.0763"/>
                  <dgm:constr type="r" for="ch" forName="ParentAccent7" refType="w" fact="0.0755"/>
                  <dgm:constr type="t" for="ch" forName="ParentAccent7" refType="h" fact="0.4464"/>
                  <dgm:constr type="w" for="ch" forName="ParentAccent7" refType="w" fact="0.0287"/>
                  <dgm:constr type="h" for="ch" forName="ParentAccent7" refType="h" fact="0.0381"/>
                  <dgm:constr type="r" for="ch" forName="ParentAccent8" refType="w" fact="0.0755"/>
                  <dgm:constr type="t" for="ch" forName="ParentAccent8" refType="h" fact="0.6045"/>
                  <dgm:constr type="w" for="ch" forName="ParentAccent8" refType="w" fact="0.0287"/>
                  <dgm:constr type="h" for="ch" forName="ParentAccent8" refType="h" fact="0.0381"/>
                  <dgm:constr type="r" for="ch" forName="ParentAccent9" refType="w" fact="0.0499"/>
                  <dgm:constr type="t" for="ch" forName="ParentAccent9" refType="h" fact="0.4807"/>
                  <dgm:constr type="w" for="ch" forName="ParentAccent9" refType="w" fact="0.0287"/>
                  <dgm:constr type="h" for="ch" forName="ParentAccent9" refType="h" fact="0.0381"/>
                  <dgm:constr type="r" for="ch" forName="ParentAccent10" refType="w" fact="0.0482"/>
                  <dgm:constr type="t" for="ch" forName="ParentAccent10" refType="h" fact="0.5705"/>
                  <dgm:constr type="w" for="ch" forName="ParentAccent10" refType="w" fact="0.0287"/>
                  <dgm:constr type="h" for="ch" forName="ParentAccent10" refType="h" fact="0.0381"/>
                  <dgm:constr type="r" for="ch" forName="Child1Accent1" refType="w" fact="0.5181"/>
                  <dgm:constr type="t" for="ch" forName="Child1Accent1" refType="h" fact="0.2457"/>
                  <dgm:constr type="w" for="ch" forName="Child1Accent1" refType="w" fact="0.0574"/>
                  <dgm:constr type="h" for="ch" forName="Child1Accent1" refType="h" fact="0.0763"/>
                  <dgm:constr type="r" for="ch" forName="Child1Accent2" refType="w" fact="0.5542"/>
                  <dgm:constr type="t" for="ch" forName="Child1Accent2" refType="h" fact="0.2004"/>
                  <dgm:constr type="w" for="ch" forName="Child1Accent2" refType="w" fact="0.0287"/>
                  <dgm:constr type="h" for="ch" forName="Child1Accent2" refType="h" fact="0.0381"/>
                  <dgm:constr type="r" for="ch" forName="Child1Accent3" refType="w" fact="0.5946"/>
                  <dgm:constr type="t" for="ch" forName="Child1Accent3" refType="h" fact="0.1445"/>
                  <dgm:constr type="w" for="ch" forName="Child1Accent3" refType="w" fact="0.0287"/>
                  <dgm:constr type="h" for="ch" forName="Child1Accent3" refType="h" fact="0.0381"/>
                  <dgm:constr type="r" for="ch" forName="Child1Accent4" refType="w" fact="0.6347"/>
                  <dgm:constr type="t" for="ch" forName="Child1Accent4" refType="h" fact="0.097"/>
                  <dgm:constr type="w" for="ch" forName="Child1Accent4" refType="w" fact="0.0287"/>
                  <dgm:constr type="h" for="ch" forName="Child1Accent4" refType="h" fact="0.0381"/>
                  <dgm:constr type="r" for="ch" forName="Child1Accent5" refType="w" fact="0.696"/>
                  <dgm:constr type="t" for="ch" forName="Child1Accent5" refType="h" fact="0.097"/>
                  <dgm:constr type="w" for="ch" forName="Child1Accent5" refType="w" fact="0.0287"/>
                  <dgm:constr type="h" for="ch" forName="Child1Accent5" refType="h" fact="0.0381"/>
                  <dgm:constr type="r" for="ch" forName="Child1Accent6" refType="w" fact="0.7574"/>
                  <dgm:constr type="t" for="ch" forName="Child1Accent6" refType="h" fact="0.097"/>
                  <dgm:constr type="w" for="ch" forName="Child1Accent6" refType="w" fact="0.0287"/>
                  <dgm:constr type="h" for="ch" forName="Child1Accent6" refType="h" fact="0.0381"/>
                  <dgm:constr type="r" for="ch" forName="Child1Accent7" refType="w" fact="0.8187"/>
                  <dgm:constr type="t" for="ch" forName="Child1Accent7" refType="h" fact="0.097"/>
                  <dgm:constr type="w" for="ch" forName="Child1Accent7" refType="w" fact="0.0287"/>
                  <dgm:constr type="h" for="ch" forName="Child1Accent7" refType="h" fact="0.0381"/>
                  <dgm:constr type="r" for="ch" forName="Child1Accent8" refType="w" fact="0.88"/>
                  <dgm:constr type="t" for="ch" forName="Child1Accent8" refType="h" fact="0.097"/>
                  <dgm:constr type="w" for="ch" forName="Child1Accent8" refType="w" fact="0.0287"/>
                  <dgm:constr type="h" for="ch" forName="Child1Accent8" refType="h" fact="0.0381"/>
                  <dgm:constr type="r" for="ch" forName="Child1Accent9" refType="w" fact="0.9413"/>
                  <dgm:constr type="t" for="ch" forName="Child1Accent9" refType="h" fact="0.097"/>
                  <dgm:constr type="w" for="ch" forName="Child1Accent9" refType="w" fact="0.0287"/>
                  <dgm:constr type="h" for="ch" forName="Child1Accent9" refType="h" fact="0.0381"/>
                  <dgm:constr type="r" for="ch" forName="Child5Accent1" refType="w" fact="0.5181"/>
                  <dgm:constr type="t" for="ch" forName="Child5Accent1" refType="h" fact="0.7601"/>
                  <dgm:constr type="w" for="ch" forName="Child5Accent1" refType="w" fact="0.0574"/>
                  <dgm:constr type="h" for="ch" forName="Child5Accent1" refType="h" fact="0.0763"/>
                  <dgm:constr type="r" for="ch" forName="Child5Accent2" refType="w" fact="0.547"/>
                  <dgm:constr type="t" for="ch" forName="Child5Accent2" refType="h" fact="0.8375"/>
                  <dgm:constr type="w" for="ch" forName="Child5Accent2" refType="w" fact="0.0287"/>
                  <dgm:constr type="h" for="ch" forName="Child5Accent2" refType="h" fact="0.0381"/>
                  <dgm:constr type="r" for="ch" forName="Child5Accent3" refType="w" fact="0.5882"/>
                  <dgm:constr type="t" for="ch" forName="Child5Accent3" refType="h" fact="0.8991"/>
                  <dgm:constr type="w" for="ch" forName="Child5Accent3" refType="w" fact="0.0287"/>
                  <dgm:constr type="h" for="ch" forName="Child5Accent3" refType="h" fact="0.0381"/>
                  <dgm:constr type="r" for="ch" forName="Child5Accent4" refType="w" fact="0.6347"/>
                  <dgm:constr type="t" for="ch" forName="Child5Accent4" refType="h" fact="0.9619"/>
                  <dgm:constr type="w" for="ch" forName="Child5Accent4" refType="w" fact="0.0287"/>
                  <dgm:constr type="h" for="ch" forName="Child5Accent4" refType="h" fact="0.0381"/>
                  <dgm:constr type="r" for="ch" forName="Child5Accent5" refType="w" fact="0.696"/>
                  <dgm:constr type="t" for="ch" forName="Child5Accent5" refType="h" fact="0.9619"/>
                  <dgm:constr type="w" for="ch" forName="Child5Accent5" refType="w" fact="0.0287"/>
                  <dgm:constr type="h" for="ch" forName="Child5Accent5" refType="h" fact="0.0381"/>
                  <dgm:constr type="r" for="ch" forName="Child5Accent6" refType="w" fact="0.7574"/>
                  <dgm:constr type="t" for="ch" forName="Child5Accent6" refType="h" fact="0.9619"/>
                  <dgm:constr type="w" for="ch" forName="Child5Accent6" refType="w" fact="0.0287"/>
                  <dgm:constr type="h" for="ch" forName="Child5Accent6" refType="h" fact="0.0381"/>
                  <dgm:constr type="r" for="ch" forName="Child5Accent7" refType="w" fact="0.8187"/>
                  <dgm:constr type="t" for="ch" forName="Child5Accent7" refType="h" fact="0.9619"/>
                  <dgm:constr type="w" for="ch" forName="Child5Accent7" refType="w" fact="0.0287"/>
                  <dgm:constr type="h" for="ch" forName="Child5Accent7" refType="h" fact="0.0381"/>
                  <dgm:constr type="r" for="ch" forName="Child5Accent8" refType="w" fact="0.88"/>
                  <dgm:constr type="t" for="ch" forName="Child5Accent8" refType="h" fact="0.9619"/>
                  <dgm:constr type="w" for="ch" forName="Child5Accent8" refType="w" fact="0.0287"/>
                  <dgm:constr type="h" for="ch" forName="Child5Accent8" refType="h" fact="0.0381"/>
                  <dgm:constr type="r" for="ch" forName="Child5Accent9" refType="w" fact="0.9423"/>
                  <dgm:constr type="t" for="ch" forName="Child5Accent9" refType="h" fact="0.9619"/>
                  <dgm:constr type="w" for="ch" forName="Child5Accent9" refType="w" fact="0.0287"/>
                  <dgm:constr type="h" for="ch" forName="Child5Accent9" refType="h" fact="0.0381"/>
                  <dgm:constr type="r" for="ch" forName="Child5" refType="w" fact="0.9419"/>
                  <dgm:constr type="t" for="ch" forName="Child5" refType="h" fact="0.8635"/>
                  <dgm:constr type="w" for="ch" forName="Child5" refType="w" fact="0.3364"/>
                  <dgm:constr type="h" for="ch" forName="Child5" refType="h" fact="0.0981"/>
                  <dgm:constr type="r" for="ch" forName="Child4" refType="w"/>
                  <dgm:constr type="t" for="ch" forName="Child4" refType="h" fact="0.6701"/>
                  <dgm:constr type="w" for="ch" forName="Child4" refType="w" fact="0.3364"/>
                  <dgm:constr type="h" for="ch" forName="Child4" refType="h" fact="0.0981"/>
                  <dgm:constr type="r" for="ch" forName="Child3" refType="w"/>
                  <dgm:constr type="t" for="ch" forName="Child3" refType="h" fact="0.4276"/>
                  <dgm:constr type="w" for="ch" forName="Child3" refType="w" fact="0.2544"/>
                  <dgm:constr type="h" for="ch" forName="Child3" refType="h" fact="0.0981"/>
                  <dgm:constr type="r" for="ch" forName="Child2" refType="w"/>
                  <dgm:constr type="t" for="ch" forName="Child2" refType="h" fact="0.1798"/>
                  <dgm:constr type="w" for="ch" forName="Child2" refType="w" fact="0.3364"/>
                  <dgm:constr type="h" for="ch" forName="Child2" refType="h" fact="0.0981"/>
                  <dgm:constr type="r" for="ch" forName="Child1" refType="w" fact="0.9419"/>
                  <dgm:constr type="t" for="ch" forName="Child1" refType="h" fact="0"/>
                  <dgm:constr type="w" for="ch" forName="Child1" refType="w" fact="0.3364"/>
                  <dgm:constr type="h" for="ch" forName="Child1" refType="h" fact="0.0981"/>
                  <dgm:constr type="r" for="ch" forName="Parent" refType="w" fact="0.6347"/>
                  <dgm:constr type="t" for="ch" forName="Parent" refType="h" fact="0.3513"/>
                  <dgm:constr type="w" for="ch" forName="Parent" refType="w" fact="0.2906"/>
                  <dgm:constr type="h" for="ch" forName="Parent" refType="h" fact="0.3859"/>
                </dgm:constrLst>
              </dgm:else>
            </dgm:choose>
          </dgm:else>
        </dgm:choose>
        <dgm:layoutNode name="ParentAccent1" styleLbl="alignNode1">
          <dgm:alg type="sp"/>
          <dgm:shape xmlns:r="http://schemas.openxmlformats.org/officeDocument/2006/relationships" type="ellipse" r:blip="">
            <dgm:adjLst/>
          </dgm:shape>
          <dgm:presOf/>
        </dgm:layoutNode>
        <dgm:layoutNode name="ParentAccent2" styleLbl="alignNode1">
          <dgm:alg type="sp"/>
          <dgm:shape xmlns:r="http://schemas.openxmlformats.org/officeDocument/2006/relationships" type="ellipse" r:blip="">
            <dgm:adjLst/>
          </dgm:shape>
          <dgm:presOf/>
        </dgm:layoutNode>
        <dgm:layoutNode name="ParentAccent3" styleLbl="alignNode1">
          <dgm:alg type="sp"/>
          <dgm:shape xmlns:r="http://schemas.openxmlformats.org/officeDocument/2006/relationships" type="ellipse" r:blip="">
            <dgm:adjLst/>
          </dgm:shape>
          <dgm:presOf/>
        </dgm:layoutNode>
        <dgm:layoutNode name="ParentAccent4" styleLbl="alignNode1">
          <dgm:alg type="sp"/>
          <dgm:shape xmlns:r="http://schemas.openxmlformats.org/officeDocument/2006/relationships" type="ellipse" r:blip="">
            <dgm:adjLst/>
          </dgm:shape>
          <dgm:presOf/>
        </dgm:layoutNode>
        <dgm:layoutNode name="ParentAccent5" styleLbl="alignNode1">
          <dgm:alg type="sp"/>
          <dgm:shape xmlns:r="http://schemas.openxmlformats.org/officeDocument/2006/relationships" type="ellipse" r:blip="">
            <dgm:adjLst/>
          </dgm:shape>
          <dgm:presOf/>
        </dgm:layoutNode>
        <dgm:layoutNode name="ParentAccent6" styleLbl="alignNode1">
          <dgm:alg type="sp"/>
          <dgm:shape xmlns:r="http://schemas.openxmlformats.org/officeDocument/2006/relationships" type="ellipse" r:blip="">
            <dgm:adjLst/>
          </dgm:shape>
          <dgm:presOf/>
        </dgm:layoutNode>
        <dgm:layoutNode name="ParentAccent7" styleLbl="alignNode1">
          <dgm:alg type="sp"/>
          <dgm:shape xmlns:r="http://schemas.openxmlformats.org/officeDocument/2006/relationships" type="ellipse" r:blip="">
            <dgm:adjLst/>
          </dgm:shape>
          <dgm:presOf/>
        </dgm:layoutNode>
        <dgm:layoutNode name="ParentAccent8" styleLbl="alignNode1">
          <dgm:alg type="sp"/>
          <dgm:shape xmlns:r="http://schemas.openxmlformats.org/officeDocument/2006/relationships" type="ellipse" r:blip="">
            <dgm:adjLst/>
          </dgm:shape>
          <dgm:presOf/>
        </dgm:layoutNode>
        <dgm:layoutNode name="ParentAccent9" styleLbl="alignNode1">
          <dgm:alg type="sp"/>
          <dgm:shape xmlns:r="http://schemas.openxmlformats.org/officeDocument/2006/relationships" type="ellipse" r:blip="">
            <dgm:adjLst/>
          </dgm:shape>
          <dgm:presOf/>
        </dgm:layoutNode>
        <dgm:layoutNode name="ParentAccent10" styleLbl="alignNode1">
          <dgm:alg type="sp"/>
          <dgm:shape xmlns:r="http://schemas.openxmlformats.org/officeDocument/2006/relationships" type="ellipse" r:blip="">
            <dgm:adjLst/>
          </dgm:shape>
          <dgm:presOf/>
        </dgm:layoutNode>
        <dgm:layoutNode name="Parent" styleLbl="alignNode1">
          <dgm:varLst>
            <dgm:chMax val="5"/>
            <dgm:chPref val="3"/>
            <dgm:bulletEnabled val="1"/>
          </dgm:varLst>
          <dgm:alg type="tx"/>
          <dgm:shape xmlns:r="http://schemas.openxmlformats.org/officeDocument/2006/relationships" type="ellipse"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name="Name21" axis="ch" ptType="node" cnt="1">
          <dgm:layoutNode name="Child1Accent1" styleLbl="alignNode1">
            <dgm:alg type="sp"/>
            <dgm:shape xmlns:r="http://schemas.openxmlformats.org/officeDocument/2006/relationships" type="ellipse" r:blip="">
              <dgm:adjLst/>
            </dgm:shape>
            <dgm:presOf/>
          </dgm:layoutNode>
          <dgm:layoutNode name="Child1Accent2" styleLbl="alignNode1">
            <dgm:alg type="sp"/>
            <dgm:shape xmlns:r="http://schemas.openxmlformats.org/officeDocument/2006/relationships" type="ellipse" r:blip="">
              <dgm:adjLst/>
            </dgm:shape>
            <dgm:presOf/>
          </dgm:layoutNode>
          <dgm:layoutNode name="Child1Accent3" styleLbl="alignNode1">
            <dgm:alg type="sp"/>
            <dgm:shape xmlns:r="http://schemas.openxmlformats.org/officeDocument/2006/relationships" type="ellipse" r:blip="">
              <dgm:adjLst/>
            </dgm:shape>
            <dgm:presOf/>
          </dgm:layoutNode>
          <dgm:layoutNode name="Child1Accent4" styleLbl="alignNode1">
            <dgm:alg type="sp"/>
            <dgm:shape xmlns:r="http://schemas.openxmlformats.org/officeDocument/2006/relationships" type="ellipse" r:blip="">
              <dgm:adjLst/>
            </dgm:shape>
            <dgm:presOf/>
          </dgm:layoutNode>
          <dgm:layoutNode name="Child1Accent5" styleLbl="alignNode1">
            <dgm:alg type="sp"/>
            <dgm:shape xmlns:r="http://schemas.openxmlformats.org/officeDocument/2006/relationships" type="ellipse" r:blip="">
              <dgm:adjLst/>
            </dgm:shape>
            <dgm:presOf/>
          </dgm:layoutNode>
          <dgm:layoutNode name="Child1Accent6" styleLbl="alignNode1">
            <dgm:alg type="sp"/>
            <dgm:shape xmlns:r="http://schemas.openxmlformats.org/officeDocument/2006/relationships" type="ellipse" r:blip="">
              <dgm:adjLst/>
            </dgm:shape>
            <dgm:presOf/>
          </dgm:layoutNode>
          <dgm:layoutNode name="Child1Accent7" styleLbl="alignNode1">
            <dgm:alg type="sp"/>
            <dgm:shape xmlns:r="http://schemas.openxmlformats.org/officeDocument/2006/relationships" type="ellipse" r:blip="">
              <dgm:adjLst/>
            </dgm:shape>
            <dgm:presOf/>
          </dgm:layoutNode>
          <dgm:layoutNode name="Child1Accent8" styleLbl="alignNode1">
            <dgm:alg type="sp"/>
            <dgm:shape xmlns:r="http://schemas.openxmlformats.org/officeDocument/2006/relationships" type="ellipse" r:blip="">
              <dgm:adjLst/>
            </dgm:shape>
            <dgm:presOf/>
          </dgm:layoutNode>
          <dgm:layoutNode name="Child1Accent9" styleLbl="alignNode1">
            <dgm:alg type="sp"/>
            <dgm:shape xmlns:r="http://schemas.openxmlformats.org/officeDocument/2006/relationships" type="ellipse" r:blip="">
              <dgm:adjLst/>
            </dgm:shape>
            <dgm:presOf/>
          </dgm:layoutNode>
          <dgm:layoutNode name="Child1"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2" axis="ch" ptType="node" st="2" cnt="1">
          <dgm:layoutNode name="Child2Accent1" styleLbl="alignNode1">
            <dgm:alg type="sp"/>
            <dgm:shape xmlns:r="http://schemas.openxmlformats.org/officeDocument/2006/relationships" type="ellipse" r:blip="">
              <dgm:adjLst/>
            </dgm:shape>
            <dgm:presOf/>
          </dgm:layoutNode>
          <dgm:layoutNode name="Child2Accent2" styleLbl="alignNode1">
            <dgm:alg type="sp"/>
            <dgm:shape xmlns:r="http://schemas.openxmlformats.org/officeDocument/2006/relationships" type="ellipse" r:blip="">
              <dgm:adjLst/>
            </dgm:shape>
            <dgm:presOf/>
          </dgm:layoutNode>
          <dgm:layoutNode name="Child2Accent3" styleLbl="alignNode1">
            <dgm:alg type="sp"/>
            <dgm:shape xmlns:r="http://schemas.openxmlformats.org/officeDocument/2006/relationships" type="ellipse" r:blip="">
              <dgm:adjLst/>
            </dgm:shape>
            <dgm:presOf/>
          </dgm:layoutNode>
          <dgm:layoutNode name="Child2Accent4" styleLbl="alignNode1">
            <dgm:alg type="sp"/>
            <dgm:shape xmlns:r="http://schemas.openxmlformats.org/officeDocument/2006/relationships" type="ellipse" r:blip="">
              <dgm:adjLst/>
            </dgm:shape>
            <dgm:presOf/>
          </dgm:layoutNode>
          <dgm:layoutNode name="Child2Accent5" styleLbl="alignNode1">
            <dgm:alg type="sp"/>
            <dgm:shape xmlns:r="http://schemas.openxmlformats.org/officeDocument/2006/relationships" type="ellipse" r:blip="">
              <dgm:adjLst/>
            </dgm:shape>
            <dgm:presOf/>
          </dgm:layoutNode>
          <dgm:layoutNode name="Child2Accent6" styleLbl="alignNode1">
            <dgm:alg type="sp"/>
            <dgm:shape xmlns:r="http://schemas.openxmlformats.org/officeDocument/2006/relationships" type="ellipse" r:blip="">
              <dgm:adjLst/>
            </dgm:shape>
            <dgm:presOf/>
          </dgm:layoutNode>
          <dgm:layoutNode name="Child2Accent7" styleLbl="alignNode1">
            <dgm:alg type="sp"/>
            <dgm:shape xmlns:r="http://schemas.openxmlformats.org/officeDocument/2006/relationships" type="ellipse" r:blip="">
              <dgm:adjLst/>
            </dgm:shape>
            <dgm:presOf/>
          </dgm:layoutNode>
          <dgm:layoutNode name="Child2"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3" axis="ch" ptType="node" st="3" cnt="1">
          <dgm:layoutNode name="Child3Accent1" styleLbl="alignNode1">
            <dgm:alg type="sp"/>
            <dgm:shape xmlns:r="http://schemas.openxmlformats.org/officeDocument/2006/relationships" type="ellipse" r:blip="">
              <dgm:adjLst/>
            </dgm:shape>
            <dgm:presOf/>
          </dgm:layoutNode>
          <dgm:layoutNode name="Child3Accent2" styleLbl="alignNode1">
            <dgm:alg type="sp"/>
            <dgm:shape xmlns:r="http://schemas.openxmlformats.org/officeDocument/2006/relationships" type="ellipse" r:blip="">
              <dgm:adjLst/>
            </dgm:shape>
            <dgm:presOf/>
          </dgm:layoutNode>
          <dgm:layoutNode name="Child3Accent3" styleLbl="alignNode1">
            <dgm:alg type="sp"/>
            <dgm:shape xmlns:r="http://schemas.openxmlformats.org/officeDocument/2006/relationships" type="ellipse" r:blip="">
              <dgm:adjLst/>
            </dgm:shape>
            <dgm:presOf/>
          </dgm:layoutNode>
          <dgm:layoutNode name="Child3Accent4" styleLbl="alignNode1">
            <dgm:alg type="sp"/>
            <dgm:shape xmlns:r="http://schemas.openxmlformats.org/officeDocument/2006/relationships" type="ellipse" r:blip="">
              <dgm:adjLst/>
            </dgm:shape>
            <dgm:presOf/>
          </dgm:layoutNode>
          <dgm:layoutNode name="Child3Accent5" styleLbl="alignNode1">
            <dgm:alg type="sp"/>
            <dgm:shape xmlns:r="http://schemas.openxmlformats.org/officeDocument/2006/relationships" type="ellipse" r:blip="">
              <dgm:adjLst/>
            </dgm:shape>
            <dgm:presOf/>
          </dgm:layoutNode>
          <dgm:layoutNode name="Child3Accent6" styleLbl="alignNode1">
            <dgm:alg type="sp"/>
            <dgm:shape xmlns:r="http://schemas.openxmlformats.org/officeDocument/2006/relationships" type="ellipse" r:blip="">
              <dgm:adjLst/>
            </dgm:shape>
            <dgm:presOf/>
          </dgm:layoutNode>
          <dgm:layoutNode name="Child3Accent7" styleLbl="alignNode1">
            <dgm:alg type="sp"/>
            <dgm:shape xmlns:r="http://schemas.openxmlformats.org/officeDocument/2006/relationships" type="ellipse" r:blip="">
              <dgm:adjLst/>
            </dgm:shape>
            <dgm:presOf/>
          </dgm:layoutNode>
          <dgm:layoutNode name="Child3"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4" axis="ch" ptType="node" st="4" cnt="1">
          <dgm:layoutNode name="Child4Accent1" styleLbl="alignNode1">
            <dgm:alg type="sp"/>
            <dgm:shape xmlns:r="http://schemas.openxmlformats.org/officeDocument/2006/relationships" type="ellipse" r:blip="">
              <dgm:adjLst/>
            </dgm:shape>
            <dgm:presOf/>
          </dgm:layoutNode>
          <dgm:layoutNode name="Child4Accent2" styleLbl="alignNode1">
            <dgm:alg type="sp"/>
            <dgm:shape xmlns:r="http://schemas.openxmlformats.org/officeDocument/2006/relationships" type="ellipse" r:blip="">
              <dgm:adjLst/>
            </dgm:shape>
            <dgm:presOf/>
          </dgm:layoutNode>
          <dgm:layoutNode name="Child4Accent3" styleLbl="alignNode1">
            <dgm:alg type="sp"/>
            <dgm:shape xmlns:r="http://schemas.openxmlformats.org/officeDocument/2006/relationships" type="ellipse" r:blip="">
              <dgm:adjLst/>
            </dgm:shape>
            <dgm:presOf/>
          </dgm:layoutNode>
          <dgm:layoutNode name="Child4Accent4" styleLbl="alignNode1">
            <dgm:alg type="sp"/>
            <dgm:shape xmlns:r="http://schemas.openxmlformats.org/officeDocument/2006/relationships" type="ellipse" r:blip="">
              <dgm:adjLst/>
            </dgm:shape>
            <dgm:presOf/>
          </dgm:layoutNode>
          <dgm:layoutNode name="Child4Accent5" styleLbl="alignNode1">
            <dgm:alg type="sp"/>
            <dgm:shape xmlns:r="http://schemas.openxmlformats.org/officeDocument/2006/relationships" type="ellipse" r:blip="">
              <dgm:adjLst/>
            </dgm:shape>
            <dgm:presOf/>
          </dgm:layoutNode>
          <dgm:layoutNode name="Child4Accent6" styleLbl="alignNode1">
            <dgm:alg type="sp"/>
            <dgm:shape xmlns:r="http://schemas.openxmlformats.org/officeDocument/2006/relationships" type="ellipse" r:blip="">
              <dgm:adjLst/>
            </dgm:shape>
            <dgm:presOf/>
          </dgm:layoutNode>
          <dgm:layoutNode name="Child4Accent7" styleLbl="alignNode1">
            <dgm:alg type="sp"/>
            <dgm:shape xmlns:r="http://schemas.openxmlformats.org/officeDocument/2006/relationships" type="ellipse" r:blip="">
              <dgm:adjLst/>
            </dgm:shape>
            <dgm:presOf/>
          </dgm:layoutNode>
          <dgm:layoutNode name="Child4Accent8" styleLbl="alignNode1">
            <dgm:alg type="sp"/>
            <dgm:shape xmlns:r="http://schemas.openxmlformats.org/officeDocument/2006/relationships" type="ellipse" r:blip="">
              <dgm:adjLst/>
            </dgm:shape>
            <dgm:presOf/>
          </dgm:layoutNode>
          <dgm:layoutNode name="Child4"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5" axis="ch" ptType="node" st="5" cnt="1">
          <dgm:layoutNode name="Child5Accent1" styleLbl="alignNode1">
            <dgm:alg type="sp"/>
            <dgm:shape xmlns:r="http://schemas.openxmlformats.org/officeDocument/2006/relationships" type="ellipse" r:blip="">
              <dgm:adjLst/>
            </dgm:shape>
            <dgm:presOf/>
          </dgm:layoutNode>
          <dgm:layoutNode name="Child5Accent2" styleLbl="alignNode1">
            <dgm:alg type="sp"/>
            <dgm:shape xmlns:r="http://schemas.openxmlformats.org/officeDocument/2006/relationships" type="ellipse" r:blip="">
              <dgm:adjLst/>
            </dgm:shape>
            <dgm:presOf/>
          </dgm:layoutNode>
          <dgm:layoutNode name="Child5Accent3" styleLbl="alignNode1">
            <dgm:alg type="sp"/>
            <dgm:shape xmlns:r="http://schemas.openxmlformats.org/officeDocument/2006/relationships" type="ellipse" r:blip="">
              <dgm:adjLst/>
            </dgm:shape>
            <dgm:presOf/>
          </dgm:layoutNode>
          <dgm:layoutNode name="Child5Accent4" styleLbl="alignNode1">
            <dgm:alg type="sp"/>
            <dgm:shape xmlns:r="http://schemas.openxmlformats.org/officeDocument/2006/relationships" type="ellipse" r:blip="">
              <dgm:adjLst/>
            </dgm:shape>
            <dgm:presOf/>
          </dgm:layoutNode>
          <dgm:layoutNode name="Child5Accent5" styleLbl="alignNode1">
            <dgm:alg type="sp"/>
            <dgm:shape xmlns:r="http://schemas.openxmlformats.org/officeDocument/2006/relationships" type="ellipse" r:blip="">
              <dgm:adjLst/>
            </dgm:shape>
            <dgm:presOf/>
          </dgm:layoutNode>
          <dgm:layoutNode name="Child5Accent6" styleLbl="alignNode1">
            <dgm:alg type="sp"/>
            <dgm:shape xmlns:r="http://schemas.openxmlformats.org/officeDocument/2006/relationships" type="ellipse" r:blip="">
              <dgm:adjLst/>
            </dgm:shape>
            <dgm:presOf/>
          </dgm:layoutNode>
          <dgm:layoutNode name="Child5Accent7" styleLbl="alignNode1">
            <dgm:alg type="sp"/>
            <dgm:shape xmlns:r="http://schemas.openxmlformats.org/officeDocument/2006/relationships" type="ellipse" r:blip="">
              <dgm:adjLst/>
            </dgm:shape>
            <dgm:presOf/>
          </dgm:layoutNode>
          <dgm:layoutNode name="Child5Accent8" styleLbl="alignNode1">
            <dgm:alg type="sp"/>
            <dgm:shape xmlns:r="http://schemas.openxmlformats.org/officeDocument/2006/relationships" type="ellipse" r:blip="">
              <dgm:adjLst/>
            </dgm:shape>
            <dgm:presOf/>
          </dgm:layoutNode>
          <dgm:layoutNode name="Child5Accent9" styleLbl="alignNode1">
            <dgm:alg type="sp"/>
            <dgm:shape xmlns:r="http://schemas.openxmlformats.org/officeDocument/2006/relationships" type="ellipse" r:blip="">
              <dgm:adjLst/>
            </dgm:shape>
            <dgm:presOf/>
          </dgm:layoutNode>
          <dgm:layoutNode name="Child5"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1/layout/ConvergingText">
  <dgm:title val="Converging Text"/>
  <dgm:desc val="Use to show multiple steps or parts that merge into a whole. Limited to one Level 1 shape that contains text and a maximum of five Level 2 shapes."/>
  <dgm:catLst>
    <dgm:cat type="process" pri="6500"/>
    <dgm:cat type="officeonline" pri="5000"/>
  </dgm:catLst>
  <dgm:samp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tyleData>
  <dgm:clr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clrData>
  <dgm:layoutNode name="Name0">
    <dgm:varLst>
      <dgm:chMax/>
      <dgm:chPref val="1"/>
      <dgm:dir/>
      <dgm:animOne val="branch"/>
      <dgm:animLvl val="lvl"/>
      <dgm:resizeHandles/>
    </dgm:varLst>
    <dgm:choose name="Name1">
      <dgm:if name="Name2" func="var" arg="dir" op="equ" val="norm">
        <dgm:alg type="lin">
          <dgm:param type="linDir" val="fromL"/>
          <dgm:param type="vertAlign" val="mid"/>
          <dgm:param type="nodeVertAlign" val="mid"/>
          <dgm:param type="horzAlign" val="ctr"/>
        </dgm:alg>
      </dgm:if>
      <dgm:else name="Name3">
        <dgm:alg type="lin">
          <dgm:param type="linDir" val="fromR"/>
          <dgm:param type="vertAlign" val="mid"/>
          <dgm:param type="nodeVertAlign" val="mid"/>
          <dgm:param type="horzAlign" val="ctr"/>
        </dgm:alg>
      </dgm:else>
    </dgm:choose>
    <dgm:shape xmlns:r="http://schemas.openxmlformats.org/officeDocument/2006/relationships" r:blip="">
      <dgm:adjLst/>
    </dgm:shape>
    <dgm:constrLst>
      <dgm:constr type="primFontSz" for="des" forName="Parent" op="equ" val="65"/>
      <dgm:constr type="primFontSz" for="des" forName="Child1" op="equ" val="65"/>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w" for="ch" forName="composite" refType="w"/>
      <dgm:constr type="h" for="ch" forName="composite" refType="h"/>
      <dgm:constr type="sp" refType="w" refFor="ch" refForName="composite" op="equ" fact="0.05"/>
      <dgm:constr type="w" for="ch" forName="sibTrans" refType="w" refFor="ch" refForName="composite" op="equ" fact="0.05"/>
      <dgm:constr type="h" for="ch" forName="sibTrans" refType="w" refFor="ch" refForName="sibTrans" op="equ"/>
    </dgm:constrLst>
    <dgm:forEach name="nodesForEach" axis="ch" ptType="node">
      <dgm:layoutNode name="composite">
        <dgm:choose name="Name4">
          <dgm:if name="Name5" func="var" arg="dir" op="equ" val="norm">
            <dgm:choose name="Name6">
              <dgm:if name="Name7" axis="ch" ptType="node" func="cnt" op="equ" val="0">
                <dgm:alg type="composite">
                  <dgm:param type="ar" val="2.1059"/>
                </dgm:alg>
                <dgm:constrLst>
                  <dgm:constr type="l" for="ch" forName="Parent" refType="w" fact="0"/>
                  <dgm:constr type="t" for="ch" forName="Parent" refType="h" fact="0"/>
                  <dgm:constr type="w" for="ch" forName="Parent" refType="w" fact="0.4749"/>
                  <dgm:constr type="h" for="ch" forName="Parent" refType="h"/>
                  <dgm:constr type="l" for="ch" forName="ParentAccent1" refType="w" fact="0.9531"/>
                  <dgm:constr type="t" for="ch" forName="ParentAccent1" refType="h" fact="0.4506"/>
                  <dgm:constr type="w" for="ch" forName="ParentAccent1" refType="w" fact="0.0469"/>
                  <dgm:constr type="h" for="ch" forName="ParentAccent1" refType="h" fact="0.0988"/>
                  <dgm:constr type="l" for="ch" forName="ParentAccent2" refType="w" fact="0.8734"/>
                  <dgm:constr type="t" for="ch" forName="ParentAccent2" refType="h" fact="0.4506"/>
                  <dgm:constr type="w" for="ch" forName="ParentAccent2" refType="w" fact="0.0469"/>
                  <dgm:constr type="h" for="ch" forName="ParentAccent2" refType="h" fact="0.0988"/>
                  <dgm:constr type="l" for="ch" forName="ParentAccent3" refType="w" fact="0.7937"/>
                  <dgm:constr type="t" for="ch" forName="ParentAccent3" refType="h" fact="0.4506"/>
                  <dgm:constr type="w" for="ch" forName="ParentAccent3" refType="w" fact="0.0469"/>
                  <dgm:constr type="h" for="ch" forName="ParentAccent3" refType="h" fact="0.0988"/>
                  <dgm:constr type="l" for="ch" forName="ParentAccent4" refType="w" fact="0.714"/>
                  <dgm:constr type="t" for="ch" forName="ParentAccent4" refType="h" fact="0.4506"/>
                  <dgm:constr type="w" for="ch" forName="ParentAccent4" refType="w" fact="0.0469"/>
                  <dgm:constr type="h" for="ch" forName="ParentAccent4" refType="h" fact="0.0988"/>
                  <dgm:constr type="l" for="ch" forName="ParentAccent5" refType="w" fact="0.6343"/>
                  <dgm:constr type="t" for="ch" forName="ParentAccent5" refType="h" fact="0.4506"/>
                  <dgm:constr type="w" for="ch" forName="ParentAccent5" refType="w" fact="0.0469"/>
                  <dgm:constr type="h" for="ch" forName="ParentAccent5" refType="h" fact="0.0988"/>
                  <dgm:constr type="l" for="ch" forName="ParentAccent6" refType="w" fact="0.5076"/>
                  <dgm:constr type="t" for="ch" forName="ParentAccent6" refType="h" fact="0.4012"/>
                  <dgm:constr type="w" for="ch" forName="ParentAccent6" refType="w" fact="0.0939"/>
                  <dgm:constr type="h" for="ch" forName="ParentAccent6" refType="h" fact="0.1976"/>
                  <dgm:constr type="l" for="ch" forName="ParentAccent7" refType="w" fact="0.8766"/>
                  <dgm:constr type="t" for="ch" forName="ParentAccent7" refType="h" fact="0.2465"/>
                  <dgm:constr type="w" for="ch" forName="ParentAccent7" refType="w" fact="0.0469"/>
                  <dgm:constr type="h" for="ch" forName="ParentAccent7" refType="h" fact="0.0988"/>
                  <dgm:constr type="l" for="ch" forName="ParentAccent8" refType="w" fact="0.8766"/>
                  <dgm:constr type="t" for="ch" forName="ParentAccent8" refType="h" fact="0.6562"/>
                  <dgm:constr type="w" for="ch" forName="ParentAccent8" refType="w" fact="0.0469"/>
                  <dgm:constr type="h" for="ch" forName="ParentAccent8" refType="h" fact="0.0988"/>
                  <dgm:constr type="l" for="ch" forName="ParentAccent9" refType="w" fact="0.9185"/>
                  <dgm:constr type="t" for="ch" forName="ParentAccent9" refType="h" fact="0.3353"/>
                  <dgm:constr type="w" for="ch" forName="ParentAccent9" refType="w" fact="0.0469"/>
                  <dgm:constr type="h" for="ch" forName="ParentAccent9" refType="h" fact="0.0988"/>
                  <dgm:constr type="l" for="ch" forName="ParentAccent10" refType="w" fact="0.9213"/>
                  <dgm:constr type="t" for="ch" forName="ParentAccent10" refType="h" fact="0.5679"/>
                  <dgm:constr type="w" for="ch" forName="ParentAccent10" refType="w" fact="0.0469"/>
                  <dgm:constr type="h" for="ch" forName="ParentAccent10" refType="h" fact="0.0988"/>
                </dgm:constrLst>
              </dgm:if>
              <dgm:if name="Name8" axis="ch" ptType="node" func="cnt" op="equ" val="1">
                <dgm:alg type="composite">
                  <dgm:param type="ar" val="3.4411"/>
                </dgm:alg>
                <dgm:constrLst>
                  <dgm:constr type="l" for="ch" forName="Child1Accent1" refType="w" fact="0.284"/>
                  <dgm:constr type="t" for="ch" forName="Child1Accent1" refType="h" fact="0.4012"/>
                  <dgm:constr type="w" for="ch" forName="Child1Accent1" refType="w" fact="0.0574"/>
                  <dgm:constr type="h" for="ch" forName="Child1Accent1" refType="h" fact="0.1976"/>
                  <dgm:constr type="l" for="ch" forName="Child1Accent2" refType="w" fact="0.2272"/>
                  <dgm:constr type="t" for="ch" forName="Child1Accent2" refType="h" fact="0.4506"/>
                  <dgm:constr type="w" for="ch" forName="Child1Accent2" refType="w" fact="0.0287"/>
                  <dgm:constr type="h" for="ch" forName="Child1Accent2" refType="h" fact="0.0988"/>
                  <dgm:constr type="l" for="ch" forName="Child1Accent3" refType="w" fact="0.1705"/>
                  <dgm:constr type="t" for="ch" forName="Child1Accent3" refType="h" fact="0.4506"/>
                  <dgm:constr type="w" for="ch" forName="Child1Accent3" refType="w" fact="0.0287"/>
                  <dgm:constr type="h" for="ch" forName="Child1Accent3" refType="h" fact="0.0988"/>
                  <dgm:constr type="l" for="ch" forName="Child1Accent4" refType="w" fact="0.1137"/>
                  <dgm:constr type="t" for="ch" forName="Child1Accent4" refType="h" fact="0.4506"/>
                  <dgm:constr type="w" for="ch" forName="Child1Accent4" refType="w" fact="0.0287"/>
                  <dgm:constr type="h" for="ch" forName="Child1Accent4" refType="h" fact="0.0988"/>
                  <dgm:constr type="l" for="ch" forName="Child1Accent5" refType="w" fact="0.057"/>
                  <dgm:constr type="t" for="ch" forName="Child1Accent5" refType="h" fact="0.4506"/>
                  <dgm:constr type="w" for="ch" forName="Child1Accent5" refType="w" fact="0.0287"/>
                  <dgm:constr type="h" for="ch" forName="Child1Accent5" refType="h" fact="0.0988"/>
                  <dgm:constr type="l" for="ch" forName="Child1Accent6" refType="w" fact="0.0002"/>
                  <dgm:constr type="t" for="ch" forName="Child1Accent6" refType="h" fact="0.4506"/>
                  <dgm:constr type="w" for="ch" forName="Child1Accent6" refType="w" fact="0.0287"/>
                  <dgm:constr type="h" for="ch" forName="Child1Accent6" refType="h" fact="0.0988"/>
                  <dgm:constr type="l" for="ch" forName="Child1Accent7" refType="w" fact="0"/>
                  <dgm:constr type="t" for="ch" forName="Child1Accent7" refType="h" fact="0"/>
                  <dgm:constr type="w" for="ch" forName="Child1Accent7" refType="w" fact="0"/>
                  <dgm:constr type="h" for="ch" forName="Child1Accent7" refType="h" fact="0"/>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ParentAccent1" refType="w" fact="0.9713"/>
                  <dgm:constr type="t" for="ch" forName="ParentAccent1" refType="h" fact="0.4506"/>
                  <dgm:constr type="w" for="ch" forName="ParentAccent1" refType="w" fact="0.0287"/>
                  <dgm:constr type="h" for="ch" forName="ParentAccent1" refType="h" fact="0.0988"/>
                  <dgm:constr type="l" for="ch" forName="ParentAccent2" refType="w" fact="0.9187"/>
                  <dgm:constr type="t" for="ch" forName="ParentAccent2" refType="h" fact="0.4506"/>
                  <dgm:constr type="w" for="ch" forName="ParentAccent2" refType="w" fact="0.0287"/>
                  <dgm:constr type="h" for="ch" forName="ParentAccent2" refType="h" fact="0.0988"/>
                  <dgm:constr type="l" for="ch" forName="ParentAccent3" refType="w" fact="0.8661"/>
                  <dgm:constr type="t" for="ch" forName="ParentAccent3" refType="h" fact="0.4506"/>
                  <dgm:constr type="w" for="ch" forName="ParentAccent3" refType="w" fact="0.0287"/>
                  <dgm:constr type="h" for="ch" forName="ParentAccent3" refType="h" fact="0.0988"/>
                  <dgm:constr type="l" for="ch" forName="ParentAccent4" refType="w" fact="0.8136"/>
                  <dgm:constr type="t" for="ch" forName="ParentAccent4" refType="h" fact="0.4506"/>
                  <dgm:constr type="w" for="ch" forName="ParentAccent4" refType="w" fact="0.0287"/>
                  <dgm:constr type="h" for="ch" forName="ParentAccent4" refType="h" fact="0.0988"/>
                  <dgm:constr type="l" for="ch" forName="ParentAccent5" refType="w" fact="0.761"/>
                  <dgm:constr type="t" for="ch" forName="ParentAccent5" refType="h" fact="0.4506"/>
                  <dgm:constr type="w" for="ch" forName="ParentAccent5" refType="w" fact="0.0287"/>
                  <dgm:constr type="h" for="ch" forName="ParentAccent5" refType="h" fact="0.0988"/>
                  <dgm:constr type="l" for="ch" forName="ParentAccent6" refType="w" fact="0.6797"/>
                  <dgm:constr type="t" for="ch" forName="ParentAccent6" refType="h" fact="0.4012"/>
                  <dgm:constr type="w" for="ch" forName="ParentAccent6" refType="w" fact="0.0574"/>
                  <dgm:constr type="h" for="ch" forName="ParentAccent6" refType="h" fact="0.1976"/>
                  <dgm:constr type="l" for="ch" forName="ParentAccent7" refType="w" fact="0.9245"/>
                  <dgm:constr type="t" for="ch" forName="ParentAccent7" refType="h" fact="0.2465"/>
                  <dgm:constr type="w" for="ch" forName="ParentAccent7" refType="w" fact="0.0287"/>
                  <dgm:constr type="h" for="ch" forName="ParentAccent7" refType="h" fact="0.0988"/>
                  <dgm:constr type="l" for="ch" forName="ParentAccent8" refType="w" fact="0.9245"/>
                  <dgm:constr type="t" for="ch" forName="ParentAccent8" refType="h" fact="0.6562"/>
                  <dgm:constr type="w" for="ch" forName="ParentAccent8" refType="w" fact="0.0287"/>
                  <dgm:constr type="h" for="ch" forName="ParentAccent8" refType="h" fact="0.0988"/>
                  <dgm:constr type="l" for="ch" forName="ParentAccent9" refType="w" fact="0.9501"/>
                  <dgm:constr type="t" for="ch" forName="ParentAccent9" refType="h" fact="0.3353"/>
                  <dgm:constr type="w" for="ch" forName="ParentAccent9" refType="w" fact="0.0287"/>
                  <dgm:constr type="h" for="ch" forName="ParentAccent9" refType="h" fact="0.0988"/>
                  <dgm:constr type="l" for="ch" forName="ParentAccent10" refType="w" fact="0.9518"/>
                  <dgm:constr type="t" for="ch" forName="ParentAccent10" refType="h" fact="0.5679"/>
                  <dgm:constr type="w" for="ch" forName="ParentAccent10" refType="w" fact="0.0287"/>
                  <dgm:constr type="h" for="ch" forName="ParentAccent10" refType="h" fact="0.0988"/>
                  <dgm:constr type="l" for="ch" forName="Child1" refType="w" fact="0"/>
                  <dgm:constr type="t" for="ch" forName="Child1" refType="h" fact="0.1978"/>
                  <dgm:constr type="w" for="ch" forName="Child1" refType="w" fact="0.2544"/>
                  <dgm:constr type="h" for="ch" forName="Child1" refType="h" fact="0.2541"/>
                  <dgm:constr type="l" for="ch" forName="Parent" refType="w" fact="0.3653"/>
                  <dgm:constr type="t" for="ch" forName="Parent" refType="h" fact="0"/>
                  <dgm:constr type="w" for="ch" forName="Parent" refType="w" fact="0.2906"/>
                  <dgm:constr type="h" for="ch" forName="Parent" refType="h"/>
                </dgm:constrLst>
              </dgm:if>
              <dgm:if name="Name9" axis="ch" ptType="node" func="cnt" op="equ" val="2">
                <dgm:alg type="composite">
                  <dgm:param type="ar" val="2.1185"/>
                </dgm:alg>
                <dgm:constrLst>
                  <dgm:constr type="l" for="ch" forName="Child1Accent1" refType="w" fact="0.3436"/>
                  <dgm:constr type="t" for="ch" forName="Child1Accent1" refType="h" fact="0.2211"/>
                  <dgm:constr type="w" for="ch" forName="Child1Accent1" refType="w" fact="0.0574"/>
                  <dgm:constr type="h" for="ch" forName="Child1Accent1" refType="h" fact="0.1217"/>
                  <dgm:constr type="l" for="ch" forName="Child1Accent2" refType="w" fact="0.3068"/>
                  <dgm:constr type="t" for="ch" forName="Child1Accent2" refType="h" fact="0.1569"/>
                  <dgm:constr type="w" for="ch" forName="Child1Accent2" refType="w" fact="0.0287"/>
                  <dgm:constr type="h" for="ch" forName="Child1Accent2" refType="h" fact="0.0608"/>
                  <dgm:constr type="l" for="ch" forName="Child1Accent3" refType="w" fact="0.2455"/>
                  <dgm:constr type="t" for="ch" forName="Child1Accent3" refType="h" fact="0.1569"/>
                  <dgm:constr type="w" for="ch" forName="Child1Accent3" refType="w" fact="0.0287"/>
                  <dgm:constr type="h" for="ch" forName="Child1Accent3" refType="h" fact="0.0608"/>
                  <dgm:constr type="l" for="ch" forName="Child1Accent4" refType="w" fact="0.1842"/>
                  <dgm:constr type="t" for="ch" forName="Child1Accent4" refType="h" fact="0.1569"/>
                  <dgm:constr type="w" for="ch" forName="Child1Accent4" refType="w" fact="0.0287"/>
                  <dgm:constr type="h" for="ch" forName="Child1Accent4" refType="h" fact="0.0608"/>
                  <dgm:constr type="l" for="ch" forName="Child1Accent5" refType="w" fact="0.1229"/>
                  <dgm:constr type="t" for="ch" forName="Child1Accent5" refType="h" fact="0.1569"/>
                  <dgm:constr type="w" for="ch" forName="Child1Accent5" refType="w" fact="0.0287"/>
                  <dgm:constr type="h" for="ch" forName="Child1Accent5" refType="h" fact="0.0608"/>
                  <dgm:constr type="l" for="ch" forName="Child1Accent6" refType="w" fact="0.0615"/>
                  <dgm:constr type="t" for="ch" forName="Child1Accent6" refType="h" fact="0.1569"/>
                  <dgm:constr type="w" for="ch" forName="Child1Accent6" refType="w" fact="0.0287"/>
                  <dgm:constr type="h" for="ch" forName="Child1Accent6" refType="h" fact="0.0608"/>
                  <dgm:constr type="l" for="ch" forName="Child1Accent7" refType="w" fact="0.0002"/>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Child2Accent1" refType="w" fact="0.3436"/>
                  <dgm:constr type="t" for="ch" forName="Child2Accent1" refType="h" fact="0.8153"/>
                  <dgm:constr type="w" for="ch" forName="Child2Accent1" refType="w" fact="0.0574"/>
                  <dgm:constr type="h" for="ch" forName="Child2Accent1" refType="h" fact="0.1217"/>
                  <dgm:constr type="l" for="ch" forName="Child2Accent2" refType="w" fact="0.3068"/>
                  <dgm:constr type="t" for="ch" forName="Child2Accent2" refType="h" fact="0.9392"/>
                  <dgm:constr type="w" for="ch" forName="Child2Accent2" refType="w" fact="0.0287"/>
                  <dgm:constr type="h" for="ch" forName="Child2Accent2" refType="h" fact="0.0608"/>
                  <dgm:constr type="l" for="ch" forName="Child2Accent3" refType="w" fact="0.2455"/>
                  <dgm:constr type="t" for="ch" forName="Child2Accent3" refType="h" fact="0.9392"/>
                  <dgm:constr type="w" for="ch" forName="Child2Accent3" refType="w" fact="0.0287"/>
                  <dgm:constr type="h" for="ch" forName="Child2Accent3" refType="h" fact="0.0608"/>
                  <dgm:constr type="l" for="ch" forName="Child2Accent4" refType="w" fact="0.1842"/>
                  <dgm:constr type="t" for="ch" forName="Child2Accent4" refType="h" fact="0.9392"/>
                  <dgm:constr type="w" for="ch" forName="Child2Accent4" refType="w" fact="0.0287"/>
                  <dgm:constr type="h" for="ch" forName="Child2Accent4" refType="h" fact="0.0608"/>
                  <dgm:constr type="l" for="ch" forName="Child2Accent5" refType="w" fact="0.1229"/>
                  <dgm:constr type="t" for="ch" forName="Child2Accent5" refType="h" fact="0.9392"/>
                  <dgm:constr type="w" for="ch" forName="Child2Accent5" refType="w" fact="0.0287"/>
                  <dgm:constr type="h" for="ch" forName="Child2Accent5" refType="h" fact="0.0608"/>
                  <dgm:constr type="l" for="ch" forName="Child2Accent6" refType="w" fact="0.0615"/>
                  <dgm:constr type="t" for="ch" forName="Child2Accent6" refType="h" fact="0.9392"/>
                  <dgm:constr type="w" for="ch" forName="Child2Accent6" refType="w" fact="0.0287"/>
                  <dgm:constr type="h" for="ch" forName="Child2Accent6" refType="h" fact="0.0608"/>
                  <dgm:constr type="l" for="ch" forName="Child2Accent7" refType="w" fact="0.0002"/>
                  <dgm:constr type="t" for="ch" forName="Child2Accent7" refType="h" fact="0.9392"/>
                  <dgm:constr type="w" for="ch" forName="Child2Accent7" refType="w" fact="0.0287"/>
                  <dgm:constr type="h" for="ch" forName="Child2Accent7" refType="h" fact="0.0608"/>
                  <dgm:constr type="l" for="ch" forName="ParentAccent1" refType="w" fact="0.9713"/>
                  <dgm:constr type="t" for="ch" forName="ParentAccent1" refType="h" fact="0.5511"/>
                  <dgm:constr type="w" for="ch" forName="ParentAccent1" refType="w" fact="0.0287"/>
                  <dgm:constr type="h" for="ch" forName="ParentAccent1" refType="h" fact="0.0608"/>
                  <dgm:constr type="l" for="ch" forName="ParentAccent2" refType="w" fact="0.9187"/>
                  <dgm:constr type="t" for="ch" forName="ParentAccent2" refType="h" fact="0.5511"/>
                  <dgm:constr type="w" for="ch" forName="ParentAccent2" refType="w" fact="0.0287"/>
                  <dgm:constr type="h" for="ch" forName="ParentAccent2" refType="h" fact="0.0608"/>
                  <dgm:constr type="l" for="ch" forName="ParentAccent3" refType="w" fact="0.8661"/>
                  <dgm:constr type="t" for="ch" forName="ParentAccent3" refType="h" fact="0.5511"/>
                  <dgm:constr type="w" for="ch" forName="ParentAccent3" refType="w" fact="0.0287"/>
                  <dgm:constr type="h" for="ch" forName="ParentAccent3" refType="h" fact="0.0608"/>
                  <dgm:constr type="l" for="ch" forName="ParentAccent4" refType="w" fact="0.8136"/>
                  <dgm:constr type="t" for="ch" forName="ParentAccent4" refType="h" fact="0.5511"/>
                  <dgm:constr type="w" for="ch" forName="ParentAccent4" refType="w" fact="0.0287"/>
                  <dgm:constr type="h" for="ch" forName="ParentAccent4" refType="h" fact="0.0608"/>
                  <dgm:constr type="l" for="ch" forName="ParentAccent5" refType="w" fact="0.761"/>
                  <dgm:constr type="t" for="ch" forName="ParentAccent5" refType="h" fact="0.5511"/>
                  <dgm:constr type="w" for="ch" forName="ParentAccent5" refType="w" fact="0.0287"/>
                  <dgm:constr type="h" for="ch" forName="ParentAccent5" refType="h" fact="0.0608"/>
                  <dgm:constr type="l" for="ch" forName="ParentAccent6" refType="w" fact="0.6797"/>
                  <dgm:constr type="t" for="ch" forName="ParentAccent6" refType="h" fact="0.5207"/>
                  <dgm:constr type="w" for="ch" forName="ParentAccent6" refType="w" fact="0.0574"/>
                  <dgm:constr type="h" for="ch" forName="ParentAccent6" refType="h" fact="0.1217"/>
                  <dgm:constr type="l" for="ch" forName="ParentAccent7" refType="w" fact="0.9245"/>
                  <dgm:constr type="t" for="ch" forName="ParentAccent7" refType="h" fact="0.4255"/>
                  <dgm:constr type="w" for="ch" forName="ParentAccent7" refType="w" fact="0.0287"/>
                  <dgm:constr type="h" for="ch" forName="ParentAccent7" refType="h" fact="0.0608"/>
                  <dgm:constr type="l" for="ch" forName="ParentAccent8" refType="w" fact="0.9245"/>
                  <dgm:constr type="t" for="ch" forName="ParentAccent8" refType="h" fact="0.6776"/>
                  <dgm:constr type="w" for="ch" forName="ParentAccent8" refType="w" fact="0.0287"/>
                  <dgm:constr type="h" for="ch" forName="ParentAccent8" refType="h" fact="0.0608"/>
                  <dgm:constr type="l" for="ch" forName="ParentAccent9" refType="w" fact="0.9501"/>
                  <dgm:constr type="t" for="ch" forName="ParentAccent9" refType="h" fact="0.4801"/>
                  <dgm:constr type="w" for="ch" forName="ParentAccent9" refType="w" fact="0.0287"/>
                  <dgm:constr type="h" for="ch" forName="ParentAccent9" refType="h" fact="0.0608"/>
                  <dgm:constr type="l" for="ch" forName="ParentAccent10" refType="w" fact="0.9518"/>
                  <dgm:constr type="t" for="ch" forName="ParentAccent10" refType="h" fact="0.6233"/>
                  <dgm:constr type="w" for="ch" forName="ParentAccent10" refType="w" fact="0.0287"/>
                  <dgm:constr type="h" for="ch" forName="ParentAccent10" refType="h" fact="0.0608"/>
                  <dgm:constr type="l" for="ch" forName="Child2" refType="w" fact="0"/>
                  <dgm:constr type="t" for="ch" forName="Child2" refType="h" fact="0.7822"/>
                  <dgm:constr type="w" for="ch" forName="Child2" refType="w" fact="0.3364"/>
                  <dgm:constr type="h" for="ch" forName="Child2" refType="h" fact="0.1564"/>
                  <dgm:constr type="l" for="ch" forName="Child1" refType="w" fact="0"/>
                  <dgm:constr type="t" for="ch" forName="Child1" refType="h" fact="0"/>
                  <dgm:constr type="w" for="ch" forName="Child1" refType="w" fact="0.3364"/>
                  <dgm:constr type="h" for="ch" forName="Child1" refType="h" fact="0.1564"/>
                  <dgm:constr type="l" for="ch" forName="Parent" refType="w" fact="0.3653"/>
                  <dgm:constr type="t" for="ch" forName="Parent" refType="h" fact="0.2737"/>
                  <dgm:constr type="w" for="ch" forName="Parent" refType="w" fact="0.2906"/>
                  <dgm:constr type="h" for="ch" forName="Parent" refType="h" fact="0.6157"/>
                </dgm:constrLst>
              </dgm:if>
              <dgm:if name="Name10" axis="ch" ptType="node" func="cnt" op="equ" val="3">
                <dgm:alg type="composite">
                  <dgm:param type="ar" val="2.1185"/>
                </dgm:alg>
                <dgm:constrLst>
                  <dgm:constr type="l" for="ch" forName="Child1Accent1" refType="w" fact="0.3436"/>
                  <dgm:constr type="t" for="ch" forName="Child1Accent1" refType="h" fact="0.2211"/>
                  <dgm:constr type="w" for="ch" forName="Child1Accent1" refType="w" fact="0.0574"/>
                  <dgm:constr type="h" for="ch" forName="Child1Accent1" refType="h" fact="0.1217"/>
                  <dgm:constr type="l" for="ch" forName="Child1Accent2" refType="w" fact="0.3068"/>
                  <dgm:constr type="t" for="ch" forName="Child1Accent2" refType="h" fact="0.1569"/>
                  <dgm:constr type="w" for="ch" forName="Child1Accent2" refType="w" fact="0.0287"/>
                  <dgm:constr type="h" for="ch" forName="Child1Accent2" refType="h" fact="0.0608"/>
                  <dgm:constr type="l" for="ch" forName="Child1Accent3" refType="w" fact="0.2455"/>
                  <dgm:constr type="t" for="ch" forName="Child1Accent3" refType="h" fact="0.1569"/>
                  <dgm:constr type="w" for="ch" forName="Child1Accent3" refType="w" fact="0.0287"/>
                  <dgm:constr type="h" for="ch" forName="Child1Accent3" refType="h" fact="0.0608"/>
                  <dgm:constr type="l" for="ch" forName="Child1Accent4" refType="w" fact="0.1842"/>
                  <dgm:constr type="t" for="ch" forName="Child1Accent4" refType="h" fact="0.1569"/>
                  <dgm:constr type="w" for="ch" forName="Child1Accent4" refType="w" fact="0.0287"/>
                  <dgm:constr type="h" for="ch" forName="Child1Accent4" refType="h" fact="0.0608"/>
                  <dgm:constr type="l" for="ch" forName="Child1Accent5" refType="w" fact="0.1229"/>
                  <dgm:constr type="t" for="ch" forName="Child1Accent5" refType="h" fact="0.1569"/>
                  <dgm:constr type="w" for="ch" forName="Child1Accent5" refType="w" fact="0.0287"/>
                  <dgm:constr type="h" for="ch" forName="Child1Accent5" refType="h" fact="0.0608"/>
                  <dgm:constr type="l" for="ch" forName="Child2Accent1" refType="w" fact="0.284"/>
                  <dgm:constr type="t" for="ch" forName="Child2Accent1" refType="h" fact="0.5207"/>
                  <dgm:constr type="w" for="ch" forName="Child2Accent1" refType="w" fact="0.0574"/>
                  <dgm:constr type="h" for="ch" forName="Child2Accent1" refType="h" fact="0.1217"/>
                  <dgm:constr type="l" for="ch" forName="Child2Accent2" refType="w" fact="0.2272"/>
                  <dgm:constr type="t" for="ch" forName="Child2Accent2" refType="h" fact="0.5511"/>
                  <dgm:constr type="w" for="ch" forName="Child2Accent2" refType="w" fact="0.0287"/>
                  <dgm:constr type="h" for="ch" forName="Child2Accent2" refType="h" fact="0.0608"/>
                  <dgm:constr type="l" for="ch" forName="Child2Accent3" refType="w" fact="0.1705"/>
                  <dgm:constr type="t" for="ch" forName="Child2Accent3" refType="h" fact="0.5511"/>
                  <dgm:constr type="w" for="ch" forName="Child2Accent3" refType="w" fact="0.0287"/>
                  <dgm:constr type="h" for="ch" forName="Child2Accent3" refType="h" fact="0.0608"/>
                  <dgm:constr type="l" for="ch" forName="Child2Accent4" refType="w" fact="0.1137"/>
                  <dgm:constr type="t" for="ch" forName="Child2Accent4" refType="h" fact="0.5511"/>
                  <dgm:constr type="w" for="ch" forName="Child2Accent4" refType="w" fact="0.0287"/>
                  <dgm:constr type="h" for="ch" forName="Child2Accent4" refType="h" fact="0.0608"/>
                  <dgm:constr type="l" for="ch" forName="Child1Accent6" refType="w" fact="0.0615"/>
                  <dgm:constr type="t" for="ch" forName="Child1Accent6" refType="h" fact="0.1569"/>
                  <dgm:constr type="w" for="ch" forName="Child1Accent6" refType="w" fact="0.0287"/>
                  <dgm:constr type="h" for="ch" forName="Child1Accent6" refType="h" fact="0.0608"/>
                  <dgm:constr type="l" for="ch" forName="Child2Accent5" refType="w" fact="0.057"/>
                  <dgm:constr type="t" for="ch" forName="Child2Accent5" refType="h" fact="0.5511"/>
                  <dgm:constr type="w" for="ch" forName="Child2Accent5" refType="w" fact="0.0287"/>
                  <dgm:constr type="h" for="ch" forName="Child2Accent5" refType="h" fact="0.0608"/>
                  <dgm:constr type="l" for="ch" forName="Child1Accent7" refType="w" fact="0.0002"/>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Child2Accent6" refType="w" fact="0.0002"/>
                  <dgm:constr type="t" for="ch" forName="Child2Accent6" refType="h" fact="0.5511"/>
                  <dgm:constr type="w" for="ch" forName="Child2Accent6" refType="w" fact="0.0287"/>
                  <dgm:constr type="h" for="ch" forName="Child2Accent6" refType="h" fact="0.0608"/>
                  <dgm:constr type="l" for="ch" forName="Child2Accent7" refType="w" fact="0"/>
                  <dgm:constr type="t" for="ch" forName="Child2Accent7" refType="h" fact="0"/>
                  <dgm:constr type="w" for="ch" forName="Child2Accent7" refType="w" fact="0"/>
                  <dgm:constr type="h" for="ch" forName="Child2Accent7" refType="h" fact="0"/>
                  <dgm:constr type="l" for="ch" forName="Child3Accent1" refType="w" fact="0.3436"/>
                  <dgm:constr type="t" for="ch" forName="Child3Accent1" refType="h" fact="0.8153"/>
                  <dgm:constr type="w" for="ch" forName="Child3Accent1" refType="w" fact="0.0574"/>
                  <dgm:constr type="h" for="ch" forName="Child3Accent1" refType="h" fact="0.1217"/>
                  <dgm:constr type="l" for="ch" forName="Child3Accent2" refType="w" fact="0.3068"/>
                  <dgm:constr type="t" for="ch" forName="Child3Accent2" refType="h" fact="0.9392"/>
                  <dgm:constr type="w" for="ch" forName="Child3Accent2" refType="w" fact="0.0287"/>
                  <dgm:constr type="h" for="ch" forName="Child3Accent2" refType="h" fact="0.0608"/>
                  <dgm:constr type="l" for="ch" forName="Child3Accent3" refType="w" fact="0.2455"/>
                  <dgm:constr type="t" for="ch" forName="Child3Accent3" refType="h" fact="0.9392"/>
                  <dgm:constr type="w" for="ch" forName="Child3Accent3" refType="w" fact="0.0287"/>
                  <dgm:constr type="h" for="ch" forName="Child3Accent3" refType="h" fact="0.0608"/>
                  <dgm:constr type="l" for="ch" forName="Child3Accent4" refType="w" fact="0.1842"/>
                  <dgm:constr type="t" for="ch" forName="Child3Accent4" refType="h" fact="0.9392"/>
                  <dgm:constr type="w" for="ch" forName="Child3Accent4" refType="w" fact="0.0287"/>
                  <dgm:constr type="h" for="ch" forName="Child3Accent4" refType="h" fact="0.0608"/>
                  <dgm:constr type="l" for="ch" forName="Child3Accent5" refType="w" fact="0.1229"/>
                  <dgm:constr type="t" for="ch" forName="Child3Accent5" refType="h" fact="0.9392"/>
                  <dgm:constr type="w" for="ch" forName="Child3Accent5" refType="w" fact="0.0287"/>
                  <dgm:constr type="h" for="ch" forName="Child3Accent5" refType="h" fact="0.0608"/>
                  <dgm:constr type="l" for="ch" forName="Child3Accent6" refType="w" fact="0.0615"/>
                  <dgm:constr type="t" for="ch" forName="Child3Accent6" refType="h" fact="0.9392"/>
                  <dgm:constr type="w" for="ch" forName="Child3Accent6" refType="w" fact="0.0287"/>
                  <dgm:constr type="h" for="ch" forName="Child3Accent6" refType="h" fact="0.0608"/>
                  <dgm:constr type="l" for="ch" forName="Child3Accent7" refType="w" fact="0.0002"/>
                  <dgm:constr type="t" for="ch" forName="Child3Accent7" refType="h" fact="0.9392"/>
                  <dgm:constr type="w" for="ch" forName="Child3Accent7" refType="w" fact="0.0287"/>
                  <dgm:constr type="h" for="ch" forName="Child3Accent7" refType="h" fact="0.0608"/>
                  <dgm:constr type="l" for="ch" forName="ParentAccent1" refType="w" fact="0.9713"/>
                  <dgm:constr type="t" for="ch" forName="ParentAccent1" refType="h" fact="0.5511"/>
                  <dgm:constr type="w" for="ch" forName="ParentAccent1" refType="w" fact="0.0287"/>
                  <dgm:constr type="h" for="ch" forName="ParentAccent1" refType="h" fact="0.0608"/>
                  <dgm:constr type="l" for="ch" forName="ParentAccent2" refType="w" fact="0.9187"/>
                  <dgm:constr type="t" for="ch" forName="ParentAccent2" refType="h" fact="0.5511"/>
                  <dgm:constr type="w" for="ch" forName="ParentAccent2" refType="w" fact="0.0287"/>
                  <dgm:constr type="h" for="ch" forName="ParentAccent2" refType="h" fact="0.0608"/>
                  <dgm:constr type="l" for="ch" forName="ParentAccent3" refType="w" fact="0.8661"/>
                  <dgm:constr type="t" for="ch" forName="ParentAccent3" refType="h" fact="0.5511"/>
                  <dgm:constr type="w" for="ch" forName="ParentAccent3" refType="w" fact="0.0287"/>
                  <dgm:constr type="h" for="ch" forName="ParentAccent3" refType="h" fact="0.0608"/>
                  <dgm:constr type="l" for="ch" forName="ParentAccent4" refType="w" fact="0.8136"/>
                  <dgm:constr type="t" for="ch" forName="ParentAccent4" refType="h" fact="0.5511"/>
                  <dgm:constr type="w" for="ch" forName="ParentAccent4" refType="w" fact="0.0287"/>
                  <dgm:constr type="h" for="ch" forName="ParentAccent4" refType="h" fact="0.0608"/>
                  <dgm:constr type="l" for="ch" forName="ParentAccent5" refType="w" fact="0.761"/>
                  <dgm:constr type="t" for="ch" forName="ParentAccent5" refType="h" fact="0.5511"/>
                  <dgm:constr type="w" for="ch" forName="ParentAccent5" refType="w" fact="0.0287"/>
                  <dgm:constr type="h" for="ch" forName="ParentAccent5" refType="h" fact="0.0608"/>
                  <dgm:constr type="l" for="ch" forName="ParentAccent6" refType="w" fact="0.6797"/>
                  <dgm:constr type="t" for="ch" forName="ParentAccent6" refType="h" fact="0.5207"/>
                  <dgm:constr type="w" for="ch" forName="ParentAccent6" refType="w" fact="0.0574"/>
                  <dgm:constr type="h" for="ch" forName="ParentAccent6" refType="h" fact="0.1217"/>
                  <dgm:constr type="l" for="ch" forName="ParentAccent7" refType="w" fact="0.9245"/>
                  <dgm:constr type="t" for="ch" forName="ParentAccent7" refType="h" fact="0.4255"/>
                  <dgm:constr type="w" for="ch" forName="ParentAccent7" refType="w" fact="0.0287"/>
                  <dgm:constr type="h" for="ch" forName="ParentAccent7" refType="h" fact="0.0608"/>
                  <dgm:constr type="l" for="ch" forName="ParentAccent8" refType="w" fact="0.9245"/>
                  <dgm:constr type="t" for="ch" forName="ParentAccent8" refType="h" fact="0.6776"/>
                  <dgm:constr type="w" for="ch" forName="ParentAccent8" refType="w" fact="0.0287"/>
                  <dgm:constr type="h" for="ch" forName="ParentAccent8" refType="h" fact="0.0608"/>
                  <dgm:constr type="l" for="ch" forName="ParentAccent9" refType="w" fact="0.9501"/>
                  <dgm:constr type="t" for="ch" forName="ParentAccent9" refType="h" fact="0.4801"/>
                  <dgm:constr type="w" for="ch" forName="ParentAccent9" refType="w" fact="0.0287"/>
                  <dgm:constr type="h" for="ch" forName="ParentAccent9" refType="h" fact="0.0608"/>
                  <dgm:constr type="l" for="ch" forName="ParentAccent10" refType="w" fact="0.9518"/>
                  <dgm:constr type="t" for="ch" forName="ParentAccent10" refType="h" fact="0.6233"/>
                  <dgm:constr type="w" for="ch" forName="ParentAccent10" refType="w" fact="0.0287"/>
                  <dgm:constr type="h" for="ch" forName="ParentAccent10" refType="h" fact="0.0608"/>
                  <dgm:constr type="l" for="ch" forName="Child3" refType="w" fact="0"/>
                  <dgm:constr type="t" for="ch" forName="Child3" refType="h" fact="0.7822"/>
                  <dgm:constr type="w" for="ch" forName="Child3" refType="w" fact="0.3364"/>
                  <dgm:constr type="h" for="ch" forName="Child3" refType="h" fact="0.1564"/>
                  <dgm:constr type="l" for="ch" forName="Child2" refType="w" fact="0"/>
                  <dgm:constr type="t" for="ch" forName="Child2" refType="h" fact="0.3955"/>
                  <dgm:constr type="w" for="ch" forName="Child2" refType="w" fact="0.2544"/>
                  <dgm:constr type="h" for="ch" forName="Child2" refType="h" fact="0.1564"/>
                  <dgm:constr type="l" for="ch" forName="Child1" refType="w" fact="0"/>
                  <dgm:constr type="t" for="ch" forName="Child1" refType="h" fact="0"/>
                  <dgm:constr type="w" for="ch" forName="Child1" refType="w" fact="0.3364"/>
                  <dgm:constr type="h" for="ch" forName="Child1" refType="h" fact="0.1564"/>
                  <dgm:constr type="l" for="ch" forName="Parent" refType="w" fact="0.3653"/>
                  <dgm:constr type="t" for="ch" forName="Parent" refType="h" fact="0.2737"/>
                  <dgm:constr type="w" for="ch" forName="Parent" refType="w" fact="0.2906"/>
                  <dgm:constr type="h" for="ch" forName="Parent" refType="h" fact="0.6157"/>
                </dgm:constrLst>
              </dgm:if>
              <dgm:if name="Name11" axis="ch" ptType="node" func="cnt" op="equ" val="4">
                <dgm:alg type="composite">
                  <dgm:param type="ar" val="1.8304"/>
                </dgm:alg>
                <dgm:constrLst>
                  <dgm:constr type="l" for="ch" forName="Parent" refType="w" fact="0.3771"/>
                  <dgm:constr type="t" for="ch" forName="Parent" refType="h" fact="0.2946"/>
                  <dgm:constr type="w" for="ch" forName="Parent" refType="w" fact="0.2862"/>
                  <dgm:constr type="h" for="ch" forName="Parent" refType="h" fact="0.5239"/>
                  <dgm:constr type="l" for="ch" forName="Child1Accent1" refType="w" fact="0.3904"/>
                  <dgm:constr type="t" for="ch" forName="Child1Accent1" refType="h" fact="0.2104"/>
                  <dgm:constr type="w" for="ch" forName="Child1Accent1" refType="w" fact="0.0566"/>
                  <dgm:constr type="h" for="ch" forName="Child1Accent1" refType="h" fact="0.1035"/>
                  <dgm:constr type="l" for="ch" forName="Child1Accent3" refType="w" fact="0.3001"/>
                  <dgm:constr type="t" for="ch" forName="Child1Accent3" refType="h" fact="0.128"/>
                  <dgm:constr type="w" for="ch" forName="Child1Accent3" refType="w" fact="0.0283"/>
                  <dgm:constr type="h" for="ch" forName="Child1Accent3" refType="h" fact="0.0518"/>
                  <dgm:constr type="l" for="ch" forName="Child1Accent4" refType="w" fact="0.2418"/>
                  <dgm:constr type="t" for="ch" forName="Child1Accent4" refType="h" fact="0.128"/>
                  <dgm:constr type="w" for="ch" forName="Child1Accent4" refType="w" fact="0.0283"/>
                  <dgm:constr type="h" for="ch" forName="Child1Accent4" refType="h" fact="0.0518"/>
                  <dgm:constr type="l" for="ch" forName="Child1Accent5" refType="w" fact="0.1835"/>
                  <dgm:constr type="t" for="ch" forName="Child1Accent5" refType="h" fact="0.128"/>
                  <dgm:constr type="w" for="ch" forName="Child1Accent5" refType="w" fact="0.0283"/>
                  <dgm:constr type="h" for="ch" forName="Child1Accent5" refType="h" fact="0.0518"/>
                  <dgm:constr type="l" for="ch" forName="Child1Accent6" refType="w" fact="0.1252"/>
                  <dgm:constr type="t" for="ch" forName="Child1Accent6" refType="h" fact="0.128"/>
                  <dgm:constr type="w" for="ch" forName="Child1Accent6" refType="w" fact="0.0283"/>
                  <dgm:constr type="h" for="ch" forName="Child1Accent6" refType="h" fact="0.0518"/>
                  <dgm:constr type="l" for="ch" forName="Child3Accent1" refType="w" fact="0.3158"/>
                  <dgm:constr type="t" for="ch" forName="Child3Accent1" refType="h" fact="0.6212"/>
                  <dgm:constr type="w" for="ch" forName="Child3Accent1" refType="w" fact="0.0566"/>
                  <dgm:constr type="h" for="ch" forName="Child3Accent1" refType="h" fact="0.1035"/>
                  <dgm:constr type="l" for="ch" forName="Child3Accent2" refType="w" fact="0.2689"/>
                  <dgm:constr type="t" for="ch" forName="Child3Accent2" refType="h" fact="0.6828"/>
                  <dgm:constr type="w" for="ch" forName="Child3Accent2" refType="w" fact="0.0283"/>
                  <dgm:constr type="h" for="ch" forName="Child3Accent2" refType="h" fact="0.0518"/>
                  <dgm:constr type="l" for="ch" forName="Child3Accent4" refType="w" fact="0.1614"/>
                  <dgm:constr type="t" for="ch" forName="Child3Accent4" refType="h" fact="0.6828"/>
                  <dgm:constr type="w" for="ch" forName="Child3Accent4" refType="w" fact="0.0283"/>
                  <dgm:constr type="h" for="ch" forName="Child3Accent4" refType="h" fact="0.0518"/>
                  <dgm:constr type="l" for="ch" forName="Child3Accent5" refType="w" fact="0.1077"/>
                  <dgm:constr type="t" for="ch" forName="Child3Accent5" refType="h" fact="0.6828"/>
                  <dgm:constr type="w" for="ch" forName="Child3Accent5" refType="w" fact="0.0283"/>
                  <dgm:constr type="h" for="ch" forName="Child3Accent5" refType="h" fact="0.0518"/>
                  <dgm:constr type="l" for="ch" forName="Child1Accent7" refType="w" fact="0.0668"/>
                  <dgm:constr type="t" for="ch" forName="Child1Accent7" refType="h" fact="0.128"/>
                  <dgm:constr type="w" for="ch" forName="Child1Accent7" refType="w" fact="0.0283"/>
                  <dgm:constr type="h" for="ch" forName="Child1Accent7" refType="h" fact="0.0518"/>
                  <dgm:constr type="l" for="ch" forName="Child3Accent6" refType="w" fact="0.0539"/>
                  <dgm:constr type="t" for="ch" forName="Child3Accent6" refType="h" fact="0.6828"/>
                  <dgm:constr type="w" for="ch" forName="Child3Accent6" refType="w" fact="0.0283"/>
                  <dgm:constr type="h" for="ch" forName="Child3Accent6" refType="h" fact="0.0518"/>
                  <dgm:constr type="l" for="ch" forName="Child1Accent8" refType="w" fact="0.0085"/>
                  <dgm:constr type="t" for="ch" forName="Child1Accent8" refType="h" fact="0.128"/>
                  <dgm:constr type="w" for="ch" forName="Child1Accent8" refType="w" fact="0.0283"/>
                  <dgm:constr type="h" for="ch" forName="Child1Accent8" refType="h" fact="0.0518"/>
                  <dgm:constr type="l" for="ch" forName="Child1Accent9" refType="w" fact="0"/>
                  <dgm:constr type="t" for="ch" forName="Child1Accent9" refType="h" fact="0"/>
                  <dgm:constr type="w" for="ch" forName="Child1Accent9" refType="w" fact="0"/>
                  <dgm:constr type="h" for="ch" forName="Child1Accent9" refType="h" fact="0"/>
                  <dgm:constr type="l" for="ch" forName="Child3Accent7" refType="w" fact="0.0002"/>
                  <dgm:constr type="t" for="ch" forName="Child3Accent7" refType="h" fact="0.6828"/>
                  <dgm:constr type="w" for="ch" forName="Child3Accent7" refType="w" fact="0.0283"/>
                  <dgm:constr type="h" for="ch" forName="Child3Accent7" refType="h" fact="0.0518"/>
                  <dgm:constr type="l" for="ch" forName="Child4Accent1" refType="w" fact="0.3904"/>
                  <dgm:constr type="t" for="ch" forName="Child4Accent1" refType="h" fact="0.8"/>
                  <dgm:constr type="w" for="ch" forName="Child4Accent1" refType="w" fact="0.0566"/>
                  <dgm:constr type="h" for="ch" forName="Child4Accent1" refType="h" fact="0.1035"/>
                  <dgm:constr type="l" for="ch" forName="Child4Accent3" refType="w" fact="0.2998"/>
                  <dgm:constr type="t" for="ch" forName="Child4Accent3" refType="h" fact="0.9482"/>
                  <dgm:constr type="w" for="ch" forName="Child4Accent3" refType="w" fact="0.0283"/>
                  <dgm:constr type="h" for="ch" forName="Child4Accent3" refType="h" fact="0.0518"/>
                  <dgm:constr type="l" for="ch" forName="Child4Accent4" refType="w" fact="0.2415"/>
                  <dgm:constr type="t" for="ch" forName="Child4Accent4" refType="h" fact="0.9482"/>
                  <dgm:constr type="w" for="ch" forName="Child4Accent4" refType="w" fact="0.0283"/>
                  <dgm:constr type="h" for="ch" forName="Child4Accent4" refType="h" fact="0.0518"/>
                  <dgm:constr type="l" for="ch" forName="Child4Accent5" refType="w" fact="0.1833"/>
                  <dgm:constr type="t" for="ch" forName="Child4Accent5" refType="h" fact="0.9482"/>
                  <dgm:constr type="w" for="ch" forName="Child4Accent5" refType="w" fact="0.0283"/>
                  <dgm:constr type="h" for="ch" forName="Child4Accent5" refType="h" fact="0.0518"/>
                  <dgm:constr type="l" for="ch" forName="Child4Accent6" refType="w" fact="0.1251"/>
                  <dgm:constr type="t" for="ch" forName="Child4Accent6" refType="h" fact="0.9482"/>
                  <dgm:constr type="w" for="ch" forName="Child4Accent6" refType="w" fact="0.0283"/>
                  <dgm:constr type="h" for="ch" forName="Child4Accent6" refType="h" fact="0.0518"/>
                  <dgm:constr type="l" for="ch" forName="Child4Accent7" refType="w" fact="0.0668"/>
                  <dgm:constr type="t" for="ch" forName="Child4Accent7" refType="h" fact="0.9482"/>
                  <dgm:constr type="w" for="ch" forName="Child4Accent7" refType="w" fact="0.0283"/>
                  <dgm:constr type="h" for="ch" forName="Child4Accent7" refType="h" fact="0.0518"/>
                  <dgm:constr type="l" for="ch" forName="Child4Accent8" refType="w" fact="0.0086"/>
                  <dgm:constr type="t" for="ch" forName="Child4Accent8" refType="h" fact="0.9482"/>
                  <dgm:constr type="w" for="ch" forName="Child4Accent8" refType="w" fact="0.0283"/>
                  <dgm:constr type="h" for="ch" forName="Child4Accent8" refType="h" fact="0.0518"/>
                  <dgm:constr type="l" for="ch" forName="Child2Accent1" refType="w" fact="0.3158"/>
                  <dgm:constr type="t" for="ch" forName="Child2Accent1" refType="h" fact="0.3725"/>
                  <dgm:constr type="w" for="ch" forName="Child2Accent1" refType="w" fact="0.0566"/>
                  <dgm:constr type="h" for="ch" forName="Child2Accent1" refType="h" fact="0.1035"/>
                  <dgm:constr type="l" for="ch" forName="Child4Accent2" refType="w" fact="0.358"/>
                  <dgm:constr type="t" for="ch" forName="Child4Accent2" refType="h" fact="0.8993"/>
                  <dgm:constr type="w" for="ch" forName="Child4Accent2" refType="w" fact="0.0283"/>
                  <dgm:constr type="h" for="ch" forName="Child4Accent2" refType="h" fact="0.0518"/>
                  <dgm:constr type="l" for="ch" forName="Child1Accent2" refType="w" fact="0.3585"/>
                  <dgm:constr type="t" for="ch" forName="Child1Accent2" refType="h" fact="0.162"/>
                  <dgm:constr type="w" for="ch" forName="Child1Accent2" refType="w" fact="0.0283"/>
                  <dgm:constr type="h" for="ch" forName="Child1Accent2" refType="h" fact="0.0518"/>
                  <dgm:constr type="l" for="ch" forName="Child3Accent3" refType="w" fact="0.2151"/>
                  <dgm:constr type="t" for="ch" forName="Child3Accent3" refType="h" fact="0.6828"/>
                  <dgm:constr type="w" for="ch" forName="Child3Accent3" refType="w" fact="0.0283"/>
                  <dgm:constr type="h" for="ch" forName="Child3Accent3" refType="h" fact="0.0518"/>
                  <dgm:constr type="l" for="ch" forName="Child2Accent2" refType="w" fact="0.2689"/>
                  <dgm:constr type="t" for="ch" forName="Child2Accent2" refType="h" fact="0.3937"/>
                  <dgm:constr type="w" for="ch" forName="Child2Accent2" refType="w" fact="0.0283"/>
                  <dgm:constr type="h" for="ch" forName="Child2Accent2" refType="h" fact="0.0518"/>
                  <dgm:constr type="l" for="ch" forName="Child2Accent4" refType="w" fact="0.1614"/>
                  <dgm:constr type="t" for="ch" forName="Child2Accent4" refType="h" fact="0.3937"/>
                  <dgm:constr type="w" for="ch" forName="Child2Accent4" refType="w" fact="0.0283"/>
                  <dgm:constr type="h" for="ch" forName="Child2Accent4" refType="h" fact="0.0518"/>
                  <dgm:constr type="l" for="ch" forName="Child2Accent5" refType="w" fact="0.1077"/>
                  <dgm:constr type="t" for="ch" forName="Child2Accent5" refType="h" fact="0.3937"/>
                  <dgm:constr type="w" for="ch" forName="Child2Accent5" refType="w" fact="0.0283"/>
                  <dgm:constr type="h" for="ch" forName="Child2Accent5" refType="h" fact="0.0518"/>
                  <dgm:constr type="l" for="ch" forName="Child2Accent6" refType="w" fact="0.0539"/>
                  <dgm:constr type="t" for="ch" forName="Child2Accent6" refType="h" fact="0.3937"/>
                  <dgm:constr type="w" for="ch" forName="Child2Accent6" refType="w" fact="0.0283"/>
                  <dgm:constr type="h" for="ch" forName="Child2Accent6" refType="h" fact="0.0518"/>
                  <dgm:constr type="l" for="ch" forName="Child2Accent7" refType="w" fact="0.0002"/>
                  <dgm:constr type="t" for="ch" forName="Child2Accent7" refType="h" fact="0.3937"/>
                  <dgm:constr type="w" for="ch" forName="Child2Accent7" refType="w" fact="0.0283"/>
                  <dgm:constr type="h" for="ch" forName="Child2Accent7" refType="h" fact="0.0518"/>
                  <dgm:constr type="l" for="ch" forName="Child2Accent3" refType="w" fact="0.2151"/>
                  <dgm:constr type="t" for="ch" forName="Child2Accent3" refType="h" fact="0.3937"/>
                  <dgm:constr type="w" for="ch" forName="Child2Accent3" refType="w" fact="0.0283"/>
                  <dgm:constr type="h" for="ch" forName="Child2Accent3" refType="h" fact="0.0518"/>
                  <dgm:constr type="l" for="ch" forName="ParentAccent1" refType="w" fact="0.9717"/>
                  <dgm:constr type="t" for="ch" forName="ParentAccent1" refType="h" fact="0.5316"/>
                  <dgm:constr type="w" for="ch" forName="ParentAccent1" refType="w" fact="0.0283"/>
                  <dgm:constr type="h" for="ch" forName="ParentAccent1" refType="h" fact="0.0518"/>
                  <dgm:constr type="l" for="ch" forName="ParentAccent2" refType="w" fact="0.9199"/>
                  <dgm:constr type="t" for="ch" forName="ParentAccent2" refType="h" fact="0.5316"/>
                  <dgm:constr type="w" for="ch" forName="ParentAccent2" refType="w" fact="0.0283"/>
                  <dgm:constr type="h" for="ch" forName="ParentAccent2" refType="h" fact="0.0518"/>
                  <dgm:constr type="l" for="ch" forName="ParentAccent3" refType="w" fact="0.8682"/>
                  <dgm:constr type="t" for="ch" forName="ParentAccent3" refType="h" fact="0.5316"/>
                  <dgm:constr type="w" for="ch" forName="ParentAccent3" refType="w" fact="0.0283"/>
                  <dgm:constr type="h" for="ch" forName="ParentAccent3" refType="h" fact="0.0518"/>
                  <dgm:constr type="l" for="ch" forName="ParentAccent4" refType="w" fact="0.8164"/>
                  <dgm:constr type="t" for="ch" forName="ParentAccent4" refType="h" fact="0.5316"/>
                  <dgm:constr type="w" for="ch" forName="ParentAccent4" refType="w" fact="0.0283"/>
                  <dgm:constr type="h" for="ch" forName="ParentAccent4" refType="h" fact="0.0518"/>
                  <dgm:constr type="l" for="ch" forName="ParentAccent5" refType="w" fact="0.7646"/>
                  <dgm:constr type="t" for="ch" forName="ParentAccent5" refType="h" fact="0.5316"/>
                  <dgm:constr type="w" for="ch" forName="ParentAccent5" refType="w" fact="0.0283"/>
                  <dgm:constr type="h" for="ch" forName="ParentAccent5" refType="h" fact="0.0518"/>
                  <dgm:constr type="l" for="ch" forName="ParentAccent6" refType="w" fact="0.6846"/>
                  <dgm:constr type="t" for="ch" forName="ParentAccent6" refType="h" fact="0.5057"/>
                  <dgm:constr type="w" for="ch" forName="ParentAccent6" refType="w" fact="0.0566"/>
                  <dgm:constr type="h" for="ch" forName="ParentAccent6" refType="h" fact="0.1035"/>
                  <dgm:constr type="l" for="ch" forName="ParentAccent7" refType="w" fact="0.9256"/>
                  <dgm:constr type="t" for="ch" forName="ParentAccent7" refType="h" fact="0.4247"/>
                  <dgm:constr type="w" for="ch" forName="ParentAccent7" refType="w" fact="0.0283"/>
                  <dgm:constr type="h" for="ch" forName="ParentAccent7" refType="h" fact="0.0518"/>
                  <dgm:constr type="l" for="ch" forName="ParentAccent8" refType="w" fact="0.9256"/>
                  <dgm:constr type="t" for="ch" forName="ParentAccent8" refType="h" fact="0.6392"/>
                  <dgm:constr type="w" for="ch" forName="ParentAccent8" refType="w" fact="0.0283"/>
                  <dgm:constr type="h" for="ch" forName="ParentAccent8" refType="h" fact="0.0518"/>
                  <dgm:constr type="l" for="ch" forName="ParentAccent9" refType="w" fact="0.9509"/>
                  <dgm:constr type="t" for="ch" forName="ParentAccent9" refType="h" fact="0.4712"/>
                  <dgm:constr type="w" for="ch" forName="ParentAccent9" refType="w" fact="0.0283"/>
                  <dgm:constr type="h" for="ch" forName="ParentAccent9" refType="h" fact="0.0518"/>
                  <dgm:constr type="l" for="ch" forName="ParentAccent10" refType="w" fact="0.9525"/>
                  <dgm:constr type="t" for="ch" forName="ParentAccent10" refType="h" fact="0.593"/>
                  <dgm:constr type="w" for="ch" forName="ParentAccent10" refType="w" fact="0.0283"/>
                  <dgm:constr type="h" for="ch" forName="ParentAccent10" refType="h" fact="0.0518"/>
                  <dgm:constr type="l" for="ch" forName="Child4" refType="w" fact="0.0081"/>
                  <dgm:constr type="t" for="ch" forName="Child4" refType="h" fact="0.8184"/>
                  <dgm:constr type="w" for="ch" forName="Child4" refType="w" fact="0.3192"/>
                  <dgm:constr type="h" for="ch" forName="Child4" refType="h" fact="0.1294"/>
                  <dgm:constr type="l" for="ch" forName="Child3" refType="w" fact="0"/>
                  <dgm:constr type="t" for="ch" forName="Child3" refType="h" fact="0.5547"/>
                  <dgm:constr type="w" for="ch" forName="Child3" refType="w" fact="0.297"/>
                  <dgm:constr type="h" for="ch" forName="Child3" refType="h" fact="0.1294"/>
                  <dgm:constr type="l" for="ch" forName="Child2" refType="w" fact="0"/>
                  <dgm:constr type="t" for="ch" forName="Child2" refType="h" fact="0.2662"/>
                  <dgm:constr type="w" for="ch" forName="Child2" refType="w" fact="0.297"/>
                  <dgm:constr type="h" for="ch" forName="Child2" refType="h" fact="0.1294"/>
                  <dgm:constr type="l" for="ch" forName="Child1" refType="w" fact="0.0081"/>
                  <dgm:constr type="t" for="ch" forName="Child1" refType="h" fact="0"/>
                  <dgm:constr type="w" for="ch" forName="Child1" refType="w" fact="0.3192"/>
                  <dgm:constr type="h" for="ch" forName="Child1" refType="h" fact="0.1294"/>
                </dgm:constrLst>
              </dgm:if>
              <dgm:else name="Name12">
                <dgm:alg type="composite">
                  <dgm:param type="ar" val="1.3278"/>
                </dgm:alg>
                <dgm:constrLst>
                  <dgm:constr type="l" for="ch" forName="Child2Accent1" refType="w" fact="0.3436"/>
                  <dgm:constr type="t" for="ch" forName="Child2Accent1" refType="h" fact="0.3184"/>
                  <dgm:constr type="w" for="ch" forName="Child2Accent1" refType="w" fact="0.0574"/>
                  <dgm:constr type="h" for="ch" forName="Child2Accent1" refType="h" fact="0.0763"/>
                  <dgm:constr type="l" for="ch" forName="Child2Accent2" refType="w" fact="0.3068"/>
                  <dgm:constr type="t" for="ch" forName="Child2Accent2" refType="h" fact="0.2781"/>
                  <dgm:constr type="w" for="ch" forName="Child2Accent2" refType="w" fact="0.0287"/>
                  <dgm:constr type="h" for="ch" forName="Child2Accent2" refType="h" fact="0.0381"/>
                  <dgm:constr type="l" for="ch" forName="Child2Accent3" refType="w" fact="0.2455"/>
                  <dgm:constr type="t" for="ch" forName="Child2Accent3" refType="h" fact="0.2781"/>
                  <dgm:constr type="w" for="ch" forName="Child2Accent3" refType="w" fact="0.0287"/>
                  <dgm:constr type="h" for="ch" forName="Child2Accent3" refType="h" fact="0.0381"/>
                  <dgm:constr type="l" for="ch" forName="Child2Accent4" refType="w" fact="0.1842"/>
                  <dgm:constr type="t" for="ch" forName="Child2Accent4" refType="h" fact="0.2781"/>
                  <dgm:constr type="w" for="ch" forName="Child2Accent4" refType="w" fact="0.0287"/>
                  <dgm:constr type="h" for="ch" forName="Child2Accent4" refType="h" fact="0.0381"/>
                  <dgm:constr type="l" for="ch" forName="Child2Accent5" refType="w" fact="0.1229"/>
                  <dgm:constr type="t" for="ch" forName="Child2Accent5" refType="h" fact="0.2781"/>
                  <dgm:constr type="w" for="ch" forName="Child2Accent5" refType="w" fact="0.0287"/>
                  <dgm:constr type="h" for="ch" forName="Child2Accent5" refType="h" fact="0.0381"/>
                  <dgm:constr type="l" for="ch" forName="Child3Accent1" refType="w" fact="0.284"/>
                  <dgm:constr type="t" for="ch" forName="Child3Accent1" refType="h" fact="0.5061"/>
                  <dgm:constr type="w" for="ch" forName="Child3Accent1" refType="w" fact="0.0574"/>
                  <dgm:constr type="h" for="ch" forName="Child3Accent1" refType="h" fact="0.0763"/>
                  <dgm:constr type="l" for="ch" forName="Child3Accent2" refType="w" fact="0.2272"/>
                  <dgm:constr type="t" for="ch" forName="Child3Accent2" refType="h" fact="0.5252"/>
                  <dgm:constr type="w" for="ch" forName="Child3Accent2" refType="w" fact="0.0287"/>
                  <dgm:constr type="h" for="ch" forName="Child3Accent2" refType="h" fact="0.0381"/>
                  <dgm:constr type="l" for="ch" forName="Child3Accent3" refType="w" fact="0.1705"/>
                  <dgm:constr type="t" for="ch" forName="Child3Accent3" refType="h" fact="0.5252"/>
                  <dgm:constr type="w" for="ch" forName="Child3Accent3" refType="w" fact="0.0287"/>
                  <dgm:constr type="h" for="ch" forName="Child3Accent3" refType="h" fact="0.0381"/>
                  <dgm:constr type="l" for="ch" forName="Child3Accent4" refType="w" fact="0.1137"/>
                  <dgm:constr type="t" for="ch" forName="Child3Accent4" refType="h" fact="0.5252"/>
                  <dgm:constr type="w" for="ch" forName="Child3Accent4" refType="w" fact="0.0287"/>
                  <dgm:constr type="h" for="ch" forName="Child3Accent4" refType="h" fact="0.0381"/>
                  <dgm:constr type="l" for="ch" forName="Child2Accent6" refType="w" fact="0.0615"/>
                  <dgm:constr type="t" for="ch" forName="Child2Accent6" refType="h" fact="0.2781"/>
                  <dgm:constr type="w" for="ch" forName="Child2Accent6" refType="w" fact="0.0287"/>
                  <dgm:constr type="h" for="ch" forName="Child2Accent6" refType="h" fact="0.0381"/>
                  <dgm:constr type="l" for="ch" forName="Child3Accent5" refType="w" fact="0.057"/>
                  <dgm:constr type="t" for="ch" forName="Child3Accent5" refType="h" fact="0.5252"/>
                  <dgm:constr type="w" for="ch" forName="Child3Accent5" refType="w" fact="0.0287"/>
                  <dgm:constr type="h" for="ch" forName="Child3Accent5" refType="h" fact="0.0381"/>
                  <dgm:constr type="l" for="ch" forName="Child2Accent7" refType="w" fact="0.0002"/>
                  <dgm:constr type="t" for="ch" forName="Child2Accent7" refType="h" fact="0.2781"/>
                  <dgm:constr type="w" for="ch" forName="Child2Accent7" refType="w" fact="0.0287"/>
                  <dgm:constr type="h" for="ch" forName="Child2Accent7" refType="h" fact="0.0381"/>
                  <dgm:constr type="l" for="ch" forName="Child3Accent6" refType="w" fact="0.0002"/>
                  <dgm:constr type="t" for="ch" forName="Child3Accent6" refType="h" fact="0.5252"/>
                  <dgm:constr type="w" for="ch" forName="Child3Accent6" refType="w" fact="0.0287"/>
                  <dgm:constr type="h" for="ch" forName="Child3Accent6" refType="h" fact="0.0381"/>
                  <dgm:constr type="l" for="ch" forName="Child3Accent7" refType="w" fact="0"/>
                  <dgm:constr type="t" for="ch" forName="Child3Accent7" refType="h" fact="0"/>
                  <dgm:constr type="w" for="ch" forName="Child3Accent7" refType="w" fact="0"/>
                  <dgm:constr type="h" for="ch" forName="Child3Accent7" refType="h" fact="0"/>
                  <dgm:constr type="l" for="ch" forName="Child4Accent1" refType="w" fact="0.3436"/>
                  <dgm:constr type="t" for="ch" forName="Child4Accent1" refType="h" fact="0.6908"/>
                  <dgm:constr type="w" for="ch" forName="Child4Accent1" refType="w" fact="0.0574"/>
                  <dgm:constr type="h" for="ch" forName="Child4Accent1" refType="h" fact="0.0763"/>
                  <dgm:constr type="l" for="ch" forName="Child4Accent2" refType="w" fact="0.3068"/>
                  <dgm:constr type="t" for="ch" forName="Child4Accent2" refType="h" fact="0.7684"/>
                  <dgm:constr type="w" for="ch" forName="Child4Accent2" refType="w" fact="0.0287"/>
                  <dgm:constr type="h" for="ch" forName="Child4Accent2" refType="h" fact="0.0381"/>
                  <dgm:constr type="l" for="ch" forName="Child4Accent3" refType="w" fact="0.2455"/>
                  <dgm:constr type="t" for="ch" forName="Child4Accent3" refType="h" fact="0.7684"/>
                  <dgm:constr type="w" for="ch" forName="Child4Accent3" refType="w" fact="0.0287"/>
                  <dgm:constr type="h" for="ch" forName="Child4Accent3" refType="h" fact="0.0381"/>
                  <dgm:constr type="l" for="ch" forName="Child4Accent4" refType="w" fact="0.1842"/>
                  <dgm:constr type="t" for="ch" forName="Child4Accent4" refType="h" fact="0.7684"/>
                  <dgm:constr type="w" for="ch" forName="Child4Accent4" refType="w" fact="0.0287"/>
                  <dgm:constr type="h" for="ch" forName="Child4Accent4" refType="h" fact="0.0381"/>
                  <dgm:constr type="l" for="ch" forName="Child4Accent5" refType="w" fact="0.1229"/>
                  <dgm:constr type="t" for="ch" forName="Child4Accent5" refType="h" fact="0.7684"/>
                  <dgm:constr type="w" for="ch" forName="Child4Accent5" refType="w" fact="0.0287"/>
                  <dgm:constr type="h" for="ch" forName="Child4Accent5" refType="h" fact="0.0381"/>
                  <dgm:constr type="l" for="ch" forName="Child4Accent6" refType="w" fact="0.0615"/>
                  <dgm:constr type="t" for="ch" forName="Child4Accent6" refType="h" fact="0.7684"/>
                  <dgm:constr type="w" for="ch" forName="Child4Accent6" refType="w" fact="0.0287"/>
                  <dgm:constr type="h" for="ch" forName="Child4Accent6" refType="h" fact="0.0381"/>
                  <dgm:constr type="l" for="ch" forName="Child4Accent7" refType="w" fact="0.0002"/>
                  <dgm:constr type="t" for="ch" forName="Child4Accent7" refType="h" fact="0.7684"/>
                  <dgm:constr type="w" for="ch" forName="Child4Accent7" refType="w" fact="0.0287"/>
                  <dgm:constr type="h" for="ch" forName="Child4Accent7" refType="h" fact="0.0381"/>
                  <dgm:constr type="l" for="ch" forName="Child4Accent8" refType="w" fact="0"/>
                  <dgm:constr type="t" for="ch" forName="Child4Accent8" refType="h" fact="0"/>
                  <dgm:constr type="w" for="ch" forName="Child4Accent8" refType="w" fact="0"/>
                  <dgm:constr type="h" for="ch" forName="Child4Accent8" refType="h" fact="0"/>
                  <dgm:constr type="l" for="ch" forName="ParentAccent1" refType="w" fact="0.9713"/>
                  <dgm:constr type="t" for="ch" forName="ParentAccent1" refType="h" fact="0.5252"/>
                  <dgm:constr type="w" for="ch" forName="ParentAccent1" refType="w" fact="0.0287"/>
                  <dgm:constr type="h" for="ch" forName="ParentAccent1" refType="h" fact="0.0381"/>
                  <dgm:constr type="l" for="ch" forName="ParentAccent2" refType="w" fact="0.9187"/>
                  <dgm:constr type="t" for="ch" forName="ParentAccent2" refType="h" fact="0.5252"/>
                  <dgm:constr type="w" for="ch" forName="ParentAccent2" refType="w" fact="0.0287"/>
                  <dgm:constr type="h" for="ch" forName="ParentAccent2" refType="h" fact="0.0381"/>
                  <dgm:constr type="l" for="ch" forName="ParentAccent3" refType="w" fact="0.8661"/>
                  <dgm:constr type="t" for="ch" forName="ParentAccent3" refType="h" fact="0.5252"/>
                  <dgm:constr type="w" for="ch" forName="ParentAccent3" refType="w" fact="0.0287"/>
                  <dgm:constr type="h" for="ch" forName="ParentAccent3" refType="h" fact="0.0381"/>
                  <dgm:constr type="l" for="ch" forName="ParentAccent4" refType="w" fact="0.8136"/>
                  <dgm:constr type="t" for="ch" forName="ParentAccent4" refType="h" fact="0.5252"/>
                  <dgm:constr type="w" for="ch" forName="ParentAccent4" refType="w" fact="0.0287"/>
                  <dgm:constr type="h" for="ch" forName="ParentAccent4" refType="h" fact="0.0381"/>
                  <dgm:constr type="l" for="ch" forName="ParentAccent5" refType="w" fact="0.761"/>
                  <dgm:constr type="t" for="ch" forName="ParentAccent5" refType="h" fact="0.5252"/>
                  <dgm:constr type="w" for="ch" forName="ParentAccent5" refType="w" fact="0.0287"/>
                  <dgm:constr type="h" for="ch" forName="ParentAccent5" refType="h" fact="0.0381"/>
                  <dgm:constr type="l" for="ch" forName="ParentAccent6" refType="w" fact="0.6797"/>
                  <dgm:constr type="t" for="ch" forName="ParentAccent6" refType="h" fact="0.5061"/>
                  <dgm:constr type="w" for="ch" forName="ParentAccent6" refType="w" fact="0.0574"/>
                  <dgm:constr type="h" for="ch" forName="ParentAccent6" refType="h" fact="0.0763"/>
                  <dgm:constr type="l" for="ch" forName="ParentAccent7" refType="w" fact="0.9245"/>
                  <dgm:constr type="t" for="ch" forName="ParentAccent7" refType="h" fact="0.4464"/>
                  <dgm:constr type="w" for="ch" forName="ParentAccent7" refType="w" fact="0.0287"/>
                  <dgm:constr type="h" for="ch" forName="ParentAccent7" refType="h" fact="0.0381"/>
                  <dgm:constr type="l" for="ch" forName="ParentAccent8" refType="w" fact="0.9245"/>
                  <dgm:constr type="t" for="ch" forName="ParentAccent8" refType="h" fact="0.6045"/>
                  <dgm:constr type="w" for="ch" forName="ParentAccent8" refType="w" fact="0.0287"/>
                  <dgm:constr type="h" for="ch" forName="ParentAccent8" refType="h" fact="0.0381"/>
                  <dgm:constr type="l" for="ch" forName="ParentAccent9" refType="w" fact="0.9501"/>
                  <dgm:constr type="t" for="ch" forName="ParentAccent9" refType="h" fact="0.4807"/>
                  <dgm:constr type="w" for="ch" forName="ParentAccent9" refType="w" fact="0.0287"/>
                  <dgm:constr type="h" for="ch" forName="ParentAccent9" refType="h" fact="0.0381"/>
                  <dgm:constr type="l" for="ch" forName="ParentAccent10" refType="w" fact="0.9518"/>
                  <dgm:constr type="t" for="ch" forName="ParentAccent10" refType="h" fact="0.5705"/>
                  <dgm:constr type="w" for="ch" forName="ParentAccent10" refType="w" fact="0.0287"/>
                  <dgm:constr type="h" for="ch" forName="ParentAccent10" refType="h" fact="0.0381"/>
                  <dgm:constr type="l" for="ch" forName="Child1Accent1" refType="w" fact="0.4819"/>
                  <dgm:constr type="t" for="ch" forName="Child1Accent1" refType="h" fact="0.2457"/>
                  <dgm:constr type="w" for="ch" forName="Child1Accent1" refType="w" fact="0.0574"/>
                  <dgm:constr type="h" for="ch" forName="Child1Accent1" refType="h" fact="0.0763"/>
                  <dgm:constr type="l" for="ch" forName="Child1Accent4" refType="w" fact="0.3653"/>
                  <dgm:constr type="t" for="ch" forName="Child1Accent4" refType="h" fact="0.097"/>
                  <dgm:constr type="w" for="ch" forName="Child1Accent4" refType="w" fact="0.0287"/>
                  <dgm:constr type="h" for="ch" forName="Child1Accent4" refType="h" fact="0.0381"/>
                  <dgm:constr type="l" for="ch" forName="Child1Accent5" refType="w" fact="0.304"/>
                  <dgm:constr type="t" for="ch" forName="Child1Accent5" refType="h" fact="0.097"/>
                  <dgm:constr type="w" for="ch" forName="Child1Accent5" refType="w" fact="0.0287"/>
                  <dgm:constr type="h" for="ch" forName="Child1Accent5" refType="h" fact="0.0381"/>
                  <dgm:constr type="l" for="ch" forName="Child1Accent6" refType="w" fact="0.2426"/>
                  <dgm:constr type="t" for="ch" forName="Child1Accent6" refType="h" fact="0.097"/>
                  <dgm:constr type="w" for="ch" forName="Child1Accent6" refType="w" fact="0.0287"/>
                  <dgm:constr type="h" for="ch" forName="Child1Accent6" refType="h" fact="0.0381"/>
                  <dgm:constr type="l" for="ch" forName="Child1Accent7" refType="w" fact="0.1813"/>
                  <dgm:constr type="t" for="ch" forName="Child1Accent7" refType="h" fact="0.097"/>
                  <dgm:constr type="w" for="ch" forName="Child1Accent7" refType="w" fact="0.0287"/>
                  <dgm:constr type="h" for="ch" forName="Child1Accent7" refType="h" fact="0.0381"/>
                  <dgm:constr type="l" for="ch" forName="Child1Accent8" refType="w" fact="0.12"/>
                  <dgm:constr type="t" for="ch" forName="Child1Accent8" refType="h" fact="0.097"/>
                  <dgm:constr type="w" for="ch" forName="Child1Accent8" refType="w" fact="0.0287"/>
                  <dgm:constr type="h" for="ch" forName="Child1Accent8" refType="h" fact="0.0381"/>
                  <dgm:constr type="l" for="ch" forName="Child1Accent9" refType="w" fact="0.0587"/>
                  <dgm:constr type="t" for="ch" forName="Child1Accent9" refType="h" fact="0.097"/>
                  <dgm:constr type="w" for="ch" forName="Child1Accent9" refType="w" fact="0.0287"/>
                  <dgm:constr type="h" for="ch" forName="Child1Accent9" refType="h" fact="0.0381"/>
                  <dgm:constr type="l" for="ch" forName="Child5Accent1" refType="w" fact="0.4819"/>
                  <dgm:constr type="t" for="ch" forName="Child5Accent1" refType="h" fact="0.7601"/>
                  <dgm:constr type="w" for="ch" forName="Child5Accent1" refType="w" fact="0.0574"/>
                  <dgm:constr type="h" for="ch" forName="Child5Accent1" refType="h" fact="0.0763"/>
                  <dgm:constr type="l" for="ch" forName="Child5Accent4" refType="w" fact="0.3653"/>
                  <dgm:constr type="t" for="ch" forName="Child5Accent4" refType="h" fact="0.9619"/>
                  <dgm:constr type="w" for="ch" forName="Child5Accent4" refType="w" fact="0.0287"/>
                  <dgm:constr type="h" for="ch" forName="Child5Accent4" refType="h" fact="0.0381"/>
                  <dgm:constr type="l" for="ch" forName="Child5Accent5" refType="w" fact="0.304"/>
                  <dgm:constr type="t" for="ch" forName="Child5Accent5" refType="h" fact="0.9619"/>
                  <dgm:constr type="w" for="ch" forName="Child5Accent5" refType="w" fact="0.0287"/>
                  <dgm:constr type="h" for="ch" forName="Child5Accent5" refType="h" fact="0.0381"/>
                  <dgm:constr type="l" for="ch" forName="Child5Accent6" refType="w" fact="0.2426"/>
                  <dgm:constr type="t" for="ch" forName="Child5Accent6" refType="h" fact="0.9619"/>
                  <dgm:constr type="w" for="ch" forName="Child5Accent6" refType="w" fact="0.0287"/>
                  <dgm:constr type="h" for="ch" forName="Child5Accent6" refType="h" fact="0.0381"/>
                  <dgm:constr type="l" for="ch" forName="Child5Accent7" refType="w" fact="0.1813"/>
                  <dgm:constr type="t" for="ch" forName="Child5Accent7" refType="h" fact="0.9619"/>
                  <dgm:constr type="w" for="ch" forName="Child5Accent7" refType="w" fact="0.0287"/>
                  <dgm:constr type="h" for="ch" forName="Child5Accent7" refType="h" fact="0.0381"/>
                  <dgm:constr type="l" for="ch" forName="Child5Accent8" refType="w" fact="0.12"/>
                  <dgm:constr type="t" for="ch" forName="Child5Accent8" refType="h" fact="0.9619"/>
                  <dgm:constr type="w" for="ch" forName="Child5Accent8" refType="w" fact="0.0287"/>
                  <dgm:constr type="h" for="ch" forName="Child5Accent8" refType="h" fact="0.0381"/>
                  <dgm:constr type="l" for="ch" forName="Child5Accent9" refType="w" fact="0.0587"/>
                  <dgm:constr type="t" for="ch" forName="Child5Accent9" refType="h" fact="0.9619"/>
                  <dgm:constr type="w" for="ch" forName="Child5Accent9" refType="w" fact="0.0287"/>
                  <dgm:constr type="h" for="ch" forName="Child5Accent9" refType="h" fact="0.0381"/>
                  <dgm:constr type="l" for="ch" forName="Child5Accent2" refType="w" fact="0.453"/>
                  <dgm:constr type="t" for="ch" forName="Child5Accent2" refType="h" fact="0.8375"/>
                  <dgm:constr type="w" for="ch" forName="Child5Accent2" refType="w" fact="0.0287"/>
                  <dgm:constr type="h" for="ch" forName="Child5Accent2" refType="h" fact="0.0381"/>
                  <dgm:constr type="l" for="ch" forName="Child5Accent3" refType="w" fact="0.4118"/>
                  <dgm:constr type="t" for="ch" forName="Child5Accent3" refType="h" fact="0.8991"/>
                  <dgm:constr type="w" for="ch" forName="Child5Accent3" refType="w" fact="0.0287"/>
                  <dgm:constr type="h" for="ch" forName="Child5Accent3" refType="h" fact="0.0381"/>
                  <dgm:constr type="l" for="ch" forName="Child1Accent2" refType="w" fact="0.4458"/>
                  <dgm:constr type="t" for="ch" forName="Child1Accent2" refType="h" fact="0.2004"/>
                  <dgm:constr type="w" for="ch" forName="Child1Accent2" refType="w" fact="0.0287"/>
                  <dgm:constr type="h" for="ch" forName="Child1Accent2" refType="h" fact="0.0381"/>
                  <dgm:constr type="l" for="ch" forName="Child1Accent3" refType="w" fact="0.4054"/>
                  <dgm:constr type="t" for="ch" forName="Child1Accent3" refType="h" fact="0.1445"/>
                  <dgm:constr type="w" for="ch" forName="Child1Accent3" refType="w" fact="0.0287"/>
                  <dgm:constr type="h" for="ch" forName="Child1Accent3" refType="h" fact="0.0381"/>
                  <dgm:constr type="l" for="ch" forName="Child5" refType="w" fact="0.0581"/>
                  <dgm:constr type="t" for="ch" forName="Child5" refType="h" fact="0.8635"/>
                  <dgm:constr type="w" for="ch" forName="Child5" refType="w" fact="0.3364"/>
                  <dgm:constr type="h" for="ch" forName="Child5" refType="h" fact="0.0981"/>
                  <dgm:constr type="l" for="ch" forName="Child4" refType="w" fact="0"/>
                  <dgm:constr type="t" for="ch" forName="Child4" refType="h" fact="0.6701"/>
                  <dgm:constr type="w" for="ch" forName="Child4" refType="w" fact="0.3364"/>
                  <dgm:constr type="h" for="ch" forName="Child4" refType="h" fact="0.0981"/>
                  <dgm:constr type="l" for="ch" forName="Child3" refType="w" fact="0"/>
                  <dgm:constr type="t" for="ch" forName="Child3" refType="h" fact="0.4276"/>
                  <dgm:constr type="w" for="ch" forName="Child3" refType="w" fact="0.2544"/>
                  <dgm:constr type="h" for="ch" forName="Child3" refType="h" fact="0.0981"/>
                  <dgm:constr type="l" for="ch" forName="Child2" refType="w" fact="0"/>
                  <dgm:constr type="t" for="ch" forName="Child2" refType="h" fact="0.1798"/>
                  <dgm:constr type="w" for="ch" forName="Child2" refType="w" fact="0.3364"/>
                  <dgm:constr type="h" for="ch" forName="Child2" refType="h" fact="0.0981"/>
                  <dgm:constr type="l" for="ch" forName="Child1" refType="w" fact="0.0581"/>
                  <dgm:constr type="t" for="ch" forName="Child1" refType="h" fact="0"/>
                  <dgm:constr type="w" for="ch" forName="Child1" refType="w" fact="0.3364"/>
                  <dgm:constr type="h" for="ch" forName="Child1" refType="h" fact="0.0981"/>
                  <dgm:constr type="l" for="ch" forName="Parent" refType="w" fact="0.3653"/>
                  <dgm:constr type="t" for="ch" forName="Parent" refType="h" fact="0.3513"/>
                  <dgm:constr type="w" for="ch" forName="Parent" refType="w" fact="0.2906"/>
                  <dgm:constr type="h" for="ch" forName="Parent" refType="h" fact="0.3859"/>
                </dgm:constrLst>
              </dgm:else>
            </dgm:choose>
          </dgm:if>
          <dgm:else name="Name13">
            <dgm:choose name="Name14">
              <dgm:if name="Name15" axis="ch" ptType="node" func="cnt" op="equ" val="0">
                <dgm:alg type="composite">
                  <dgm:param type="ar" val="2.1059"/>
                </dgm:alg>
                <dgm:constrLst>
                  <dgm:constr type="r" for="ch" forName="Parent" refType="w"/>
                  <dgm:constr type="t" for="ch" forName="Parent" refType="h" fact="0"/>
                  <dgm:constr type="w" for="ch" forName="Parent" refType="w" fact="0.4749"/>
                  <dgm:constr type="h" for="ch" forName="Parent" refType="h"/>
                  <dgm:constr type="r" for="ch" forName="ParentAccent1" refType="w" fact="0.0469"/>
                  <dgm:constr type="t" for="ch" forName="ParentAccent1" refType="h" fact="0.4506"/>
                  <dgm:constr type="w" for="ch" forName="ParentAccent1" refType="w" fact="0.0469"/>
                  <dgm:constr type="h" for="ch" forName="ParentAccent1" refType="h" fact="0.0988"/>
                  <dgm:constr type="r" for="ch" forName="ParentAccent2" refType="w" fact="0.1266"/>
                  <dgm:constr type="t" for="ch" forName="ParentAccent2" refType="h" fact="0.4506"/>
                  <dgm:constr type="w" for="ch" forName="ParentAccent2" refType="w" fact="0.0469"/>
                  <dgm:constr type="h" for="ch" forName="ParentAccent2" refType="h" fact="0.0988"/>
                  <dgm:constr type="r" for="ch" forName="ParentAccent3" refType="w" fact="0.2063"/>
                  <dgm:constr type="t" for="ch" forName="ParentAccent3" refType="h" fact="0.4506"/>
                  <dgm:constr type="w" for="ch" forName="ParentAccent3" refType="w" fact="0.0469"/>
                  <dgm:constr type="h" for="ch" forName="ParentAccent3" refType="h" fact="0.0988"/>
                  <dgm:constr type="r" for="ch" forName="ParentAccent4" refType="w" fact="0.286"/>
                  <dgm:constr type="t" for="ch" forName="ParentAccent4" refType="h" fact="0.4506"/>
                  <dgm:constr type="w" for="ch" forName="ParentAccent4" refType="w" fact="0.0469"/>
                  <dgm:constr type="h" for="ch" forName="ParentAccent4" refType="h" fact="0.0988"/>
                  <dgm:constr type="r" for="ch" forName="ParentAccent5" refType="w" fact="0.3657"/>
                  <dgm:constr type="t" for="ch" forName="ParentAccent5" refType="h" fact="0.4506"/>
                  <dgm:constr type="w" for="ch" forName="ParentAccent5" refType="w" fact="0.0469"/>
                  <dgm:constr type="h" for="ch" forName="ParentAccent5" refType="h" fact="0.0988"/>
                  <dgm:constr type="r" for="ch" forName="ParentAccent6" refType="w" fact="0.4924"/>
                  <dgm:constr type="t" for="ch" forName="ParentAccent6" refType="h" fact="0.4012"/>
                  <dgm:constr type="w" for="ch" forName="ParentAccent6" refType="w" fact="0.0939"/>
                  <dgm:constr type="h" for="ch" forName="ParentAccent6" refType="h" fact="0.1976"/>
                  <dgm:constr type="r" for="ch" forName="ParentAccent7" refType="w" fact="0.1234"/>
                  <dgm:constr type="t" for="ch" forName="ParentAccent7" refType="h" fact="0.2465"/>
                  <dgm:constr type="w" for="ch" forName="ParentAccent7" refType="w" fact="0.0469"/>
                  <dgm:constr type="h" for="ch" forName="ParentAccent7" refType="h" fact="0.0988"/>
                  <dgm:constr type="r" for="ch" forName="ParentAccent8" refType="w" fact="0.1234"/>
                  <dgm:constr type="t" for="ch" forName="ParentAccent8" refType="h" fact="0.6562"/>
                  <dgm:constr type="w" for="ch" forName="ParentAccent8" refType="w" fact="0.0469"/>
                  <dgm:constr type="h" for="ch" forName="ParentAccent8" refType="h" fact="0.0988"/>
                  <dgm:constr type="r" for="ch" forName="ParentAccent9" refType="w" fact="0.0815"/>
                  <dgm:constr type="t" for="ch" forName="ParentAccent9" refType="h" fact="0.3353"/>
                  <dgm:constr type="w" for="ch" forName="ParentAccent9" refType="w" fact="0.0469"/>
                  <dgm:constr type="h" for="ch" forName="ParentAccent9" refType="h" fact="0.0988"/>
                  <dgm:constr type="r" for="ch" forName="ParentAccent10" refType="w" fact="0.0787"/>
                  <dgm:constr type="t" for="ch" forName="ParentAccent10" refType="h" fact="0.5679"/>
                  <dgm:constr type="w" for="ch" forName="ParentAccent10" refType="w" fact="0.0469"/>
                  <dgm:constr type="h" for="ch" forName="ParentAccent10" refType="h" fact="0.0988"/>
                </dgm:constrLst>
              </dgm:if>
              <dgm:if name="Name16" axis="ch" ptType="node" func="cnt" op="equ" val="1">
                <dgm:alg type="composite">
                  <dgm:param type="ar" val="3.4411"/>
                </dgm:alg>
                <dgm:constrLst>
                  <dgm:constr type="primFontSz" for="des" forName="Child1" val="65"/>
                  <dgm:constr type="primFontSz" for="des" forName="Child1" refType="primFontSz" refFor="des" refForName="Parent" op="lte"/>
                  <dgm:constr type="r" for="ch" forName="Child1Accent1" refType="w" fact="0.716"/>
                  <dgm:constr type="t" for="ch" forName="Child1Accent1" refType="h" fact="0.4012"/>
                  <dgm:constr type="w" for="ch" forName="Child1Accent1" refType="w" fact="0.0574"/>
                  <dgm:constr type="h" for="ch" forName="Child1Accent1" refType="h" fact="0.1976"/>
                  <dgm:constr type="r" for="ch" forName="Child1Accent2" refType="w" fact="0.7728"/>
                  <dgm:constr type="t" for="ch" forName="Child1Accent2" refType="h" fact="0.4506"/>
                  <dgm:constr type="w" for="ch" forName="Child1Accent2" refType="w" fact="0.0287"/>
                  <dgm:constr type="h" for="ch" forName="Child1Accent2" refType="h" fact="0.0988"/>
                  <dgm:constr type="r" for="ch" forName="Child1Accent3" refType="w" fact="0.8295"/>
                  <dgm:constr type="t" for="ch" forName="Child1Accent3" refType="h" fact="0.4506"/>
                  <dgm:constr type="w" for="ch" forName="Child1Accent3" refType="w" fact="0.0287"/>
                  <dgm:constr type="h" for="ch" forName="Child1Accent3" refType="h" fact="0.0988"/>
                  <dgm:constr type="r" for="ch" forName="Child1Accent4" refType="w" fact="0.8863"/>
                  <dgm:constr type="t" for="ch" forName="Child1Accent4" refType="h" fact="0.4506"/>
                  <dgm:constr type="w" for="ch" forName="Child1Accent4" refType="w" fact="0.0287"/>
                  <dgm:constr type="h" for="ch" forName="Child1Accent4" refType="h" fact="0.0988"/>
                  <dgm:constr type="r" for="ch" forName="Child1Accent5" refType="w" fact="0.943"/>
                  <dgm:constr type="t" for="ch" forName="Child1Accent5" refType="h" fact="0.4506"/>
                  <dgm:constr type="w" for="ch" forName="Child1Accent5" refType="w" fact="0.0287"/>
                  <dgm:constr type="h" for="ch" forName="Child1Accent5" refType="h" fact="0.0988"/>
                  <dgm:constr type="r" for="ch" forName="Child1Accent6" refType="w" fact="0.9998"/>
                  <dgm:constr type="t" for="ch" forName="Child1Accent6" refType="h" fact="0.4506"/>
                  <dgm:constr type="w" for="ch" forName="Child1Accent6" refType="w" fact="0.0287"/>
                  <dgm:constr type="h" for="ch" forName="Child1Accent6" refType="h" fact="0.0988"/>
                  <dgm:constr type="l" for="ch" forName="Child1Accent7" refType="w" fact="0"/>
                  <dgm:constr type="t" for="ch" forName="Child1Accent7" refType="h" fact="0"/>
                  <dgm:constr type="w" for="ch" forName="Child1Accent7" refType="w" fact="0"/>
                  <dgm:constr type="h" for="ch" forName="Child1Accent7" refType="h" fact="0"/>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r" for="ch" forName="ParentAccent1" refType="w" fact="0.0287"/>
                  <dgm:constr type="t" for="ch" forName="ParentAccent1" refType="h" fact="0.4506"/>
                  <dgm:constr type="w" for="ch" forName="ParentAccent1" refType="w" fact="0.0287"/>
                  <dgm:constr type="h" for="ch" forName="ParentAccent1" refType="h" fact="0.0988"/>
                  <dgm:constr type="r" for="ch" forName="ParentAccent2" refType="w" fact="0.0813"/>
                  <dgm:constr type="t" for="ch" forName="ParentAccent2" refType="h" fact="0.4506"/>
                  <dgm:constr type="w" for="ch" forName="ParentAccent2" refType="w" fact="0.0287"/>
                  <dgm:constr type="h" for="ch" forName="ParentAccent2" refType="h" fact="0.0988"/>
                  <dgm:constr type="r" for="ch" forName="ParentAccent3" refType="w" fact="0.1339"/>
                  <dgm:constr type="t" for="ch" forName="ParentAccent3" refType="h" fact="0.4506"/>
                  <dgm:constr type="w" for="ch" forName="ParentAccent3" refType="w" fact="0.0287"/>
                  <dgm:constr type="h" for="ch" forName="ParentAccent3" refType="h" fact="0.0988"/>
                  <dgm:constr type="r" for="ch" forName="ParentAccent4" refType="w" fact="0.1864"/>
                  <dgm:constr type="t" for="ch" forName="ParentAccent4" refType="h" fact="0.4506"/>
                  <dgm:constr type="w" for="ch" forName="ParentAccent4" refType="w" fact="0.0287"/>
                  <dgm:constr type="h" for="ch" forName="ParentAccent4" refType="h" fact="0.0988"/>
                  <dgm:constr type="r" for="ch" forName="ParentAccent5" refType="w" fact="0.239"/>
                  <dgm:constr type="t" for="ch" forName="ParentAccent5" refType="h" fact="0.4506"/>
                  <dgm:constr type="w" for="ch" forName="ParentAccent5" refType="w" fact="0.0287"/>
                  <dgm:constr type="h" for="ch" forName="ParentAccent5" refType="h" fact="0.0988"/>
                  <dgm:constr type="r" for="ch" forName="ParentAccent6" refType="w" fact="0.3203"/>
                  <dgm:constr type="t" for="ch" forName="ParentAccent6" refType="h" fact="0.4012"/>
                  <dgm:constr type="w" for="ch" forName="ParentAccent6" refType="w" fact="0.0574"/>
                  <dgm:constr type="h" for="ch" forName="ParentAccent6" refType="h" fact="0.1976"/>
                  <dgm:constr type="r" for="ch" forName="ParentAccent7" refType="w" fact="0.0755"/>
                  <dgm:constr type="t" for="ch" forName="ParentAccent7" refType="h" fact="0.2465"/>
                  <dgm:constr type="w" for="ch" forName="ParentAccent7" refType="w" fact="0.0287"/>
                  <dgm:constr type="h" for="ch" forName="ParentAccent7" refType="h" fact="0.0988"/>
                  <dgm:constr type="r" for="ch" forName="ParentAccent8" refType="w" fact="0.0755"/>
                  <dgm:constr type="t" for="ch" forName="ParentAccent8" refType="h" fact="0.6562"/>
                  <dgm:constr type="w" for="ch" forName="ParentAccent8" refType="w" fact="0.0287"/>
                  <dgm:constr type="h" for="ch" forName="ParentAccent8" refType="h" fact="0.0988"/>
                  <dgm:constr type="r" for="ch" forName="ParentAccent9" refType="w" fact="0.0499"/>
                  <dgm:constr type="t" for="ch" forName="ParentAccent9" refType="h" fact="0.3353"/>
                  <dgm:constr type="w" for="ch" forName="ParentAccent9" refType="w" fact="0.0287"/>
                  <dgm:constr type="h" for="ch" forName="ParentAccent9" refType="h" fact="0.0988"/>
                  <dgm:constr type="r" for="ch" forName="ParentAccent10" refType="w" fact="0.0482"/>
                  <dgm:constr type="t" for="ch" forName="ParentAccent10" refType="h" fact="0.5679"/>
                  <dgm:constr type="w" for="ch" forName="ParentAccent10" refType="w" fact="0.0287"/>
                  <dgm:constr type="h" for="ch" forName="ParentAccent10" refType="h" fact="0.0988"/>
                  <dgm:constr type="r" for="ch" forName="Child1" refType="w"/>
                  <dgm:constr type="t" for="ch" forName="Child1" refType="h" fact="0.1978"/>
                  <dgm:constr type="w" for="ch" forName="Child1" refType="w" fact="0.2544"/>
                  <dgm:constr type="h" for="ch" forName="Child1" refType="h" fact="0.2541"/>
                  <dgm:constr type="r" for="ch" forName="Parent" refType="w" fact="0.6347"/>
                  <dgm:constr type="t" for="ch" forName="Parent" refType="h" fact="0"/>
                  <dgm:constr type="w" for="ch" forName="Parent" refType="w" fact="0.2906"/>
                  <dgm:constr type="h" for="ch" forName="Parent" refType="h"/>
                </dgm:constrLst>
              </dgm:if>
              <dgm:if name="Name17" axis="ch" ptType="node" func="cnt" op="equ" val="2">
                <dgm:alg type="composite">
                  <dgm:param type="ar" val="2.1185"/>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Child1Accent1" refType="w" fact="0.6564"/>
                  <dgm:constr type="t" for="ch" forName="Child1Accent1" refType="h" fact="0.2211"/>
                  <dgm:constr type="w" for="ch" forName="Child1Accent1" refType="w" fact="0.0574"/>
                  <dgm:constr type="h" for="ch" forName="Child1Accent1" refType="h" fact="0.1217"/>
                  <dgm:constr type="r" for="ch" forName="Child1Accent2" refType="w" fact="0.6932"/>
                  <dgm:constr type="t" for="ch" forName="Child1Accent2" refType="h" fact="0.1569"/>
                  <dgm:constr type="w" for="ch" forName="Child1Accent2" refType="w" fact="0.0287"/>
                  <dgm:constr type="h" for="ch" forName="Child1Accent2" refType="h" fact="0.0608"/>
                  <dgm:constr type="r" for="ch" forName="Child1Accent3" refType="w" fact="0.7545"/>
                  <dgm:constr type="t" for="ch" forName="Child1Accent3" refType="h" fact="0.1569"/>
                  <dgm:constr type="w" for="ch" forName="Child1Accent3" refType="w" fact="0.0287"/>
                  <dgm:constr type="h" for="ch" forName="Child1Accent3" refType="h" fact="0.0608"/>
                  <dgm:constr type="r" for="ch" forName="Child1Accent4" refType="w" fact="0.8158"/>
                  <dgm:constr type="t" for="ch" forName="Child1Accent4" refType="h" fact="0.1569"/>
                  <dgm:constr type="w" for="ch" forName="Child1Accent4" refType="w" fact="0.0287"/>
                  <dgm:constr type="h" for="ch" forName="Child1Accent4" refType="h" fact="0.0608"/>
                  <dgm:constr type="r" for="ch" forName="Child1Accent5" refType="w" fact="0.8771"/>
                  <dgm:constr type="t" for="ch" forName="Child1Accent5" refType="h" fact="0.1569"/>
                  <dgm:constr type="w" for="ch" forName="Child1Accent5" refType="w" fact="0.0287"/>
                  <dgm:constr type="h" for="ch" forName="Child1Accent5" refType="h" fact="0.0608"/>
                  <dgm:constr type="r" for="ch" forName="Child1Accent6" refType="w" fact="0.9385"/>
                  <dgm:constr type="t" for="ch" forName="Child1Accent6" refType="h" fact="0.1569"/>
                  <dgm:constr type="w" for="ch" forName="Child1Accent6" refType="w" fact="0.0287"/>
                  <dgm:constr type="h" for="ch" forName="Child1Accent6" refType="h" fact="0.0608"/>
                  <dgm:constr type="r" for="ch" forName="Child1Accent7" refType="w" fact="0.9998"/>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r" for="ch" forName="Child2Accent1" refType="w" fact="0.6564"/>
                  <dgm:constr type="t" for="ch" forName="Child2Accent1" refType="h" fact="0.8153"/>
                  <dgm:constr type="w" for="ch" forName="Child2Accent1" refType="w" fact="0.0574"/>
                  <dgm:constr type="h" for="ch" forName="Child2Accent1" refType="h" fact="0.1217"/>
                  <dgm:constr type="r" for="ch" forName="Child2Accent2" refType="w" fact="0.6932"/>
                  <dgm:constr type="t" for="ch" forName="Child2Accent2" refType="h" fact="0.9392"/>
                  <dgm:constr type="w" for="ch" forName="Child2Accent2" refType="w" fact="0.0287"/>
                  <dgm:constr type="h" for="ch" forName="Child2Accent2" refType="h" fact="0.0608"/>
                  <dgm:constr type="r" for="ch" forName="Child2Accent3" refType="w" fact="0.7545"/>
                  <dgm:constr type="t" for="ch" forName="Child2Accent3" refType="h" fact="0.9392"/>
                  <dgm:constr type="w" for="ch" forName="Child2Accent3" refType="w" fact="0.0287"/>
                  <dgm:constr type="h" for="ch" forName="Child2Accent3" refType="h" fact="0.0608"/>
                  <dgm:constr type="r" for="ch" forName="Child2Accent4" refType="w" fact="0.8158"/>
                  <dgm:constr type="t" for="ch" forName="Child2Accent4" refType="h" fact="0.9392"/>
                  <dgm:constr type="w" for="ch" forName="Child2Accent4" refType="w" fact="0.0287"/>
                  <dgm:constr type="h" for="ch" forName="Child2Accent4" refType="h" fact="0.0608"/>
                  <dgm:constr type="r" for="ch" forName="Child2Accent5" refType="w" fact="0.8771"/>
                  <dgm:constr type="t" for="ch" forName="Child2Accent5" refType="h" fact="0.9392"/>
                  <dgm:constr type="w" for="ch" forName="Child2Accent5" refType="w" fact="0.0287"/>
                  <dgm:constr type="h" for="ch" forName="Child2Accent5" refType="h" fact="0.0608"/>
                  <dgm:constr type="r" for="ch" forName="Child2Accent6" refType="w" fact="0.9385"/>
                  <dgm:constr type="t" for="ch" forName="Child2Accent6" refType="h" fact="0.9392"/>
                  <dgm:constr type="w" for="ch" forName="Child2Accent6" refType="w" fact="0.0287"/>
                  <dgm:constr type="h" for="ch" forName="Child2Accent6" refType="h" fact="0.0608"/>
                  <dgm:constr type="r" for="ch" forName="Child2Accent7" refType="w" fact="0.9998"/>
                  <dgm:constr type="t" for="ch" forName="Child2Accent7" refType="h" fact="0.9392"/>
                  <dgm:constr type="w" for="ch" forName="Child2Accent7" refType="w" fact="0.0287"/>
                  <dgm:constr type="h" for="ch" forName="Child2Accent7" refType="h" fact="0.0608"/>
                  <dgm:constr type="r" for="ch" forName="ParentAccent1" refType="w" fact="0.0287"/>
                  <dgm:constr type="t" for="ch" forName="ParentAccent1" refType="h" fact="0.5511"/>
                  <dgm:constr type="w" for="ch" forName="ParentAccent1" refType="w" fact="0.0287"/>
                  <dgm:constr type="h" for="ch" forName="ParentAccent1" refType="h" fact="0.0608"/>
                  <dgm:constr type="r" for="ch" forName="ParentAccent2" refType="w" fact="0.0813"/>
                  <dgm:constr type="t" for="ch" forName="ParentAccent2" refType="h" fact="0.5511"/>
                  <dgm:constr type="w" for="ch" forName="ParentAccent2" refType="w" fact="0.0287"/>
                  <dgm:constr type="h" for="ch" forName="ParentAccent2" refType="h" fact="0.0608"/>
                  <dgm:constr type="r" for="ch" forName="ParentAccent3" refType="w" fact="0.1339"/>
                  <dgm:constr type="t" for="ch" forName="ParentAccent3" refType="h" fact="0.5511"/>
                  <dgm:constr type="w" for="ch" forName="ParentAccent3" refType="w" fact="0.0287"/>
                  <dgm:constr type="h" for="ch" forName="ParentAccent3" refType="h" fact="0.0608"/>
                  <dgm:constr type="r" for="ch" forName="ParentAccent4" refType="w" fact="0.1864"/>
                  <dgm:constr type="t" for="ch" forName="ParentAccent4" refType="h" fact="0.5511"/>
                  <dgm:constr type="w" for="ch" forName="ParentAccent4" refType="w" fact="0.0287"/>
                  <dgm:constr type="h" for="ch" forName="ParentAccent4" refType="h" fact="0.0608"/>
                  <dgm:constr type="r" for="ch" forName="ParentAccent5" refType="w" fact="0.239"/>
                  <dgm:constr type="t" for="ch" forName="ParentAccent5" refType="h" fact="0.5511"/>
                  <dgm:constr type="w" for="ch" forName="ParentAccent5" refType="w" fact="0.0287"/>
                  <dgm:constr type="h" for="ch" forName="ParentAccent5" refType="h" fact="0.0608"/>
                  <dgm:constr type="r" for="ch" forName="ParentAccent6" refType="w" fact="0.3203"/>
                  <dgm:constr type="t" for="ch" forName="ParentAccent6" refType="h" fact="0.5207"/>
                  <dgm:constr type="w" for="ch" forName="ParentAccent6" refType="w" fact="0.0574"/>
                  <dgm:constr type="h" for="ch" forName="ParentAccent6" refType="h" fact="0.1217"/>
                  <dgm:constr type="r" for="ch" forName="ParentAccent7" refType="w" fact="0.0755"/>
                  <dgm:constr type="t" for="ch" forName="ParentAccent7" refType="h" fact="0.4255"/>
                  <dgm:constr type="w" for="ch" forName="ParentAccent7" refType="w" fact="0.0287"/>
                  <dgm:constr type="h" for="ch" forName="ParentAccent7" refType="h" fact="0.0608"/>
                  <dgm:constr type="r" for="ch" forName="ParentAccent8" refType="w" fact="0.0755"/>
                  <dgm:constr type="t" for="ch" forName="ParentAccent8" refType="h" fact="0.6776"/>
                  <dgm:constr type="w" for="ch" forName="ParentAccent8" refType="w" fact="0.0287"/>
                  <dgm:constr type="h" for="ch" forName="ParentAccent8" refType="h" fact="0.0608"/>
                  <dgm:constr type="r" for="ch" forName="ParentAccent9" refType="w" fact="0.0499"/>
                  <dgm:constr type="t" for="ch" forName="ParentAccent9" refType="h" fact="0.4801"/>
                  <dgm:constr type="w" for="ch" forName="ParentAccent9" refType="w" fact="0.0287"/>
                  <dgm:constr type="h" for="ch" forName="ParentAccent9" refType="h" fact="0.0608"/>
                  <dgm:constr type="r" for="ch" forName="ParentAccent10" refType="w" fact="0.0482"/>
                  <dgm:constr type="t" for="ch" forName="ParentAccent10" refType="h" fact="0.6233"/>
                  <dgm:constr type="w" for="ch" forName="ParentAccent10" refType="w" fact="0.0287"/>
                  <dgm:constr type="h" for="ch" forName="ParentAccent10" refType="h" fact="0.0608"/>
                  <dgm:constr type="r" for="ch" forName="Child2" refType="w"/>
                  <dgm:constr type="t" for="ch" forName="Child2" refType="h" fact="0.7822"/>
                  <dgm:constr type="w" for="ch" forName="Child2" refType="w" fact="0.3364"/>
                  <dgm:constr type="h" for="ch" forName="Child2" refType="h" fact="0.1564"/>
                  <dgm:constr type="r" for="ch" forName="Child1" refType="w"/>
                  <dgm:constr type="t" for="ch" forName="Child1" refType="h" fact="0"/>
                  <dgm:constr type="w" for="ch" forName="Child1" refType="w" fact="0.3364"/>
                  <dgm:constr type="h" for="ch" forName="Child1" refType="h" fact="0.1564"/>
                  <dgm:constr type="r" for="ch" forName="Parent" refType="w" fact="0.6347"/>
                  <dgm:constr type="t" for="ch" forName="Parent" refType="h" fact="0.2737"/>
                  <dgm:constr type="w" for="ch" forName="Parent" refType="w" fact="0.2906"/>
                  <dgm:constr type="h" for="ch" forName="Parent" refType="h" fact="0.6157"/>
                </dgm:constrLst>
              </dgm:if>
              <dgm:if name="Name18" axis="ch" ptType="node" func="cnt" op="equ" val="3">
                <dgm:alg type="composite">
                  <dgm:param type="ar" val="2.1185"/>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Child1Accent1" refType="w" fact="0.6564"/>
                  <dgm:constr type="t" for="ch" forName="Child1Accent1" refType="h" fact="0.2211"/>
                  <dgm:constr type="w" for="ch" forName="Child1Accent1" refType="w" fact="0.0574"/>
                  <dgm:constr type="h" for="ch" forName="Child1Accent1" refType="h" fact="0.1217"/>
                  <dgm:constr type="r" for="ch" forName="Child1Accent2" refType="w" fact="0.6932"/>
                  <dgm:constr type="t" for="ch" forName="Child1Accent2" refType="h" fact="0.1569"/>
                  <dgm:constr type="w" for="ch" forName="Child1Accent2" refType="w" fact="0.0287"/>
                  <dgm:constr type="h" for="ch" forName="Child1Accent2" refType="h" fact="0.0608"/>
                  <dgm:constr type="r" for="ch" forName="Child1Accent3" refType="w" fact="0.7545"/>
                  <dgm:constr type="t" for="ch" forName="Child1Accent3" refType="h" fact="0.1569"/>
                  <dgm:constr type="w" for="ch" forName="Child1Accent3" refType="w" fact="0.0287"/>
                  <dgm:constr type="h" for="ch" forName="Child1Accent3" refType="h" fact="0.0608"/>
                  <dgm:constr type="r" for="ch" forName="Child1Accent4" refType="w" fact="0.8158"/>
                  <dgm:constr type="t" for="ch" forName="Child1Accent4" refType="h" fact="0.1569"/>
                  <dgm:constr type="w" for="ch" forName="Child1Accent4" refType="w" fact="0.0287"/>
                  <dgm:constr type="h" for="ch" forName="Child1Accent4" refType="h" fact="0.0608"/>
                  <dgm:constr type="r" for="ch" forName="Child1Accent5" refType="w" fact="0.8771"/>
                  <dgm:constr type="t" for="ch" forName="Child1Accent5" refType="h" fact="0.1569"/>
                  <dgm:constr type="w" for="ch" forName="Child1Accent5" refType="w" fact="0.0287"/>
                  <dgm:constr type="h" for="ch" forName="Child1Accent5" refType="h" fact="0.0608"/>
                  <dgm:constr type="r" for="ch" forName="Child1Accent6" refType="w" fact="0.9385"/>
                  <dgm:constr type="t" for="ch" forName="Child1Accent6" refType="h" fact="0.1569"/>
                  <dgm:constr type="w" for="ch" forName="Child1Accent6" refType="w" fact="0.0287"/>
                  <dgm:constr type="h" for="ch" forName="Child1Accent6" refType="h" fact="0.0608"/>
                  <dgm:constr type="r" for="ch" forName="Child1Accent7" refType="w" fact="0.9998"/>
                  <dgm:constr type="t" for="ch" forName="Child1Accent7" refType="h" fact="0.1569"/>
                  <dgm:constr type="w" for="ch" forName="Child1Accent7" refType="w" fact="0.0287"/>
                  <dgm:constr type="h" for="ch" forName="Child1Accent7" refType="h" fact="0.0608"/>
                  <dgm:constr type="r" for="ch" forName="Child1Accent8" refType="w" fact="0"/>
                  <dgm:constr type="t" for="ch" forName="Child1Accent8" refType="h" fact="0"/>
                  <dgm:constr type="w" for="ch" forName="Child1Accent8" refType="w" fact="0"/>
                  <dgm:constr type="h" for="ch" forName="Child1Accent8" refType="h" fact="0"/>
                  <dgm:constr type="r" for="ch" forName="Child1Accent9" refType="w" fact="0"/>
                  <dgm:constr type="t" for="ch" forName="Child1Accent9" refType="h" fact="0"/>
                  <dgm:constr type="w" for="ch" forName="Child1Accent9" refType="w" fact="0"/>
                  <dgm:constr type="h" for="ch" forName="Child1Accent9" refType="h" fact="0"/>
                  <dgm:constr type="r" for="ch" forName="Child2Accent1" refType="w" fact="0.716"/>
                  <dgm:constr type="t" for="ch" forName="Child2Accent1" refType="h" fact="0.5207"/>
                  <dgm:constr type="w" for="ch" forName="Child2Accent1" refType="w" fact="0.0574"/>
                  <dgm:constr type="h" for="ch" forName="Child2Accent1" refType="h" fact="0.1217"/>
                  <dgm:constr type="r" for="ch" forName="Child2Accent2" refType="w" fact="0.7728"/>
                  <dgm:constr type="t" for="ch" forName="Child2Accent2" refType="h" fact="0.5511"/>
                  <dgm:constr type="w" for="ch" forName="Child2Accent2" refType="w" fact="0.0287"/>
                  <dgm:constr type="h" for="ch" forName="Child2Accent2" refType="h" fact="0.0608"/>
                  <dgm:constr type="r" for="ch" forName="Child2Accent3" refType="w" fact="0.8295"/>
                  <dgm:constr type="t" for="ch" forName="Child2Accent3" refType="h" fact="0.5511"/>
                  <dgm:constr type="w" for="ch" forName="Child2Accent3" refType="w" fact="0.0287"/>
                  <dgm:constr type="h" for="ch" forName="Child2Accent3" refType="h" fact="0.0608"/>
                  <dgm:constr type="r" for="ch" forName="Child2Accent4" refType="w" fact="0.8863"/>
                  <dgm:constr type="t" for="ch" forName="Child2Accent4" refType="h" fact="0.5511"/>
                  <dgm:constr type="w" for="ch" forName="Child2Accent4" refType="w" fact="0.0287"/>
                  <dgm:constr type="h" for="ch" forName="Child2Accent4" refType="h" fact="0.0608"/>
                  <dgm:constr type="r" for="ch" forName="Child2Accent5" refType="w" fact="0.943"/>
                  <dgm:constr type="t" for="ch" forName="Child2Accent5" refType="h" fact="0.5511"/>
                  <dgm:constr type="w" for="ch" forName="Child2Accent5" refType="w" fact="0.0287"/>
                  <dgm:constr type="h" for="ch" forName="Child2Accent5" refType="h" fact="0.0608"/>
                  <dgm:constr type="r" for="ch" forName="Child2Accent6" refType="w" fact="0.9998"/>
                  <dgm:constr type="t" for="ch" forName="Child2Accent6" refType="h" fact="0.5511"/>
                  <dgm:constr type="w" for="ch" forName="Child2Accent6" refType="w" fact="0.0287"/>
                  <dgm:constr type="h" for="ch" forName="Child2Accent6" refType="h" fact="0.0608"/>
                  <dgm:constr type="r" for="ch" forName="Child2Accent7" refType="w" fact="0"/>
                  <dgm:constr type="t" for="ch" forName="Child2Accent7" refType="h" fact="0"/>
                  <dgm:constr type="w" for="ch" forName="Child2Accent7" refType="w" fact="0"/>
                  <dgm:constr type="h" for="ch" forName="Child2Accent7" refType="h" fact="0"/>
                  <dgm:constr type="r" for="ch" forName="Child3Accent1" refType="w" fact="0.6564"/>
                  <dgm:constr type="t" for="ch" forName="Child3Accent1" refType="h" fact="0.8153"/>
                  <dgm:constr type="w" for="ch" forName="Child3Accent1" refType="w" fact="0.0574"/>
                  <dgm:constr type="h" for="ch" forName="Child3Accent1" refType="h" fact="0.1217"/>
                  <dgm:constr type="r" for="ch" forName="Child3Accent2" refType="w" fact="0.6932"/>
                  <dgm:constr type="t" for="ch" forName="Child3Accent2" refType="h" fact="0.9392"/>
                  <dgm:constr type="w" for="ch" forName="Child3Accent2" refType="w" fact="0.0287"/>
                  <dgm:constr type="h" for="ch" forName="Child3Accent2" refType="h" fact="0.0608"/>
                  <dgm:constr type="r" for="ch" forName="Child3Accent3" refType="w" fact="0.7545"/>
                  <dgm:constr type="t" for="ch" forName="Child3Accent3" refType="h" fact="0.9392"/>
                  <dgm:constr type="w" for="ch" forName="Child3Accent3" refType="w" fact="0.0287"/>
                  <dgm:constr type="h" for="ch" forName="Child3Accent3" refType="h" fact="0.0608"/>
                  <dgm:constr type="r" for="ch" forName="Child3Accent4" refType="w" fact="0.8158"/>
                  <dgm:constr type="t" for="ch" forName="Child3Accent4" refType="h" fact="0.9392"/>
                  <dgm:constr type="w" for="ch" forName="Child3Accent4" refType="w" fact="0.0287"/>
                  <dgm:constr type="h" for="ch" forName="Child3Accent4" refType="h" fact="0.0608"/>
                  <dgm:constr type="r" for="ch" forName="Child3Accent5" refType="w" fact="0.8771"/>
                  <dgm:constr type="t" for="ch" forName="Child3Accent5" refType="h" fact="0.9392"/>
                  <dgm:constr type="w" for="ch" forName="Child3Accent5" refType="w" fact="0.0287"/>
                  <dgm:constr type="h" for="ch" forName="Child3Accent5" refType="h" fact="0.0608"/>
                  <dgm:constr type="r" for="ch" forName="Child3Accent6" refType="w" fact="0.9385"/>
                  <dgm:constr type="t" for="ch" forName="Child3Accent6" refType="h" fact="0.9392"/>
                  <dgm:constr type="w" for="ch" forName="Child3Accent6" refType="w" fact="0.0287"/>
                  <dgm:constr type="h" for="ch" forName="Child3Accent6" refType="h" fact="0.0608"/>
                  <dgm:constr type="r" for="ch" forName="Child3Accent7" refType="w" fact="0.9998"/>
                  <dgm:constr type="t" for="ch" forName="Child3Accent7" refType="h" fact="0.9392"/>
                  <dgm:constr type="w" for="ch" forName="Child3Accent7" refType="w" fact="0.0287"/>
                  <dgm:constr type="h" for="ch" forName="Child3Accent7" refType="h" fact="0.0608"/>
                  <dgm:constr type="r" for="ch" forName="ParentAccent1" refType="w" fact="0.0287"/>
                  <dgm:constr type="t" for="ch" forName="ParentAccent1" refType="h" fact="0.5511"/>
                  <dgm:constr type="w" for="ch" forName="ParentAccent1" refType="w" fact="0.0287"/>
                  <dgm:constr type="h" for="ch" forName="ParentAccent1" refType="h" fact="0.0608"/>
                  <dgm:constr type="r" for="ch" forName="ParentAccent2" refType="w" fact="0.0813"/>
                  <dgm:constr type="t" for="ch" forName="ParentAccent2" refType="h" fact="0.5511"/>
                  <dgm:constr type="w" for="ch" forName="ParentAccent2" refType="w" fact="0.0287"/>
                  <dgm:constr type="h" for="ch" forName="ParentAccent2" refType="h" fact="0.0608"/>
                  <dgm:constr type="r" for="ch" forName="ParentAccent3" refType="w" fact="0.1339"/>
                  <dgm:constr type="t" for="ch" forName="ParentAccent3" refType="h" fact="0.5511"/>
                  <dgm:constr type="w" for="ch" forName="ParentAccent3" refType="w" fact="0.0287"/>
                  <dgm:constr type="h" for="ch" forName="ParentAccent3" refType="h" fact="0.0608"/>
                  <dgm:constr type="r" for="ch" forName="ParentAccent4" refType="w" fact="0.1864"/>
                  <dgm:constr type="t" for="ch" forName="ParentAccent4" refType="h" fact="0.5511"/>
                  <dgm:constr type="w" for="ch" forName="ParentAccent4" refType="w" fact="0.0287"/>
                  <dgm:constr type="h" for="ch" forName="ParentAccent4" refType="h" fact="0.0608"/>
                  <dgm:constr type="r" for="ch" forName="ParentAccent5" refType="w" fact="0.239"/>
                  <dgm:constr type="t" for="ch" forName="ParentAccent5" refType="h" fact="0.5511"/>
                  <dgm:constr type="w" for="ch" forName="ParentAccent5" refType="w" fact="0.0287"/>
                  <dgm:constr type="h" for="ch" forName="ParentAccent5" refType="h" fact="0.0608"/>
                  <dgm:constr type="r" for="ch" forName="ParentAccent6" refType="w" fact="0.3203"/>
                  <dgm:constr type="t" for="ch" forName="ParentAccent6" refType="h" fact="0.5207"/>
                  <dgm:constr type="w" for="ch" forName="ParentAccent6" refType="w" fact="0.0574"/>
                  <dgm:constr type="h" for="ch" forName="ParentAccent6" refType="h" fact="0.1217"/>
                  <dgm:constr type="r" for="ch" forName="ParentAccent7" refType="w" fact="0.0755"/>
                  <dgm:constr type="t" for="ch" forName="ParentAccent7" refType="h" fact="0.4255"/>
                  <dgm:constr type="w" for="ch" forName="ParentAccent7" refType="w" fact="0.0287"/>
                  <dgm:constr type="h" for="ch" forName="ParentAccent7" refType="h" fact="0.0608"/>
                  <dgm:constr type="r" for="ch" forName="ParentAccent8" refType="w" fact="0.0755"/>
                  <dgm:constr type="t" for="ch" forName="ParentAccent8" refType="h" fact="0.6776"/>
                  <dgm:constr type="w" for="ch" forName="ParentAccent8" refType="w" fact="0.0287"/>
                  <dgm:constr type="h" for="ch" forName="ParentAccent8" refType="h" fact="0.0608"/>
                  <dgm:constr type="r" for="ch" forName="ParentAccent9" refType="w" fact="0.0499"/>
                  <dgm:constr type="t" for="ch" forName="ParentAccent9" refType="h" fact="0.4801"/>
                  <dgm:constr type="w" for="ch" forName="ParentAccent9" refType="w" fact="0.0287"/>
                  <dgm:constr type="h" for="ch" forName="ParentAccent9" refType="h" fact="0.0608"/>
                  <dgm:constr type="r" for="ch" forName="ParentAccent10" refType="w" fact="0.0482"/>
                  <dgm:constr type="t" for="ch" forName="ParentAccent10" refType="h" fact="0.6233"/>
                  <dgm:constr type="w" for="ch" forName="ParentAccent10" refType="w" fact="0.0287"/>
                  <dgm:constr type="h" for="ch" forName="ParentAccent10" refType="h" fact="0.0608"/>
                  <dgm:constr type="r" for="ch" forName="Child3" refType="w"/>
                  <dgm:constr type="t" for="ch" forName="Child3" refType="h" fact="0.7822"/>
                  <dgm:constr type="w" for="ch" forName="Child3" refType="w" fact="0.3364"/>
                  <dgm:constr type="h" for="ch" forName="Child3" refType="h" fact="0.1564"/>
                  <dgm:constr type="r" for="ch" forName="Child2" refType="w"/>
                  <dgm:constr type="t" for="ch" forName="Child2" refType="h" fact="0.3955"/>
                  <dgm:constr type="w" for="ch" forName="Child2" refType="w" fact="0.2544"/>
                  <dgm:constr type="h" for="ch" forName="Child2" refType="h" fact="0.1564"/>
                  <dgm:constr type="r" for="ch" forName="Child1" refType="w"/>
                  <dgm:constr type="t" for="ch" forName="Child1" refType="h" fact="0"/>
                  <dgm:constr type="w" for="ch" forName="Child1" refType="w" fact="0.3364"/>
                  <dgm:constr type="h" for="ch" forName="Child1" refType="h" fact="0.1564"/>
                  <dgm:constr type="r" for="ch" forName="Parent" refType="w" fact="0.6347"/>
                  <dgm:constr type="t" for="ch" forName="Parent" refType="h" fact="0.2737"/>
                  <dgm:constr type="w" for="ch" forName="Parent" refType="w" fact="0.2906"/>
                  <dgm:constr type="h" for="ch" forName="Parent" refType="h" fact="0.6157"/>
                </dgm:constrLst>
              </dgm:if>
              <dgm:if name="Name19" axis="ch" ptType="node" func="cnt" op="equ" val="4">
                <dgm:alg type="composite">
                  <dgm:param type="ar" val="1.8304"/>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 refType="w" fact="0.6229"/>
                  <dgm:constr type="t" for="ch" forName="Parent" refType="h" fact="0.2946"/>
                  <dgm:constr type="w" for="ch" forName="Parent" refType="w" fact="0.2862"/>
                  <dgm:constr type="h" for="ch" forName="Parent" refType="h" fact="0.5239"/>
                  <dgm:constr type="r" for="ch" forName="Child1Accent1" refType="w" fact="0.6096"/>
                  <dgm:constr type="t" for="ch" forName="Child1Accent1" refType="h" fact="0.2104"/>
                  <dgm:constr type="w" for="ch" forName="Child1Accent1" refType="w" fact="0.0566"/>
                  <dgm:constr type="h" for="ch" forName="Child1Accent1" refType="h" fact="0.1035"/>
                  <dgm:constr type="r" for="ch" forName="Child1Accent3" refType="w" fact="0.6999"/>
                  <dgm:constr type="t" for="ch" forName="Child1Accent3" refType="h" fact="0.128"/>
                  <dgm:constr type="w" for="ch" forName="Child1Accent3" refType="w" fact="0.0283"/>
                  <dgm:constr type="h" for="ch" forName="Child1Accent3" refType="h" fact="0.0518"/>
                  <dgm:constr type="r" for="ch" forName="Child1Accent4" refType="w" fact="0.7582"/>
                  <dgm:constr type="t" for="ch" forName="Child1Accent4" refType="h" fact="0.128"/>
                  <dgm:constr type="w" for="ch" forName="Child1Accent4" refType="w" fact="0.0283"/>
                  <dgm:constr type="h" for="ch" forName="Child1Accent4" refType="h" fact="0.0518"/>
                  <dgm:constr type="r" for="ch" forName="Child1Accent5" refType="w" fact="0.8165"/>
                  <dgm:constr type="t" for="ch" forName="Child1Accent5" refType="h" fact="0.128"/>
                  <dgm:constr type="w" for="ch" forName="Child1Accent5" refType="w" fact="0.0283"/>
                  <dgm:constr type="h" for="ch" forName="Child1Accent5" refType="h" fact="0.0518"/>
                  <dgm:constr type="r" for="ch" forName="Child1Accent6" refType="w" fact="0.8748"/>
                  <dgm:constr type="t" for="ch" forName="Child1Accent6" refType="h" fact="0.128"/>
                  <dgm:constr type="w" for="ch" forName="Child1Accent6" refType="w" fact="0.0283"/>
                  <dgm:constr type="h" for="ch" forName="Child1Accent6" refType="h" fact="0.0518"/>
                  <dgm:constr type="r" for="ch" forName="Child3Accent1" refType="w" fact="0.6842"/>
                  <dgm:constr type="t" for="ch" forName="Child3Accent1" refType="h" fact="0.6212"/>
                  <dgm:constr type="w" for="ch" forName="Child3Accent1" refType="w" fact="0.0566"/>
                  <dgm:constr type="h" for="ch" forName="Child3Accent1" refType="h" fact="0.1035"/>
                  <dgm:constr type="r" for="ch" forName="Child3Accent2" refType="w" fact="0.7311"/>
                  <dgm:constr type="t" for="ch" forName="Child3Accent2" refType="h" fact="0.6828"/>
                  <dgm:constr type="w" for="ch" forName="Child3Accent2" refType="w" fact="0.0283"/>
                  <dgm:constr type="h" for="ch" forName="Child3Accent2" refType="h" fact="0.0518"/>
                  <dgm:constr type="r" for="ch" forName="Child3Accent4" refType="w" fact="0.8386"/>
                  <dgm:constr type="t" for="ch" forName="Child3Accent4" refType="h" fact="0.6828"/>
                  <dgm:constr type="w" for="ch" forName="Child3Accent4" refType="w" fact="0.0283"/>
                  <dgm:constr type="h" for="ch" forName="Child3Accent4" refType="h" fact="0.0518"/>
                  <dgm:constr type="r" for="ch" forName="Child3Accent5" refType="w" fact="0.8923"/>
                  <dgm:constr type="t" for="ch" forName="Child3Accent5" refType="h" fact="0.6828"/>
                  <dgm:constr type="w" for="ch" forName="Child3Accent5" refType="w" fact="0.0283"/>
                  <dgm:constr type="h" for="ch" forName="Child3Accent5" refType="h" fact="0.0518"/>
                  <dgm:constr type="r" for="ch" forName="Child1Accent7" refType="w" fact="0.9332"/>
                  <dgm:constr type="t" for="ch" forName="Child1Accent7" refType="h" fact="0.128"/>
                  <dgm:constr type="w" for="ch" forName="Child1Accent7" refType="w" fact="0.0283"/>
                  <dgm:constr type="h" for="ch" forName="Child1Accent7" refType="h" fact="0.0518"/>
                  <dgm:constr type="r" for="ch" forName="Child3Accent6" refType="w" fact="0.9461"/>
                  <dgm:constr type="t" for="ch" forName="Child3Accent6" refType="h" fact="0.6828"/>
                  <dgm:constr type="w" for="ch" forName="Child3Accent6" refType="w" fact="0.0283"/>
                  <dgm:constr type="h" for="ch" forName="Child3Accent6" refType="h" fact="0.0518"/>
                  <dgm:constr type="r" for="ch" forName="Child1Accent8" refType="w" fact="0.9915"/>
                  <dgm:constr type="t" for="ch" forName="Child1Accent8" refType="h" fact="0.128"/>
                  <dgm:constr type="w" for="ch" forName="Child1Accent8" refType="w" fact="0.0283"/>
                  <dgm:constr type="h" for="ch" forName="Child1Accent8" refType="h" fact="0.0518"/>
                  <dgm:constr type="r" for="ch" forName="Child1Accent9" refType="w" fact="0"/>
                  <dgm:constr type="t" for="ch" forName="Child1Accent9" refType="h" fact="0"/>
                  <dgm:constr type="w" for="ch" forName="Child1Accent9" refType="w" fact="0"/>
                  <dgm:constr type="h" for="ch" forName="Child1Accent9" refType="h" fact="0"/>
                  <dgm:constr type="r" for="ch" forName="Child3Accent7" refType="w" fact="0.9998"/>
                  <dgm:constr type="t" for="ch" forName="Child3Accent7" refType="h" fact="0.6828"/>
                  <dgm:constr type="w" for="ch" forName="Child3Accent7" refType="w" fact="0.0283"/>
                  <dgm:constr type="h" for="ch" forName="Child3Accent7" refType="h" fact="0.0518"/>
                  <dgm:constr type="r" for="ch" forName="Child4Accent1" refType="w" fact="0.6096"/>
                  <dgm:constr type="t" for="ch" forName="Child4Accent1" refType="h" fact="0.8"/>
                  <dgm:constr type="w" for="ch" forName="Child4Accent1" refType="w" fact="0.0566"/>
                  <dgm:constr type="h" for="ch" forName="Child4Accent1" refType="h" fact="0.1035"/>
                  <dgm:constr type="r" for="ch" forName="Child4Accent3" refType="w" fact="0.7002"/>
                  <dgm:constr type="t" for="ch" forName="Child4Accent3" refType="h" fact="0.9482"/>
                  <dgm:constr type="w" for="ch" forName="Child4Accent3" refType="w" fact="0.0283"/>
                  <dgm:constr type="h" for="ch" forName="Child4Accent3" refType="h" fact="0.0518"/>
                  <dgm:constr type="r" for="ch" forName="Child4Accent4" refType="w" fact="0.7585"/>
                  <dgm:constr type="t" for="ch" forName="Child4Accent4" refType="h" fact="0.9482"/>
                  <dgm:constr type="w" for="ch" forName="Child4Accent4" refType="w" fact="0.0283"/>
                  <dgm:constr type="h" for="ch" forName="Child4Accent4" refType="h" fact="0.0518"/>
                  <dgm:constr type="r" for="ch" forName="Child4Accent5" refType="w" fact="0.8167"/>
                  <dgm:constr type="t" for="ch" forName="Child4Accent5" refType="h" fact="0.9482"/>
                  <dgm:constr type="w" for="ch" forName="Child4Accent5" refType="w" fact="0.0283"/>
                  <dgm:constr type="h" for="ch" forName="Child4Accent5" refType="h" fact="0.0518"/>
                  <dgm:constr type="r" for="ch" forName="Child4Accent6" refType="w" fact="0.8749"/>
                  <dgm:constr type="t" for="ch" forName="Child4Accent6" refType="h" fact="0.9482"/>
                  <dgm:constr type="w" for="ch" forName="Child4Accent6" refType="w" fact="0.0283"/>
                  <dgm:constr type="h" for="ch" forName="Child4Accent6" refType="h" fact="0.0518"/>
                  <dgm:constr type="r" for="ch" forName="Child4Accent7" refType="w" fact="0.9332"/>
                  <dgm:constr type="t" for="ch" forName="Child4Accent7" refType="h" fact="0.9482"/>
                  <dgm:constr type="w" for="ch" forName="Child4Accent7" refType="w" fact="0.0283"/>
                  <dgm:constr type="h" for="ch" forName="Child4Accent7" refType="h" fact="0.0518"/>
                  <dgm:constr type="r" for="ch" forName="Child4Accent8" refType="w" fact="0.9914"/>
                  <dgm:constr type="t" for="ch" forName="Child4Accent8" refType="h" fact="0.9482"/>
                  <dgm:constr type="w" for="ch" forName="Child4Accent8" refType="w" fact="0.0283"/>
                  <dgm:constr type="h" for="ch" forName="Child4Accent8" refType="h" fact="0.0518"/>
                  <dgm:constr type="r" for="ch" forName="Child2Accent1" refType="w" fact="0.6842"/>
                  <dgm:constr type="t" for="ch" forName="Child2Accent1" refType="h" fact="0.3725"/>
                  <dgm:constr type="w" for="ch" forName="Child2Accent1" refType="w" fact="0.0566"/>
                  <dgm:constr type="h" for="ch" forName="Child2Accent1" refType="h" fact="0.1035"/>
                  <dgm:constr type="r" for="ch" forName="Child4Accent2" refType="w" fact="0.642"/>
                  <dgm:constr type="t" for="ch" forName="Child4Accent2" refType="h" fact="0.8993"/>
                  <dgm:constr type="w" for="ch" forName="Child4Accent2" refType="w" fact="0.0283"/>
                  <dgm:constr type="h" for="ch" forName="Child4Accent2" refType="h" fact="0.0518"/>
                  <dgm:constr type="r" for="ch" forName="Child1Accent2" refType="w" fact="0.6415"/>
                  <dgm:constr type="t" for="ch" forName="Child1Accent2" refType="h" fact="0.162"/>
                  <dgm:constr type="w" for="ch" forName="Child1Accent2" refType="w" fact="0.0283"/>
                  <dgm:constr type="h" for="ch" forName="Child1Accent2" refType="h" fact="0.0518"/>
                  <dgm:constr type="r" for="ch" forName="Child3Accent3" refType="w" fact="0.7849"/>
                  <dgm:constr type="t" for="ch" forName="Child3Accent3" refType="h" fact="0.6828"/>
                  <dgm:constr type="w" for="ch" forName="Child3Accent3" refType="w" fact="0.0283"/>
                  <dgm:constr type="h" for="ch" forName="Child3Accent3" refType="h" fact="0.0518"/>
                  <dgm:constr type="r" for="ch" forName="Child2Accent2" refType="w" fact="0.7311"/>
                  <dgm:constr type="t" for="ch" forName="Child2Accent2" refType="h" fact="0.3937"/>
                  <dgm:constr type="w" for="ch" forName="Child2Accent2" refType="w" fact="0.0283"/>
                  <dgm:constr type="h" for="ch" forName="Child2Accent2" refType="h" fact="0.0518"/>
                  <dgm:constr type="r" for="ch" forName="Child2Accent4" refType="w" fact="0.8386"/>
                  <dgm:constr type="t" for="ch" forName="Child2Accent4" refType="h" fact="0.3937"/>
                  <dgm:constr type="w" for="ch" forName="Child2Accent4" refType="w" fact="0.0283"/>
                  <dgm:constr type="h" for="ch" forName="Child2Accent4" refType="h" fact="0.0518"/>
                  <dgm:constr type="r" for="ch" forName="Child2Accent5" refType="w" fact="0.8923"/>
                  <dgm:constr type="t" for="ch" forName="Child2Accent5" refType="h" fact="0.3937"/>
                  <dgm:constr type="w" for="ch" forName="Child2Accent5" refType="w" fact="0.0283"/>
                  <dgm:constr type="h" for="ch" forName="Child2Accent5" refType="h" fact="0.0518"/>
                  <dgm:constr type="r" for="ch" forName="Child2Accent6" refType="w" fact="0.9461"/>
                  <dgm:constr type="t" for="ch" forName="Child2Accent6" refType="h" fact="0.3937"/>
                  <dgm:constr type="w" for="ch" forName="Child2Accent6" refType="w" fact="0.0283"/>
                  <dgm:constr type="h" for="ch" forName="Child2Accent6" refType="h" fact="0.0518"/>
                  <dgm:constr type="r" for="ch" forName="Child2Accent7" refType="w" fact="0.9998"/>
                  <dgm:constr type="t" for="ch" forName="Child2Accent7" refType="h" fact="0.3937"/>
                  <dgm:constr type="w" for="ch" forName="Child2Accent7" refType="w" fact="0.0283"/>
                  <dgm:constr type="h" for="ch" forName="Child2Accent7" refType="h" fact="0.0518"/>
                  <dgm:constr type="r" for="ch" forName="Child2Accent3" refType="w" fact="0.7849"/>
                  <dgm:constr type="t" for="ch" forName="Child2Accent3" refType="h" fact="0.3937"/>
                  <dgm:constr type="w" for="ch" forName="Child2Accent3" refType="w" fact="0.0283"/>
                  <dgm:constr type="h" for="ch" forName="Child2Accent3" refType="h" fact="0.0518"/>
                  <dgm:constr type="r" for="ch" forName="ParentAccent1" refType="w" fact="0.0283"/>
                  <dgm:constr type="t" for="ch" forName="ParentAccent1" refType="h" fact="0.5316"/>
                  <dgm:constr type="w" for="ch" forName="ParentAccent1" refType="w" fact="0.0283"/>
                  <dgm:constr type="h" for="ch" forName="ParentAccent1" refType="h" fact="0.0518"/>
                  <dgm:constr type="r" for="ch" forName="ParentAccent2" refType="w" fact="0.0801"/>
                  <dgm:constr type="t" for="ch" forName="ParentAccent2" refType="h" fact="0.5316"/>
                  <dgm:constr type="w" for="ch" forName="ParentAccent2" refType="w" fact="0.0283"/>
                  <dgm:constr type="h" for="ch" forName="ParentAccent2" refType="h" fact="0.0518"/>
                  <dgm:constr type="r" for="ch" forName="ParentAccent3" refType="w" fact="0.1318"/>
                  <dgm:constr type="t" for="ch" forName="ParentAccent3" refType="h" fact="0.5316"/>
                  <dgm:constr type="w" for="ch" forName="ParentAccent3" refType="w" fact="0.0283"/>
                  <dgm:constr type="h" for="ch" forName="ParentAccent3" refType="h" fact="0.0518"/>
                  <dgm:constr type="r" for="ch" forName="ParentAccent4" refType="w" fact="0.1836"/>
                  <dgm:constr type="t" for="ch" forName="ParentAccent4" refType="h" fact="0.5316"/>
                  <dgm:constr type="w" for="ch" forName="ParentAccent4" refType="w" fact="0.0283"/>
                  <dgm:constr type="h" for="ch" forName="ParentAccent4" refType="h" fact="0.0518"/>
                  <dgm:constr type="r" for="ch" forName="ParentAccent5" refType="w" fact="0.2354"/>
                  <dgm:constr type="t" for="ch" forName="ParentAccent5" refType="h" fact="0.5316"/>
                  <dgm:constr type="w" for="ch" forName="ParentAccent5" refType="w" fact="0.0283"/>
                  <dgm:constr type="h" for="ch" forName="ParentAccent5" refType="h" fact="0.0518"/>
                  <dgm:constr type="r" for="ch" forName="ParentAccent6" refType="w" fact="0.3154"/>
                  <dgm:constr type="t" for="ch" forName="ParentAccent6" refType="h" fact="0.5057"/>
                  <dgm:constr type="w" for="ch" forName="ParentAccent6" refType="w" fact="0.0566"/>
                  <dgm:constr type="h" for="ch" forName="ParentAccent6" refType="h" fact="0.1035"/>
                  <dgm:constr type="r" for="ch" forName="ParentAccent7" refType="w" fact="0.0744"/>
                  <dgm:constr type="t" for="ch" forName="ParentAccent7" refType="h" fact="0.4247"/>
                  <dgm:constr type="w" for="ch" forName="ParentAccent7" refType="w" fact="0.0283"/>
                  <dgm:constr type="h" for="ch" forName="ParentAccent7" refType="h" fact="0.0518"/>
                  <dgm:constr type="r" for="ch" forName="ParentAccent8" refType="w" fact="0.0744"/>
                  <dgm:constr type="t" for="ch" forName="ParentAccent8" refType="h" fact="0.6392"/>
                  <dgm:constr type="w" for="ch" forName="ParentAccent8" refType="w" fact="0.0283"/>
                  <dgm:constr type="h" for="ch" forName="ParentAccent8" refType="h" fact="0.0518"/>
                  <dgm:constr type="r" for="ch" forName="ParentAccent9" refType="w" fact="0.0491"/>
                  <dgm:constr type="t" for="ch" forName="ParentAccent9" refType="h" fact="0.4712"/>
                  <dgm:constr type="w" for="ch" forName="ParentAccent9" refType="w" fact="0.0283"/>
                  <dgm:constr type="h" for="ch" forName="ParentAccent9" refType="h" fact="0.0518"/>
                  <dgm:constr type="r" for="ch" forName="ParentAccent10" refType="w" fact="0.0475"/>
                  <dgm:constr type="t" for="ch" forName="ParentAccent10" refType="h" fact="0.593"/>
                  <dgm:constr type="w" for="ch" forName="ParentAccent10" refType="w" fact="0.0283"/>
                  <dgm:constr type="h" for="ch" forName="ParentAccent10" refType="h" fact="0.0518"/>
                  <dgm:constr type="r" for="ch" forName="Child4" refType="w" fact="0.9919"/>
                  <dgm:constr type="t" for="ch" forName="Child4" refType="h" fact="0.8184"/>
                  <dgm:constr type="w" for="ch" forName="Child4" refType="w" fact="0.3192"/>
                  <dgm:constr type="h" for="ch" forName="Child4" refType="h" fact="0.1294"/>
                  <dgm:constr type="r" for="ch" forName="Child3" refType="w"/>
                  <dgm:constr type="t" for="ch" forName="Child3" refType="h" fact="0.5547"/>
                  <dgm:constr type="w" for="ch" forName="Child3" refType="w" fact="0.297"/>
                  <dgm:constr type="h" for="ch" forName="Child3" refType="h" fact="0.1294"/>
                  <dgm:constr type="r" for="ch" forName="Child2" refType="w"/>
                  <dgm:constr type="t" for="ch" forName="Child2" refType="h" fact="0.2662"/>
                  <dgm:constr type="w" for="ch" forName="Child2" refType="w" fact="0.297"/>
                  <dgm:constr type="h" for="ch" forName="Child2" refType="h" fact="0.1294"/>
                  <dgm:constr type="r" for="ch" forName="Child1" refType="w" fact="0.9919"/>
                  <dgm:constr type="t" for="ch" forName="Child1" refType="h" fact="0"/>
                  <dgm:constr type="w" for="ch" forName="Child1" refType="w" fact="0.3192"/>
                  <dgm:constr type="h" for="ch" forName="Child1" refType="h" fact="0.1294"/>
                </dgm:constrLst>
              </dgm:if>
              <dgm:else name="Name20">
                <dgm:alg type="composite">
                  <dgm:param type="ar" val="1.3278"/>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Child2Accent1" refType="w" fact="0.6564"/>
                  <dgm:constr type="t" for="ch" forName="Child2Accent1" refType="h" fact="0.3184"/>
                  <dgm:constr type="w" for="ch" forName="Child2Accent1" refType="w" fact="0.0574"/>
                  <dgm:constr type="h" for="ch" forName="Child2Accent1" refType="h" fact="0.0763"/>
                  <dgm:constr type="r" for="ch" forName="Child2Accent2" refType="w" fact="0.6932"/>
                  <dgm:constr type="t" for="ch" forName="Child2Accent2" refType="h" fact="0.2781"/>
                  <dgm:constr type="w" for="ch" forName="Child2Accent2" refType="w" fact="0.0287"/>
                  <dgm:constr type="h" for="ch" forName="Child2Accent2" refType="h" fact="0.0381"/>
                  <dgm:constr type="r" for="ch" forName="Child2Accent3" refType="w" fact="0.7545"/>
                  <dgm:constr type="t" for="ch" forName="Child2Accent3" refType="h" fact="0.2781"/>
                  <dgm:constr type="w" for="ch" forName="Child2Accent3" refType="w" fact="0.0287"/>
                  <dgm:constr type="h" for="ch" forName="Child2Accent3" refType="h" fact="0.0381"/>
                  <dgm:constr type="r" for="ch" forName="Child2Accent4" refType="w" fact="0.8158"/>
                  <dgm:constr type="t" for="ch" forName="Child2Accent4" refType="h" fact="0.2781"/>
                  <dgm:constr type="w" for="ch" forName="Child2Accent4" refType="w" fact="0.0287"/>
                  <dgm:constr type="h" for="ch" forName="Child2Accent4" refType="h" fact="0.0381"/>
                  <dgm:constr type="r" for="ch" forName="Child2Accent5" refType="w" fact="0.8771"/>
                  <dgm:constr type="t" for="ch" forName="Child2Accent5" refType="h" fact="0.2781"/>
                  <dgm:constr type="w" for="ch" forName="Child2Accent5" refType="w" fact="0.0287"/>
                  <dgm:constr type="h" for="ch" forName="Child2Accent5" refType="h" fact="0.0381"/>
                  <dgm:constr type="r" for="ch" forName="Child2Accent6" refType="w" fact="0.9385"/>
                  <dgm:constr type="t" for="ch" forName="Child2Accent6" refType="h" fact="0.2781"/>
                  <dgm:constr type="w" for="ch" forName="Child2Accent6" refType="w" fact="0.0287"/>
                  <dgm:constr type="h" for="ch" forName="Child2Accent6" refType="h" fact="0.0381"/>
                  <dgm:constr type="r" for="ch" forName="Child2Accent7" refType="w" fact="0.9998"/>
                  <dgm:constr type="t" for="ch" forName="Child2Accent7" refType="h" fact="0.2781"/>
                  <dgm:constr type="w" for="ch" forName="Child2Accent7" refType="w" fact="0.0287"/>
                  <dgm:constr type="h" for="ch" forName="Child2Accent7" refType="h" fact="0.0381"/>
                  <dgm:constr type="r" for="ch" forName="Child3Accent1" refType="w" fact="0.716"/>
                  <dgm:constr type="t" for="ch" forName="Child3Accent1" refType="h" fact="0.5061"/>
                  <dgm:constr type="w" for="ch" forName="Child3Accent1" refType="w" fact="0.0574"/>
                  <dgm:constr type="h" for="ch" forName="Child3Accent1" refType="h" fact="0.0763"/>
                  <dgm:constr type="r" for="ch" forName="Child3Accent2" refType="w" fact="0.7728"/>
                  <dgm:constr type="t" for="ch" forName="Child3Accent2" refType="h" fact="0.5252"/>
                  <dgm:constr type="w" for="ch" forName="Child3Accent2" refType="w" fact="0.0287"/>
                  <dgm:constr type="h" for="ch" forName="Child3Accent2" refType="h" fact="0.0381"/>
                  <dgm:constr type="r" for="ch" forName="Child3Accent3" refType="w" fact="0.8295"/>
                  <dgm:constr type="t" for="ch" forName="Child3Accent3" refType="h" fact="0.5252"/>
                  <dgm:constr type="w" for="ch" forName="Child3Accent3" refType="w" fact="0.0287"/>
                  <dgm:constr type="h" for="ch" forName="Child3Accent3" refType="h" fact="0.0381"/>
                  <dgm:constr type="r" for="ch" forName="Child3Accent4" refType="w" fact="0.8863"/>
                  <dgm:constr type="t" for="ch" forName="Child3Accent4" refType="h" fact="0.5252"/>
                  <dgm:constr type="w" for="ch" forName="Child3Accent4" refType="w" fact="0.0287"/>
                  <dgm:constr type="h" for="ch" forName="Child3Accent4" refType="h" fact="0.0381"/>
                  <dgm:constr type="r" for="ch" forName="Child3Accent5" refType="w" fact="0.943"/>
                  <dgm:constr type="t" for="ch" forName="Child3Accent5" refType="h" fact="0.5252"/>
                  <dgm:constr type="w" for="ch" forName="Child3Accent5" refType="w" fact="0.0287"/>
                  <dgm:constr type="h" for="ch" forName="Child3Accent5" refType="h" fact="0.0381"/>
                  <dgm:constr type="r" for="ch" forName="Child3Accent6" refType="w" fact="0.9998"/>
                  <dgm:constr type="t" for="ch" forName="Child3Accent6" refType="h" fact="0.5252"/>
                  <dgm:constr type="w" for="ch" forName="Child3Accent6" refType="w" fact="0.0287"/>
                  <dgm:constr type="h" for="ch" forName="Child3Accent6" refType="h" fact="0.0381"/>
                  <dgm:constr type="r" for="ch" forName="Child3Accent7" refType="w" fact="0"/>
                  <dgm:constr type="t" for="ch" forName="Child3Accent7" refType="h" fact="0"/>
                  <dgm:constr type="w" for="ch" forName="Child3Accent7" refType="w" fact="0"/>
                  <dgm:constr type="h" for="ch" forName="Child3Accent7" refType="h" fact="0"/>
                  <dgm:constr type="r" for="ch" forName="Child4Accent1" refType="w" fact="0.6564"/>
                  <dgm:constr type="t" for="ch" forName="Child4Accent1" refType="h" fact="0.6908"/>
                  <dgm:constr type="w" for="ch" forName="Child4Accent1" refType="w" fact="0.0574"/>
                  <dgm:constr type="h" for="ch" forName="Child4Accent1" refType="h" fact="0.0763"/>
                  <dgm:constr type="r" for="ch" forName="Child4Accent2" refType="w" fact="0.6932"/>
                  <dgm:constr type="t" for="ch" forName="Child4Accent2" refType="h" fact="0.7684"/>
                  <dgm:constr type="w" for="ch" forName="Child4Accent2" refType="w" fact="0.0287"/>
                  <dgm:constr type="h" for="ch" forName="Child4Accent2" refType="h" fact="0.0381"/>
                  <dgm:constr type="r" for="ch" forName="Child4Accent3" refType="w" fact="0.7545"/>
                  <dgm:constr type="t" for="ch" forName="Child4Accent3" refType="h" fact="0.7684"/>
                  <dgm:constr type="w" for="ch" forName="Child4Accent3" refType="w" fact="0.0287"/>
                  <dgm:constr type="h" for="ch" forName="Child4Accent3" refType="h" fact="0.0381"/>
                  <dgm:constr type="r" for="ch" forName="Child4Accent4" refType="w" fact="0.8158"/>
                  <dgm:constr type="t" for="ch" forName="Child4Accent4" refType="h" fact="0.7684"/>
                  <dgm:constr type="w" for="ch" forName="Child4Accent4" refType="w" fact="0.0287"/>
                  <dgm:constr type="h" for="ch" forName="Child4Accent4" refType="h" fact="0.0381"/>
                  <dgm:constr type="r" for="ch" forName="Child4Accent5" refType="w" fact="0.8771"/>
                  <dgm:constr type="t" for="ch" forName="Child4Accent5" refType="h" fact="0.7684"/>
                  <dgm:constr type="w" for="ch" forName="Child4Accent5" refType="w" fact="0.0287"/>
                  <dgm:constr type="h" for="ch" forName="Child4Accent5" refType="h" fact="0.0381"/>
                  <dgm:constr type="r" for="ch" forName="Child4Accent6" refType="w" fact="0.9385"/>
                  <dgm:constr type="t" for="ch" forName="Child4Accent6" refType="h" fact="0.7684"/>
                  <dgm:constr type="w" for="ch" forName="Child4Accent6" refType="w" fact="0.0287"/>
                  <dgm:constr type="h" for="ch" forName="Child4Accent6" refType="h" fact="0.0381"/>
                  <dgm:constr type="r" for="ch" forName="Child4Accent7" refType="w" fact="0.9998"/>
                  <dgm:constr type="t" for="ch" forName="Child4Accent7" refType="h" fact="0.7684"/>
                  <dgm:constr type="w" for="ch" forName="Child4Accent7" refType="w" fact="0.0287"/>
                  <dgm:constr type="h" for="ch" forName="Child4Accent7" refType="h" fact="0.0381"/>
                  <dgm:constr type="r" for="ch" forName="Child4Accent8" refType="w" fact="0"/>
                  <dgm:constr type="t" for="ch" forName="Child4Accent8" refType="h" fact="0"/>
                  <dgm:constr type="w" for="ch" forName="Child4Accent8" refType="w" fact="0"/>
                  <dgm:constr type="h" for="ch" forName="Child4Accent8" refType="h" fact="0"/>
                  <dgm:constr type="r" for="ch" forName="ParentAccent1" refType="w" fact="0.0287"/>
                  <dgm:constr type="t" for="ch" forName="ParentAccent1" refType="h" fact="0.5252"/>
                  <dgm:constr type="w" for="ch" forName="ParentAccent1" refType="w" fact="0.0287"/>
                  <dgm:constr type="h" for="ch" forName="ParentAccent1" refType="h" fact="0.0381"/>
                  <dgm:constr type="r" for="ch" forName="ParentAccent2" refType="w" fact="0.0813"/>
                  <dgm:constr type="t" for="ch" forName="ParentAccent2" refType="h" fact="0.5252"/>
                  <dgm:constr type="w" for="ch" forName="ParentAccent2" refType="w" fact="0.0287"/>
                  <dgm:constr type="h" for="ch" forName="ParentAccent2" refType="h" fact="0.0381"/>
                  <dgm:constr type="r" for="ch" forName="ParentAccent3" refType="w" fact="0.1339"/>
                  <dgm:constr type="t" for="ch" forName="ParentAccent3" refType="h" fact="0.5252"/>
                  <dgm:constr type="w" for="ch" forName="ParentAccent3" refType="w" fact="0.0287"/>
                  <dgm:constr type="h" for="ch" forName="ParentAccent3" refType="h" fact="0.0381"/>
                  <dgm:constr type="r" for="ch" forName="ParentAccent4" refType="w" fact="0.1864"/>
                  <dgm:constr type="t" for="ch" forName="ParentAccent4" refType="h" fact="0.5252"/>
                  <dgm:constr type="w" for="ch" forName="ParentAccent4" refType="w" fact="0.0287"/>
                  <dgm:constr type="h" for="ch" forName="ParentAccent4" refType="h" fact="0.0381"/>
                  <dgm:constr type="r" for="ch" forName="ParentAccent5" refType="w" fact="0.239"/>
                  <dgm:constr type="t" for="ch" forName="ParentAccent5" refType="h" fact="0.5252"/>
                  <dgm:constr type="w" for="ch" forName="ParentAccent5" refType="w" fact="0.0287"/>
                  <dgm:constr type="h" for="ch" forName="ParentAccent5" refType="h" fact="0.0381"/>
                  <dgm:constr type="r" for="ch" forName="ParentAccent6" refType="w" fact="0.3203"/>
                  <dgm:constr type="t" for="ch" forName="ParentAccent6" refType="h" fact="0.5061"/>
                  <dgm:constr type="w" for="ch" forName="ParentAccent6" refType="w" fact="0.0574"/>
                  <dgm:constr type="h" for="ch" forName="ParentAccent6" refType="h" fact="0.0763"/>
                  <dgm:constr type="r" for="ch" forName="ParentAccent7" refType="w" fact="0.0755"/>
                  <dgm:constr type="t" for="ch" forName="ParentAccent7" refType="h" fact="0.4464"/>
                  <dgm:constr type="w" for="ch" forName="ParentAccent7" refType="w" fact="0.0287"/>
                  <dgm:constr type="h" for="ch" forName="ParentAccent7" refType="h" fact="0.0381"/>
                  <dgm:constr type="r" for="ch" forName="ParentAccent8" refType="w" fact="0.0755"/>
                  <dgm:constr type="t" for="ch" forName="ParentAccent8" refType="h" fact="0.6045"/>
                  <dgm:constr type="w" for="ch" forName="ParentAccent8" refType="w" fact="0.0287"/>
                  <dgm:constr type="h" for="ch" forName="ParentAccent8" refType="h" fact="0.0381"/>
                  <dgm:constr type="r" for="ch" forName="ParentAccent9" refType="w" fact="0.0499"/>
                  <dgm:constr type="t" for="ch" forName="ParentAccent9" refType="h" fact="0.4807"/>
                  <dgm:constr type="w" for="ch" forName="ParentAccent9" refType="w" fact="0.0287"/>
                  <dgm:constr type="h" for="ch" forName="ParentAccent9" refType="h" fact="0.0381"/>
                  <dgm:constr type="r" for="ch" forName="ParentAccent10" refType="w" fact="0.0482"/>
                  <dgm:constr type="t" for="ch" forName="ParentAccent10" refType="h" fact="0.5705"/>
                  <dgm:constr type="w" for="ch" forName="ParentAccent10" refType="w" fact="0.0287"/>
                  <dgm:constr type="h" for="ch" forName="ParentAccent10" refType="h" fact="0.0381"/>
                  <dgm:constr type="r" for="ch" forName="Child1Accent1" refType="w" fact="0.5181"/>
                  <dgm:constr type="t" for="ch" forName="Child1Accent1" refType="h" fact="0.2457"/>
                  <dgm:constr type="w" for="ch" forName="Child1Accent1" refType="w" fact="0.0574"/>
                  <dgm:constr type="h" for="ch" forName="Child1Accent1" refType="h" fact="0.0763"/>
                  <dgm:constr type="r" for="ch" forName="Child1Accent2" refType="w" fact="0.5542"/>
                  <dgm:constr type="t" for="ch" forName="Child1Accent2" refType="h" fact="0.2004"/>
                  <dgm:constr type="w" for="ch" forName="Child1Accent2" refType="w" fact="0.0287"/>
                  <dgm:constr type="h" for="ch" forName="Child1Accent2" refType="h" fact="0.0381"/>
                  <dgm:constr type="r" for="ch" forName="Child1Accent3" refType="w" fact="0.5946"/>
                  <dgm:constr type="t" for="ch" forName="Child1Accent3" refType="h" fact="0.1445"/>
                  <dgm:constr type="w" for="ch" forName="Child1Accent3" refType="w" fact="0.0287"/>
                  <dgm:constr type="h" for="ch" forName="Child1Accent3" refType="h" fact="0.0381"/>
                  <dgm:constr type="r" for="ch" forName="Child1Accent4" refType="w" fact="0.6347"/>
                  <dgm:constr type="t" for="ch" forName="Child1Accent4" refType="h" fact="0.097"/>
                  <dgm:constr type="w" for="ch" forName="Child1Accent4" refType="w" fact="0.0287"/>
                  <dgm:constr type="h" for="ch" forName="Child1Accent4" refType="h" fact="0.0381"/>
                  <dgm:constr type="r" for="ch" forName="Child1Accent5" refType="w" fact="0.696"/>
                  <dgm:constr type="t" for="ch" forName="Child1Accent5" refType="h" fact="0.097"/>
                  <dgm:constr type="w" for="ch" forName="Child1Accent5" refType="w" fact="0.0287"/>
                  <dgm:constr type="h" for="ch" forName="Child1Accent5" refType="h" fact="0.0381"/>
                  <dgm:constr type="r" for="ch" forName="Child1Accent6" refType="w" fact="0.7574"/>
                  <dgm:constr type="t" for="ch" forName="Child1Accent6" refType="h" fact="0.097"/>
                  <dgm:constr type="w" for="ch" forName="Child1Accent6" refType="w" fact="0.0287"/>
                  <dgm:constr type="h" for="ch" forName="Child1Accent6" refType="h" fact="0.0381"/>
                  <dgm:constr type="r" for="ch" forName="Child1Accent7" refType="w" fact="0.8187"/>
                  <dgm:constr type="t" for="ch" forName="Child1Accent7" refType="h" fact="0.097"/>
                  <dgm:constr type="w" for="ch" forName="Child1Accent7" refType="w" fact="0.0287"/>
                  <dgm:constr type="h" for="ch" forName="Child1Accent7" refType="h" fact="0.0381"/>
                  <dgm:constr type="r" for="ch" forName="Child1Accent8" refType="w" fact="0.88"/>
                  <dgm:constr type="t" for="ch" forName="Child1Accent8" refType="h" fact="0.097"/>
                  <dgm:constr type="w" for="ch" forName="Child1Accent8" refType="w" fact="0.0287"/>
                  <dgm:constr type="h" for="ch" forName="Child1Accent8" refType="h" fact="0.0381"/>
                  <dgm:constr type="r" for="ch" forName="Child1Accent9" refType="w" fact="0.9413"/>
                  <dgm:constr type="t" for="ch" forName="Child1Accent9" refType="h" fact="0.097"/>
                  <dgm:constr type="w" for="ch" forName="Child1Accent9" refType="w" fact="0.0287"/>
                  <dgm:constr type="h" for="ch" forName="Child1Accent9" refType="h" fact="0.0381"/>
                  <dgm:constr type="r" for="ch" forName="Child5Accent1" refType="w" fact="0.5181"/>
                  <dgm:constr type="t" for="ch" forName="Child5Accent1" refType="h" fact="0.7601"/>
                  <dgm:constr type="w" for="ch" forName="Child5Accent1" refType="w" fact="0.0574"/>
                  <dgm:constr type="h" for="ch" forName="Child5Accent1" refType="h" fact="0.0763"/>
                  <dgm:constr type="r" for="ch" forName="Child5Accent2" refType="w" fact="0.547"/>
                  <dgm:constr type="t" for="ch" forName="Child5Accent2" refType="h" fact="0.8375"/>
                  <dgm:constr type="w" for="ch" forName="Child5Accent2" refType="w" fact="0.0287"/>
                  <dgm:constr type="h" for="ch" forName="Child5Accent2" refType="h" fact="0.0381"/>
                  <dgm:constr type="r" for="ch" forName="Child5Accent3" refType="w" fact="0.5882"/>
                  <dgm:constr type="t" for="ch" forName="Child5Accent3" refType="h" fact="0.8991"/>
                  <dgm:constr type="w" for="ch" forName="Child5Accent3" refType="w" fact="0.0287"/>
                  <dgm:constr type="h" for="ch" forName="Child5Accent3" refType="h" fact="0.0381"/>
                  <dgm:constr type="r" for="ch" forName="Child5Accent4" refType="w" fact="0.6347"/>
                  <dgm:constr type="t" for="ch" forName="Child5Accent4" refType="h" fact="0.9619"/>
                  <dgm:constr type="w" for="ch" forName="Child5Accent4" refType="w" fact="0.0287"/>
                  <dgm:constr type="h" for="ch" forName="Child5Accent4" refType="h" fact="0.0381"/>
                  <dgm:constr type="r" for="ch" forName="Child5Accent5" refType="w" fact="0.696"/>
                  <dgm:constr type="t" for="ch" forName="Child5Accent5" refType="h" fact="0.9619"/>
                  <dgm:constr type="w" for="ch" forName="Child5Accent5" refType="w" fact="0.0287"/>
                  <dgm:constr type="h" for="ch" forName="Child5Accent5" refType="h" fact="0.0381"/>
                  <dgm:constr type="r" for="ch" forName="Child5Accent6" refType="w" fact="0.7574"/>
                  <dgm:constr type="t" for="ch" forName="Child5Accent6" refType="h" fact="0.9619"/>
                  <dgm:constr type="w" for="ch" forName="Child5Accent6" refType="w" fact="0.0287"/>
                  <dgm:constr type="h" for="ch" forName="Child5Accent6" refType="h" fact="0.0381"/>
                  <dgm:constr type="r" for="ch" forName="Child5Accent7" refType="w" fact="0.8187"/>
                  <dgm:constr type="t" for="ch" forName="Child5Accent7" refType="h" fact="0.9619"/>
                  <dgm:constr type="w" for="ch" forName="Child5Accent7" refType="w" fact="0.0287"/>
                  <dgm:constr type="h" for="ch" forName="Child5Accent7" refType="h" fact="0.0381"/>
                  <dgm:constr type="r" for="ch" forName="Child5Accent8" refType="w" fact="0.88"/>
                  <dgm:constr type="t" for="ch" forName="Child5Accent8" refType="h" fact="0.9619"/>
                  <dgm:constr type="w" for="ch" forName="Child5Accent8" refType="w" fact="0.0287"/>
                  <dgm:constr type="h" for="ch" forName="Child5Accent8" refType="h" fact="0.0381"/>
                  <dgm:constr type="r" for="ch" forName="Child5Accent9" refType="w" fact="0.9423"/>
                  <dgm:constr type="t" for="ch" forName="Child5Accent9" refType="h" fact="0.9619"/>
                  <dgm:constr type="w" for="ch" forName="Child5Accent9" refType="w" fact="0.0287"/>
                  <dgm:constr type="h" for="ch" forName="Child5Accent9" refType="h" fact="0.0381"/>
                  <dgm:constr type="r" for="ch" forName="Child5" refType="w" fact="0.9419"/>
                  <dgm:constr type="t" for="ch" forName="Child5" refType="h" fact="0.8635"/>
                  <dgm:constr type="w" for="ch" forName="Child5" refType="w" fact="0.3364"/>
                  <dgm:constr type="h" for="ch" forName="Child5" refType="h" fact="0.0981"/>
                  <dgm:constr type="r" for="ch" forName="Child4" refType="w"/>
                  <dgm:constr type="t" for="ch" forName="Child4" refType="h" fact="0.6701"/>
                  <dgm:constr type="w" for="ch" forName="Child4" refType="w" fact="0.3364"/>
                  <dgm:constr type="h" for="ch" forName="Child4" refType="h" fact="0.0981"/>
                  <dgm:constr type="r" for="ch" forName="Child3" refType="w"/>
                  <dgm:constr type="t" for="ch" forName="Child3" refType="h" fact="0.4276"/>
                  <dgm:constr type="w" for="ch" forName="Child3" refType="w" fact="0.2544"/>
                  <dgm:constr type="h" for="ch" forName="Child3" refType="h" fact="0.0981"/>
                  <dgm:constr type="r" for="ch" forName="Child2" refType="w"/>
                  <dgm:constr type="t" for="ch" forName="Child2" refType="h" fact="0.1798"/>
                  <dgm:constr type="w" for="ch" forName="Child2" refType="w" fact="0.3364"/>
                  <dgm:constr type="h" for="ch" forName="Child2" refType="h" fact="0.0981"/>
                  <dgm:constr type="r" for="ch" forName="Child1" refType="w" fact="0.9419"/>
                  <dgm:constr type="t" for="ch" forName="Child1" refType="h" fact="0"/>
                  <dgm:constr type="w" for="ch" forName="Child1" refType="w" fact="0.3364"/>
                  <dgm:constr type="h" for="ch" forName="Child1" refType="h" fact="0.0981"/>
                  <dgm:constr type="r" for="ch" forName="Parent" refType="w" fact="0.6347"/>
                  <dgm:constr type="t" for="ch" forName="Parent" refType="h" fact="0.3513"/>
                  <dgm:constr type="w" for="ch" forName="Parent" refType="w" fact="0.2906"/>
                  <dgm:constr type="h" for="ch" forName="Parent" refType="h" fact="0.3859"/>
                </dgm:constrLst>
              </dgm:else>
            </dgm:choose>
          </dgm:else>
        </dgm:choose>
        <dgm:layoutNode name="ParentAccent1" styleLbl="alignNode1">
          <dgm:alg type="sp"/>
          <dgm:shape xmlns:r="http://schemas.openxmlformats.org/officeDocument/2006/relationships" type="ellipse" r:blip="">
            <dgm:adjLst/>
          </dgm:shape>
          <dgm:presOf/>
        </dgm:layoutNode>
        <dgm:layoutNode name="ParentAccent2" styleLbl="alignNode1">
          <dgm:alg type="sp"/>
          <dgm:shape xmlns:r="http://schemas.openxmlformats.org/officeDocument/2006/relationships" type="ellipse" r:blip="">
            <dgm:adjLst/>
          </dgm:shape>
          <dgm:presOf/>
        </dgm:layoutNode>
        <dgm:layoutNode name="ParentAccent3" styleLbl="alignNode1">
          <dgm:alg type="sp"/>
          <dgm:shape xmlns:r="http://schemas.openxmlformats.org/officeDocument/2006/relationships" type="ellipse" r:blip="">
            <dgm:adjLst/>
          </dgm:shape>
          <dgm:presOf/>
        </dgm:layoutNode>
        <dgm:layoutNode name="ParentAccent4" styleLbl="alignNode1">
          <dgm:alg type="sp"/>
          <dgm:shape xmlns:r="http://schemas.openxmlformats.org/officeDocument/2006/relationships" type="ellipse" r:blip="">
            <dgm:adjLst/>
          </dgm:shape>
          <dgm:presOf/>
        </dgm:layoutNode>
        <dgm:layoutNode name="ParentAccent5" styleLbl="alignNode1">
          <dgm:alg type="sp"/>
          <dgm:shape xmlns:r="http://schemas.openxmlformats.org/officeDocument/2006/relationships" type="ellipse" r:blip="">
            <dgm:adjLst/>
          </dgm:shape>
          <dgm:presOf/>
        </dgm:layoutNode>
        <dgm:layoutNode name="ParentAccent6" styleLbl="alignNode1">
          <dgm:alg type="sp"/>
          <dgm:shape xmlns:r="http://schemas.openxmlformats.org/officeDocument/2006/relationships" type="ellipse" r:blip="">
            <dgm:adjLst/>
          </dgm:shape>
          <dgm:presOf/>
        </dgm:layoutNode>
        <dgm:layoutNode name="ParentAccent7" styleLbl="alignNode1">
          <dgm:alg type="sp"/>
          <dgm:shape xmlns:r="http://schemas.openxmlformats.org/officeDocument/2006/relationships" type="ellipse" r:blip="">
            <dgm:adjLst/>
          </dgm:shape>
          <dgm:presOf/>
        </dgm:layoutNode>
        <dgm:layoutNode name="ParentAccent8" styleLbl="alignNode1">
          <dgm:alg type="sp"/>
          <dgm:shape xmlns:r="http://schemas.openxmlformats.org/officeDocument/2006/relationships" type="ellipse" r:blip="">
            <dgm:adjLst/>
          </dgm:shape>
          <dgm:presOf/>
        </dgm:layoutNode>
        <dgm:layoutNode name="ParentAccent9" styleLbl="alignNode1">
          <dgm:alg type="sp"/>
          <dgm:shape xmlns:r="http://schemas.openxmlformats.org/officeDocument/2006/relationships" type="ellipse" r:blip="">
            <dgm:adjLst/>
          </dgm:shape>
          <dgm:presOf/>
        </dgm:layoutNode>
        <dgm:layoutNode name="ParentAccent10" styleLbl="alignNode1">
          <dgm:alg type="sp"/>
          <dgm:shape xmlns:r="http://schemas.openxmlformats.org/officeDocument/2006/relationships" type="ellipse" r:blip="">
            <dgm:adjLst/>
          </dgm:shape>
          <dgm:presOf/>
        </dgm:layoutNode>
        <dgm:layoutNode name="Parent" styleLbl="alignNode1">
          <dgm:varLst>
            <dgm:chMax val="5"/>
            <dgm:chPref val="3"/>
            <dgm:bulletEnabled val="1"/>
          </dgm:varLst>
          <dgm:alg type="tx"/>
          <dgm:shape xmlns:r="http://schemas.openxmlformats.org/officeDocument/2006/relationships" type="ellipse"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name="Name21" axis="ch" ptType="node" cnt="1">
          <dgm:layoutNode name="Child1Accent1" styleLbl="alignNode1">
            <dgm:alg type="sp"/>
            <dgm:shape xmlns:r="http://schemas.openxmlformats.org/officeDocument/2006/relationships" type="ellipse" r:blip="">
              <dgm:adjLst/>
            </dgm:shape>
            <dgm:presOf/>
          </dgm:layoutNode>
          <dgm:layoutNode name="Child1Accent2" styleLbl="alignNode1">
            <dgm:alg type="sp"/>
            <dgm:shape xmlns:r="http://schemas.openxmlformats.org/officeDocument/2006/relationships" type="ellipse" r:blip="">
              <dgm:adjLst/>
            </dgm:shape>
            <dgm:presOf/>
          </dgm:layoutNode>
          <dgm:layoutNode name="Child1Accent3" styleLbl="alignNode1">
            <dgm:alg type="sp"/>
            <dgm:shape xmlns:r="http://schemas.openxmlformats.org/officeDocument/2006/relationships" type="ellipse" r:blip="">
              <dgm:adjLst/>
            </dgm:shape>
            <dgm:presOf/>
          </dgm:layoutNode>
          <dgm:layoutNode name="Child1Accent4" styleLbl="alignNode1">
            <dgm:alg type="sp"/>
            <dgm:shape xmlns:r="http://schemas.openxmlformats.org/officeDocument/2006/relationships" type="ellipse" r:blip="">
              <dgm:adjLst/>
            </dgm:shape>
            <dgm:presOf/>
          </dgm:layoutNode>
          <dgm:layoutNode name="Child1Accent5" styleLbl="alignNode1">
            <dgm:alg type="sp"/>
            <dgm:shape xmlns:r="http://schemas.openxmlformats.org/officeDocument/2006/relationships" type="ellipse" r:blip="">
              <dgm:adjLst/>
            </dgm:shape>
            <dgm:presOf/>
          </dgm:layoutNode>
          <dgm:layoutNode name="Child1Accent6" styleLbl="alignNode1">
            <dgm:alg type="sp"/>
            <dgm:shape xmlns:r="http://schemas.openxmlformats.org/officeDocument/2006/relationships" type="ellipse" r:blip="">
              <dgm:adjLst/>
            </dgm:shape>
            <dgm:presOf/>
          </dgm:layoutNode>
          <dgm:layoutNode name="Child1Accent7" styleLbl="alignNode1">
            <dgm:alg type="sp"/>
            <dgm:shape xmlns:r="http://schemas.openxmlformats.org/officeDocument/2006/relationships" type="ellipse" r:blip="">
              <dgm:adjLst/>
            </dgm:shape>
            <dgm:presOf/>
          </dgm:layoutNode>
          <dgm:layoutNode name="Child1Accent8" styleLbl="alignNode1">
            <dgm:alg type="sp"/>
            <dgm:shape xmlns:r="http://schemas.openxmlformats.org/officeDocument/2006/relationships" type="ellipse" r:blip="">
              <dgm:adjLst/>
            </dgm:shape>
            <dgm:presOf/>
          </dgm:layoutNode>
          <dgm:layoutNode name="Child1Accent9" styleLbl="alignNode1">
            <dgm:alg type="sp"/>
            <dgm:shape xmlns:r="http://schemas.openxmlformats.org/officeDocument/2006/relationships" type="ellipse" r:blip="">
              <dgm:adjLst/>
            </dgm:shape>
            <dgm:presOf/>
          </dgm:layoutNode>
          <dgm:layoutNode name="Child1"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2" axis="ch" ptType="node" st="2" cnt="1">
          <dgm:layoutNode name="Child2Accent1" styleLbl="alignNode1">
            <dgm:alg type="sp"/>
            <dgm:shape xmlns:r="http://schemas.openxmlformats.org/officeDocument/2006/relationships" type="ellipse" r:blip="">
              <dgm:adjLst/>
            </dgm:shape>
            <dgm:presOf/>
          </dgm:layoutNode>
          <dgm:layoutNode name="Child2Accent2" styleLbl="alignNode1">
            <dgm:alg type="sp"/>
            <dgm:shape xmlns:r="http://schemas.openxmlformats.org/officeDocument/2006/relationships" type="ellipse" r:blip="">
              <dgm:adjLst/>
            </dgm:shape>
            <dgm:presOf/>
          </dgm:layoutNode>
          <dgm:layoutNode name="Child2Accent3" styleLbl="alignNode1">
            <dgm:alg type="sp"/>
            <dgm:shape xmlns:r="http://schemas.openxmlformats.org/officeDocument/2006/relationships" type="ellipse" r:blip="">
              <dgm:adjLst/>
            </dgm:shape>
            <dgm:presOf/>
          </dgm:layoutNode>
          <dgm:layoutNode name="Child2Accent4" styleLbl="alignNode1">
            <dgm:alg type="sp"/>
            <dgm:shape xmlns:r="http://schemas.openxmlformats.org/officeDocument/2006/relationships" type="ellipse" r:blip="">
              <dgm:adjLst/>
            </dgm:shape>
            <dgm:presOf/>
          </dgm:layoutNode>
          <dgm:layoutNode name="Child2Accent5" styleLbl="alignNode1">
            <dgm:alg type="sp"/>
            <dgm:shape xmlns:r="http://schemas.openxmlformats.org/officeDocument/2006/relationships" type="ellipse" r:blip="">
              <dgm:adjLst/>
            </dgm:shape>
            <dgm:presOf/>
          </dgm:layoutNode>
          <dgm:layoutNode name="Child2Accent6" styleLbl="alignNode1">
            <dgm:alg type="sp"/>
            <dgm:shape xmlns:r="http://schemas.openxmlformats.org/officeDocument/2006/relationships" type="ellipse" r:blip="">
              <dgm:adjLst/>
            </dgm:shape>
            <dgm:presOf/>
          </dgm:layoutNode>
          <dgm:layoutNode name="Child2Accent7" styleLbl="alignNode1">
            <dgm:alg type="sp"/>
            <dgm:shape xmlns:r="http://schemas.openxmlformats.org/officeDocument/2006/relationships" type="ellipse" r:blip="">
              <dgm:adjLst/>
            </dgm:shape>
            <dgm:presOf/>
          </dgm:layoutNode>
          <dgm:layoutNode name="Child2"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3" axis="ch" ptType="node" st="3" cnt="1">
          <dgm:layoutNode name="Child3Accent1" styleLbl="alignNode1">
            <dgm:alg type="sp"/>
            <dgm:shape xmlns:r="http://schemas.openxmlformats.org/officeDocument/2006/relationships" type="ellipse" r:blip="">
              <dgm:adjLst/>
            </dgm:shape>
            <dgm:presOf/>
          </dgm:layoutNode>
          <dgm:layoutNode name="Child3Accent2" styleLbl="alignNode1">
            <dgm:alg type="sp"/>
            <dgm:shape xmlns:r="http://schemas.openxmlformats.org/officeDocument/2006/relationships" type="ellipse" r:blip="">
              <dgm:adjLst/>
            </dgm:shape>
            <dgm:presOf/>
          </dgm:layoutNode>
          <dgm:layoutNode name="Child3Accent3" styleLbl="alignNode1">
            <dgm:alg type="sp"/>
            <dgm:shape xmlns:r="http://schemas.openxmlformats.org/officeDocument/2006/relationships" type="ellipse" r:blip="">
              <dgm:adjLst/>
            </dgm:shape>
            <dgm:presOf/>
          </dgm:layoutNode>
          <dgm:layoutNode name="Child3Accent4" styleLbl="alignNode1">
            <dgm:alg type="sp"/>
            <dgm:shape xmlns:r="http://schemas.openxmlformats.org/officeDocument/2006/relationships" type="ellipse" r:blip="">
              <dgm:adjLst/>
            </dgm:shape>
            <dgm:presOf/>
          </dgm:layoutNode>
          <dgm:layoutNode name="Child3Accent5" styleLbl="alignNode1">
            <dgm:alg type="sp"/>
            <dgm:shape xmlns:r="http://schemas.openxmlformats.org/officeDocument/2006/relationships" type="ellipse" r:blip="">
              <dgm:adjLst/>
            </dgm:shape>
            <dgm:presOf/>
          </dgm:layoutNode>
          <dgm:layoutNode name="Child3Accent6" styleLbl="alignNode1">
            <dgm:alg type="sp"/>
            <dgm:shape xmlns:r="http://schemas.openxmlformats.org/officeDocument/2006/relationships" type="ellipse" r:blip="">
              <dgm:adjLst/>
            </dgm:shape>
            <dgm:presOf/>
          </dgm:layoutNode>
          <dgm:layoutNode name="Child3Accent7" styleLbl="alignNode1">
            <dgm:alg type="sp"/>
            <dgm:shape xmlns:r="http://schemas.openxmlformats.org/officeDocument/2006/relationships" type="ellipse" r:blip="">
              <dgm:adjLst/>
            </dgm:shape>
            <dgm:presOf/>
          </dgm:layoutNode>
          <dgm:layoutNode name="Child3"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4" axis="ch" ptType="node" st="4" cnt="1">
          <dgm:layoutNode name="Child4Accent1" styleLbl="alignNode1">
            <dgm:alg type="sp"/>
            <dgm:shape xmlns:r="http://schemas.openxmlformats.org/officeDocument/2006/relationships" type="ellipse" r:blip="">
              <dgm:adjLst/>
            </dgm:shape>
            <dgm:presOf/>
          </dgm:layoutNode>
          <dgm:layoutNode name="Child4Accent2" styleLbl="alignNode1">
            <dgm:alg type="sp"/>
            <dgm:shape xmlns:r="http://schemas.openxmlformats.org/officeDocument/2006/relationships" type="ellipse" r:blip="">
              <dgm:adjLst/>
            </dgm:shape>
            <dgm:presOf/>
          </dgm:layoutNode>
          <dgm:layoutNode name="Child4Accent3" styleLbl="alignNode1">
            <dgm:alg type="sp"/>
            <dgm:shape xmlns:r="http://schemas.openxmlformats.org/officeDocument/2006/relationships" type="ellipse" r:blip="">
              <dgm:adjLst/>
            </dgm:shape>
            <dgm:presOf/>
          </dgm:layoutNode>
          <dgm:layoutNode name="Child4Accent4" styleLbl="alignNode1">
            <dgm:alg type="sp"/>
            <dgm:shape xmlns:r="http://schemas.openxmlformats.org/officeDocument/2006/relationships" type="ellipse" r:blip="">
              <dgm:adjLst/>
            </dgm:shape>
            <dgm:presOf/>
          </dgm:layoutNode>
          <dgm:layoutNode name="Child4Accent5" styleLbl="alignNode1">
            <dgm:alg type="sp"/>
            <dgm:shape xmlns:r="http://schemas.openxmlformats.org/officeDocument/2006/relationships" type="ellipse" r:blip="">
              <dgm:adjLst/>
            </dgm:shape>
            <dgm:presOf/>
          </dgm:layoutNode>
          <dgm:layoutNode name="Child4Accent6" styleLbl="alignNode1">
            <dgm:alg type="sp"/>
            <dgm:shape xmlns:r="http://schemas.openxmlformats.org/officeDocument/2006/relationships" type="ellipse" r:blip="">
              <dgm:adjLst/>
            </dgm:shape>
            <dgm:presOf/>
          </dgm:layoutNode>
          <dgm:layoutNode name="Child4Accent7" styleLbl="alignNode1">
            <dgm:alg type="sp"/>
            <dgm:shape xmlns:r="http://schemas.openxmlformats.org/officeDocument/2006/relationships" type="ellipse" r:blip="">
              <dgm:adjLst/>
            </dgm:shape>
            <dgm:presOf/>
          </dgm:layoutNode>
          <dgm:layoutNode name="Child4Accent8" styleLbl="alignNode1">
            <dgm:alg type="sp"/>
            <dgm:shape xmlns:r="http://schemas.openxmlformats.org/officeDocument/2006/relationships" type="ellipse" r:blip="">
              <dgm:adjLst/>
            </dgm:shape>
            <dgm:presOf/>
          </dgm:layoutNode>
          <dgm:layoutNode name="Child4"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5" axis="ch" ptType="node" st="5" cnt="1">
          <dgm:layoutNode name="Child5Accent1" styleLbl="alignNode1">
            <dgm:alg type="sp"/>
            <dgm:shape xmlns:r="http://schemas.openxmlformats.org/officeDocument/2006/relationships" type="ellipse" r:blip="">
              <dgm:adjLst/>
            </dgm:shape>
            <dgm:presOf/>
          </dgm:layoutNode>
          <dgm:layoutNode name="Child5Accent2" styleLbl="alignNode1">
            <dgm:alg type="sp"/>
            <dgm:shape xmlns:r="http://schemas.openxmlformats.org/officeDocument/2006/relationships" type="ellipse" r:blip="">
              <dgm:adjLst/>
            </dgm:shape>
            <dgm:presOf/>
          </dgm:layoutNode>
          <dgm:layoutNode name="Child5Accent3" styleLbl="alignNode1">
            <dgm:alg type="sp"/>
            <dgm:shape xmlns:r="http://schemas.openxmlformats.org/officeDocument/2006/relationships" type="ellipse" r:blip="">
              <dgm:adjLst/>
            </dgm:shape>
            <dgm:presOf/>
          </dgm:layoutNode>
          <dgm:layoutNode name="Child5Accent4" styleLbl="alignNode1">
            <dgm:alg type="sp"/>
            <dgm:shape xmlns:r="http://schemas.openxmlformats.org/officeDocument/2006/relationships" type="ellipse" r:blip="">
              <dgm:adjLst/>
            </dgm:shape>
            <dgm:presOf/>
          </dgm:layoutNode>
          <dgm:layoutNode name="Child5Accent5" styleLbl="alignNode1">
            <dgm:alg type="sp"/>
            <dgm:shape xmlns:r="http://schemas.openxmlformats.org/officeDocument/2006/relationships" type="ellipse" r:blip="">
              <dgm:adjLst/>
            </dgm:shape>
            <dgm:presOf/>
          </dgm:layoutNode>
          <dgm:layoutNode name="Child5Accent6" styleLbl="alignNode1">
            <dgm:alg type="sp"/>
            <dgm:shape xmlns:r="http://schemas.openxmlformats.org/officeDocument/2006/relationships" type="ellipse" r:blip="">
              <dgm:adjLst/>
            </dgm:shape>
            <dgm:presOf/>
          </dgm:layoutNode>
          <dgm:layoutNode name="Child5Accent7" styleLbl="alignNode1">
            <dgm:alg type="sp"/>
            <dgm:shape xmlns:r="http://schemas.openxmlformats.org/officeDocument/2006/relationships" type="ellipse" r:blip="">
              <dgm:adjLst/>
            </dgm:shape>
            <dgm:presOf/>
          </dgm:layoutNode>
          <dgm:layoutNode name="Child5Accent8" styleLbl="alignNode1">
            <dgm:alg type="sp"/>
            <dgm:shape xmlns:r="http://schemas.openxmlformats.org/officeDocument/2006/relationships" type="ellipse" r:blip="">
              <dgm:adjLst/>
            </dgm:shape>
            <dgm:presOf/>
          </dgm:layoutNode>
          <dgm:layoutNode name="Child5Accent9" styleLbl="alignNode1">
            <dgm:alg type="sp"/>
            <dgm:shape xmlns:r="http://schemas.openxmlformats.org/officeDocument/2006/relationships" type="ellipse" r:blip="">
              <dgm:adjLst/>
            </dgm:shape>
            <dgm:presOf/>
          </dgm:layoutNode>
          <dgm:layoutNode name="Child5"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1/layout/ConvergingText">
  <dgm:title val="Converging Text"/>
  <dgm:desc val="Use to show multiple steps or parts that merge into a whole. Limited to one Level 1 shape that contains text and a maximum of five Level 2 shapes."/>
  <dgm:catLst>
    <dgm:cat type="process" pri="6500"/>
    <dgm:cat type="officeonline" pri="5000"/>
  </dgm:catLst>
  <dgm:samp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tyleData>
  <dgm:clr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clrData>
  <dgm:layoutNode name="Name0">
    <dgm:varLst>
      <dgm:chMax/>
      <dgm:chPref val="1"/>
      <dgm:dir/>
      <dgm:animOne val="branch"/>
      <dgm:animLvl val="lvl"/>
      <dgm:resizeHandles/>
    </dgm:varLst>
    <dgm:choose name="Name1">
      <dgm:if name="Name2" func="var" arg="dir" op="equ" val="norm">
        <dgm:alg type="lin">
          <dgm:param type="linDir" val="fromL"/>
          <dgm:param type="vertAlign" val="mid"/>
          <dgm:param type="nodeVertAlign" val="mid"/>
          <dgm:param type="horzAlign" val="ctr"/>
        </dgm:alg>
      </dgm:if>
      <dgm:else name="Name3">
        <dgm:alg type="lin">
          <dgm:param type="linDir" val="fromR"/>
          <dgm:param type="vertAlign" val="mid"/>
          <dgm:param type="nodeVertAlign" val="mid"/>
          <dgm:param type="horzAlign" val="ctr"/>
        </dgm:alg>
      </dgm:else>
    </dgm:choose>
    <dgm:shape xmlns:r="http://schemas.openxmlformats.org/officeDocument/2006/relationships" r:blip="">
      <dgm:adjLst/>
    </dgm:shape>
    <dgm:constrLst>
      <dgm:constr type="primFontSz" for="des" forName="Parent" op="equ" val="65"/>
      <dgm:constr type="primFontSz" for="des" forName="Child1" op="equ" val="65"/>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w" for="ch" forName="composite" refType="w"/>
      <dgm:constr type="h" for="ch" forName="composite" refType="h"/>
      <dgm:constr type="sp" refType="w" refFor="ch" refForName="composite" op="equ" fact="0.05"/>
      <dgm:constr type="w" for="ch" forName="sibTrans" refType="w" refFor="ch" refForName="composite" op="equ" fact="0.05"/>
      <dgm:constr type="h" for="ch" forName="sibTrans" refType="w" refFor="ch" refForName="sibTrans" op="equ"/>
    </dgm:constrLst>
    <dgm:forEach name="nodesForEach" axis="ch" ptType="node">
      <dgm:layoutNode name="composite">
        <dgm:choose name="Name4">
          <dgm:if name="Name5" func="var" arg="dir" op="equ" val="norm">
            <dgm:choose name="Name6">
              <dgm:if name="Name7" axis="ch" ptType="node" func="cnt" op="equ" val="0">
                <dgm:alg type="composite">
                  <dgm:param type="ar" val="2.1059"/>
                </dgm:alg>
                <dgm:constrLst>
                  <dgm:constr type="l" for="ch" forName="Parent" refType="w" fact="0"/>
                  <dgm:constr type="t" for="ch" forName="Parent" refType="h" fact="0"/>
                  <dgm:constr type="w" for="ch" forName="Parent" refType="w" fact="0.4749"/>
                  <dgm:constr type="h" for="ch" forName="Parent" refType="h"/>
                  <dgm:constr type="l" for="ch" forName="ParentAccent1" refType="w" fact="0.9531"/>
                  <dgm:constr type="t" for="ch" forName="ParentAccent1" refType="h" fact="0.4506"/>
                  <dgm:constr type="w" for="ch" forName="ParentAccent1" refType="w" fact="0.0469"/>
                  <dgm:constr type="h" for="ch" forName="ParentAccent1" refType="h" fact="0.0988"/>
                  <dgm:constr type="l" for="ch" forName="ParentAccent2" refType="w" fact="0.8734"/>
                  <dgm:constr type="t" for="ch" forName="ParentAccent2" refType="h" fact="0.4506"/>
                  <dgm:constr type="w" for="ch" forName="ParentAccent2" refType="w" fact="0.0469"/>
                  <dgm:constr type="h" for="ch" forName="ParentAccent2" refType="h" fact="0.0988"/>
                  <dgm:constr type="l" for="ch" forName="ParentAccent3" refType="w" fact="0.7937"/>
                  <dgm:constr type="t" for="ch" forName="ParentAccent3" refType="h" fact="0.4506"/>
                  <dgm:constr type="w" for="ch" forName="ParentAccent3" refType="w" fact="0.0469"/>
                  <dgm:constr type="h" for="ch" forName="ParentAccent3" refType="h" fact="0.0988"/>
                  <dgm:constr type="l" for="ch" forName="ParentAccent4" refType="w" fact="0.714"/>
                  <dgm:constr type="t" for="ch" forName="ParentAccent4" refType="h" fact="0.4506"/>
                  <dgm:constr type="w" for="ch" forName="ParentAccent4" refType="w" fact="0.0469"/>
                  <dgm:constr type="h" for="ch" forName="ParentAccent4" refType="h" fact="0.0988"/>
                  <dgm:constr type="l" for="ch" forName="ParentAccent5" refType="w" fact="0.6343"/>
                  <dgm:constr type="t" for="ch" forName="ParentAccent5" refType="h" fact="0.4506"/>
                  <dgm:constr type="w" for="ch" forName="ParentAccent5" refType="w" fact="0.0469"/>
                  <dgm:constr type="h" for="ch" forName="ParentAccent5" refType="h" fact="0.0988"/>
                  <dgm:constr type="l" for="ch" forName="ParentAccent6" refType="w" fact="0.5076"/>
                  <dgm:constr type="t" for="ch" forName="ParentAccent6" refType="h" fact="0.4012"/>
                  <dgm:constr type="w" for="ch" forName="ParentAccent6" refType="w" fact="0.0939"/>
                  <dgm:constr type="h" for="ch" forName="ParentAccent6" refType="h" fact="0.1976"/>
                  <dgm:constr type="l" for="ch" forName="ParentAccent7" refType="w" fact="0.8766"/>
                  <dgm:constr type="t" for="ch" forName="ParentAccent7" refType="h" fact="0.2465"/>
                  <dgm:constr type="w" for="ch" forName="ParentAccent7" refType="w" fact="0.0469"/>
                  <dgm:constr type="h" for="ch" forName="ParentAccent7" refType="h" fact="0.0988"/>
                  <dgm:constr type="l" for="ch" forName="ParentAccent8" refType="w" fact="0.8766"/>
                  <dgm:constr type="t" for="ch" forName="ParentAccent8" refType="h" fact="0.6562"/>
                  <dgm:constr type="w" for="ch" forName="ParentAccent8" refType="w" fact="0.0469"/>
                  <dgm:constr type="h" for="ch" forName="ParentAccent8" refType="h" fact="0.0988"/>
                  <dgm:constr type="l" for="ch" forName="ParentAccent9" refType="w" fact="0.9185"/>
                  <dgm:constr type="t" for="ch" forName="ParentAccent9" refType="h" fact="0.3353"/>
                  <dgm:constr type="w" for="ch" forName="ParentAccent9" refType="w" fact="0.0469"/>
                  <dgm:constr type="h" for="ch" forName="ParentAccent9" refType="h" fact="0.0988"/>
                  <dgm:constr type="l" for="ch" forName="ParentAccent10" refType="w" fact="0.9213"/>
                  <dgm:constr type="t" for="ch" forName="ParentAccent10" refType="h" fact="0.5679"/>
                  <dgm:constr type="w" for="ch" forName="ParentAccent10" refType="w" fact="0.0469"/>
                  <dgm:constr type="h" for="ch" forName="ParentAccent10" refType="h" fact="0.0988"/>
                </dgm:constrLst>
              </dgm:if>
              <dgm:if name="Name8" axis="ch" ptType="node" func="cnt" op="equ" val="1">
                <dgm:alg type="composite">
                  <dgm:param type="ar" val="3.4411"/>
                </dgm:alg>
                <dgm:constrLst>
                  <dgm:constr type="l" for="ch" forName="Child1Accent1" refType="w" fact="0.284"/>
                  <dgm:constr type="t" for="ch" forName="Child1Accent1" refType="h" fact="0.4012"/>
                  <dgm:constr type="w" for="ch" forName="Child1Accent1" refType="w" fact="0.0574"/>
                  <dgm:constr type="h" for="ch" forName="Child1Accent1" refType="h" fact="0.1976"/>
                  <dgm:constr type="l" for="ch" forName="Child1Accent2" refType="w" fact="0.2272"/>
                  <dgm:constr type="t" for="ch" forName="Child1Accent2" refType="h" fact="0.4506"/>
                  <dgm:constr type="w" for="ch" forName="Child1Accent2" refType="w" fact="0.0287"/>
                  <dgm:constr type="h" for="ch" forName="Child1Accent2" refType="h" fact="0.0988"/>
                  <dgm:constr type="l" for="ch" forName="Child1Accent3" refType="w" fact="0.1705"/>
                  <dgm:constr type="t" for="ch" forName="Child1Accent3" refType="h" fact="0.4506"/>
                  <dgm:constr type="w" for="ch" forName="Child1Accent3" refType="w" fact="0.0287"/>
                  <dgm:constr type="h" for="ch" forName="Child1Accent3" refType="h" fact="0.0988"/>
                  <dgm:constr type="l" for="ch" forName="Child1Accent4" refType="w" fact="0.1137"/>
                  <dgm:constr type="t" for="ch" forName="Child1Accent4" refType="h" fact="0.4506"/>
                  <dgm:constr type="w" for="ch" forName="Child1Accent4" refType="w" fact="0.0287"/>
                  <dgm:constr type="h" for="ch" forName="Child1Accent4" refType="h" fact="0.0988"/>
                  <dgm:constr type="l" for="ch" forName="Child1Accent5" refType="w" fact="0.057"/>
                  <dgm:constr type="t" for="ch" forName="Child1Accent5" refType="h" fact="0.4506"/>
                  <dgm:constr type="w" for="ch" forName="Child1Accent5" refType="w" fact="0.0287"/>
                  <dgm:constr type="h" for="ch" forName="Child1Accent5" refType="h" fact="0.0988"/>
                  <dgm:constr type="l" for="ch" forName="Child1Accent6" refType="w" fact="0.0002"/>
                  <dgm:constr type="t" for="ch" forName="Child1Accent6" refType="h" fact="0.4506"/>
                  <dgm:constr type="w" for="ch" forName="Child1Accent6" refType="w" fact="0.0287"/>
                  <dgm:constr type="h" for="ch" forName="Child1Accent6" refType="h" fact="0.0988"/>
                  <dgm:constr type="l" for="ch" forName="Child1Accent7" refType="w" fact="0"/>
                  <dgm:constr type="t" for="ch" forName="Child1Accent7" refType="h" fact="0"/>
                  <dgm:constr type="w" for="ch" forName="Child1Accent7" refType="w" fact="0"/>
                  <dgm:constr type="h" for="ch" forName="Child1Accent7" refType="h" fact="0"/>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ParentAccent1" refType="w" fact="0.9713"/>
                  <dgm:constr type="t" for="ch" forName="ParentAccent1" refType="h" fact="0.4506"/>
                  <dgm:constr type="w" for="ch" forName="ParentAccent1" refType="w" fact="0.0287"/>
                  <dgm:constr type="h" for="ch" forName="ParentAccent1" refType="h" fact="0.0988"/>
                  <dgm:constr type="l" for="ch" forName="ParentAccent2" refType="w" fact="0.9187"/>
                  <dgm:constr type="t" for="ch" forName="ParentAccent2" refType="h" fact="0.4506"/>
                  <dgm:constr type="w" for="ch" forName="ParentAccent2" refType="w" fact="0.0287"/>
                  <dgm:constr type="h" for="ch" forName="ParentAccent2" refType="h" fact="0.0988"/>
                  <dgm:constr type="l" for="ch" forName="ParentAccent3" refType="w" fact="0.8661"/>
                  <dgm:constr type="t" for="ch" forName="ParentAccent3" refType="h" fact="0.4506"/>
                  <dgm:constr type="w" for="ch" forName="ParentAccent3" refType="w" fact="0.0287"/>
                  <dgm:constr type="h" for="ch" forName="ParentAccent3" refType="h" fact="0.0988"/>
                  <dgm:constr type="l" for="ch" forName="ParentAccent4" refType="w" fact="0.8136"/>
                  <dgm:constr type="t" for="ch" forName="ParentAccent4" refType="h" fact="0.4506"/>
                  <dgm:constr type="w" for="ch" forName="ParentAccent4" refType="w" fact="0.0287"/>
                  <dgm:constr type="h" for="ch" forName="ParentAccent4" refType="h" fact="0.0988"/>
                  <dgm:constr type="l" for="ch" forName="ParentAccent5" refType="w" fact="0.761"/>
                  <dgm:constr type="t" for="ch" forName="ParentAccent5" refType="h" fact="0.4506"/>
                  <dgm:constr type="w" for="ch" forName="ParentAccent5" refType="w" fact="0.0287"/>
                  <dgm:constr type="h" for="ch" forName="ParentAccent5" refType="h" fact="0.0988"/>
                  <dgm:constr type="l" for="ch" forName="ParentAccent6" refType="w" fact="0.6797"/>
                  <dgm:constr type="t" for="ch" forName="ParentAccent6" refType="h" fact="0.4012"/>
                  <dgm:constr type="w" for="ch" forName="ParentAccent6" refType="w" fact="0.0574"/>
                  <dgm:constr type="h" for="ch" forName="ParentAccent6" refType="h" fact="0.1976"/>
                  <dgm:constr type="l" for="ch" forName="ParentAccent7" refType="w" fact="0.9245"/>
                  <dgm:constr type="t" for="ch" forName="ParentAccent7" refType="h" fact="0.2465"/>
                  <dgm:constr type="w" for="ch" forName="ParentAccent7" refType="w" fact="0.0287"/>
                  <dgm:constr type="h" for="ch" forName="ParentAccent7" refType="h" fact="0.0988"/>
                  <dgm:constr type="l" for="ch" forName="ParentAccent8" refType="w" fact="0.9245"/>
                  <dgm:constr type="t" for="ch" forName="ParentAccent8" refType="h" fact="0.6562"/>
                  <dgm:constr type="w" for="ch" forName="ParentAccent8" refType="w" fact="0.0287"/>
                  <dgm:constr type="h" for="ch" forName="ParentAccent8" refType="h" fact="0.0988"/>
                  <dgm:constr type="l" for="ch" forName="ParentAccent9" refType="w" fact="0.9501"/>
                  <dgm:constr type="t" for="ch" forName="ParentAccent9" refType="h" fact="0.3353"/>
                  <dgm:constr type="w" for="ch" forName="ParentAccent9" refType="w" fact="0.0287"/>
                  <dgm:constr type="h" for="ch" forName="ParentAccent9" refType="h" fact="0.0988"/>
                  <dgm:constr type="l" for="ch" forName="ParentAccent10" refType="w" fact="0.9518"/>
                  <dgm:constr type="t" for="ch" forName="ParentAccent10" refType="h" fact="0.5679"/>
                  <dgm:constr type="w" for="ch" forName="ParentAccent10" refType="w" fact="0.0287"/>
                  <dgm:constr type="h" for="ch" forName="ParentAccent10" refType="h" fact="0.0988"/>
                  <dgm:constr type="l" for="ch" forName="Child1" refType="w" fact="0"/>
                  <dgm:constr type="t" for="ch" forName="Child1" refType="h" fact="0.1978"/>
                  <dgm:constr type="w" for="ch" forName="Child1" refType="w" fact="0.2544"/>
                  <dgm:constr type="h" for="ch" forName="Child1" refType="h" fact="0.2541"/>
                  <dgm:constr type="l" for="ch" forName="Parent" refType="w" fact="0.3653"/>
                  <dgm:constr type="t" for="ch" forName="Parent" refType="h" fact="0"/>
                  <dgm:constr type="w" for="ch" forName="Parent" refType="w" fact="0.2906"/>
                  <dgm:constr type="h" for="ch" forName="Parent" refType="h"/>
                </dgm:constrLst>
              </dgm:if>
              <dgm:if name="Name9" axis="ch" ptType="node" func="cnt" op="equ" val="2">
                <dgm:alg type="composite">
                  <dgm:param type="ar" val="2.1185"/>
                </dgm:alg>
                <dgm:constrLst>
                  <dgm:constr type="l" for="ch" forName="Child1Accent1" refType="w" fact="0.3436"/>
                  <dgm:constr type="t" for="ch" forName="Child1Accent1" refType="h" fact="0.2211"/>
                  <dgm:constr type="w" for="ch" forName="Child1Accent1" refType="w" fact="0.0574"/>
                  <dgm:constr type="h" for="ch" forName="Child1Accent1" refType="h" fact="0.1217"/>
                  <dgm:constr type="l" for="ch" forName="Child1Accent2" refType="w" fact="0.3068"/>
                  <dgm:constr type="t" for="ch" forName="Child1Accent2" refType="h" fact="0.1569"/>
                  <dgm:constr type="w" for="ch" forName="Child1Accent2" refType="w" fact="0.0287"/>
                  <dgm:constr type="h" for="ch" forName="Child1Accent2" refType="h" fact="0.0608"/>
                  <dgm:constr type="l" for="ch" forName="Child1Accent3" refType="w" fact="0.2455"/>
                  <dgm:constr type="t" for="ch" forName="Child1Accent3" refType="h" fact="0.1569"/>
                  <dgm:constr type="w" for="ch" forName="Child1Accent3" refType="w" fact="0.0287"/>
                  <dgm:constr type="h" for="ch" forName="Child1Accent3" refType="h" fact="0.0608"/>
                  <dgm:constr type="l" for="ch" forName="Child1Accent4" refType="w" fact="0.1842"/>
                  <dgm:constr type="t" for="ch" forName="Child1Accent4" refType="h" fact="0.1569"/>
                  <dgm:constr type="w" for="ch" forName="Child1Accent4" refType="w" fact="0.0287"/>
                  <dgm:constr type="h" for="ch" forName="Child1Accent4" refType="h" fact="0.0608"/>
                  <dgm:constr type="l" for="ch" forName="Child1Accent5" refType="w" fact="0.1229"/>
                  <dgm:constr type="t" for="ch" forName="Child1Accent5" refType="h" fact="0.1569"/>
                  <dgm:constr type="w" for="ch" forName="Child1Accent5" refType="w" fact="0.0287"/>
                  <dgm:constr type="h" for="ch" forName="Child1Accent5" refType="h" fact="0.0608"/>
                  <dgm:constr type="l" for="ch" forName="Child1Accent6" refType="w" fact="0.0615"/>
                  <dgm:constr type="t" for="ch" forName="Child1Accent6" refType="h" fact="0.1569"/>
                  <dgm:constr type="w" for="ch" forName="Child1Accent6" refType="w" fact="0.0287"/>
                  <dgm:constr type="h" for="ch" forName="Child1Accent6" refType="h" fact="0.0608"/>
                  <dgm:constr type="l" for="ch" forName="Child1Accent7" refType="w" fact="0.0002"/>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Child2Accent1" refType="w" fact="0.3436"/>
                  <dgm:constr type="t" for="ch" forName="Child2Accent1" refType="h" fact="0.8153"/>
                  <dgm:constr type="w" for="ch" forName="Child2Accent1" refType="w" fact="0.0574"/>
                  <dgm:constr type="h" for="ch" forName="Child2Accent1" refType="h" fact="0.1217"/>
                  <dgm:constr type="l" for="ch" forName="Child2Accent2" refType="w" fact="0.3068"/>
                  <dgm:constr type="t" for="ch" forName="Child2Accent2" refType="h" fact="0.9392"/>
                  <dgm:constr type="w" for="ch" forName="Child2Accent2" refType="w" fact="0.0287"/>
                  <dgm:constr type="h" for="ch" forName="Child2Accent2" refType="h" fact="0.0608"/>
                  <dgm:constr type="l" for="ch" forName="Child2Accent3" refType="w" fact="0.2455"/>
                  <dgm:constr type="t" for="ch" forName="Child2Accent3" refType="h" fact="0.9392"/>
                  <dgm:constr type="w" for="ch" forName="Child2Accent3" refType="w" fact="0.0287"/>
                  <dgm:constr type="h" for="ch" forName="Child2Accent3" refType="h" fact="0.0608"/>
                  <dgm:constr type="l" for="ch" forName="Child2Accent4" refType="w" fact="0.1842"/>
                  <dgm:constr type="t" for="ch" forName="Child2Accent4" refType="h" fact="0.9392"/>
                  <dgm:constr type="w" for="ch" forName="Child2Accent4" refType="w" fact="0.0287"/>
                  <dgm:constr type="h" for="ch" forName="Child2Accent4" refType="h" fact="0.0608"/>
                  <dgm:constr type="l" for="ch" forName="Child2Accent5" refType="w" fact="0.1229"/>
                  <dgm:constr type="t" for="ch" forName="Child2Accent5" refType="h" fact="0.9392"/>
                  <dgm:constr type="w" for="ch" forName="Child2Accent5" refType="w" fact="0.0287"/>
                  <dgm:constr type="h" for="ch" forName="Child2Accent5" refType="h" fact="0.0608"/>
                  <dgm:constr type="l" for="ch" forName="Child2Accent6" refType="w" fact="0.0615"/>
                  <dgm:constr type="t" for="ch" forName="Child2Accent6" refType="h" fact="0.9392"/>
                  <dgm:constr type="w" for="ch" forName="Child2Accent6" refType="w" fact="0.0287"/>
                  <dgm:constr type="h" for="ch" forName="Child2Accent6" refType="h" fact="0.0608"/>
                  <dgm:constr type="l" for="ch" forName="Child2Accent7" refType="w" fact="0.0002"/>
                  <dgm:constr type="t" for="ch" forName="Child2Accent7" refType="h" fact="0.9392"/>
                  <dgm:constr type="w" for="ch" forName="Child2Accent7" refType="w" fact="0.0287"/>
                  <dgm:constr type="h" for="ch" forName="Child2Accent7" refType="h" fact="0.0608"/>
                  <dgm:constr type="l" for="ch" forName="ParentAccent1" refType="w" fact="0.9713"/>
                  <dgm:constr type="t" for="ch" forName="ParentAccent1" refType="h" fact="0.5511"/>
                  <dgm:constr type="w" for="ch" forName="ParentAccent1" refType="w" fact="0.0287"/>
                  <dgm:constr type="h" for="ch" forName="ParentAccent1" refType="h" fact="0.0608"/>
                  <dgm:constr type="l" for="ch" forName="ParentAccent2" refType="w" fact="0.9187"/>
                  <dgm:constr type="t" for="ch" forName="ParentAccent2" refType="h" fact="0.5511"/>
                  <dgm:constr type="w" for="ch" forName="ParentAccent2" refType="w" fact="0.0287"/>
                  <dgm:constr type="h" for="ch" forName="ParentAccent2" refType="h" fact="0.0608"/>
                  <dgm:constr type="l" for="ch" forName="ParentAccent3" refType="w" fact="0.8661"/>
                  <dgm:constr type="t" for="ch" forName="ParentAccent3" refType="h" fact="0.5511"/>
                  <dgm:constr type="w" for="ch" forName="ParentAccent3" refType="w" fact="0.0287"/>
                  <dgm:constr type="h" for="ch" forName="ParentAccent3" refType="h" fact="0.0608"/>
                  <dgm:constr type="l" for="ch" forName="ParentAccent4" refType="w" fact="0.8136"/>
                  <dgm:constr type="t" for="ch" forName="ParentAccent4" refType="h" fact="0.5511"/>
                  <dgm:constr type="w" for="ch" forName="ParentAccent4" refType="w" fact="0.0287"/>
                  <dgm:constr type="h" for="ch" forName="ParentAccent4" refType="h" fact="0.0608"/>
                  <dgm:constr type="l" for="ch" forName="ParentAccent5" refType="w" fact="0.761"/>
                  <dgm:constr type="t" for="ch" forName="ParentAccent5" refType="h" fact="0.5511"/>
                  <dgm:constr type="w" for="ch" forName="ParentAccent5" refType="w" fact="0.0287"/>
                  <dgm:constr type="h" for="ch" forName="ParentAccent5" refType="h" fact="0.0608"/>
                  <dgm:constr type="l" for="ch" forName="ParentAccent6" refType="w" fact="0.6797"/>
                  <dgm:constr type="t" for="ch" forName="ParentAccent6" refType="h" fact="0.5207"/>
                  <dgm:constr type="w" for="ch" forName="ParentAccent6" refType="w" fact="0.0574"/>
                  <dgm:constr type="h" for="ch" forName="ParentAccent6" refType="h" fact="0.1217"/>
                  <dgm:constr type="l" for="ch" forName="ParentAccent7" refType="w" fact="0.9245"/>
                  <dgm:constr type="t" for="ch" forName="ParentAccent7" refType="h" fact="0.4255"/>
                  <dgm:constr type="w" for="ch" forName="ParentAccent7" refType="w" fact="0.0287"/>
                  <dgm:constr type="h" for="ch" forName="ParentAccent7" refType="h" fact="0.0608"/>
                  <dgm:constr type="l" for="ch" forName="ParentAccent8" refType="w" fact="0.9245"/>
                  <dgm:constr type="t" for="ch" forName="ParentAccent8" refType="h" fact="0.6776"/>
                  <dgm:constr type="w" for="ch" forName="ParentAccent8" refType="w" fact="0.0287"/>
                  <dgm:constr type="h" for="ch" forName="ParentAccent8" refType="h" fact="0.0608"/>
                  <dgm:constr type="l" for="ch" forName="ParentAccent9" refType="w" fact="0.9501"/>
                  <dgm:constr type="t" for="ch" forName="ParentAccent9" refType="h" fact="0.4801"/>
                  <dgm:constr type="w" for="ch" forName="ParentAccent9" refType="w" fact="0.0287"/>
                  <dgm:constr type="h" for="ch" forName="ParentAccent9" refType="h" fact="0.0608"/>
                  <dgm:constr type="l" for="ch" forName="ParentAccent10" refType="w" fact="0.9518"/>
                  <dgm:constr type="t" for="ch" forName="ParentAccent10" refType="h" fact="0.6233"/>
                  <dgm:constr type="w" for="ch" forName="ParentAccent10" refType="w" fact="0.0287"/>
                  <dgm:constr type="h" for="ch" forName="ParentAccent10" refType="h" fact="0.0608"/>
                  <dgm:constr type="l" for="ch" forName="Child2" refType="w" fact="0"/>
                  <dgm:constr type="t" for="ch" forName="Child2" refType="h" fact="0.7822"/>
                  <dgm:constr type="w" for="ch" forName="Child2" refType="w" fact="0.3364"/>
                  <dgm:constr type="h" for="ch" forName="Child2" refType="h" fact="0.1564"/>
                  <dgm:constr type="l" for="ch" forName="Child1" refType="w" fact="0"/>
                  <dgm:constr type="t" for="ch" forName="Child1" refType="h" fact="0"/>
                  <dgm:constr type="w" for="ch" forName="Child1" refType="w" fact="0.3364"/>
                  <dgm:constr type="h" for="ch" forName="Child1" refType="h" fact="0.1564"/>
                  <dgm:constr type="l" for="ch" forName="Parent" refType="w" fact="0.3653"/>
                  <dgm:constr type="t" for="ch" forName="Parent" refType="h" fact="0.2737"/>
                  <dgm:constr type="w" for="ch" forName="Parent" refType="w" fact="0.2906"/>
                  <dgm:constr type="h" for="ch" forName="Parent" refType="h" fact="0.6157"/>
                </dgm:constrLst>
              </dgm:if>
              <dgm:if name="Name10" axis="ch" ptType="node" func="cnt" op="equ" val="3">
                <dgm:alg type="composite">
                  <dgm:param type="ar" val="2.1185"/>
                </dgm:alg>
                <dgm:constrLst>
                  <dgm:constr type="l" for="ch" forName="Child1Accent1" refType="w" fact="0.3436"/>
                  <dgm:constr type="t" for="ch" forName="Child1Accent1" refType="h" fact="0.2211"/>
                  <dgm:constr type="w" for="ch" forName="Child1Accent1" refType="w" fact="0.0574"/>
                  <dgm:constr type="h" for="ch" forName="Child1Accent1" refType="h" fact="0.1217"/>
                  <dgm:constr type="l" for="ch" forName="Child1Accent2" refType="w" fact="0.3068"/>
                  <dgm:constr type="t" for="ch" forName="Child1Accent2" refType="h" fact="0.1569"/>
                  <dgm:constr type="w" for="ch" forName="Child1Accent2" refType="w" fact="0.0287"/>
                  <dgm:constr type="h" for="ch" forName="Child1Accent2" refType="h" fact="0.0608"/>
                  <dgm:constr type="l" for="ch" forName="Child1Accent3" refType="w" fact="0.2455"/>
                  <dgm:constr type="t" for="ch" forName="Child1Accent3" refType="h" fact="0.1569"/>
                  <dgm:constr type="w" for="ch" forName="Child1Accent3" refType="w" fact="0.0287"/>
                  <dgm:constr type="h" for="ch" forName="Child1Accent3" refType="h" fact="0.0608"/>
                  <dgm:constr type="l" for="ch" forName="Child1Accent4" refType="w" fact="0.1842"/>
                  <dgm:constr type="t" for="ch" forName="Child1Accent4" refType="h" fact="0.1569"/>
                  <dgm:constr type="w" for="ch" forName="Child1Accent4" refType="w" fact="0.0287"/>
                  <dgm:constr type="h" for="ch" forName="Child1Accent4" refType="h" fact="0.0608"/>
                  <dgm:constr type="l" for="ch" forName="Child1Accent5" refType="w" fact="0.1229"/>
                  <dgm:constr type="t" for="ch" forName="Child1Accent5" refType="h" fact="0.1569"/>
                  <dgm:constr type="w" for="ch" forName="Child1Accent5" refType="w" fact="0.0287"/>
                  <dgm:constr type="h" for="ch" forName="Child1Accent5" refType="h" fact="0.0608"/>
                  <dgm:constr type="l" for="ch" forName="Child2Accent1" refType="w" fact="0.284"/>
                  <dgm:constr type="t" for="ch" forName="Child2Accent1" refType="h" fact="0.5207"/>
                  <dgm:constr type="w" for="ch" forName="Child2Accent1" refType="w" fact="0.0574"/>
                  <dgm:constr type="h" for="ch" forName="Child2Accent1" refType="h" fact="0.1217"/>
                  <dgm:constr type="l" for="ch" forName="Child2Accent2" refType="w" fact="0.2272"/>
                  <dgm:constr type="t" for="ch" forName="Child2Accent2" refType="h" fact="0.5511"/>
                  <dgm:constr type="w" for="ch" forName="Child2Accent2" refType="w" fact="0.0287"/>
                  <dgm:constr type="h" for="ch" forName="Child2Accent2" refType="h" fact="0.0608"/>
                  <dgm:constr type="l" for="ch" forName="Child2Accent3" refType="w" fact="0.1705"/>
                  <dgm:constr type="t" for="ch" forName="Child2Accent3" refType="h" fact="0.5511"/>
                  <dgm:constr type="w" for="ch" forName="Child2Accent3" refType="w" fact="0.0287"/>
                  <dgm:constr type="h" for="ch" forName="Child2Accent3" refType="h" fact="0.0608"/>
                  <dgm:constr type="l" for="ch" forName="Child2Accent4" refType="w" fact="0.1137"/>
                  <dgm:constr type="t" for="ch" forName="Child2Accent4" refType="h" fact="0.5511"/>
                  <dgm:constr type="w" for="ch" forName="Child2Accent4" refType="w" fact="0.0287"/>
                  <dgm:constr type="h" for="ch" forName="Child2Accent4" refType="h" fact="0.0608"/>
                  <dgm:constr type="l" for="ch" forName="Child1Accent6" refType="w" fact="0.0615"/>
                  <dgm:constr type="t" for="ch" forName="Child1Accent6" refType="h" fact="0.1569"/>
                  <dgm:constr type="w" for="ch" forName="Child1Accent6" refType="w" fact="0.0287"/>
                  <dgm:constr type="h" for="ch" forName="Child1Accent6" refType="h" fact="0.0608"/>
                  <dgm:constr type="l" for="ch" forName="Child2Accent5" refType="w" fact="0.057"/>
                  <dgm:constr type="t" for="ch" forName="Child2Accent5" refType="h" fact="0.5511"/>
                  <dgm:constr type="w" for="ch" forName="Child2Accent5" refType="w" fact="0.0287"/>
                  <dgm:constr type="h" for="ch" forName="Child2Accent5" refType="h" fact="0.0608"/>
                  <dgm:constr type="l" for="ch" forName="Child1Accent7" refType="w" fact="0.0002"/>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Child2Accent6" refType="w" fact="0.0002"/>
                  <dgm:constr type="t" for="ch" forName="Child2Accent6" refType="h" fact="0.5511"/>
                  <dgm:constr type="w" for="ch" forName="Child2Accent6" refType="w" fact="0.0287"/>
                  <dgm:constr type="h" for="ch" forName="Child2Accent6" refType="h" fact="0.0608"/>
                  <dgm:constr type="l" for="ch" forName="Child2Accent7" refType="w" fact="0"/>
                  <dgm:constr type="t" for="ch" forName="Child2Accent7" refType="h" fact="0"/>
                  <dgm:constr type="w" for="ch" forName="Child2Accent7" refType="w" fact="0"/>
                  <dgm:constr type="h" for="ch" forName="Child2Accent7" refType="h" fact="0"/>
                  <dgm:constr type="l" for="ch" forName="Child3Accent1" refType="w" fact="0.3436"/>
                  <dgm:constr type="t" for="ch" forName="Child3Accent1" refType="h" fact="0.8153"/>
                  <dgm:constr type="w" for="ch" forName="Child3Accent1" refType="w" fact="0.0574"/>
                  <dgm:constr type="h" for="ch" forName="Child3Accent1" refType="h" fact="0.1217"/>
                  <dgm:constr type="l" for="ch" forName="Child3Accent2" refType="w" fact="0.3068"/>
                  <dgm:constr type="t" for="ch" forName="Child3Accent2" refType="h" fact="0.9392"/>
                  <dgm:constr type="w" for="ch" forName="Child3Accent2" refType="w" fact="0.0287"/>
                  <dgm:constr type="h" for="ch" forName="Child3Accent2" refType="h" fact="0.0608"/>
                  <dgm:constr type="l" for="ch" forName="Child3Accent3" refType="w" fact="0.2455"/>
                  <dgm:constr type="t" for="ch" forName="Child3Accent3" refType="h" fact="0.9392"/>
                  <dgm:constr type="w" for="ch" forName="Child3Accent3" refType="w" fact="0.0287"/>
                  <dgm:constr type="h" for="ch" forName="Child3Accent3" refType="h" fact="0.0608"/>
                  <dgm:constr type="l" for="ch" forName="Child3Accent4" refType="w" fact="0.1842"/>
                  <dgm:constr type="t" for="ch" forName="Child3Accent4" refType="h" fact="0.9392"/>
                  <dgm:constr type="w" for="ch" forName="Child3Accent4" refType="w" fact="0.0287"/>
                  <dgm:constr type="h" for="ch" forName="Child3Accent4" refType="h" fact="0.0608"/>
                  <dgm:constr type="l" for="ch" forName="Child3Accent5" refType="w" fact="0.1229"/>
                  <dgm:constr type="t" for="ch" forName="Child3Accent5" refType="h" fact="0.9392"/>
                  <dgm:constr type="w" for="ch" forName="Child3Accent5" refType="w" fact="0.0287"/>
                  <dgm:constr type="h" for="ch" forName="Child3Accent5" refType="h" fact="0.0608"/>
                  <dgm:constr type="l" for="ch" forName="Child3Accent6" refType="w" fact="0.0615"/>
                  <dgm:constr type="t" for="ch" forName="Child3Accent6" refType="h" fact="0.9392"/>
                  <dgm:constr type="w" for="ch" forName="Child3Accent6" refType="w" fact="0.0287"/>
                  <dgm:constr type="h" for="ch" forName="Child3Accent6" refType="h" fact="0.0608"/>
                  <dgm:constr type="l" for="ch" forName="Child3Accent7" refType="w" fact="0.0002"/>
                  <dgm:constr type="t" for="ch" forName="Child3Accent7" refType="h" fact="0.9392"/>
                  <dgm:constr type="w" for="ch" forName="Child3Accent7" refType="w" fact="0.0287"/>
                  <dgm:constr type="h" for="ch" forName="Child3Accent7" refType="h" fact="0.0608"/>
                  <dgm:constr type="l" for="ch" forName="ParentAccent1" refType="w" fact="0.9713"/>
                  <dgm:constr type="t" for="ch" forName="ParentAccent1" refType="h" fact="0.5511"/>
                  <dgm:constr type="w" for="ch" forName="ParentAccent1" refType="w" fact="0.0287"/>
                  <dgm:constr type="h" for="ch" forName="ParentAccent1" refType="h" fact="0.0608"/>
                  <dgm:constr type="l" for="ch" forName="ParentAccent2" refType="w" fact="0.9187"/>
                  <dgm:constr type="t" for="ch" forName="ParentAccent2" refType="h" fact="0.5511"/>
                  <dgm:constr type="w" for="ch" forName="ParentAccent2" refType="w" fact="0.0287"/>
                  <dgm:constr type="h" for="ch" forName="ParentAccent2" refType="h" fact="0.0608"/>
                  <dgm:constr type="l" for="ch" forName="ParentAccent3" refType="w" fact="0.8661"/>
                  <dgm:constr type="t" for="ch" forName="ParentAccent3" refType="h" fact="0.5511"/>
                  <dgm:constr type="w" for="ch" forName="ParentAccent3" refType="w" fact="0.0287"/>
                  <dgm:constr type="h" for="ch" forName="ParentAccent3" refType="h" fact="0.0608"/>
                  <dgm:constr type="l" for="ch" forName="ParentAccent4" refType="w" fact="0.8136"/>
                  <dgm:constr type="t" for="ch" forName="ParentAccent4" refType="h" fact="0.5511"/>
                  <dgm:constr type="w" for="ch" forName="ParentAccent4" refType="w" fact="0.0287"/>
                  <dgm:constr type="h" for="ch" forName="ParentAccent4" refType="h" fact="0.0608"/>
                  <dgm:constr type="l" for="ch" forName="ParentAccent5" refType="w" fact="0.761"/>
                  <dgm:constr type="t" for="ch" forName="ParentAccent5" refType="h" fact="0.5511"/>
                  <dgm:constr type="w" for="ch" forName="ParentAccent5" refType="w" fact="0.0287"/>
                  <dgm:constr type="h" for="ch" forName="ParentAccent5" refType="h" fact="0.0608"/>
                  <dgm:constr type="l" for="ch" forName="ParentAccent6" refType="w" fact="0.6797"/>
                  <dgm:constr type="t" for="ch" forName="ParentAccent6" refType="h" fact="0.5207"/>
                  <dgm:constr type="w" for="ch" forName="ParentAccent6" refType="w" fact="0.0574"/>
                  <dgm:constr type="h" for="ch" forName="ParentAccent6" refType="h" fact="0.1217"/>
                  <dgm:constr type="l" for="ch" forName="ParentAccent7" refType="w" fact="0.9245"/>
                  <dgm:constr type="t" for="ch" forName="ParentAccent7" refType="h" fact="0.4255"/>
                  <dgm:constr type="w" for="ch" forName="ParentAccent7" refType="w" fact="0.0287"/>
                  <dgm:constr type="h" for="ch" forName="ParentAccent7" refType="h" fact="0.0608"/>
                  <dgm:constr type="l" for="ch" forName="ParentAccent8" refType="w" fact="0.9245"/>
                  <dgm:constr type="t" for="ch" forName="ParentAccent8" refType="h" fact="0.6776"/>
                  <dgm:constr type="w" for="ch" forName="ParentAccent8" refType="w" fact="0.0287"/>
                  <dgm:constr type="h" for="ch" forName="ParentAccent8" refType="h" fact="0.0608"/>
                  <dgm:constr type="l" for="ch" forName="ParentAccent9" refType="w" fact="0.9501"/>
                  <dgm:constr type="t" for="ch" forName="ParentAccent9" refType="h" fact="0.4801"/>
                  <dgm:constr type="w" for="ch" forName="ParentAccent9" refType="w" fact="0.0287"/>
                  <dgm:constr type="h" for="ch" forName="ParentAccent9" refType="h" fact="0.0608"/>
                  <dgm:constr type="l" for="ch" forName="ParentAccent10" refType="w" fact="0.9518"/>
                  <dgm:constr type="t" for="ch" forName="ParentAccent10" refType="h" fact="0.6233"/>
                  <dgm:constr type="w" for="ch" forName="ParentAccent10" refType="w" fact="0.0287"/>
                  <dgm:constr type="h" for="ch" forName="ParentAccent10" refType="h" fact="0.0608"/>
                  <dgm:constr type="l" for="ch" forName="Child3" refType="w" fact="0"/>
                  <dgm:constr type="t" for="ch" forName="Child3" refType="h" fact="0.7822"/>
                  <dgm:constr type="w" for="ch" forName="Child3" refType="w" fact="0.3364"/>
                  <dgm:constr type="h" for="ch" forName="Child3" refType="h" fact="0.1564"/>
                  <dgm:constr type="l" for="ch" forName="Child2" refType="w" fact="0"/>
                  <dgm:constr type="t" for="ch" forName="Child2" refType="h" fact="0.3955"/>
                  <dgm:constr type="w" for="ch" forName="Child2" refType="w" fact="0.2544"/>
                  <dgm:constr type="h" for="ch" forName="Child2" refType="h" fact="0.1564"/>
                  <dgm:constr type="l" for="ch" forName="Child1" refType="w" fact="0"/>
                  <dgm:constr type="t" for="ch" forName="Child1" refType="h" fact="0"/>
                  <dgm:constr type="w" for="ch" forName="Child1" refType="w" fact="0.3364"/>
                  <dgm:constr type="h" for="ch" forName="Child1" refType="h" fact="0.1564"/>
                  <dgm:constr type="l" for="ch" forName="Parent" refType="w" fact="0.3653"/>
                  <dgm:constr type="t" for="ch" forName="Parent" refType="h" fact="0.2737"/>
                  <dgm:constr type="w" for="ch" forName="Parent" refType="w" fact="0.2906"/>
                  <dgm:constr type="h" for="ch" forName="Parent" refType="h" fact="0.6157"/>
                </dgm:constrLst>
              </dgm:if>
              <dgm:if name="Name11" axis="ch" ptType="node" func="cnt" op="equ" val="4">
                <dgm:alg type="composite">
                  <dgm:param type="ar" val="1.8304"/>
                </dgm:alg>
                <dgm:constrLst>
                  <dgm:constr type="l" for="ch" forName="Parent" refType="w" fact="0.3771"/>
                  <dgm:constr type="t" for="ch" forName="Parent" refType="h" fact="0.2946"/>
                  <dgm:constr type="w" for="ch" forName="Parent" refType="w" fact="0.2862"/>
                  <dgm:constr type="h" for="ch" forName="Parent" refType="h" fact="0.5239"/>
                  <dgm:constr type="l" for="ch" forName="Child1Accent1" refType="w" fact="0.3904"/>
                  <dgm:constr type="t" for="ch" forName="Child1Accent1" refType="h" fact="0.2104"/>
                  <dgm:constr type="w" for="ch" forName="Child1Accent1" refType="w" fact="0.0566"/>
                  <dgm:constr type="h" for="ch" forName="Child1Accent1" refType="h" fact="0.1035"/>
                  <dgm:constr type="l" for="ch" forName="Child1Accent3" refType="w" fact="0.3001"/>
                  <dgm:constr type="t" for="ch" forName="Child1Accent3" refType="h" fact="0.128"/>
                  <dgm:constr type="w" for="ch" forName="Child1Accent3" refType="w" fact="0.0283"/>
                  <dgm:constr type="h" for="ch" forName="Child1Accent3" refType="h" fact="0.0518"/>
                  <dgm:constr type="l" for="ch" forName="Child1Accent4" refType="w" fact="0.2418"/>
                  <dgm:constr type="t" for="ch" forName="Child1Accent4" refType="h" fact="0.128"/>
                  <dgm:constr type="w" for="ch" forName="Child1Accent4" refType="w" fact="0.0283"/>
                  <dgm:constr type="h" for="ch" forName="Child1Accent4" refType="h" fact="0.0518"/>
                  <dgm:constr type="l" for="ch" forName="Child1Accent5" refType="w" fact="0.1835"/>
                  <dgm:constr type="t" for="ch" forName="Child1Accent5" refType="h" fact="0.128"/>
                  <dgm:constr type="w" for="ch" forName="Child1Accent5" refType="w" fact="0.0283"/>
                  <dgm:constr type="h" for="ch" forName="Child1Accent5" refType="h" fact="0.0518"/>
                  <dgm:constr type="l" for="ch" forName="Child1Accent6" refType="w" fact="0.1252"/>
                  <dgm:constr type="t" for="ch" forName="Child1Accent6" refType="h" fact="0.128"/>
                  <dgm:constr type="w" for="ch" forName="Child1Accent6" refType="w" fact="0.0283"/>
                  <dgm:constr type="h" for="ch" forName="Child1Accent6" refType="h" fact="0.0518"/>
                  <dgm:constr type="l" for="ch" forName="Child3Accent1" refType="w" fact="0.3158"/>
                  <dgm:constr type="t" for="ch" forName="Child3Accent1" refType="h" fact="0.6212"/>
                  <dgm:constr type="w" for="ch" forName="Child3Accent1" refType="w" fact="0.0566"/>
                  <dgm:constr type="h" for="ch" forName="Child3Accent1" refType="h" fact="0.1035"/>
                  <dgm:constr type="l" for="ch" forName="Child3Accent2" refType="w" fact="0.2689"/>
                  <dgm:constr type="t" for="ch" forName="Child3Accent2" refType="h" fact="0.6828"/>
                  <dgm:constr type="w" for="ch" forName="Child3Accent2" refType="w" fact="0.0283"/>
                  <dgm:constr type="h" for="ch" forName="Child3Accent2" refType="h" fact="0.0518"/>
                  <dgm:constr type="l" for="ch" forName="Child3Accent4" refType="w" fact="0.1614"/>
                  <dgm:constr type="t" for="ch" forName="Child3Accent4" refType="h" fact="0.6828"/>
                  <dgm:constr type="w" for="ch" forName="Child3Accent4" refType="w" fact="0.0283"/>
                  <dgm:constr type="h" for="ch" forName="Child3Accent4" refType="h" fact="0.0518"/>
                  <dgm:constr type="l" for="ch" forName="Child3Accent5" refType="w" fact="0.1077"/>
                  <dgm:constr type="t" for="ch" forName="Child3Accent5" refType="h" fact="0.6828"/>
                  <dgm:constr type="w" for="ch" forName="Child3Accent5" refType="w" fact="0.0283"/>
                  <dgm:constr type="h" for="ch" forName="Child3Accent5" refType="h" fact="0.0518"/>
                  <dgm:constr type="l" for="ch" forName="Child1Accent7" refType="w" fact="0.0668"/>
                  <dgm:constr type="t" for="ch" forName="Child1Accent7" refType="h" fact="0.128"/>
                  <dgm:constr type="w" for="ch" forName="Child1Accent7" refType="w" fact="0.0283"/>
                  <dgm:constr type="h" for="ch" forName="Child1Accent7" refType="h" fact="0.0518"/>
                  <dgm:constr type="l" for="ch" forName="Child3Accent6" refType="w" fact="0.0539"/>
                  <dgm:constr type="t" for="ch" forName="Child3Accent6" refType="h" fact="0.6828"/>
                  <dgm:constr type="w" for="ch" forName="Child3Accent6" refType="w" fact="0.0283"/>
                  <dgm:constr type="h" for="ch" forName="Child3Accent6" refType="h" fact="0.0518"/>
                  <dgm:constr type="l" for="ch" forName="Child1Accent8" refType="w" fact="0.0085"/>
                  <dgm:constr type="t" for="ch" forName="Child1Accent8" refType="h" fact="0.128"/>
                  <dgm:constr type="w" for="ch" forName="Child1Accent8" refType="w" fact="0.0283"/>
                  <dgm:constr type="h" for="ch" forName="Child1Accent8" refType="h" fact="0.0518"/>
                  <dgm:constr type="l" for="ch" forName="Child1Accent9" refType="w" fact="0"/>
                  <dgm:constr type="t" for="ch" forName="Child1Accent9" refType="h" fact="0"/>
                  <dgm:constr type="w" for="ch" forName="Child1Accent9" refType="w" fact="0"/>
                  <dgm:constr type="h" for="ch" forName="Child1Accent9" refType="h" fact="0"/>
                  <dgm:constr type="l" for="ch" forName="Child3Accent7" refType="w" fact="0.0002"/>
                  <dgm:constr type="t" for="ch" forName="Child3Accent7" refType="h" fact="0.6828"/>
                  <dgm:constr type="w" for="ch" forName="Child3Accent7" refType="w" fact="0.0283"/>
                  <dgm:constr type="h" for="ch" forName="Child3Accent7" refType="h" fact="0.0518"/>
                  <dgm:constr type="l" for="ch" forName="Child4Accent1" refType="w" fact="0.3904"/>
                  <dgm:constr type="t" for="ch" forName="Child4Accent1" refType="h" fact="0.8"/>
                  <dgm:constr type="w" for="ch" forName="Child4Accent1" refType="w" fact="0.0566"/>
                  <dgm:constr type="h" for="ch" forName="Child4Accent1" refType="h" fact="0.1035"/>
                  <dgm:constr type="l" for="ch" forName="Child4Accent3" refType="w" fact="0.2998"/>
                  <dgm:constr type="t" for="ch" forName="Child4Accent3" refType="h" fact="0.9482"/>
                  <dgm:constr type="w" for="ch" forName="Child4Accent3" refType="w" fact="0.0283"/>
                  <dgm:constr type="h" for="ch" forName="Child4Accent3" refType="h" fact="0.0518"/>
                  <dgm:constr type="l" for="ch" forName="Child4Accent4" refType="w" fact="0.2415"/>
                  <dgm:constr type="t" for="ch" forName="Child4Accent4" refType="h" fact="0.9482"/>
                  <dgm:constr type="w" for="ch" forName="Child4Accent4" refType="w" fact="0.0283"/>
                  <dgm:constr type="h" for="ch" forName="Child4Accent4" refType="h" fact="0.0518"/>
                  <dgm:constr type="l" for="ch" forName="Child4Accent5" refType="w" fact="0.1833"/>
                  <dgm:constr type="t" for="ch" forName="Child4Accent5" refType="h" fact="0.9482"/>
                  <dgm:constr type="w" for="ch" forName="Child4Accent5" refType="w" fact="0.0283"/>
                  <dgm:constr type="h" for="ch" forName="Child4Accent5" refType="h" fact="0.0518"/>
                  <dgm:constr type="l" for="ch" forName="Child4Accent6" refType="w" fact="0.1251"/>
                  <dgm:constr type="t" for="ch" forName="Child4Accent6" refType="h" fact="0.9482"/>
                  <dgm:constr type="w" for="ch" forName="Child4Accent6" refType="w" fact="0.0283"/>
                  <dgm:constr type="h" for="ch" forName="Child4Accent6" refType="h" fact="0.0518"/>
                  <dgm:constr type="l" for="ch" forName="Child4Accent7" refType="w" fact="0.0668"/>
                  <dgm:constr type="t" for="ch" forName="Child4Accent7" refType="h" fact="0.9482"/>
                  <dgm:constr type="w" for="ch" forName="Child4Accent7" refType="w" fact="0.0283"/>
                  <dgm:constr type="h" for="ch" forName="Child4Accent7" refType="h" fact="0.0518"/>
                  <dgm:constr type="l" for="ch" forName="Child4Accent8" refType="w" fact="0.0086"/>
                  <dgm:constr type="t" for="ch" forName="Child4Accent8" refType="h" fact="0.9482"/>
                  <dgm:constr type="w" for="ch" forName="Child4Accent8" refType="w" fact="0.0283"/>
                  <dgm:constr type="h" for="ch" forName="Child4Accent8" refType="h" fact="0.0518"/>
                  <dgm:constr type="l" for="ch" forName="Child2Accent1" refType="w" fact="0.3158"/>
                  <dgm:constr type="t" for="ch" forName="Child2Accent1" refType="h" fact="0.3725"/>
                  <dgm:constr type="w" for="ch" forName="Child2Accent1" refType="w" fact="0.0566"/>
                  <dgm:constr type="h" for="ch" forName="Child2Accent1" refType="h" fact="0.1035"/>
                  <dgm:constr type="l" for="ch" forName="Child4Accent2" refType="w" fact="0.358"/>
                  <dgm:constr type="t" for="ch" forName="Child4Accent2" refType="h" fact="0.8993"/>
                  <dgm:constr type="w" for="ch" forName="Child4Accent2" refType="w" fact="0.0283"/>
                  <dgm:constr type="h" for="ch" forName="Child4Accent2" refType="h" fact="0.0518"/>
                  <dgm:constr type="l" for="ch" forName="Child1Accent2" refType="w" fact="0.3585"/>
                  <dgm:constr type="t" for="ch" forName="Child1Accent2" refType="h" fact="0.162"/>
                  <dgm:constr type="w" for="ch" forName="Child1Accent2" refType="w" fact="0.0283"/>
                  <dgm:constr type="h" for="ch" forName="Child1Accent2" refType="h" fact="0.0518"/>
                  <dgm:constr type="l" for="ch" forName="Child3Accent3" refType="w" fact="0.2151"/>
                  <dgm:constr type="t" for="ch" forName="Child3Accent3" refType="h" fact="0.6828"/>
                  <dgm:constr type="w" for="ch" forName="Child3Accent3" refType="w" fact="0.0283"/>
                  <dgm:constr type="h" for="ch" forName="Child3Accent3" refType="h" fact="0.0518"/>
                  <dgm:constr type="l" for="ch" forName="Child2Accent2" refType="w" fact="0.2689"/>
                  <dgm:constr type="t" for="ch" forName="Child2Accent2" refType="h" fact="0.3937"/>
                  <dgm:constr type="w" for="ch" forName="Child2Accent2" refType="w" fact="0.0283"/>
                  <dgm:constr type="h" for="ch" forName="Child2Accent2" refType="h" fact="0.0518"/>
                  <dgm:constr type="l" for="ch" forName="Child2Accent4" refType="w" fact="0.1614"/>
                  <dgm:constr type="t" for="ch" forName="Child2Accent4" refType="h" fact="0.3937"/>
                  <dgm:constr type="w" for="ch" forName="Child2Accent4" refType="w" fact="0.0283"/>
                  <dgm:constr type="h" for="ch" forName="Child2Accent4" refType="h" fact="0.0518"/>
                  <dgm:constr type="l" for="ch" forName="Child2Accent5" refType="w" fact="0.1077"/>
                  <dgm:constr type="t" for="ch" forName="Child2Accent5" refType="h" fact="0.3937"/>
                  <dgm:constr type="w" for="ch" forName="Child2Accent5" refType="w" fact="0.0283"/>
                  <dgm:constr type="h" for="ch" forName="Child2Accent5" refType="h" fact="0.0518"/>
                  <dgm:constr type="l" for="ch" forName="Child2Accent6" refType="w" fact="0.0539"/>
                  <dgm:constr type="t" for="ch" forName="Child2Accent6" refType="h" fact="0.3937"/>
                  <dgm:constr type="w" for="ch" forName="Child2Accent6" refType="w" fact="0.0283"/>
                  <dgm:constr type="h" for="ch" forName="Child2Accent6" refType="h" fact="0.0518"/>
                  <dgm:constr type="l" for="ch" forName="Child2Accent7" refType="w" fact="0.0002"/>
                  <dgm:constr type="t" for="ch" forName="Child2Accent7" refType="h" fact="0.3937"/>
                  <dgm:constr type="w" for="ch" forName="Child2Accent7" refType="w" fact="0.0283"/>
                  <dgm:constr type="h" for="ch" forName="Child2Accent7" refType="h" fact="0.0518"/>
                  <dgm:constr type="l" for="ch" forName="Child2Accent3" refType="w" fact="0.2151"/>
                  <dgm:constr type="t" for="ch" forName="Child2Accent3" refType="h" fact="0.3937"/>
                  <dgm:constr type="w" for="ch" forName="Child2Accent3" refType="w" fact="0.0283"/>
                  <dgm:constr type="h" for="ch" forName="Child2Accent3" refType="h" fact="0.0518"/>
                  <dgm:constr type="l" for="ch" forName="ParentAccent1" refType="w" fact="0.9717"/>
                  <dgm:constr type="t" for="ch" forName="ParentAccent1" refType="h" fact="0.5316"/>
                  <dgm:constr type="w" for="ch" forName="ParentAccent1" refType="w" fact="0.0283"/>
                  <dgm:constr type="h" for="ch" forName="ParentAccent1" refType="h" fact="0.0518"/>
                  <dgm:constr type="l" for="ch" forName="ParentAccent2" refType="w" fact="0.9199"/>
                  <dgm:constr type="t" for="ch" forName="ParentAccent2" refType="h" fact="0.5316"/>
                  <dgm:constr type="w" for="ch" forName="ParentAccent2" refType="w" fact="0.0283"/>
                  <dgm:constr type="h" for="ch" forName="ParentAccent2" refType="h" fact="0.0518"/>
                  <dgm:constr type="l" for="ch" forName="ParentAccent3" refType="w" fact="0.8682"/>
                  <dgm:constr type="t" for="ch" forName="ParentAccent3" refType="h" fact="0.5316"/>
                  <dgm:constr type="w" for="ch" forName="ParentAccent3" refType="w" fact="0.0283"/>
                  <dgm:constr type="h" for="ch" forName="ParentAccent3" refType="h" fact="0.0518"/>
                  <dgm:constr type="l" for="ch" forName="ParentAccent4" refType="w" fact="0.8164"/>
                  <dgm:constr type="t" for="ch" forName="ParentAccent4" refType="h" fact="0.5316"/>
                  <dgm:constr type="w" for="ch" forName="ParentAccent4" refType="w" fact="0.0283"/>
                  <dgm:constr type="h" for="ch" forName="ParentAccent4" refType="h" fact="0.0518"/>
                  <dgm:constr type="l" for="ch" forName="ParentAccent5" refType="w" fact="0.7646"/>
                  <dgm:constr type="t" for="ch" forName="ParentAccent5" refType="h" fact="0.5316"/>
                  <dgm:constr type="w" for="ch" forName="ParentAccent5" refType="w" fact="0.0283"/>
                  <dgm:constr type="h" for="ch" forName="ParentAccent5" refType="h" fact="0.0518"/>
                  <dgm:constr type="l" for="ch" forName="ParentAccent6" refType="w" fact="0.6846"/>
                  <dgm:constr type="t" for="ch" forName="ParentAccent6" refType="h" fact="0.5057"/>
                  <dgm:constr type="w" for="ch" forName="ParentAccent6" refType="w" fact="0.0566"/>
                  <dgm:constr type="h" for="ch" forName="ParentAccent6" refType="h" fact="0.1035"/>
                  <dgm:constr type="l" for="ch" forName="ParentAccent7" refType="w" fact="0.9256"/>
                  <dgm:constr type="t" for="ch" forName="ParentAccent7" refType="h" fact="0.4247"/>
                  <dgm:constr type="w" for="ch" forName="ParentAccent7" refType="w" fact="0.0283"/>
                  <dgm:constr type="h" for="ch" forName="ParentAccent7" refType="h" fact="0.0518"/>
                  <dgm:constr type="l" for="ch" forName="ParentAccent8" refType="w" fact="0.9256"/>
                  <dgm:constr type="t" for="ch" forName="ParentAccent8" refType="h" fact="0.6392"/>
                  <dgm:constr type="w" for="ch" forName="ParentAccent8" refType="w" fact="0.0283"/>
                  <dgm:constr type="h" for="ch" forName="ParentAccent8" refType="h" fact="0.0518"/>
                  <dgm:constr type="l" for="ch" forName="ParentAccent9" refType="w" fact="0.9509"/>
                  <dgm:constr type="t" for="ch" forName="ParentAccent9" refType="h" fact="0.4712"/>
                  <dgm:constr type="w" for="ch" forName="ParentAccent9" refType="w" fact="0.0283"/>
                  <dgm:constr type="h" for="ch" forName="ParentAccent9" refType="h" fact="0.0518"/>
                  <dgm:constr type="l" for="ch" forName="ParentAccent10" refType="w" fact="0.9525"/>
                  <dgm:constr type="t" for="ch" forName="ParentAccent10" refType="h" fact="0.593"/>
                  <dgm:constr type="w" for="ch" forName="ParentAccent10" refType="w" fact="0.0283"/>
                  <dgm:constr type="h" for="ch" forName="ParentAccent10" refType="h" fact="0.0518"/>
                  <dgm:constr type="l" for="ch" forName="Child4" refType="w" fact="0.0081"/>
                  <dgm:constr type="t" for="ch" forName="Child4" refType="h" fact="0.8184"/>
                  <dgm:constr type="w" for="ch" forName="Child4" refType="w" fact="0.3192"/>
                  <dgm:constr type="h" for="ch" forName="Child4" refType="h" fact="0.1294"/>
                  <dgm:constr type="l" for="ch" forName="Child3" refType="w" fact="0"/>
                  <dgm:constr type="t" for="ch" forName="Child3" refType="h" fact="0.5547"/>
                  <dgm:constr type="w" for="ch" forName="Child3" refType="w" fact="0.297"/>
                  <dgm:constr type="h" for="ch" forName="Child3" refType="h" fact="0.1294"/>
                  <dgm:constr type="l" for="ch" forName="Child2" refType="w" fact="0"/>
                  <dgm:constr type="t" for="ch" forName="Child2" refType="h" fact="0.2662"/>
                  <dgm:constr type="w" for="ch" forName="Child2" refType="w" fact="0.297"/>
                  <dgm:constr type="h" for="ch" forName="Child2" refType="h" fact="0.1294"/>
                  <dgm:constr type="l" for="ch" forName="Child1" refType="w" fact="0.0081"/>
                  <dgm:constr type="t" for="ch" forName="Child1" refType="h" fact="0"/>
                  <dgm:constr type="w" for="ch" forName="Child1" refType="w" fact="0.3192"/>
                  <dgm:constr type="h" for="ch" forName="Child1" refType="h" fact="0.1294"/>
                </dgm:constrLst>
              </dgm:if>
              <dgm:else name="Name12">
                <dgm:alg type="composite">
                  <dgm:param type="ar" val="1.3278"/>
                </dgm:alg>
                <dgm:constrLst>
                  <dgm:constr type="l" for="ch" forName="Child2Accent1" refType="w" fact="0.3436"/>
                  <dgm:constr type="t" for="ch" forName="Child2Accent1" refType="h" fact="0.3184"/>
                  <dgm:constr type="w" for="ch" forName="Child2Accent1" refType="w" fact="0.0574"/>
                  <dgm:constr type="h" for="ch" forName="Child2Accent1" refType="h" fact="0.0763"/>
                  <dgm:constr type="l" for="ch" forName="Child2Accent2" refType="w" fact="0.3068"/>
                  <dgm:constr type="t" for="ch" forName="Child2Accent2" refType="h" fact="0.2781"/>
                  <dgm:constr type="w" for="ch" forName="Child2Accent2" refType="w" fact="0.0287"/>
                  <dgm:constr type="h" for="ch" forName="Child2Accent2" refType="h" fact="0.0381"/>
                  <dgm:constr type="l" for="ch" forName="Child2Accent3" refType="w" fact="0.2455"/>
                  <dgm:constr type="t" for="ch" forName="Child2Accent3" refType="h" fact="0.2781"/>
                  <dgm:constr type="w" for="ch" forName="Child2Accent3" refType="w" fact="0.0287"/>
                  <dgm:constr type="h" for="ch" forName="Child2Accent3" refType="h" fact="0.0381"/>
                  <dgm:constr type="l" for="ch" forName="Child2Accent4" refType="w" fact="0.1842"/>
                  <dgm:constr type="t" for="ch" forName="Child2Accent4" refType="h" fact="0.2781"/>
                  <dgm:constr type="w" for="ch" forName="Child2Accent4" refType="w" fact="0.0287"/>
                  <dgm:constr type="h" for="ch" forName="Child2Accent4" refType="h" fact="0.0381"/>
                  <dgm:constr type="l" for="ch" forName="Child2Accent5" refType="w" fact="0.1229"/>
                  <dgm:constr type="t" for="ch" forName="Child2Accent5" refType="h" fact="0.2781"/>
                  <dgm:constr type="w" for="ch" forName="Child2Accent5" refType="w" fact="0.0287"/>
                  <dgm:constr type="h" for="ch" forName="Child2Accent5" refType="h" fact="0.0381"/>
                  <dgm:constr type="l" for="ch" forName="Child3Accent1" refType="w" fact="0.284"/>
                  <dgm:constr type="t" for="ch" forName="Child3Accent1" refType="h" fact="0.5061"/>
                  <dgm:constr type="w" for="ch" forName="Child3Accent1" refType="w" fact="0.0574"/>
                  <dgm:constr type="h" for="ch" forName="Child3Accent1" refType="h" fact="0.0763"/>
                  <dgm:constr type="l" for="ch" forName="Child3Accent2" refType="w" fact="0.2272"/>
                  <dgm:constr type="t" for="ch" forName="Child3Accent2" refType="h" fact="0.5252"/>
                  <dgm:constr type="w" for="ch" forName="Child3Accent2" refType="w" fact="0.0287"/>
                  <dgm:constr type="h" for="ch" forName="Child3Accent2" refType="h" fact="0.0381"/>
                  <dgm:constr type="l" for="ch" forName="Child3Accent3" refType="w" fact="0.1705"/>
                  <dgm:constr type="t" for="ch" forName="Child3Accent3" refType="h" fact="0.5252"/>
                  <dgm:constr type="w" for="ch" forName="Child3Accent3" refType="w" fact="0.0287"/>
                  <dgm:constr type="h" for="ch" forName="Child3Accent3" refType="h" fact="0.0381"/>
                  <dgm:constr type="l" for="ch" forName="Child3Accent4" refType="w" fact="0.1137"/>
                  <dgm:constr type="t" for="ch" forName="Child3Accent4" refType="h" fact="0.5252"/>
                  <dgm:constr type="w" for="ch" forName="Child3Accent4" refType="w" fact="0.0287"/>
                  <dgm:constr type="h" for="ch" forName="Child3Accent4" refType="h" fact="0.0381"/>
                  <dgm:constr type="l" for="ch" forName="Child2Accent6" refType="w" fact="0.0615"/>
                  <dgm:constr type="t" for="ch" forName="Child2Accent6" refType="h" fact="0.2781"/>
                  <dgm:constr type="w" for="ch" forName="Child2Accent6" refType="w" fact="0.0287"/>
                  <dgm:constr type="h" for="ch" forName="Child2Accent6" refType="h" fact="0.0381"/>
                  <dgm:constr type="l" for="ch" forName="Child3Accent5" refType="w" fact="0.057"/>
                  <dgm:constr type="t" for="ch" forName="Child3Accent5" refType="h" fact="0.5252"/>
                  <dgm:constr type="w" for="ch" forName="Child3Accent5" refType="w" fact="0.0287"/>
                  <dgm:constr type="h" for="ch" forName="Child3Accent5" refType="h" fact="0.0381"/>
                  <dgm:constr type="l" for="ch" forName="Child2Accent7" refType="w" fact="0.0002"/>
                  <dgm:constr type="t" for="ch" forName="Child2Accent7" refType="h" fact="0.2781"/>
                  <dgm:constr type="w" for="ch" forName="Child2Accent7" refType="w" fact="0.0287"/>
                  <dgm:constr type="h" for="ch" forName="Child2Accent7" refType="h" fact="0.0381"/>
                  <dgm:constr type="l" for="ch" forName="Child3Accent6" refType="w" fact="0.0002"/>
                  <dgm:constr type="t" for="ch" forName="Child3Accent6" refType="h" fact="0.5252"/>
                  <dgm:constr type="w" for="ch" forName="Child3Accent6" refType="w" fact="0.0287"/>
                  <dgm:constr type="h" for="ch" forName="Child3Accent6" refType="h" fact="0.0381"/>
                  <dgm:constr type="l" for="ch" forName="Child3Accent7" refType="w" fact="0"/>
                  <dgm:constr type="t" for="ch" forName="Child3Accent7" refType="h" fact="0"/>
                  <dgm:constr type="w" for="ch" forName="Child3Accent7" refType="w" fact="0"/>
                  <dgm:constr type="h" for="ch" forName="Child3Accent7" refType="h" fact="0"/>
                  <dgm:constr type="l" for="ch" forName="Child4Accent1" refType="w" fact="0.3436"/>
                  <dgm:constr type="t" for="ch" forName="Child4Accent1" refType="h" fact="0.6908"/>
                  <dgm:constr type="w" for="ch" forName="Child4Accent1" refType="w" fact="0.0574"/>
                  <dgm:constr type="h" for="ch" forName="Child4Accent1" refType="h" fact="0.0763"/>
                  <dgm:constr type="l" for="ch" forName="Child4Accent2" refType="w" fact="0.3068"/>
                  <dgm:constr type="t" for="ch" forName="Child4Accent2" refType="h" fact="0.7684"/>
                  <dgm:constr type="w" for="ch" forName="Child4Accent2" refType="w" fact="0.0287"/>
                  <dgm:constr type="h" for="ch" forName="Child4Accent2" refType="h" fact="0.0381"/>
                  <dgm:constr type="l" for="ch" forName="Child4Accent3" refType="w" fact="0.2455"/>
                  <dgm:constr type="t" for="ch" forName="Child4Accent3" refType="h" fact="0.7684"/>
                  <dgm:constr type="w" for="ch" forName="Child4Accent3" refType="w" fact="0.0287"/>
                  <dgm:constr type="h" for="ch" forName="Child4Accent3" refType="h" fact="0.0381"/>
                  <dgm:constr type="l" for="ch" forName="Child4Accent4" refType="w" fact="0.1842"/>
                  <dgm:constr type="t" for="ch" forName="Child4Accent4" refType="h" fact="0.7684"/>
                  <dgm:constr type="w" for="ch" forName="Child4Accent4" refType="w" fact="0.0287"/>
                  <dgm:constr type="h" for="ch" forName="Child4Accent4" refType="h" fact="0.0381"/>
                  <dgm:constr type="l" for="ch" forName="Child4Accent5" refType="w" fact="0.1229"/>
                  <dgm:constr type="t" for="ch" forName="Child4Accent5" refType="h" fact="0.7684"/>
                  <dgm:constr type="w" for="ch" forName="Child4Accent5" refType="w" fact="0.0287"/>
                  <dgm:constr type="h" for="ch" forName="Child4Accent5" refType="h" fact="0.0381"/>
                  <dgm:constr type="l" for="ch" forName="Child4Accent6" refType="w" fact="0.0615"/>
                  <dgm:constr type="t" for="ch" forName="Child4Accent6" refType="h" fact="0.7684"/>
                  <dgm:constr type="w" for="ch" forName="Child4Accent6" refType="w" fact="0.0287"/>
                  <dgm:constr type="h" for="ch" forName="Child4Accent6" refType="h" fact="0.0381"/>
                  <dgm:constr type="l" for="ch" forName="Child4Accent7" refType="w" fact="0.0002"/>
                  <dgm:constr type="t" for="ch" forName="Child4Accent7" refType="h" fact="0.7684"/>
                  <dgm:constr type="w" for="ch" forName="Child4Accent7" refType="w" fact="0.0287"/>
                  <dgm:constr type="h" for="ch" forName="Child4Accent7" refType="h" fact="0.0381"/>
                  <dgm:constr type="l" for="ch" forName="Child4Accent8" refType="w" fact="0"/>
                  <dgm:constr type="t" for="ch" forName="Child4Accent8" refType="h" fact="0"/>
                  <dgm:constr type="w" for="ch" forName="Child4Accent8" refType="w" fact="0"/>
                  <dgm:constr type="h" for="ch" forName="Child4Accent8" refType="h" fact="0"/>
                  <dgm:constr type="l" for="ch" forName="ParentAccent1" refType="w" fact="0.9713"/>
                  <dgm:constr type="t" for="ch" forName="ParentAccent1" refType="h" fact="0.5252"/>
                  <dgm:constr type="w" for="ch" forName="ParentAccent1" refType="w" fact="0.0287"/>
                  <dgm:constr type="h" for="ch" forName="ParentAccent1" refType="h" fact="0.0381"/>
                  <dgm:constr type="l" for="ch" forName="ParentAccent2" refType="w" fact="0.9187"/>
                  <dgm:constr type="t" for="ch" forName="ParentAccent2" refType="h" fact="0.5252"/>
                  <dgm:constr type="w" for="ch" forName="ParentAccent2" refType="w" fact="0.0287"/>
                  <dgm:constr type="h" for="ch" forName="ParentAccent2" refType="h" fact="0.0381"/>
                  <dgm:constr type="l" for="ch" forName="ParentAccent3" refType="w" fact="0.8661"/>
                  <dgm:constr type="t" for="ch" forName="ParentAccent3" refType="h" fact="0.5252"/>
                  <dgm:constr type="w" for="ch" forName="ParentAccent3" refType="w" fact="0.0287"/>
                  <dgm:constr type="h" for="ch" forName="ParentAccent3" refType="h" fact="0.0381"/>
                  <dgm:constr type="l" for="ch" forName="ParentAccent4" refType="w" fact="0.8136"/>
                  <dgm:constr type="t" for="ch" forName="ParentAccent4" refType="h" fact="0.5252"/>
                  <dgm:constr type="w" for="ch" forName="ParentAccent4" refType="w" fact="0.0287"/>
                  <dgm:constr type="h" for="ch" forName="ParentAccent4" refType="h" fact="0.0381"/>
                  <dgm:constr type="l" for="ch" forName="ParentAccent5" refType="w" fact="0.761"/>
                  <dgm:constr type="t" for="ch" forName="ParentAccent5" refType="h" fact="0.5252"/>
                  <dgm:constr type="w" for="ch" forName="ParentAccent5" refType="w" fact="0.0287"/>
                  <dgm:constr type="h" for="ch" forName="ParentAccent5" refType="h" fact="0.0381"/>
                  <dgm:constr type="l" for="ch" forName="ParentAccent6" refType="w" fact="0.6797"/>
                  <dgm:constr type="t" for="ch" forName="ParentAccent6" refType="h" fact="0.5061"/>
                  <dgm:constr type="w" for="ch" forName="ParentAccent6" refType="w" fact="0.0574"/>
                  <dgm:constr type="h" for="ch" forName="ParentAccent6" refType="h" fact="0.0763"/>
                  <dgm:constr type="l" for="ch" forName="ParentAccent7" refType="w" fact="0.9245"/>
                  <dgm:constr type="t" for="ch" forName="ParentAccent7" refType="h" fact="0.4464"/>
                  <dgm:constr type="w" for="ch" forName="ParentAccent7" refType="w" fact="0.0287"/>
                  <dgm:constr type="h" for="ch" forName="ParentAccent7" refType="h" fact="0.0381"/>
                  <dgm:constr type="l" for="ch" forName="ParentAccent8" refType="w" fact="0.9245"/>
                  <dgm:constr type="t" for="ch" forName="ParentAccent8" refType="h" fact="0.6045"/>
                  <dgm:constr type="w" for="ch" forName="ParentAccent8" refType="w" fact="0.0287"/>
                  <dgm:constr type="h" for="ch" forName="ParentAccent8" refType="h" fact="0.0381"/>
                  <dgm:constr type="l" for="ch" forName="ParentAccent9" refType="w" fact="0.9501"/>
                  <dgm:constr type="t" for="ch" forName="ParentAccent9" refType="h" fact="0.4807"/>
                  <dgm:constr type="w" for="ch" forName="ParentAccent9" refType="w" fact="0.0287"/>
                  <dgm:constr type="h" for="ch" forName="ParentAccent9" refType="h" fact="0.0381"/>
                  <dgm:constr type="l" for="ch" forName="ParentAccent10" refType="w" fact="0.9518"/>
                  <dgm:constr type="t" for="ch" forName="ParentAccent10" refType="h" fact="0.5705"/>
                  <dgm:constr type="w" for="ch" forName="ParentAccent10" refType="w" fact="0.0287"/>
                  <dgm:constr type="h" for="ch" forName="ParentAccent10" refType="h" fact="0.0381"/>
                  <dgm:constr type="l" for="ch" forName="Child1Accent1" refType="w" fact="0.4819"/>
                  <dgm:constr type="t" for="ch" forName="Child1Accent1" refType="h" fact="0.2457"/>
                  <dgm:constr type="w" for="ch" forName="Child1Accent1" refType="w" fact="0.0574"/>
                  <dgm:constr type="h" for="ch" forName="Child1Accent1" refType="h" fact="0.0763"/>
                  <dgm:constr type="l" for="ch" forName="Child1Accent4" refType="w" fact="0.3653"/>
                  <dgm:constr type="t" for="ch" forName="Child1Accent4" refType="h" fact="0.097"/>
                  <dgm:constr type="w" for="ch" forName="Child1Accent4" refType="w" fact="0.0287"/>
                  <dgm:constr type="h" for="ch" forName="Child1Accent4" refType="h" fact="0.0381"/>
                  <dgm:constr type="l" for="ch" forName="Child1Accent5" refType="w" fact="0.304"/>
                  <dgm:constr type="t" for="ch" forName="Child1Accent5" refType="h" fact="0.097"/>
                  <dgm:constr type="w" for="ch" forName="Child1Accent5" refType="w" fact="0.0287"/>
                  <dgm:constr type="h" for="ch" forName="Child1Accent5" refType="h" fact="0.0381"/>
                  <dgm:constr type="l" for="ch" forName="Child1Accent6" refType="w" fact="0.2426"/>
                  <dgm:constr type="t" for="ch" forName="Child1Accent6" refType="h" fact="0.097"/>
                  <dgm:constr type="w" for="ch" forName="Child1Accent6" refType="w" fact="0.0287"/>
                  <dgm:constr type="h" for="ch" forName="Child1Accent6" refType="h" fact="0.0381"/>
                  <dgm:constr type="l" for="ch" forName="Child1Accent7" refType="w" fact="0.1813"/>
                  <dgm:constr type="t" for="ch" forName="Child1Accent7" refType="h" fact="0.097"/>
                  <dgm:constr type="w" for="ch" forName="Child1Accent7" refType="w" fact="0.0287"/>
                  <dgm:constr type="h" for="ch" forName="Child1Accent7" refType="h" fact="0.0381"/>
                  <dgm:constr type="l" for="ch" forName="Child1Accent8" refType="w" fact="0.12"/>
                  <dgm:constr type="t" for="ch" forName="Child1Accent8" refType="h" fact="0.097"/>
                  <dgm:constr type="w" for="ch" forName="Child1Accent8" refType="w" fact="0.0287"/>
                  <dgm:constr type="h" for="ch" forName="Child1Accent8" refType="h" fact="0.0381"/>
                  <dgm:constr type="l" for="ch" forName="Child1Accent9" refType="w" fact="0.0587"/>
                  <dgm:constr type="t" for="ch" forName="Child1Accent9" refType="h" fact="0.097"/>
                  <dgm:constr type="w" for="ch" forName="Child1Accent9" refType="w" fact="0.0287"/>
                  <dgm:constr type="h" for="ch" forName="Child1Accent9" refType="h" fact="0.0381"/>
                  <dgm:constr type="l" for="ch" forName="Child5Accent1" refType="w" fact="0.4819"/>
                  <dgm:constr type="t" for="ch" forName="Child5Accent1" refType="h" fact="0.7601"/>
                  <dgm:constr type="w" for="ch" forName="Child5Accent1" refType="w" fact="0.0574"/>
                  <dgm:constr type="h" for="ch" forName="Child5Accent1" refType="h" fact="0.0763"/>
                  <dgm:constr type="l" for="ch" forName="Child5Accent4" refType="w" fact="0.3653"/>
                  <dgm:constr type="t" for="ch" forName="Child5Accent4" refType="h" fact="0.9619"/>
                  <dgm:constr type="w" for="ch" forName="Child5Accent4" refType="w" fact="0.0287"/>
                  <dgm:constr type="h" for="ch" forName="Child5Accent4" refType="h" fact="0.0381"/>
                  <dgm:constr type="l" for="ch" forName="Child5Accent5" refType="w" fact="0.304"/>
                  <dgm:constr type="t" for="ch" forName="Child5Accent5" refType="h" fact="0.9619"/>
                  <dgm:constr type="w" for="ch" forName="Child5Accent5" refType="w" fact="0.0287"/>
                  <dgm:constr type="h" for="ch" forName="Child5Accent5" refType="h" fact="0.0381"/>
                  <dgm:constr type="l" for="ch" forName="Child5Accent6" refType="w" fact="0.2426"/>
                  <dgm:constr type="t" for="ch" forName="Child5Accent6" refType="h" fact="0.9619"/>
                  <dgm:constr type="w" for="ch" forName="Child5Accent6" refType="w" fact="0.0287"/>
                  <dgm:constr type="h" for="ch" forName="Child5Accent6" refType="h" fact="0.0381"/>
                  <dgm:constr type="l" for="ch" forName="Child5Accent7" refType="w" fact="0.1813"/>
                  <dgm:constr type="t" for="ch" forName="Child5Accent7" refType="h" fact="0.9619"/>
                  <dgm:constr type="w" for="ch" forName="Child5Accent7" refType="w" fact="0.0287"/>
                  <dgm:constr type="h" for="ch" forName="Child5Accent7" refType="h" fact="0.0381"/>
                  <dgm:constr type="l" for="ch" forName="Child5Accent8" refType="w" fact="0.12"/>
                  <dgm:constr type="t" for="ch" forName="Child5Accent8" refType="h" fact="0.9619"/>
                  <dgm:constr type="w" for="ch" forName="Child5Accent8" refType="w" fact="0.0287"/>
                  <dgm:constr type="h" for="ch" forName="Child5Accent8" refType="h" fact="0.0381"/>
                  <dgm:constr type="l" for="ch" forName="Child5Accent9" refType="w" fact="0.0587"/>
                  <dgm:constr type="t" for="ch" forName="Child5Accent9" refType="h" fact="0.9619"/>
                  <dgm:constr type="w" for="ch" forName="Child5Accent9" refType="w" fact="0.0287"/>
                  <dgm:constr type="h" for="ch" forName="Child5Accent9" refType="h" fact="0.0381"/>
                  <dgm:constr type="l" for="ch" forName="Child5Accent2" refType="w" fact="0.453"/>
                  <dgm:constr type="t" for="ch" forName="Child5Accent2" refType="h" fact="0.8375"/>
                  <dgm:constr type="w" for="ch" forName="Child5Accent2" refType="w" fact="0.0287"/>
                  <dgm:constr type="h" for="ch" forName="Child5Accent2" refType="h" fact="0.0381"/>
                  <dgm:constr type="l" for="ch" forName="Child5Accent3" refType="w" fact="0.4118"/>
                  <dgm:constr type="t" for="ch" forName="Child5Accent3" refType="h" fact="0.8991"/>
                  <dgm:constr type="w" for="ch" forName="Child5Accent3" refType="w" fact="0.0287"/>
                  <dgm:constr type="h" for="ch" forName="Child5Accent3" refType="h" fact="0.0381"/>
                  <dgm:constr type="l" for="ch" forName="Child1Accent2" refType="w" fact="0.4458"/>
                  <dgm:constr type="t" for="ch" forName="Child1Accent2" refType="h" fact="0.2004"/>
                  <dgm:constr type="w" for="ch" forName="Child1Accent2" refType="w" fact="0.0287"/>
                  <dgm:constr type="h" for="ch" forName="Child1Accent2" refType="h" fact="0.0381"/>
                  <dgm:constr type="l" for="ch" forName="Child1Accent3" refType="w" fact="0.4054"/>
                  <dgm:constr type="t" for="ch" forName="Child1Accent3" refType="h" fact="0.1445"/>
                  <dgm:constr type="w" for="ch" forName="Child1Accent3" refType="w" fact="0.0287"/>
                  <dgm:constr type="h" for="ch" forName="Child1Accent3" refType="h" fact="0.0381"/>
                  <dgm:constr type="l" for="ch" forName="Child5" refType="w" fact="0.0581"/>
                  <dgm:constr type="t" for="ch" forName="Child5" refType="h" fact="0.8635"/>
                  <dgm:constr type="w" for="ch" forName="Child5" refType="w" fact="0.3364"/>
                  <dgm:constr type="h" for="ch" forName="Child5" refType="h" fact="0.0981"/>
                  <dgm:constr type="l" for="ch" forName="Child4" refType="w" fact="0"/>
                  <dgm:constr type="t" for="ch" forName="Child4" refType="h" fact="0.6701"/>
                  <dgm:constr type="w" for="ch" forName="Child4" refType="w" fact="0.3364"/>
                  <dgm:constr type="h" for="ch" forName="Child4" refType="h" fact="0.0981"/>
                  <dgm:constr type="l" for="ch" forName="Child3" refType="w" fact="0"/>
                  <dgm:constr type="t" for="ch" forName="Child3" refType="h" fact="0.4276"/>
                  <dgm:constr type="w" for="ch" forName="Child3" refType="w" fact="0.2544"/>
                  <dgm:constr type="h" for="ch" forName="Child3" refType="h" fact="0.0981"/>
                  <dgm:constr type="l" for="ch" forName="Child2" refType="w" fact="0"/>
                  <dgm:constr type="t" for="ch" forName="Child2" refType="h" fact="0.1798"/>
                  <dgm:constr type="w" for="ch" forName="Child2" refType="w" fact="0.3364"/>
                  <dgm:constr type="h" for="ch" forName="Child2" refType="h" fact="0.0981"/>
                  <dgm:constr type="l" for="ch" forName="Child1" refType="w" fact="0.0581"/>
                  <dgm:constr type="t" for="ch" forName="Child1" refType="h" fact="0"/>
                  <dgm:constr type="w" for="ch" forName="Child1" refType="w" fact="0.3364"/>
                  <dgm:constr type="h" for="ch" forName="Child1" refType="h" fact="0.0981"/>
                  <dgm:constr type="l" for="ch" forName="Parent" refType="w" fact="0.3653"/>
                  <dgm:constr type="t" for="ch" forName="Parent" refType="h" fact="0.3513"/>
                  <dgm:constr type="w" for="ch" forName="Parent" refType="w" fact="0.2906"/>
                  <dgm:constr type="h" for="ch" forName="Parent" refType="h" fact="0.3859"/>
                </dgm:constrLst>
              </dgm:else>
            </dgm:choose>
          </dgm:if>
          <dgm:else name="Name13">
            <dgm:choose name="Name14">
              <dgm:if name="Name15" axis="ch" ptType="node" func="cnt" op="equ" val="0">
                <dgm:alg type="composite">
                  <dgm:param type="ar" val="2.1059"/>
                </dgm:alg>
                <dgm:constrLst>
                  <dgm:constr type="r" for="ch" forName="Parent" refType="w"/>
                  <dgm:constr type="t" for="ch" forName="Parent" refType="h" fact="0"/>
                  <dgm:constr type="w" for="ch" forName="Parent" refType="w" fact="0.4749"/>
                  <dgm:constr type="h" for="ch" forName="Parent" refType="h"/>
                  <dgm:constr type="r" for="ch" forName="ParentAccent1" refType="w" fact="0.0469"/>
                  <dgm:constr type="t" for="ch" forName="ParentAccent1" refType="h" fact="0.4506"/>
                  <dgm:constr type="w" for="ch" forName="ParentAccent1" refType="w" fact="0.0469"/>
                  <dgm:constr type="h" for="ch" forName="ParentAccent1" refType="h" fact="0.0988"/>
                  <dgm:constr type="r" for="ch" forName="ParentAccent2" refType="w" fact="0.1266"/>
                  <dgm:constr type="t" for="ch" forName="ParentAccent2" refType="h" fact="0.4506"/>
                  <dgm:constr type="w" for="ch" forName="ParentAccent2" refType="w" fact="0.0469"/>
                  <dgm:constr type="h" for="ch" forName="ParentAccent2" refType="h" fact="0.0988"/>
                  <dgm:constr type="r" for="ch" forName="ParentAccent3" refType="w" fact="0.2063"/>
                  <dgm:constr type="t" for="ch" forName="ParentAccent3" refType="h" fact="0.4506"/>
                  <dgm:constr type="w" for="ch" forName="ParentAccent3" refType="w" fact="0.0469"/>
                  <dgm:constr type="h" for="ch" forName="ParentAccent3" refType="h" fact="0.0988"/>
                  <dgm:constr type="r" for="ch" forName="ParentAccent4" refType="w" fact="0.286"/>
                  <dgm:constr type="t" for="ch" forName="ParentAccent4" refType="h" fact="0.4506"/>
                  <dgm:constr type="w" for="ch" forName="ParentAccent4" refType="w" fact="0.0469"/>
                  <dgm:constr type="h" for="ch" forName="ParentAccent4" refType="h" fact="0.0988"/>
                  <dgm:constr type="r" for="ch" forName="ParentAccent5" refType="w" fact="0.3657"/>
                  <dgm:constr type="t" for="ch" forName="ParentAccent5" refType="h" fact="0.4506"/>
                  <dgm:constr type="w" for="ch" forName="ParentAccent5" refType="w" fact="0.0469"/>
                  <dgm:constr type="h" for="ch" forName="ParentAccent5" refType="h" fact="0.0988"/>
                  <dgm:constr type="r" for="ch" forName="ParentAccent6" refType="w" fact="0.4924"/>
                  <dgm:constr type="t" for="ch" forName="ParentAccent6" refType="h" fact="0.4012"/>
                  <dgm:constr type="w" for="ch" forName="ParentAccent6" refType="w" fact="0.0939"/>
                  <dgm:constr type="h" for="ch" forName="ParentAccent6" refType="h" fact="0.1976"/>
                  <dgm:constr type="r" for="ch" forName="ParentAccent7" refType="w" fact="0.1234"/>
                  <dgm:constr type="t" for="ch" forName="ParentAccent7" refType="h" fact="0.2465"/>
                  <dgm:constr type="w" for="ch" forName="ParentAccent7" refType="w" fact="0.0469"/>
                  <dgm:constr type="h" for="ch" forName="ParentAccent7" refType="h" fact="0.0988"/>
                  <dgm:constr type="r" for="ch" forName="ParentAccent8" refType="w" fact="0.1234"/>
                  <dgm:constr type="t" for="ch" forName="ParentAccent8" refType="h" fact="0.6562"/>
                  <dgm:constr type="w" for="ch" forName="ParentAccent8" refType="w" fact="0.0469"/>
                  <dgm:constr type="h" for="ch" forName="ParentAccent8" refType="h" fact="0.0988"/>
                  <dgm:constr type="r" for="ch" forName="ParentAccent9" refType="w" fact="0.0815"/>
                  <dgm:constr type="t" for="ch" forName="ParentAccent9" refType="h" fact="0.3353"/>
                  <dgm:constr type="w" for="ch" forName="ParentAccent9" refType="w" fact="0.0469"/>
                  <dgm:constr type="h" for="ch" forName="ParentAccent9" refType="h" fact="0.0988"/>
                  <dgm:constr type="r" for="ch" forName="ParentAccent10" refType="w" fact="0.0787"/>
                  <dgm:constr type="t" for="ch" forName="ParentAccent10" refType="h" fact="0.5679"/>
                  <dgm:constr type="w" for="ch" forName="ParentAccent10" refType="w" fact="0.0469"/>
                  <dgm:constr type="h" for="ch" forName="ParentAccent10" refType="h" fact="0.0988"/>
                </dgm:constrLst>
              </dgm:if>
              <dgm:if name="Name16" axis="ch" ptType="node" func="cnt" op="equ" val="1">
                <dgm:alg type="composite">
                  <dgm:param type="ar" val="3.4411"/>
                </dgm:alg>
                <dgm:constrLst>
                  <dgm:constr type="primFontSz" for="des" forName="Child1" val="65"/>
                  <dgm:constr type="primFontSz" for="des" forName="Child1" refType="primFontSz" refFor="des" refForName="Parent" op="lte"/>
                  <dgm:constr type="r" for="ch" forName="Child1Accent1" refType="w" fact="0.716"/>
                  <dgm:constr type="t" for="ch" forName="Child1Accent1" refType="h" fact="0.4012"/>
                  <dgm:constr type="w" for="ch" forName="Child1Accent1" refType="w" fact="0.0574"/>
                  <dgm:constr type="h" for="ch" forName="Child1Accent1" refType="h" fact="0.1976"/>
                  <dgm:constr type="r" for="ch" forName="Child1Accent2" refType="w" fact="0.7728"/>
                  <dgm:constr type="t" for="ch" forName="Child1Accent2" refType="h" fact="0.4506"/>
                  <dgm:constr type="w" for="ch" forName="Child1Accent2" refType="w" fact="0.0287"/>
                  <dgm:constr type="h" for="ch" forName="Child1Accent2" refType="h" fact="0.0988"/>
                  <dgm:constr type="r" for="ch" forName="Child1Accent3" refType="w" fact="0.8295"/>
                  <dgm:constr type="t" for="ch" forName="Child1Accent3" refType="h" fact="0.4506"/>
                  <dgm:constr type="w" for="ch" forName="Child1Accent3" refType="w" fact="0.0287"/>
                  <dgm:constr type="h" for="ch" forName="Child1Accent3" refType="h" fact="0.0988"/>
                  <dgm:constr type="r" for="ch" forName="Child1Accent4" refType="w" fact="0.8863"/>
                  <dgm:constr type="t" for="ch" forName="Child1Accent4" refType="h" fact="0.4506"/>
                  <dgm:constr type="w" for="ch" forName="Child1Accent4" refType="w" fact="0.0287"/>
                  <dgm:constr type="h" for="ch" forName="Child1Accent4" refType="h" fact="0.0988"/>
                  <dgm:constr type="r" for="ch" forName="Child1Accent5" refType="w" fact="0.943"/>
                  <dgm:constr type="t" for="ch" forName="Child1Accent5" refType="h" fact="0.4506"/>
                  <dgm:constr type="w" for="ch" forName="Child1Accent5" refType="w" fact="0.0287"/>
                  <dgm:constr type="h" for="ch" forName="Child1Accent5" refType="h" fact="0.0988"/>
                  <dgm:constr type="r" for="ch" forName="Child1Accent6" refType="w" fact="0.9998"/>
                  <dgm:constr type="t" for="ch" forName="Child1Accent6" refType="h" fact="0.4506"/>
                  <dgm:constr type="w" for="ch" forName="Child1Accent6" refType="w" fact="0.0287"/>
                  <dgm:constr type="h" for="ch" forName="Child1Accent6" refType="h" fact="0.0988"/>
                  <dgm:constr type="l" for="ch" forName="Child1Accent7" refType="w" fact="0"/>
                  <dgm:constr type="t" for="ch" forName="Child1Accent7" refType="h" fact="0"/>
                  <dgm:constr type="w" for="ch" forName="Child1Accent7" refType="w" fact="0"/>
                  <dgm:constr type="h" for="ch" forName="Child1Accent7" refType="h" fact="0"/>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r" for="ch" forName="ParentAccent1" refType="w" fact="0.0287"/>
                  <dgm:constr type="t" for="ch" forName="ParentAccent1" refType="h" fact="0.4506"/>
                  <dgm:constr type="w" for="ch" forName="ParentAccent1" refType="w" fact="0.0287"/>
                  <dgm:constr type="h" for="ch" forName="ParentAccent1" refType="h" fact="0.0988"/>
                  <dgm:constr type="r" for="ch" forName="ParentAccent2" refType="w" fact="0.0813"/>
                  <dgm:constr type="t" for="ch" forName="ParentAccent2" refType="h" fact="0.4506"/>
                  <dgm:constr type="w" for="ch" forName="ParentAccent2" refType="w" fact="0.0287"/>
                  <dgm:constr type="h" for="ch" forName="ParentAccent2" refType="h" fact="0.0988"/>
                  <dgm:constr type="r" for="ch" forName="ParentAccent3" refType="w" fact="0.1339"/>
                  <dgm:constr type="t" for="ch" forName="ParentAccent3" refType="h" fact="0.4506"/>
                  <dgm:constr type="w" for="ch" forName="ParentAccent3" refType="w" fact="0.0287"/>
                  <dgm:constr type="h" for="ch" forName="ParentAccent3" refType="h" fact="0.0988"/>
                  <dgm:constr type="r" for="ch" forName="ParentAccent4" refType="w" fact="0.1864"/>
                  <dgm:constr type="t" for="ch" forName="ParentAccent4" refType="h" fact="0.4506"/>
                  <dgm:constr type="w" for="ch" forName="ParentAccent4" refType="w" fact="0.0287"/>
                  <dgm:constr type="h" for="ch" forName="ParentAccent4" refType="h" fact="0.0988"/>
                  <dgm:constr type="r" for="ch" forName="ParentAccent5" refType="w" fact="0.239"/>
                  <dgm:constr type="t" for="ch" forName="ParentAccent5" refType="h" fact="0.4506"/>
                  <dgm:constr type="w" for="ch" forName="ParentAccent5" refType="w" fact="0.0287"/>
                  <dgm:constr type="h" for="ch" forName="ParentAccent5" refType="h" fact="0.0988"/>
                  <dgm:constr type="r" for="ch" forName="ParentAccent6" refType="w" fact="0.3203"/>
                  <dgm:constr type="t" for="ch" forName="ParentAccent6" refType="h" fact="0.4012"/>
                  <dgm:constr type="w" for="ch" forName="ParentAccent6" refType="w" fact="0.0574"/>
                  <dgm:constr type="h" for="ch" forName="ParentAccent6" refType="h" fact="0.1976"/>
                  <dgm:constr type="r" for="ch" forName="ParentAccent7" refType="w" fact="0.0755"/>
                  <dgm:constr type="t" for="ch" forName="ParentAccent7" refType="h" fact="0.2465"/>
                  <dgm:constr type="w" for="ch" forName="ParentAccent7" refType="w" fact="0.0287"/>
                  <dgm:constr type="h" for="ch" forName="ParentAccent7" refType="h" fact="0.0988"/>
                  <dgm:constr type="r" for="ch" forName="ParentAccent8" refType="w" fact="0.0755"/>
                  <dgm:constr type="t" for="ch" forName="ParentAccent8" refType="h" fact="0.6562"/>
                  <dgm:constr type="w" for="ch" forName="ParentAccent8" refType="w" fact="0.0287"/>
                  <dgm:constr type="h" for="ch" forName="ParentAccent8" refType="h" fact="0.0988"/>
                  <dgm:constr type="r" for="ch" forName="ParentAccent9" refType="w" fact="0.0499"/>
                  <dgm:constr type="t" for="ch" forName="ParentAccent9" refType="h" fact="0.3353"/>
                  <dgm:constr type="w" for="ch" forName="ParentAccent9" refType="w" fact="0.0287"/>
                  <dgm:constr type="h" for="ch" forName="ParentAccent9" refType="h" fact="0.0988"/>
                  <dgm:constr type="r" for="ch" forName="ParentAccent10" refType="w" fact="0.0482"/>
                  <dgm:constr type="t" for="ch" forName="ParentAccent10" refType="h" fact="0.5679"/>
                  <dgm:constr type="w" for="ch" forName="ParentAccent10" refType="w" fact="0.0287"/>
                  <dgm:constr type="h" for="ch" forName="ParentAccent10" refType="h" fact="0.0988"/>
                  <dgm:constr type="r" for="ch" forName="Child1" refType="w"/>
                  <dgm:constr type="t" for="ch" forName="Child1" refType="h" fact="0.1978"/>
                  <dgm:constr type="w" for="ch" forName="Child1" refType="w" fact="0.2544"/>
                  <dgm:constr type="h" for="ch" forName="Child1" refType="h" fact="0.2541"/>
                  <dgm:constr type="r" for="ch" forName="Parent" refType="w" fact="0.6347"/>
                  <dgm:constr type="t" for="ch" forName="Parent" refType="h" fact="0"/>
                  <dgm:constr type="w" for="ch" forName="Parent" refType="w" fact="0.2906"/>
                  <dgm:constr type="h" for="ch" forName="Parent" refType="h"/>
                </dgm:constrLst>
              </dgm:if>
              <dgm:if name="Name17" axis="ch" ptType="node" func="cnt" op="equ" val="2">
                <dgm:alg type="composite">
                  <dgm:param type="ar" val="2.1185"/>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Child1Accent1" refType="w" fact="0.6564"/>
                  <dgm:constr type="t" for="ch" forName="Child1Accent1" refType="h" fact="0.2211"/>
                  <dgm:constr type="w" for="ch" forName="Child1Accent1" refType="w" fact="0.0574"/>
                  <dgm:constr type="h" for="ch" forName="Child1Accent1" refType="h" fact="0.1217"/>
                  <dgm:constr type="r" for="ch" forName="Child1Accent2" refType="w" fact="0.6932"/>
                  <dgm:constr type="t" for="ch" forName="Child1Accent2" refType="h" fact="0.1569"/>
                  <dgm:constr type="w" for="ch" forName="Child1Accent2" refType="w" fact="0.0287"/>
                  <dgm:constr type="h" for="ch" forName="Child1Accent2" refType="h" fact="0.0608"/>
                  <dgm:constr type="r" for="ch" forName="Child1Accent3" refType="w" fact="0.7545"/>
                  <dgm:constr type="t" for="ch" forName="Child1Accent3" refType="h" fact="0.1569"/>
                  <dgm:constr type="w" for="ch" forName="Child1Accent3" refType="w" fact="0.0287"/>
                  <dgm:constr type="h" for="ch" forName="Child1Accent3" refType="h" fact="0.0608"/>
                  <dgm:constr type="r" for="ch" forName="Child1Accent4" refType="w" fact="0.8158"/>
                  <dgm:constr type="t" for="ch" forName="Child1Accent4" refType="h" fact="0.1569"/>
                  <dgm:constr type="w" for="ch" forName="Child1Accent4" refType="w" fact="0.0287"/>
                  <dgm:constr type="h" for="ch" forName="Child1Accent4" refType="h" fact="0.0608"/>
                  <dgm:constr type="r" for="ch" forName="Child1Accent5" refType="w" fact="0.8771"/>
                  <dgm:constr type="t" for="ch" forName="Child1Accent5" refType="h" fact="0.1569"/>
                  <dgm:constr type="w" for="ch" forName="Child1Accent5" refType="w" fact="0.0287"/>
                  <dgm:constr type="h" for="ch" forName="Child1Accent5" refType="h" fact="0.0608"/>
                  <dgm:constr type="r" for="ch" forName="Child1Accent6" refType="w" fact="0.9385"/>
                  <dgm:constr type="t" for="ch" forName="Child1Accent6" refType="h" fact="0.1569"/>
                  <dgm:constr type="w" for="ch" forName="Child1Accent6" refType="w" fact="0.0287"/>
                  <dgm:constr type="h" for="ch" forName="Child1Accent6" refType="h" fact="0.0608"/>
                  <dgm:constr type="r" for="ch" forName="Child1Accent7" refType="w" fact="0.9998"/>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r" for="ch" forName="Child2Accent1" refType="w" fact="0.6564"/>
                  <dgm:constr type="t" for="ch" forName="Child2Accent1" refType="h" fact="0.8153"/>
                  <dgm:constr type="w" for="ch" forName="Child2Accent1" refType="w" fact="0.0574"/>
                  <dgm:constr type="h" for="ch" forName="Child2Accent1" refType="h" fact="0.1217"/>
                  <dgm:constr type="r" for="ch" forName="Child2Accent2" refType="w" fact="0.6932"/>
                  <dgm:constr type="t" for="ch" forName="Child2Accent2" refType="h" fact="0.9392"/>
                  <dgm:constr type="w" for="ch" forName="Child2Accent2" refType="w" fact="0.0287"/>
                  <dgm:constr type="h" for="ch" forName="Child2Accent2" refType="h" fact="0.0608"/>
                  <dgm:constr type="r" for="ch" forName="Child2Accent3" refType="w" fact="0.7545"/>
                  <dgm:constr type="t" for="ch" forName="Child2Accent3" refType="h" fact="0.9392"/>
                  <dgm:constr type="w" for="ch" forName="Child2Accent3" refType="w" fact="0.0287"/>
                  <dgm:constr type="h" for="ch" forName="Child2Accent3" refType="h" fact="0.0608"/>
                  <dgm:constr type="r" for="ch" forName="Child2Accent4" refType="w" fact="0.8158"/>
                  <dgm:constr type="t" for="ch" forName="Child2Accent4" refType="h" fact="0.9392"/>
                  <dgm:constr type="w" for="ch" forName="Child2Accent4" refType="w" fact="0.0287"/>
                  <dgm:constr type="h" for="ch" forName="Child2Accent4" refType="h" fact="0.0608"/>
                  <dgm:constr type="r" for="ch" forName="Child2Accent5" refType="w" fact="0.8771"/>
                  <dgm:constr type="t" for="ch" forName="Child2Accent5" refType="h" fact="0.9392"/>
                  <dgm:constr type="w" for="ch" forName="Child2Accent5" refType="w" fact="0.0287"/>
                  <dgm:constr type="h" for="ch" forName="Child2Accent5" refType="h" fact="0.0608"/>
                  <dgm:constr type="r" for="ch" forName="Child2Accent6" refType="w" fact="0.9385"/>
                  <dgm:constr type="t" for="ch" forName="Child2Accent6" refType="h" fact="0.9392"/>
                  <dgm:constr type="w" for="ch" forName="Child2Accent6" refType="w" fact="0.0287"/>
                  <dgm:constr type="h" for="ch" forName="Child2Accent6" refType="h" fact="0.0608"/>
                  <dgm:constr type="r" for="ch" forName="Child2Accent7" refType="w" fact="0.9998"/>
                  <dgm:constr type="t" for="ch" forName="Child2Accent7" refType="h" fact="0.9392"/>
                  <dgm:constr type="w" for="ch" forName="Child2Accent7" refType="w" fact="0.0287"/>
                  <dgm:constr type="h" for="ch" forName="Child2Accent7" refType="h" fact="0.0608"/>
                  <dgm:constr type="r" for="ch" forName="ParentAccent1" refType="w" fact="0.0287"/>
                  <dgm:constr type="t" for="ch" forName="ParentAccent1" refType="h" fact="0.5511"/>
                  <dgm:constr type="w" for="ch" forName="ParentAccent1" refType="w" fact="0.0287"/>
                  <dgm:constr type="h" for="ch" forName="ParentAccent1" refType="h" fact="0.0608"/>
                  <dgm:constr type="r" for="ch" forName="ParentAccent2" refType="w" fact="0.0813"/>
                  <dgm:constr type="t" for="ch" forName="ParentAccent2" refType="h" fact="0.5511"/>
                  <dgm:constr type="w" for="ch" forName="ParentAccent2" refType="w" fact="0.0287"/>
                  <dgm:constr type="h" for="ch" forName="ParentAccent2" refType="h" fact="0.0608"/>
                  <dgm:constr type="r" for="ch" forName="ParentAccent3" refType="w" fact="0.1339"/>
                  <dgm:constr type="t" for="ch" forName="ParentAccent3" refType="h" fact="0.5511"/>
                  <dgm:constr type="w" for="ch" forName="ParentAccent3" refType="w" fact="0.0287"/>
                  <dgm:constr type="h" for="ch" forName="ParentAccent3" refType="h" fact="0.0608"/>
                  <dgm:constr type="r" for="ch" forName="ParentAccent4" refType="w" fact="0.1864"/>
                  <dgm:constr type="t" for="ch" forName="ParentAccent4" refType="h" fact="0.5511"/>
                  <dgm:constr type="w" for="ch" forName="ParentAccent4" refType="w" fact="0.0287"/>
                  <dgm:constr type="h" for="ch" forName="ParentAccent4" refType="h" fact="0.0608"/>
                  <dgm:constr type="r" for="ch" forName="ParentAccent5" refType="w" fact="0.239"/>
                  <dgm:constr type="t" for="ch" forName="ParentAccent5" refType="h" fact="0.5511"/>
                  <dgm:constr type="w" for="ch" forName="ParentAccent5" refType="w" fact="0.0287"/>
                  <dgm:constr type="h" for="ch" forName="ParentAccent5" refType="h" fact="0.0608"/>
                  <dgm:constr type="r" for="ch" forName="ParentAccent6" refType="w" fact="0.3203"/>
                  <dgm:constr type="t" for="ch" forName="ParentAccent6" refType="h" fact="0.5207"/>
                  <dgm:constr type="w" for="ch" forName="ParentAccent6" refType="w" fact="0.0574"/>
                  <dgm:constr type="h" for="ch" forName="ParentAccent6" refType="h" fact="0.1217"/>
                  <dgm:constr type="r" for="ch" forName="ParentAccent7" refType="w" fact="0.0755"/>
                  <dgm:constr type="t" for="ch" forName="ParentAccent7" refType="h" fact="0.4255"/>
                  <dgm:constr type="w" for="ch" forName="ParentAccent7" refType="w" fact="0.0287"/>
                  <dgm:constr type="h" for="ch" forName="ParentAccent7" refType="h" fact="0.0608"/>
                  <dgm:constr type="r" for="ch" forName="ParentAccent8" refType="w" fact="0.0755"/>
                  <dgm:constr type="t" for="ch" forName="ParentAccent8" refType="h" fact="0.6776"/>
                  <dgm:constr type="w" for="ch" forName="ParentAccent8" refType="w" fact="0.0287"/>
                  <dgm:constr type="h" for="ch" forName="ParentAccent8" refType="h" fact="0.0608"/>
                  <dgm:constr type="r" for="ch" forName="ParentAccent9" refType="w" fact="0.0499"/>
                  <dgm:constr type="t" for="ch" forName="ParentAccent9" refType="h" fact="0.4801"/>
                  <dgm:constr type="w" for="ch" forName="ParentAccent9" refType="w" fact="0.0287"/>
                  <dgm:constr type="h" for="ch" forName="ParentAccent9" refType="h" fact="0.0608"/>
                  <dgm:constr type="r" for="ch" forName="ParentAccent10" refType="w" fact="0.0482"/>
                  <dgm:constr type="t" for="ch" forName="ParentAccent10" refType="h" fact="0.6233"/>
                  <dgm:constr type="w" for="ch" forName="ParentAccent10" refType="w" fact="0.0287"/>
                  <dgm:constr type="h" for="ch" forName="ParentAccent10" refType="h" fact="0.0608"/>
                  <dgm:constr type="r" for="ch" forName="Child2" refType="w"/>
                  <dgm:constr type="t" for="ch" forName="Child2" refType="h" fact="0.7822"/>
                  <dgm:constr type="w" for="ch" forName="Child2" refType="w" fact="0.3364"/>
                  <dgm:constr type="h" for="ch" forName="Child2" refType="h" fact="0.1564"/>
                  <dgm:constr type="r" for="ch" forName="Child1" refType="w"/>
                  <dgm:constr type="t" for="ch" forName="Child1" refType="h" fact="0"/>
                  <dgm:constr type="w" for="ch" forName="Child1" refType="w" fact="0.3364"/>
                  <dgm:constr type="h" for="ch" forName="Child1" refType="h" fact="0.1564"/>
                  <dgm:constr type="r" for="ch" forName="Parent" refType="w" fact="0.6347"/>
                  <dgm:constr type="t" for="ch" forName="Parent" refType="h" fact="0.2737"/>
                  <dgm:constr type="w" for="ch" forName="Parent" refType="w" fact="0.2906"/>
                  <dgm:constr type="h" for="ch" forName="Parent" refType="h" fact="0.6157"/>
                </dgm:constrLst>
              </dgm:if>
              <dgm:if name="Name18" axis="ch" ptType="node" func="cnt" op="equ" val="3">
                <dgm:alg type="composite">
                  <dgm:param type="ar" val="2.1185"/>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Child1Accent1" refType="w" fact="0.6564"/>
                  <dgm:constr type="t" for="ch" forName="Child1Accent1" refType="h" fact="0.2211"/>
                  <dgm:constr type="w" for="ch" forName="Child1Accent1" refType="w" fact="0.0574"/>
                  <dgm:constr type="h" for="ch" forName="Child1Accent1" refType="h" fact="0.1217"/>
                  <dgm:constr type="r" for="ch" forName="Child1Accent2" refType="w" fact="0.6932"/>
                  <dgm:constr type="t" for="ch" forName="Child1Accent2" refType="h" fact="0.1569"/>
                  <dgm:constr type="w" for="ch" forName="Child1Accent2" refType="w" fact="0.0287"/>
                  <dgm:constr type="h" for="ch" forName="Child1Accent2" refType="h" fact="0.0608"/>
                  <dgm:constr type="r" for="ch" forName="Child1Accent3" refType="w" fact="0.7545"/>
                  <dgm:constr type="t" for="ch" forName="Child1Accent3" refType="h" fact="0.1569"/>
                  <dgm:constr type="w" for="ch" forName="Child1Accent3" refType="w" fact="0.0287"/>
                  <dgm:constr type="h" for="ch" forName="Child1Accent3" refType="h" fact="0.0608"/>
                  <dgm:constr type="r" for="ch" forName="Child1Accent4" refType="w" fact="0.8158"/>
                  <dgm:constr type="t" for="ch" forName="Child1Accent4" refType="h" fact="0.1569"/>
                  <dgm:constr type="w" for="ch" forName="Child1Accent4" refType="w" fact="0.0287"/>
                  <dgm:constr type="h" for="ch" forName="Child1Accent4" refType="h" fact="0.0608"/>
                  <dgm:constr type="r" for="ch" forName="Child1Accent5" refType="w" fact="0.8771"/>
                  <dgm:constr type="t" for="ch" forName="Child1Accent5" refType="h" fact="0.1569"/>
                  <dgm:constr type="w" for="ch" forName="Child1Accent5" refType="w" fact="0.0287"/>
                  <dgm:constr type="h" for="ch" forName="Child1Accent5" refType="h" fact="0.0608"/>
                  <dgm:constr type="r" for="ch" forName="Child1Accent6" refType="w" fact="0.9385"/>
                  <dgm:constr type="t" for="ch" forName="Child1Accent6" refType="h" fact="0.1569"/>
                  <dgm:constr type="w" for="ch" forName="Child1Accent6" refType="w" fact="0.0287"/>
                  <dgm:constr type="h" for="ch" forName="Child1Accent6" refType="h" fact="0.0608"/>
                  <dgm:constr type="r" for="ch" forName="Child1Accent7" refType="w" fact="0.9998"/>
                  <dgm:constr type="t" for="ch" forName="Child1Accent7" refType="h" fact="0.1569"/>
                  <dgm:constr type="w" for="ch" forName="Child1Accent7" refType="w" fact="0.0287"/>
                  <dgm:constr type="h" for="ch" forName="Child1Accent7" refType="h" fact="0.0608"/>
                  <dgm:constr type="r" for="ch" forName="Child1Accent8" refType="w" fact="0"/>
                  <dgm:constr type="t" for="ch" forName="Child1Accent8" refType="h" fact="0"/>
                  <dgm:constr type="w" for="ch" forName="Child1Accent8" refType="w" fact="0"/>
                  <dgm:constr type="h" for="ch" forName="Child1Accent8" refType="h" fact="0"/>
                  <dgm:constr type="r" for="ch" forName="Child1Accent9" refType="w" fact="0"/>
                  <dgm:constr type="t" for="ch" forName="Child1Accent9" refType="h" fact="0"/>
                  <dgm:constr type="w" for="ch" forName="Child1Accent9" refType="w" fact="0"/>
                  <dgm:constr type="h" for="ch" forName="Child1Accent9" refType="h" fact="0"/>
                  <dgm:constr type="r" for="ch" forName="Child2Accent1" refType="w" fact="0.716"/>
                  <dgm:constr type="t" for="ch" forName="Child2Accent1" refType="h" fact="0.5207"/>
                  <dgm:constr type="w" for="ch" forName="Child2Accent1" refType="w" fact="0.0574"/>
                  <dgm:constr type="h" for="ch" forName="Child2Accent1" refType="h" fact="0.1217"/>
                  <dgm:constr type="r" for="ch" forName="Child2Accent2" refType="w" fact="0.7728"/>
                  <dgm:constr type="t" for="ch" forName="Child2Accent2" refType="h" fact="0.5511"/>
                  <dgm:constr type="w" for="ch" forName="Child2Accent2" refType="w" fact="0.0287"/>
                  <dgm:constr type="h" for="ch" forName="Child2Accent2" refType="h" fact="0.0608"/>
                  <dgm:constr type="r" for="ch" forName="Child2Accent3" refType="w" fact="0.8295"/>
                  <dgm:constr type="t" for="ch" forName="Child2Accent3" refType="h" fact="0.5511"/>
                  <dgm:constr type="w" for="ch" forName="Child2Accent3" refType="w" fact="0.0287"/>
                  <dgm:constr type="h" for="ch" forName="Child2Accent3" refType="h" fact="0.0608"/>
                  <dgm:constr type="r" for="ch" forName="Child2Accent4" refType="w" fact="0.8863"/>
                  <dgm:constr type="t" for="ch" forName="Child2Accent4" refType="h" fact="0.5511"/>
                  <dgm:constr type="w" for="ch" forName="Child2Accent4" refType="w" fact="0.0287"/>
                  <dgm:constr type="h" for="ch" forName="Child2Accent4" refType="h" fact="0.0608"/>
                  <dgm:constr type="r" for="ch" forName="Child2Accent5" refType="w" fact="0.943"/>
                  <dgm:constr type="t" for="ch" forName="Child2Accent5" refType="h" fact="0.5511"/>
                  <dgm:constr type="w" for="ch" forName="Child2Accent5" refType="w" fact="0.0287"/>
                  <dgm:constr type="h" for="ch" forName="Child2Accent5" refType="h" fact="0.0608"/>
                  <dgm:constr type="r" for="ch" forName="Child2Accent6" refType="w" fact="0.9998"/>
                  <dgm:constr type="t" for="ch" forName="Child2Accent6" refType="h" fact="0.5511"/>
                  <dgm:constr type="w" for="ch" forName="Child2Accent6" refType="w" fact="0.0287"/>
                  <dgm:constr type="h" for="ch" forName="Child2Accent6" refType="h" fact="0.0608"/>
                  <dgm:constr type="r" for="ch" forName="Child2Accent7" refType="w" fact="0"/>
                  <dgm:constr type="t" for="ch" forName="Child2Accent7" refType="h" fact="0"/>
                  <dgm:constr type="w" for="ch" forName="Child2Accent7" refType="w" fact="0"/>
                  <dgm:constr type="h" for="ch" forName="Child2Accent7" refType="h" fact="0"/>
                  <dgm:constr type="r" for="ch" forName="Child3Accent1" refType="w" fact="0.6564"/>
                  <dgm:constr type="t" for="ch" forName="Child3Accent1" refType="h" fact="0.8153"/>
                  <dgm:constr type="w" for="ch" forName="Child3Accent1" refType="w" fact="0.0574"/>
                  <dgm:constr type="h" for="ch" forName="Child3Accent1" refType="h" fact="0.1217"/>
                  <dgm:constr type="r" for="ch" forName="Child3Accent2" refType="w" fact="0.6932"/>
                  <dgm:constr type="t" for="ch" forName="Child3Accent2" refType="h" fact="0.9392"/>
                  <dgm:constr type="w" for="ch" forName="Child3Accent2" refType="w" fact="0.0287"/>
                  <dgm:constr type="h" for="ch" forName="Child3Accent2" refType="h" fact="0.0608"/>
                  <dgm:constr type="r" for="ch" forName="Child3Accent3" refType="w" fact="0.7545"/>
                  <dgm:constr type="t" for="ch" forName="Child3Accent3" refType="h" fact="0.9392"/>
                  <dgm:constr type="w" for="ch" forName="Child3Accent3" refType="w" fact="0.0287"/>
                  <dgm:constr type="h" for="ch" forName="Child3Accent3" refType="h" fact="0.0608"/>
                  <dgm:constr type="r" for="ch" forName="Child3Accent4" refType="w" fact="0.8158"/>
                  <dgm:constr type="t" for="ch" forName="Child3Accent4" refType="h" fact="0.9392"/>
                  <dgm:constr type="w" for="ch" forName="Child3Accent4" refType="w" fact="0.0287"/>
                  <dgm:constr type="h" for="ch" forName="Child3Accent4" refType="h" fact="0.0608"/>
                  <dgm:constr type="r" for="ch" forName="Child3Accent5" refType="w" fact="0.8771"/>
                  <dgm:constr type="t" for="ch" forName="Child3Accent5" refType="h" fact="0.9392"/>
                  <dgm:constr type="w" for="ch" forName="Child3Accent5" refType="w" fact="0.0287"/>
                  <dgm:constr type="h" for="ch" forName="Child3Accent5" refType="h" fact="0.0608"/>
                  <dgm:constr type="r" for="ch" forName="Child3Accent6" refType="w" fact="0.9385"/>
                  <dgm:constr type="t" for="ch" forName="Child3Accent6" refType="h" fact="0.9392"/>
                  <dgm:constr type="w" for="ch" forName="Child3Accent6" refType="w" fact="0.0287"/>
                  <dgm:constr type="h" for="ch" forName="Child3Accent6" refType="h" fact="0.0608"/>
                  <dgm:constr type="r" for="ch" forName="Child3Accent7" refType="w" fact="0.9998"/>
                  <dgm:constr type="t" for="ch" forName="Child3Accent7" refType="h" fact="0.9392"/>
                  <dgm:constr type="w" for="ch" forName="Child3Accent7" refType="w" fact="0.0287"/>
                  <dgm:constr type="h" for="ch" forName="Child3Accent7" refType="h" fact="0.0608"/>
                  <dgm:constr type="r" for="ch" forName="ParentAccent1" refType="w" fact="0.0287"/>
                  <dgm:constr type="t" for="ch" forName="ParentAccent1" refType="h" fact="0.5511"/>
                  <dgm:constr type="w" for="ch" forName="ParentAccent1" refType="w" fact="0.0287"/>
                  <dgm:constr type="h" for="ch" forName="ParentAccent1" refType="h" fact="0.0608"/>
                  <dgm:constr type="r" for="ch" forName="ParentAccent2" refType="w" fact="0.0813"/>
                  <dgm:constr type="t" for="ch" forName="ParentAccent2" refType="h" fact="0.5511"/>
                  <dgm:constr type="w" for="ch" forName="ParentAccent2" refType="w" fact="0.0287"/>
                  <dgm:constr type="h" for="ch" forName="ParentAccent2" refType="h" fact="0.0608"/>
                  <dgm:constr type="r" for="ch" forName="ParentAccent3" refType="w" fact="0.1339"/>
                  <dgm:constr type="t" for="ch" forName="ParentAccent3" refType="h" fact="0.5511"/>
                  <dgm:constr type="w" for="ch" forName="ParentAccent3" refType="w" fact="0.0287"/>
                  <dgm:constr type="h" for="ch" forName="ParentAccent3" refType="h" fact="0.0608"/>
                  <dgm:constr type="r" for="ch" forName="ParentAccent4" refType="w" fact="0.1864"/>
                  <dgm:constr type="t" for="ch" forName="ParentAccent4" refType="h" fact="0.5511"/>
                  <dgm:constr type="w" for="ch" forName="ParentAccent4" refType="w" fact="0.0287"/>
                  <dgm:constr type="h" for="ch" forName="ParentAccent4" refType="h" fact="0.0608"/>
                  <dgm:constr type="r" for="ch" forName="ParentAccent5" refType="w" fact="0.239"/>
                  <dgm:constr type="t" for="ch" forName="ParentAccent5" refType="h" fact="0.5511"/>
                  <dgm:constr type="w" for="ch" forName="ParentAccent5" refType="w" fact="0.0287"/>
                  <dgm:constr type="h" for="ch" forName="ParentAccent5" refType="h" fact="0.0608"/>
                  <dgm:constr type="r" for="ch" forName="ParentAccent6" refType="w" fact="0.3203"/>
                  <dgm:constr type="t" for="ch" forName="ParentAccent6" refType="h" fact="0.5207"/>
                  <dgm:constr type="w" for="ch" forName="ParentAccent6" refType="w" fact="0.0574"/>
                  <dgm:constr type="h" for="ch" forName="ParentAccent6" refType="h" fact="0.1217"/>
                  <dgm:constr type="r" for="ch" forName="ParentAccent7" refType="w" fact="0.0755"/>
                  <dgm:constr type="t" for="ch" forName="ParentAccent7" refType="h" fact="0.4255"/>
                  <dgm:constr type="w" for="ch" forName="ParentAccent7" refType="w" fact="0.0287"/>
                  <dgm:constr type="h" for="ch" forName="ParentAccent7" refType="h" fact="0.0608"/>
                  <dgm:constr type="r" for="ch" forName="ParentAccent8" refType="w" fact="0.0755"/>
                  <dgm:constr type="t" for="ch" forName="ParentAccent8" refType="h" fact="0.6776"/>
                  <dgm:constr type="w" for="ch" forName="ParentAccent8" refType="w" fact="0.0287"/>
                  <dgm:constr type="h" for="ch" forName="ParentAccent8" refType="h" fact="0.0608"/>
                  <dgm:constr type="r" for="ch" forName="ParentAccent9" refType="w" fact="0.0499"/>
                  <dgm:constr type="t" for="ch" forName="ParentAccent9" refType="h" fact="0.4801"/>
                  <dgm:constr type="w" for="ch" forName="ParentAccent9" refType="w" fact="0.0287"/>
                  <dgm:constr type="h" for="ch" forName="ParentAccent9" refType="h" fact="0.0608"/>
                  <dgm:constr type="r" for="ch" forName="ParentAccent10" refType="w" fact="0.0482"/>
                  <dgm:constr type="t" for="ch" forName="ParentAccent10" refType="h" fact="0.6233"/>
                  <dgm:constr type="w" for="ch" forName="ParentAccent10" refType="w" fact="0.0287"/>
                  <dgm:constr type="h" for="ch" forName="ParentAccent10" refType="h" fact="0.0608"/>
                  <dgm:constr type="r" for="ch" forName="Child3" refType="w"/>
                  <dgm:constr type="t" for="ch" forName="Child3" refType="h" fact="0.7822"/>
                  <dgm:constr type="w" for="ch" forName="Child3" refType="w" fact="0.3364"/>
                  <dgm:constr type="h" for="ch" forName="Child3" refType="h" fact="0.1564"/>
                  <dgm:constr type="r" for="ch" forName="Child2" refType="w"/>
                  <dgm:constr type="t" for="ch" forName="Child2" refType="h" fact="0.3955"/>
                  <dgm:constr type="w" for="ch" forName="Child2" refType="w" fact="0.2544"/>
                  <dgm:constr type="h" for="ch" forName="Child2" refType="h" fact="0.1564"/>
                  <dgm:constr type="r" for="ch" forName="Child1" refType="w"/>
                  <dgm:constr type="t" for="ch" forName="Child1" refType="h" fact="0"/>
                  <dgm:constr type="w" for="ch" forName="Child1" refType="w" fact="0.3364"/>
                  <dgm:constr type="h" for="ch" forName="Child1" refType="h" fact="0.1564"/>
                  <dgm:constr type="r" for="ch" forName="Parent" refType="w" fact="0.6347"/>
                  <dgm:constr type="t" for="ch" forName="Parent" refType="h" fact="0.2737"/>
                  <dgm:constr type="w" for="ch" forName="Parent" refType="w" fact="0.2906"/>
                  <dgm:constr type="h" for="ch" forName="Parent" refType="h" fact="0.6157"/>
                </dgm:constrLst>
              </dgm:if>
              <dgm:if name="Name19" axis="ch" ptType="node" func="cnt" op="equ" val="4">
                <dgm:alg type="composite">
                  <dgm:param type="ar" val="1.8304"/>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 refType="w" fact="0.6229"/>
                  <dgm:constr type="t" for="ch" forName="Parent" refType="h" fact="0.2946"/>
                  <dgm:constr type="w" for="ch" forName="Parent" refType="w" fact="0.2862"/>
                  <dgm:constr type="h" for="ch" forName="Parent" refType="h" fact="0.5239"/>
                  <dgm:constr type="r" for="ch" forName="Child1Accent1" refType="w" fact="0.6096"/>
                  <dgm:constr type="t" for="ch" forName="Child1Accent1" refType="h" fact="0.2104"/>
                  <dgm:constr type="w" for="ch" forName="Child1Accent1" refType="w" fact="0.0566"/>
                  <dgm:constr type="h" for="ch" forName="Child1Accent1" refType="h" fact="0.1035"/>
                  <dgm:constr type="r" for="ch" forName="Child1Accent3" refType="w" fact="0.6999"/>
                  <dgm:constr type="t" for="ch" forName="Child1Accent3" refType="h" fact="0.128"/>
                  <dgm:constr type="w" for="ch" forName="Child1Accent3" refType="w" fact="0.0283"/>
                  <dgm:constr type="h" for="ch" forName="Child1Accent3" refType="h" fact="0.0518"/>
                  <dgm:constr type="r" for="ch" forName="Child1Accent4" refType="w" fact="0.7582"/>
                  <dgm:constr type="t" for="ch" forName="Child1Accent4" refType="h" fact="0.128"/>
                  <dgm:constr type="w" for="ch" forName="Child1Accent4" refType="w" fact="0.0283"/>
                  <dgm:constr type="h" for="ch" forName="Child1Accent4" refType="h" fact="0.0518"/>
                  <dgm:constr type="r" for="ch" forName="Child1Accent5" refType="w" fact="0.8165"/>
                  <dgm:constr type="t" for="ch" forName="Child1Accent5" refType="h" fact="0.128"/>
                  <dgm:constr type="w" for="ch" forName="Child1Accent5" refType="w" fact="0.0283"/>
                  <dgm:constr type="h" for="ch" forName="Child1Accent5" refType="h" fact="0.0518"/>
                  <dgm:constr type="r" for="ch" forName="Child1Accent6" refType="w" fact="0.8748"/>
                  <dgm:constr type="t" for="ch" forName="Child1Accent6" refType="h" fact="0.128"/>
                  <dgm:constr type="w" for="ch" forName="Child1Accent6" refType="w" fact="0.0283"/>
                  <dgm:constr type="h" for="ch" forName="Child1Accent6" refType="h" fact="0.0518"/>
                  <dgm:constr type="r" for="ch" forName="Child3Accent1" refType="w" fact="0.6842"/>
                  <dgm:constr type="t" for="ch" forName="Child3Accent1" refType="h" fact="0.6212"/>
                  <dgm:constr type="w" for="ch" forName="Child3Accent1" refType="w" fact="0.0566"/>
                  <dgm:constr type="h" for="ch" forName="Child3Accent1" refType="h" fact="0.1035"/>
                  <dgm:constr type="r" for="ch" forName="Child3Accent2" refType="w" fact="0.7311"/>
                  <dgm:constr type="t" for="ch" forName="Child3Accent2" refType="h" fact="0.6828"/>
                  <dgm:constr type="w" for="ch" forName="Child3Accent2" refType="w" fact="0.0283"/>
                  <dgm:constr type="h" for="ch" forName="Child3Accent2" refType="h" fact="0.0518"/>
                  <dgm:constr type="r" for="ch" forName="Child3Accent4" refType="w" fact="0.8386"/>
                  <dgm:constr type="t" for="ch" forName="Child3Accent4" refType="h" fact="0.6828"/>
                  <dgm:constr type="w" for="ch" forName="Child3Accent4" refType="w" fact="0.0283"/>
                  <dgm:constr type="h" for="ch" forName="Child3Accent4" refType="h" fact="0.0518"/>
                  <dgm:constr type="r" for="ch" forName="Child3Accent5" refType="w" fact="0.8923"/>
                  <dgm:constr type="t" for="ch" forName="Child3Accent5" refType="h" fact="0.6828"/>
                  <dgm:constr type="w" for="ch" forName="Child3Accent5" refType="w" fact="0.0283"/>
                  <dgm:constr type="h" for="ch" forName="Child3Accent5" refType="h" fact="0.0518"/>
                  <dgm:constr type="r" for="ch" forName="Child1Accent7" refType="w" fact="0.9332"/>
                  <dgm:constr type="t" for="ch" forName="Child1Accent7" refType="h" fact="0.128"/>
                  <dgm:constr type="w" for="ch" forName="Child1Accent7" refType="w" fact="0.0283"/>
                  <dgm:constr type="h" for="ch" forName="Child1Accent7" refType="h" fact="0.0518"/>
                  <dgm:constr type="r" for="ch" forName="Child3Accent6" refType="w" fact="0.9461"/>
                  <dgm:constr type="t" for="ch" forName="Child3Accent6" refType="h" fact="0.6828"/>
                  <dgm:constr type="w" for="ch" forName="Child3Accent6" refType="w" fact="0.0283"/>
                  <dgm:constr type="h" for="ch" forName="Child3Accent6" refType="h" fact="0.0518"/>
                  <dgm:constr type="r" for="ch" forName="Child1Accent8" refType="w" fact="0.9915"/>
                  <dgm:constr type="t" for="ch" forName="Child1Accent8" refType="h" fact="0.128"/>
                  <dgm:constr type="w" for="ch" forName="Child1Accent8" refType="w" fact="0.0283"/>
                  <dgm:constr type="h" for="ch" forName="Child1Accent8" refType="h" fact="0.0518"/>
                  <dgm:constr type="r" for="ch" forName="Child1Accent9" refType="w" fact="0"/>
                  <dgm:constr type="t" for="ch" forName="Child1Accent9" refType="h" fact="0"/>
                  <dgm:constr type="w" for="ch" forName="Child1Accent9" refType="w" fact="0"/>
                  <dgm:constr type="h" for="ch" forName="Child1Accent9" refType="h" fact="0"/>
                  <dgm:constr type="r" for="ch" forName="Child3Accent7" refType="w" fact="0.9998"/>
                  <dgm:constr type="t" for="ch" forName="Child3Accent7" refType="h" fact="0.6828"/>
                  <dgm:constr type="w" for="ch" forName="Child3Accent7" refType="w" fact="0.0283"/>
                  <dgm:constr type="h" for="ch" forName="Child3Accent7" refType="h" fact="0.0518"/>
                  <dgm:constr type="r" for="ch" forName="Child4Accent1" refType="w" fact="0.6096"/>
                  <dgm:constr type="t" for="ch" forName="Child4Accent1" refType="h" fact="0.8"/>
                  <dgm:constr type="w" for="ch" forName="Child4Accent1" refType="w" fact="0.0566"/>
                  <dgm:constr type="h" for="ch" forName="Child4Accent1" refType="h" fact="0.1035"/>
                  <dgm:constr type="r" for="ch" forName="Child4Accent3" refType="w" fact="0.7002"/>
                  <dgm:constr type="t" for="ch" forName="Child4Accent3" refType="h" fact="0.9482"/>
                  <dgm:constr type="w" for="ch" forName="Child4Accent3" refType="w" fact="0.0283"/>
                  <dgm:constr type="h" for="ch" forName="Child4Accent3" refType="h" fact="0.0518"/>
                  <dgm:constr type="r" for="ch" forName="Child4Accent4" refType="w" fact="0.7585"/>
                  <dgm:constr type="t" for="ch" forName="Child4Accent4" refType="h" fact="0.9482"/>
                  <dgm:constr type="w" for="ch" forName="Child4Accent4" refType="w" fact="0.0283"/>
                  <dgm:constr type="h" for="ch" forName="Child4Accent4" refType="h" fact="0.0518"/>
                  <dgm:constr type="r" for="ch" forName="Child4Accent5" refType="w" fact="0.8167"/>
                  <dgm:constr type="t" for="ch" forName="Child4Accent5" refType="h" fact="0.9482"/>
                  <dgm:constr type="w" for="ch" forName="Child4Accent5" refType="w" fact="0.0283"/>
                  <dgm:constr type="h" for="ch" forName="Child4Accent5" refType="h" fact="0.0518"/>
                  <dgm:constr type="r" for="ch" forName="Child4Accent6" refType="w" fact="0.8749"/>
                  <dgm:constr type="t" for="ch" forName="Child4Accent6" refType="h" fact="0.9482"/>
                  <dgm:constr type="w" for="ch" forName="Child4Accent6" refType="w" fact="0.0283"/>
                  <dgm:constr type="h" for="ch" forName="Child4Accent6" refType="h" fact="0.0518"/>
                  <dgm:constr type="r" for="ch" forName="Child4Accent7" refType="w" fact="0.9332"/>
                  <dgm:constr type="t" for="ch" forName="Child4Accent7" refType="h" fact="0.9482"/>
                  <dgm:constr type="w" for="ch" forName="Child4Accent7" refType="w" fact="0.0283"/>
                  <dgm:constr type="h" for="ch" forName="Child4Accent7" refType="h" fact="0.0518"/>
                  <dgm:constr type="r" for="ch" forName="Child4Accent8" refType="w" fact="0.9914"/>
                  <dgm:constr type="t" for="ch" forName="Child4Accent8" refType="h" fact="0.9482"/>
                  <dgm:constr type="w" for="ch" forName="Child4Accent8" refType="w" fact="0.0283"/>
                  <dgm:constr type="h" for="ch" forName="Child4Accent8" refType="h" fact="0.0518"/>
                  <dgm:constr type="r" for="ch" forName="Child2Accent1" refType="w" fact="0.6842"/>
                  <dgm:constr type="t" for="ch" forName="Child2Accent1" refType="h" fact="0.3725"/>
                  <dgm:constr type="w" for="ch" forName="Child2Accent1" refType="w" fact="0.0566"/>
                  <dgm:constr type="h" for="ch" forName="Child2Accent1" refType="h" fact="0.1035"/>
                  <dgm:constr type="r" for="ch" forName="Child4Accent2" refType="w" fact="0.642"/>
                  <dgm:constr type="t" for="ch" forName="Child4Accent2" refType="h" fact="0.8993"/>
                  <dgm:constr type="w" for="ch" forName="Child4Accent2" refType="w" fact="0.0283"/>
                  <dgm:constr type="h" for="ch" forName="Child4Accent2" refType="h" fact="0.0518"/>
                  <dgm:constr type="r" for="ch" forName="Child1Accent2" refType="w" fact="0.6415"/>
                  <dgm:constr type="t" for="ch" forName="Child1Accent2" refType="h" fact="0.162"/>
                  <dgm:constr type="w" for="ch" forName="Child1Accent2" refType="w" fact="0.0283"/>
                  <dgm:constr type="h" for="ch" forName="Child1Accent2" refType="h" fact="0.0518"/>
                  <dgm:constr type="r" for="ch" forName="Child3Accent3" refType="w" fact="0.7849"/>
                  <dgm:constr type="t" for="ch" forName="Child3Accent3" refType="h" fact="0.6828"/>
                  <dgm:constr type="w" for="ch" forName="Child3Accent3" refType="w" fact="0.0283"/>
                  <dgm:constr type="h" for="ch" forName="Child3Accent3" refType="h" fact="0.0518"/>
                  <dgm:constr type="r" for="ch" forName="Child2Accent2" refType="w" fact="0.7311"/>
                  <dgm:constr type="t" for="ch" forName="Child2Accent2" refType="h" fact="0.3937"/>
                  <dgm:constr type="w" for="ch" forName="Child2Accent2" refType="w" fact="0.0283"/>
                  <dgm:constr type="h" for="ch" forName="Child2Accent2" refType="h" fact="0.0518"/>
                  <dgm:constr type="r" for="ch" forName="Child2Accent4" refType="w" fact="0.8386"/>
                  <dgm:constr type="t" for="ch" forName="Child2Accent4" refType="h" fact="0.3937"/>
                  <dgm:constr type="w" for="ch" forName="Child2Accent4" refType="w" fact="0.0283"/>
                  <dgm:constr type="h" for="ch" forName="Child2Accent4" refType="h" fact="0.0518"/>
                  <dgm:constr type="r" for="ch" forName="Child2Accent5" refType="w" fact="0.8923"/>
                  <dgm:constr type="t" for="ch" forName="Child2Accent5" refType="h" fact="0.3937"/>
                  <dgm:constr type="w" for="ch" forName="Child2Accent5" refType="w" fact="0.0283"/>
                  <dgm:constr type="h" for="ch" forName="Child2Accent5" refType="h" fact="0.0518"/>
                  <dgm:constr type="r" for="ch" forName="Child2Accent6" refType="w" fact="0.9461"/>
                  <dgm:constr type="t" for="ch" forName="Child2Accent6" refType="h" fact="0.3937"/>
                  <dgm:constr type="w" for="ch" forName="Child2Accent6" refType="w" fact="0.0283"/>
                  <dgm:constr type="h" for="ch" forName="Child2Accent6" refType="h" fact="0.0518"/>
                  <dgm:constr type="r" for="ch" forName="Child2Accent7" refType="w" fact="0.9998"/>
                  <dgm:constr type="t" for="ch" forName="Child2Accent7" refType="h" fact="0.3937"/>
                  <dgm:constr type="w" for="ch" forName="Child2Accent7" refType="w" fact="0.0283"/>
                  <dgm:constr type="h" for="ch" forName="Child2Accent7" refType="h" fact="0.0518"/>
                  <dgm:constr type="r" for="ch" forName="Child2Accent3" refType="w" fact="0.7849"/>
                  <dgm:constr type="t" for="ch" forName="Child2Accent3" refType="h" fact="0.3937"/>
                  <dgm:constr type="w" for="ch" forName="Child2Accent3" refType="w" fact="0.0283"/>
                  <dgm:constr type="h" for="ch" forName="Child2Accent3" refType="h" fact="0.0518"/>
                  <dgm:constr type="r" for="ch" forName="ParentAccent1" refType="w" fact="0.0283"/>
                  <dgm:constr type="t" for="ch" forName="ParentAccent1" refType="h" fact="0.5316"/>
                  <dgm:constr type="w" for="ch" forName="ParentAccent1" refType="w" fact="0.0283"/>
                  <dgm:constr type="h" for="ch" forName="ParentAccent1" refType="h" fact="0.0518"/>
                  <dgm:constr type="r" for="ch" forName="ParentAccent2" refType="w" fact="0.0801"/>
                  <dgm:constr type="t" for="ch" forName="ParentAccent2" refType="h" fact="0.5316"/>
                  <dgm:constr type="w" for="ch" forName="ParentAccent2" refType="w" fact="0.0283"/>
                  <dgm:constr type="h" for="ch" forName="ParentAccent2" refType="h" fact="0.0518"/>
                  <dgm:constr type="r" for="ch" forName="ParentAccent3" refType="w" fact="0.1318"/>
                  <dgm:constr type="t" for="ch" forName="ParentAccent3" refType="h" fact="0.5316"/>
                  <dgm:constr type="w" for="ch" forName="ParentAccent3" refType="w" fact="0.0283"/>
                  <dgm:constr type="h" for="ch" forName="ParentAccent3" refType="h" fact="0.0518"/>
                  <dgm:constr type="r" for="ch" forName="ParentAccent4" refType="w" fact="0.1836"/>
                  <dgm:constr type="t" for="ch" forName="ParentAccent4" refType="h" fact="0.5316"/>
                  <dgm:constr type="w" for="ch" forName="ParentAccent4" refType="w" fact="0.0283"/>
                  <dgm:constr type="h" for="ch" forName="ParentAccent4" refType="h" fact="0.0518"/>
                  <dgm:constr type="r" for="ch" forName="ParentAccent5" refType="w" fact="0.2354"/>
                  <dgm:constr type="t" for="ch" forName="ParentAccent5" refType="h" fact="0.5316"/>
                  <dgm:constr type="w" for="ch" forName="ParentAccent5" refType="w" fact="0.0283"/>
                  <dgm:constr type="h" for="ch" forName="ParentAccent5" refType="h" fact="0.0518"/>
                  <dgm:constr type="r" for="ch" forName="ParentAccent6" refType="w" fact="0.3154"/>
                  <dgm:constr type="t" for="ch" forName="ParentAccent6" refType="h" fact="0.5057"/>
                  <dgm:constr type="w" for="ch" forName="ParentAccent6" refType="w" fact="0.0566"/>
                  <dgm:constr type="h" for="ch" forName="ParentAccent6" refType="h" fact="0.1035"/>
                  <dgm:constr type="r" for="ch" forName="ParentAccent7" refType="w" fact="0.0744"/>
                  <dgm:constr type="t" for="ch" forName="ParentAccent7" refType="h" fact="0.4247"/>
                  <dgm:constr type="w" for="ch" forName="ParentAccent7" refType="w" fact="0.0283"/>
                  <dgm:constr type="h" for="ch" forName="ParentAccent7" refType="h" fact="0.0518"/>
                  <dgm:constr type="r" for="ch" forName="ParentAccent8" refType="w" fact="0.0744"/>
                  <dgm:constr type="t" for="ch" forName="ParentAccent8" refType="h" fact="0.6392"/>
                  <dgm:constr type="w" for="ch" forName="ParentAccent8" refType="w" fact="0.0283"/>
                  <dgm:constr type="h" for="ch" forName="ParentAccent8" refType="h" fact="0.0518"/>
                  <dgm:constr type="r" for="ch" forName="ParentAccent9" refType="w" fact="0.0491"/>
                  <dgm:constr type="t" for="ch" forName="ParentAccent9" refType="h" fact="0.4712"/>
                  <dgm:constr type="w" for="ch" forName="ParentAccent9" refType="w" fact="0.0283"/>
                  <dgm:constr type="h" for="ch" forName="ParentAccent9" refType="h" fact="0.0518"/>
                  <dgm:constr type="r" for="ch" forName="ParentAccent10" refType="w" fact="0.0475"/>
                  <dgm:constr type="t" for="ch" forName="ParentAccent10" refType="h" fact="0.593"/>
                  <dgm:constr type="w" for="ch" forName="ParentAccent10" refType="w" fact="0.0283"/>
                  <dgm:constr type="h" for="ch" forName="ParentAccent10" refType="h" fact="0.0518"/>
                  <dgm:constr type="r" for="ch" forName="Child4" refType="w" fact="0.9919"/>
                  <dgm:constr type="t" for="ch" forName="Child4" refType="h" fact="0.8184"/>
                  <dgm:constr type="w" for="ch" forName="Child4" refType="w" fact="0.3192"/>
                  <dgm:constr type="h" for="ch" forName="Child4" refType="h" fact="0.1294"/>
                  <dgm:constr type="r" for="ch" forName="Child3" refType="w"/>
                  <dgm:constr type="t" for="ch" forName="Child3" refType="h" fact="0.5547"/>
                  <dgm:constr type="w" for="ch" forName="Child3" refType="w" fact="0.297"/>
                  <dgm:constr type="h" for="ch" forName="Child3" refType="h" fact="0.1294"/>
                  <dgm:constr type="r" for="ch" forName="Child2" refType="w"/>
                  <dgm:constr type="t" for="ch" forName="Child2" refType="h" fact="0.2662"/>
                  <dgm:constr type="w" for="ch" forName="Child2" refType="w" fact="0.297"/>
                  <dgm:constr type="h" for="ch" forName="Child2" refType="h" fact="0.1294"/>
                  <dgm:constr type="r" for="ch" forName="Child1" refType="w" fact="0.9919"/>
                  <dgm:constr type="t" for="ch" forName="Child1" refType="h" fact="0"/>
                  <dgm:constr type="w" for="ch" forName="Child1" refType="w" fact="0.3192"/>
                  <dgm:constr type="h" for="ch" forName="Child1" refType="h" fact="0.1294"/>
                </dgm:constrLst>
              </dgm:if>
              <dgm:else name="Name20">
                <dgm:alg type="composite">
                  <dgm:param type="ar" val="1.3278"/>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Child2Accent1" refType="w" fact="0.6564"/>
                  <dgm:constr type="t" for="ch" forName="Child2Accent1" refType="h" fact="0.3184"/>
                  <dgm:constr type="w" for="ch" forName="Child2Accent1" refType="w" fact="0.0574"/>
                  <dgm:constr type="h" for="ch" forName="Child2Accent1" refType="h" fact="0.0763"/>
                  <dgm:constr type="r" for="ch" forName="Child2Accent2" refType="w" fact="0.6932"/>
                  <dgm:constr type="t" for="ch" forName="Child2Accent2" refType="h" fact="0.2781"/>
                  <dgm:constr type="w" for="ch" forName="Child2Accent2" refType="w" fact="0.0287"/>
                  <dgm:constr type="h" for="ch" forName="Child2Accent2" refType="h" fact="0.0381"/>
                  <dgm:constr type="r" for="ch" forName="Child2Accent3" refType="w" fact="0.7545"/>
                  <dgm:constr type="t" for="ch" forName="Child2Accent3" refType="h" fact="0.2781"/>
                  <dgm:constr type="w" for="ch" forName="Child2Accent3" refType="w" fact="0.0287"/>
                  <dgm:constr type="h" for="ch" forName="Child2Accent3" refType="h" fact="0.0381"/>
                  <dgm:constr type="r" for="ch" forName="Child2Accent4" refType="w" fact="0.8158"/>
                  <dgm:constr type="t" for="ch" forName="Child2Accent4" refType="h" fact="0.2781"/>
                  <dgm:constr type="w" for="ch" forName="Child2Accent4" refType="w" fact="0.0287"/>
                  <dgm:constr type="h" for="ch" forName="Child2Accent4" refType="h" fact="0.0381"/>
                  <dgm:constr type="r" for="ch" forName="Child2Accent5" refType="w" fact="0.8771"/>
                  <dgm:constr type="t" for="ch" forName="Child2Accent5" refType="h" fact="0.2781"/>
                  <dgm:constr type="w" for="ch" forName="Child2Accent5" refType="w" fact="0.0287"/>
                  <dgm:constr type="h" for="ch" forName="Child2Accent5" refType="h" fact="0.0381"/>
                  <dgm:constr type="r" for="ch" forName="Child2Accent6" refType="w" fact="0.9385"/>
                  <dgm:constr type="t" for="ch" forName="Child2Accent6" refType="h" fact="0.2781"/>
                  <dgm:constr type="w" for="ch" forName="Child2Accent6" refType="w" fact="0.0287"/>
                  <dgm:constr type="h" for="ch" forName="Child2Accent6" refType="h" fact="0.0381"/>
                  <dgm:constr type="r" for="ch" forName="Child2Accent7" refType="w" fact="0.9998"/>
                  <dgm:constr type="t" for="ch" forName="Child2Accent7" refType="h" fact="0.2781"/>
                  <dgm:constr type="w" for="ch" forName="Child2Accent7" refType="w" fact="0.0287"/>
                  <dgm:constr type="h" for="ch" forName="Child2Accent7" refType="h" fact="0.0381"/>
                  <dgm:constr type="r" for="ch" forName="Child3Accent1" refType="w" fact="0.716"/>
                  <dgm:constr type="t" for="ch" forName="Child3Accent1" refType="h" fact="0.5061"/>
                  <dgm:constr type="w" for="ch" forName="Child3Accent1" refType="w" fact="0.0574"/>
                  <dgm:constr type="h" for="ch" forName="Child3Accent1" refType="h" fact="0.0763"/>
                  <dgm:constr type="r" for="ch" forName="Child3Accent2" refType="w" fact="0.7728"/>
                  <dgm:constr type="t" for="ch" forName="Child3Accent2" refType="h" fact="0.5252"/>
                  <dgm:constr type="w" for="ch" forName="Child3Accent2" refType="w" fact="0.0287"/>
                  <dgm:constr type="h" for="ch" forName="Child3Accent2" refType="h" fact="0.0381"/>
                  <dgm:constr type="r" for="ch" forName="Child3Accent3" refType="w" fact="0.8295"/>
                  <dgm:constr type="t" for="ch" forName="Child3Accent3" refType="h" fact="0.5252"/>
                  <dgm:constr type="w" for="ch" forName="Child3Accent3" refType="w" fact="0.0287"/>
                  <dgm:constr type="h" for="ch" forName="Child3Accent3" refType="h" fact="0.0381"/>
                  <dgm:constr type="r" for="ch" forName="Child3Accent4" refType="w" fact="0.8863"/>
                  <dgm:constr type="t" for="ch" forName="Child3Accent4" refType="h" fact="0.5252"/>
                  <dgm:constr type="w" for="ch" forName="Child3Accent4" refType="w" fact="0.0287"/>
                  <dgm:constr type="h" for="ch" forName="Child3Accent4" refType="h" fact="0.0381"/>
                  <dgm:constr type="r" for="ch" forName="Child3Accent5" refType="w" fact="0.943"/>
                  <dgm:constr type="t" for="ch" forName="Child3Accent5" refType="h" fact="0.5252"/>
                  <dgm:constr type="w" for="ch" forName="Child3Accent5" refType="w" fact="0.0287"/>
                  <dgm:constr type="h" for="ch" forName="Child3Accent5" refType="h" fact="0.0381"/>
                  <dgm:constr type="r" for="ch" forName="Child3Accent6" refType="w" fact="0.9998"/>
                  <dgm:constr type="t" for="ch" forName="Child3Accent6" refType="h" fact="0.5252"/>
                  <dgm:constr type="w" for="ch" forName="Child3Accent6" refType="w" fact="0.0287"/>
                  <dgm:constr type="h" for="ch" forName="Child3Accent6" refType="h" fact="0.0381"/>
                  <dgm:constr type="r" for="ch" forName="Child3Accent7" refType="w" fact="0"/>
                  <dgm:constr type="t" for="ch" forName="Child3Accent7" refType="h" fact="0"/>
                  <dgm:constr type="w" for="ch" forName="Child3Accent7" refType="w" fact="0"/>
                  <dgm:constr type="h" for="ch" forName="Child3Accent7" refType="h" fact="0"/>
                  <dgm:constr type="r" for="ch" forName="Child4Accent1" refType="w" fact="0.6564"/>
                  <dgm:constr type="t" for="ch" forName="Child4Accent1" refType="h" fact="0.6908"/>
                  <dgm:constr type="w" for="ch" forName="Child4Accent1" refType="w" fact="0.0574"/>
                  <dgm:constr type="h" for="ch" forName="Child4Accent1" refType="h" fact="0.0763"/>
                  <dgm:constr type="r" for="ch" forName="Child4Accent2" refType="w" fact="0.6932"/>
                  <dgm:constr type="t" for="ch" forName="Child4Accent2" refType="h" fact="0.7684"/>
                  <dgm:constr type="w" for="ch" forName="Child4Accent2" refType="w" fact="0.0287"/>
                  <dgm:constr type="h" for="ch" forName="Child4Accent2" refType="h" fact="0.0381"/>
                  <dgm:constr type="r" for="ch" forName="Child4Accent3" refType="w" fact="0.7545"/>
                  <dgm:constr type="t" for="ch" forName="Child4Accent3" refType="h" fact="0.7684"/>
                  <dgm:constr type="w" for="ch" forName="Child4Accent3" refType="w" fact="0.0287"/>
                  <dgm:constr type="h" for="ch" forName="Child4Accent3" refType="h" fact="0.0381"/>
                  <dgm:constr type="r" for="ch" forName="Child4Accent4" refType="w" fact="0.8158"/>
                  <dgm:constr type="t" for="ch" forName="Child4Accent4" refType="h" fact="0.7684"/>
                  <dgm:constr type="w" for="ch" forName="Child4Accent4" refType="w" fact="0.0287"/>
                  <dgm:constr type="h" for="ch" forName="Child4Accent4" refType="h" fact="0.0381"/>
                  <dgm:constr type="r" for="ch" forName="Child4Accent5" refType="w" fact="0.8771"/>
                  <dgm:constr type="t" for="ch" forName="Child4Accent5" refType="h" fact="0.7684"/>
                  <dgm:constr type="w" for="ch" forName="Child4Accent5" refType="w" fact="0.0287"/>
                  <dgm:constr type="h" for="ch" forName="Child4Accent5" refType="h" fact="0.0381"/>
                  <dgm:constr type="r" for="ch" forName="Child4Accent6" refType="w" fact="0.9385"/>
                  <dgm:constr type="t" for="ch" forName="Child4Accent6" refType="h" fact="0.7684"/>
                  <dgm:constr type="w" for="ch" forName="Child4Accent6" refType="w" fact="0.0287"/>
                  <dgm:constr type="h" for="ch" forName="Child4Accent6" refType="h" fact="0.0381"/>
                  <dgm:constr type="r" for="ch" forName="Child4Accent7" refType="w" fact="0.9998"/>
                  <dgm:constr type="t" for="ch" forName="Child4Accent7" refType="h" fact="0.7684"/>
                  <dgm:constr type="w" for="ch" forName="Child4Accent7" refType="w" fact="0.0287"/>
                  <dgm:constr type="h" for="ch" forName="Child4Accent7" refType="h" fact="0.0381"/>
                  <dgm:constr type="r" for="ch" forName="Child4Accent8" refType="w" fact="0"/>
                  <dgm:constr type="t" for="ch" forName="Child4Accent8" refType="h" fact="0"/>
                  <dgm:constr type="w" for="ch" forName="Child4Accent8" refType="w" fact="0"/>
                  <dgm:constr type="h" for="ch" forName="Child4Accent8" refType="h" fact="0"/>
                  <dgm:constr type="r" for="ch" forName="ParentAccent1" refType="w" fact="0.0287"/>
                  <dgm:constr type="t" for="ch" forName="ParentAccent1" refType="h" fact="0.5252"/>
                  <dgm:constr type="w" for="ch" forName="ParentAccent1" refType="w" fact="0.0287"/>
                  <dgm:constr type="h" for="ch" forName="ParentAccent1" refType="h" fact="0.0381"/>
                  <dgm:constr type="r" for="ch" forName="ParentAccent2" refType="w" fact="0.0813"/>
                  <dgm:constr type="t" for="ch" forName="ParentAccent2" refType="h" fact="0.5252"/>
                  <dgm:constr type="w" for="ch" forName="ParentAccent2" refType="w" fact="0.0287"/>
                  <dgm:constr type="h" for="ch" forName="ParentAccent2" refType="h" fact="0.0381"/>
                  <dgm:constr type="r" for="ch" forName="ParentAccent3" refType="w" fact="0.1339"/>
                  <dgm:constr type="t" for="ch" forName="ParentAccent3" refType="h" fact="0.5252"/>
                  <dgm:constr type="w" for="ch" forName="ParentAccent3" refType="w" fact="0.0287"/>
                  <dgm:constr type="h" for="ch" forName="ParentAccent3" refType="h" fact="0.0381"/>
                  <dgm:constr type="r" for="ch" forName="ParentAccent4" refType="w" fact="0.1864"/>
                  <dgm:constr type="t" for="ch" forName="ParentAccent4" refType="h" fact="0.5252"/>
                  <dgm:constr type="w" for="ch" forName="ParentAccent4" refType="w" fact="0.0287"/>
                  <dgm:constr type="h" for="ch" forName="ParentAccent4" refType="h" fact="0.0381"/>
                  <dgm:constr type="r" for="ch" forName="ParentAccent5" refType="w" fact="0.239"/>
                  <dgm:constr type="t" for="ch" forName="ParentAccent5" refType="h" fact="0.5252"/>
                  <dgm:constr type="w" for="ch" forName="ParentAccent5" refType="w" fact="0.0287"/>
                  <dgm:constr type="h" for="ch" forName="ParentAccent5" refType="h" fact="0.0381"/>
                  <dgm:constr type="r" for="ch" forName="ParentAccent6" refType="w" fact="0.3203"/>
                  <dgm:constr type="t" for="ch" forName="ParentAccent6" refType="h" fact="0.5061"/>
                  <dgm:constr type="w" for="ch" forName="ParentAccent6" refType="w" fact="0.0574"/>
                  <dgm:constr type="h" for="ch" forName="ParentAccent6" refType="h" fact="0.0763"/>
                  <dgm:constr type="r" for="ch" forName="ParentAccent7" refType="w" fact="0.0755"/>
                  <dgm:constr type="t" for="ch" forName="ParentAccent7" refType="h" fact="0.4464"/>
                  <dgm:constr type="w" for="ch" forName="ParentAccent7" refType="w" fact="0.0287"/>
                  <dgm:constr type="h" for="ch" forName="ParentAccent7" refType="h" fact="0.0381"/>
                  <dgm:constr type="r" for="ch" forName="ParentAccent8" refType="w" fact="0.0755"/>
                  <dgm:constr type="t" for="ch" forName="ParentAccent8" refType="h" fact="0.6045"/>
                  <dgm:constr type="w" for="ch" forName="ParentAccent8" refType="w" fact="0.0287"/>
                  <dgm:constr type="h" for="ch" forName="ParentAccent8" refType="h" fact="0.0381"/>
                  <dgm:constr type="r" for="ch" forName="ParentAccent9" refType="w" fact="0.0499"/>
                  <dgm:constr type="t" for="ch" forName="ParentAccent9" refType="h" fact="0.4807"/>
                  <dgm:constr type="w" for="ch" forName="ParentAccent9" refType="w" fact="0.0287"/>
                  <dgm:constr type="h" for="ch" forName="ParentAccent9" refType="h" fact="0.0381"/>
                  <dgm:constr type="r" for="ch" forName="ParentAccent10" refType="w" fact="0.0482"/>
                  <dgm:constr type="t" for="ch" forName="ParentAccent10" refType="h" fact="0.5705"/>
                  <dgm:constr type="w" for="ch" forName="ParentAccent10" refType="w" fact="0.0287"/>
                  <dgm:constr type="h" for="ch" forName="ParentAccent10" refType="h" fact="0.0381"/>
                  <dgm:constr type="r" for="ch" forName="Child1Accent1" refType="w" fact="0.5181"/>
                  <dgm:constr type="t" for="ch" forName="Child1Accent1" refType="h" fact="0.2457"/>
                  <dgm:constr type="w" for="ch" forName="Child1Accent1" refType="w" fact="0.0574"/>
                  <dgm:constr type="h" for="ch" forName="Child1Accent1" refType="h" fact="0.0763"/>
                  <dgm:constr type="r" for="ch" forName="Child1Accent2" refType="w" fact="0.5542"/>
                  <dgm:constr type="t" for="ch" forName="Child1Accent2" refType="h" fact="0.2004"/>
                  <dgm:constr type="w" for="ch" forName="Child1Accent2" refType="w" fact="0.0287"/>
                  <dgm:constr type="h" for="ch" forName="Child1Accent2" refType="h" fact="0.0381"/>
                  <dgm:constr type="r" for="ch" forName="Child1Accent3" refType="w" fact="0.5946"/>
                  <dgm:constr type="t" for="ch" forName="Child1Accent3" refType="h" fact="0.1445"/>
                  <dgm:constr type="w" for="ch" forName="Child1Accent3" refType="w" fact="0.0287"/>
                  <dgm:constr type="h" for="ch" forName="Child1Accent3" refType="h" fact="0.0381"/>
                  <dgm:constr type="r" for="ch" forName="Child1Accent4" refType="w" fact="0.6347"/>
                  <dgm:constr type="t" for="ch" forName="Child1Accent4" refType="h" fact="0.097"/>
                  <dgm:constr type="w" for="ch" forName="Child1Accent4" refType="w" fact="0.0287"/>
                  <dgm:constr type="h" for="ch" forName="Child1Accent4" refType="h" fact="0.0381"/>
                  <dgm:constr type="r" for="ch" forName="Child1Accent5" refType="w" fact="0.696"/>
                  <dgm:constr type="t" for="ch" forName="Child1Accent5" refType="h" fact="0.097"/>
                  <dgm:constr type="w" for="ch" forName="Child1Accent5" refType="w" fact="0.0287"/>
                  <dgm:constr type="h" for="ch" forName="Child1Accent5" refType="h" fact="0.0381"/>
                  <dgm:constr type="r" for="ch" forName="Child1Accent6" refType="w" fact="0.7574"/>
                  <dgm:constr type="t" for="ch" forName="Child1Accent6" refType="h" fact="0.097"/>
                  <dgm:constr type="w" for="ch" forName="Child1Accent6" refType="w" fact="0.0287"/>
                  <dgm:constr type="h" for="ch" forName="Child1Accent6" refType="h" fact="0.0381"/>
                  <dgm:constr type="r" for="ch" forName="Child1Accent7" refType="w" fact="0.8187"/>
                  <dgm:constr type="t" for="ch" forName="Child1Accent7" refType="h" fact="0.097"/>
                  <dgm:constr type="w" for="ch" forName="Child1Accent7" refType="w" fact="0.0287"/>
                  <dgm:constr type="h" for="ch" forName="Child1Accent7" refType="h" fact="0.0381"/>
                  <dgm:constr type="r" for="ch" forName="Child1Accent8" refType="w" fact="0.88"/>
                  <dgm:constr type="t" for="ch" forName="Child1Accent8" refType="h" fact="0.097"/>
                  <dgm:constr type="w" for="ch" forName="Child1Accent8" refType="w" fact="0.0287"/>
                  <dgm:constr type="h" for="ch" forName="Child1Accent8" refType="h" fact="0.0381"/>
                  <dgm:constr type="r" for="ch" forName="Child1Accent9" refType="w" fact="0.9413"/>
                  <dgm:constr type="t" for="ch" forName="Child1Accent9" refType="h" fact="0.097"/>
                  <dgm:constr type="w" for="ch" forName="Child1Accent9" refType="w" fact="0.0287"/>
                  <dgm:constr type="h" for="ch" forName="Child1Accent9" refType="h" fact="0.0381"/>
                  <dgm:constr type="r" for="ch" forName="Child5Accent1" refType="w" fact="0.5181"/>
                  <dgm:constr type="t" for="ch" forName="Child5Accent1" refType="h" fact="0.7601"/>
                  <dgm:constr type="w" for="ch" forName="Child5Accent1" refType="w" fact="0.0574"/>
                  <dgm:constr type="h" for="ch" forName="Child5Accent1" refType="h" fact="0.0763"/>
                  <dgm:constr type="r" for="ch" forName="Child5Accent2" refType="w" fact="0.547"/>
                  <dgm:constr type="t" for="ch" forName="Child5Accent2" refType="h" fact="0.8375"/>
                  <dgm:constr type="w" for="ch" forName="Child5Accent2" refType="w" fact="0.0287"/>
                  <dgm:constr type="h" for="ch" forName="Child5Accent2" refType="h" fact="0.0381"/>
                  <dgm:constr type="r" for="ch" forName="Child5Accent3" refType="w" fact="0.5882"/>
                  <dgm:constr type="t" for="ch" forName="Child5Accent3" refType="h" fact="0.8991"/>
                  <dgm:constr type="w" for="ch" forName="Child5Accent3" refType="w" fact="0.0287"/>
                  <dgm:constr type="h" for="ch" forName="Child5Accent3" refType="h" fact="0.0381"/>
                  <dgm:constr type="r" for="ch" forName="Child5Accent4" refType="w" fact="0.6347"/>
                  <dgm:constr type="t" for="ch" forName="Child5Accent4" refType="h" fact="0.9619"/>
                  <dgm:constr type="w" for="ch" forName="Child5Accent4" refType="w" fact="0.0287"/>
                  <dgm:constr type="h" for="ch" forName="Child5Accent4" refType="h" fact="0.0381"/>
                  <dgm:constr type="r" for="ch" forName="Child5Accent5" refType="w" fact="0.696"/>
                  <dgm:constr type="t" for="ch" forName="Child5Accent5" refType="h" fact="0.9619"/>
                  <dgm:constr type="w" for="ch" forName="Child5Accent5" refType="w" fact="0.0287"/>
                  <dgm:constr type="h" for="ch" forName="Child5Accent5" refType="h" fact="0.0381"/>
                  <dgm:constr type="r" for="ch" forName="Child5Accent6" refType="w" fact="0.7574"/>
                  <dgm:constr type="t" for="ch" forName="Child5Accent6" refType="h" fact="0.9619"/>
                  <dgm:constr type="w" for="ch" forName="Child5Accent6" refType="w" fact="0.0287"/>
                  <dgm:constr type="h" for="ch" forName="Child5Accent6" refType="h" fact="0.0381"/>
                  <dgm:constr type="r" for="ch" forName="Child5Accent7" refType="w" fact="0.8187"/>
                  <dgm:constr type="t" for="ch" forName="Child5Accent7" refType="h" fact="0.9619"/>
                  <dgm:constr type="w" for="ch" forName="Child5Accent7" refType="w" fact="0.0287"/>
                  <dgm:constr type="h" for="ch" forName="Child5Accent7" refType="h" fact="0.0381"/>
                  <dgm:constr type="r" for="ch" forName="Child5Accent8" refType="w" fact="0.88"/>
                  <dgm:constr type="t" for="ch" forName="Child5Accent8" refType="h" fact="0.9619"/>
                  <dgm:constr type="w" for="ch" forName="Child5Accent8" refType="w" fact="0.0287"/>
                  <dgm:constr type="h" for="ch" forName="Child5Accent8" refType="h" fact="0.0381"/>
                  <dgm:constr type="r" for="ch" forName="Child5Accent9" refType="w" fact="0.9423"/>
                  <dgm:constr type="t" for="ch" forName="Child5Accent9" refType="h" fact="0.9619"/>
                  <dgm:constr type="w" for="ch" forName="Child5Accent9" refType="w" fact="0.0287"/>
                  <dgm:constr type="h" for="ch" forName="Child5Accent9" refType="h" fact="0.0381"/>
                  <dgm:constr type="r" for="ch" forName="Child5" refType="w" fact="0.9419"/>
                  <dgm:constr type="t" for="ch" forName="Child5" refType="h" fact="0.8635"/>
                  <dgm:constr type="w" for="ch" forName="Child5" refType="w" fact="0.3364"/>
                  <dgm:constr type="h" for="ch" forName="Child5" refType="h" fact="0.0981"/>
                  <dgm:constr type="r" for="ch" forName="Child4" refType="w"/>
                  <dgm:constr type="t" for="ch" forName="Child4" refType="h" fact="0.6701"/>
                  <dgm:constr type="w" for="ch" forName="Child4" refType="w" fact="0.3364"/>
                  <dgm:constr type="h" for="ch" forName="Child4" refType="h" fact="0.0981"/>
                  <dgm:constr type="r" for="ch" forName="Child3" refType="w"/>
                  <dgm:constr type="t" for="ch" forName="Child3" refType="h" fact="0.4276"/>
                  <dgm:constr type="w" for="ch" forName="Child3" refType="w" fact="0.2544"/>
                  <dgm:constr type="h" for="ch" forName="Child3" refType="h" fact="0.0981"/>
                  <dgm:constr type="r" for="ch" forName="Child2" refType="w"/>
                  <dgm:constr type="t" for="ch" forName="Child2" refType="h" fact="0.1798"/>
                  <dgm:constr type="w" for="ch" forName="Child2" refType="w" fact="0.3364"/>
                  <dgm:constr type="h" for="ch" forName="Child2" refType="h" fact="0.0981"/>
                  <dgm:constr type="r" for="ch" forName="Child1" refType="w" fact="0.9419"/>
                  <dgm:constr type="t" for="ch" forName="Child1" refType="h" fact="0"/>
                  <dgm:constr type="w" for="ch" forName="Child1" refType="w" fact="0.3364"/>
                  <dgm:constr type="h" for="ch" forName="Child1" refType="h" fact="0.0981"/>
                  <dgm:constr type="r" for="ch" forName="Parent" refType="w" fact="0.6347"/>
                  <dgm:constr type="t" for="ch" forName="Parent" refType="h" fact="0.3513"/>
                  <dgm:constr type="w" for="ch" forName="Parent" refType="w" fact="0.2906"/>
                  <dgm:constr type="h" for="ch" forName="Parent" refType="h" fact="0.3859"/>
                </dgm:constrLst>
              </dgm:else>
            </dgm:choose>
          </dgm:else>
        </dgm:choose>
        <dgm:layoutNode name="ParentAccent1" styleLbl="alignNode1">
          <dgm:alg type="sp"/>
          <dgm:shape xmlns:r="http://schemas.openxmlformats.org/officeDocument/2006/relationships" type="ellipse" r:blip="">
            <dgm:adjLst/>
          </dgm:shape>
          <dgm:presOf/>
        </dgm:layoutNode>
        <dgm:layoutNode name="ParentAccent2" styleLbl="alignNode1">
          <dgm:alg type="sp"/>
          <dgm:shape xmlns:r="http://schemas.openxmlformats.org/officeDocument/2006/relationships" type="ellipse" r:blip="">
            <dgm:adjLst/>
          </dgm:shape>
          <dgm:presOf/>
        </dgm:layoutNode>
        <dgm:layoutNode name="ParentAccent3" styleLbl="alignNode1">
          <dgm:alg type="sp"/>
          <dgm:shape xmlns:r="http://schemas.openxmlformats.org/officeDocument/2006/relationships" type="ellipse" r:blip="">
            <dgm:adjLst/>
          </dgm:shape>
          <dgm:presOf/>
        </dgm:layoutNode>
        <dgm:layoutNode name="ParentAccent4" styleLbl="alignNode1">
          <dgm:alg type="sp"/>
          <dgm:shape xmlns:r="http://schemas.openxmlformats.org/officeDocument/2006/relationships" type="ellipse" r:blip="">
            <dgm:adjLst/>
          </dgm:shape>
          <dgm:presOf/>
        </dgm:layoutNode>
        <dgm:layoutNode name="ParentAccent5" styleLbl="alignNode1">
          <dgm:alg type="sp"/>
          <dgm:shape xmlns:r="http://schemas.openxmlformats.org/officeDocument/2006/relationships" type="ellipse" r:blip="">
            <dgm:adjLst/>
          </dgm:shape>
          <dgm:presOf/>
        </dgm:layoutNode>
        <dgm:layoutNode name="ParentAccent6" styleLbl="alignNode1">
          <dgm:alg type="sp"/>
          <dgm:shape xmlns:r="http://schemas.openxmlformats.org/officeDocument/2006/relationships" type="ellipse" r:blip="">
            <dgm:adjLst/>
          </dgm:shape>
          <dgm:presOf/>
        </dgm:layoutNode>
        <dgm:layoutNode name="ParentAccent7" styleLbl="alignNode1">
          <dgm:alg type="sp"/>
          <dgm:shape xmlns:r="http://schemas.openxmlformats.org/officeDocument/2006/relationships" type="ellipse" r:blip="">
            <dgm:adjLst/>
          </dgm:shape>
          <dgm:presOf/>
        </dgm:layoutNode>
        <dgm:layoutNode name="ParentAccent8" styleLbl="alignNode1">
          <dgm:alg type="sp"/>
          <dgm:shape xmlns:r="http://schemas.openxmlformats.org/officeDocument/2006/relationships" type="ellipse" r:blip="">
            <dgm:adjLst/>
          </dgm:shape>
          <dgm:presOf/>
        </dgm:layoutNode>
        <dgm:layoutNode name="ParentAccent9" styleLbl="alignNode1">
          <dgm:alg type="sp"/>
          <dgm:shape xmlns:r="http://schemas.openxmlformats.org/officeDocument/2006/relationships" type="ellipse" r:blip="">
            <dgm:adjLst/>
          </dgm:shape>
          <dgm:presOf/>
        </dgm:layoutNode>
        <dgm:layoutNode name="ParentAccent10" styleLbl="alignNode1">
          <dgm:alg type="sp"/>
          <dgm:shape xmlns:r="http://schemas.openxmlformats.org/officeDocument/2006/relationships" type="ellipse" r:blip="">
            <dgm:adjLst/>
          </dgm:shape>
          <dgm:presOf/>
        </dgm:layoutNode>
        <dgm:layoutNode name="Parent" styleLbl="alignNode1">
          <dgm:varLst>
            <dgm:chMax val="5"/>
            <dgm:chPref val="3"/>
            <dgm:bulletEnabled val="1"/>
          </dgm:varLst>
          <dgm:alg type="tx"/>
          <dgm:shape xmlns:r="http://schemas.openxmlformats.org/officeDocument/2006/relationships" type="ellipse"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name="Name21" axis="ch" ptType="node" cnt="1">
          <dgm:layoutNode name="Child1Accent1" styleLbl="alignNode1">
            <dgm:alg type="sp"/>
            <dgm:shape xmlns:r="http://schemas.openxmlformats.org/officeDocument/2006/relationships" type="ellipse" r:blip="">
              <dgm:adjLst/>
            </dgm:shape>
            <dgm:presOf/>
          </dgm:layoutNode>
          <dgm:layoutNode name="Child1Accent2" styleLbl="alignNode1">
            <dgm:alg type="sp"/>
            <dgm:shape xmlns:r="http://schemas.openxmlformats.org/officeDocument/2006/relationships" type="ellipse" r:blip="">
              <dgm:adjLst/>
            </dgm:shape>
            <dgm:presOf/>
          </dgm:layoutNode>
          <dgm:layoutNode name="Child1Accent3" styleLbl="alignNode1">
            <dgm:alg type="sp"/>
            <dgm:shape xmlns:r="http://schemas.openxmlformats.org/officeDocument/2006/relationships" type="ellipse" r:blip="">
              <dgm:adjLst/>
            </dgm:shape>
            <dgm:presOf/>
          </dgm:layoutNode>
          <dgm:layoutNode name="Child1Accent4" styleLbl="alignNode1">
            <dgm:alg type="sp"/>
            <dgm:shape xmlns:r="http://schemas.openxmlformats.org/officeDocument/2006/relationships" type="ellipse" r:blip="">
              <dgm:adjLst/>
            </dgm:shape>
            <dgm:presOf/>
          </dgm:layoutNode>
          <dgm:layoutNode name="Child1Accent5" styleLbl="alignNode1">
            <dgm:alg type="sp"/>
            <dgm:shape xmlns:r="http://schemas.openxmlformats.org/officeDocument/2006/relationships" type="ellipse" r:blip="">
              <dgm:adjLst/>
            </dgm:shape>
            <dgm:presOf/>
          </dgm:layoutNode>
          <dgm:layoutNode name="Child1Accent6" styleLbl="alignNode1">
            <dgm:alg type="sp"/>
            <dgm:shape xmlns:r="http://schemas.openxmlformats.org/officeDocument/2006/relationships" type="ellipse" r:blip="">
              <dgm:adjLst/>
            </dgm:shape>
            <dgm:presOf/>
          </dgm:layoutNode>
          <dgm:layoutNode name="Child1Accent7" styleLbl="alignNode1">
            <dgm:alg type="sp"/>
            <dgm:shape xmlns:r="http://schemas.openxmlformats.org/officeDocument/2006/relationships" type="ellipse" r:blip="">
              <dgm:adjLst/>
            </dgm:shape>
            <dgm:presOf/>
          </dgm:layoutNode>
          <dgm:layoutNode name="Child1Accent8" styleLbl="alignNode1">
            <dgm:alg type="sp"/>
            <dgm:shape xmlns:r="http://schemas.openxmlformats.org/officeDocument/2006/relationships" type="ellipse" r:blip="">
              <dgm:adjLst/>
            </dgm:shape>
            <dgm:presOf/>
          </dgm:layoutNode>
          <dgm:layoutNode name="Child1Accent9" styleLbl="alignNode1">
            <dgm:alg type="sp"/>
            <dgm:shape xmlns:r="http://schemas.openxmlformats.org/officeDocument/2006/relationships" type="ellipse" r:blip="">
              <dgm:adjLst/>
            </dgm:shape>
            <dgm:presOf/>
          </dgm:layoutNode>
          <dgm:layoutNode name="Child1"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2" axis="ch" ptType="node" st="2" cnt="1">
          <dgm:layoutNode name="Child2Accent1" styleLbl="alignNode1">
            <dgm:alg type="sp"/>
            <dgm:shape xmlns:r="http://schemas.openxmlformats.org/officeDocument/2006/relationships" type="ellipse" r:blip="">
              <dgm:adjLst/>
            </dgm:shape>
            <dgm:presOf/>
          </dgm:layoutNode>
          <dgm:layoutNode name="Child2Accent2" styleLbl="alignNode1">
            <dgm:alg type="sp"/>
            <dgm:shape xmlns:r="http://schemas.openxmlformats.org/officeDocument/2006/relationships" type="ellipse" r:blip="">
              <dgm:adjLst/>
            </dgm:shape>
            <dgm:presOf/>
          </dgm:layoutNode>
          <dgm:layoutNode name="Child2Accent3" styleLbl="alignNode1">
            <dgm:alg type="sp"/>
            <dgm:shape xmlns:r="http://schemas.openxmlformats.org/officeDocument/2006/relationships" type="ellipse" r:blip="">
              <dgm:adjLst/>
            </dgm:shape>
            <dgm:presOf/>
          </dgm:layoutNode>
          <dgm:layoutNode name="Child2Accent4" styleLbl="alignNode1">
            <dgm:alg type="sp"/>
            <dgm:shape xmlns:r="http://schemas.openxmlformats.org/officeDocument/2006/relationships" type="ellipse" r:blip="">
              <dgm:adjLst/>
            </dgm:shape>
            <dgm:presOf/>
          </dgm:layoutNode>
          <dgm:layoutNode name="Child2Accent5" styleLbl="alignNode1">
            <dgm:alg type="sp"/>
            <dgm:shape xmlns:r="http://schemas.openxmlformats.org/officeDocument/2006/relationships" type="ellipse" r:blip="">
              <dgm:adjLst/>
            </dgm:shape>
            <dgm:presOf/>
          </dgm:layoutNode>
          <dgm:layoutNode name="Child2Accent6" styleLbl="alignNode1">
            <dgm:alg type="sp"/>
            <dgm:shape xmlns:r="http://schemas.openxmlformats.org/officeDocument/2006/relationships" type="ellipse" r:blip="">
              <dgm:adjLst/>
            </dgm:shape>
            <dgm:presOf/>
          </dgm:layoutNode>
          <dgm:layoutNode name="Child2Accent7" styleLbl="alignNode1">
            <dgm:alg type="sp"/>
            <dgm:shape xmlns:r="http://schemas.openxmlformats.org/officeDocument/2006/relationships" type="ellipse" r:blip="">
              <dgm:adjLst/>
            </dgm:shape>
            <dgm:presOf/>
          </dgm:layoutNode>
          <dgm:layoutNode name="Child2"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3" axis="ch" ptType="node" st="3" cnt="1">
          <dgm:layoutNode name="Child3Accent1" styleLbl="alignNode1">
            <dgm:alg type="sp"/>
            <dgm:shape xmlns:r="http://schemas.openxmlformats.org/officeDocument/2006/relationships" type="ellipse" r:blip="">
              <dgm:adjLst/>
            </dgm:shape>
            <dgm:presOf/>
          </dgm:layoutNode>
          <dgm:layoutNode name="Child3Accent2" styleLbl="alignNode1">
            <dgm:alg type="sp"/>
            <dgm:shape xmlns:r="http://schemas.openxmlformats.org/officeDocument/2006/relationships" type="ellipse" r:blip="">
              <dgm:adjLst/>
            </dgm:shape>
            <dgm:presOf/>
          </dgm:layoutNode>
          <dgm:layoutNode name="Child3Accent3" styleLbl="alignNode1">
            <dgm:alg type="sp"/>
            <dgm:shape xmlns:r="http://schemas.openxmlformats.org/officeDocument/2006/relationships" type="ellipse" r:blip="">
              <dgm:adjLst/>
            </dgm:shape>
            <dgm:presOf/>
          </dgm:layoutNode>
          <dgm:layoutNode name="Child3Accent4" styleLbl="alignNode1">
            <dgm:alg type="sp"/>
            <dgm:shape xmlns:r="http://schemas.openxmlformats.org/officeDocument/2006/relationships" type="ellipse" r:blip="">
              <dgm:adjLst/>
            </dgm:shape>
            <dgm:presOf/>
          </dgm:layoutNode>
          <dgm:layoutNode name="Child3Accent5" styleLbl="alignNode1">
            <dgm:alg type="sp"/>
            <dgm:shape xmlns:r="http://schemas.openxmlformats.org/officeDocument/2006/relationships" type="ellipse" r:blip="">
              <dgm:adjLst/>
            </dgm:shape>
            <dgm:presOf/>
          </dgm:layoutNode>
          <dgm:layoutNode name="Child3Accent6" styleLbl="alignNode1">
            <dgm:alg type="sp"/>
            <dgm:shape xmlns:r="http://schemas.openxmlformats.org/officeDocument/2006/relationships" type="ellipse" r:blip="">
              <dgm:adjLst/>
            </dgm:shape>
            <dgm:presOf/>
          </dgm:layoutNode>
          <dgm:layoutNode name="Child3Accent7" styleLbl="alignNode1">
            <dgm:alg type="sp"/>
            <dgm:shape xmlns:r="http://schemas.openxmlformats.org/officeDocument/2006/relationships" type="ellipse" r:blip="">
              <dgm:adjLst/>
            </dgm:shape>
            <dgm:presOf/>
          </dgm:layoutNode>
          <dgm:layoutNode name="Child3"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4" axis="ch" ptType="node" st="4" cnt="1">
          <dgm:layoutNode name="Child4Accent1" styleLbl="alignNode1">
            <dgm:alg type="sp"/>
            <dgm:shape xmlns:r="http://schemas.openxmlformats.org/officeDocument/2006/relationships" type="ellipse" r:blip="">
              <dgm:adjLst/>
            </dgm:shape>
            <dgm:presOf/>
          </dgm:layoutNode>
          <dgm:layoutNode name="Child4Accent2" styleLbl="alignNode1">
            <dgm:alg type="sp"/>
            <dgm:shape xmlns:r="http://schemas.openxmlformats.org/officeDocument/2006/relationships" type="ellipse" r:blip="">
              <dgm:adjLst/>
            </dgm:shape>
            <dgm:presOf/>
          </dgm:layoutNode>
          <dgm:layoutNode name="Child4Accent3" styleLbl="alignNode1">
            <dgm:alg type="sp"/>
            <dgm:shape xmlns:r="http://schemas.openxmlformats.org/officeDocument/2006/relationships" type="ellipse" r:blip="">
              <dgm:adjLst/>
            </dgm:shape>
            <dgm:presOf/>
          </dgm:layoutNode>
          <dgm:layoutNode name="Child4Accent4" styleLbl="alignNode1">
            <dgm:alg type="sp"/>
            <dgm:shape xmlns:r="http://schemas.openxmlformats.org/officeDocument/2006/relationships" type="ellipse" r:blip="">
              <dgm:adjLst/>
            </dgm:shape>
            <dgm:presOf/>
          </dgm:layoutNode>
          <dgm:layoutNode name="Child4Accent5" styleLbl="alignNode1">
            <dgm:alg type="sp"/>
            <dgm:shape xmlns:r="http://schemas.openxmlformats.org/officeDocument/2006/relationships" type="ellipse" r:blip="">
              <dgm:adjLst/>
            </dgm:shape>
            <dgm:presOf/>
          </dgm:layoutNode>
          <dgm:layoutNode name="Child4Accent6" styleLbl="alignNode1">
            <dgm:alg type="sp"/>
            <dgm:shape xmlns:r="http://schemas.openxmlformats.org/officeDocument/2006/relationships" type="ellipse" r:blip="">
              <dgm:adjLst/>
            </dgm:shape>
            <dgm:presOf/>
          </dgm:layoutNode>
          <dgm:layoutNode name="Child4Accent7" styleLbl="alignNode1">
            <dgm:alg type="sp"/>
            <dgm:shape xmlns:r="http://schemas.openxmlformats.org/officeDocument/2006/relationships" type="ellipse" r:blip="">
              <dgm:adjLst/>
            </dgm:shape>
            <dgm:presOf/>
          </dgm:layoutNode>
          <dgm:layoutNode name="Child4Accent8" styleLbl="alignNode1">
            <dgm:alg type="sp"/>
            <dgm:shape xmlns:r="http://schemas.openxmlformats.org/officeDocument/2006/relationships" type="ellipse" r:blip="">
              <dgm:adjLst/>
            </dgm:shape>
            <dgm:presOf/>
          </dgm:layoutNode>
          <dgm:layoutNode name="Child4"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5" axis="ch" ptType="node" st="5" cnt="1">
          <dgm:layoutNode name="Child5Accent1" styleLbl="alignNode1">
            <dgm:alg type="sp"/>
            <dgm:shape xmlns:r="http://schemas.openxmlformats.org/officeDocument/2006/relationships" type="ellipse" r:blip="">
              <dgm:adjLst/>
            </dgm:shape>
            <dgm:presOf/>
          </dgm:layoutNode>
          <dgm:layoutNode name="Child5Accent2" styleLbl="alignNode1">
            <dgm:alg type="sp"/>
            <dgm:shape xmlns:r="http://schemas.openxmlformats.org/officeDocument/2006/relationships" type="ellipse" r:blip="">
              <dgm:adjLst/>
            </dgm:shape>
            <dgm:presOf/>
          </dgm:layoutNode>
          <dgm:layoutNode name="Child5Accent3" styleLbl="alignNode1">
            <dgm:alg type="sp"/>
            <dgm:shape xmlns:r="http://schemas.openxmlformats.org/officeDocument/2006/relationships" type="ellipse" r:blip="">
              <dgm:adjLst/>
            </dgm:shape>
            <dgm:presOf/>
          </dgm:layoutNode>
          <dgm:layoutNode name="Child5Accent4" styleLbl="alignNode1">
            <dgm:alg type="sp"/>
            <dgm:shape xmlns:r="http://schemas.openxmlformats.org/officeDocument/2006/relationships" type="ellipse" r:blip="">
              <dgm:adjLst/>
            </dgm:shape>
            <dgm:presOf/>
          </dgm:layoutNode>
          <dgm:layoutNode name="Child5Accent5" styleLbl="alignNode1">
            <dgm:alg type="sp"/>
            <dgm:shape xmlns:r="http://schemas.openxmlformats.org/officeDocument/2006/relationships" type="ellipse" r:blip="">
              <dgm:adjLst/>
            </dgm:shape>
            <dgm:presOf/>
          </dgm:layoutNode>
          <dgm:layoutNode name="Child5Accent6" styleLbl="alignNode1">
            <dgm:alg type="sp"/>
            <dgm:shape xmlns:r="http://schemas.openxmlformats.org/officeDocument/2006/relationships" type="ellipse" r:blip="">
              <dgm:adjLst/>
            </dgm:shape>
            <dgm:presOf/>
          </dgm:layoutNode>
          <dgm:layoutNode name="Child5Accent7" styleLbl="alignNode1">
            <dgm:alg type="sp"/>
            <dgm:shape xmlns:r="http://schemas.openxmlformats.org/officeDocument/2006/relationships" type="ellipse" r:blip="">
              <dgm:adjLst/>
            </dgm:shape>
            <dgm:presOf/>
          </dgm:layoutNode>
          <dgm:layoutNode name="Child5Accent8" styleLbl="alignNode1">
            <dgm:alg type="sp"/>
            <dgm:shape xmlns:r="http://schemas.openxmlformats.org/officeDocument/2006/relationships" type="ellipse" r:blip="">
              <dgm:adjLst/>
            </dgm:shape>
            <dgm:presOf/>
          </dgm:layoutNode>
          <dgm:layoutNode name="Child5Accent9" styleLbl="alignNode1">
            <dgm:alg type="sp"/>
            <dgm:shape xmlns:r="http://schemas.openxmlformats.org/officeDocument/2006/relationships" type="ellipse" r:blip="">
              <dgm:adjLst/>
            </dgm:shape>
            <dgm:presOf/>
          </dgm:layoutNode>
          <dgm:layoutNode name="Child5"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C81A0-FB7A-4357-8B37-1EC930D1E098}"/>
              </a:ext>
            </a:extLst>
          </p:cNvPr>
          <p:cNvSpPr>
            <a:spLocks noGrp="1"/>
          </p:cNvSpPr>
          <p:nvPr>
            <p:ph type="ctrTitle"/>
          </p:nvPr>
        </p:nvSpPr>
        <p:spPr>
          <a:xfrm>
            <a:off x="762000" y="1523999"/>
            <a:ext cx="10668000" cy="1985963"/>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D3C075C-7238-4F43-87E7-63A35BE6900C}"/>
              </a:ext>
            </a:extLst>
          </p:cNvPr>
          <p:cNvSpPr>
            <a:spLocks noGrp="1"/>
          </p:cNvSpPr>
          <p:nvPr>
            <p:ph type="subTitle" idx="1"/>
          </p:nvPr>
        </p:nvSpPr>
        <p:spPr>
          <a:xfrm>
            <a:off x="762000" y="3809999"/>
            <a:ext cx="10667998" cy="1985963"/>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AB67EEB-ABA8-4DA9-803B-0C6CD8A1284C}"/>
              </a:ext>
            </a:extLst>
          </p:cNvPr>
          <p:cNvSpPr>
            <a:spLocks noGrp="1"/>
          </p:cNvSpPr>
          <p:nvPr>
            <p:ph type="dt" sz="half" idx="10"/>
          </p:nvPr>
        </p:nvSpPr>
        <p:spPr/>
        <p:txBody>
          <a:bodyPr anchor="b" anchorCtr="0"/>
          <a:lstStyle/>
          <a:p>
            <a:fld id="{F4D57BDD-E64A-4D27-8978-82FFCA18A12C}" type="datetimeFigureOut">
              <a:rPr lang="en-US" smtClean="0"/>
              <a:t>10/31/2024</a:t>
            </a:fld>
            <a:endParaRPr lang="en-US"/>
          </a:p>
        </p:txBody>
      </p:sp>
      <p:sp>
        <p:nvSpPr>
          <p:cNvPr id="5" name="Footer Placeholder 4">
            <a:extLst>
              <a:ext uri="{FF2B5EF4-FFF2-40B4-BE49-F238E27FC236}">
                <a16:creationId xmlns:a16="http://schemas.microsoft.com/office/drawing/2014/main" id="{0FCFD314-1E75-41B9-A585-4F4A32A347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0CC8E8-C649-4A81-BF53-F078B2A98453}"/>
              </a:ext>
            </a:extLst>
          </p:cNvPr>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37070902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A6A6-C260-4F8B-99DF-249C907BE5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536F8CB-5C97-4437-A672-4E43D0E5AE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90C990-05C1-4ECD-A899-722057AEA630}"/>
              </a:ext>
            </a:extLst>
          </p:cNvPr>
          <p:cNvSpPr>
            <a:spLocks noGrp="1"/>
          </p:cNvSpPr>
          <p:nvPr>
            <p:ph type="dt" sz="half" idx="10"/>
          </p:nvPr>
        </p:nvSpPr>
        <p:spPr/>
        <p:txBody>
          <a:bodyPr/>
          <a:lstStyle/>
          <a:p>
            <a:fld id="{F4D57BDD-E64A-4D27-8978-82FFCA18A12C}" type="datetimeFigureOut">
              <a:rPr lang="en-US" smtClean="0"/>
              <a:t>10/31/2024</a:t>
            </a:fld>
            <a:endParaRPr lang="en-US"/>
          </a:p>
        </p:txBody>
      </p:sp>
      <p:sp>
        <p:nvSpPr>
          <p:cNvPr id="5" name="Footer Placeholder 4">
            <a:extLst>
              <a:ext uri="{FF2B5EF4-FFF2-40B4-BE49-F238E27FC236}">
                <a16:creationId xmlns:a16="http://schemas.microsoft.com/office/drawing/2014/main" id="{C5E9811C-37A0-4DD1-8607-EFD4226E5D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CAB506-9570-4D3E-804F-A184A73DBCE6}"/>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0581797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569B8-DEA4-4F12-9078-ECD731F2AC92}"/>
              </a:ext>
            </a:extLst>
          </p:cNvPr>
          <p:cNvSpPr>
            <a:spLocks noGrp="1"/>
          </p:cNvSpPr>
          <p:nvPr>
            <p:ph type="title"/>
          </p:nvPr>
        </p:nvSpPr>
        <p:spPr>
          <a:xfrm>
            <a:off x="762000" y="1530351"/>
            <a:ext cx="10668000" cy="2279650"/>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0D1F3B-E79C-4822-999D-205B0E76C66F}"/>
              </a:ext>
            </a:extLst>
          </p:cNvPr>
          <p:cNvSpPr>
            <a:spLocks noGrp="1"/>
          </p:cNvSpPr>
          <p:nvPr>
            <p:ph type="body" idx="1"/>
          </p:nvPr>
        </p:nvSpPr>
        <p:spPr>
          <a:xfrm>
            <a:off x="762000" y="4589464"/>
            <a:ext cx="10668000" cy="118318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145166-621E-4C71-A40F-64E514536729}"/>
              </a:ext>
            </a:extLst>
          </p:cNvPr>
          <p:cNvSpPr>
            <a:spLocks noGrp="1"/>
          </p:cNvSpPr>
          <p:nvPr>
            <p:ph type="dt" sz="half" idx="10"/>
          </p:nvPr>
        </p:nvSpPr>
        <p:spPr/>
        <p:txBody>
          <a:bodyPr/>
          <a:lstStyle/>
          <a:p>
            <a:fld id="{F4D57BDD-E64A-4D27-8978-82FFCA18A12C}" type="datetimeFigureOut">
              <a:rPr lang="en-US" smtClean="0"/>
              <a:t>10/31/2024</a:t>
            </a:fld>
            <a:endParaRPr lang="en-US"/>
          </a:p>
        </p:txBody>
      </p:sp>
      <p:sp>
        <p:nvSpPr>
          <p:cNvPr id="5" name="Footer Placeholder 4">
            <a:extLst>
              <a:ext uri="{FF2B5EF4-FFF2-40B4-BE49-F238E27FC236}">
                <a16:creationId xmlns:a16="http://schemas.microsoft.com/office/drawing/2014/main" id="{44B8A175-E39F-477F-997B-99FF8677A5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69115F-5456-4FA3-8484-B1806E7C48C7}"/>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6028331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8BC5C-CCF0-4BA5-B102-213AC6FD5A48}"/>
              </a:ext>
            </a:extLst>
          </p:cNvPr>
          <p:cNvSpPr>
            <a:spLocks noGrp="1"/>
          </p:cNvSpPr>
          <p:nvPr>
            <p:ph type="title"/>
          </p:nvPr>
        </p:nvSpPr>
        <p:spPr>
          <a:xfrm>
            <a:off x="762000" y="1524000"/>
            <a:ext cx="9144000" cy="126364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2237E63-3B4F-4C2F-A87C-9533227EB684}"/>
              </a:ext>
            </a:extLst>
          </p:cNvPr>
          <p:cNvSpPr>
            <a:spLocks noGrp="1"/>
          </p:cNvSpPr>
          <p:nvPr>
            <p:ph sz="half" idx="1"/>
          </p:nvPr>
        </p:nvSpPr>
        <p:spPr>
          <a:xfrm>
            <a:off x="762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78ACE3E-2FED-4289-B138-3EC2826909F5}"/>
              </a:ext>
            </a:extLst>
          </p:cNvPr>
          <p:cNvSpPr>
            <a:spLocks noGrp="1"/>
          </p:cNvSpPr>
          <p:nvPr>
            <p:ph sz="half" idx="2"/>
          </p:nvPr>
        </p:nvSpPr>
        <p:spPr>
          <a:xfrm>
            <a:off x="6858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55DB51-20DA-4BEF-90BA-DDD37DC080CF}"/>
              </a:ext>
            </a:extLst>
          </p:cNvPr>
          <p:cNvSpPr>
            <a:spLocks noGrp="1"/>
          </p:cNvSpPr>
          <p:nvPr>
            <p:ph type="dt" sz="half" idx="10"/>
          </p:nvPr>
        </p:nvSpPr>
        <p:spPr/>
        <p:txBody>
          <a:bodyPr/>
          <a:lstStyle/>
          <a:p>
            <a:fld id="{F4D57BDD-E64A-4D27-8978-82FFCA18A12C}" type="datetimeFigureOut">
              <a:rPr lang="en-US" smtClean="0"/>
              <a:t>10/31/2024</a:t>
            </a:fld>
            <a:endParaRPr lang="en-US"/>
          </a:p>
        </p:txBody>
      </p:sp>
      <p:sp>
        <p:nvSpPr>
          <p:cNvPr id="6" name="Footer Placeholder 5">
            <a:extLst>
              <a:ext uri="{FF2B5EF4-FFF2-40B4-BE49-F238E27FC236}">
                <a16:creationId xmlns:a16="http://schemas.microsoft.com/office/drawing/2014/main" id="{506D22E1-F0DB-4CB7-B2E3-D578EEAA6E5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C29146B-54D6-4291-8EA2-6430024824AE}"/>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9422764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B4AE7-507A-4E14-96E2-5412FF8EA283}"/>
              </a:ext>
            </a:extLst>
          </p:cNvPr>
          <p:cNvSpPr>
            <a:spLocks noGrp="1"/>
          </p:cNvSpPr>
          <p:nvPr>
            <p:ph type="title"/>
          </p:nvPr>
        </p:nvSpPr>
        <p:spPr>
          <a:xfrm>
            <a:off x="762000" y="1527048"/>
            <a:ext cx="10668000" cy="75895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EDEEE83-2945-4C22-9597-57F1F1262841}"/>
              </a:ext>
            </a:extLst>
          </p:cNvPr>
          <p:cNvSpPr>
            <a:spLocks noGrp="1"/>
          </p:cNvSpPr>
          <p:nvPr>
            <p:ph type="body" idx="1"/>
          </p:nvPr>
        </p:nvSpPr>
        <p:spPr>
          <a:xfrm>
            <a:off x="762000" y="2285999"/>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C2494D-AD1D-4CB7-A17C-B69079113D71}"/>
              </a:ext>
            </a:extLst>
          </p:cNvPr>
          <p:cNvSpPr>
            <a:spLocks noGrp="1"/>
          </p:cNvSpPr>
          <p:nvPr>
            <p:ph sz="half" idx="2"/>
          </p:nvPr>
        </p:nvSpPr>
        <p:spPr>
          <a:xfrm>
            <a:off x="762001" y="3059113"/>
            <a:ext cx="4572000"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B23E4950-830D-4EE3-9F51-DD730255E0CD}"/>
              </a:ext>
            </a:extLst>
          </p:cNvPr>
          <p:cNvSpPr>
            <a:spLocks noGrp="1"/>
          </p:cNvSpPr>
          <p:nvPr>
            <p:ph type="body" sz="quarter" idx="3"/>
          </p:nvPr>
        </p:nvSpPr>
        <p:spPr>
          <a:xfrm>
            <a:off x="6857998" y="2286000"/>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F244AA-BDAA-4FDD-B742-449DF905730C}"/>
              </a:ext>
            </a:extLst>
          </p:cNvPr>
          <p:cNvSpPr>
            <a:spLocks noGrp="1"/>
          </p:cNvSpPr>
          <p:nvPr>
            <p:ph sz="quarter" idx="4"/>
          </p:nvPr>
        </p:nvSpPr>
        <p:spPr>
          <a:xfrm>
            <a:off x="6858000" y="3059113"/>
            <a:ext cx="4571998"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6B78494-ECE0-41D2-97E2-CFAC0434A8B8}"/>
              </a:ext>
            </a:extLst>
          </p:cNvPr>
          <p:cNvSpPr>
            <a:spLocks noGrp="1"/>
          </p:cNvSpPr>
          <p:nvPr>
            <p:ph type="dt" sz="half" idx="10"/>
          </p:nvPr>
        </p:nvSpPr>
        <p:spPr/>
        <p:txBody>
          <a:bodyPr/>
          <a:lstStyle/>
          <a:p>
            <a:fld id="{F4D57BDD-E64A-4D27-8978-82FFCA18A12C}" type="datetimeFigureOut">
              <a:rPr lang="en-US" smtClean="0"/>
              <a:t>10/31/2024</a:t>
            </a:fld>
            <a:endParaRPr lang="en-US"/>
          </a:p>
        </p:txBody>
      </p:sp>
      <p:sp>
        <p:nvSpPr>
          <p:cNvPr id="8" name="Footer Placeholder 7">
            <a:extLst>
              <a:ext uri="{FF2B5EF4-FFF2-40B4-BE49-F238E27FC236}">
                <a16:creationId xmlns:a16="http://schemas.microsoft.com/office/drawing/2014/main" id="{185E4C20-6CC5-4259-B554-B19F1A7AA0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B09AB13-CCCC-4074-9B66-CE0B37902E3F}"/>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41288425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FB5FF-4FD1-4CE4-BBC5-E6402FE06F0C}"/>
              </a:ext>
            </a:extLst>
          </p:cNvPr>
          <p:cNvSpPr>
            <a:spLocks noGrp="1"/>
          </p:cNvSpPr>
          <p:nvPr>
            <p:ph type="title"/>
          </p:nvPr>
        </p:nvSpPr>
        <p:spPr>
          <a:xfrm>
            <a:off x="762000" y="1524000"/>
            <a:ext cx="9144000" cy="3810000"/>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E71AAD-C5B9-485B-84DD-60DAFD5F18BC}"/>
              </a:ext>
            </a:extLst>
          </p:cNvPr>
          <p:cNvSpPr>
            <a:spLocks noGrp="1"/>
          </p:cNvSpPr>
          <p:nvPr>
            <p:ph type="dt" sz="half" idx="10"/>
          </p:nvPr>
        </p:nvSpPr>
        <p:spPr/>
        <p:txBody>
          <a:bodyPr/>
          <a:lstStyle/>
          <a:p>
            <a:fld id="{F4D57BDD-E64A-4D27-8978-82FFCA18A12C}" type="datetimeFigureOut">
              <a:rPr lang="en-US" smtClean="0"/>
              <a:t>10/31/2024</a:t>
            </a:fld>
            <a:endParaRPr lang="en-US"/>
          </a:p>
        </p:txBody>
      </p:sp>
      <p:sp>
        <p:nvSpPr>
          <p:cNvPr id="4" name="Footer Placeholder 3">
            <a:extLst>
              <a:ext uri="{FF2B5EF4-FFF2-40B4-BE49-F238E27FC236}">
                <a16:creationId xmlns:a16="http://schemas.microsoft.com/office/drawing/2014/main" id="{9B7CACFF-0406-4EE2-9E8F-F594B952C26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552A47E-1990-4B6B-BCCB-75B6F213A8ED}"/>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9014430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C8FE4C-64F1-4C88-9D30-17F8131ED627}"/>
              </a:ext>
            </a:extLst>
          </p:cNvPr>
          <p:cNvSpPr>
            <a:spLocks noGrp="1"/>
          </p:cNvSpPr>
          <p:nvPr>
            <p:ph type="dt" sz="half" idx="10"/>
          </p:nvPr>
        </p:nvSpPr>
        <p:spPr/>
        <p:txBody>
          <a:bodyPr/>
          <a:lstStyle/>
          <a:p>
            <a:fld id="{F4D57BDD-E64A-4D27-8978-82FFCA18A12C}" type="datetimeFigureOut">
              <a:rPr lang="en-US" smtClean="0"/>
              <a:t>10/31/2024</a:t>
            </a:fld>
            <a:endParaRPr lang="en-US"/>
          </a:p>
        </p:txBody>
      </p:sp>
      <p:sp>
        <p:nvSpPr>
          <p:cNvPr id="3" name="Footer Placeholder 2">
            <a:extLst>
              <a:ext uri="{FF2B5EF4-FFF2-40B4-BE49-F238E27FC236}">
                <a16:creationId xmlns:a16="http://schemas.microsoft.com/office/drawing/2014/main" id="{D25D8FB3-6FA4-40A7-BDBF-76CD0F22FEA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6649F41-A021-4490-BB80-C89DF0293708}"/>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5840103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EF60-874B-45DE-BF65-CF0D08577588}"/>
              </a:ext>
            </a:extLst>
          </p:cNvPr>
          <p:cNvSpPr>
            <a:spLocks noGrp="1"/>
          </p:cNvSpPr>
          <p:nvPr>
            <p:ph type="title"/>
          </p:nvPr>
        </p:nvSpPr>
        <p:spPr>
          <a:xfrm>
            <a:off x="762000" y="1524000"/>
            <a:ext cx="3821113" cy="1524000"/>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CD757B0-722D-425F-8BD4-9CD9093BCBF5}"/>
              </a:ext>
            </a:extLst>
          </p:cNvPr>
          <p:cNvSpPr>
            <a:spLocks noGrp="1"/>
          </p:cNvSpPr>
          <p:nvPr>
            <p:ph idx="1"/>
          </p:nvPr>
        </p:nvSpPr>
        <p:spPr>
          <a:xfrm>
            <a:off x="5334000" y="1524000"/>
            <a:ext cx="6096000" cy="3810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EDB0F60-AADF-41C3-8BFC-B405E0A3F9AC}"/>
              </a:ext>
            </a:extLst>
          </p:cNvPr>
          <p:cNvSpPr>
            <a:spLocks noGrp="1"/>
          </p:cNvSpPr>
          <p:nvPr>
            <p:ph type="body" sz="half" idx="2"/>
          </p:nvPr>
        </p:nvSpPr>
        <p:spPr>
          <a:xfrm>
            <a:off x="762000" y="3048000"/>
            <a:ext cx="3821113"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AB1E11-97B6-42FD-9F45-6EDC3B83FABD}"/>
              </a:ext>
            </a:extLst>
          </p:cNvPr>
          <p:cNvSpPr>
            <a:spLocks noGrp="1"/>
          </p:cNvSpPr>
          <p:nvPr>
            <p:ph type="dt" sz="half" idx="10"/>
          </p:nvPr>
        </p:nvSpPr>
        <p:spPr/>
        <p:txBody>
          <a:bodyPr/>
          <a:lstStyle/>
          <a:p>
            <a:fld id="{F4D57BDD-E64A-4D27-8978-82FFCA18A12C}" type="datetimeFigureOut">
              <a:rPr lang="en-US" smtClean="0"/>
              <a:t>10/31/2024</a:t>
            </a:fld>
            <a:endParaRPr lang="en-US"/>
          </a:p>
        </p:txBody>
      </p:sp>
      <p:sp>
        <p:nvSpPr>
          <p:cNvPr id="6" name="Footer Placeholder 5">
            <a:extLst>
              <a:ext uri="{FF2B5EF4-FFF2-40B4-BE49-F238E27FC236}">
                <a16:creationId xmlns:a16="http://schemas.microsoft.com/office/drawing/2014/main" id="{E14D7DA9-F910-4337-99A2-91F4EA3612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93A2F2-339E-4406-9A90-534A38C5A069}"/>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42098100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71599-6E07-4A55-9B93-4CA5EFE3FD76}"/>
              </a:ext>
            </a:extLst>
          </p:cNvPr>
          <p:cNvSpPr>
            <a:spLocks noGrp="1"/>
          </p:cNvSpPr>
          <p:nvPr>
            <p:ph type="title"/>
          </p:nvPr>
        </p:nvSpPr>
        <p:spPr>
          <a:xfrm>
            <a:off x="762001" y="1524000"/>
            <a:ext cx="3810000" cy="15240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92C2D26-DACA-4941-955E-18F7E236758C}"/>
              </a:ext>
            </a:extLst>
          </p:cNvPr>
          <p:cNvSpPr>
            <a:spLocks noGrp="1"/>
          </p:cNvSpPr>
          <p:nvPr>
            <p:ph type="pic" idx="1"/>
          </p:nvPr>
        </p:nvSpPr>
        <p:spPr>
          <a:xfrm>
            <a:off x="5333999" y="1524000"/>
            <a:ext cx="6095999" cy="3810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7EDB26D-C5B0-41D6-A75F-F89A87BE243A}"/>
              </a:ext>
            </a:extLst>
          </p:cNvPr>
          <p:cNvSpPr>
            <a:spLocks noGrp="1"/>
          </p:cNvSpPr>
          <p:nvPr>
            <p:ph type="body" sz="half" idx="2"/>
          </p:nvPr>
        </p:nvSpPr>
        <p:spPr>
          <a:xfrm>
            <a:off x="762001" y="3048000"/>
            <a:ext cx="3810000"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9304B6-48DF-41FA-A089-8C83BBA63673}"/>
              </a:ext>
            </a:extLst>
          </p:cNvPr>
          <p:cNvSpPr>
            <a:spLocks noGrp="1"/>
          </p:cNvSpPr>
          <p:nvPr>
            <p:ph type="dt" sz="half" idx="10"/>
          </p:nvPr>
        </p:nvSpPr>
        <p:spPr/>
        <p:txBody>
          <a:bodyPr/>
          <a:lstStyle/>
          <a:p>
            <a:fld id="{F4D57BDD-E64A-4D27-8978-82FFCA18A12C}" type="datetimeFigureOut">
              <a:rPr lang="en-US" smtClean="0"/>
              <a:t>10/31/2024</a:t>
            </a:fld>
            <a:endParaRPr lang="en-US"/>
          </a:p>
        </p:txBody>
      </p:sp>
      <p:sp>
        <p:nvSpPr>
          <p:cNvPr id="6" name="Footer Placeholder 5">
            <a:extLst>
              <a:ext uri="{FF2B5EF4-FFF2-40B4-BE49-F238E27FC236}">
                <a16:creationId xmlns:a16="http://schemas.microsoft.com/office/drawing/2014/main" id="{14DFB82F-A17A-4BC7-A522-CD934BC35C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CC530C-8824-4BE3-884E-2AFF30B572BC}"/>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6969930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CE73F-2F7C-4941-9B13-ACB43A4983EC}"/>
              </a:ext>
            </a:extLst>
          </p:cNvPr>
          <p:cNvSpPr>
            <a:spLocks noGrp="1"/>
          </p:cNvSpPr>
          <p:nvPr>
            <p:ph type="title"/>
          </p:nvPr>
        </p:nvSpPr>
        <p:spPr>
          <a:xfrm>
            <a:off x="762000" y="1524000"/>
            <a:ext cx="9144000" cy="1523999"/>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8BC107E-F2BE-4057-B06B-1E50FD12B561}"/>
              </a:ext>
            </a:extLst>
          </p:cNvPr>
          <p:cNvSpPr>
            <a:spLocks noGrp="1"/>
          </p:cNvSpPr>
          <p:nvPr>
            <p:ph type="body" orient="vert" idx="1"/>
          </p:nvPr>
        </p:nvSpPr>
        <p:spPr>
          <a:xfrm>
            <a:off x="762000" y="3048000"/>
            <a:ext cx="10668000" cy="3048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B9D7D8-1932-4215-A6E0-C16DA0DDB8B8}"/>
              </a:ext>
            </a:extLst>
          </p:cNvPr>
          <p:cNvSpPr>
            <a:spLocks noGrp="1"/>
          </p:cNvSpPr>
          <p:nvPr>
            <p:ph type="dt" sz="half" idx="10"/>
          </p:nvPr>
        </p:nvSpPr>
        <p:spPr/>
        <p:txBody>
          <a:bodyPr/>
          <a:lstStyle/>
          <a:p>
            <a:fld id="{F4D57BDD-E64A-4D27-8978-82FFCA18A12C}" type="datetimeFigureOut">
              <a:rPr lang="en-US" smtClean="0"/>
              <a:t>10/31/2024</a:t>
            </a:fld>
            <a:endParaRPr lang="en-US"/>
          </a:p>
        </p:txBody>
      </p:sp>
      <p:sp>
        <p:nvSpPr>
          <p:cNvPr id="5" name="Footer Placeholder 4">
            <a:extLst>
              <a:ext uri="{FF2B5EF4-FFF2-40B4-BE49-F238E27FC236}">
                <a16:creationId xmlns:a16="http://schemas.microsoft.com/office/drawing/2014/main" id="{4378B662-65E3-47B2-AD95-B041B57F3B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93DBC5-88B5-4F2A-A0E3-752CB421737A}"/>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657085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6599DF-5B13-4800-ADD7-3A2A2F1C4889}"/>
              </a:ext>
            </a:extLst>
          </p:cNvPr>
          <p:cNvSpPr>
            <a:spLocks noGrp="1"/>
          </p:cNvSpPr>
          <p:nvPr>
            <p:ph type="title" orient="vert"/>
          </p:nvPr>
        </p:nvSpPr>
        <p:spPr>
          <a:xfrm>
            <a:off x="8724900" y="1523999"/>
            <a:ext cx="2705100" cy="4572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B191E12-22D9-4DA9-A336-EA6A8B9B55B8}"/>
              </a:ext>
            </a:extLst>
          </p:cNvPr>
          <p:cNvSpPr>
            <a:spLocks noGrp="1"/>
          </p:cNvSpPr>
          <p:nvPr>
            <p:ph type="body" orient="vert" idx="1"/>
          </p:nvPr>
        </p:nvSpPr>
        <p:spPr>
          <a:xfrm>
            <a:off x="762000" y="1524000"/>
            <a:ext cx="7620000" cy="457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22A1D5-B7EF-43A4-81EF-B5A7EA35616B}"/>
              </a:ext>
            </a:extLst>
          </p:cNvPr>
          <p:cNvSpPr>
            <a:spLocks noGrp="1"/>
          </p:cNvSpPr>
          <p:nvPr>
            <p:ph type="dt" sz="half" idx="10"/>
          </p:nvPr>
        </p:nvSpPr>
        <p:spPr/>
        <p:txBody>
          <a:bodyPr/>
          <a:lstStyle/>
          <a:p>
            <a:fld id="{F4D57BDD-E64A-4D27-8978-82FFCA18A12C}" type="datetimeFigureOut">
              <a:rPr lang="en-US" smtClean="0"/>
              <a:t>10/31/2024</a:t>
            </a:fld>
            <a:endParaRPr lang="en-US"/>
          </a:p>
        </p:txBody>
      </p:sp>
      <p:sp>
        <p:nvSpPr>
          <p:cNvPr id="5" name="Footer Placeholder 4">
            <a:extLst>
              <a:ext uri="{FF2B5EF4-FFF2-40B4-BE49-F238E27FC236}">
                <a16:creationId xmlns:a16="http://schemas.microsoft.com/office/drawing/2014/main" id="{66809DFB-4410-42BF-B886-C984E3A53F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6487E8-E9A0-429E-88E5-34B1BE86BD23}"/>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9570224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1B49B9-8C94-4604-AEEE-CB5051962D27}"/>
              </a:ext>
            </a:extLst>
          </p:cNvPr>
          <p:cNvSpPr>
            <a:spLocks noGrp="1"/>
          </p:cNvSpPr>
          <p:nvPr>
            <p:ph type="title"/>
          </p:nvPr>
        </p:nvSpPr>
        <p:spPr>
          <a:xfrm>
            <a:off x="762000" y="1524000"/>
            <a:ext cx="9144000" cy="1263649"/>
          </a:xfrm>
          <a:prstGeom prst="rect">
            <a:avLst/>
          </a:prstGeom>
        </p:spPr>
        <p:txBody>
          <a:bodyPr vert="horz" lIns="91440" tIns="45720" rIns="91440" bIns="4572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C3204E-CAF5-48A1-928F-757507EC48C4}"/>
              </a:ext>
            </a:extLst>
          </p:cNvPr>
          <p:cNvSpPr>
            <a:spLocks noGrp="1"/>
          </p:cNvSpPr>
          <p:nvPr>
            <p:ph type="body" idx="1"/>
          </p:nvPr>
        </p:nvSpPr>
        <p:spPr>
          <a:xfrm>
            <a:off x="762000" y="3047999"/>
            <a:ext cx="10668000" cy="3048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9540D12-4B42-4790-8677-C9250F3CDDCF}"/>
              </a:ext>
            </a:extLst>
          </p:cNvPr>
          <p:cNvSpPr>
            <a:spLocks noGrp="1"/>
          </p:cNvSpPr>
          <p:nvPr>
            <p:ph type="dt" sz="half" idx="2"/>
          </p:nvPr>
        </p:nvSpPr>
        <p:spPr>
          <a:xfrm>
            <a:off x="762000" y="401594"/>
            <a:ext cx="3048000" cy="365125"/>
          </a:xfrm>
          <a:prstGeom prst="rect">
            <a:avLst/>
          </a:prstGeom>
        </p:spPr>
        <p:txBody>
          <a:bodyPr vert="horz" lIns="91440" tIns="45720" rIns="91440" bIns="45720" rtlCol="0" anchor="b" anchorCtr="0"/>
          <a:lstStyle>
            <a:lvl1pPr algn="l">
              <a:defRPr sz="1000">
                <a:solidFill>
                  <a:schemeClr val="tx1"/>
                </a:solidFill>
              </a:defRPr>
            </a:lvl1pPr>
          </a:lstStyle>
          <a:p>
            <a:fld id="{F4D57BDD-E64A-4D27-8978-82FFCA18A12C}" type="datetimeFigureOut">
              <a:rPr lang="en-US" smtClean="0"/>
              <a:pPr/>
              <a:t>10/31/2024</a:t>
            </a:fld>
            <a:endParaRPr lang="en-US" dirty="0"/>
          </a:p>
        </p:txBody>
      </p:sp>
      <p:sp>
        <p:nvSpPr>
          <p:cNvPr id="5" name="Footer Placeholder 4">
            <a:extLst>
              <a:ext uri="{FF2B5EF4-FFF2-40B4-BE49-F238E27FC236}">
                <a16:creationId xmlns:a16="http://schemas.microsoft.com/office/drawing/2014/main" id="{022B17CD-6C27-4CD1-B20D-EA4B8E54F4FD}"/>
              </a:ext>
            </a:extLst>
          </p:cNvPr>
          <p:cNvSpPr>
            <a:spLocks noGrp="1"/>
          </p:cNvSpPr>
          <p:nvPr>
            <p:ph type="ftr" sz="quarter" idx="3"/>
          </p:nvPr>
        </p:nvSpPr>
        <p:spPr>
          <a:xfrm>
            <a:off x="6858000" y="6096000"/>
            <a:ext cx="4572000" cy="365125"/>
          </a:xfrm>
          <a:prstGeom prst="rect">
            <a:avLst/>
          </a:prstGeom>
        </p:spPr>
        <p:txBody>
          <a:bodyPr vert="horz" lIns="91440" tIns="45720" rIns="91440" bIns="45720" rtlCol="0" anchor="t" anchorCtr="0"/>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C03A934F-C817-4C99-A2CF-C763A3F20627}"/>
              </a:ext>
            </a:extLst>
          </p:cNvPr>
          <p:cNvSpPr>
            <a:spLocks noGrp="1"/>
          </p:cNvSpPr>
          <p:nvPr>
            <p:ph type="sldNum" sz="quarter" idx="4"/>
          </p:nvPr>
        </p:nvSpPr>
        <p:spPr>
          <a:xfrm>
            <a:off x="9144000" y="401594"/>
            <a:ext cx="2286000" cy="762000"/>
          </a:xfrm>
          <a:prstGeom prst="rect">
            <a:avLst/>
          </a:prstGeom>
        </p:spPr>
        <p:txBody>
          <a:bodyPr vert="horz" lIns="91440" tIns="45720" rIns="91440" bIns="45720" rtlCol="0" anchor="t" anchorCtr="0"/>
          <a:lstStyle>
            <a:lvl1pPr algn="r">
              <a:defRPr sz="4000">
                <a:solidFill>
                  <a:schemeClr val="tx1"/>
                </a:solidFill>
                <a:latin typeface="+mj-lt"/>
              </a:defRPr>
            </a:lvl1p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3286824025"/>
      </p:ext>
    </p:extLst>
  </p:cSld>
  <p:clrMap bg1="dk1" tx1="lt1" bg2="dk2" tx2="lt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87" r:id="rId5"/>
    <p:sldLayoutId id="2147483688" r:id="rId6"/>
    <p:sldLayoutId id="2147483693" r:id="rId7"/>
    <p:sldLayoutId id="2147483689" r:id="rId8"/>
    <p:sldLayoutId id="2147483690" r:id="rId9"/>
    <p:sldLayoutId id="2147483691" r:id="rId10"/>
    <p:sldLayoutId id="214748369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research.senedd.wales/research-articles/devolution-of-criminal-justice-to-wales-will-it-actually-happen/#:~:text=The%20debate%20around%20the%20devolution%20of" TargetMode="External"/><Relationship Id="rId2" Type="http://schemas.openxmlformats.org/officeDocument/2006/relationships/hyperlink" Target="https://www.bbc.co.uk/news/uk-wales-politics-40947872" TargetMode="External"/><Relationship Id="rId1" Type="http://schemas.openxmlformats.org/officeDocument/2006/relationships/slideLayout" Target="../slideLayouts/slideLayout2.xml"/><Relationship Id="rId4" Type="http://schemas.openxmlformats.org/officeDocument/2006/relationships/hyperlink" Target="https://www.walesonline.co.uk/news/politics/20mph-wales-review-speed-limit-28669156" TargetMode="External"/></Relationships>
</file>

<file path=ppt/slides/_rels/slide13.xml.rels><?xml version="1.0" encoding="UTF-8" standalone="yes"?>
<Relationships xmlns="http://schemas.openxmlformats.org/package/2006/relationships"><Relationship Id="rId8" Type="http://schemas.openxmlformats.org/officeDocument/2006/relationships/diagramLayout" Target="../diagrams/layout2.xml"/><Relationship Id="rId13" Type="http://schemas.openxmlformats.org/officeDocument/2006/relationships/diagramLayout" Target="../diagrams/layout3.xml"/><Relationship Id="rId3" Type="http://schemas.openxmlformats.org/officeDocument/2006/relationships/diagramLayout" Target="../diagrams/layout1.xml"/><Relationship Id="rId7" Type="http://schemas.openxmlformats.org/officeDocument/2006/relationships/diagramData" Target="../diagrams/data2.xml"/><Relationship Id="rId12" Type="http://schemas.openxmlformats.org/officeDocument/2006/relationships/diagramData" Target="../diagrams/data3.xml"/><Relationship Id="rId2" Type="http://schemas.openxmlformats.org/officeDocument/2006/relationships/diagramData" Target="../diagrams/data1.xml"/><Relationship Id="rId16" Type="http://schemas.microsoft.com/office/2007/relationships/diagramDrawing" Target="../diagrams/drawing3.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5" Type="http://schemas.openxmlformats.org/officeDocument/2006/relationships/diagramColors" Target="../diagrams/colors3.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 Id="rId1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8" Type="http://schemas.openxmlformats.org/officeDocument/2006/relationships/diagramLayout" Target="../diagrams/layout5.xml"/><Relationship Id="rId13" Type="http://schemas.openxmlformats.org/officeDocument/2006/relationships/diagramLayout" Target="../diagrams/layout6.xml"/><Relationship Id="rId3" Type="http://schemas.openxmlformats.org/officeDocument/2006/relationships/diagramLayout" Target="../diagrams/layout4.xml"/><Relationship Id="rId7" Type="http://schemas.openxmlformats.org/officeDocument/2006/relationships/diagramData" Target="../diagrams/data5.xml"/><Relationship Id="rId12" Type="http://schemas.openxmlformats.org/officeDocument/2006/relationships/diagramData" Target="../diagrams/data6.xml"/><Relationship Id="rId2" Type="http://schemas.openxmlformats.org/officeDocument/2006/relationships/diagramData" Target="../diagrams/data4.xml"/><Relationship Id="rId16" Type="http://schemas.microsoft.com/office/2007/relationships/diagramDrawing" Target="../diagrams/drawing6.xml"/><Relationship Id="rId1" Type="http://schemas.openxmlformats.org/officeDocument/2006/relationships/slideLayout" Target="../slideLayouts/slideLayout2.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5" Type="http://schemas.openxmlformats.org/officeDocument/2006/relationships/diagramColors" Target="../diagrams/colors6.xml"/><Relationship Id="rId10" Type="http://schemas.openxmlformats.org/officeDocument/2006/relationships/diagramColors" Target="../diagrams/colors5.xml"/><Relationship Id="rId4" Type="http://schemas.openxmlformats.org/officeDocument/2006/relationships/diagramQuickStyle" Target="../diagrams/quickStyle4.xml"/><Relationship Id="rId9" Type="http://schemas.openxmlformats.org/officeDocument/2006/relationships/diagramQuickStyle" Target="../diagrams/quickStyle5.xml"/><Relationship Id="rId1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8" Type="http://schemas.openxmlformats.org/officeDocument/2006/relationships/diagramLayout" Target="../diagrams/layout8.xml"/><Relationship Id="rId13" Type="http://schemas.openxmlformats.org/officeDocument/2006/relationships/diagramLayout" Target="../diagrams/layout9.xml"/><Relationship Id="rId3" Type="http://schemas.openxmlformats.org/officeDocument/2006/relationships/diagramLayout" Target="../diagrams/layout7.xml"/><Relationship Id="rId7" Type="http://schemas.openxmlformats.org/officeDocument/2006/relationships/diagramData" Target="../diagrams/data8.xml"/><Relationship Id="rId12" Type="http://schemas.openxmlformats.org/officeDocument/2006/relationships/diagramData" Target="../diagrams/data9.xml"/><Relationship Id="rId2" Type="http://schemas.openxmlformats.org/officeDocument/2006/relationships/diagramData" Target="../diagrams/data7.xml"/><Relationship Id="rId16" Type="http://schemas.microsoft.com/office/2007/relationships/diagramDrawing" Target="../diagrams/drawing9.xml"/><Relationship Id="rId1" Type="http://schemas.openxmlformats.org/officeDocument/2006/relationships/slideLayout" Target="../slideLayouts/slideLayout2.xml"/><Relationship Id="rId6" Type="http://schemas.microsoft.com/office/2007/relationships/diagramDrawing" Target="../diagrams/drawing7.xml"/><Relationship Id="rId11" Type="http://schemas.microsoft.com/office/2007/relationships/diagramDrawing" Target="../diagrams/drawing8.xml"/><Relationship Id="rId5" Type="http://schemas.openxmlformats.org/officeDocument/2006/relationships/diagramColors" Target="../diagrams/colors7.xml"/><Relationship Id="rId15" Type="http://schemas.openxmlformats.org/officeDocument/2006/relationships/diagramColors" Target="../diagrams/colors9.xml"/><Relationship Id="rId10" Type="http://schemas.openxmlformats.org/officeDocument/2006/relationships/diagramColors" Target="../diagrams/colors8.xml"/><Relationship Id="rId4" Type="http://schemas.openxmlformats.org/officeDocument/2006/relationships/diagramQuickStyle" Target="../diagrams/quickStyle7.xml"/><Relationship Id="rId9" Type="http://schemas.openxmlformats.org/officeDocument/2006/relationships/diagramQuickStyle" Target="../diagrams/quickStyle8.xml"/><Relationship Id="rId14" Type="http://schemas.openxmlformats.org/officeDocument/2006/relationships/diagramQuickStyle" Target="../diagrams/quickStyle9.xml"/></Relationships>
</file>

<file path=ppt/slides/_rels/slide16.xml.rels><?xml version="1.0" encoding="UTF-8" standalone="yes"?>
<Relationships xmlns="http://schemas.openxmlformats.org/package/2006/relationships"><Relationship Id="rId3" Type="http://schemas.openxmlformats.org/officeDocument/2006/relationships/hyperlink" Target="https://www.legislation.gov.uk/ukpga/1998/38/introduction" TargetMode="External"/><Relationship Id="rId2" Type="http://schemas.openxmlformats.org/officeDocument/2006/relationships/hyperlink" Target="https://researchbriefings.files.parliament.uk/documents/CDP-2022-0214/CDP-2022-0214.pdf" TargetMode="External"/><Relationship Id="rId1" Type="http://schemas.openxmlformats.org/officeDocument/2006/relationships/slideLayout" Target="../slideLayouts/slideLayout2.xml"/><Relationship Id="rId5" Type="http://schemas.openxmlformats.org/officeDocument/2006/relationships/hyperlink" Target="https://www.gov.wales/sites/default/files/publications/2019-10/Justice%20Commission%20ENG%20DIGITAL_2.pdf" TargetMode="External"/><Relationship Id="rId4" Type="http://schemas.openxmlformats.org/officeDocument/2006/relationships/hyperlink" Target="https://www.gov.wales/sites/default/files/pdf-versions/2024/2/4/1708593949/delivering-justice-for-wales-2024-progress-report.pdf"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research.senedd.wales/research-articles/20mph-in-wales-implementation-and-effectiveness/" TargetMode="External"/><Relationship Id="rId2" Type="http://schemas.openxmlformats.org/officeDocument/2006/relationships/hyperlink" Target="https://www.gov.wales/sites/default/files/publications/2019-10/Justice%20Commission%20ENG%20DIGITAL_2.pdf" TargetMode="External"/><Relationship Id="rId1" Type="http://schemas.openxmlformats.org/officeDocument/2006/relationships/slideLayout" Target="../slideLayouts/slideLayout2.xml"/><Relationship Id="rId4" Type="http://schemas.openxmlformats.org/officeDocument/2006/relationships/hyperlink" Target="https://record.assembly.wales/Plenary/6039#A5418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62000" y="1062039"/>
            <a:ext cx="2952750" cy="2817438"/>
          </a:xfrm>
        </p:spPr>
        <p:txBody>
          <a:bodyPr>
            <a:normAutofit/>
          </a:bodyPr>
          <a:lstStyle/>
          <a:p>
            <a:pPr algn="l"/>
            <a:r>
              <a:rPr lang="en-US" sz="4200" b="1" u="sng" dirty="0"/>
              <a:t>Devolution in Wales.</a:t>
            </a:r>
          </a:p>
        </p:txBody>
      </p:sp>
      <p:sp>
        <p:nvSpPr>
          <p:cNvPr id="3" name="Subtitle 2"/>
          <p:cNvSpPr>
            <a:spLocks noGrp="1"/>
          </p:cNvSpPr>
          <p:nvPr>
            <p:ph type="subTitle" idx="1"/>
          </p:nvPr>
        </p:nvSpPr>
        <p:spPr>
          <a:xfrm>
            <a:off x="761999" y="4020671"/>
            <a:ext cx="2952749" cy="1775291"/>
          </a:xfrm>
        </p:spPr>
        <p:txBody>
          <a:bodyPr vert="horz" lIns="91440" tIns="45720" rIns="91440" bIns="45720" rtlCol="0" anchor="t">
            <a:normAutofit/>
          </a:bodyPr>
          <a:lstStyle/>
          <a:p>
            <a:pPr algn="l"/>
            <a:r>
              <a:rPr lang="en-US" sz="2000" b="1" u="sng" dirty="0"/>
              <a:t>The people of Wales deserve a better system.</a:t>
            </a:r>
          </a:p>
        </p:txBody>
      </p:sp>
      <p:pic>
        <p:nvPicPr>
          <p:cNvPr id="4" name="Picture 3">
            <a:extLst>
              <a:ext uri="{FF2B5EF4-FFF2-40B4-BE49-F238E27FC236}">
                <a16:creationId xmlns:a16="http://schemas.microsoft.com/office/drawing/2014/main" id="{F9DCA42B-8EDC-AD11-0A3D-15DCD7F07A88}"/>
              </a:ext>
            </a:extLst>
          </p:cNvPr>
          <p:cNvPicPr>
            <a:picLocks noChangeAspect="1"/>
          </p:cNvPicPr>
          <p:nvPr/>
        </p:nvPicPr>
        <p:blipFill>
          <a:blip r:embed="rId2"/>
          <a:srcRect l="11459" r="11915" b="-9"/>
          <a:stretch/>
        </p:blipFill>
        <p:spPr>
          <a:xfrm>
            <a:off x="4232496" y="10"/>
            <a:ext cx="7959505" cy="6857992"/>
          </a:xfrm>
          <a:custGeom>
            <a:avLst/>
            <a:gdLst/>
            <a:ahLst/>
            <a:cxnLst/>
            <a:rect l="l" t="t" r="r" b="b"/>
            <a:pathLst>
              <a:path w="7959505" h="6858002">
                <a:moveTo>
                  <a:pt x="311551" y="6702976"/>
                </a:moveTo>
                <a:lnTo>
                  <a:pt x="297715" y="6742552"/>
                </a:lnTo>
                <a:cubicBezTo>
                  <a:pt x="283999" y="6764841"/>
                  <a:pt x="278713" y="6788417"/>
                  <a:pt x="278237" y="6812063"/>
                </a:cubicBezTo>
                <a:lnTo>
                  <a:pt x="278237" y="6812064"/>
                </a:lnTo>
                <a:lnTo>
                  <a:pt x="283011" y="6776800"/>
                </a:lnTo>
                <a:cubicBezTo>
                  <a:pt x="286107" y="6765164"/>
                  <a:pt x="290857" y="6753698"/>
                  <a:pt x="297715" y="6742553"/>
                </a:cubicBezTo>
                <a:cubicBezTo>
                  <a:pt x="306003" y="6729219"/>
                  <a:pt x="311147" y="6716169"/>
                  <a:pt x="311551" y="6702977"/>
                </a:cubicBezTo>
                <a:close/>
                <a:moveTo>
                  <a:pt x="328959" y="6564620"/>
                </a:moveTo>
                <a:lnTo>
                  <a:pt x="306480" y="6588625"/>
                </a:lnTo>
                <a:cubicBezTo>
                  <a:pt x="298003" y="6597578"/>
                  <a:pt x="291954" y="6611342"/>
                  <a:pt x="289858" y="6625224"/>
                </a:cubicBezTo>
                <a:lnTo>
                  <a:pt x="289858" y="6625225"/>
                </a:lnTo>
                <a:lnTo>
                  <a:pt x="289870" y="6645552"/>
                </a:lnTo>
                <a:lnTo>
                  <a:pt x="296953" y="6662541"/>
                </a:lnTo>
                <a:lnTo>
                  <a:pt x="296953" y="6662542"/>
                </a:lnTo>
                <a:lnTo>
                  <a:pt x="308405" y="6683027"/>
                </a:lnTo>
                <a:cubicBezTo>
                  <a:pt x="306038" y="6676305"/>
                  <a:pt x="302287" y="6669495"/>
                  <a:pt x="296953" y="6662541"/>
                </a:cubicBezTo>
                <a:lnTo>
                  <a:pt x="289858" y="6625225"/>
                </a:lnTo>
                <a:lnTo>
                  <a:pt x="306480" y="6588626"/>
                </a:lnTo>
                <a:cubicBezTo>
                  <a:pt x="312576" y="6582147"/>
                  <a:pt x="318672" y="6575479"/>
                  <a:pt x="328959" y="6564621"/>
                </a:cubicBezTo>
                <a:close/>
                <a:moveTo>
                  <a:pt x="248638" y="6438981"/>
                </a:moveTo>
                <a:cubicBezTo>
                  <a:pt x="258140" y="6444077"/>
                  <a:pt x="265617" y="6451650"/>
                  <a:pt x="268569" y="6463841"/>
                </a:cubicBezTo>
                <a:lnTo>
                  <a:pt x="268572" y="6463849"/>
                </a:lnTo>
                <a:lnTo>
                  <a:pt x="279556" y="6508052"/>
                </a:lnTo>
                <a:lnTo>
                  <a:pt x="282367" y="6513012"/>
                </a:lnTo>
                <a:lnTo>
                  <a:pt x="284834" y="6521804"/>
                </a:lnTo>
                <a:lnTo>
                  <a:pt x="301172" y="6546195"/>
                </a:lnTo>
                <a:lnTo>
                  <a:pt x="301172" y="6546194"/>
                </a:lnTo>
                <a:lnTo>
                  <a:pt x="282367" y="6513012"/>
                </a:lnTo>
                <a:lnTo>
                  <a:pt x="268572" y="6463849"/>
                </a:lnTo>
                <a:lnTo>
                  <a:pt x="268569" y="6463840"/>
                </a:lnTo>
                <a:close/>
                <a:moveTo>
                  <a:pt x="166047" y="6392243"/>
                </a:moveTo>
                <a:lnTo>
                  <a:pt x="173364" y="6407333"/>
                </a:lnTo>
                <a:lnTo>
                  <a:pt x="173364" y="6407332"/>
                </a:lnTo>
                <a:close/>
                <a:moveTo>
                  <a:pt x="401733" y="4221391"/>
                </a:moveTo>
                <a:lnTo>
                  <a:pt x="396017" y="4253014"/>
                </a:lnTo>
                <a:cubicBezTo>
                  <a:pt x="383824" y="4277401"/>
                  <a:pt x="368204" y="4300070"/>
                  <a:pt x="356201" y="4324645"/>
                </a:cubicBezTo>
                <a:cubicBezTo>
                  <a:pt x="350487" y="4336457"/>
                  <a:pt x="347439" y="4350554"/>
                  <a:pt x="347247" y="4363890"/>
                </a:cubicBezTo>
                <a:lnTo>
                  <a:pt x="347247" y="4363891"/>
                </a:lnTo>
                <a:cubicBezTo>
                  <a:pt x="346295" y="4403326"/>
                  <a:pt x="346295" y="4442762"/>
                  <a:pt x="348009" y="4482005"/>
                </a:cubicBezTo>
                <a:cubicBezTo>
                  <a:pt x="350677" y="4546777"/>
                  <a:pt x="351249" y="4612501"/>
                  <a:pt x="408019" y="4659175"/>
                </a:cubicBezTo>
                <a:cubicBezTo>
                  <a:pt x="412591" y="4662987"/>
                  <a:pt x="415259" y="4671177"/>
                  <a:pt x="416021" y="4677656"/>
                </a:cubicBezTo>
                <a:cubicBezTo>
                  <a:pt x="419640" y="4707565"/>
                  <a:pt x="420022" y="4738236"/>
                  <a:pt x="425928" y="4767765"/>
                </a:cubicBezTo>
                <a:lnTo>
                  <a:pt x="427237" y="4800483"/>
                </a:lnTo>
                <a:lnTo>
                  <a:pt x="412401" y="4828916"/>
                </a:lnTo>
                <a:cubicBezTo>
                  <a:pt x="404114" y="4837703"/>
                  <a:pt x="397113" y="4847214"/>
                  <a:pt x="391971" y="4857317"/>
                </a:cubicBezTo>
                <a:lnTo>
                  <a:pt x="390221" y="4863342"/>
                </a:lnTo>
                <a:lnTo>
                  <a:pt x="387469" y="4867614"/>
                </a:lnTo>
                <a:lnTo>
                  <a:pt x="382691" y="4889275"/>
                </a:lnTo>
                <a:lnTo>
                  <a:pt x="382691" y="4889276"/>
                </a:lnTo>
                <a:cubicBezTo>
                  <a:pt x="382122" y="4896714"/>
                  <a:pt x="382634" y="4904358"/>
                  <a:pt x="384396" y="4912169"/>
                </a:cubicBezTo>
                <a:lnTo>
                  <a:pt x="385799" y="4933805"/>
                </a:lnTo>
                <a:lnTo>
                  <a:pt x="378247" y="4957453"/>
                </a:lnTo>
                <a:lnTo>
                  <a:pt x="360964" y="4987037"/>
                </a:lnTo>
                <a:cubicBezTo>
                  <a:pt x="349725" y="5003801"/>
                  <a:pt x="335627" y="5022852"/>
                  <a:pt x="334485" y="5041521"/>
                </a:cubicBezTo>
                <a:cubicBezTo>
                  <a:pt x="333556" y="5057381"/>
                  <a:pt x="327457" y="5072411"/>
                  <a:pt x="321371" y="5087423"/>
                </a:cubicBezTo>
                <a:lnTo>
                  <a:pt x="321364" y="5087450"/>
                </a:lnTo>
                <a:lnTo>
                  <a:pt x="315482" y="5102461"/>
                </a:lnTo>
                <a:lnTo>
                  <a:pt x="308338" y="5133220"/>
                </a:lnTo>
                <a:lnTo>
                  <a:pt x="308337" y="5133224"/>
                </a:lnTo>
                <a:lnTo>
                  <a:pt x="308337" y="5133225"/>
                </a:lnTo>
                <a:lnTo>
                  <a:pt x="315052" y="5166114"/>
                </a:lnTo>
                <a:lnTo>
                  <a:pt x="314362" y="5172090"/>
                </a:lnTo>
                <a:cubicBezTo>
                  <a:pt x="313481" y="5174400"/>
                  <a:pt x="312290" y="5176876"/>
                  <a:pt x="311814" y="5179067"/>
                </a:cubicBezTo>
                <a:lnTo>
                  <a:pt x="311814" y="5179068"/>
                </a:lnTo>
                <a:cubicBezTo>
                  <a:pt x="304574" y="5214122"/>
                  <a:pt x="311624" y="5247079"/>
                  <a:pt x="335437" y="5272797"/>
                </a:cubicBezTo>
                <a:lnTo>
                  <a:pt x="335441" y="5272804"/>
                </a:lnTo>
                <a:lnTo>
                  <a:pt x="356854" y="5308181"/>
                </a:lnTo>
                <a:lnTo>
                  <a:pt x="359935" y="5317389"/>
                </a:lnTo>
                <a:lnTo>
                  <a:pt x="364317" y="5355014"/>
                </a:lnTo>
                <a:lnTo>
                  <a:pt x="359440" y="5385384"/>
                </a:lnTo>
                <a:cubicBezTo>
                  <a:pt x="356201" y="5398721"/>
                  <a:pt x="353915" y="5412057"/>
                  <a:pt x="351249" y="5425582"/>
                </a:cubicBezTo>
                <a:cubicBezTo>
                  <a:pt x="347439" y="5443870"/>
                  <a:pt x="343437" y="5462351"/>
                  <a:pt x="339627" y="5480637"/>
                </a:cubicBezTo>
                <a:cubicBezTo>
                  <a:pt x="337722" y="5489497"/>
                  <a:pt x="335151" y="5498832"/>
                  <a:pt x="335103" y="5507667"/>
                </a:cubicBezTo>
                <a:lnTo>
                  <a:pt x="335103" y="5507668"/>
                </a:lnTo>
                <a:lnTo>
                  <a:pt x="337324" y="5520422"/>
                </a:lnTo>
                <a:lnTo>
                  <a:pt x="345722" y="5531692"/>
                </a:lnTo>
                <a:lnTo>
                  <a:pt x="345723" y="5531694"/>
                </a:lnTo>
                <a:lnTo>
                  <a:pt x="355869" y="5547578"/>
                </a:lnTo>
                <a:lnTo>
                  <a:pt x="346295" y="5562746"/>
                </a:lnTo>
                <a:cubicBezTo>
                  <a:pt x="303622" y="5600467"/>
                  <a:pt x="276951" y="5646189"/>
                  <a:pt x="275047" y="5704483"/>
                </a:cubicBezTo>
                <a:cubicBezTo>
                  <a:pt x="274665" y="5716485"/>
                  <a:pt x="271999" y="5728678"/>
                  <a:pt x="269141" y="5740488"/>
                </a:cubicBezTo>
                <a:cubicBezTo>
                  <a:pt x="267426" y="5747728"/>
                  <a:pt x="265520" y="5756493"/>
                  <a:pt x="260376" y="5760873"/>
                </a:cubicBezTo>
                <a:cubicBezTo>
                  <a:pt x="221133" y="5794974"/>
                  <a:pt x="193890" y="5837457"/>
                  <a:pt x="171981" y="5883751"/>
                </a:cubicBezTo>
                <a:lnTo>
                  <a:pt x="171979" y="5883756"/>
                </a:lnTo>
                <a:lnTo>
                  <a:pt x="160957" y="5909351"/>
                </a:lnTo>
                <a:lnTo>
                  <a:pt x="154076" y="5935946"/>
                </a:lnTo>
                <a:lnTo>
                  <a:pt x="154075" y="5935949"/>
                </a:lnTo>
                <a:lnTo>
                  <a:pt x="154075" y="5935950"/>
                </a:lnTo>
                <a:cubicBezTo>
                  <a:pt x="151789" y="5954618"/>
                  <a:pt x="155599" y="5974241"/>
                  <a:pt x="157695" y="5993292"/>
                </a:cubicBezTo>
                <a:cubicBezTo>
                  <a:pt x="158837" y="6004532"/>
                  <a:pt x="158647" y="6017486"/>
                  <a:pt x="164171" y="6026441"/>
                </a:cubicBezTo>
                <a:cubicBezTo>
                  <a:pt x="181508" y="6054826"/>
                  <a:pt x="200176" y="6082259"/>
                  <a:pt x="220371" y="6108739"/>
                </a:cubicBezTo>
                <a:lnTo>
                  <a:pt x="234064" y="6133315"/>
                </a:lnTo>
                <a:lnTo>
                  <a:pt x="230364" y="6143190"/>
                </a:lnTo>
                <a:cubicBezTo>
                  <a:pt x="227813" y="6146732"/>
                  <a:pt x="223895" y="6150697"/>
                  <a:pt x="218465" y="6155602"/>
                </a:cubicBezTo>
                <a:cubicBezTo>
                  <a:pt x="196176" y="6175797"/>
                  <a:pt x="184556" y="6200944"/>
                  <a:pt x="179794" y="6228756"/>
                </a:cubicBezTo>
                <a:cubicBezTo>
                  <a:pt x="172363" y="6272764"/>
                  <a:pt x="166077" y="6317151"/>
                  <a:pt x="162457" y="6361539"/>
                </a:cubicBezTo>
                <a:lnTo>
                  <a:pt x="162457" y="6361540"/>
                </a:lnTo>
                <a:lnTo>
                  <a:pt x="179794" y="6228757"/>
                </a:lnTo>
                <a:cubicBezTo>
                  <a:pt x="184556" y="6200945"/>
                  <a:pt x="196176" y="6175798"/>
                  <a:pt x="218465" y="6155603"/>
                </a:cubicBezTo>
                <a:cubicBezTo>
                  <a:pt x="229325" y="6145793"/>
                  <a:pt x="234135" y="6139745"/>
                  <a:pt x="234064" y="6133315"/>
                </a:cubicBezTo>
                <a:lnTo>
                  <a:pt x="234064" y="6133314"/>
                </a:lnTo>
                <a:cubicBezTo>
                  <a:pt x="233993" y="6126884"/>
                  <a:pt x="229039" y="6120074"/>
                  <a:pt x="220371" y="6108738"/>
                </a:cubicBezTo>
                <a:cubicBezTo>
                  <a:pt x="200176" y="6082258"/>
                  <a:pt x="181508" y="6054825"/>
                  <a:pt x="164171" y="6026440"/>
                </a:cubicBezTo>
                <a:cubicBezTo>
                  <a:pt x="158647" y="6017485"/>
                  <a:pt x="158837" y="6004531"/>
                  <a:pt x="157695" y="5993291"/>
                </a:cubicBezTo>
                <a:cubicBezTo>
                  <a:pt x="156647" y="5983766"/>
                  <a:pt x="155171" y="5974097"/>
                  <a:pt x="154242" y="5964477"/>
                </a:cubicBezTo>
                <a:lnTo>
                  <a:pt x="154075" y="5935950"/>
                </a:lnTo>
                <a:lnTo>
                  <a:pt x="154076" y="5935946"/>
                </a:lnTo>
                <a:lnTo>
                  <a:pt x="171979" y="5883756"/>
                </a:lnTo>
                <a:lnTo>
                  <a:pt x="171981" y="5883752"/>
                </a:lnTo>
                <a:cubicBezTo>
                  <a:pt x="193890" y="5837458"/>
                  <a:pt x="221133" y="5794975"/>
                  <a:pt x="260376" y="5760874"/>
                </a:cubicBezTo>
                <a:cubicBezTo>
                  <a:pt x="265520" y="5756494"/>
                  <a:pt x="267426" y="5747729"/>
                  <a:pt x="269141" y="5740489"/>
                </a:cubicBezTo>
                <a:cubicBezTo>
                  <a:pt x="271999" y="5728679"/>
                  <a:pt x="274665" y="5716486"/>
                  <a:pt x="275047" y="5704484"/>
                </a:cubicBezTo>
                <a:cubicBezTo>
                  <a:pt x="276951" y="5646190"/>
                  <a:pt x="303622" y="5600468"/>
                  <a:pt x="346295" y="5562747"/>
                </a:cubicBezTo>
                <a:cubicBezTo>
                  <a:pt x="352392" y="5557318"/>
                  <a:pt x="355774" y="5552508"/>
                  <a:pt x="355869" y="5547579"/>
                </a:cubicBezTo>
                <a:lnTo>
                  <a:pt x="355869" y="5547578"/>
                </a:lnTo>
                <a:cubicBezTo>
                  <a:pt x="355964" y="5542649"/>
                  <a:pt x="352773" y="5537600"/>
                  <a:pt x="345723" y="5531693"/>
                </a:cubicBezTo>
                <a:lnTo>
                  <a:pt x="345722" y="5531692"/>
                </a:lnTo>
                <a:lnTo>
                  <a:pt x="335103" y="5507668"/>
                </a:lnTo>
                <a:lnTo>
                  <a:pt x="339627" y="5480638"/>
                </a:lnTo>
                <a:cubicBezTo>
                  <a:pt x="343437" y="5462352"/>
                  <a:pt x="347439" y="5443871"/>
                  <a:pt x="351249" y="5425583"/>
                </a:cubicBezTo>
                <a:cubicBezTo>
                  <a:pt x="353915" y="5412058"/>
                  <a:pt x="356201" y="5398722"/>
                  <a:pt x="359440" y="5385385"/>
                </a:cubicBezTo>
                <a:cubicBezTo>
                  <a:pt x="361965" y="5375003"/>
                  <a:pt x="363668" y="5364883"/>
                  <a:pt x="364317" y="5355015"/>
                </a:cubicBezTo>
                <a:lnTo>
                  <a:pt x="364317" y="5355014"/>
                </a:lnTo>
                <a:lnTo>
                  <a:pt x="362870" y="5326163"/>
                </a:lnTo>
                <a:lnTo>
                  <a:pt x="359935" y="5317389"/>
                </a:lnTo>
                <a:lnTo>
                  <a:pt x="359341" y="5312288"/>
                </a:lnTo>
                <a:lnTo>
                  <a:pt x="356854" y="5308181"/>
                </a:lnTo>
                <a:lnTo>
                  <a:pt x="353708" y="5298775"/>
                </a:lnTo>
                <a:lnTo>
                  <a:pt x="335441" y="5272804"/>
                </a:lnTo>
                <a:lnTo>
                  <a:pt x="335437" y="5272796"/>
                </a:lnTo>
                <a:cubicBezTo>
                  <a:pt x="323531" y="5259937"/>
                  <a:pt x="315815" y="5245269"/>
                  <a:pt x="311981" y="5229433"/>
                </a:cubicBezTo>
                <a:lnTo>
                  <a:pt x="311814" y="5179068"/>
                </a:lnTo>
                <a:lnTo>
                  <a:pt x="314362" y="5172091"/>
                </a:lnTo>
                <a:cubicBezTo>
                  <a:pt x="315243" y="5169781"/>
                  <a:pt x="315814" y="5167638"/>
                  <a:pt x="315052" y="5166114"/>
                </a:cubicBezTo>
                <a:lnTo>
                  <a:pt x="315052" y="5166113"/>
                </a:lnTo>
                <a:lnTo>
                  <a:pt x="308337" y="5133225"/>
                </a:lnTo>
                <a:lnTo>
                  <a:pt x="308338" y="5133220"/>
                </a:lnTo>
                <a:lnTo>
                  <a:pt x="321364" y="5087450"/>
                </a:lnTo>
                <a:lnTo>
                  <a:pt x="327270" y="5072376"/>
                </a:lnTo>
                <a:cubicBezTo>
                  <a:pt x="330949" y="5062300"/>
                  <a:pt x="333866" y="5052096"/>
                  <a:pt x="334485" y="5041522"/>
                </a:cubicBezTo>
                <a:cubicBezTo>
                  <a:pt x="335627" y="5022853"/>
                  <a:pt x="349725" y="5003802"/>
                  <a:pt x="360964" y="4987038"/>
                </a:cubicBezTo>
                <a:cubicBezTo>
                  <a:pt x="366751" y="4978393"/>
                  <a:pt x="372457" y="4970097"/>
                  <a:pt x="376968" y="4961456"/>
                </a:cubicBezTo>
                <a:lnTo>
                  <a:pt x="378247" y="4957453"/>
                </a:lnTo>
                <a:lnTo>
                  <a:pt x="381039" y="4952673"/>
                </a:lnTo>
                <a:lnTo>
                  <a:pt x="385799" y="4933805"/>
                </a:lnTo>
                <a:cubicBezTo>
                  <a:pt x="386468" y="4927122"/>
                  <a:pt x="386111" y="4919979"/>
                  <a:pt x="384396" y="4912168"/>
                </a:cubicBezTo>
                <a:lnTo>
                  <a:pt x="382691" y="4889275"/>
                </a:lnTo>
                <a:lnTo>
                  <a:pt x="390221" y="4863342"/>
                </a:lnTo>
                <a:lnTo>
                  <a:pt x="412401" y="4828917"/>
                </a:lnTo>
                <a:cubicBezTo>
                  <a:pt x="420784" y="4819964"/>
                  <a:pt x="425356" y="4810581"/>
                  <a:pt x="427237" y="4800484"/>
                </a:cubicBezTo>
                <a:lnTo>
                  <a:pt x="427237" y="4800483"/>
                </a:lnTo>
                <a:cubicBezTo>
                  <a:pt x="429119" y="4790386"/>
                  <a:pt x="428309" y="4779575"/>
                  <a:pt x="425928" y="4767764"/>
                </a:cubicBezTo>
                <a:cubicBezTo>
                  <a:pt x="420022" y="4738235"/>
                  <a:pt x="419640" y="4707564"/>
                  <a:pt x="416021" y="4677655"/>
                </a:cubicBezTo>
                <a:cubicBezTo>
                  <a:pt x="415259" y="4671176"/>
                  <a:pt x="412591" y="4662986"/>
                  <a:pt x="408019" y="4659174"/>
                </a:cubicBezTo>
                <a:cubicBezTo>
                  <a:pt x="351249" y="4612500"/>
                  <a:pt x="350677" y="4546776"/>
                  <a:pt x="348009" y="4482004"/>
                </a:cubicBezTo>
                <a:lnTo>
                  <a:pt x="347247" y="4363891"/>
                </a:lnTo>
                <a:lnTo>
                  <a:pt x="356201" y="4324646"/>
                </a:lnTo>
                <a:cubicBezTo>
                  <a:pt x="368204" y="4300071"/>
                  <a:pt x="383824" y="4277402"/>
                  <a:pt x="396017" y="4253015"/>
                </a:cubicBezTo>
                <a:cubicBezTo>
                  <a:pt x="400781" y="4243873"/>
                  <a:pt x="400971" y="4232061"/>
                  <a:pt x="401733" y="4221392"/>
                </a:cubicBezTo>
                <a:close/>
                <a:moveTo>
                  <a:pt x="405543" y="4165383"/>
                </a:moveTo>
                <a:cubicBezTo>
                  <a:pt x="402114" y="4173480"/>
                  <a:pt x="401543" y="4182767"/>
                  <a:pt x="401638" y="4192387"/>
                </a:cubicBezTo>
                <a:lnTo>
                  <a:pt x="401638" y="4192388"/>
                </a:lnTo>
                <a:lnTo>
                  <a:pt x="405543" y="4165384"/>
                </a:lnTo>
                <a:close/>
                <a:moveTo>
                  <a:pt x="332842" y="2836172"/>
                </a:moveTo>
                <a:lnTo>
                  <a:pt x="332842" y="2836173"/>
                </a:lnTo>
                <a:cubicBezTo>
                  <a:pt x="336914" y="2839983"/>
                  <a:pt x="340200" y="2844317"/>
                  <a:pt x="341533" y="2848794"/>
                </a:cubicBezTo>
                <a:lnTo>
                  <a:pt x="358165" y="2903546"/>
                </a:lnTo>
                <a:lnTo>
                  <a:pt x="366071" y="2947859"/>
                </a:lnTo>
                <a:lnTo>
                  <a:pt x="366072" y="2947863"/>
                </a:lnTo>
                <a:lnTo>
                  <a:pt x="362488" y="2982148"/>
                </a:lnTo>
                <a:cubicBezTo>
                  <a:pt x="354392" y="3014153"/>
                  <a:pt x="350582" y="3045777"/>
                  <a:pt x="350796" y="3077401"/>
                </a:cubicBezTo>
                <a:lnTo>
                  <a:pt x="350796" y="3077402"/>
                </a:lnTo>
                <a:cubicBezTo>
                  <a:pt x="351010" y="3109026"/>
                  <a:pt x="355249" y="3140650"/>
                  <a:pt x="363250" y="3172655"/>
                </a:cubicBezTo>
                <a:cubicBezTo>
                  <a:pt x="389159" y="3276481"/>
                  <a:pt x="416591" y="3380306"/>
                  <a:pt x="410877" y="3489468"/>
                </a:cubicBezTo>
                <a:cubicBezTo>
                  <a:pt x="409925" y="3507564"/>
                  <a:pt x="421546" y="3529091"/>
                  <a:pt x="432976" y="3544714"/>
                </a:cubicBezTo>
                <a:cubicBezTo>
                  <a:pt x="438406" y="3552191"/>
                  <a:pt x="442585" y="3557716"/>
                  <a:pt x="445520" y="3562321"/>
                </a:cubicBezTo>
                <a:lnTo>
                  <a:pt x="450598" y="3574408"/>
                </a:lnTo>
                <a:lnTo>
                  <a:pt x="448246" y="3587174"/>
                </a:lnTo>
                <a:cubicBezTo>
                  <a:pt x="446228" y="3592232"/>
                  <a:pt x="442978" y="3598435"/>
                  <a:pt x="438500" y="3606817"/>
                </a:cubicBezTo>
                <a:cubicBezTo>
                  <a:pt x="434118" y="3614819"/>
                  <a:pt x="431452" y="3624725"/>
                  <a:pt x="424974" y="3630632"/>
                </a:cubicBezTo>
                <a:cubicBezTo>
                  <a:pt x="408496" y="3645682"/>
                  <a:pt x="402257" y="3662494"/>
                  <a:pt x="400733" y="3680163"/>
                </a:cubicBezTo>
                <a:lnTo>
                  <a:pt x="400733" y="3680164"/>
                </a:lnTo>
                <a:lnTo>
                  <a:pt x="404781" y="3734838"/>
                </a:lnTo>
                <a:lnTo>
                  <a:pt x="404399" y="3754652"/>
                </a:lnTo>
                <a:cubicBezTo>
                  <a:pt x="398399" y="3767130"/>
                  <a:pt x="396447" y="3778655"/>
                  <a:pt x="398042" y="3789776"/>
                </a:cubicBezTo>
                <a:lnTo>
                  <a:pt x="398042" y="3789777"/>
                </a:lnTo>
                <a:cubicBezTo>
                  <a:pt x="399638" y="3800897"/>
                  <a:pt x="404781" y="3811614"/>
                  <a:pt x="412973" y="3822473"/>
                </a:cubicBezTo>
                <a:lnTo>
                  <a:pt x="427308" y="3852620"/>
                </a:lnTo>
                <a:lnTo>
                  <a:pt x="426528" y="3868764"/>
                </a:lnTo>
                <a:cubicBezTo>
                  <a:pt x="425070" y="3874229"/>
                  <a:pt x="422307" y="3879766"/>
                  <a:pt x="417925" y="3885338"/>
                </a:cubicBezTo>
                <a:cubicBezTo>
                  <a:pt x="398494" y="3910104"/>
                  <a:pt x="388302" y="3935727"/>
                  <a:pt x="386040" y="3962159"/>
                </a:cubicBezTo>
                <a:lnTo>
                  <a:pt x="386040" y="3962160"/>
                </a:lnTo>
                <a:cubicBezTo>
                  <a:pt x="383778" y="3988593"/>
                  <a:pt x="389446" y="4015835"/>
                  <a:pt x="401733" y="4043840"/>
                </a:cubicBezTo>
                <a:lnTo>
                  <a:pt x="416855" y="4103826"/>
                </a:lnTo>
                <a:lnTo>
                  <a:pt x="405543" y="4165382"/>
                </a:lnTo>
                <a:lnTo>
                  <a:pt x="414887" y="4134256"/>
                </a:lnTo>
                <a:lnTo>
                  <a:pt x="416855" y="4103826"/>
                </a:lnTo>
                <a:lnTo>
                  <a:pt x="416855" y="4103825"/>
                </a:lnTo>
                <a:cubicBezTo>
                  <a:pt x="415879" y="4083702"/>
                  <a:pt x="410497" y="4063842"/>
                  <a:pt x="401733" y="4043839"/>
                </a:cubicBezTo>
                <a:cubicBezTo>
                  <a:pt x="395590" y="4029837"/>
                  <a:pt x="391101" y="4016025"/>
                  <a:pt x="388431" y="4002410"/>
                </a:cubicBezTo>
                <a:lnTo>
                  <a:pt x="386040" y="3962160"/>
                </a:lnTo>
                <a:lnTo>
                  <a:pt x="395544" y="3923125"/>
                </a:lnTo>
                <a:cubicBezTo>
                  <a:pt x="400804" y="3910319"/>
                  <a:pt x="408210" y="3897722"/>
                  <a:pt x="417925" y="3885339"/>
                </a:cubicBezTo>
                <a:cubicBezTo>
                  <a:pt x="426689" y="3874195"/>
                  <a:pt x="428975" y="3863193"/>
                  <a:pt x="427308" y="3852620"/>
                </a:cubicBezTo>
                <a:lnTo>
                  <a:pt x="427308" y="3852619"/>
                </a:lnTo>
                <a:cubicBezTo>
                  <a:pt x="425642" y="3842046"/>
                  <a:pt x="420022" y="3831902"/>
                  <a:pt x="412973" y="3822472"/>
                </a:cubicBezTo>
                <a:lnTo>
                  <a:pt x="398042" y="3789776"/>
                </a:lnTo>
                <a:lnTo>
                  <a:pt x="404399" y="3754653"/>
                </a:lnTo>
                <a:cubicBezTo>
                  <a:pt x="407067" y="3749126"/>
                  <a:pt x="405733" y="3741316"/>
                  <a:pt x="404781" y="3734838"/>
                </a:cubicBezTo>
                <a:lnTo>
                  <a:pt x="404781" y="3734837"/>
                </a:lnTo>
                <a:lnTo>
                  <a:pt x="400733" y="3680164"/>
                </a:lnTo>
                <a:lnTo>
                  <a:pt x="407246" y="3654416"/>
                </a:lnTo>
                <a:cubicBezTo>
                  <a:pt x="411056" y="3646123"/>
                  <a:pt x="416735" y="3638158"/>
                  <a:pt x="424974" y="3630633"/>
                </a:cubicBezTo>
                <a:cubicBezTo>
                  <a:pt x="431452" y="3624726"/>
                  <a:pt x="434118" y="3614820"/>
                  <a:pt x="438500" y="3606818"/>
                </a:cubicBezTo>
                <a:cubicBezTo>
                  <a:pt x="447455" y="3590054"/>
                  <a:pt x="451503" y="3582005"/>
                  <a:pt x="450598" y="3574409"/>
                </a:cubicBezTo>
                <a:lnTo>
                  <a:pt x="450598" y="3574408"/>
                </a:lnTo>
                <a:cubicBezTo>
                  <a:pt x="449693" y="3566811"/>
                  <a:pt x="443835" y="3559668"/>
                  <a:pt x="432976" y="3544713"/>
                </a:cubicBezTo>
                <a:cubicBezTo>
                  <a:pt x="421546" y="3529090"/>
                  <a:pt x="409925" y="3507563"/>
                  <a:pt x="410877" y="3489467"/>
                </a:cubicBezTo>
                <a:cubicBezTo>
                  <a:pt x="416591" y="3380305"/>
                  <a:pt x="389159" y="3276480"/>
                  <a:pt x="363250" y="3172654"/>
                </a:cubicBezTo>
                <a:lnTo>
                  <a:pt x="350796" y="3077402"/>
                </a:lnTo>
                <a:lnTo>
                  <a:pt x="362488" y="2982149"/>
                </a:lnTo>
                <a:cubicBezTo>
                  <a:pt x="365441" y="2970576"/>
                  <a:pt x="366442" y="2959157"/>
                  <a:pt x="366072" y="2947863"/>
                </a:cubicBezTo>
                <a:lnTo>
                  <a:pt x="366072" y="2947862"/>
                </a:lnTo>
                <a:lnTo>
                  <a:pt x="366071" y="2947859"/>
                </a:lnTo>
                <a:lnTo>
                  <a:pt x="361441" y="2914328"/>
                </a:lnTo>
                <a:lnTo>
                  <a:pt x="358165" y="2903546"/>
                </a:lnTo>
                <a:lnTo>
                  <a:pt x="357138" y="2897785"/>
                </a:lnTo>
                <a:cubicBezTo>
                  <a:pt x="352391" y="2881307"/>
                  <a:pt x="346533" y="2865010"/>
                  <a:pt x="341533" y="2848793"/>
                </a:cubicBezTo>
                <a:close/>
                <a:moveTo>
                  <a:pt x="296001" y="2745352"/>
                </a:moveTo>
                <a:lnTo>
                  <a:pt x="289670" y="2770758"/>
                </a:lnTo>
                <a:lnTo>
                  <a:pt x="290080" y="2778006"/>
                </a:lnTo>
                <a:lnTo>
                  <a:pt x="289301" y="2782305"/>
                </a:lnTo>
                <a:lnTo>
                  <a:pt x="290501" y="2785440"/>
                </a:lnTo>
                <a:lnTo>
                  <a:pt x="290929" y="2793023"/>
                </a:lnTo>
                <a:lnTo>
                  <a:pt x="300579" y="2811780"/>
                </a:lnTo>
                <a:lnTo>
                  <a:pt x="300582" y="2811787"/>
                </a:lnTo>
                <a:lnTo>
                  <a:pt x="300583" y="2811787"/>
                </a:lnTo>
                <a:lnTo>
                  <a:pt x="300579" y="2811780"/>
                </a:lnTo>
                <a:lnTo>
                  <a:pt x="290501" y="2785440"/>
                </a:lnTo>
                <a:lnTo>
                  <a:pt x="290080" y="2778006"/>
                </a:lnTo>
                <a:close/>
                <a:moveTo>
                  <a:pt x="413278" y="2445328"/>
                </a:moveTo>
                <a:lnTo>
                  <a:pt x="409472" y="2463017"/>
                </a:lnTo>
                <a:lnTo>
                  <a:pt x="409472" y="2463018"/>
                </a:lnTo>
                <a:lnTo>
                  <a:pt x="411535" y="2490551"/>
                </a:lnTo>
                <a:lnTo>
                  <a:pt x="418114" y="2518262"/>
                </a:lnTo>
                <a:lnTo>
                  <a:pt x="418115" y="2518265"/>
                </a:lnTo>
                <a:lnTo>
                  <a:pt x="421759" y="2545007"/>
                </a:lnTo>
                <a:lnTo>
                  <a:pt x="417545" y="2571034"/>
                </a:lnTo>
                <a:cubicBezTo>
                  <a:pt x="405543" y="2612945"/>
                  <a:pt x="372966" y="2640950"/>
                  <a:pt x="344391" y="2668001"/>
                </a:cubicBezTo>
                <a:cubicBezTo>
                  <a:pt x="320006" y="2691054"/>
                  <a:pt x="306290" y="2716963"/>
                  <a:pt x="296001" y="2745348"/>
                </a:cubicBezTo>
                <a:lnTo>
                  <a:pt x="296001" y="2745349"/>
                </a:lnTo>
                <a:cubicBezTo>
                  <a:pt x="306290" y="2716964"/>
                  <a:pt x="320006" y="2691055"/>
                  <a:pt x="344391" y="2668002"/>
                </a:cubicBezTo>
                <a:cubicBezTo>
                  <a:pt x="372966" y="2640951"/>
                  <a:pt x="405543" y="2612946"/>
                  <a:pt x="417545" y="2571035"/>
                </a:cubicBezTo>
                <a:cubicBezTo>
                  <a:pt x="420117" y="2561986"/>
                  <a:pt x="421593" y="2553556"/>
                  <a:pt x="421760" y="2545007"/>
                </a:cubicBezTo>
                <a:lnTo>
                  <a:pt x="421759" y="2545007"/>
                </a:lnTo>
                <a:lnTo>
                  <a:pt x="421760" y="2545006"/>
                </a:lnTo>
                <a:cubicBezTo>
                  <a:pt x="421926" y="2536457"/>
                  <a:pt x="420783" y="2527790"/>
                  <a:pt x="418115" y="2518264"/>
                </a:cubicBezTo>
                <a:lnTo>
                  <a:pt x="418114" y="2518262"/>
                </a:lnTo>
                <a:lnTo>
                  <a:pt x="409472" y="2463018"/>
                </a:lnTo>
                <a:close/>
                <a:moveTo>
                  <a:pt x="817328" y="1508458"/>
                </a:moveTo>
                <a:lnTo>
                  <a:pt x="845421" y="1596213"/>
                </a:lnTo>
                <a:cubicBezTo>
                  <a:pt x="847898" y="1604978"/>
                  <a:pt x="846373" y="1615836"/>
                  <a:pt x="843517" y="1624980"/>
                </a:cubicBezTo>
                <a:cubicBezTo>
                  <a:pt x="833801" y="1656223"/>
                  <a:pt x="809415" y="1676036"/>
                  <a:pt x="786935" y="1697753"/>
                </a:cubicBezTo>
                <a:cubicBezTo>
                  <a:pt x="777029" y="1707279"/>
                  <a:pt x="769981" y="1720423"/>
                  <a:pt x="764267" y="1733188"/>
                </a:cubicBezTo>
                <a:cubicBezTo>
                  <a:pt x="749595" y="1766335"/>
                  <a:pt x="736452" y="1800246"/>
                  <a:pt x="722546" y="1833775"/>
                </a:cubicBezTo>
                <a:cubicBezTo>
                  <a:pt x="721212" y="1837013"/>
                  <a:pt x="717783" y="1839679"/>
                  <a:pt x="714925" y="1842158"/>
                </a:cubicBezTo>
                <a:cubicBezTo>
                  <a:pt x="684824" y="1866922"/>
                  <a:pt x="654535" y="1891497"/>
                  <a:pt x="624434" y="1916454"/>
                </a:cubicBezTo>
                <a:cubicBezTo>
                  <a:pt x="618720" y="1921216"/>
                  <a:pt x="614528" y="1928076"/>
                  <a:pt x="609004" y="1933219"/>
                </a:cubicBezTo>
                <a:cubicBezTo>
                  <a:pt x="601384" y="1940459"/>
                  <a:pt x="594143" y="1949603"/>
                  <a:pt x="584999" y="1953413"/>
                </a:cubicBezTo>
                <a:cubicBezTo>
                  <a:pt x="556234" y="1965224"/>
                  <a:pt x="543850" y="1987894"/>
                  <a:pt x="538516" y="2016469"/>
                </a:cubicBezTo>
                <a:cubicBezTo>
                  <a:pt x="533563" y="2042570"/>
                  <a:pt x="529371" y="2068669"/>
                  <a:pt x="523657" y="2094578"/>
                </a:cubicBezTo>
                <a:cubicBezTo>
                  <a:pt x="516799" y="2126201"/>
                  <a:pt x="509369" y="2157636"/>
                  <a:pt x="500986" y="2188879"/>
                </a:cubicBezTo>
                <a:cubicBezTo>
                  <a:pt x="497366" y="2202404"/>
                  <a:pt x="493176" y="2216692"/>
                  <a:pt x="485746" y="2228314"/>
                </a:cubicBezTo>
                <a:cubicBezTo>
                  <a:pt x="465171" y="2260890"/>
                  <a:pt x="451265" y="2295753"/>
                  <a:pt x="456789" y="2334044"/>
                </a:cubicBezTo>
                <a:cubicBezTo>
                  <a:pt x="461171" y="2364715"/>
                  <a:pt x="449931" y="2390434"/>
                  <a:pt x="432404" y="2409485"/>
                </a:cubicBezTo>
                <a:cubicBezTo>
                  <a:pt x="424450" y="2418154"/>
                  <a:pt x="418938" y="2426977"/>
                  <a:pt x="415303" y="2435913"/>
                </a:cubicBezTo>
                <a:lnTo>
                  <a:pt x="432404" y="2409486"/>
                </a:lnTo>
                <a:cubicBezTo>
                  <a:pt x="449931" y="2390435"/>
                  <a:pt x="461171" y="2364716"/>
                  <a:pt x="456789" y="2334045"/>
                </a:cubicBezTo>
                <a:cubicBezTo>
                  <a:pt x="451265" y="2295754"/>
                  <a:pt x="465171" y="2260891"/>
                  <a:pt x="485746" y="2228315"/>
                </a:cubicBezTo>
                <a:cubicBezTo>
                  <a:pt x="493176" y="2216693"/>
                  <a:pt x="497366" y="2202405"/>
                  <a:pt x="500986" y="2188880"/>
                </a:cubicBezTo>
                <a:cubicBezTo>
                  <a:pt x="509369" y="2157637"/>
                  <a:pt x="516799" y="2126202"/>
                  <a:pt x="523657" y="2094579"/>
                </a:cubicBezTo>
                <a:cubicBezTo>
                  <a:pt x="529371" y="2068670"/>
                  <a:pt x="533563" y="2042571"/>
                  <a:pt x="538516" y="2016470"/>
                </a:cubicBezTo>
                <a:cubicBezTo>
                  <a:pt x="543850" y="1987895"/>
                  <a:pt x="556234" y="1965225"/>
                  <a:pt x="584999" y="1953414"/>
                </a:cubicBezTo>
                <a:cubicBezTo>
                  <a:pt x="594143" y="1949604"/>
                  <a:pt x="601384" y="1940460"/>
                  <a:pt x="609004" y="1933220"/>
                </a:cubicBezTo>
                <a:cubicBezTo>
                  <a:pt x="614528" y="1928077"/>
                  <a:pt x="618720" y="1921217"/>
                  <a:pt x="624434" y="1916455"/>
                </a:cubicBezTo>
                <a:cubicBezTo>
                  <a:pt x="654535" y="1891498"/>
                  <a:pt x="684824" y="1866923"/>
                  <a:pt x="714925" y="1842159"/>
                </a:cubicBezTo>
                <a:cubicBezTo>
                  <a:pt x="717783" y="1839680"/>
                  <a:pt x="721212" y="1837014"/>
                  <a:pt x="722546" y="1833776"/>
                </a:cubicBezTo>
                <a:cubicBezTo>
                  <a:pt x="736452" y="1800247"/>
                  <a:pt x="749596" y="1766336"/>
                  <a:pt x="764267" y="1733189"/>
                </a:cubicBezTo>
                <a:cubicBezTo>
                  <a:pt x="769981" y="1720424"/>
                  <a:pt x="777029" y="1707280"/>
                  <a:pt x="786936" y="1697754"/>
                </a:cubicBezTo>
                <a:cubicBezTo>
                  <a:pt x="809416" y="1676037"/>
                  <a:pt x="833801" y="1656224"/>
                  <a:pt x="843517" y="1624981"/>
                </a:cubicBezTo>
                <a:cubicBezTo>
                  <a:pt x="846374" y="1615837"/>
                  <a:pt x="847899" y="1604979"/>
                  <a:pt x="845422" y="1596214"/>
                </a:cubicBezTo>
                <a:close/>
                <a:moveTo>
                  <a:pt x="798723" y="1459073"/>
                </a:moveTo>
                <a:lnTo>
                  <a:pt x="807941" y="1481572"/>
                </a:lnTo>
                <a:lnTo>
                  <a:pt x="798724" y="1459074"/>
                </a:lnTo>
                <a:close/>
                <a:moveTo>
                  <a:pt x="779530" y="1268758"/>
                </a:moveTo>
                <a:lnTo>
                  <a:pt x="774363" y="1286069"/>
                </a:lnTo>
                <a:cubicBezTo>
                  <a:pt x="759789" y="1306930"/>
                  <a:pt x="753550" y="1328552"/>
                  <a:pt x="752025" y="1350627"/>
                </a:cubicBezTo>
                <a:lnTo>
                  <a:pt x="757620" y="1413840"/>
                </a:lnTo>
                <a:lnTo>
                  <a:pt x="752026" y="1350628"/>
                </a:lnTo>
                <a:cubicBezTo>
                  <a:pt x="753550" y="1328553"/>
                  <a:pt x="759790" y="1306930"/>
                  <a:pt x="774363" y="1286070"/>
                </a:cubicBezTo>
                <a:cubicBezTo>
                  <a:pt x="777506" y="1281689"/>
                  <a:pt x="779078" y="1275402"/>
                  <a:pt x="779530" y="1268758"/>
                </a:cubicBezTo>
                <a:close/>
                <a:moveTo>
                  <a:pt x="837801" y="773035"/>
                </a:moveTo>
                <a:lnTo>
                  <a:pt x="829801" y="854379"/>
                </a:lnTo>
                <a:cubicBezTo>
                  <a:pt x="827515" y="878956"/>
                  <a:pt x="826753" y="903722"/>
                  <a:pt x="798747" y="915343"/>
                </a:cubicBezTo>
                <a:cubicBezTo>
                  <a:pt x="794365" y="917059"/>
                  <a:pt x="791127" y="922773"/>
                  <a:pt x="788269" y="927155"/>
                </a:cubicBezTo>
                <a:cubicBezTo>
                  <a:pt x="744261" y="994785"/>
                  <a:pt x="745405" y="1030980"/>
                  <a:pt x="791889" y="1097087"/>
                </a:cubicBezTo>
                <a:cubicBezTo>
                  <a:pt x="796651" y="1103945"/>
                  <a:pt x="800081" y="1118613"/>
                  <a:pt x="796271" y="1123185"/>
                </a:cubicBezTo>
                <a:cubicBezTo>
                  <a:pt x="780459" y="1142617"/>
                  <a:pt x="773411" y="1162954"/>
                  <a:pt x="771553" y="1184029"/>
                </a:cubicBezTo>
                <a:cubicBezTo>
                  <a:pt x="773411" y="1162954"/>
                  <a:pt x="780460" y="1142618"/>
                  <a:pt x="796272" y="1123186"/>
                </a:cubicBezTo>
                <a:cubicBezTo>
                  <a:pt x="800082" y="1118614"/>
                  <a:pt x="796652" y="1103946"/>
                  <a:pt x="791890" y="1097088"/>
                </a:cubicBezTo>
                <a:cubicBezTo>
                  <a:pt x="745406" y="1030981"/>
                  <a:pt x="744262" y="994786"/>
                  <a:pt x="788270" y="927156"/>
                </a:cubicBezTo>
                <a:cubicBezTo>
                  <a:pt x="791128" y="922774"/>
                  <a:pt x="794366" y="917060"/>
                  <a:pt x="798748" y="915344"/>
                </a:cubicBezTo>
                <a:cubicBezTo>
                  <a:pt x="826753" y="903723"/>
                  <a:pt x="827515" y="878957"/>
                  <a:pt x="829801" y="854380"/>
                </a:cubicBezTo>
                <a:cubicBezTo>
                  <a:pt x="832277" y="827330"/>
                  <a:pt x="835515" y="800277"/>
                  <a:pt x="837801" y="773036"/>
                </a:cubicBezTo>
                <a:close/>
                <a:moveTo>
                  <a:pt x="782400" y="517851"/>
                </a:moveTo>
                <a:lnTo>
                  <a:pt x="791317" y="556047"/>
                </a:lnTo>
                <a:cubicBezTo>
                  <a:pt x="793413" y="564048"/>
                  <a:pt x="798937" y="572622"/>
                  <a:pt x="797795" y="580050"/>
                </a:cubicBezTo>
                <a:cubicBezTo>
                  <a:pt x="794461" y="601578"/>
                  <a:pt x="796890" y="622201"/>
                  <a:pt x="801176" y="642537"/>
                </a:cubicBezTo>
                <a:lnTo>
                  <a:pt x="813700" y="694928"/>
                </a:lnTo>
                <a:lnTo>
                  <a:pt x="801177" y="642538"/>
                </a:lnTo>
                <a:cubicBezTo>
                  <a:pt x="796891" y="622201"/>
                  <a:pt x="794462" y="601579"/>
                  <a:pt x="797796" y="580051"/>
                </a:cubicBezTo>
                <a:cubicBezTo>
                  <a:pt x="798938" y="572623"/>
                  <a:pt x="793414" y="564049"/>
                  <a:pt x="791318" y="556048"/>
                </a:cubicBezTo>
                <a:close/>
                <a:moveTo>
                  <a:pt x="783887" y="313533"/>
                </a:moveTo>
                <a:lnTo>
                  <a:pt x="786245" y="324058"/>
                </a:lnTo>
                <a:cubicBezTo>
                  <a:pt x="786031" y="328964"/>
                  <a:pt x="785126" y="334584"/>
                  <a:pt x="784459" y="338870"/>
                </a:cubicBezTo>
                <a:cubicBezTo>
                  <a:pt x="781601" y="357921"/>
                  <a:pt x="774363" y="376781"/>
                  <a:pt x="774553" y="395640"/>
                </a:cubicBezTo>
                <a:lnTo>
                  <a:pt x="778363" y="367328"/>
                </a:lnTo>
                <a:cubicBezTo>
                  <a:pt x="780506" y="357874"/>
                  <a:pt x="783031" y="348396"/>
                  <a:pt x="784460" y="338871"/>
                </a:cubicBezTo>
                <a:cubicBezTo>
                  <a:pt x="785794" y="330299"/>
                  <a:pt x="788080" y="316390"/>
                  <a:pt x="783888" y="313534"/>
                </a:cubicBezTo>
                <a:close/>
                <a:moveTo>
                  <a:pt x="761560" y="281568"/>
                </a:moveTo>
                <a:lnTo>
                  <a:pt x="766454" y="295415"/>
                </a:lnTo>
                <a:lnTo>
                  <a:pt x="766455" y="295415"/>
                </a:lnTo>
                <a:close/>
                <a:moveTo>
                  <a:pt x="774880" y="24486"/>
                </a:moveTo>
                <a:lnTo>
                  <a:pt x="777142" y="74129"/>
                </a:lnTo>
                <a:cubicBezTo>
                  <a:pt x="775758" y="100174"/>
                  <a:pt x="771253" y="125876"/>
                  <a:pt x="767023" y="151569"/>
                </a:cubicBezTo>
                <a:lnTo>
                  <a:pt x="766824" y="153388"/>
                </a:lnTo>
                <a:lnTo>
                  <a:pt x="763010" y="177271"/>
                </a:lnTo>
                <a:lnTo>
                  <a:pt x="758551" y="228944"/>
                </a:lnTo>
                <a:lnTo>
                  <a:pt x="766824" y="153388"/>
                </a:lnTo>
                <a:lnTo>
                  <a:pt x="771220" y="125861"/>
                </a:lnTo>
                <a:cubicBezTo>
                  <a:pt x="773910" y="108703"/>
                  <a:pt x="776220" y="91492"/>
                  <a:pt x="777143" y="74129"/>
                </a:cubicBezTo>
                <a:close/>
                <a:moveTo>
                  <a:pt x="313353" y="0"/>
                </a:moveTo>
                <a:lnTo>
                  <a:pt x="777461" y="0"/>
                </a:lnTo>
                <a:lnTo>
                  <a:pt x="774743" y="21486"/>
                </a:lnTo>
                <a:lnTo>
                  <a:pt x="777461" y="1"/>
                </a:lnTo>
                <a:lnTo>
                  <a:pt x="2874276" y="2"/>
                </a:lnTo>
                <a:lnTo>
                  <a:pt x="2874276" y="0"/>
                </a:lnTo>
                <a:lnTo>
                  <a:pt x="7959505" y="0"/>
                </a:lnTo>
                <a:lnTo>
                  <a:pt x="7959505" y="6858000"/>
                </a:lnTo>
                <a:lnTo>
                  <a:pt x="4543953" y="6858000"/>
                </a:lnTo>
                <a:lnTo>
                  <a:pt x="4543953" y="6858002"/>
                </a:lnTo>
                <a:lnTo>
                  <a:pt x="284400" y="6858002"/>
                </a:lnTo>
                <a:lnTo>
                  <a:pt x="284400" y="6858001"/>
                </a:lnTo>
                <a:lnTo>
                  <a:pt x="112147" y="6858001"/>
                </a:lnTo>
                <a:lnTo>
                  <a:pt x="102447" y="6815516"/>
                </a:lnTo>
                <a:cubicBezTo>
                  <a:pt x="96923" y="6793035"/>
                  <a:pt x="87016" y="6771319"/>
                  <a:pt x="83396" y="6748458"/>
                </a:cubicBezTo>
                <a:cubicBezTo>
                  <a:pt x="74824" y="6694164"/>
                  <a:pt x="68728" y="6639488"/>
                  <a:pt x="61870" y="6584812"/>
                </a:cubicBezTo>
                <a:cubicBezTo>
                  <a:pt x="54821" y="6528424"/>
                  <a:pt x="47391" y="6472225"/>
                  <a:pt x="41105" y="6415833"/>
                </a:cubicBezTo>
                <a:cubicBezTo>
                  <a:pt x="37865" y="6384972"/>
                  <a:pt x="37295" y="6353919"/>
                  <a:pt x="34247" y="6323058"/>
                </a:cubicBezTo>
                <a:cubicBezTo>
                  <a:pt x="31579" y="6296005"/>
                  <a:pt x="26626" y="6269144"/>
                  <a:pt x="23386" y="6242093"/>
                </a:cubicBezTo>
                <a:cubicBezTo>
                  <a:pt x="20720" y="6218660"/>
                  <a:pt x="19196" y="6195037"/>
                  <a:pt x="16528" y="6171605"/>
                </a:cubicBezTo>
                <a:cubicBezTo>
                  <a:pt x="12148" y="6134075"/>
                  <a:pt x="7194" y="6096736"/>
                  <a:pt x="2622" y="6059397"/>
                </a:cubicBezTo>
                <a:lnTo>
                  <a:pt x="0" y="6041769"/>
                </a:lnTo>
                <a:lnTo>
                  <a:pt x="0" y="6000937"/>
                </a:lnTo>
                <a:lnTo>
                  <a:pt x="3670" y="5957595"/>
                </a:lnTo>
                <a:lnTo>
                  <a:pt x="0" y="5912511"/>
                </a:lnTo>
                <a:lnTo>
                  <a:pt x="0" y="5886401"/>
                </a:lnTo>
                <a:lnTo>
                  <a:pt x="1098" y="5864318"/>
                </a:lnTo>
                <a:cubicBezTo>
                  <a:pt x="7576" y="5839361"/>
                  <a:pt x="16720" y="5815169"/>
                  <a:pt x="24720" y="5790592"/>
                </a:cubicBezTo>
                <a:cubicBezTo>
                  <a:pt x="25672" y="5787924"/>
                  <a:pt x="25864" y="5784686"/>
                  <a:pt x="26434" y="5781830"/>
                </a:cubicBezTo>
                <a:cubicBezTo>
                  <a:pt x="29675" y="5765635"/>
                  <a:pt x="32913" y="5749634"/>
                  <a:pt x="35771" y="5733440"/>
                </a:cubicBezTo>
                <a:cubicBezTo>
                  <a:pt x="37295" y="5724678"/>
                  <a:pt x="37485" y="5715723"/>
                  <a:pt x="38819" y="5706959"/>
                </a:cubicBezTo>
                <a:cubicBezTo>
                  <a:pt x="44153" y="5673050"/>
                  <a:pt x="35199" y="5635711"/>
                  <a:pt x="58250" y="5606372"/>
                </a:cubicBezTo>
                <a:cubicBezTo>
                  <a:pt x="73110" y="5587321"/>
                  <a:pt x="69680" y="5568842"/>
                  <a:pt x="67394" y="5548460"/>
                </a:cubicBezTo>
                <a:cubicBezTo>
                  <a:pt x="65680" y="5533027"/>
                  <a:pt x="66252" y="5517215"/>
                  <a:pt x="66060" y="5501594"/>
                </a:cubicBezTo>
                <a:cubicBezTo>
                  <a:pt x="65490" y="5474161"/>
                  <a:pt x="65298" y="5446728"/>
                  <a:pt x="64346" y="5419295"/>
                </a:cubicBezTo>
                <a:cubicBezTo>
                  <a:pt x="63966" y="5410531"/>
                  <a:pt x="59202" y="5401579"/>
                  <a:pt x="59964" y="5393005"/>
                </a:cubicBezTo>
                <a:cubicBezTo>
                  <a:pt x="63584" y="5353379"/>
                  <a:pt x="69300" y="5313754"/>
                  <a:pt x="72538" y="5274129"/>
                </a:cubicBezTo>
                <a:cubicBezTo>
                  <a:pt x="74442" y="5251650"/>
                  <a:pt x="70824" y="5228597"/>
                  <a:pt x="73490" y="5206308"/>
                </a:cubicBezTo>
                <a:cubicBezTo>
                  <a:pt x="76538" y="5180591"/>
                  <a:pt x="84348" y="5155445"/>
                  <a:pt x="89113" y="5129916"/>
                </a:cubicBezTo>
                <a:cubicBezTo>
                  <a:pt x="90445" y="5122867"/>
                  <a:pt x="88731" y="5115057"/>
                  <a:pt x="88351" y="5107627"/>
                </a:cubicBezTo>
                <a:cubicBezTo>
                  <a:pt x="87968" y="5099245"/>
                  <a:pt x="87206" y="5091052"/>
                  <a:pt x="87016" y="5082670"/>
                </a:cubicBezTo>
                <a:cubicBezTo>
                  <a:pt x="86634" y="5057141"/>
                  <a:pt x="87206" y="5031614"/>
                  <a:pt x="85872" y="5006086"/>
                </a:cubicBezTo>
                <a:cubicBezTo>
                  <a:pt x="85110" y="4990465"/>
                  <a:pt x="77300" y="4974082"/>
                  <a:pt x="80158" y="4959602"/>
                </a:cubicBezTo>
                <a:cubicBezTo>
                  <a:pt x="85682" y="4930075"/>
                  <a:pt x="73300" y="4900546"/>
                  <a:pt x="83586" y="4871019"/>
                </a:cubicBezTo>
                <a:cubicBezTo>
                  <a:pt x="86634" y="4861873"/>
                  <a:pt x="79014" y="4849300"/>
                  <a:pt x="78634" y="4838250"/>
                </a:cubicBezTo>
                <a:cubicBezTo>
                  <a:pt x="77682" y="4810627"/>
                  <a:pt x="77872" y="4783004"/>
                  <a:pt x="78062" y="4755381"/>
                </a:cubicBezTo>
                <a:cubicBezTo>
                  <a:pt x="78252" y="4730614"/>
                  <a:pt x="75586" y="4704895"/>
                  <a:pt x="80920" y="4681083"/>
                </a:cubicBezTo>
                <a:cubicBezTo>
                  <a:pt x="86634" y="4656126"/>
                  <a:pt x="85872" y="4633647"/>
                  <a:pt x="79396" y="4609452"/>
                </a:cubicBezTo>
                <a:cubicBezTo>
                  <a:pt x="75014" y="4592878"/>
                  <a:pt x="74442" y="4575351"/>
                  <a:pt x="73110" y="4558207"/>
                </a:cubicBezTo>
                <a:cubicBezTo>
                  <a:pt x="71586" y="4539728"/>
                  <a:pt x="75586" y="4519343"/>
                  <a:pt x="69300" y="4502579"/>
                </a:cubicBezTo>
                <a:cubicBezTo>
                  <a:pt x="50629" y="4452665"/>
                  <a:pt x="46629" y="4401419"/>
                  <a:pt x="46629" y="4349222"/>
                </a:cubicBezTo>
                <a:cubicBezTo>
                  <a:pt x="46629" y="4339695"/>
                  <a:pt x="49295" y="4329979"/>
                  <a:pt x="52153" y="4320837"/>
                </a:cubicBezTo>
                <a:cubicBezTo>
                  <a:pt x="69300" y="4267493"/>
                  <a:pt x="67776" y="4213961"/>
                  <a:pt x="57297" y="4159667"/>
                </a:cubicBezTo>
                <a:cubicBezTo>
                  <a:pt x="55011" y="4148427"/>
                  <a:pt x="54629" y="4135854"/>
                  <a:pt x="56915" y="4124614"/>
                </a:cubicBezTo>
                <a:cubicBezTo>
                  <a:pt x="63584" y="4092989"/>
                  <a:pt x="74634" y="4062318"/>
                  <a:pt x="79396" y="4030503"/>
                </a:cubicBezTo>
                <a:cubicBezTo>
                  <a:pt x="87206" y="3977925"/>
                  <a:pt x="60918" y="3932394"/>
                  <a:pt x="43771" y="3885338"/>
                </a:cubicBezTo>
                <a:cubicBezTo>
                  <a:pt x="31627" y="3851761"/>
                  <a:pt x="8016" y="3821935"/>
                  <a:pt x="426" y="3786777"/>
                </a:cubicBezTo>
                <a:lnTo>
                  <a:pt x="0" y="3773897"/>
                </a:lnTo>
                <a:lnTo>
                  <a:pt x="0" y="3393882"/>
                </a:lnTo>
                <a:lnTo>
                  <a:pt x="11838" y="3359516"/>
                </a:lnTo>
                <a:cubicBezTo>
                  <a:pt x="14434" y="3346205"/>
                  <a:pt x="14910" y="3332774"/>
                  <a:pt x="12910" y="3318771"/>
                </a:cubicBezTo>
                <a:cubicBezTo>
                  <a:pt x="12243" y="3314104"/>
                  <a:pt x="9909" y="3308770"/>
                  <a:pt x="6718" y="3304079"/>
                </a:cubicBezTo>
                <a:lnTo>
                  <a:pt x="0" y="3297657"/>
                </a:lnTo>
                <a:lnTo>
                  <a:pt x="0" y="3207867"/>
                </a:lnTo>
                <a:lnTo>
                  <a:pt x="15553" y="3186771"/>
                </a:lnTo>
                <a:cubicBezTo>
                  <a:pt x="28483" y="3162329"/>
                  <a:pt x="30484" y="3134647"/>
                  <a:pt x="36341" y="3107500"/>
                </a:cubicBezTo>
                <a:cubicBezTo>
                  <a:pt x="41105" y="3085403"/>
                  <a:pt x="41295" y="3064827"/>
                  <a:pt x="38057" y="3042728"/>
                </a:cubicBezTo>
                <a:cubicBezTo>
                  <a:pt x="30817" y="2994722"/>
                  <a:pt x="41105" y="2948047"/>
                  <a:pt x="54249" y="2901943"/>
                </a:cubicBezTo>
                <a:cubicBezTo>
                  <a:pt x="63012" y="2871462"/>
                  <a:pt x="68346" y="2840219"/>
                  <a:pt x="77300" y="2809930"/>
                </a:cubicBezTo>
                <a:cubicBezTo>
                  <a:pt x="84158" y="2787259"/>
                  <a:pt x="92351" y="2764590"/>
                  <a:pt x="103399" y="2743826"/>
                </a:cubicBezTo>
                <a:cubicBezTo>
                  <a:pt x="119594" y="2713723"/>
                  <a:pt x="143978" y="2687436"/>
                  <a:pt x="137500" y="2649143"/>
                </a:cubicBezTo>
                <a:cubicBezTo>
                  <a:pt x="131786" y="2615421"/>
                  <a:pt x="143786" y="2584942"/>
                  <a:pt x="155217" y="2554079"/>
                </a:cubicBezTo>
                <a:cubicBezTo>
                  <a:pt x="163599" y="2531409"/>
                  <a:pt x="172173" y="2508742"/>
                  <a:pt x="177507" y="2485307"/>
                </a:cubicBezTo>
                <a:cubicBezTo>
                  <a:pt x="183794" y="2457492"/>
                  <a:pt x="181126" y="2426059"/>
                  <a:pt x="192748" y="2401292"/>
                </a:cubicBezTo>
                <a:cubicBezTo>
                  <a:pt x="204940" y="2375383"/>
                  <a:pt x="196748" y="2353859"/>
                  <a:pt x="193318" y="2330806"/>
                </a:cubicBezTo>
                <a:cubicBezTo>
                  <a:pt x="187984" y="2294039"/>
                  <a:pt x="178077" y="2257459"/>
                  <a:pt x="190652" y="2220312"/>
                </a:cubicBezTo>
                <a:cubicBezTo>
                  <a:pt x="205892" y="2175163"/>
                  <a:pt x="222275" y="2130393"/>
                  <a:pt x="236753" y="2085054"/>
                </a:cubicBezTo>
                <a:cubicBezTo>
                  <a:pt x="242280" y="2067525"/>
                  <a:pt x="244566" y="2048668"/>
                  <a:pt x="247042" y="2030378"/>
                </a:cubicBezTo>
                <a:cubicBezTo>
                  <a:pt x="249138" y="2013043"/>
                  <a:pt x="243804" y="1992279"/>
                  <a:pt x="251804" y="1978940"/>
                </a:cubicBezTo>
                <a:cubicBezTo>
                  <a:pt x="272379" y="1944649"/>
                  <a:pt x="282475" y="1909408"/>
                  <a:pt x="282475" y="1869780"/>
                </a:cubicBezTo>
                <a:cubicBezTo>
                  <a:pt x="282475" y="1854920"/>
                  <a:pt x="291049" y="1840441"/>
                  <a:pt x="292573" y="1825393"/>
                </a:cubicBezTo>
                <a:cubicBezTo>
                  <a:pt x="294477" y="1804816"/>
                  <a:pt x="299622" y="1781194"/>
                  <a:pt x="292381" y="1763287"/>
                </a:cubicBezTo>
                <a:cubicBezTo>
                  <a:pt x="275237" y="1721185"/>
                  <a:pt x="289525" y="1687086"/>
                  <a:pt x="306480" y="1650317"/>
                </a:cubicBezTo>
                <a:cubicBezTo>
                  <a:pt x="323244" y="1614120"/>
                  <a:pt x="336579" y="1576019"/>
                  <a:pt x="347629" y="1537537"/>
                </a:cubicBezTo>
                <a:cubicBezTo>
                  <a:pt x="351629" y="1523059"/>
                  <a:pt x="344961" y="1505724"/>
                  <a:pt x="343629" y="1489720"/>
                </a:cubicBezTo>
                <a:cubicBezTo>
                  <a:pt x="343247" y="1484004"/>
                  <a:pt x="342675" y="1477717"/>
                  <a:pt x="344581" y="1472575"/>
                </a:cubicBezTo>
                <a:cubicBezTo>
                  <a:pt x="362870" y="1422854"/>
                  <a:pt x="376776" y="1372368"/>
                  <a:pt x="367252" y="1318456"/>
                </a:cubicBezTo>
                <a:cubicBezTo>
                  <a:pt x="366298" y="1313504"/>
                  <a:pt x="368394" y="1307978"/>
                  <a:pt x="369728" y="1303024"/>
                </a:cubicBezTo>
                <a:cubicBezTo>
                  <a:pt x="376586" y="1278829"/>
                  <a:pt x="387444" y="1255206"/>
                  <a:pt x="389921" y="1230633"/>
                </a:cubicBezTo>
                <a:cubicBezTo>
                  <a:pt x="396017" y="1170051"/>
                  <a:pt x="398495" y="1109091"/>
                  <a:pt x="402495" y="1048125"/>
                </a:cubicBezTo>
                <a:cubicBezTo>
                  <a:pt x="402685" y="1044315"/>
                  <a:pt x="402685" y="1040315"/>
                  <a:pt x="404019" y="1036887"/>
                </a:cubicBezTo>
                <a:cubicBezTo>
                  <a:pt x="412211" y="1014406"/>
                  <a:pt x="409543" y="994785"/>
                  <a:pt x="393923" y="975733"/>
                </a:cubicBezTo>
                <a:cubicBezTo>
                  <a:pt x="387064" y="967350"/>
                  <a:pt x="383444" y="955920"/>
                  <a:pt x="379634" y="945444"/>
                </a:cubicBezTo>
                <a:cubicBezTo>
                  <a:pt x="373918" y="930011"/>
                  <a:pt x="368394" y="914200"/>
                  <a:pt x="364774" y="898198"/>
                </a:cubicBezTo>
                <a:cubicBezTo>
                  <a:pt x="361346" y="882384"/>
                  <a:pt x="356583" y="865430"/>
                  <a:pt x="359250" y="850189"/>
                </a:cubicBezTo>
                <a:cubicBezTo>
                  <a:pt x="364012" y="822756"/>
                  <a:pt x="374680" y="796655"/>
                  <a:pt x="381730" y="769605"/>
                </a:cubicBezTo>
                <a:cubicBezTo>
                  <a:pt x="384206" y="760270"/>
                  <a:pt x="383824" y="749982"/>
                  <a:pt x="384016" y="740268"/>
                </a:cubicBezTo>
                <a:cubicBezTo>
                  <a:pt x="384586" y="717977"/>
                  <a:pt x="379062" y="695116"/>
                  <a:pt x="394875" y="674923"/>
                </a:cubicBezTo>
                <a:cubicBezTo>
                  <a:pt x="409733" y="656255"/>
                  <a:pt x="405353" y="637392"/>
                  <a:pt x="394113" y="617772"/>
                </a:cubicBezTo>
                <a:cubicBezTo>
                  <a:pt x="386110" y="603673"/>
                  <a:pt x="379824" y="587672"/>
                  <a:pt x="376776" y="571860"/>
                </a:cubicBezTo>
                <a:cubicBezTo>
                  <a:pt x="372586" y="550141"/>
                  <a:pt x="370870" y="528615"/>
                  <a:pt x="373348" y="505182"/>
                </a:cubicBezTo>
                <a:cubicBezTo>
                  <a:pt x="375062" y="488607"/>
                  <a:pt x="375824" y="475081"/>
                  <a:pt x="385920" y="462126"/>
                </a:cubicBezTo>
                <a:cubicBezTo>
                  <a:pt x="387444" y="460032"/>
                  <a:pt x="387826" y="456222"/>
                  <a:pt x="387634" y="453364"/>
                </a:cubicBezTo>
                <a:cubicBezTo>
                  <a:pt x="384396" y="415835"/>
                  <a:pt x="386110" y="378686"/>
                  <a:pt x="388399" y="340774"/>
                </a:cubicBezTo>
                <a:cubicBezTo>
                  <a:pt x="391445" y="292579"/>
                  <a:pt x="382492" y="241901"/>
                  <a:pt x="350487" y="200182"/>
                </a:cubicBezTo>
                <a:cubicBezTo>
                  <a:pt x="345723" y="194085"/>
                  <a:pt x="343629" y="184941"/>
                  <a:pt x="342485" y="176939"/>
                </a:cubicBezTo>
                <a:cubicBezTo>
                  <a:pt x="337533" y="139219"/>
                  <a:pt x="334103" y="101308"/>
                  <a:pt x="328579" y="63587"/>
                </a:cubicBezTo>
                <a:cubicBezTo>
                  <a:pt x="325530" y="43012"/>
                  <a:pt x="322862" y="21486"/>
                  <a:pt x="314480" y="2817"/>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EE0A1-115F-82A4-FF20-4653E9DF62CD}"/>
              </a:ext>
            </a:extLst>
          </p:cNvPr>
          <p:cNvSpPr>
            <a:spLocks noGrp="1"/>
          </p:cNvSpPr>
          <p:nvPr>
            <p:ph type="title"/>
          </p:nvPr>
        </p:nvSpPr>
        <p:spPr/>
        <p:txBody>
          <a:bodyPr/>
          <a:lstStyle/>
          <a:p>
            <a:r>
              <a:rPr lang="en-US" b="1" u="sng" dirty="0"/>
              <a:t>Introduction.</a:t>
            </a:r>
          </a:p>
        </p:txBody>
      </p:sp>
      <p:sp>
        <p:nvSpPr>
          <p:cNvPr id="3" name="Content Placeholder 2">
            <a:extLst>
              <a:ext uri="{FF2B5EF4-FFF2-40B4-BE49-F238E27FC236}">
                <a16:creationId xmlns:a16="http://schemas.microsoft.com/office/drawing/2014/main" id="{DAA3A34D-59FB-C656-2B71-7A6806B3B42E}"/>
              </a:ext>
            </a:extLst>
          </p:cNvPr>
          <p:cNvSpPr>
            <a:spLocks noGrp="1"/>
          </p:cNvSpPr>
          <p:nvPr>
            <p:ph idx="1"/>
          </p:nvPr>
        </p:nvSpPr>
        <p:spPr>
          <a:xfrm>
            <a:off x="762000" y="2546351"/>
            <a:ext cx="10668000" cy="3048001"/>
          </a:xfrm>
        </p:spPr>
        <p:txBody>
          <a:bodyPr vert="horz" lIns="91440" tIns="45720" rIns="91440" bIns="45720" rtlCol="0" anchor="t">
            <a:normAutofit fontScale="92500" lnSpcReduction="10000"/>
          </a:bodyPr>
          <a:lstStyle/>
          <a:p>
            <a:pPr marL="0" indent="0">
              <a:buNone/>
            </a:pPr>
            <a:r>
              <a:rPr lang="en-US" sz="2400" dirty="0"/>
              <a:t>Welcome to this topic of devolution and how it has impacted the country of Wales and other local bodies and nations throughout the entirety of the UK. This is an introduction of ‘The Evolution of Welsh Devolution (Deacon, Denton and Southall, 2018, p. 1) and how the legal justice system in Wales is not to be ignored. Inclusive of ‘ The silk commission’ &amp; 'Thomas Commission Report 2019’ moving forward to our main report of discussion ‘The commission on justice in Wales report’.</a:t>
            </a:r>
          </a:p>
          <a:p>
            <a:pPr marL="0" indent="0">
              <a:buNone/>
            </a:pPr>
            <a:r>
              <a:rPr lang="en-US" sz="2400" dirty="0"/>
              <a:t>According to Webley and Samuels (2015, p. 292) devolution began with a referendum staged in 1997-1998 involving Scotland and Wales, Northern Ireland resulting in the passing of devolution acts in 1998 including the ‘Government of Wales Act 1998’. (UK Government, 2024).</a:t>
            </a:r>
          </a:p>
          <a:p>
            <a:pPr marL="0" indent="0">
              <a:buNone/>
            </a:pPr>
            <a:endParaRPr lang="en-US" dirty="0"/>
          </a:p>
        </p:txBody>
      </p:sp>
      <p:sp>
        <p:nvSpPr>
          <p:cNvPr id="4" name="TextBox 3">
            <a:extLst>
              <a:ext uri="{FF2B5EF4-FFF2-40B4-BE49-F238E27FC236}">
                <a16:creationId xmlns:a16="http://schemas.microsoft.com/office/drawing/2014/main" id="{EA05DB92-23F9-54D0-CDDF-E8B7F03E707D}"/>
              </a:ext>
            </a:extLst>
          </p:cNvPr>
          <p:cNvSpPr txBox="1"/>
          <p:nvPr/>
        </p:nvSpPr>
        <p:spPr>
          <a:xfrm>
            <a:off x="631121" y="5594352"/>
            <a:ext cx="2754923" cy="1200329"/>
          </a:xfrm>
          <a:prstGeom prst="rect">
            <a:avLst/>
          </a:prstGeom>
          <a:noFill/>
        </p:spPr>
        <p:txBody>
          <a:bodyPr wrap="square" rtlCol="0">
            <a:spAutoFit/>
          </a:bodyPr>
          <a:lstStyle/>
          <a:p>
            <a:pPr marL="285750" indent="-285750">
              <a:buFont typeface="Arial" panose="020B0604020202020204" pitchFamily="34" charset="0"/>
              <a:buChar char="•"/>
            </a:pPr>
            <a:r>
              <a:rPr lang="en-US" dirty="0"/>
              <a:t>(Tyler – Todd and Lalic, 2022).</a:t>
            </a:r>
          </a:p>
          <a:p>
            <a:pPr marL="285750" indent="-285750">
              <a:buFont typeface="Arial" panose="020B0604020202020204" pitchFamily="34" charset="0"/>
              <a:buChar char="•"/>
            </a:pPr>
            <a:r>
              <a:rPr lang="en-US" sz="1800" dirty="0"/>
              <a:t>(UK Government, 2022).</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7415528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143D5-2960-2D8D-CF8F-F9E6D22FC50E}"/>
              </a:ext>
            </a:extLst>
          </p:cNvPr>
          <p:cNvSpPr>
            <a:spLocks noGrp="1"/>
          </p:cNvSpPr>
          <p:nvPr>
            <p:ph type="title"/>
          </p:nvPr>
        </p:nvSpPr>
        <p:spPr>
          <a:xfrm>
            <a:off x="762000" y="820616"/>
            <a:ext cx="9144000" cy="1263649"/>
          </a:xfrm>
        </p:spPr>
        <p:txBody>
          <a:bodyPr/>
          <a:lstStyle/>
          <a:p>
            <a:r>
              <a:rPr lang="en-US" b="1" u="sng" dirty="0"/>
              <a:t>What is Devolution?</a:t>
            </a:r>
          </a:p>
        </p:txBody>
      </p:sp>
      <p:sp>
        <p:nvSpPr>
          <p:cNvPr id="3" name="Content Placeholder 2">
            <a:extLst>
              <a:ext uri="{FF2B5EF4-FFF2-40B4-BE49-F238E27FC236}">
                <a16:creationId xmlns:a16="http://schemas.microsoft.com/office/drawing/2014/main" id="{7595274A-9DDA-C2D9-EC79-E53CF4828057}"/>
              </a:ext>
            </a:extLst>
          </p:cNvPr>
          <p:cNvSpPr>
            <a:spLocks noGrp="1"/>
          </p:cNvSpPr>
          <p:nvPr>
            <p:ph idx="1"/>
          </p:nvPr>
        </p:nvSpPr>
        <p:spPr>
          <a:xfrm>
            <a:off x="762000" y="1735201"/>
            <a:ext cx="11084943" cy="3925019"/>
          </a:xfrm>
        </p:spPr>
        <p:txBody>
          <a:bodyPr vert="horz" lIns="91440" tIns="45720" rIns="91440" bIns="45720" rtlCol="0" anchor="t">
            <a:normAutofit fontScale="25000" lnSpcReduction="20000"/>
          </a:bodyPr>
          <a:lstStyle/>
          <a:p>
            <a:pPr marL="0" indent="0">
              <a:buNone/>
            </a:pPr>
            <a:endParaRPr lang="en-US" dirty="0"/>
          </a:p>
          <a:p>
            <a:pPr marL="0" indent="0">
              <a:buNone/>
            </a:pPr>
            <a:endParaRPr lang="en-US" sz="7200" dirty="0"/>
          </a:p>
          <a:p>
            <a:r>
              <a:rPr lang="en-US" sz="8000" dirty="0"/>
              <a:t>Devolution is the passing of power from ‘UK Parliament’ to local bodies.</a:t>
            </a:r>
          </a:p>
          <a:p>
            <a:endParaRPr lang="en-US" sz="8000" dirty="0"/>
          </a:p>
          <a:p>
            <a:r>
              <a:rPr lang="en-US" sz="8000" dirty="0"/>
              <a:t>Local bodies Include, England, The Scottish Parliament and the local and the National Assemblies of Wales and Northern Ireland.</a:t>
            </a:r>
          </a:p>
          <a:p>
            <a:pPr marL="0" indent="0">
              <a:buNone/>
            </a:pPr>
            <a:endParaRPr lang="en-US" sz="8000" dirty="0"/>
          </a:p>
          <a:p>
            <a:r>
              <a:rPr lang="en-US" sz="8000" dirty="0"/>
              <a:t>Devolution allows each nation to then enforce their own unique local laws towards their country.</a:t>
            </a:r>
          </a:p>
          <a:p>
            <a:pPr marL="0" indent="0">
              <a:buNone/>
            </a:pPr>
            <a:endParaRPr lang="en-US" sz="8000" dirty="0"/>
          </a:p>
          <a:p>
            <a:r>
              <a:rPr lang="en-US" sz="8000" dirty="0"/>
              <a:t>Devolution includes 3 powers of the state that may be devolved. Legislative, executive and judiciary powers.</a:t>
            </a:r>
          </a:p>
          <a:p>
            <a:pPr marL="0" indent="0">
              <a:buNone/>
            </a:pPr>
            <a:endParaRPr lang="en-US" sz="8000" dirty="0"/>
          </a:p>
          <a:p>
            <a:r>
              <a:rPr lang="en-US" sz="8000" dirty="0"/>
              <a:t>All powers may be taken away at any point.</a:t>
            </a:r>
          </a:p>
          <a:p>
            <a:pPr marL="0" indent="0">
              <a:buNone/>
            </a:pPr>
            <a:endParaRPr lang="en-US" sz="2600" dirty="0"/>
          </a:p>
          <a:p>
            <a:pPr marL="0" indent="0">
              <a:buNone/>
            </a:pPr>
            <a:endParaRPr lang="en-GB" sz="6800" dirty="0"/>
          </a:p>
          <a:p>
            <a:pPr marL="0" indent="0">
              <a:buNone/>
            </a:pPr>
            <a:endParaRPr lang="en-US" dirty="0"/>
          </a:p>
          <a:p>
            <a:pPr marL="0" indent="0">
              <a:buNone/>
            </a:pPr>
            <a:endParaRPr lang="en-US" dirty="0"/>
          </a:p>
        </p:txBody>
      </p:sp>
      <p:sp>
        <p:nvSpPr>
          <p:cNvPr id="4" name="TextBox 3">
            <a:extLst>
              <a:ext uri="{FF2B5EF4-FFF2-40B4-BE49-F238E27FC236}">
                <a16:creationId xmlns:a16="http://schemas.microsoft.com/office/drawing/2014/main" id="{D143AAD4-EC03-A01E-F00E-6865118D33F6}"/>
              </a:ext>
            </a:extLst>
          </p:cNvPr>
          <p:cNvSpPr txBox="1"/>
          <p:nvPr/>
        </p:nvSpPr>
        <p:spPr>
          <a:xfrm>
            <a:off x="762000" y="5847599"/>
            <a:ext cx="2472519" cy="1154162"/>
          </a:xfrm>
          <a:prstGeom prst="rect">
            <a:avLst/>
          </a:prstGeom>
          <a:noFill/>
        </p:spPr>
        <p:txBody>
          <a:bodyPr wrap="square" rtlCol="0">
            <a:spAutoFit/>
          </a:bodyPr>
          <a:lstStyle/>
          <a:p>
            <a:pPr marL="0" indent="0">
              <a:buNone/>
            </a:pPr>
            <a:endParaRPr lang="en-GB" sz="1700" dirty="0"/>
          </a:p>
          <a:p>
            <a:pPr marL="0" indent="0">
              <a:buNone/>
            </a:pPr>
            <a:r>
              <a:rPr lang="en-GB" sz="1700" dirty="0"/>
              <a:t>(Webley &amp; Samuels, 2015, pp. 292-298).</a:t>
            </a:r>
          </a:p>
          <a:p>
            <a:endParaRPr lang="en-GB" dirty="0"/>
          </a:p>
        </p:txBody>
      </p:sp>
    </p:spTree>
    <p:extLst>
      <p:ext uri="{BB962C8B-B14F-4D97-AF65-F5344CB8AC3E}">
        <p14:creationId xmlns:p14="http://schemas.microsoft.com/office/powerpoint/2010/main" val="1256633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32EFB-CCE9-7271-8629-1617FFE5D6F1}"/>
              </a:ext>
            </a:extLst>
          </p:cNvPr>
          <p:cNvSpPr>
            <a:spLocks noGrp="1"/>
          </p:cNvSpPr>
          <p:nvPr>
            <p:ph type="title"/>
          </p:nvPr>
        </p:nvSpPr>
        <p:spPr>
          <a:xfrm>
            <a:off x="666465" y="700172"/>
            <a:ext cx="9144000" cy="1263649"/>
          </a:xfrm>
        </p:spPr>
        <p:txBody>
          <a:bodyPr/>
          <a:lstStyle/>
          <a:p>
            <a:r>
              <a:rPr lang="en-US" u="sng" dirty="0"/>
              <a:t>How devolution works in Wales.</a:t>
            </a:r>
            <a:endParaRPr lang="en-GB" dirty="0"/>
          </a:p>
        </p:txBody>
      </p:sp>
      <p:sp>
        <p:nvSpPr>
          <p:cNvPr id="3" name="Content Placeholder 2">
            <a:extLst>
              <a:ext uri="{FF2B5EF4-FFF2-40B4-BE49-F238E27FC236}">
                <a16:creationId xmlns:a16="http://schemas.microsoft.com/office/drawing/2014/main" id="{5DE9B02F-4994-C334-8D5C-45E94C46C555}"/>
              </a:ext>
            </a:extLst>
          </p:cNvPr>
          <p:cNvSpPr>
            <a:spLocks noGrp="1"/>
          </p:cNvSpPr>
          <p:nvPr>
            <p:ph idx="1"/>
          </p:nvPr>
        </p:nvSpPr>
        <p:spPr>
          <a:xfrm>
            <a:off x="666465" y="1897038"/>
            <a:ext cx="10668000" cy="3370997"/>
          </a:xfrm>
        </p:spPr>
        <p:txBody>
          <a:bodyPr>
            <a:normAutofit fontScale="55000" lnSpcReduction="20000"/>
          </a:bodyPr>
          <a:lstStyle/>
          <a:p>
            <a:r>
              <a:rPr lang="en-US" sz="3800" dirty="0"/>
              <a:t>Devolution in Wales has been a gradual process.</a:t>
            </a:r>
          </a:p>
          <a:p>
            <a:pPr marL="0" indent="0">
              <a:buNone/>
            </a:pPr>
            <a:endParaRPr lang="en-US" sz="3800" dirty="0"/>
          </a:p>
          <a:p>
            <a:r>
              <a:rPr lang="en-US" sz="3800" dirty="0"/>
              <a:t>Wales and devolution started with executive functions being granted to Wales.</a:t>
            </a:r>
          </a:p>
          <a:p>
            <a:pPr marL="0" indent="0">
              <a:buNone/>
            </a:pPr>
            <a:endParaRPr lang="en-US" sz="3800" dirty="0"/>
          </a:p>
          <a:p>
            <a:r>
              <a:rPr lang="en-US" sz="3800" dirty="0"/>
              <a:t>These functions were then passed on to the national assembly.</a:t>
            </a:r>
          </a:p>
          <a:p>
            <a:pPr marL="0" indent="0">
              <a:buNone/>
            </a:pPr>
            <a:endParaRPr lang="en-US" sz="3800" dirty="0"/>
          </a:p>
          <a:p>
            <a:r>
              <a:rPr lang="en-US" sz="3800" dirty="0"/>
              <a:t>Individual statutes were given to Wales.</a:t>
            </a:r>
          </a:p>
          <a:p>
            <a:pPr marL="0" indent="0">
              <a:buNone/>
            </a:pPr>
            <a:endParaRPr lang="en-US" sz="3800" dirty="0"/>
          </a:p>
          <a:p>
            <a:r>
              <a:rPr lang="en-US" sz="3800" dirty="0"/>
              <a:t>Wales as a government have been granted full power over education and health and social care also including transport plus many more.</a:t>
            </a:r>
          </a:p>
          <a:p>
            <a:pPr marL="0" indent="0">
              <a:buNone/>
            </a:pPr>
            <a:endParaRPr lang="en-US" sz="3100" dirty="0"/>
          </a:p>
          <a:p>
            <a:pPr marL="0" indent="0">
              <a:buNone/>
            </a:pPr>
            <a:endParaRPr lang="en-US" dirty="0"/>
          </a:p>
          <a:p>
            <a:endParaRPr lang="en-GB" dirty="0"/>
          </a:p>
        </p:txBody>
      </p:sp>
      <p:sp>
        <p:nvSpPr>
          <p:cNvPr id="6" name="TextBox 5">
            <a:extLst>
              <a:ext uri="{FF2B5EF4-FFF2-40B4-BE49-F238E27FC236}">
                <a16:creationId xmlns:a16="http://schemas.microsoft.com/office/drawing/2014/main" id="{F5030F2A-5A2A-2610-E41E-00AF89C1CFEE}"/>
              </a:ext>
            </a:extLst>
          </p:cNvPr>
          <p:cNvSpPr txBox="1"/>
          <p:nvPr/>
        </p:nvSpPr>
        <p:spPr>
          <a:xfrm>
            <a:off x="666465" y="5650173"/>
            <a:ext cx="2827362" cy="923330"/>
          </a:xfrm>
          <a:prstGeom prst="rect">
            <a:avLst/>
          </a:prstGeom>
          <a:noFill/>
        </p:spPr>
        <p:txBody>
          <a:bodyPr wrap="square" rtlCol="0">
            <a:spAutoFit/>
          </a:bodyPr>
          <a:lstStyle/>
          <a:p>
            <a:r>
              <a:rPr lang="en-GB" dirty="0"/>
              <a:t>(Watkin and Greenberg, 2018, p. 18).</a:t>
            </a:r>
          </a:p>
          <a:p>
            <a:endParaRPr lang="en-GB" dirty="0"/>
          </a:p>
        </p:txBody>
      </p:sp>
    </p:spTree>
    <p:extLst>
      <p:ext uri="{BB962C8B-B14F-4D97-AF65-F5344CB8AC3E}">
        <p14:creationId xmlns:p14="http://schemas.microsoft.com/office/powerpoint/2010/main" val="2389373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3341D-8945-DE3E-05B0-E613745E614C}"/>
              </a:ext>
            </a:extLst>
          </p:cNvPr>
          <p:cNvSpPr>
            <a:spLocks noGrp="1"/>
          </p:cNvSpPr>
          <p:nvPr>
            <p:ph type="title"/>
          </p:nvPr>
        </p:nvSpPr>
        <p:spPr>
          <a:xfrm>
            <a:off x="762000" y="762000"/>
            <a:ext cx="9144000" cy="1263649"/>
          </a:xfrm>
        </p:spPr>
        <p:txBody>
          <a:bodyPr>
            <a:normAutofit fontScale="90000"/>
          </a:bodyPr>
          <a:lstStyle/>
          <a:p>
            <a:r>
              <a:rPr lang="en-GB" b="1" u="sng" dirty="0"/>
              <a:t>Wales allowed to amend certain existing laws through devolution.</a:t>
            </a:r>
          </a:p>
        </p:txBody>
      </p:sp>
      <p:sp>
        <p:nvSpPr>
          <p:cNvPr id="3" name="Content Placeholder 2">
            <a:extLst>
              <a:ext uri="{FF2B5EF4-FFF2-40B4-BE49-F238E27FC236}">
                <a16:creationId xmlns:a16="http://schemas.microsoft.com/office/drawing/2014/main" id="{61B92989-1F9D-43D8-1EED-47FDFFE91443}"/>
              </a:ext>
            </a:extLst>
          </p:cNvPr>
          <p:cNvSpPr>
            <a:spLocks noGrp="1"/>
          </p:cNvSpPr>
          <p:nvPr>
            <p:ph idx="1"/>
          </p:nvPr>
        </p:nvSpPr>
        <p:spPr>
          <a:xfrm>
            <a:off x="762000" y="2536824"/>
            <a:ext cx="10668000" cy="3048001"/>
          </a:xfrm>
        </p:spPr>
        <p:txBody>
          <a:bodyPr>
            <a:normAutofit fontScale="92500" lnSpcReduction="20000"/>
          </a:bodyPr>
          <a:lstStyle/>
          <a:p>
            <a:r>
              <a:rPr lang="en-GB" dirty="0"/>
              <a:t>Wales amend speed limit law and enforce new national speed limit on restricted roads.</a:t>
            </a:r>
          </a:p>
          <a:p>
            <a:r>
              <a:rPr lang="en-GB" dirty="0"/>
              <a:t>The speed limit deduction is the first national scheme of its kind.</a:t>
            </a:r>
          </a:p>
          <a:p>
            <a:r>
              <a:rPr lang="en-GB" dirty="0"/>
              <a:t>Speed limit deducted from 30mph to 20mph.</a:t>
            </a:r>
          </a:p>
          <a:p>
            <a:r>
              <a:rPr lang="en-GB" dirty="0"/>
              <a:t>This was enforced through a statutory instrument.</a:t>
            </a:r>
          </a:p>
          <a:p>
            <a:r>
              <a:rPr lang="en-GB" dirty="0"/>
              <a:t>This would require approval from the Senedd.</a:t>
            </a:r>
          </a:p>
          <a:p>
            <a:r>
              <a:rPr lang="en-GB" dirty="0" err="1"/>
              <a:t>Mosalski</a:t>
            </a:r>
            <a:r>
              <a:rPr lang="en-GB" dirty="0"/>
              <a:t> (2024) edits the first data officially impacting Wales and its new restricted speed limit.</a:t>
            </a:r>
          </a:p>
        </p:txBody>
      </p:sp>
      <p:sp>
        <p:nvSpPr>
          <p:cNvPr id="5" name="TextBox 4">
            <a:extLst>
              <a:ext uri="{FF2B5EF4-FFF2-40B4-BE49-F238E27FC236}">
                <a16:creationId xmlns:a16="http://schemas.microsoft.com/office/drawing/2014/main" id="{55886260-A6E1-FDFD-001C-BF34CD36417F}"/>
              </a:ext>
            </a:extLst>
          </p:cNvPr>
          <p:cNvSpPr txBox="1"/>
          <p:nvPr/>
        </p:nvSpPr>
        <p:spPr>
          <a:xfrm>
            <a:off x="762000" y="6096000"/>
            <a:ext cx="2692400" cy="369332"/>
          </a:xfrm>
          <a:prstGeom prst="rect">
            <a:avLst/>
          </a:prstGeom>
          <a:noFill/>
        </p:spPr>
        <p:txBody>
          <a:bodyPr wrap="square" rtlCol="0">
            <a:spAutoFit/>
          </a:bodyPr>
          <a:lstStyle/>
          <a:p>
            <a:r>
              <a:rPr lang="en-GB" dirty="0"/>
              <a:t>(Welsh Parliament, 2023).</a:t>
            </a:r>
          </a:p>
        </p:txBody>
      </p:sp>
    </p:spTree>
    <p:extLst>
      <p:ext uri="{BB962C8B-B14F-4D97-AF65-F5344CB8AC3E}">
        <p14:creationId xmlns:p14="http://schemas.microsoft.com/office/powerpoint/2010/main" val="13171478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DD334-8BE7-8093-2B86-D6BCE53223A4}"/>
              </a:ext>
            </a:extLst>
          </p:cNvPr>
          <p:cNvSpPr>
            <a:spLocks noGrp="1"/>
          </p:cNvSpPr>
          <p:nvPr>
            <p:ph type="title"/>
          </p:nvPr>
        </p:nvSpPr>
        <p:spPr>
          <a:xfrm>
            <a:off x="762000" y="711818"/>
            <a:ext cx="9144000" cy="1263649"/>
          </a:xfrm>
        </p:spPr>
        <p:txBody>
          <a:bodyPr/>
          <a:lstStyle/>
          <a:p>
            <a:r>
              <a:rPr lang="en-GB" b="1" u="sng" dirty="0"/>
              <a:t>Evolving devolution in Wales.</a:t>
            </a:r>
          </a:p>
        </p:txBody>
      </p:sp>
      <p:sp>
        <p:nvSpPr>
          <p:cNvPr id="3" name="Content Placeholder 2">
            <a:extLst>
              <a:ext uri="{FF2B5EF4-FFF2-40B4-BE49-F238E27FC236}">
                <a16:creationId xmlns:a16="http://schemas.microsoft.com/office/drawing/2014/main" id="{19C39384-540E-51DA-CF9A-D7DB7EC7FCC2}"/>
              </a:ext>
            </a:extLst>
          </p:cNvPr>
          <p:cNvSpPr>
            <a:spLocks noGrp="1"/>
          </p:cNvSpPr>
          <p:nvPr>
            <p:ph idx="1"/>
          </p:nvPr>
        </p:nvSpPr>
        <p:spPr>
          <a:xfrm>
            <a:off x="762000" y="2186868"/>
            <a:ext cx="10668000" cy="3048001"/>
          </a:xfrm>
        </p:spPr>
        <p:txBody>
          <a:bodyPr>
            <a:normAutofit fontScale="92500" lnSpcReduction="20000"/>
          </a:bodyPr>
          <a:lstStyle/>
          <a:p>
            <a:r>
              <a:rPr lang="en-GB" dirty="0"/>
              <a:t>Started as an assembly with a minimal number of powers.</a:t>
            </a:r>
          </a:p>
          <a:p>
            <a:r>
              <a:rPr lang="en-GB" dirty="0"/>
              <a:t>Established itself as Welsh Parliament.</a:t>
            </a:r>
          </a:p>
          <a:p>
            <a:r>
              <a:rPr lang="en-GB" dirty="0"/>
              <a:t>Labour commitment to devolve powers.</a:t>
            </a:r>
          </a:p>
          <a:p>
            <a:r>
              <a:rPr lang="en-GB" dirty="0"/>
              <a:t>Public approval in referendums.</a:t>
            </a:r>
          </a:p>
          <a:p>
            <a:r>
              <a:rPr lang="en-GB" dirty="0"/>
              <a:t>Welsh devolution plans in a white paper.</a:t>
            </a:r>
          </a:p>
          <a:p>
            <a:r>
              <a:rPr lang="en-GB" dirty="0"/>
              <a:t>Voters decide whether there is to be a Welsh assembly.</a:t>
            </a:r>
          </a:p>
          <a:p>
            <a:r>
              <a:rPr lang="en-GB" dirty="0"/>
              <a:t>The Welsh act receives royal assent in 1998.</a:t>
            </a:r>
          </a:p>
        </p:txBody>
      </p:sp>
      <p:sp>
        <p:nvSpPr>
          <p:cNvPr id="4" name="TextBox 3">
            <a:extLst>
              <a:ext uri="{FF2B5EF4-FFF2-40B4-BE49-F238E27FC236}">
                <a16:creationId xmlns:a16="http://schemas.microsoft.com/office/drawing/2014/main" id="{53B294AE-5D63-D1D2-04A8-552878DE4581}"/>
              </a:ext>
            </a:extLst>
          </p:cNvPr>
          <p:cNvSpPr txBox="1"/>
          <p:nvPr/>
        </p:nvSpPr>
        <p:spPr>
          <a:xfrm>
            <a:off x="762000" y="5657671"/>
            <a:ext cx="3984171" cy="646331"/>
          </a:xfrm>
          <a:prstGeom prst="rect">
            <a:avLst/>
          </a:prstGeom>
          <a:noFill/>
        </p:spPr>
        <p:txBody>
          <a:bodyPr wrap="square" rtlCol="0">
            <a:spAutoFit/>
          </a:bodyPr>
          <a:lstStyle/>
          <a:p>
            <a:r>
              <a:rPr lang="en-GB" dirty="0"/>
              <a:t>Brown (2017) writes about the evolving devolved powers to Wales.</a:t>
            </a:r>
          </a:p>
        </p:txBody>
      </p:sp>
    </p:spTree>
    <p:extLst>
      <p:ext uri="{BB962C8B-B14F-4D97-AF65-F5344CB8AC3E}">
        <p14:creationId xmlns:p14="http://schemas.microsoft.com/office/powerpoint/2010/main" val="4492335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F183E-7023-6B70-D4BA-1C1B2DEA514B}"/>
              </a:ext>
            </a:extLst>
          </p:cNvPr>
          <p:cNvSpPr>
            <a:spLocks noGrp="1"/>
          </p:cNvSpPr>
          <p:nvPr>
            <p:ph type="title"/>
          </p:nvPr>
        </p:nvSpPr>
        <p:spPr>
          <a:xfrm>
            <a:off x="666466" y="636896"/>
            <a:ext cx="9144000" cy="1263649"/>
          </a:xfrm>
        </p:spPr>
        <p:txBody>
          <a:bodyPr/>
          <a:lstStyle/>
          <a:p>
            <a:r>
              <a:rPr lang="en-GB" b="1" u="sng" dirty="0"/>
              <a:t>Devolution timeline.</a:t>
            </a:r>
          </a:p>
        </p:txBody>
      </p:sp>
      <p:pic>
        <p:nvPicPr>
          <p:cNvPr id="4" name="Content Placeholder 4">
            <a:extLst>
              <a:ext uri="{FF2B5EF4-FFF2-40B4-BE49-F238E27FC236}">
                <a16:creationId xmlns:a16="http://schemas.microsoft.com/office/drawing/2014/main" id="{A2161489-3097-1B06-3059-E97D85FA81DC}"/>
              </a:ext>
            </a:extLst>
          </p:cNvPr>
          <p:cNvPicPr>
            <a:picLocks noGrp="1" noChangeAspect="1"/>
          </p:cNvPicPr>
          <p:nvPr>
            <p:ph idx="1"/>
          </p:nvPr>
        </p:nvPicPr>
        <p:blipFill>
          <a:blip r:embed="rId2"/>
          <a:stretch>
            <a:fillRect/>
          </a:stretch>
        </p:blipFill>
        <p:spPr>
          <a:xfrm>
            <a:off x="1355827" y="2317971"/>
            <a:ext cx="8964118" cy="2222057"/>
          </a:xfrm>
        </p:spPr>
      </p:pic>
      <p:sp>
        <p:nvSpPr>
          <p:cNvPr id="5" name="TextBox 4">
            <a:extLst>
              <a:ext uri="{FF2B5EF4-FFF2-40B4-BE49-F238E27FC236}">
                <a16:creationId xmlns:a16="http://schemas.microsoft.com/office/drawing/2014/main" id="{000D60E6-5BBD-74A5-C929-F64A3B569414}"/>
              </a:ext>
            </a:extLst>
          </p:cNvPr>
          <p:cNvSpPr txBox="1"/>
          <p:nvPr/>
        </p:nvSpPr>
        <p:spPr>
          <a:xfrm>
            <a:off x="845937" y="5103674"/>
            <a:ext cx="2907197" cy="1154162"/>
          </a:xfrm>
          <a:prstGeom prst="rect">
            <a:avLst/>
          </a:prstGeom>
          <a:noFill/>
        </p:spPr>
        <p:txBody>
          <a:bodyPr wrap="square" rtlCol="0">
            <a:spAutoFit/>
          </a:bodyPr>
          <a:lstStyle/>
          <a:p>
            <a:endParaRPr lang="en-GB" sz="1700" dirty="0"/>
          </a:p>
          <a:p>
            <a:r>
              <a:rPr lang="en-GB" sz="1700" dirty="0"/>
              <a:t>Draper, (2024).</a:t>
            </a:r>
          </a:p>
          <a:p>
            <a:endParaRPr lang="en-GB" sz="1700" dirty="0"/>
          </a:p>
          <a:p>
            <a:endParaRPr lang="en-GB" dirty="0"/>
          </a:p>
        </p:txBody>
      </p:sp>
    </p:spTree>
    <p:extLst>
      <p:ext uri="{BB962C8B-B14F-4D97-AF65-F5344CB8AC3E}">
        <p14:creationId xmlns:p14="http://schemas.microsoft.com/office/powerpoint/2010/main" val="17079686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10869-C29E-1DCD-F7A6-DA0733F7CC7E}"/>
              </a:ext>
            </a:extLst>
          </p:cNvPr>
          <p:cNvSpPr>
            <a:spLocks noGrp="1"/>
          </p:cNvSpPr>
          <p:nvPr>
            <p:ph type="title"/>
          </p:nvPr>
        </p:nvSpPr>
        <p:spPr>
          <a:xfrm>
            <a:off x="762000" y="363940"/>
            <a:ext cx="9144000" cy="1263649"/>
          </a:xfrm>
        </p:spPr>
        <p:txBody>
          <a:bodyPr>
            <a:normAutofit fontScale="90000"/>
          </a:bodyPr>
          <a:lstStyle/>
          <a:p>
            <a:r>
              <a:rPr lang="en-US" b="1" u="sng" dirty="0"/>
              <a:t>Has Devolution been a success for Wales? (Thomas Commission).</a:t>
            </a:r>
          </a:p>
        </p:txBody>
      </p:sp>
      <p:sp>
        <p:nvSpPr>
          <p:cNvPr id="3" name="Content Placeholder 2">
            <a:extLst>
              <a:ext uri="{FF2B5EF4-FFF2-40B4-BE49-F238E27FC236}">
                <a16:creationId xmlns:a16="http://schemas.microsoft.com/office/drawing/2014/main" id="{025221B6-8276-C69A-76CE-B86543C3BD7A}"/>
              </a:ext>
            </a:extLst>
          </p:cNvPr>
          <p:cNvSpPr>
            <a:spLocks noGrp="1"/>
          </p:cNvSpPr>
          <p:nvPr>
            <p:ph idx="1"/>
          </p:nvPr>
        </p:nvSpPr>
        <p:spPr>
          <a:xfrm>
            <a:off x="762000" y="2324235"/>
            <a:ext cx="10668000" cy="3810001"/>
          </a:xfrm>
        </p:spPr>
        <p:txBody>
          <a:bodyPr vert="horz" lIns="91440" tIns="45720" rIns="91440" bIns="45720" rtlCol="0" anchor="t">
            <a:normAutofit fontScale="32500" lnSpcReduction="20000"/>
          </a:bodyPr>
          <a:lstStyle/>
          <a:p>
            <a:r>
              <a:rPr lang="en-US" sz="6000" dirty="0"/>
              <a:t>Wales respectfully is now its own government essentially speaking. However, more powers are needed.</a:t>
            </a:r>
          </a:p>
          <a:p>
            <a:pPr marL="0" indent="0">
              <a:buNone/>
            </a:pPr>
            <a:endParaRPr lang="en-US" sz="6000" dirty="0"/>
          </a:p>
          <a:p>
            <a:r>
              <a:rPr lang="en-US" sz="6000" dirty="0"/>
              <a:t> </a:t>
            </a:r>
            <a:r>
              <a:rPr lang="en-US" sz="6000" b="0" i="0" dirty="0">
                <a:effectLst/>
              </a:rPr>
              <a:t>Devolution has not worked particularly well in Wales.</a:t>
            </a:r>
          </a:p>
          <a:p>
            <a:pPr marL="0" indent="0">
              <a:buNone/>
            </a:pPr>
            <a:endParaRPr lang="en-US" sz="6000" b="0" i="0" dirty="0">
              <a:effectLst/>
            </a:endParaRPr>
          </a:p>
          <a:p>
            <a:r>
              <a:rPr lang="en-US" sz="6000" dirty="0"/>
              <a:t>T</a:t>
            </a:r>
            <a:r>
              <a:rPr lang="en-US" sz="6000" b="0" i="0" dirty="0">
                <a:effectLst/>
              </a:rPr>
              <a:t>he legal justice system has given Wales frustration with the power to enforce laws</a:t>
            </a:r>
            <a:r>
              <a:rPr lang="en-US" sz="6000" dirty="0"/>
              <a:t>.</a:t>
            </a:r>
          </a:p>
          <a:p>
            <a:pPr marL="0" indent="0">
              <a:buNone/>
            </a:pPr>
            <a:endParaRPr lang="en-US" sz="6000" dirty="0"/>
          </a:p>
          <a:p>
            <a:r>
              <a:rPr lang="en-US" sz="6000" b="0" i="0" dirty="0">
                <a:effectLst/>
              </a:rPr>
              <a:t>Wales does have partial powers to amend or update certain laws this can be a thorough task to achieve. </a:t>
            </a:r>
          </a:p>
          <a:p>
            <a:endParaRPr lang="en-US" sz="4600" dirty="0">
              <a:latin typeface="WordVisi_MSFontService"/>
            </a:endParaRPr>
          </a:p>
          <a:p>
            <a:pPr marL="0" indent="0">
              <a:buNone/>
            </a:pPr>
            <a:r>
              <a:rPr lang="en-US" sz="5400" dirty="0"/>
              <a:t>(Welsh Government, (2024)</a:t>
            </a:r>
            <a:r>
              <a:rPr lang="en-US" sz="5200" b="0" i="0" dirty="0">
                <a:effectLst/>
                <a:latin typeface="WordVisi_MSFontService"/>
              </a:rPr>
              <a:t>.</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14411149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1BF50-4A18-63F5-3061-5151BE539A26}"/>
              </a:ext>
            </a:extLst>
          </p:cNvPr>
          <p:cNvSpPr>
            <a:spLocks noGrp="1"/>
          </p:cNvSpPr>
          <p:nvPr>
            <p:ph type="title"/>
          </p:nvPr>
        </p:nvSpPr>
        <p:spPr>
          <a:xfrm>
            <a:off x="762000" y="338063"/>
            <a:ext cx="9345283" cy="1608705"/>
          </a:xfrm>
        </p:spPr>
        <p:txBody>
          <a:bodyPr>
            <a:normAutofit/>
          </a:bodyPr>
          <a:lstStyle/>
          <a:p>
            <a:r>
              <a:rPr lang="en-US" b="1" u="sng" dirty="0"/>
              <a:t>Two key findings from the report.</a:t>
            </a:r>
          </a:p>
        </p:txBody>
      </p:sp>
      <p:sp>
        <p:nvSpPr>
          <p:cNvPr id="3" name="Content Placeholder 2">
            <a:extLst>
              <a:ext uri="{FF2B5EF4-FFF2-40B4-BE49-F238E27FC236}">
                <a16:creationId xmlns:a16="http://schemas.microsoft.com/office/drawing/2014/main" id="{8B9E5003-8D3E-EF22-EAEB-1A9A2B8B2008}"/>
              </a:ext>
            </a:extLst>
          </p:cNvPr>
          <p:cNvSpPr>
            <a:spLocks noGrp="1"/>
          </p:cNvSpPr>
          <p:nvPr>
            <p:ph idx="1"/>
          </p:nvPr>
        </p:nvSpPr>
        <p:spPr>
          <a:xfrm>
            <a:off x="762000" y="2079008"/>
            <a:ext cx="10668000" cy="3048001"/>
          </a:xfrm>
        </p:spPr>
        <p:txBody>
          <a:bodyPr vert="horz" lIns="91440" tIns="45720" rIns="91440" bIns="45720" rtlCol="0" anchor="t">
            <a:normAutofit/>
          </a:bodyPr>
          <a:lstStyle/>
          <a:p>
            <a:r>
              <a:rPr lang="en-US" sz="2400" dirty="0"/>
              <a:t>According to Welsh Parliament, Drakeford, (2019). ‘The most striking finding’ in the report is that the people of Wales are being let down by the legal justice system.</a:t>
            </a:r>
          </a:p>
          <a:p>
            <a:endParaRPr lang="en-US" sz="2400" dirty="0"/>
          </a:p>
          <a:p>
            <a:r>
              <a:rPr lang="en-US" sz="2400" dirty="0"/>
              <a:t>Action plans to promote the innovation with the knowledge of legal education for children and young people is admirable for devolution on justice in Wales. (Welsh Parliament, Davies, 2019).</a:t>
            </a:r>
          </a:p>
          <a:p>
            <a:endParaRPr lang="en-US" sz="2400" dirty="0"/>
          </a:p>
          <a:p>
            <a:pPr marL="0" indent="0">
              <a:buNone/>
            </a:pPr>
            <a:endParaRPr lang="en-US" sz="2400" dirty="0"/>
          </a:p>
        </p:txBody>
      </p:sp>
      <p:sp>
        <p:nvSpPr>
          <p:cNvPr id="4" name="TextBox 3">
            <a:extLst>
              <a:ext uri="{FF2B5EF4-FFF2-40B4-BE49-F238E27FC236}">
                <a16:creationId xmlns:a16="http://schemas.microsoft.com/office/drawing/2014/main" id="{07A1C85C-C2A5-D905-B2AB-0332D8EE5B64}"/>
              </a:ext>
            </a:extLst>
          </p:cNvPr>
          <p:cNvSpPr txBox="1"/>
          <p:nvPr/>
        </p:nvSpPr>
        <p:spPr>
          <a:xfrm>
            <a:off x="212589" y="5781459"/>
            <a:ext cx="4025582" cy="892552"/>
          </a:xfrm>
          <a:prstGeom prst="rect">
            <a:avLst/>
          </a:prstGeom>
          <a:noFill/>
        </p:spPr>
        <p:txBody>
          <a:bodyPr wrap="square" rtlCol="0">
            <a:spAutoFit/>
          </a:bodyPr>
          <a:lstStyle/>
          <a:p>
            <a:r>
              <a:rPr lang="en-GB" sz="1700" dirty="0"/>
              <a:t>(Welsh Government, 2019).</a:t>
            </a:r>
          </a:p>
          <a:p>
            <a:r>
              <a:rPr lang="en-GB" sz="1700" dirty="0"/>
              <a:t>(Welsh Government, 2019).</a:t>
            </a:r>
          </a:p>
          <a:p>
            <a:endParaRPr lang="en-GB" dirty="0"/>
          </a:p>
        </p:txBody>
      </p:sp>
    </p:spTree>
    <p:extLst>
      <p:ext uri="{BB962C8B-B14F-4D97-AF65-F5344CB8AC3E}">
        <p14:creationId xmlns:p14="http://schemas.microsoft.com/office/powerpoint/2010/main" val="41946944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642DD-9E07-A42D-DC47-A9EF239A6A33}"/>
              </a:ext>
            </a:extLst>
          </p:cNvPr>
          <p:cNvSpPr>
            <a:spLocks noGrp="1"/>
          </p:cNvSpPr>
          <p:nvPr>
            <p:ph type="title"/>
          </p:nvPr>
        </p:nvSpPr>
        <p:spPr>
          <a:xfrm>
            <a:off x="762000" y="364155"/>
            <a:ext cx="9144000" cy="1263649"/>
          </a:xfrm>
        </p:spPr>
        <p:txBody>
          <a:bodyPr/>
          <a:lstStyle/>
          <a:p>
            <a:r>
              <a:rPr lang="en-GB" b="1" u="sng" dirty="0"/>
              <a:t>Reasons for reform.</a:t>
            </a:r>
            <a:endParaRPr lang="en-US" b="1" u="sng" dirty="0"/>
          </a:p>
        </p:txBody>
      </p:sp>
      <p:sp>
        <p:nvSpPr>
          <p:cNvPr id="3" name="Content Placeholder 2">
            <a:extLst>
              <a:ext uri="{FF2B5EF4-FFF2-40B4-BE49-F238E27FC236}">
                <a16:creationId xmlns:a16="http://schemas.microsoft.com/office/drawing/2014/main" id="{3B06B656-9756-6659-032A-64E4EC58E568}"/>
              </a:ext>
            </a:extLst>
          </p:cNvPr>
          <p:cNvSpPr>
            <a:spLocks noGrp="1"/>
          </p:cNvSpPr>
          <p:nvPr>
            <p:ph idx="1"/>
          </p:nvPr>
        </p:nvSpPr>
        <p:spPr>
          <a:xfrm>
            <a:off x="762000" y="1700591"/>
            <a:ext cx="11142452" cy="3536831"/>
          </a:xfrm>
        </p:spPr>
        <p:txBody>
          <a:bodyPr vert="horz" lIns="91440" tIns="45720" rIns="91440" bIns="45720" rtlCol="0" anchor="t">
            <a:normAutofit fontScale="92500" lnSpcReduction="20000"/>
          </a:bodyPr>
          <a:lstStyle/>
          <a:p>
            <a:r>
              <a:rPr lang="en-GB" sz="2600" dirty="0"/>
              <a:t>Devolution is unnecessarily complex. </a:t>
            </a:r>
          </a:p>
          <a:p>
            <a:endParaRPr lang="en-GB" sz="2600" dirty="0"/>
          </a:p>
          <a:p>
            <a:r>
              <a:rPr lang="en-GB" sz="2600" dirty="0"/>
              <a:t>There is a widespread difficulty understanding devolution throughout Wales.</a:t>
            </a:r>
          </a:p>
          <a:p>
            <a:endParaRPr lang="en-GB" sz="2600" dirty="0"/>
          </a:p>
          <a:p>
            <a:r>
              <a:rPr lang="en-GB" sz="2600" dirty="0"/>
              <a:t>There is no support for the justice policy.</a:t>
            </a:r>
          </a:p>
          <a:p>
            <a:endParaRPr lang="en-GB" sz="2600" dirty="0"/>
          </a:p>
          <a:p>
            <a:r>
              <a:rPr lang="en-GB" sz="2600" dirty="0"/>
              <a:t>Poor accountability.</a:t>
            </a:r>
          </a:p>
          <a:p>
            <a:pPr marL="0" indent="0">
              <a:buNone/>
            </a:pPr>
            <a:endParaRPr lang="en-GB" sz="1700" dirty="0"/>
          </a:p>
          <a:p>
            <a:pPr marL="0" indent="0">
              <a:buNone/>
            </a:pPr>
            <a:r>
              <a:rPr lang="en-GB" sz="1800" dirty="0"/>
              <a:t>(Welsh Government, 2019).</a:t>
            </a:r>
          </a:p>
          <a:p>
            <a:pPr marL="0" indent="0">
              <a:buNone/>
            </a:pPr>
            <a:endParaRPr lang="en-GB" dirty="0"/>
          </a:p>
          <a:p>
            <a:pPr marL="0" indent="0">
              <a:buNone/>
            </a:pPr>
            <a:endParaRPr lang="en-US" dirty="0"/>
          </a:p>
        </p:txBody>
      </p:sp>
      <p:pic>
        <p:nvPicPr>
          <p:cNvPr id="5" name="Picture 4" descr="Cardiff Castle Wales">
            <a:extLst>
              <a:ext uri="{FF2B5EF4-FFF2-40B4-BE49-F238E27FC236}">
                <a16:creationId xmlns:a16="http://schemas.microsoft.com/office/drawing/2014/main" id="{E6DB8D7B-8389-F1D8-0858-82A05B28B18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830457" y="3067176"/>
            <a:ext cx="3599543" cy="3426669"/>
          </a:xfrm>
          <a:prstGeom prst="rect">
            <a:avLst/>
          </a:prstGeom>
        </p:spPr>
      </p:pic>
    </p:spTree>
    <p:extLst>
      <p:ext uri="{BB962C8B-B14F-4D97-AF65-F5344CB8AC3E}">
        <p14:creationId xmlns:p14="http://schemas.microsoft.com/office/powerpoint/2010/main" val="12313028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8C6E82-B2DA-320F-87A2-8A7D2123CC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63CEAC-2B92-2C35-D585-BB5E6321E750}"/>
              </a:ext>
            </a:extLst>
          </p:cNvPr>
          <p:cNvSpPr>
            <a:spLocks noGrp="1"/>
          </p:cNvSpPr>
          <p:nvPr>
            <p:ph type="title"/>
          </p:nvPr>
        </p:nvSpPr>
        <p:spPr>
          <a:xfrm>
            <a:off x="762000" y="459474"/>
            <a:ext cx="9144000" cy="1263649"/>
          </a:xfrm>
        </p:spPr>
        <p:txBody>
          <a:bodyPr/>
          <a:lstStyle/>
          <a:p>
            <a:r>
              <a:rPr lang="en-US" b="1" u="sng" dirty="0"/>
              <a:t>Reform Suggestions.</a:t>
            </a:r>
          </a:p>
        </p:txBody>
      </p:sp>
      <p:sp>
        <p:nvSpPr>
          <p:cNvPr id="3" name="Content Placeholder 2">
            <a:extLst>
              <a:ext uri="{FF2B5EF4-FFF2-40B4-BE49-F238E27FC236}">
                <a16:creationId xmlns:a16="http://schemas.microsoft.com/office/drawing/2014/main" id="{AEC49203-418F-51D7-9D57-50CE357EE6D1}"/>
              </a:ext>
            </a:extLst>
          </p:cNvPr>
          <p:cNvSpPr>
            <a:spLocks noGrp="1"/>
          </p:cNvSpPr>
          <p:nvPr>
            <p:ph idx="1"/>
          </p:nvPr>
        </p:nvSpPr>
        <p:spPr>
          <a:xfrm>
            <a:off x="762000" y="1723123"/>
            <a:ext cx="11142452" cy="3536831"/>
          </a:xfrm>
        </p:spPr>
        <p:txBody>
          <a:bodyPr vert="horz" lIns="91440" tIns="45720" rIns="91440" bIns="45720" rtlCol="0" anchor="t">
            <a:normAutofit fontScale="70000" lnSpcReduction="20000"/>
          </a:bodyPr>
          <a:lstStyle/>
          <a:p>
            <a:r>
              <a:rPr lang="en-GB" dirty="0"/>
              <a:t>Wales will produce better with plans for innovation and collaboration throughout universities and higher education, inclusive of training. </a:t>
            </a:r>
          </a:p>
          <a:p>
            <a:endParaRPr lang="en-GB" dirty="0"/>
          </a:p>
          <a:p>
            <a:r>
              <a:rPr lang="en-GB" dirty="0"/>
              <a:t>Address legal services, globalization and technological changes.</a:t>
            </a:r>
          </a:p>
          <a:p>
            <a:endParaRPr lang="en-GB" dirty="0"/>
          </a:p>
          <a:p>
            <a:r>
              <a:rPr lang="en-GB" dirty="0"/>
              <a:t>Gain better communication and a more engaging relationship between law schools and legal professions.</a:t>
            </a:r>
          </a:p>
          <a:p>
            <a:endParaRPr lang="en-GB" dirty="0"/>
          </a:p>
          <a:p>
            <a:r>
              <a:rPr lang="en-GB" dirty="0"/>
              <a:t>Wales needs change.</a:t>
            </a:r>
          </a:p>
          <a:p>
            <a:pPr marL="0" indent="0">
              <a:buNone/>
            </a:pPr>
            <a:endParaRPr lang="en-GB" sz="1700" dirty="0"/>
          </a:p>
          <a:p>
            <a:pPr marL="0" indent="0">
              <a:buNone/>
            </a:pPr>
            <a:endParaRPr lang="en-GB" sz="2400" dirty="0"/>
          </a:p>
          <a:p>
            <a:pPr marL="0" indent="0">
              <a:buNone/>
            </a:pPr>
            <a:r>
              <a:rPr lang="en-GB" sz="2400" dirty="0"/>
              <a:t>(Welsh Government, 2019).</a:t>
            </a:r>
          </a:p>
          <a:p>
            <a:pPr marL="0" indent="0">
              <a:buNone/>
            </a:pPr>
            <a:endParaRPr lang="en-GB" dirty="0"/>
          </a:p>
          <a:p>
            <a:pPr marL="0" indent="0">
              <a:buNone/>
            </a:pPr>
            <a:endParaRPr lang="en-US" dirty="0"/>
          </a:p>
        </p:txBody>
      </p:sp>
    </p:spTree>
    <p:extLst>
      <p:ext uri="{BB962C8B-B14F-4D97-AF65-F5344CB8AC3E}">
        <p14:creationId xmlns:p14="http://schemas.microsoft.com/office/powerpoint/2010/main" val="10651839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CF135-8CD4-F13A-E878-691B56397B80}"/>
              </a:ext>
            </a:extLst>
          </p:cNvPr>
          <p:cNvSpPr>
            <a:spLocks noGrp="1"/>
          </p:cNvSpPr>
          <p:nvPr>
            <p:ph type="title"/>
          </p:nvPr>
        </p:nvSpPr>
        <p:spPr>
          <a:xfrm>
            <a:off x="762000" y="1233713"/>
            <a:ext cx="9144000" cy="1263649"/>
          </a:xfrm>
        </p:spPr>
        <p:txBody>
          <a:bodyPr/>
          <a:lstStyle/>
          <a:p>
            <a:r>
              <a:rPr lang="en-US" dirty="0"/>
              <a:t>References.</a:t>
            </a:r>
          </a:p>
        </p:txBody>
      </p:sp>
      <p:sp>
        <p:nvSpPr>
          <p:cNvPr id="3" name="Content Placeholder 2">
            <a:extLst>
              <a:ext uri="{FF2B5EF4-FFF2-40B4-BE49-F238E27FC236}">
                <a16:creationId xmlns:a16="http://schemas.microsoft.com/office/drawing/2014/main" id="{16B3A09C-ADB7-9752-5B32-16C04859340B}"/>
              </a:ext>
            </a:extLst>
          </p:cNvPr>
          <p:cNvSpPr>
            <a:spLocks noGrp="1" noRot="1" noMove="1" noResize="1" noEditPoints="1" noAdjustHandles="1" noChangeArrowheads="1" noChangeShapeType="1"/>
          </p:cNvSpPr>
          <p:nvPr>
            <p:ph idx="1"/>
          </p:nvPr>
        </p:nvSpPr>
        <p:spPr/>
        <p:txBody>
          <a:bodyPr vert="horz" lIns="91440" tIns="45720" rIns="91440" bIns="45720" rtlCol="0" anchor="t">
            <a:normAutofit fontScale="25000" lnSpcReduction="20000"/>
          </a:bodyPr>
          <a:lstStyle/>
          <a:p>
            <a:endParaRPr lang="en-US" sz="4800" dirty="0"/>
          </a:p>
          <a:p>
            <a:r>
              <a:rPr lang="en-US" sz="6000" dirty="0"/>
              <a:t>Brown, A. (2017) </a:t>
            </a:r>
            <a:r>
              <a:rPr lang="en-US" sz="6000" i="1" dirty="0"/>
              <a:t>How Welsh devolution has evolved over two decades. </a:t>
            </a:r>
            <a:r>
              <a:rPr lang="en-US" sz="6000" dirty="0"/>
              <a:t>Available at: </a:t>
            </a:r>
            <a:r>
              <a:rPr lang="en-GB" sz="6000" dirty="0">
                <a:hlinkClick r:id="rId2"/>
              </a:rPr>
              <a:t>How Welsh devolution has evolved over two decades - BBC News</a:t>
            </a:r>
            <a:r>
              <a:rPr lang="en-GB" sz="6000" dirty="0"/>
              <a:t> (Accessed: 03 November 2024).</a:t>
            </a:r>
            <a:endParaRPr lang="en-US" sz="6000" dirty="0"/>
          </a:p>
          <a:p>
            <a:r>
              <a:rPr lang="en-US" sz="6000" dirty="0" err="1"/>
              <a:t>Copus</a:t>
            </a:r>
            <a:r>
              <a:rPr lang="en-US" sz="6000" dirty="0"/>
              <a:t>, C, Kerley, R. and Jones, A. (2022). Chapter 15: A work in progress: the Senedd Cymru and Welsh local government. </a:t>
            </a:r>
            <a:r>
              <a:rPr lang="en-US" sz="6000" i="1" dirty="0"/>
              <a:t>A modern guide to local and regional politics. Elgar Modern Guides, </a:t>
            </a:r>
            <a:r>
              <a:rPr lang="en-US" sz="6000" dirty="0"/>
              <a:t>pp. 249 – 234.</a:t>
            </a:r>
          </a:p>
          <a:p>
            <a:r>
              <a:rPr lang="en-US" sz="6000" dirty="0">
                <a:ea typeface="+mn-lt"/>
                <a:cs typeface="+mn-lt"/>
              </a:rPr>
              <a:t>Deacon, R., Denton, A. and Southall, R. (2018) </a:t>
            </a:r>
            <a:r>
              <a:rPr lang="en-US" sz="6000" i="1" dirty="0">
                <a:ea typeface="+mn-lt"/>
                <a:cs typeface="+mn-lt"/>
              </a:rPr>
              <a:t>The government and politics of Wales. </a:t>
            </a:r>
            <a:r>
              <a:rPr lang="en-US" sz="6000" dirty="0">
                <a:ea typeface="+mn-lt"/>
                <a:cs typeface="+mn-lt"/>
              </a:rPr>
              <a:t>Edinburgh: Edinburgh university press.	</a:t>
            </a:r>
            <a:endParaRPr lang="en-US" sz="6000" dirty="0"/>
          </a:p>
          <a:p>
            <a:r>
              <a:rPr lang="en-US" sz="6000" dirty="0"/>
              <a:t>Draper, Z. (2024) Devolution fact sheet’. Public law (BMLW4014). Swansea: University of Wales Trinity Saint David.</a:t>
            </a:r>
            <a:endParaRPr lang="en-US" sz="6000" dirty="0">
              <a:ea typeface="+mn-lt"/>
              <a:cs typeface="+mn-lt"/>
            </a:endParaRPr>
          </a:p>
          <a:p>
            <a:r>
              <a:rPr lang="en-US" sz="6000" dirty="0"/>
              <a:t>Hatherley, S. (2023) </a:t>
            </a:r>
            <a:r>
              <a:rPr lang="en-US" sz="6000" i="1" dirty="0"/>
              <a:t>Devolution of criminal justice to Wales-will it happen? </a:t>
            </a:r>
            <a:r>
              <a:rPr lang="en-US" sz="6000" dirty="0"/>
              <a:t>Available at: </a:t>
            </a:r>
            <a:r>
              <a:rPr lang="en-GB" sz="6000" dirty="0">
                <a:hlinkClick r:id="rId3"/>
              </a:rPr>
              <a:t>Devolution of criminal justice to Wales – will it actually happen? (</a:t>
            </a:r>
            <a:r>
              <a:rPr lang="en-GB" sz="6000" dirty="0" err="1">
                <a:hlinkClick r:id="rId3"/>
              </a:rPr>
              <a:t>senedd.wales</a:t>
            </a:r>
            <a:r>
              <a:rPr lang="en-GB" sz="6000" dirty="0">
                <a:hlinkClick r:id="rId3"/>
              </a:rPr>
              <a:t>) </a:t>
            </a:r>
            <a:r>
              <a:rPr lang="en-US" sz="6000" dirty="0">
                <a:ea typeface="+mn-lt"/>
                <a:cs typeface="+mn-lt"/>
              </a:rPr>
              <a:t>(Accessed 7 October 2024).</a:t>
            </a:r>
            <a:endParaRPr lang="en-US" sz="6000" dirty="0"/>
          </a:p>
          <a:p>
            <a:r>
              <a:rPr lang="en-US" sz="6000" dirty="0" err="1">
                <a:ea typeface="+mn-lt"/>
                <a:cs typeface="+mn-lt"/>
              </a:rPr>
              <a:t>Mosalski</a:t>
            </a:r>
            <a:r>
              <a:rPr lang="en-US" sz="6000" dirty="0">
                <a:ea typeface="+mn-lt"/>
                <a:cs typeface="+mn-lt"/>
              </a:rPr>
              <a:t>, R. (2024) </a:t>
            </a:r>
            <a:r>
              <a:rPr lang="en-US" sz="6000" i="1" dirty="0">
                <a:ea typeface="+mn-lt"/>
                <a:cs typeface="+mn-lt"/>
              </a:rPr>
              <a:t>First official review of the impact of Wales 20mph law published’. </a:t>
            </a:r>
            <a:r>
              <a:rPr lang="en-US" sz="6000" dirty="0">
                <a:ea typeface="+mn-lt"/>
                <a:cs typeface="+mn-lt"/>
              </a:rPr>
              <a:t>Available at: </a:t>
            </a:r>
            <a:r>
              <a:rPr lang="en-GB" sz="6000" dirty="0">
                <a:hlinkClick r:id="rId4"/>
              </a:rPr>
              <a:t>First official review of the impact of </a:t>
            </a:r>
            <a:r>
              <a:rPr lang="en-GB" sz="6000" dirty="0" err="1">
                <a:hlinkClick r:id="rId4"/>
              </a:rPr>
              <a:t>Wales'</a:t>
            </a:r>
            <a:r>
              <a:rPr lang="en-GB" sz="6000" dirty="0">
                <a:hlinkClick r:id="rId4"/>
              </a:rPr>
              <a:t> 20mph law published - Wales Online</a:t>
            </a:r>
            <a:r>
              <a:rPr lang="en-GB" sz="6000" dirty="0"/>
              <a:t> (Accessed 3 November 2024).</a:t>
            </a:r>
            <a:endParaRPr lang="en-US" sz="6000" dirty="0">
              <a:ea typeface="+mn-lt"/>
              <a:cs typeface="+mn-lt"/>
            </a:endParaRPr>
          </a:p>
          <a:p>
            <a:pPr marL="0" indent="0">
              <a:buNone/>
            </a:pPr>
            <a:endParaRPr lang="en-US" sz="4800" dirty="0"/>
          </a:p>
          <a:p>
            <a:endParaRPr lang="en-US" i="1" dirty="0"/>
          </a:p>
          <a:p>
            <a:endParaRPr lang="en-US" i="1" dirty="0"/>
          </a:p>
        </p:txBody>
      </p:sp>
    </p:spTree>
    <p:extLst>
      <p:ext uri="{BB962C8B-B14F-4D97-AF65-F5344CB8AC3E}">
        <p14:creationId xmlns:p14="http://schemas.microsoft.com/office/powerpoint/2010/main" val="37265500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4DD20-1C91-BD2B-424C-C0B6C88DB2DA}"/>
              </a:ext>
            </a:extLst>
          </p:cNvPr>
          <p:cNvSpPr>
            <a:spLocks noGrp="1"/>
          </p:cNvSpPr>
          <p:nvPr>
            <p:ph type="title"/>
          </p:nvPr>
        </p:nvSpPr>
        <p:spPr>
          <a:xfrm>
            <a:off x="500062" y="591145"/>
            <a:ext cx="9144000" cy="1263649"/>
          </a:xfrm>
        </p:spPr>
        <p:txBody>
          <a:bodyPr/>
          <a:lstStyle/>
          <a:p>
            <a:r>
              <a:rPr lang="en-US" b="1" u="sng" dirty="0"/>
              <a:t>Research timeline and pathway.</a:t>
            </a:r>
          </a:p>
        </p:txBody>
      </p:sp>
      <p:graphicFrame>
        <p:nvGraphicFramePr>
          <p:cNvPr id="10" name="Content Placeholder 9">
            <a:extLst>
              <a:ext uri="{FF2B5EF4-FFF2-40B4-BE49-F238E27FC236}">
                <a16:creationId xmlns:a16="http://schemas.microsoft.com/office/drawing/2014/main" id="{28F8CA13-CAB9-F61B-FE3E-5C3D7BDAF28B}"/>
              </a:ext>
            </a:extLst>
          </p:cNvPr>
          <p:cNvGraphicFramePr>
            <a:graphicFrameLocks noGrp="1"/>
          </p:cNvGraphicFramePr>
          <p:nvPr>
            <p:ph idx="1"/>
            <p:extLst>
              <p:ext uri="{D42A27DB-BD31-4B8C-83A1-F6EECF244321}">
                <p14:modId xmlns:p14="http://schemas.microsoft.com/office/powerpoint/2010/main" val="3170750498"/>
              </p:ext>
            </p:extLst>
          </p:nvPr>
        </p:nvGraphicFramePr>
        <p:xfrm>
          <a:off x="-3548916" y="4473546"/>
          <a:ext cx="12326203" cy="6731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1" name="Content Placeholder 9">
            <a:extLst>
              <a:ext uri="{FF2B5EF4-FFF2-40B4-BE49-F238E27FC236}">
                <a16:creationId xmlns:a16="http://schemas.microsoft.com/office/drawing/2014/main" id="{6984102C-36EC-CFD4-5177-DE8C1765148E}"/>
              </a:ext>
            </a:extLst>
          </p:cNvPr>
          <p:cNvGraphicFramePr>
            <a:graphicFrameLocks/>
          </p:cNvGraphicFramePr>
          <p:nvPr>
            <p:extLst>
              <p:ext uri="{D42A27DB-BD31-4B8C-83A1-F6EECF244321}">
                <p14:modId xmlns:p14="http://schemas.microsoft.com/office/powerpoint/2010/main" val="3158767642"/>
              </p:ext>
            </p:extLst>
          </p:nvPr>
        </p:nvGraphicFramePr>
        <p:xfrm>
          <a:off x="289658" y="4527501"/>
          <a:ext cx="12326203" cy="67314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2" name="Content Placeholder 9">
            <a:extLst>
              <a:ext uri="{FF2B5EF4-FFF2-40B4-BE49-F238E27FC236}">
                <a16:creationId xmlns:a16="http://schemas.microsoft.com/office/drawing/2014/main" id="{17B06179-5A74-B36B-08ED-64E10D054E16}"/>
              </a:ext>
            </a:extLst>
          </p:cNvPr>
          <p:cNvGraphicFramePr>
            <a:graphicFrameLocks/>
          </p:cNvGraphicFramePr>
          <p:nvPr>
            <p:extLst>
              <p:ext uri="{D42A27DB-BD31-4B8C-83A1-F6EECF244321}">
                <p14:modId xmlns:p14="http://schemas.microsoft.com/office/powerpoint/2010/main" val="601564893"/>
              </p:ext>
            </p:extLst>
          </p:nvPr>
        </p:nvGraphicFramePr>
        <p:xfrm>
          <a:off x="4128232" y="4527501"/>
          <a:ext cx="12326203" cy="673148"/>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14" name="TextBox 13">
            <a:extLst>
              <a:ext uri="{FF2B5EF4-FFF2-40B4-BE49-F238E27FC236}">
                <a16:creationId xmlns:a16="http://schemas.microsoft.com/office/drawing/2014/main" id="{C764AB83-7DE1-0FB4-93FA-4FD65287BCEF}"/>
              </a:ext>
            </a:extLst>
          </p:cNvPr>
          <p:cNvSpPr txBox="1"/>
          <p:nvPr/>
        </p:nvSpPr>
        <p:spPr>
          <a:xfrm>
            <a:off x="500062" y="3680928"/>
            <a:ext cx="1500187" cy="646331"/>
          </a:xfrm>
          <a:prstGeom prst="rect">
            <a:avLst/>
          </a:prstGeom>
          <a:noFill/>
        </p:spPr>
        <p:txBody>
          <a:bodyPr wrap="square" rtlCol="0">
            <a:spAutoFit/>
          </a:bodyPr>
          <a:lstStyle/>
          <a:p>
            <a:r>
              <a:rPr lang="en-GB" dirty="0"/>
              <a:t>Researched devolution.</a:t>
            </a:r>
          </a:p>
        </p:txBody>
      </p:sp>
      <p:sp>
        <p:nvSpPr>
          <p:cNvPr id="15" name="TextBox 14">
            <a:extLst>
              <a:ext uri="{FF2B5EF4-FFF2-40B4-BE49-F238E27FC236}">
                <a16:creationId xmlns:a16="http://schemas.microsoft.com/office/drawing/2014/main" id="{DF78D27F-443D-0999-96F6-EB70DDB0C57A}"/>
              </a:ext>
            </a:extLst>
          </p:cNvPr>
          <p:cNvSpPr txBox="1"/>
          <p:nvPr/>
        </p:nvSpPr>
        <p:spPr>
          <a:xfrm>
            <a:off x="762000" y="5343525"/>
            <a:ext cx="1452563" cy="923330"/>
          </a:xfrm>
          <a:prstGeom prst="rect">
            <a:avLst/>
          </a:prstGeom>
          <a:noFill/>
        </p:spPr>
        <p:txBody>
          <a:bodyPr wrap="square" rtlCol="0">
            <a:spAutoFit/>
          </a:bodyPr>
          <a:lstStyle/>
          <a:p>
            <a:r>
              <a:rPr lang="en-GB" dirty="0"/>
              <a:t>Found credible sources.</a:t>
            </a:r>
          </a:p>
        </p:txBody>
      </p:sp>
      <p:sp>
        <p:nvSpPr>
          <p:cNvPr id="17" name="TextBox 16">
            <a:extLst>
              <a:ext uri="{FF2B5EF4-FFF2-40B4-BE49-F238E27FC236}">
                <a16:creationId xmlns:a16="http://schemas.microsoft.com/office/drawing/2014/main" id="{0818CA7E-3991-7C3C-42C3-AB824A2FCA93}"/>
              </a:ext>
            </a:extLst>
          </p:cNvPr>
          <p:cNvSpPr txBox="1"/>
          <p:nvPr/>
        </p:nvSpPr>
        <p:spPr>
          <a:xfrm>
            <a:off x="1792653" y="2701737"/>
            <a:ext cx="1271588" cy="1754326"/>
          </a:xfrm>
          <a:prstGeom prst="rect">
            <a:avLst/>
          </a:prstGeom>
          <a:noFill/>
        </p:spPr>
        <p:txBody>
          <a:bodyPr wrap="square" rtlCol="0">
            <a:spAutoFit/>
          </a:bodyPr>
          <a:lstStyle/>
          <a:p>
            <a:r>
              <a:rPr lang="en-GB" dirty="0"/>
              <a:t>Found suitable content to research via YouTube channels.</a:t>
            </a:r>
          </a:p>
        </p:txBody>
      </p:sp>
      <p:sp>
        <p:nvSpPr>
          <p:cNvPr id="18" name="TextBox 17">
            <a:extLst>
              <a:ext uri="{FF2B5EF4-FFF2-40B4-BE49-F238E27FC236}">
                <a16:creationId xmlns:a16="http://schemas.microsoft.com/office/drawing/2014/main" id="{C6A18888-9CC9-DF38-D148-964A0DE5FA54}"/>
              </a:ext>
            </a:extLst>
          </p:cNvPr>
          <p:cNvSpPr txBox="1"/>
          <p:nvPr/>
        </p:nvSpPr>
        <p:spPr>
          <a:xfrm>
            <a:off x="2000249" y="5343525"/>
            <a:ext cx="1452563" cy="1200329"/>
          </a:xfrm>
          <a:prstGeom prst="rect">
            <a:avLst/>
          </a:prstGeom>
          <a:noFill/>
        </p:spPr>
        <p:txBody>
          <a:bodyPr wrap="square" rtlCol="0">
            <a:spAutoFit/>
          </a:bodyPr>
          <a:lstStyle/>
          <a:p>
            <a:r>
              <a:rPr lang="en-GB" dirty="0"/>
              <a:t>Researched credible newspaper articles.</a:t>
            </a:r>
          </a:p>
        </p:txBody>
      </p:sp>
      <p:sp>
        <p:nvSpPr>
          <p:cNvPr id="19" name="TextBox 18">
            <a:extLst>
              <a:ext uri="{FF2B5EF4-FFF2-40B4-BE49-F238E27FC236}">
                <a16:creationId xmlns:a16="http://schemas.microsoft.com/office/drawing/2014/main" id="{97FE1212-C982-11EC-B9C9-0FC20BC16D05}"/>
              </a:ext>
            </a:extLst>
          </p:cNvPr>
          <p:cNvSpPr txBox="1"/>
          <p:nvPr/>
        </p:nvSpPr>
        <p:spPr>
          <a:xfrm>
            <a:off x="3243263" y="3219263"/>
            <a:ext cx="1771650" cy="1200329"/>
          </a:xfrm>
          <a:prstGeom prst="rect">
            <a:avLst/>
          </a:prstGeom>
          <a:noFill/>
        </p:spPr>
        <p:txBody>
          <a:bodyPr wrap="square" rtlCol="0">
            <a:spAutoFit/>
          </a:bodyPr>
          <a:lstStyle/>
          <a:p>
            <a:r>
              <a:rPr lang="en-GB" dirty="0"/>
              <a:t>Followed instructions &amp; guidelines in class/lectures.</a:t>
            </a:r>
          </a:p>
        </p:txBody>
      </p:sp>
      <p:sp>
        <p:nvSpPr>
          <p:cNvPr id="20" name="TextBox 19">
            <a:extLst>
              <a:ext uri="{FF2B5EF4-FFF2-40B4-BE49-F238E27FC236}">
                <a16:creationId xmlns:a16="http://schemas.microsoft.com/office/drawing/2014/main" id="{513E4957-FD28-D799-CE4E-92EBF541DECE}"/>
              </a:ext>
            </a:extLst>
          </p:cNvPr>
          <p:cNvSpPr txBox="1"/>
          <p:nvPr/>
        </p:nvSpPr>
        <p:spPr>
          <a:xfrm>
            <a:off x="3614738" y="5482024"/>
            <a:ext cx="1452563" cy="923330"/>
          </a:xfrm>
          <a:prstGeom prst="rect">
            <a:avLst/>
          </a:prstGeom>
          <a:noFill/>
        </p:spPr>
        <p:txBody>
          <a:bodyPr wrap="square" rtlCol="0">
            <a:spAutoFit/>
          </a:bodyPr>
          <a:lstStyle/>
          <a:p>
            <a:r>
              <a:rPr lang="en-GB" dirty="0"/>
              <a:t>Researched the history of devolution.</a:t>
            </a:r>
          </a:p>
        </p:txBody>
      </p:sp>
      <p:sp>
        <p:nvSpPr>
          <p:cNvPr id="21" name="TextBox 20">
            <a:extLst>
              <a:ext uri="{FF2B5EF4-FFF2-40B4-BE49-F238E27FC236}">
                <a16:creationId xmlns:a16="http://schemas.microsoft.com/office/drawing/2014/main" id="{2DF41AD5-4A59-FDDB-63D9-8F78C2404143}"/>
              </a:ext>
            </a:extLst>
          </p:cNvPr>
          <p:cNvSpPr txBox="1"/>
          <p:nvPr/>
        </p:nvSpPr>
        <p:spPr>
          <a:xfrm>
            <a:off x="5014913" y="3219263"/>
            <a:ext cx="1771650" cy="923330"/>
          </a:xfrm>
          <a:prstGeom prst="rect">
            <a:avLst/>
          </a:prstGeom>
          <a:noFill/>
        </p:spPr>
        <p:txBody>
          <a:bodyPr wrap="square" rtlCol="0">
            <a:spAutoFit/>
          </a:bodyPr>
          <a:lstStyle/>
          <a:p>
            <a:r>
              <a:rPr lang="en-GB" dirty="0"/>
              <a:t>Read various reports on devolution.</a:t>
            </a:r>
          </a:p>
        </p:txBody>
      </p:sp>
      <p:sp>
        <p:nvSpPr>
          <p:cNvPr id="22" name="TextBox 21">
            <a:extLst>
              <a:ext uri="{FF2B5EF4-FFF2-40B4-BE49-F238E27FC236}">
                <a16:creationId xmlns:a16="http://schemas.microsoft.com/office/drawing/2014/main" id="{98932E8C-AE57-9E92-B598-08D0C4909463}"/>
              </a:ext>
            </a:extLst>
          </p:cNvPr>
          <p:cNvSpPr txBox="1"/>
          <p:nvPr/>
        </p:nvSpPr>
        <p:spPr>
          <a:xfrm>
            <a:off x="5300663" y="5477647"/>
            <a:ext cx="1824038" cy="923330"/>
          </a:xfrm>
          <a:prstGeom prst="rect">
            <a:avLst/>
          </a:prstGeom>
          <a:noFill/>
        </p:spPr>
        <p:txBody>
          <a:bodyPr wrap="square" rtlCol="0">
            <a:spAutoFit/>
          </a:bodyPr>
          <a:lstStyle/>
          <a:p>
            <a:r>
              <a:rPr lang="en-GB" dirty="0"/>
              <a:t>Read the Thomas commission report 2019.</a:t>
            </a:r>
          </a:p>
        </p:txBody>
      </p:sp>
      <p:sp>
        <p:nvSpPr>
          <p:cNvPr id="23" name="TextBox 22">
            <a:extLst>
              <a:ext uri="{FF2B5EF4-FFF2-40B4-BE49-F238E27FC236}">
                <a16:creationId xmlns:a16="http://schemas.microsoft.com/office/drawing/2014/main" id="{A8972A09-5CDE-7286-D063-17073D40C8B3}"/>
              </a:ext>
            </a:extLst>
          </p:cNvPr>
          <p:cNvSpPr txBox="1"/>
          <p:nvPr/>
        </p:nvSpPr>
        <p:spPr>
          <a:xfrm>
            <a:off x="6786563" y="3130340"/>
            <a:ext cx="1585912" cy="1200329"/>
          </a:xfrm>
          <a:prstGeom prst="rect">
            <a:avLst/>
          </a:prstGeom>
          <a:noFill/>
        </p:spPr>
        <p:txBody>
          <a:bodyPr wrap="square" rtlCol="0">
            <a:spAutoFit/>
          </a:bodyPr>
          <a:lstStyle/>
          <a:p>
            <a:r>
              <a:rPr lang="en-GB" dirty="0"/>
              <a:t>Read the commission on justice in Wales report.</a:t>
            </a:r>
          </a:p>
        </p:txBody>
      </p:sp>
      <p:sp>
        <p:nvSpPr>
          <p:cNvPr id="24" name="TextBox 23">
            <a:extLst>
              <a:ext uri="{FF2B5EF4-FFF2-40B4-BE49-F238E27FC236}">
                <a16:creationId xmlns:a16="http://schemas.microsoft.com/office/drawing/2014/main" id="{2E5A6C31-AEE9-4B17-A3CD-0C8D309C353D}"/>
              </a:ext>
            </a:extLst>
          </p:cNvPr>
          <p:cNvSpPr txBox="1"/>
          <p:nvPr/>
        </p:nvSpPr>
        <p:spPr>
          <a:xfrm>
            <a:off x="7265193" y="5380672"/>
            <a:ext cx="2214563" cy="1477328"/>
          </a:xfrm>
          <a:prstGeom prst="rect">
            <a:avLst/>
          </a:prstGeom>
          <a:noFill/>
        </p:spPr>
        <p:txBody>
          <a:bodyPr wrap="square" rtlCol="0">
            <a:spAutoFit/>
          </a:bodyPr>
          <a:lstStyle/>
          <a:p>
            <a:r>
              <a:rPr lang="en-GB" dirty="0"/>
              <a:t>Researched how Wales has implemented or amended current laws.</a:t>
            </a:r>
          </a:p>
        </p:txBody>
      </p:sp>
      <p:sp>
        <p:nvSpPr>
          <p:cNvPr id="25" name="TextBox 24">
            <a:extLst>
              <a:ext uri="{FF2B5EF4-FFF2-40B4-BE49-F238E27FC236}">
                <a16:creationId xmlns:a16="http://schemas.microsoft.com/office/drawing/2014/main" id="{CC209DF1-B6EF-155B-3752-577522348242}"/>
              </a:ext>
            </a:extLst>
          </p:cNvPr>
          <p:cNvSpPr txBox="1"/>
          <p:nvPr/>
        </p:nvSpPr>
        <p:spPr>
          <a:xfrm>
            <a:off x="8372474" y="3219263"/>
            <a:ext cx="1771651" cy="1200329"/>
          </a:xfrm>
          <a:prstGeom prst="rect">
            <a:avLst/>
          </a:prstGeom>
          <a:noFill/>
        </p:spPr>
        <p:txBody>
          <a:bodyPr wrap="square" rtlCol="0">
            <a:spAutoFit/>
          </a:bodyPr>
          <a:lstStyle/>
          <a:p>
            <a:r>
              <a:rPr lang="en-GB" dirty="0"/>
              <a:t>Read how Wales has been affected by devolution.</a:t>
            </a:r>
          </a:p>
        </p:txBody>
      </p:sp>
      <p:sp>
        <p:nvSpPr>
          <p:cNvPr id="26" name="TextBox 25">
            <a:extLst>
              <a:ext uri="{FF2B5EF4-FFF2-40B4-BE49-F238E27FC236}">
                <a16:creationId xmlns:a16="http://schemas.microsoft.com/office/drawing/2014/main" id="{8B7D77FE-792A-F1A0-7120-6A2DBA606D33}"/>
              </a:ext>
            </a:extLst>
          </p:cNvPr>
          <p:cNvSpPr txBox="1"/>
          <p:nvPr/>
        </p:nvSpPr>
        <p:spPr>
          <a:xfrm>
            <a:off x="9301163" y="5477647"/>
            <a:ext cx="2376485" cy="923330"/>
          </a:xfrm>
          <a:prstGeom prst="rect">
            <a:avLst/>
          </a:prstGeom>
          <a:noFill/>
        </p:spPr>
        <p:txBody>
          <a:bodyPr wrap="square" rtlCol="0">
            <a:spAutoFit/>
          </a:bodyPr>
          <a:lstStyle/>
          <a:p>
            <a:r>
              <a:rPr lang="en-GB" dirty="0"/>
              <a:t>Researched how  devolution works in the United Kingdom.</a:t>
            </a:r>
          </a:p>
        </p:txBody>
      </p:sp>
      <p:sp>
        <p:nvSpPr>
          <p:cNvPr id="27" name="TextBox 26">
            <a:extLst>
              <a:ext uri="{FF2B5EF4-FFF2-40B4-BE49-F238E27FC236}">
                <a16:creationId xmlns:a16="http://schemas.microsoft.com/office/drawing/2014/main" id="{BC8B975A-B77A-00DC-3196-A684F31E0312}"/>
              </a:ext>
            </a:extLst>
          </p:cNvPr>
          <p:cNvSpPr txBox="1"/>
          <p:nvPr/>
        </p:nvSpPr>
        <p:spPr>
          <a:xfrm>
            <a:off x="10399347" y="3010504"/>
            <a:ext cx="1571625" cy="1477328"/>
          </a:xfrm>
          <a:prstGeom prst="rect">
            <a:avLst/>
          </a:prstGeom>
          <a:noFill/>
        </p:spPr>
        <p:txBody>
          <a:bodyPr wrap="square" rtlCol="0">
            <a:spAutoFit/>
          </a:bodyPr>
          <a:lstStyle/>
          <a:p>
            <a:r>
              <a:rPr lang="en-GB" dirty="0"/>
              <a:t>Researched and read multiple pdf’s via google scholar.</a:t>
            </a:r>
          </a:p>
        </p:txBody>
      </p:sp>
    </p:spTree>
    <p:extLst>
      <p:ext uri="{BB962C8B-B14F-4D97-AF65-F5344CB8AC3E}">
        <p14:creationId xmlns:p14="http://schemas.microsoft.com/office/powerpoint/2010/main" val="15168571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16ED3B-99D4-3C77-54C4-819B4ABFB0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C5C024-6290-6D87-F967-AB56318E4D86}"/>
              </a:ext>
            </a:extLst>
          </p:cNvPr>
          <p:cNvSpPr>
            <a:spLocks noGrp="1"/>
          </p:cNvSpPr>
          <p:nvPr>
            <p:ph type="title"/>
          </p:nvPr>
        </p:nvSpPr>
        <p:spPr>
          <a:xfrm>
            <a:off x="762000" y="809846"/>
            <a:ext cx="9144000" cy="1263649"/>
          </a:xfrm>
        </p:spPr>
        <p:txBody>
          <a:bodyPr/>
          <a:lstStyle/>
          <a:p>
            <a:r>
              <a:rPr lang="en-US" b="1" u="sng" dirty="0"/>
              <a:t>Research timeline and pathway.</a:t>
            </a:r>
          </a:p>
        </p:txBody>
      </p:sp>
      <p:graphicFrame>
        <p:nvGraphicFramePr>
          <p:cNvPr id="10" name="Content Placeholder 9">
            <a:extLst>
              <a:ext uri="{FF2B5EF4-FFF2-40B4-BE49-F238E27FC236}">
                <a16:creationId xmlns:a16="http://schemas.microsoft.com/office/drawing/2014/main" id="{FB07696F-D505-3B84-2744-40D171826FCE}"/>
              </a:ext>
            </a:extLst>
          </p:cNvPr>
          <p:cNvGraphicFramePr>
            <a:graphicFrameLocks noGrp="1"/>
          </p:cNvGraphicFramePr>
          <p:nvPr>
            <p:ph idx="1"/>
          </p:nvPr>
        </p:nvGraphicFramePr>
        <p:xfrm>
          <a:off x="-3548916" y="4473546"/>
          <a:ext cx="12326203" cy="6731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1" name="Content Placeholder 9">
            <a:extLst>
              <a:ext uri="{FF2B5EF4-FFF2-40B4-BE49-F238E27FC236}">
                <a16:creationId xmlns:a16="http://schemas.microsoft.com/office/drawing/2014/main" id="{EDB2A16C-2B06-BCBE-1F43-9AA3E73E2A73}"/>
              </a:ext>
            </a:extLst>
          </p:cNvPr>
          <p:cNvGraphicFramePr>
            <a:graphicFrameLocks/>
          </p:cNvGraphicFramePr>
          <p:nvPr/>
        </p:nvGraphicFramePr>
        <p:xfrm>
          <a:off x="289658" y="4527501"/>
          <a:ext cx="12326203" cy="67314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2" name="Content Placeholder 9">
            <a:extLst>
              <a:ext uri="{FF2B5EF4-FFF2-40B4-BE49-F238E27FC236}">
                <a16:creationId xmlns:a16="http://schemas.microsoft.com/office/drawing/2014/main" id="{96B8F47C-1704-6B0D-A71C-42BB842DEAC6}"/>
              </a:ext>
            </a:extLst>
          </p:cNvPr>
          <p:cNvGraphicFramePr>
            <a:graphicFrameLocks/>
          </p:cNvGraphicFramePr>
          <p:nvPr/>
        </p:nvGraphicFramePr>
        <p:xfrm>
          <a:off x="4128232" y="4527501"/>
          <a:ext cx="12326203" cy="673148"/>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14" name="TextBox 13">
            <a:extLst>
              <a:ext uri="{FF2B5EF4-FFF2-40B4-BE49-F238E27FC236}">
                <a16:creationId xmlns:a16="http://schemas.microsoft.com/office/drawing/2014/main" id="{52AA200D-9C0E-70B0-3407-A0B24D9007A5}"/>
              </a:ext>
            </a:extLst>
          </p:cNvPr>
          <p:cNvSpPr txBox="1"/>
          <p:nvPr/>
        </p:nvSpPr>
        <p:spPr>
          <a:xfrm>
            <a:off x="500062" y="3424824"/>
            <a:ext cx="1500187" cy="923330"/>
          </a:xfrm>
          <a:prstGeom prst="rect">
            <a:avLst/>
          </a:prstGeom>
          <a:noFill/>
        </p:spPr>
        <p:txBody>
          <a:bodyPr wrap="square" rtlCol="0">
            <a:spAutoFit/>
          </a:bodyPr>
          <a:lstStyle/>
          <a:p>
            <a:r>
              <a:rPr lang="en-GB" dirty="0"/>
              <a:t>Looked into statute Instruments.</a:t>
            </a:r>
          </a:p>
        </p:txBody>
      </p:sp>
      <p:sp>
        <p:nvSpPr>
          <p:cNvPr id="15" name="TextBox 14">
            <a:extLst>
              <a:ext uri="{FF2B5EF4-FFF2-40B4-BE49-F238E27FC236}">
                <a16:creationId xmlns:a16="http://schemas.microsoft.com/office/drawing/2014/main" id="{5C266208-DC4F-6068-0D55-760496BA4C4D}"/>
              </a:ext>
            </a:extLst>
          </p:cNvPr>
          <p:cNvSpPr txBox="1"/>
          <p:nvPr/>
        </p:nvSpPr>
        <p:spPr>
          <a:xfrm>
            <a:off x="762000" y="5343525"/>
            <a:ext cx="1452563" cy="923330"/>
          </a:xfrm>
          <a:prstGeom prst="rect">
            <a:avLst/>
          </a:prstGeom>
          <a:noFill/>
        </p:spPr>
        <p:txBody>
          <a:bodyPr wrap="square" rtlCol="0">
            <a:spAutoFit/>
          </a:bodyPr>
          <a:lstStyle/>
          <a:p>
            <a:r>
              <a:rPr lang="en-GB" dirty="0"/>
              <a:t>Researched Senedd ministers.</a:t>
            </a:r>
          </a:p>
        </p:txBody>
      </p:sp>
      <p:sp>
        <p:nvSpPr>
          <p:cNvPr id="17" name="TextBox 16">
            <a:extLst>
              <a:ext uri="{FF2B5EF4-FFF2-40B4-BE49-F238E27FC236}">
                <a16:creationId xmlns:a16="http://schemas.microsoft.com/office/drawing/2014/main" id="{9B8E4428-1EB0-EEDE-B7F2-38AB6A0ABEA1}"/>
              </a:ext>
            </a:extLst>
          </p:cNvPr>
          <p:cNvSpPr txBox="1"/>
          <p:nvPr/>
        </p:nvSpPr>
        <p:spPr>
          <a:xfrm>
            <a:off x="1899259" y="3107740"/>
            <a:ext cx="1271588" cy="1200329"/>
          </a:xfrm>
          <a:prstGeom prst="rect">
            <a:avLst/>
          </a:prstGeom>
          <a:noFill/>
        </p:spPr>
        <p:txBody>
          <a:bodyPr wrap="square" rtlCol="0">
            <a:spAutoFit/>
          </a:bodyPr>
          <a:lstStyle/>
          <a:p>
            <a:r>
              <a:rPr lang="en-GB" dirty="0"/>
              <a:t>Looked into Scottish parliament. Briefly.</a:t>
            </a:r>
          </a:p>
        </p:txBody>
      </p:sp>
      <p:sp>
        <p:nvSpPr>
          <p:cNvPr id="18" name="TextBox 17">
            <a:extLst>
              <a:ext uri="{FF2B5EF4-FFF2-40B4-BE49-F238E27FC236}">
                <a16:creationId xmlns:a16="http://schemas.microsoft.com/office/drawing/2014/main" id="{574858FF-EA1A-7376-9E10-43A7AE9A8540}"/>
              </a:ext>
            </a:extLst>
          </p:cNvPr>
          <p:cNvSpPr txBox="1"/>
          <p:nvPr/>
        </p:nvSpPr>
        <p:spPr>
          <a:xfrm>
            <a:off x="2000249" y="5343525"/>
            <a:ext cx="1452563" cy="1200329"/>
          </a:xfrm>
          <a:prstGeom prst="rect">
            <a:avLst/>
          </a:prstGeom>
          <a:noFill/>
        </p:spPr>
        <p:txBody>
          <a:bodyPr wrap="square" rtlCol="0">
            <a:spAutoFit/>
          </a:bodyPr>
          <a:lstStyle/>
          <a:p>
            <a:r>
              <a:rPr lang="en-GB" dirty="0"/>
              <a:t>Looked into The Northern Ireland assembly.</a:t>
            </a:r>
          </a:p>
        </p:txBody>
      </p:sp>
      <p:sp>
        <p:nvSpPr>
          <p:cNvPr id="19" name="TextBox 18">
            <a:extLst>
              <a:ext uri="{FF2B5EF4-FFF2-40B4-BE49-F238E27FC236}">
                <a16:creationId xmlns:a16="http://schemas.microsoft.com/office/drawing/2014/main" id="{B7463BC4-D725-B7C3-6891-9476CCC68BCA}"/>
              </a:ext>
            </a:extLst>
          </p:cNvPr>
          <p:cNvSpPr txBox="1"/>
          <p:nvPr/>
        </p:nvSpPr>
        <p:spPr>
          <a:xfrm>
            <a:off x="3243263" y="3219263"/>
            <a:ext cx="1771650" cy="923330"/>
          </a:xfrm>
          <a:prstGeom prst="rect">
            <a:avLst/>
          </a:prstGeom>
          <a:noFill/>
        </p:spPr>
        <p:txBody>
          <a:bodyPr wrap="square" rtlCol="0">
            <a:spAutoFit/>
          </a:bodyPr>
          <a:lstStyle/>
          <a:p>
            <a:r>
              <a:rPr lang="en-GB" dirty="0"/>
              <a:t>Researched devolved powers in Wales.</a:t>
            </a:r>
          </a:p>
        </p:txBody>
      </p:sp>
      <p:sp>
        <p:nvSpPr>
          <p:cNvPr id="20" name="TextBox 19">
            <a:extLst>
              <a:ext uri="{FF2B5EF4-FFF2-40B4-BE49-F238E27FC236}">
                <a16:creationId xmlns:a16="http://schemas.microsoft.com/office/drawing/2014/main" id="{D2143A3B-A8CB-C35F-4318-7B163052182E}"/>
              </a:ext>
            </a:extLst>
          </p:cNvPr>
          <p:cNvSpPr txBox="1"/>
          <p:nvPr/>
        </p:nvSpPr>
        <p:spPr>
          <a:xfrm>
            <a:off x="3614738" y="5482024"/>
            <a:ext cx="1452563" cy="1200329"/>
          </a:xfrm>
          <a:prstGeom prst="rect">
            <a:avLst/>
          </a:prstGeom>
          <a:noFill/>
        </p:spPr>
        <p:txBody>
          <a:bodyPr wrap="square" rtlCol="0">
            <a:spAutoFit/>
          </a:bodyPr>
          <a:lstStyle/>
          <a:p>
            <a:r>
              <a:rPr lang="en-GB" dirty="0"/>
              <a:t>Researched devolved powers in Scotland.</a:t>
            </a:r>
          </a:p>
        </p:txBody>
      </p:sp>
      <p:sp>
        <p:nvSpPr>
          <p:cNvPr id="21" name="TextBox 20">
            <a:extLst>
              <a:ext uri="{FF2B5EF4-FFF2-40B4-BE49-F238E27FC236}">
                <a16:creationId xmlns:a16="http://schemas.microsoft.com/office/drawing/2014/main" id="{5CE54339-6F9A-3214-9CA7-D88FD3B199D9}"/>
              </a:ext>
            </a:extLst>
          </p:cNvPr>
          <p:cNvSpPr txBox="1"/>
          <p:nvPr/>
        </p:nvSpPr>
        <p:spPr>
          <a:xfrm>
            <a:off x="5014913" y="3219263"/>
            <a:ext cx="1771650" cy="1200329"/>
          </a:xfrm>
          <a:prstGeom prst="rect">
            <a:avLst/>
          </a:prstGeom>
          <a:noFill/>
        </p:spPr>
        <p:txBody>
          <a:bodyPr wrap="square" rtlCol="0">
            <a:spAutoFit/>
          </a:bodyPr>
          <a:lstStyle/>
          <a:p>
            <a:r>
              <a:rPr lang="en-GB" dirty="0"/>
              <a:t>Researched devolved powers in Northern Ireland.</a:t>
            </a:r>
          </a:p>
        </p:txBody>
      </p:sp>
      <p:sp>
        <p:nvSpPr>
          <p:cNvPr id="22" name="TextBox 21">
            <a:extLst>
              <a:ext uri="{FF2B5EF4-FFF2-40B4-BE49-F238E27FC236}">
                <a16:creationId xmlns:a16="http://schemas.microsoft.com/office/drawing/2014/main" id="{B45EF700-7448-DB90-6129-CD38B734EA5F}"/>
              </a:ext>
            </a:extLst>
          </p:cNvPr>
          <p:cNvSpPr txBox="1"/>
          <p:nvPr/>
        </p:nvSpPr>
        <p:spPr>
          <a:xfrm>
            <a:off x="5300663" y="5477647"/>
            <a:ext cx="1824038" cy="923330"/>
          </a:xfrm>
          <a:prstGeom prst="rect">
            <a:avLst/>
          </a:prstGeom>
          <a:noFill/>
        </p:spPr>
        <p:txBody>
          <a:bodyPr wrap="square" rtlCol="0">
            <a:spAutoFit/>
          </a:bodyPr>
          <a:lstStyle/>
          <a:p>
            <a:r>
              <a:rPr lang="en-GB" dirty="0"/>
              <a:t>Researched Devolved powers in England.</a:t>
            </a:r>
          </a:p>
        </p:txBody>
      </p:sp>
      <p:sp>
        <p:nvSpPr>
          <p:cNvPr id="23" name="TextBox 22">
            <a:extLst>
              <a:ext uri="{FF2B5EF4-FFF2-40B4-BE49-F238E27FC236}">
                <a16:creationId xmlns:a16="http://schemas.microsoft.com/office/drawing/2014/main" id="{4790A271-FE1A-E2D8-72B0-E406B74915CB}"/>
              </a:ext>
            </a:extLst>
          </p:cNvPr>
          <p:cNvSpPr txBox="1"/>
          <p:nvPr/>
        </p:nvSpPr>
        <p:spPr>
          <a:xfrm>
            <a:off x="6786563" y="2915067"/>
            <a:ext cx="1585912" cy="1477328"/>
          </a:xfrm>
          <a:prstGeom prst="rect">
            <a:avLst/>
          </a:prstGeom>
          <a:noFill/>
        </p:spPr>
        <p:txBody>
          <a:bodyPr wrap="square" rtlCol="0">
            <a:spAutoFit/>
          </a:bodyPr>
          <a:lstStyle/>
          <a:p>
            <a:r>
              <a:rPr lang="en-GB" dirty="0"/>
              <a:t>Read what is working in Wales regarding devolution.</a:t>
            </a:r>
          </a:p>
        </p:txBody>
      </p:sp>
      <p:sp>
        <p:nvSpPr>
          <p:cNvPr id="24" name="TextBox 23">
            <a:extLst>
              <a:ext uri="{FF2B5EF4-FFF2-40B4-BE49-F238E27FC236}">
                <a16:creationId xmlns:a16="http://schemas.microsoft.com/office/drawing/2014/main" id="{03D432D3-0238-1DB9-3DF0-027973FB4D11}"/>
              </a:ext>
            </a:extLst>
          </p:cNvPr>
          <p:cNvSpPr txBox="1"/>
          <p:nvPr/>
        </p:nvSpPr>
        <p:spPr>
          <a:xfrm>
            <a:off x="7265193" y="5380672"/>
            <a:ext cx="2214563" cy="923330"/>
          </a:xfrm>
          <a:prstGeom prst="rect">
            <a:avLst/>
          </a:prstGeom>
          <a:noFill/>
        </p:spPr>
        <p:txBody>
          <a:bodyPr wrap="square" rtlCol="0">
            <a:spAutoFit/>
          </a:bodyPr>
          <a:lstStyle/>
          <a:p>
            <a:r>
              <a:rPr lang="en-GB" dirty="0"/>
              <a:t>Researched the problems regarding devolution.</a:t>
            </a:r>
          </a:p>
        </p:txBody>
      </p:sp>
      <p:sp>
        <p:nvSpPr>
          <p:cNvPr id="25" name="TextBox 24">
            <a:extLst>
              <a:ext uri="{FF2B5EF4-FFF2-40B4-BE49-F238E27FC236}">
                <a16:creationId xmlns:a16="http://schemas.microsoft.com/office/drawing/2014/main" id="{69AEB4FE-2AB2-0474-775B-493F597716E7}"/>
              </a:ext>
            </a:extLst>
          </p:cNvPr>
          <p:cNvSpPr txBox="1"/>
          <p:nvPr/>
        </p:nvSpPr>
        <p:spPr>
          <a:xfrm>
            <a:off x="8372474" y="3219263"/>
            <a:ext cx="1771651" cy="646331"/>
          </a:xfrm>
          <a:prstGeom prst="rect">
            <a:avLst/>
          </a:prstGeom>
          <a:noFill/>
        </p:spPr>
        <p:txBody>
          <a:bodyPr wrap="square" rtlCol="0">
            <a:spAutoFit/>
          </a:bodyPr>
          <a:lstStyle/>
          <a:p>
            <a:r>
              <a:rPr lang="en-GB" dirty="0"/>
              <a:t>Engaged in good content.</a:t>
            </a:r>
          </a:p>
        </p:txBody>
      </p:sp>
      <p:sp>
        <p:nvSpPr>
          <p:cNvPr id="26" name="TextBox 25">
            <a:extLst>
              <a:ext uri="{FF2B5EF4-FFF2-40B4-BE49-F238E27FC236}">
                <a16:creationId xmlns:a16="http://schemas.microsoft.com/office/drawing/2014/main" id="{E4D4D65B-495B-EFAD-C102-23A0F7DC646A}"/>
              </a:ext>
            </a:extLst>
          </p:cNvPr>
          <p:cNvSpPr txBox="1"/>
          <p:nvPr/>
        </p:nvSpPr>
        <p:spPr>
          <a:xfrm>
            <a:off x="9301163" y="5477647"/>
            <a:ext cx="2376485" cy="646331"/>
          </a:xfrm>
          <a:prstGeom prst="rect">
            <a:avLst/>
          </a:prstGeom>
          <a:noFill/>
        </p:spPr>
        <p:txBody>
          <a:bodyPr wrap="square" rtlCol="0">
            <a:spAutoFit/>
          </a:bodyPr>
          <a:lstStyle/>
          <a:p>
            <a:r>
              <a:rPr lang="en-GB" dirty="0"/>
              <a:t>Read reform suggestions in report.</a:t>
            </a:r>
          </a:p>
        </p:txBody>
      </p:sp>
      <p:sp>
        <p:nvSpPr>
          <p:cNvPr id="27" name="TextBox 26">
            <a:extLst>
              <a:ext uri="{FF2B5EF4-FFF2-40B4-BE49-F238E27FC236}">
                <a16:creationId xmlns:a16="http://schemas.microsoft.com/office/drawing/2014/main" id="{615677B0-E6E8-B2B4-46E3-B3BF0AC3F4F3}"/>
              </a:ext>
            </a:extLst>
          </p:cNvPr>
          <p:cNvSpPr txBox="1"/>
          <p:nvPr/>
        </p:nvSpPr>
        <p:spPr>
          <a:xfrm>
            <a:off x="10399347" y="3010504"/>
            <a:ext cx="1571625" cy="923330"/>
          </a:xfrm>
          <a:prstGeom prst="rect">
            <a:avLst/>
          </a:prstGeom>
          <a:noFill/>
        </p:spPr>
        <p:txBody>
          <a:bodyPr wrap="square" rtlCol="0">
            <a:spAutoFit/>
          </a:bodyPr>
          <a:lstStyle/>
          <a:p>
            <a:r>
              <a:rPr lang="en-GB" dirty="0"/>
              <a:t>Highlighted a lot of good content.</a:t>
            </a:r>
          </a:p>
        </p:txBody>
      </p:sp>
    </p:spTree>
    <p:extLst>
      <p:ext uri="{BB962C8B-B14F-4D97-AF65-F5344CB8AC3E}">
        <p14:creationId xmlns:p14="http://schemas.microsoft.com/office/powerpoint/2010/main" val="12015302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B853CE-DFC5-DAC5-3615-EBA7E04A10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6E8DB5-C584-373B-4054-C704C51483E0}"/>
              </a:ext>
            </a:extLst>
          </p:cNvPr>
          <p:cNvSpPr>
            <a:spLocks noGrp="1"/>
          </p:cNvSpPr>
          <p:nvPr>
            <p:ph type="title"/>
          </p:nvPr>
        </p:nvSpPr>
        <p:spPr>
          <a:xfrm>
            <a:off x="728663" y="651331"/>
            <a:ext cx="9144000" cy="1263649"/>
          </a:xfrm>
        </p:spPr>
        <p:txBody>
          <a:bodyPr/>
          <a:lstStyle/>
          <a:p>
            <a:r>
              <a:rPr lang="en-US" b="1" u="sng" dirty="0"/>
              <a:t>Research timeline and pathway.</a:t>
            </a:r>
          </a:p>
        </p:txBody>
      </p:sp>
      <p:graphicFrame>
        <p:nvGraphicFramePr>
          <p:cNvPr id="10" name="Content Placeholder 9">
            <a:extLst>
              <a:ext uri="{FF2B5EF4-FFF2-40B4-BE49-F238E27FC236}">
                <a16:creationId xmlns:a16="http://schemas.microsoft.com/office/drawing/2014/main" id="{98E20FB9-5230-767D-4424-B8E315EF21B1}"/>
              </a:ext>
            </a:extLst>
          </p:cNvPr>
          <p:cNvGraphicFramePr>
            <a:graphicFrameLocks noGrp="1"/>
          </p:cNvGraphicFramePr>
          <p:nvPr>
            <p:ph idx="1"/>
          </p:nvPr>
        </p:nvGraphicFramePr>
        <p:xfrm>
          <a:off x="-3548916" y="4473546"/>
          <a:ext cx="12326203" cy="6731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1" name="Content Placeholder 9">
            <a:extLst>
              <a:ext uri="{FF2B5EF4-FFF2-40B4-BE49-F238E27FC236}">
                <a16:creationId xmlns:a16="http://schemas.microsoft.com/office/drawing/2014/main" id="{F2E456A4-D64F-1517-D8DA-214ED7F02F0F}"/>
              </a:ext>
            </a:extLst>
          </p:cNvPr>
          <p:cNvGraphicFramePr>
            <a:graphicFrameLocks/>
          </p:cNvGraphicFramePr>
          <p:nvPr/>
        </p:nvGraphicFramePr>
        <p:xfrm>
          <a:off x="289658" y="4527501"/>
          <a:ext cx="12326203" cy="67314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2" name="Content Placeholder 9">
            <a:extLst>
              <a:ext uri="{FF2B5EF4-FFF2-40B4-BE49-F238E27FC236}">
                <a16:creationId xmlns:a16="http://schemas.microsoft.com/office/drawing/2014/main" id="{85F1D508-34E1-3FEB-7AE9-24823EF381B1}"/>
              </a:ext>
            </a:extLst>
          </p:cNvPr>
          <p:cNvGraphicFramePr>
            <a:graphicFrameLocks/>
          </p:cNvGraphicFramePr>
          <p:nvPr/>
        </p:nvGraphicFramePr>
        <p:xfrm>
          <a:off x="4128232" y="4527501"/>
          <a:ext cx="12326203" cy="673148"/>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14" name="TextBox 13">
            <a:extLst>
              <a:ext uri="{FF2B5EF4-FFF2-40B4-BE49-F238E27FC236}">
                <a16:creationId xmlns:a16="http://schemas.microsoft.com/office/drawing/2014/main" id="{531D5883-77D8-D780-1931-341A0BC56CF0}"/>
              </a:ext>
            </a:extLst>
          </p:cNvPr>
          <p:cNvSpPr txBox="1"/>
          <p:nvPr/>
        </p:nvSpPr>
        <p:spPr>
          <a:xfrm>
            <a:off x="500062" y="3424824"/>
            <a:ext cx="1500187" cy="646331"/>
          </a:xfrm>
          <a:prstGeom prst="rect">
            <a:avLst/>
          </a:prstGeom>
          <a:noFill/>
        </p:spPr>
        <p:txBody>
          <a:bodyPr wrap="square" rtlCol="0">
            <a:spAutoFit/>
          </a:bodyPr>
          <a:lstStyle/>
          <a:p>
            <a:r>
              <a:rPr lang="en-GB" dirty="0"/>
              <a:t>Identified certain laws.</a:t>
            </a:r>
          </a:p>
        </p:txBody>
      </p:sp>
      <p:sp>
        <p:nvSpPr>
          <p:cNvPr id="17" name="TextBox 16">
            <a:extLst>
              <a:ext uri="{FF2B5EF4-FFF2-40B4-BE49-F238E27FC236}">
                <a16:creationId xmlns:a16="http://schemas.microsoft.com/office/drawing/2014/main" id="{E5F5E155-7081-95A4-BA95-BDE1F8DFE29B}"/>
              </a:ext>
            </a:extLst>
          </p:cNvPr>
          <p:cNvSpPr txBox="1"/>
          <p:nvPr/>
        </p:nvSpPr>
        <p:spPr>
          <a:xfrm>
            <a:off x="1843208" y="2773174"/>
            <a:ext cx="1271588" cy="1754326"/>
          </a:xfrm>
          <a:prstGeom prst="rect">
            <a:avLst/>
          </a:prstGeom>
          <a:noFill/>
        </p:spPr>
        <p:txBody>
          <a:bodyPr wrap="square" rtlCol="0">
            <a:spAutoFit/>
          </a:bodyPr>
          <a:lstStyle/>
          <a:p>
            <a:r>
              <a:rPr lang="en-GB" dirty="0"/>
              <a:t>Examined BBC content on evolving Welsh devolution.</a:t>
            </a:r>
          </a:p>
        </p:txBody>
      </p:sp>
      <p:sp>
        <p:nvSpPr>
          <p:cNvPr id="18" name="TextBox 17">
            <a:extLst>
              <a:ext uri="{FF2B5EF4-FFF2-40B4-BE49-F238E27FC236}">
                <a16:creationId xmlns:a16="http://schemas.microsoft.com/office/drawing/2014/main" id="{BCF06D76-731D-2F27-DF4E-4F08B915DDB5}"/>
              </a:ext>
            </a:extLst>
          </p:cNvPr>
          <p:cNvSpPr txBox="1"/>
          <p:nvPr/>
        </p:nvSpPr>
        <p:spPr>
          <a:xfrm>
            <a:off x="2000249" y="5343525"/>
            <a:ext cx="1452563" cy="923330"/>
          </a:xfrm>
          <a:prstGeom prst="rect">
            <a:avLst/>
          </a:prstGeom>
          <a:noFill/>
        </p:spPr>
        <p:txBody>
          <a:bodyPr wrap="square" rtlCol="0">
            <a:spAutoFit/>
          </a:bodyPr>
          <a:lstStyle/>
          <a:p>
            <a:r>
              <a:rPr lang="en-GB" dirty="0"/>
              <a:t>Researched evaluation on devolution.</a:t>
            </a:r>
          </a:p>
        </p:txBody>
      </p:sp>
      <p:sp>
        <p:nvSpPr>
          <p:cNvPr id="19" name="TextBox 18">
            <a:extLst>
              <a:ext uri="{FF2B5EF4-FFF2-40B4-BE49-F238E27FC236}">
                <a16:creationId xmlns:a16="http://schemas.microsoft.com/office/drawing/2014/main" id="{5FB33339-DADB-4B67-99E2-F3DC70545367}"/>
              </a:ext>
            </a:extLst>
          </p:cNvPr>
          <p:cNvSpPr txBox="1"/>
          <p:nvPr/>
        </p:nvSpPr>
        <p:spPr>
          <a:xfrm>
            <a:off x="3243263" y="3219263"/>
            <a:ext cx="1771650" cy="1200329"/>
          </a:xfrm>
          <a:prstGeom prst="rect">
            <a:avLst/>
          </a:prstGeom>
          <a:noFill/>
        </p:spPr>
        <p:txBody>
          <a:bodyPr wrap="square" rtlCol="0">
            <a:spAutoFit/>
          </a:bodyPr>
          <a:lstStyle/>
          <a:p>
            <a:r>
              <a:rPr lang="en-GB" dirty="0"/>
              <a:t>Found out there seems to be a lack of an evaluation.</a:t>
            </a:r>
          </a:p>
        </p:txBody>
      </p:sp>
      <p:sp>
        <p:nvSpPr>
          <p:cNvPr id="20" name="TextBox 19">
            <a:extLst>
              <a:ext uri="{FF2B5EF4-FFF2-40B4-BE49-F238E27FC236}">
                <a16:creationId xmlns:a16="http://schemas.microsoft.com/office/drawing/2014/main" id="{069F6104-E255-4442-7C91-4D5FA8C0B9C4}"/>
              </a:ext>
            </a:extLst>
          </p:cNvPr>
          <p:cNvSpPr txBox="1"/>
          <p:nvPr/>
        </p:nvSpPr>
        <p:spPr>
          <a:xfrm>
            <a:off x="3439716" y="5415462"/>
            <a:ext cx="1685925" cy="1200329"/>
          </a:xfrm>
          <a:prstGeom prst="rect">
            <a:avLst/>
          </a:prstGeom>
          <a:noFill/>
        </p:spPr>
        <p:txBody>
          <a:bodyPr wrap="square" rtlCol="0">
            <a:spAutoFit/>
          </a:bodyPr>
          <a:lstStyle/>
          <a:p>
            <a:r>
              <a:rPr lang="en-GB" dirty="0"/>
              <a:t>Looked into the Government of Wales Act 1996-1998.</a:t>
            </a:r>
          </a:p>
        </p:txBody>
      </p:sp>
      <p:sp>
        <p:nvSpPr>
          <p:cNvPr id="21" name="TextBox 20">
            <a:extLst>
              <a:ext uri="{FF2B5EF4-FFF2-40B4-BE49-F238E27FC236}">
                <a16:creationId xmlns:a16="http://schemas.microsoft.com/office/drawing/2014/main" id="{BA43EEA5-9E3C-3282-0631-640EF8BC864E}"/>
              </a:ext>
            </a:extLst>
          </p:cNvPr>
          <p:cNvSpPr txBox="1"/>
          <p:nvPr/>
        </p:nvSpPr>
        <p:spPr>
          <a:xfrm>
            <a:off x="5014913" y="3219263"/>
            <a:ext cx="1771650" cy="1200329"/>
          </a:xfrm>
          <a:prstGeom prst="rect">
            <a:avLst/>
          </a:prstGeom>
          <a:noFill/>
        </p:spPr>
        <p:txBody>
          <a:bodyPr wrap="square" rtlCol="0">
            <a:spAutoFit/>
          </a:bodyPr>
          <a:lstStyle/>
          <a:p>
            <a:r>
              <a:rPr lang="en-GB" dirty="0"/>
              <a:t>Read a passage on the evolution on devolution in Wales.</a:t>
            </a:r>
          </a:p>
        </p:txBody>
      </p:sp>
      <p:sp>
        <p:nvSpPr>
          <p:cNvPr id="22" name="TextBox 21">
            <a:extLst>
              <a:ext uri="{FF2B5EF4-FFF2-40B4-BE49-F238E27FC236}">
                <a16:creationId xmlns:a16="http://schemas.microsoft.com/office/drawing/2014/main" id="{B1EC59B8-1F77-1B06-B383-3E5C7D194C68}"/>
              </a:ext>
            </a:extLst>
          </p:cNvPr>
          <p:cNvSpPr txBox="1"/>
          <p:nvPr/>
        </p:nvSpPr>
        <p:spPr>
          <a:xfrm>
            <a:off x="5300663" y="5477647"/>
            <a:ext cx="1824038" cy="1200329"/>
          </a:xfrm>
          <a:prstGeom prst="rect">
            <a:avLst/>
          </a:prstGeom>
          <a:noFill/>
        </p:spPr>
        <p:txBody>
          <a:bodyPr wrap="square" rtlCol="0">
            <a:spAutoFit/>
          </a:bodyPr>
          <a:lstStyle/>
          <a:p>
            <a:r>
              <a:rPr lang="en-GB" dirty="0"/>
              <a:t>Researched laws that have been amended in Wales.</a:t>
            </a:r>
          </a:p>
        </p:txBody>
      </p:sp>
      <p:sp>
        <p:nvSpPr>
          <p:cNvPr id="23" name="TextBox 22">
            <a:extLst>
              <a:ext uri="{FF2B5EF4-FFF2-40B4-BE49-F238E27FC236}">
                <a16:creationId xmlns:a16="http://schemas.microsoft.com/office/drawing/2014/main" id="{BC5B1CBB-B2FD-60CB-9C7C-5E57E350B8EB}"/>
              </a:ext>
            </a:extLst>
          </p:cNvPr>
          <p:cNvSpPr txBox="1"/>
          <p:nvPr/>
        </p:nvSpPr>
        <p:spPr>
          <a:xfrm>
            <a:off x="6786563" y="2915067"/>
            <a:ext cx="1585912" cy="646331"/>
          </a:xfrm>
          <a:prstGeom prst="rect">
            <a:avLst/>
          </a:prstGeom>
          <a:noFill/>
        </p:spPr>
        <p:txBody>
          <a:bodyPr wrap="square" rtlCol="0">
            <a:spAutoFit/>
          </a:bodyPr>
          <a:lstStyle/>
          <a:p>
            <a:r>
              <a:rPr lang="en-GB" dirty="0"/>
              <a:t>Read lots of information.</a:t>
            </a:r>
          </a:p>
        </p:txBody>
      </p:sp>
      <p:sp>
        <p:nvSpPr>
          <p:cNvPr id="24" name="TextBox 23">
            <a:extLst>
              <a:ext uri="{FF2B5EF4-FFF2-40B4-BE49-F238E27FC236}">
                <a16:creationId xmlns:a16="http://schemas.microsoft.com/office/drawing/2014/main" id="{6682F633-C0CB-C385-9066-69AC978A6819}"/>
              </a:ext>
            </a:extLst>
          </p:cNvPr>
          <p:cNvSpPr txBox="1"/>
          <p:nvPr/>
        </p:nvSpPr>
        <p:spPr>
          <a:xfrm>
            <a:off x="7265193" y="5380672"/>
            <a:ext cx="2214563" cy="646331"/>
          </a:xfrm>
          <a:prstGeom prst="rect">
            <a:avLst/>
          </a:prstGeom>
          <a:noFill/>
        </p:spPr>
        <p:txBody>
          <a:bodyPr wrap="square" rtlCol="0">
            <a:spAutoFit/>
          </a:bodyPr>
          <a:lstStyle/>
          <a:p>
            <a:r>
              <a:rPr lang="en-GB" dirty="0"/>
              <a:t>Read various articles on Devolution.</a:t>
            </a:r>
          </a:p>
        </p:txBody>
      </p:sp>
      <p:sp>
        <p:nvSpPr>
          <p:cNvPr id="25" name="TextBox 24">
            <a:extLst>
              <a:ext uri="{FF2B5EF4-FFF2-40B4-BE49-F238E27FC236}">
                <a16:creationId xmlns:a16="http://schemas.microsoft.com/office/drawing/2014/main" id="{FA5556F0-D299-4559-998B-48FF501F6771}"/>
              </a:ext>
            </a:extLst>
          </p:cNvPr>
          <p:cNvSpPr txBox="1"/>
          <p:nvPr/>
        </p:nvSpPr>
        <p:spPr>
          <a:xfrm>
            <a:off x="8372474" y="3219263"/>
            <a:ext cx="1771651" cy="923330"/>
          </a:xfrm>
          <a:prstGeom prst="rect">
            <a:avLst/>
          </a:prstGeom>
          <a:noFill/>
        </p:spPr>
        <p:txBody>
          <a:bodyPr wrap="square" rtlCol="0">
            <a:spAutoFit/>
          </a:bodyPr>
          <a:lstStyle/>
          <a:p>
            <a:r>
              <a:rPr lang="en-GB" dirty="0"/>
              <a:t>Read about the legal justice system in Wales.</a:t>
            </a:r>
          </a:p>
        </p:txBody>
      </p:sp>
      <p:sp>
        <p:nvSpPr>
          <p:cNvPr id="26" name="TextBox 25">
            <a:extLst>
              <a:ext uri="{FF2B5EF4-FFF2-40B4-BE49-F238E27FC236}">
                <a16:creationId xmlns:a16="http://schemas.microsoft.com/office/drawing/2014/main" id="{FE7B618F-49FF-1630-6E6D-61052FE84835}"/>
              </a:ext>
            </a:extLst>
          </p:cNvPr>
          <p:cNvSpPr txBox="1"/>
          <p:nvPr/>
        </p:nvSpPr>
        <p:spPr>
          <a:xfrm>
            <a:off x="9301163" y="5477647"/>
            <a:ext cx="2376485" cy="646331"/>
          </a:xfrm>
          <a:prstGeom prst="rect">
            <a:avLst/>
          </a:prstGeom>
          <a:noFill/>
        </p:spPr>
        <p:txBody>
          <a:bodyPr wrap="square" rtlCol="0">
            <a:spAutoFit/>
          </a:bodyPr>
          <a:lstStyle/>
          <a:p>
            <a:r>
              <a:rPr lang="en-GB" dirty="0"/>
              <a:t>Evaluated the information.</a:t>
            </a:r>
          </a:p>
        </p:txBody>
      </p:sp>
      <p:sp>
        <p:nvSpPr>
          <p:cNvPr id="27" name="TextBox 26">
            <a:extLst>
              <a:ext uri="{FF2B5EF4-FFF2-40B4-BE49-F238E27FC236}">
                <a16:creationId xmlns:a16="http://schemas.microsoft.com/office/drawing/2014/main" id="{1C4CDA57-FB43-28DA-E2D2-C8397676027D}"/>
              </a:ext>
            </a:extLst>
          </p:cNvPr>
          <p:cNvSpPr txBox="1"/>
          <p:nvPr/>
        </p:nvSpPr>
        <p:spPr>
          <a:xfrm>
            <a:off x="10399347" y="3010504"/>
            <a:ext cx="1571625" cy="923330"/>
          </a:xfrm>
          <a:prstGeom prst="rect">
            <a:avLst/>
          </a:prstGeom>
          <a:noFill/>
        </p:spPr>
        <p:txBody>
          <a:bodyPr wrap="square" rtlCol="0">
            <a:spAutoFit/>
          </a:bodyPr>
          <a:lstStyle/>
          <a:p>
            <a:r>
              <a:rPr lang="en-GB" dirty="0"/>
              <a:t>Understood devolution is a process.</a:t>
            </a:r>
          </a:p>
        </p:txBody>
      </p:sp>
    </p:spTree>
    <p:extLst>
      <p:ext uri="{BB962C8B-B14F-4D97-AF65-F5344CB8AC3E}">
        <p14:creationId xmlns:p14="http://schemas.microsoft.com/office/powerpoint/2010/main" val="27446645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F51C6A-205F-1E79-63E6-69A554ED91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0AA27C-0AEC-FDF9-7F98-2E2E3EE902C2}"/>
              </a:ext>
            </a:extLst>
          </p:cNvPr>
          <p:cNvSpPr>
            <a:spLocks noGrp="1"/>
          </p:cNvSpPr>
          <p:nvPr>
            <p:ph type="title"/>
          </p:nvPr>
        </p:nvSpPr>
        <p:spPr>
          <a:xfrm>
            <a:off x="762000" y="1538514"/>
            <a:ext cx="9144000" cy="1263649"/>
          </a:xfrm>
        </p:spPr>
        <p:txBody>
          <a:bodyPr/>
          <a:lstStyle/>
          <a:p>
            <a:r>
              <a:rPr lang="en-US" dirty="0"/>
              <a:t>References continued.</a:t>
            </a:r>
          </a:p>
        </p:txBody>
      </p:sp>
      <p:sp>
        <p:nvSpPr>
          <p:cNvPr id="3" name="Content Placeholder 2">
            <a:extLst>
              <a:ext uri="{FF2B5EF4-FFF2-40B4-BE49-F238E27FC236}">
                <a16:creationId xmlns:a16="http://schemas.microsoft.com/office/drawing/2014/main" id="{D767ED27-3165-CF49-9BBE-912A59E58071}"/>
              </a:ext>
            </a:extLst>
          </p:cNvPr>
          <p:cNvSpPr>
            <a:spLocks noGrp="1" noRot="1" noMove="1" noResize="1" noEditPoints="1" noAdjustHandles="1" noChangeArrowheads="1" noChangeShapeType="1"/>
          </p:cNvSpPr>
          <p:nvPr>
            <p:ph idx="1"/>
          </p:nvPr>
        </p:nvSpPr>
        <p:spPr/>
        <p:txBody>
          <a:bodyPr vert="horz" lIns="91440" tIns="45720" rIns="91440" bIns="45720" rtlCol="0" anchor="t">
            <a:normAutofit fontScale="25000" lnSpcReduction="20000"/>
          </a:bodyPr>
          <a:lstStyle/>
          <a:p>
            <a:endParaRPr lang="en-US" sz="5600" dirty="0"/>
          </a:p>
          <a:p>
            <a:r>
              <a:rPr lang="en-US" sz="6000" dirty="0"/>
              <a:t>Tyler – Todd, J. and Lalic, M. (2022) House of commons library, </a:t>
            </a:r>
            <a:r>
              <a:rPr lang="en-US" sz="6000" i="1" dirty="0"/>
              <a:t>The potential merits of the devolution of justice to Wales. </a:t>
            </a:r>
            <a:r>
              <a:rPr lang="en-US" sz="6000" dirty="0"/>
              <a:t>P.9. Available at: </a:t>
            </a:r>
            <a:r>
              <a:rPr lang="en-GB" sz="6000" dirty="0">
                <a:hlinkClick r:id="rId2"/>
              </a:rPr>
              <a:t>CDP-2022-0214.pdf (parliament.uk) </a:t>
            </a:r>
            <a:r>
              <a:rPr lang="en-US" sz="6000" dirty="0">
                <a:ea typeface="+mn-lt"/>
                <a:cs typeface="+mn-lt"/>
              </a:rPr>
              <a:t>(Accessed: 7 October 2024).</a:t>
            </a:r>
          </a:p>
          <a:p>
            <a:r>
              <a:rPr lang="en-US" sz="6000" dirty="0">
                <a:ea typeface="+mn-lt"/>
                <a:cs typeface="+mn-lt"/>
              </a:rPr>
              <a:t>UK government (2024) </a:t>
            </a:r>
            <a:r>
              <a:rPr lang="en-US" sz="6000" i="1" dirty="0">
                <a:ea typeface="+mn-lt"/>
                <a:cs typeface="+mn-lt"/>
              </a:rPr>
              <a:t>Government of Wales Act 1998. </a:t>
            </a:r>
            <a:r>
              <a:rPr lang="en-US" sz="6000" dirty="0">
                <a:ea typeface="+mn-lt"/>
                <a:cs typeface="+mn-lt"/>
              </a:rPr>
              <a:t>Available at: </a:t>
            </a:r>
            <a:r>
              <a:rPr lang="en-GB" sz="6000" dirty="0">
                <a:hlinkClick r:id="rId3"/>
              </a:rPr>
              <a:t>Government of Wales Act 1998</a:t>
            </a:r>
            <a:r>
              <a:rPr lang="en-GB" sz="6000" dirty="0"/>
              <a:t> (Accessed: 3 November 2024).</a:t>
            </a:r>
            <a:endParaRPr lang="en-US" sz="6000" i="1" dirty="0"/>
          </a:p>
          <a:p>
            <a:r>
              <a:rPr lang="en-US" sz="6000" dirty="0"/>
              <a:t>Watkin, T.G. and Greenberg, D. (2018) </a:t>
            </a:r>
            <a:r>
              <a:rPr lang="en-US" sz="6000" i="1" dirty="0"/>
              <a:t>Legislating for Wales. </a:t>
            </a:r>
            <a:r>
              <a:rPr lang="en-US" sz="6000" dirty="0"/>
              <a:t>Cardiff: University of Wales press.</a:t>
            </a:r>
          </a:p>
          <a:p>
            <a:r>
              <a:rPr lang="en-US" sz="6000" dirty="0"/>
              <a:t>Welsh government (2024) </a:t>
            </a:r>
            <a:r>
              <a:rPr lang="en-US" sz="6000" i="1" dirty="0"/>
              <a:t>Delivering justice for Wales: 2024 progress report. 1. Progress made on the recommendations of the commission on justice in Wales. UK government response’</a:t>
            </a:r>
            <a:r>
              <a:rPr lang="en-US" sz="6000" dirty="0"/>
              <a:t> Available at: </a:t>
            </a:r>
            <a:r>
              <a:rPr lang="en-US" sz="6000" dirty="0">
                <a:ea typeface="+mn-lt"/>
                <a:cs typeface="+mn-lt"/>
                <a:hlinkClick r:id="rId4"/>
              </a:rPr>
              <a:t>Delivering Justice for Wales: 2024 progress report | GOV.WALES</a:t>
            </a:r>
            <a:r>
              <a:rPr lang="en-US" sz="6000" dirty="0">
                <a:ea typeface="+mn-lt"/>
                <a:cs typeface="+mn-lt"/>
              </a:rPr>
              <a:t> (Accessed: 7 October 2024).</a:t>
            </a:r>
            <a:endParaRPr lang="en-US" sz="6000" dirty="0"/>
          </a:p>
          <a:p>
            <a:r>
              <a:rPr lang="en-US" sz="6000" dirty="0"/>
              <a:t>Welsh government (2019) Justice in Wales for the people in Wales. </a:t>
            </a:r>
            <a:r>
              <a:rPr lang="en-US" sz="6000" i="1" dirty="0"/>
              <a:t>The commission on justice in Wales report, Executive summary. ‘Our overall conclusion’, </a:t>
            </a:r>
            <a:r>
              <a:rPr lang="en-US" sz="6000" dirty="0"/>
              <a:t>p, 8. Available at: </a:t>
            </a:r>
            <a:r>
              <a:rPr lang="en-GB" sz="6000" dirty="0">
                <a:hlinkClick r:id="rId5"/>
              </a:rPr>
              <a:t>Justice Commission ENG DIGITAL_2.pdf</a:t>
            </a:r>
            <a:r>
              <a:rPr lang="en-GB" sz="6000" dirty="0"/>
              <a:t> (Accessed 31 October 2024).</a:t>
            </a:r>
          </a:p>
          <a:p>
            <a:r>
              <a:rPr lang="en-US" sz="6000" dirty="0"/>
              <a:t>Welsh government (2019) Justice in Wales for the people in Wales. </a:t>
            </a:r>
            <a:r>
              <a:rPr lang="en-US" sz="6000" i="1" dirty="0"/>
              <a:t>The commission on justice in Wales report. Knowledge, skills and innovation’, </a:t>
            </a:r>
            <a:r>
              <a:rPr lang="en-US" sz="6000" dirty="0"/>
              <a:t>p, 410. Available at: </a:t>
            </a:r>
            <a:r>
              <a:rPr lang="en-GB" sz="6000" dirty="0">
                <a:hlinkClick r:id="rId5"/>
              </a:rPr>
              <a:t>Justice Commission ENG DIGITAL_2.pdf</a:t>
            </a:r>
            <a:r>
              <a:rPr lang="en-GB" sz="6000" dirty="0"/>
              <a:t> (Accessed 31 October 2024).</a:t>
            </a:r>
          </a:p>
          <a:p>
            <a:endParaRPr lang="en-US" i="1" dirty="0"/>
          </a:p>
          <a:p>
            <a:endParaRPr lang="en-US" i="1" dirty="0"/>
          </a:p>
        </p:txBody>
      </p:sp>
    </p:spTree>
    <p:extLst>
      <p:ext uri="{BB962C8B-B14F-4D97-AF65-F5344CB8AC3E}">
        <p14:creationId xmlns:p14="http://schemas.microsoft.com/office/powerpoint/2010/main" val="37679001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B5E888-B1DA-4F2F-13C1-18D2509007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3631A2-B4DD-8EA9-9C59-53C168199CCF}"/>
              </a:ext>
            </a:extLst>
          </p:cNvPr>
          <p:cNvSpPr>
            <a:spLocks noGrp="1"/>
          </p:cNvSpPr>
          <p:nvPr>
            <p:ph type="title"/>
          </p:nvPr>
        </p:nvSpPr>
        <p:spPr/>
        <p:txBody>
          <a:bodyPr/>
          <a:lstStyle/>
          <a:p>
            <a:r>
              <a:rPr lang="en-US" dirty="0"/>
              <a:t>References continued.</a:t>
            </a:r>
          </a:p>
        </p:txBody>
      </p:sp>
      <p:sp>
        <p:nvSpPr>
          <p:cNvPr id="3" name="Content Placeholder 2">
            <a:extLst>
              <a:ext uri="{FF2B5EF4-FFF2-40B4-BE49-F238E27FC236}">
                <a16:creationId xmlns:a16="http://schemas.microsoft.com/office/drawing/2014/main" id="{DFC4F553-24B4-6116-41FA-2391B9D36B41}"/>
              </a:ext>
            </a:extLst>
          </p:cNvPr>
          <p:cNvSpPr>
            <a:spLocks noGrp="1" noRot="1" noMove="1" noResize="1" noEditPoints="1" noAdjustHandles="1" noChangeArrowheads="1" noChangeShapeType="1"/>
          </p:cNvSpPr>
          <p:nvPr>
            <p:ph idx="1"/>
          </p:nvPr>
        </p:nvSpPr>
        <p:spPr/>
        <p:txBody>
          <a:bodyPr vert="horz" lIns="91440" tIns="45720" rIns="91440" bIns="45720" rtlCol="0" anchor="t">
            <a:normAutofit fontScale="77500" lnSpcReduction="20000"/>
          </a:bodyPr>
          <a:lstStyle/>
          <a:p>
            <a:r>
              <a:rPr lang="en-US" sz="2700" dirty="0"/>
              <a:t>Welsh government (2019) Justice in Wales for the people in Wales. </a:t>
            </a:r>
            <a:r>
              <a:rPr lang="en-US" sz="2700" i="1" dirty="0"/>
              <a:t>The commission on justice in Wales report. Part 2: Reform: innovation and collaboration, </a:t>
            </a:r>
            <a:r>
              <a:rPr lang="en-US" sz="2700" dirty="0"/>
              <a:t>p, 418. Available at: </a:t>
            </a:r>
            <a:r>
              <a:rPr lang="en-GB" sz="2700" dirty="0">
                <a:hlinkClick r:id="rId2"/>
              </a:rPr>
              <a:t>Justice Commission ENG DIGITAL_2.pdf</a:t>
            </a:r>
            <a:r>
              <a:rPr lang="en-GB" sz="2700" dirty="0"/>
              <a:t> (Accessed 31 October 2024).</a:t>
            </a:r>
            <a:endParaRPr lang="en-US" sz="5600" dirty="0"/>
          </a:p>
          <a:p>
            <a:r>
              <a:rPr lang="en-US" dirty="0"/>
              <a:t>Welsh parliament (2023). </a:t>
            </a:r>
            <a:r>
              <a:rPr lang="en-US" i="1" dirty="0"/>
              <a:t>20mph in Wales: implementation and effectiveness. </a:t>
            </a:r>
            <a:r>
              <a:rPr lang="en-US" dirty="0"/>
              <a:t>Available at: </a:t>
            </a:r>
            <a:r>
              <a:rPr lang="en-GB" dirty="0">
                <a:hlinkClick r:id="rId3"/>
              </a:rPr>
              <a:t>20mph in Wales: implementation and effectiveness</a:t>
            </a:r>
            <a:r>
              <a:rPr lang="en-US" dirty="0"/>
              <a:t> (Accessed: 3 November 2024).</a:t>
            </a:r>
          </a:p>
          <a:p>
            <a:r>
              <a:rPr lang="en-US" sz="2800" dirty="0"/>
              <a:t>Welsh parliament (2019). </a:t>
            </a:r>
            <a:r>
              <a:rPr lang="en-US" sz="2800" i="1" dirty="0"/>
              <a:t>The Record, Plenary – Fifth Senedd’. 130. </a:t>
            </a:r>
            <a:r>
              <a:rPr lang="en-US" sz="2800" dirty="0"/>
              <a:t>Available at: </a:t>
            </a:r>
            <a:r>
              <a:rPr lang="en-GB" sz="2800" dirty="0">
                <a:hlinkClick r:id="rId4"/>
              </a:rPr>
              <a:t>Plenary 05/11/2019 - Welsh Parliament (</a:t>
            </a:r>
            <a:r>
              <a:rPr lang="en-GB" sz="2800" dirty="0" err="1">
                <a:hlinkClick r:id="rId4"/>
              </a:rPr>
              <a:t>assembly.wales</a:t>
            </a:r>
            <a:r>
              <a:rPr lang="en-GB" sz="2800" dirty="0">
                <a:hlinkClick r:id="rId4"/>
              </a:rPr>
              <a:t>) </a:t>
            </a:r>
            <a:r>
              <a:rPr lang="en-US" sz="2800" dirty="0">
                <a:ea typeface="+mn-lt"/>
                <a:cs typeface="+mn-lt"/>
              </a:rPr>
              <a:t>(Accessed: 7 October 2024).</a:t>
            </a:r>
            <a:endParaRPr lang="en-US" dirty="0"/>
          </a:p>
          <a:p>
            <a:r>
              <a:rPr lang="en-US" sz="2800" dirty="0"/>
              <a:t>Welsh parliament (2019). </a:t>
            </a:r>
            <a:r>
              <a:rPr lang="en-US" sz="2800" i="1" dirty="0"/>
              <a:t>The Record, Plenary – Fifth Senedd’. 145. </a:t>
            </a:r>
            <a:r>
              <a:rPr lang="en-US" sz="2800" dirty="0"/>
              <a:t>Available at: </a:t>
            </a:r>
            <a:r>
              <a:rPr lang="en-GB" sz="2800" dirty="0">
                <a:hlinkClick r:id="rId4"/>
              </a:rPr>
              <a:t>Plenary 05/11/2019 - Welsh Parliament (</a:t>
            </a:r>
            <a:r>
              <a:rPr lang="en-GB" sz="2800" dirty="0" err="1">
                <a:hlinkClick r:id="rId4"/>
              </a:rPr>
              <a:t>assembly.wales</a:t>
            </a:r>
            <a:r>
              <a:rPr lang="en-GB" sz="2800" dirty="0">
                <a:hlinkClick r:id="rId4"/>
              </a:rPr>
              <a:t>) </a:t>
            </a:r>
            <a:r>
              <a:rPr lang="en-US" sz="2800" dirty="0">
                <a:ea typeface="+mn-lt"/>
                <a:cs typeface="+mn-lt"/>
              </a:rPr>
              <a:t>(Accessed: 31 October 2024).</a:t>
            </a:r>
            <a:endParaRPr lang="en-US" dirty="0"/>
          </a:p>
          <a:p>
            <a:r>
              <a:rPr lang="en-US" sz="2800" dirty="0">
                <a:ea typeface="+mn-lt"/>
                <a:cs typeface="+mn-lt"/>
              </a:rPr>
              <a:t>Webley, L. and Samuels, H. (2015) </a:t>
            </a:r>
            <a:r>
              <a:rPr lang="en-US" sz="2800" i="1" dirty="0">
                <a:ea typeface="+mn-lt"/>
                <a:cs typeface="+mn-lt"/>
              </a:rPr>
              <a:t>Public law. </a:t>
            </a:r>
            <a:r>
              <a:rPr lang="en-US" sz="2800" dirty="0">
                <a:ea typeface="+mn-lt"/>
                <a:cs typeface="+mn-lt"/>
              </a:rPr>
              <a:t>Oxford: Oxford University Press.</a:t>
            </a:r>
          </a:p>
          <a:p>
            <a:endParaRPr lang="en-US" dirty="0"/>
          </a:p>
        </p:txBody>
      </p:sp>
    </p:spTree>
    <p:extLst>
      <p:ext uri="{BB962C8B-B14F-4D97-AF65-F5344CB8AC3E}">
        <p14:creationId xmlns:p14="http://schemas.microsoft.com/office/powerpoint/2010/main" val="1233220907"/>
      </p:ext>
    </p:extLst>
  </p:cSld>
  <p:clrMapOvr>
    <a:masterClrMapping/>
  </p:clrMapOvr>
</p:sld>
</file>

<file path=ppt/theme/theme1.xml><?xml version="1.0" encoding="utf-8"?>
<a:theme xmlns:a="http://schemas.openxmlformats.org/drawingml/2006/main" name="TornVTI">
  <a:themeElements>
    <a:clrScheme name="AnalogousFromDarkSeedLeftStep">
      <a:dk1>
        <a:srgbClr val="000000"/>
      </a:dk1>
      <a:lt1>
        <a:srgbClr val="FFFFFF"/>
      </a:lt1>
      <a:dk2>
        <a:srgbClr val="223B2F"/>
      </a:dk2>
      <a:lt2>
        <a:srgbClr val="E8E4E2"/>
      </a:lt2>
      <a:accent1>
        <a:srgbClr val="4D97C3"/>
      </a:accent1>
      <a:accent2>
        <a:srgbClr val="3BB1AC"/>
      </a:accent2>
      <a:accent3>
        <a:srgbClr val="48B683"/>
      </a:accent3>
      <a:accent4>
        <a:srgbClr val="3BB149"/>
      </a:accent4>
      <a:accent5>
        <a:srgbClr val="66B346"/>
      </a:accent5>
      <a:accent6>
        <a:srgbClr val="8CAD39"/>
      </a:accent6>
      <a:hlink>
        <a:srgbClr val="3D9331"/>
      </a:hlink>
      <a:folHlink>
        <a:srgbClr val="7F7F7F"/>
      </a:folHlink>
    </a:clrScheme>
    <a:fontScheme name="Torn">
      <a:majorFont>
        <a:latin typeface="Impact"/>
        <a:ea typeface=""/>
        <a:cs typeface=""/>
      </a:majorFont>
      <a:minorFont>
        <a:latin typeface="Arial Nova C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ornVTI" id="{D93270A2-BAD7-4DCC-9D1D-3427EACCFA88}" vid="{1B17486C-9B79-43FC-98F9-5BF7AA5600D2}"/>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9" ma:contentTypeDescription="Create a new document." ma:contentTypeScope="" ma:versionID="b8c7db0fcd0d4cf7d3733440a0ca5140">
  <xsd:schema xmlns:xsd="http://www.w3.org/2001/XMLSchema" xmlns:xs="http://www.w3.org/2001/XMLSchema" xmlns:p="http://schemas.microsoft.com/office/2006/metadata/properties" xmlns:ns3="0085e1a2-9cbf-4b92-866b-21f3c89040b6" targetNamespace="http://schemas.microsoft.com/office/2006/metadata/properties" ma:root="true" ma:fieldsID="ac7e85440f9280025a3667ccc40954f1"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MediaServiceGenerationTime" minOccurs="0"/>
                <xsd:element ref="ns3:MediaServiceEventHashCode" minOccurs="0"/>
                <xsd:element ref="ns3:MediaServiceSystemTag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SystemTags" ma:index="15" nillable="true" ma:displayName="MediaServiceSystemTags" ma:hidden="true" ma:internalName="MediaServiceSystemTags" ma:readOnly="true">
      <xsd:simpleType>
        <xsd:restriction base="dms:Note"/>
      </xsd:simpleType>
    </xsd:element>
    <xsd:element name="MediaLengthInSeconds" ma:index="16"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17C1F9D-7F8C-474B-B651-277608310FB2}">
  <ds:schemaRefs>
    <ds:schemaRef ds:uri="http://schemas.microsoft.com/sharepoint/v3/contenttype/forms"/>
  </ds:schemaRefs>
</ds:datastoreItem>
</file>

<file path=customXml/itemProps2.xml><?xml version="1.0" encoding="utf-8"?>
<ds:datastoreItem xmlns:ds="http://schemas.openxmlformats.org/officeDocument/2006/customXml" ds:itemID="{A1DB7413-DA21-4B8D-BC34-861A7F07D3E5}">
  <ds:schemaRefs>
    <ds:schemaRef ds:uri="http://purl.org/dc/elements/1.1/"/>
    <ds:schemaRef ds:uri="0085e1a2-9cbf-4b92-866b-21f3c89040b6"/>
    <ds:schemaRef ds:uri="http://schemas.microsoft.com/office/2006/metadata/properties"/>
    <ds:schemaRef ds:uri="http://purl.org/dc/dcmitype/"/>
    <ds:schemaRef ds:uri="http://schemas.microsoft.com/office/2006/documentManagement/types"/>
    <ds:schemaRef ds:uri="http://www.w3.org/XML/1998/namespace"/>
    <ds:schemaRef ds:uri="http://purl.org/dc/terms/"/>
    <ds:schemaRef ds:uri="http://schemas.microsoft.com/office/infopath/2007/PartnerControls"/>
    <ds:schemaRef ds:uri="http://schemas.openxmlformats.org/package/2006/metadata/core-properties"/>
  </ds:schemaRefs>
</ds:datastoreItem>
</file>

<file path=customXml/itemProps3.xml><?xml version="1.0" encoding="utf-8"?>
<ds:datastoreItem xmlns:ds="http://schemas.openxmlformats.org/officeDocument/2006/customXml" ds:itemID="{E6E0EBC5-874D-4A1D-8EC1-D4312658BBB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19488</TotalTime>
  <Words>1733</Words>
  <Application>Microsoft Office PowerPoint</Application>
  <PresentationFormat>Widescreen</PresentationFormat>
  <Paragraphs>159</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Arial Nova Cond</vt:lpstr>
      <vt:lpstr>Impact</vt:lpstr>
      <vt:lpstr>WordVisi_MSFontService</vt:lpstr>
      <vt:lpstr>TornVTI</vt:lpstr>
      <vt:lpstr>Devolution in Wales.</vt:lpstr>
      <vt:lpstr>Introduction.</vt:lpstr>
      <vt:lpstr>What is Devolution?</vt:lpstr>
      <vt:lpstr>How devolution works in Wales.</vt:lpstr>
      <vt:lpstr>Wales allowed to amend certain existing laws through devolution.</vt:lpstr>
      <vt:lpstr>Evolving devolution in Wales.</vt:lpstr>
      <vt:lpstr>Devolution timeline.</vt:lpstr>
      <vt:lpstr>Has Devolution been a success for Wales? (Thomas Commission).</vt:lpstr>
      <vt:lpstr>Two key findings from the report.</vt:lpstr>
      <vt:lpstr>Reasons for reform.</vt:lpstr>
      <vt:lpstr>Reform Suggestions.</vt:lpstr>
      <vt:lpstr>References.</vt:lpstr>
      <vt:lpstr>Research timeline and pathway.</vt:lpstr>
      <vt:lpstr>Research timeline and pathway.</vt:lpstr>
      <vt:lpstr>Research timeline and pathway.</vt:lpstr>
      <vt:lpstr>References continued.</vt:lpstr>
      <vt:lpstr>References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Claudio Perugini (2404394)</cp:lastModifiedBy>
  <cp:revision>1350</cp:revision>
  <dcterms:created xsi:type="dcterms:W3CDTF">2024-10-07T10:51:03Z</dcterms:created>
  <dcterms:modified xsi:type="dcterms:W3CDTF">2024-11-07T15:33:10Z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