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5"/>
  </p:notesMasterIdLst>
  <p:handoutMasterIdLst>
    <p:handoutMasterId r:id="rId16"/>
  </p:handoutMasterIdLst>
  <p:sldIdLst>
    <p:sldId id="256" r:id="rId5"/>
    <p:sldId id="257" r:id="rId6"/>
    <p:sldId id="258" r:id="rId7"/>
    <p:sldId id="259" r:id="rId8"/>
    <p:sldId id="260" r:id="rId9"/>
    <p:sldId id="261" r:id="rId10"/>
    <p:sldId id="262" r:id="rId11"/>
    <p:sldId id="263" r:id="rId12"/>
    <p:sldId id="276" r:id="rId13"/>
    <p:sldId id="277" r:id="rId14"/>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1" clrIdx="1"/>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21468C"/>
    <a:srgbClr val="001431"/>
    <a:srgbClr val="142F5C"/>
    <a:srgbClr val="149F2F"/>
    <a:srgbClr val="D14C00"/>
    <a:srgbClr val="66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D113A9D2-9D6B-4929-AA2D-F23B5EE8CBE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showGuides="1">
      <p:cViewPr varScale="1">
        <p:scale>
          <a:sx n="69" d="100"/>
          <a:sy n="69" d="100"/>
        </p:scale>
        <p:origin x="84" y="132"/>
      </p:cViewPr>
      <p:guideLst>
        <p:guide orient="horz" pos="2160"/>
        <p:guide pos="3840"/>
      </p:guideLst>
    </p:cSldViewPr>
  </p:slideViewPr>
  <p:notesTextViewPr>
    <p:cViewPr>
      <p:scale>
        <a:sx n="1" d="1"/>
        <a:sy n="1" d="1"/>
      </p:scale>
      <p:origin x="0" y="0"/>
    </p:cViewPr>
  </p:notesTextViewPr>
  <p:sorterViewPr>
    <p:cViewPr>
      <p:scale>
        <a:sx n="66" d="100"/>
        <a:sy n="66" d="100"/>
      </p:scale>
      <p:origin x="0" y="0"/>
    </p:cViewPr>
  </p:sorterViewPr>
  <p:notesViewPr>
    <p:cSldViewPr snapToGrid="0" showGuides="1">
      <p:cViewPr varScale="1">
        <p:scale>
          <a:sx n="55" d="100"/>
          <a:sy n="55" d="100"/>
        </p:scale>
        <p:origin x="190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18-11-01T21:52:31.684" idx="1">
    <p:pos x="10" y="10"/>
    <p:text/>
    <p:extLst>
      <p:ext uri="{C676402C-5697-4E1C-873F-D02D1690AC5C}">
        <p15:threadingInfo xmlns:p15="http://schemas.microsoft.com/office/powerpoint/2012/main" timeZoneBias="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C9D383-BBC4-486C-B949-4975C013CCB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dirty="0"/>
          </a:p>
        </p:txBody>
      </p:sp>
      <p:sp>
        <p:nvSpPr>
          <p:cNvPr id="3" name="Date Placeholder 2">
            <a:extLst>
              <a:ext uri="{FF2B5EF4-FFF2-40B4-BE49-F238E27FC236}">
                <a16:creationId xmlns:a16="http://schemas.microsoft.com/office/drawing/2014/main" id="{7139D43F-AF4D-4026-B59B-E30A214796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AE13EE4-78C3-490F-AD03-4491C37A8796}" type="datetimeFigureOut">
              <a:rPr lang="ru-RU" smtClean="0"/>
              <a:t>02.11.2018</a:t>
            </a:fld>
            <a:endParaRPr lang="ru-RU" dirty="0"/>
          </a:p>
        </p:txBody>
      </p:sp>
      <p:sp>
        <p:nvSpPr>
          <p:cNvPr id="4" name="Footer Placeholder 3">
            <a:extLst>
              <a:ext uri="{FF2B5EF4-FFF2-40B4-BE49-F238E27FC236}">
                <a16:creationId xmlns:a16="http://schemas.microsoft.com/office/drawing/2014/main" id="{104AF834-AEA0-4B1E-B634-D786ABAA3BB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dirty="0"/>
          </a:p>
        </p:txBody>
      </p:sp>
      <p:sp>
        <p:nvSpPr>
          <p:cNvPr id="5" name="Slide Number Placeholder 4">
            <a:extLst>
              <a:ext uri="{FF2B5EF4-FFF2-40B4-BE49-F238E27FC236}">
                <a16:creationId xmlns:a16="http://schemas.microsoft.com/office/drawing/2014/main" id="{3505535A-EEFA-4377-8BEC-AE3B154A765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D432166-D667-4383-B839-F1433620BE4D}" type="slidenum">
              <a:rPr lang="ru-RU" smtClean="0"/>
              <a:t>‹#›</a:t>
            </a:fld>
            <a:endParaRPr lang="ru-RU" dirty="0"/>
          </a:p>
        </p:txBody>
      </p:sp>
    </p:spTree>
    <p:extLst>
      <p:ext uri="{BB962C8B-B14F-4D97-AF65-F5344CB8AC3E}">
        <p14:creationId xmlns:p14="http://schemas.microsoft.com/office/powerpoint/2010/main" val="4928152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354B81-F76C-4130-A3A6-053208F3BF56}" type="datetimeFigureOut">
              <a:rPr lang="ru-RU" smtClean="0"/>
              <a:t>02.11.2018</a:t>
            </a:fld>
            <a:endParaRPr lang="ru-RU"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u-RU"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4B48B0-85B2-40C4-A05A-571C99C8AB57}" type="slidenum">
              <a:rPr lang="ru-RU" smtClean="0"/>
              <a:t>‹#›</a:t>
            </a:fld>
            <a:endParaRPr lang="ru-RU" dirty="0"/>
          </a:p>
        </p:txBody>
      </p:sp>
    </p:spTree>
    <p:extLst>
      <p:ext uri="{BB962C8B-B14F-4D97-AF65-F5344CB8AC3E}">
        <p14:creationId xmlns:p14="http://schemas.microsoft.com/office/powerpoint/2010/main" val="3963210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jpg"/><Relationship Id="rId1" Type="http://schemas.openxmlformats.org/officeDocument/2006/relationships/slideMaster" Target="../slideMasters/slideMaster1.xml"/><Relationship Id="rId4" Type="http://schemas.openxmlformats.org/officeDocument/2006/relationships/image" Target="../media/image8.sv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jpg"/><Relationship Id="rId1" Type="http://schemas.openxmlformats.org/officeDocument/2006/relationships/slideMaster" Target="../slideMasters/slideMaster1.xml"/><Relationship Id="rId4" Type="http://schemas.openxmlformats.org/officeDocument/2006/relationships/image" Target="../media/image12.svg"/></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Logo">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anchor="b">
            <a:normAutofit/>
          </a:bodyPr>
          <a:lstStyle>
            <a:lvl1pPr algn="ctr">
              <a:lnSpc>
                <a:spcPct val="85000"/>
              </a:lnSpc>
              <a:defRPr sz="5500" b="1">
                <a:solidFill>
                  <a:schemeClr val="bg1"/>
                </a:solidFill>
              </a:defRPr>
            </a:lvl1pPr>
          </a:lstStyle>
          <a:p>
            <a:r>
              <a:rPr lang="en-US" dirty="0"/>
              <a:t>Presentation Title</a:t>
            </a:r>
            <a:endParaRPr lang="ru-RU" dirty="0"/>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ru-RU" dirty="0"/>
          </a:p>
        </p:txBody>
      </p:sp>
      <p:sp>
        <p:nvSpPr>
          <p:cNvPr id="12" name="Picture Placeholder 11">
            <a:extLst>
              <a:ext uri="{FF2B5EF4-FFF2-40B4-BE49-F238E27FC236}">
                <a16:creationId xmlns:a16="http://schemas.microsoft.com/office/drawing/2014/main" id="{D828D1A9-3D67-4106-B288-BC23A7CC5AF6}"/>
              </a:ext>
            </a:extLst>
          </p:cNvPr>
          <p:cNvSpPr>
            <a:spLocks noGrp="1"/>
          </p:cNvSpPr>
          <p:nvPr>
            <p:ph type="pic" sz="quarter" idx="13"/>
          </p:nvPr>
        </p:nvSpPr>
        <p:spPr>
          <a:xfrm>
            <a:off x="4902708" y="1721890"/>
            <a:ext cx="2386800" cy="486000"/>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1376270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Log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anchor="b" anchorCtr="0">
            <a:noAutofit/>
          </a:bodyPr>
          <a:lstStyle>
            <a:lvl1pPr algn="r">
              <a:defRPr sz="5500" b="1"/>
            </a:lvl1pPr>
          </a:lstStyle>
          <a:p>
            <a:r>
              <a:rPr lang="en-US" dirty="0"/>
              <a:t>Presentation Title</a:t>
            </a:r>
            <a:endParaRPr lang="ru-RU" dirty="0"/>
          </a:p>
        </p:txBody>
      </p:sp>
      <p:sp>
        <p:nvSpPr>
          <p:cNvPr id="10" name="Picture Placeholder 11">
            <a:extLst>
              <a:ext uri="{FF2B5EF4-FFF2-40B4-BE49-F238E27FC236}">
                <a16:creationId xmlns:a16="http://schemas.microsoft.com/office/drawing/2014/main" id="{2B65509E-400D-48FF-845C-D88E53CDAF9C}"/>
              </a:ext>
            </a:extLst>
          </p:cNvPr>
          <p:cNvSpPr>
            <a:spLocks noGrp="1"/>
          </p:cNvSpPr>
          <p:nvPr>
            <p:ph type="pic" sz="quarter" idx="13"/>
          </p:nvPr>
        </p:nvSpPr>
        <p:spPr>
          <a:xfrm>
            <a:off x="8965413" y="851603"/>
            <a:ext cx="2386800" cy="486000"/>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Subtitle Here</a:t>
            </a:r>
            <a:endParaRPr lang="ru-RU" dirty="0"/>
          </a:p>
        </p:txBody>
      </p:sp>
    </p:spTree>
    <p:extLst>
      <p:ext uri="{BB962C8B-B14F-4D97-AF65-F5344CB8AC3E}">
        <p14:creationId xmlns:p14="http://schemas.microsoft.com/office/powerpoint/2010/main" val="3420951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Header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3429000"/>
            <a:ext cx="12192000" cy="3429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1" name="Text Placeholder 2">
            <a:extLst>
              <a:ext uri="{FF2B5EF4-FFF2-40B4-BE49-F238E27FC236}">
                <a16:creationId xmlns:a16="http://schemas.microsoft.com/office/drawing/2014/main" id="{9741282D-68FE-4C49-8F91-14A2214B4CB9}"/>
              </a:ext>
            </a:extLst>
          </p:cNvPr>
          <p:cNvSpPr>
            <a:spLocks noGrp="1"/>
          </p:cNvSpPr>
          <p:nvPr>
            <p:ph type="body" idx="1"/>
          </p:nvPr>
        </p:nvSpPr>
        <p:spPr>
          <a:xfrm>
            <a:off x="831850" y="4721902"/>
            <a:ext cx="10680596" cy="1133423"/>
          </a:xfrm>
        </p:spPr>
        <p:txBody>
          <a:bodyPr lIns="0" tIns="0" rIns="0" bIns="0">
            <a:normAutofit/>
          </a:bodyPr>
          <a:lstStyle>
            <a:lvl1pPr marL="0" indent="0">
              <a:spcBef>
                <a:spcPts val="600"/>
              </a:spcBef>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4062334"/>
            <a:ext cx="10674246" cy="636340"/>
          </a:xfrm>
        </p:spPr>
        <p:txBody>
          <a:bodyPr lIns="0" tIns="0" rIns="0" bIns="0"/>
          <a:lstStyle>
            <a:lvl1pPr>
              <a:defRPr b="1"/>
            </a:lvl1pPr>
          </a:lstStyle>
          <a:p>
            <a:r>
              <a:rPr lang="en-US"/>
              <a:t>Click to edit Master title style</a:t>
            </a:r>
            <a:endParaRPr lang="ru-RU"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a:lstStyle/>
          <a:p>
            <a:fld id="{A8392A16-0E09-486C-9A28-B508902D11B6}" type="datetime1">
              <a:rPr lang="en-US" smtClean="0"/>
              <a:t>11/2/2018</a:t>
            </a:fld>
            <a:endParaRPr lang="ru-RU"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a:lstStyle/>
          <a:p>
            <a:r>
              <a:rPr lang="en-US" dirty="0"/>
              <a:t>ADD A FOOTER</a:t>
            </a:r>
            <a:endParaRPr lang="ru-RU" dirty="0"/>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0" name="Picture Placeholder 11">
            <a:extLst>
              <a:ext uri="{FF2B5EF4-FFF2-40B4-BE49-F238E27FC236}">
                <a16:creationId xmlns:a16="http://schemas.microsoft.com/office/drawing/2014/main" id="{E22EDD9E-AEE4-4D2A-BD45-AABB792F68AF}"/>
              </a:ext>
            </a:extLst>
          </p:cNvPr>
          <p:cNvSpPr>
            <a:spLocks noGrp="1"/>
          </p:cNvSpPr>
          <p:nvPr>
            <p:ph type="pic" sz="quarter" idx="50"/>
          </p:nvPr>
        </p:nvSpPr>
        <p:spPr>
          <a:xfrm>
            <a:off x="831850"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345222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Content, and Logo">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560832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6433778" y="1514007"/>
            <a:ext cx="4585780" cy="1091078"/>
          </a:xfrm>
        </p:spPr>
        <p:txBody>
          <a:bodyPr lIns="0" tIns="0" rIns="0" bIns="0" anchor="b" anchorCtr="0"/>
          <a:lstStyle/>
          <a:p>
            <a:r>
              <a:rPr lang="en-US"/>
              <a:t>Click to edit Master title style</a:t>
            </a:r>
            <a:endParaRPr lang="ru-RU" dirty="0"/>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6427532" y="2698955"/>
            <a:ext cx="4607015" cy="3136910"/>
          </a:xfrm>
        </p:spPr>
        <p:txBody>
          <a:bodyPr lIns="0" tIns="0" rIns="0" bIns="0">
            <a:normAutofit/>
          </a:bodyPr>
          <a:lstStyle>
            <a:lvl1pPr>
              <a:lnSpc>
                <a:spcPct val="85000"/>
              </a:lnSpc>
              <a:spcBef>
                <a:spcPts val="600"/>
              </a:spcBef>
              <a:buClr>
                <a:schemeClr val="bg1">
                  <a:lumMod val="50000"/>
                </a:schemeClr>
              </a:buClr>
              <a:defRPr sz="1800"/>
            </a:lvl1pPr>
            <a:lvl2pPr>
              <a:lnSpc>
                <a:spcPct val="100000"/>
              </a:lnSpc>
              <a:spcBef>
                <a:spcPts val="600"/>
              </a:spcBef>
              <a:buClr>
                <a:schemeClr val="bg1">
                  <a:lumMod val="50000"/>
                </a:schemeClr>
              </a:buClr>
              <a:defRPr sz="1800"/>
            </a:lvl2pPr>
            <a:lvl3pPr>
              <a:lnSpc>
                <a:spcPct val="100000"/>
              </a:lnSpc>
              <a:spcBef>
                <a:spcPts val="600"/>
              </a:spcBef>
              <a:buClr>
                <a:schemeClr val="bg1">
                  <a:lumMod val="50000"/>
                </a:schemeClr>
              </a:buClr>
              <a:defRPr sz="1800"/>
            </a:lvl3pPr>
            <a:lvl4pPr>
              <a:lnSpc>
                <a:spcPct val="100000"/>
              </a:lnSpc>
              <a:spcBef>
                <a:spcPts val="600"/>
              </a:spcBef>
              <a:buClr>
                <a:schemeClr val="bg1">
                  <a:lumMod val="50000"/>
                </a:schemeClr>
              </a:buClr>
              <a:defRPr sz="1800"/>
            </a:lvl4pPr>
            <a:lvl5pPr>
              <a:lnSpc>
                <a:spcPct val="100000"/>
              </a:lnSpc>
              <a:spcBef>
                <a:spcPts val="600"/>
              </a:spcBef>
              <a:buClr>
                <a:schemeClr val="bg1">
                  <a:lumMod val="50000"/>
                </a:schemeClr>
              </a:buClr>
              <a:defRPr sz="18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ru-RU"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a:lstStyle/>
          <a:p>
            <a:fld id="{C50C1367-C238-4F38-AA31-14342999A430}" type="datetime1">
              <a:rPr lang="en-US" smtClean="0"/>
              <a:t>11/2/2018</a:t>
            </a:fld>
            <a:endParaRPr lang="ru-RU"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a:lstStyle/>
          <a:p>
            <a:r>
              <a:rPr lang="en-US" dirty="0"/>
              <a:t>ADD A FOOTER</a:t>
            </a:r>
            <a:endParaRPr lang="ru-RU" dirty="0"/>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3" name="Picture Placeholder 11">
            <a:extLst>
              <a:ext uri="{FF2B5EF4-FFF2-40B4-BE49-F238E27FC236}">
                <a16:creationId xmlns:a16="http://schemas.microsoft.com/office/drawing/2014/main" id="{88687278-82AE-4E5D-96D6-672F8FAFC70B}"/>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37862996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aption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841500" y="1514007"/>
            <a:ext cx="4585780" cy="1091078"/>
          </a:xfrm>
        </p:spPr>
        <p:txBody>
          <a:bodyPr lIns="0" tIns="0" rIns="0" bIns="0" anchor="b" anchorCtr="0"/>
          <a:lstStyle/>
          <a:p>
            <a:r>
              <a:rPr lang="en-US"/>
              <a:t>Click to edit Master title style</a:t>
            </a:r>
            <a:endParaRPr lang="ru-RU" dirty="0"/>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835254" y="2698955"/>
            <a:ext cx="4607015" cy="3136910"/>
          </a:xfrm>
        </p:spPr>
        <p:txBody>
          <a:bodyPr lIns="0" tIns="0" rIns="0" bIns="0">
            <a:normAutofit/>
          </a:bodyPr>
          <a:lstStyle>
            <a:lvl1pPr>
              <a:lnSpc>
                <a:spcPct val="85000"/>
              </a:lnSpc>
              <a:spcBef>
                <a:spcPts val="600"/>
              </a:spcBef>
              <a:buClr>
                <a:schemeClr val="bg1">
                  <a:lumMod val="50000"/>
                </a:schemeClr>
              </a:buClr>
              <a:defRPr sz="1800">
                <a:solidFill>
                  <a:schemeClr val="tx2"/>
                </a:solidFill>
              </a:defRPr>
            </a:lvl1pPr>
            <a:lvl2pPr>
              <a:lnSpc>
                <a:spcPct val="100000"/>
              </a:lnSpc>
              <a:spcBef>
                <a:spcPts val="600"/>
              </a:spcBef>
              <a:buClr>
                <a:schemeClr val="bg1">
                  <a:lumMod val="50000"/>
                </a:schemeClr>
              </a:buClr>
              <a:defRPr sz="1800">
                <a:solidFill>
                  <a:schemeClr val="tx2"/>
                </a:solidFill>
              </a:defRPr>
            </a:lvl2pPr>
            <a:lvl3pPr>
              <a:lnSpc>
                <a:spcPct val="100000"/>
              </a:lnSpc>
              <a:spcBef>
                <a:spcPts val="600"/>
              </a:spcBef>
              <a:buClr>
                <a:schemeClr val="bg1">
                  <a:lumMod val="50000"/>
                </a:schemeClr>
              </a:buClr>
              <a:defRPr sz="1800">
                <a:solidFill>
                  <a:schemeClr val="tx2"/>
                </a:solidFill>
              </a:defRPr>
            </a:lvl3pPr>
            <a:lvl4pPr>
              <a:lnSpc>
                <a:spcPct val="100000"/>
              </a:lnSpc>
              <a:spcBef>
                <a:spcPts val="600"/>
              </a:spcBef>
              <a:buClr>
                <a:schemeClr val="bg1">
                  <a:lumMod val="50000"/>
                </a:schemeClr>
              </a:buClr>
              <a:defRPr sz="1800">
                <a:solidFill>
                  <a:schemeClr val="tx2"/>
                </a:solidFill>
              </a:defRPr>
            </a:lvl4pPr>
            <a:lvl5pPr>
              <a:lnSpc>
                <a:spcPct val="100000"/>
              </a:lnSpc>
              <a:spcBef>
                <a:spcPts val="600"/>
              </a:spcBef>
              <a:buClr>
                <a:schemeClr val="bg1">
                  <a:lumMod val="50000"/>
                </a:schemeClr>
              </a:buClr>
              <a:defRPr sz="180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ru-RU"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a:lstStyle/>
          <a:p>
            <a:fld id="{C50C1367-C238-4F38-AA31-14342999A430}" type="datetime1">
              <a:rPr lang="en-US" smtClean="0"/>
              <a:t>11/2/2018</a:t>
            </a:fld>
            <a:endParaRPr lang="ru-RU"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a:lstStyle/>
          <a:p>
            <a:r>
              <a:rPr lang="en-US" dirty="0"/>
              <a:t>ADD A FOOTER</a:t>
            </a:r>
            <a:endParaRPr lang="ru-RU" dirty="0"/>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2" name="Picture Placeholder 11">
            <a:extLst>
              <a:ext uri="{FF2B5EF4-FFF2-40B4-BE49-F238E27FC236}">
                <a16:creationId xmlns:a16="http://schemas.microsoft.com/office/drawing/2014/main" id="{A5EF6E06-1E31-4D29-80D8-1A734B231810}"/>
              </a:ext>
            </a:extLst>
          </p:cNvPr>
          <p:cNvSpPr>
            <a:spLocks noGrp="1"/>
          </p:cNvSpPr>
          <p:nvPr>
            <p:ph type="pic" sz="quarter" idx="50"/>
          </p:nvPr>
        </p:nvSpPr>
        <p:spPr>
          <a:xfrm>
            <a:off x="831850"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1319337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con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dpi="0" rotWithShape="1">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5" name="Rectangle 24">
            <a:extLst>
              <a:ext uri="{FF2B5EF4-FFF2-40B4-BE49-F238E27FC236}">
                <a16:creationId xmlns:a16="http://schemas.microsoft.com/office/drawing/2014/main" id="{C7A39C64-09F5-4EDF-B203-730A1BC0B4BB}"/>
              </a:ext>
            </a:extLst>
          </p:cNvPr>
          <p:cNvSpPr/>
          <p:nvPr userDrawn="1"/>
        </p:nvSpPr>
        <p:spPr>
          <a:xfrm>
            <a:off x="0" y="0"/>
            <a:ext cx="12192000" cy="35661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66160"/>
            <a:ext cx="12192000" cy="32918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8127212" cy="554400"/>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11/2/2018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1" name="Text Placeholder 2">
            <a:extLst>
              <a:ext uri="{FF2B5EF4-FFF2-40B4-BE49-F238E27FC236}">
                <a16:creationId xmlns:a16="http://schemas.microsoft.com/office/drawing/2014/main" id="{3F720B3A-B1A7-4004-BD9A-BB135B2B9AE9}"/>
              </a:ext>
            </a:extLst>
          </p:cNvPr>
          <p:cNvSpPr>
            <a:spLocks noGrp="1"/>
          </p:cNvSpPr>
          <p:nvPr>
            <p:ph type="body" idx="1" hasCustomPrompt="1"/>
          </p:nvPr>
        </p:nvSpPr>
        <p:spPr>
          <a:xfrm>
            <a:off x="836614" y="3986332"/>
            <a:ext cx="2286000" cy="334918"/>
          </a:xfrm>
        </p:spPr>
        <p:txBody>
          <a:bodyPr lIns="0" tIns="0" rIns="0" bIns="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12" name="Text Placeholder 11">
            <a:extLst>
              <a:ext uri="{FF2B5EF4-FFF2-40B4-BE49-F238E27FC236}">
                <a16:creationId xmlns:a16="http://schemas.microsoft.com/office/drawing/2014/main" id="{122364AD-425B-49F5-828E-637D0183693D}"/>
              </a:ext>
            </a:extLst>
          </p:cNvPr>
          <p:cNvSpPr>
            <a:spLocks noGrp="1"/>
          </p:cNvSpPr>
          <p:nvPr>
            <p:ph type="body" sz="quarter" idx="14"/>
          </p:nvPr>
        </p:nvSpPr>
        <p:spPr>
          <a:xfrm>
            <a:off x="836614" y="4419548"/>
            <a:ext cx="2286000" cy="1377537"/>
          </a:xfrm>
        </p:spPr>
        <p:txBody>
          <a:bodyPr lIns="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3" name="Text Placeholder 2">
            <a:extLst>
              <a:ext uri="{FF2B5EF4-FFF2-40B4-BE49-F238E27FC236}">
                <a16:creationId xmlns:a16="http://schemas.microsoft.com/office/drawing/2014/main" id="{1A086FCF-DB15-4696-80F9-5F48426CE837}"/>
              </a:ext>
            </a:extLst>
          </p:cNvPr>
          <p:cNvSpPr>
            <a:spLocks noGrp="1"/>
          </p:cNvSpPr>
          <p:nvPr>
            <p:ph type="body" idx="37" hasCustomPrompt="1"/>
          </p:nvPr>
        </p:nvSpPr>
        <p:spPr>
          <a:xfrm>
            <a:off x="3623390" y="3986332"/>
            <a:ext cx="2286000" cy="334918"/>
          </a:xfrm>
        </p:spPr>
        <p:txBody>
          <a:bodyPr lIns="0" tIns="0" rIns="0" bIns="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14" name="Text Placeholder 11">
            <a:extLst>
              <a:ext uri="{FF2B5EF4-FFF2-40B4-BE49-F238E27FC236}">
                <a16:creationId xmlns:a16="http://schemas.microsoft.com/office/drawing/2014/main" id="{6DC38AB5-30F7-45B7-9FD0-AFBD09BA11DD}"/>
              </a:ext>
            </a:extLst>
          </p:cNvPr>
          <p:cNvSpPr>
            <a:spLocks noGrp="1"/>
          </p:cNvSpPr>
          <p:nvPr>
            <p:ph type="body" sz="quarter" idx="38"/>
          </p:nvPr>
        </p:nvSpPr>
        <p:spPr>
          <a:xfrm>
            <a:off x="3623390" y="4419548"/>
            <a:ext cx="2286000" cy="1377537"/>
          </a:xfrm>
        </p:spPr>
        <p:txBody>
          <a:bodyPr lIns="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3986332"/>
            <a:ext cx="2286000" cy="334918"/>
          </a:xfrm>
        </p:spPr>
        <p:txBody>
          <a:bodyPr lIns="0" tIns="0" rIns="0" bIns="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419548"/>
            <a:ext cx="2286000" cy="1377537"/>
          </a:xfrm>
        </p:spPr>
        <p:txBody>
          <a:bodyPr lIns="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3986332"/>
            <a:ext cx="2286000" cy="334918"/>
          </a:xfrm>
        </p:spPr>
        <p:txBody>
          <a:bodyPr lIns="0" tIns="0" rIns="0" bIns="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419548"/>
            <a:ext cx="2286000" cy="1377537"/>
          </a:xfrm>
        </p:spPr>
        <p:txBody>
          <a:bodyPr lIns="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21" name="Picture Placeholder 20">
            <a:extLst>
              <a:ext uri="{FF2B5EF4-FFF2-40B4-BE49-F238E27FC236}">
                <a16:creationId xmlns:a16="http://schemas.microsoft.com/office/drawing/2014/main" id="{6D9E3969-277E-442F-A61A-B5F910626BF2}"/>
              </a:ext>
            </a:extLst>
          </p:cNvPr>
          <p:cNvSpPr>
            <a:spLocks noGrp="1"/>
          </p:cNvSpPr>
          <p:nvPr>
            <p:ph type="pic" sz="quarter" idx="48"/>
          </p:nvPr>
        </p:nvSpPr>
        <p:spPr>
          <a:xfrm>
            <a:off x="839788" y="2446953"/>
            <a:ext cx="1069848" cy="795528"/>
          </a:xfrm>
        </p:spPr>
        <p:txBody>
          <a:bodyPr anchor="ctr" anchorCtr="0">
            <a:noAutofit/>
          </a:bodyPr>
          <a:lstStyle>
            <a:lvl1pPr marL="0" indent="0" algn="ctr">
              <a:buNone/>
              <a:defRPr sz="1400"/>
            </a:lvl1pPr>
          </a:lstStyle>
          <a:p>
            <a:r>
              <a:rPr lang="en-US"/>
              <a:t>Click icon to add picture</a:t>
            </a:r>
            <a:endParaRPr lang="ru-RU" dirty="0"/>
          </a:p>
        </p:txBody>
      </p:sp>
      <p:sp>
        <p:nvSpPr>
          <p:cNvPr id="22" name="Picture Placeholder 20">
            <a:extLst>
              <a:ext uri="{FF2B5EF4-FFF2-40B4-BE49-F238E27FC236}">
                <a16:creationId xmlns:a16="http://schemas.microsoft.com/office/drawing/2014/main" id="{604A078C-C27C-43BF-AD80-27BC78DCBCCB}"/>
              </a:ext>
            </a:extLst>
          </p:cNvPr>
          <p:cNvSpPr>
            <a:spLocks noGrp="1"/>
          </p:cNvSpPr>
          <p:nvPr>
            <p:ph type="pic" sz="quarter" idx="49"/>
          </p:nvPr>
        </p:nvSpPr>
        <p:spPr>
          <a:xfrm>
            <a:off x="3625506" y="2446953"/>
            <a:ext cx="1069848" cy="795528"/>
          </a:xfrm>
        </p:spPr>
        <p:txBody>
          <a:bodyPr anchor="ctr" anchorCtr="0">
            <a:noAutofit/>
          </a:bodyPr>
          <a:lstStyle>
            <a:lvl1pPr marL="0" indent="0" algn="ctr">
              <a:buNone/>
              <a:defRPr sz="1400"/>
            </a:lvl1pPr>
          </a:lstStyle>
          <a:p>
            <a:r>
              <a:rPr lang="en-US"/>
              <a:t>Click icon to add picture</a:t>
            </a:r>
            <a:endParaRPr lang="ru-RU" dirty="0"/>
          </a:p>
        </p:txBody>
      </p:sp>
      <p:sp>
        <p:nvSpPr>
          <p:cNvPr id="23" name="Picture Placeholder 20">
            <a:extLst>
              <a:ext uri="{FF2B5EF4-FFF2-40B4-BE49-F238E27FC236}">
                <a16:creationId xmlns:a16="http://schemas.microsoft.com/office/drawing/2014/main" id="{3790D791-9C4C-4EAC-8EC6-2B8F7529A0A0}"/>
              </a:ext>
            </a:extLst>
          </p:cNvPr>
          <p:cNvSpPr>
            <a:spLocks noGrp="1"/>
          </p:cNvSpPr>
          <p:nvPr>
            <p:ph type="pic" sz="quarter" idx="50"/>
          </p:nvPr>
        </p:nvSpPr>
        <p:spPr>
          <a:xfrm>
            <a:off x="6411224" y="2446953"/>
            <a:ext cx="1069848" cy="795528"/>
          </a:xfrm>
        </p:spPr>
        <p:txBody>
          <a:bodyPr anchor="ctr" anchorCtr="0">
            <a:noAutofit/>
          </a:bodyPr>
          <a:lstStyle>
            <a:lvl1pPr marL="0" indent="0" algn="ctr">
              <a:buNone/>
              <a:defRPr sz="1400"/>
            </a:lvl1pPr>
          </a:lstStyle>
          <a:p>
            <a:r>
              <a:rPr lang="en-US"/>
              <a:t>Click icon to add picture</a:t>
            </a:r>
            <a:endParaRPr lang="ru-RU" dirty="0"/>
          </a:p>
        </p:txBody>
      </p:sp>
      <p:sp>
        <p:nvSpPr>
          <p:cNvPr id="24" name="Picture Placeholder 20">
            <a:extLst>
              <a:ext uri="{FF2B5EF4-FFF2-40B4-BE49-F238E27FC236}">
                <a16:creationId xmlns:a16="http://schemas.microsoft.com/office/drawing/2014/main" id="{04DD07A0-DC68-453E-B928-953969C06860}"/>
              </a:ext>
            </a:extLst>
          </p:cNvPr>
          <p:cNvSpPr>
            <a:spLocks noGrp="1"/>
          </p:cNvSpPr>
          <p:nvPr>
            <p:ph type="pic" sz="quarter" idx="51"/>
          </p:nvPr>
        </p:nvSpPr>
        <p:spPr>
          <a:xfrm>
            <a:off x="9196942" y="2446953"/>
            <a:ext cx="1069848" cy="795528"/>
          </a:xfrm>
        </p:spPr>
        <p:txBody>
          <a:bodyPr anchor="ctr" anchorCtr="0">
            <a:noAutofit/>
          </a:bodyPr>
          <a:lstStyle>
            <a:lvl1pPr marL="0" indent="0" algn="ctr">
              <a:buNone/>
              <a:defRPr sz="1400"/>
            </a:lvl1pPr>
          </a:lstStyle>
          <a:p>
            <a:r>
              <a:rPr lang="en-US"/>
              <a:t>Click icon to add picture</a:t>
            </a:r>
            <a:endParaRPr lang="ru-RU" dirty="0"/>
          </a:p>
        </p:txBody>
      </p:sp>
      <p:sp>
        <p:nvSpPr>
          <p:cNvPr id="26" name="Picture Placeholder 11">
            <a:extLst>
              <a:ext uri="{FF2B5EF4-FFF2-40B4-BE49-F238E27FC236}">
                <a16:creationId xmlns:a16="http://schemas.microsoft.com/office/drawing/2014/main" id="{0EE565DC-46C2-4F46-AFCF-D7D77AF99B04}"/>
              </a:ext>
            </a:extLst>
          </p:cNvPr>
          <p:cNvSpPr>
            <a:spLocks noGrp="1"/>
          </p:cNvSpPr>
          <p:nvPr>
            <p:ph type="pic" sz="quarter" idx="52"/>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1256452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Moniror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Rectangle 21">
            <a:extLst>
              <a:ext uri="{FF2B5EF4-FFF2-40B4-BE49-F238E27FC236}">
                <a16:creationId xmlns:a16="http://schemas.microsoft.com/office/drawing/2014/main" id="{D808BB97-79BE-43F2-AD10-528EEFEE61AB}"/>
              </a:ext>
            </a:extLst>
          </p:cNvPr>
          <p:cNvSpPr/>
          <p:nvPr userDrawn="1"/>
        </p:nvSpPr>
        <p:spPr>
          <a:xfrm>
            <a:off x="0" y="0"/>
            <a:ext cx="12192000" cy="37947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94760"/>
            <a:ext cx="12192000" cy="30632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41248" y="805472"/>
            <a:ext cx="8127212"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11/2/2018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4162794"/>
            <a:ext cx="2286000" cy="334918"/>
          </a:xfrm>
        </p:spPr>
        <p:txBody>
          <a:bodyPr lIns="0" tIns="0" rIns="0" bIns="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596010"/>
            <a:ext cx="2286000" cy="1142011"/>
          </a:xfrm>
        </p:spPr>
        <p:txBody>
          <a:bodyPr lIns="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4162794"/>
            <a:ext cx="2286000" cy="334918"/>
          </a:xfrm>
        </p:spPr>
        <p:txBody>
          <a:bodyPr lIns="0" tIns="0" rIns="0" bIns="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596010"/>
            <a:ext cx="2286000" cy="1142011"/>
          </a:xfrm>
        </p:spPr>
        <p:txBody>
          <a:bodyPr lIns="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8" name="Rectangle 7">
            <a:extLst>
              <a:ext uri="{FF2B5EF4-FFF2-40B4-BE49-F238E27FC236}">
                <a16:creationId xmlns:a16="http://schemas.microsoft.com/office/drawing/2014/main" id="{FB10DA4B-80F1-44A9-8C5F-93B634E0D0F8}"/>
              </a:ext>
            </a:extLst>
          </p:cNvPr>
          <p:cNvSpPr/>
          <p:nvPr userDrawn="1"/>
        </p:nvSpPr>
        <p:spPr>
          <a:xfrm>
            <a:off x="839788" y="2174510"/>
            <a:ext cx="4946904" cy="4096512"/>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Picture Placeholder 20">
            <a:extLst>
              <a:ext uri="{FF2B5EF4-FFF2-40B4-BE49-F238E27FC236}">
                <a16:creationId xmlns:a16="http://schemas.microsoft.com/office/drawing/2014/main" id="{9F34831C-234C-4CF5-969E-2D5618BDBB33}"/>
              </a:ext>
            </a:extLst>
          </p:cNvPr>
          <p:cNvSpPr>
            <a:spLocks noGrp="1"/>
          </p:cNvSpPr>
          <p:nvPr>
            <p:ph type="pic" sz="quarter" idx="50"/>
          </p:nvPr>
        </p:nvSpPr>
        <p:spPr>
          <a:xfrm>
            <a:off x="6411224" y="2623415"/>
            <a:ext cx="1069848" cy="795528"/>
          </a:xfrm>
        </p:spPr>
        <p:txBody>
          <a:bodyPr anchor="ctr" anchorCtr="0">
            <a:noAutofit/>
          </a:bodyPr>
          <a:lstStyle>
            <a:lvl1pPr marL="0" indent="0" algn="ctr">
              <a:buNone/>
              <a:defRPr sz="1400">
                <a:solidFill>
                  <a:schemeClr val="bg1"/>
                </a:solidFill>
              </a:defRPr>
            </a:lvl1pPr>
          </a:lstStyle>
          <a:p>
            <a:r>
              <a:rPr lang="en-US"/>
              <a:t>Click icon to add picture</a:t>
            </a:r>
            <a:endParaRPr lang="ru-RU" dirty="0"/>
          </a:p>
        </p:txBody>
      </p:sp>
      <p:sp>
        <p:nvSpPr>
          <p:cNvPr id="21" name="Picture Placeholder 20">
            <a:extLst>
              <a:ext uri="{FF2B5EF4-FFF2-40B4-BE49-F238E27FC236}">
                <a16:creationId xmlns:a16="http://schemas.microsoft.com/office/drawing/2014/main" id="{0F7D067F-9653-4BC2-A7E9-BE894EC5E2F6}"/>
              </a:ext>
            </a:extLst>
          </p:cNvPr>
          <p:cNvSpPr>
            <a:spLocks noGrp="1"/>
          </p:cNvSpPr>
          <p:nvPr>
            <p:ph type="pic" sz="quarter" idx="51"/>
          </p:nvPr>
        </p:nvSpPr>
        <p:spPr>
          <a:xfrm>
            <a:off x="9196942" y="2623415"/>
            <a:ext cx="1069848" cy="795528"/>
          </a:xfrm>
        </p:spPr>
        <p:txBody>
          <a:bodyPr anchor="ctr" anchorCtr="0">
            <a:noAutofit/>
          </a:bodyPr>
          <a:lstStyle>
            <a:lvl1pPr marL="0" indent="0" algn="ctr">
              <a:buNone/>
              <a:defRPr sz="1400">
                <a:solidFill>
                  <a:schemeClr val="bg1"/>
                </a:solidFill>
              </a:defRPr>
            </a:lvl1pPr>
          </a:lstStyle>
          <a:p>
            <a:r>
              <a:rPr lang="en-US"/>
              <a:t>Click icon to add picture</a:t>
            </a:r>
            <a:endParaRPr lang="ru-RU" dirty="0"/>
          </a:p>
        </p:txBody>
      </p:sp>
      <p:sp>
        <p:nvSpPr>
          <p:cNvPr id="11" name="Picture Placeholder 10">
            <a:extLst>
              <a:ext uri="{FF2B5EF4-FFF2-40B4-BE49-F238E27FC236}">
                <a16:creationId xmlns:a16="http://schemas.microsoft.com/office/drawing/2014/main" id="{E3C97C3B-5FB4-4D00-93DA-BCD15F899061}"/>
              </a:ext>
            </a:extLst>
          </p:cNvPr>
          <p:cNvSpPr>
            <a:spLocks noGrp="1"/>
          </p:cNvSpPr>
          <p:nvPr>
            <p:ph type="pic" sz="quarter" idx="52"/>
          </p:nvPr>
        </p:nvSpPr>
        <p:spPr>
          <a:xfrm>
            <a:off x="976313" y="2359025"/>
            <a:ext cx="4648200" cy="2873375"/>
          </a:xfrm>
          <a:ln w="25400">
            <a:solidFill>
              <a:schemeClr val="tx2"/>
            </a:solidFill>
          </a:ln>
        </p:spPr>
        <p:txBody>
          <a:bodyPr anchor="ctr" anchorCtr="0">
            <a:normAutofit/>
          </a:bodyPr>
          <a:lstStyle>
            <a:lvl1pPr marL="0" indent="0" algn="ctr">
              <a:buNone/>
              <a:defRPr sz="1400">
                <a:solidFill>
                  <a:schemeClr val="tx2"/>
                </a:solidFill>
              </a:defRPr>
            </a:lvl1pPr>
          </a:lstStyle>
          <a:p>
            <a:r>
              <a:rPr lang="en-US"/>
              <a:t>Click icon to add picture</a:t>
            </a:r>
            <a:endParaRPr lang="ru-RU" dirty="0"/>
          </a:p>
        </p:txBody>
      </p:sp>
      <p:sp>
        <p:nvSpPr>
          <p:cNvPr id="23" name="Picture Placeholder 11">
            <a:extLst>
              <a:ext uri="{FF2B5EF4-FFF2-40B4-BE49-F238E27FC236}">
                <a16:creationId xmlns:a16="http://schemas.microsoft.com/office/drawing/2014/main" id="{7EF3BAF8-222C-4E67-B4CF-081E9C0720A7}"/>
              </a:ext>
            </a:extLst>
          </p:cNvPr>
          <p:cNvSpPr>
            <a:spLocks noGrp="1"/>
          </p:cNvSpPr>
          <p:nvPr>
            <p:ph type="pic" sz="quarter" idx="53"/>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3153030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9" name="Rectangle 8">
            <a:extLst>
              <a:ext uri="{FF2B5EF4-FFF2-40B4-BE49-F238E27FC236}">
                <a16:creationId xmlns:a16="http://schemas.microsoft.com/office/drawing/2014/main" id="{16CD9829-C7D8-4164-BF7D-FD4B38C747F5}"/>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3467100" y="5349048"/>
            <a:ext cx="5257800" cy="552848"/>
          </a:xfrm>
        </p:spPr>
        <p:txBody>
          <a:bodyPr lIns="0" tIns="0" rIns="0" bIns="0" anchor="b" anchorCtr="0"/>
          <a:lstStyle>
            <a:lvl1pPr algn="ctr">
              <a:defRPr/>
            </a:lvl1pPr>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11/2/2018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4902600" y="868645"/>
            <a:ext cx="2386800" cy="486000"/>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1517898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Rectangle 19">
            <a:extLst>
              <a:ext uri="{FF2B5EF4-FFF2-40B4-BE49-F238E27FC236}">
                <a16:creationId xmlns:a16="http://schemas.microsoft.com/office/drawing/2014/main" id="{2F7D7942-83AE-46FF-83B1-84835F486286}"/>
              </a:ext>
            </a:extLst>
          </p:cNvPr>
          <p:cNvSpPr/>
          <p:nvPr userDrawn="1"/>
        </p:nvSpPr>
        <p:spPr>
          <a:xfrm>
            <a:off x="0" y="0"/>
            <a:ext cx="12192000" cy="317296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72968"/>
            <a:ext cx="12192000" cy="368503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599790"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11/2/2018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6613" y="3565295"/>
            <a:ext cx="3044952" cy="334918"/>
          </a:xfrm>
        </p:spPr>
        <p:txBody>
          <a:bodyPr lIns="0" tIns="0" rIns="0" bIns="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3" y="3998511"/>
            <a:ext cx="3044952" cy="1725728"/>
          </a:xfrm>
        </p:spPr>
        <p:txBody>
          <a:bodyPr lIns="3600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4637302" y="3565295"/>
            <a:ext cx="3044952" cy="334918"/>
          </a:xfrm>
        </p:spPr>
        <p:txBody>
          <a:bodyPr lIns="0" tIns="0" rIns="0" bIns="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4637302" y="3998511"/>
            <a:ext cx="3044952" cy="1725728"/>
          </a:xfrm>
        </p:spPr>
        <p:txBody>
          <a:bodyPr lIns="3600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8128799" cy="1234205"/>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23" name="Text Placeholder 2">
            <a:extLst>
              <a:ext uri="{FF2B5EF4-FFF2-40B4-BE49-F238E27FC236}">
                <a16:creationId xmlns:a16="http://schemas.microsoft.com/office/drawing/2014/main" id="{04C738A8-00FA-480E-9730-8625B9F8CF66}"/>
              </a:ext>
            </a:extLst>
          </p:cNvPr>
          <p:cNvSpPr>
            <a:spLocks noGrp="1"/>
          </p:cNvSpPr>
          <p:nvPr>
            <p:ph type="body" idx="48" hasCustomPrompt="1"/>
          </p:nvPr>
        </p:nvSpPr>
        <p:spPr>
          <a:xfrm>
            <a:off x="8437990" y="3565295"/>
            <a:ext cx="3044952" cy="334918"/>
          </a:xfrm>
        </p:spPr>
        <p:txBody>
          <a:bodyPr lIns="0" tIns="0" rIns="0" bIns="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24" name="Text Placeholder 11">
            <a:extLst>
              <a:ext uri="{FF2B5EF4-FFF2-40B4-BE49-F238E27FC236}">
                <a16:creationId xmlns:a16="http://schemas.microsoft.com/office/drawing/2014/main" id="{A7347BFF-8FB8-4EF0-81EE-3A9E7C6F236F}"/>
              </a:ext>
            </a:extLst>
          </p:cNvPr>
          <p:cNvSpPr>
            <a:spLocks noGrp="1"/>
          </p:cNvSpPr>
          <p:nvPr>
            <p:ph type="body" sz="quarter" idx="49"/>
          </p:nvPr>
        </p:nvSpPr>
        <p:spPr>
          <a:xfrm>
            <a:off x="8437990" y="3998511"/>
            <a:ext cx="3044952" cy="1725728"/>
          </a:xfrm>
        </p:spPr>
        <p:txBody>
          <a:bodyPr lIns="3600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21" name="Picture Placeholder 11">
            <a:extLst>
              <a:ext uri="{FF2B5EF4-FFF2-40B4-BE49-F238E27FC236}">
                <a16:creationId xmlns:a16="http://schemas.microsoft.com/office/drawing/2014/main" id="{7555D5F3-897A-4180-AC97-B866E5BBB2EF}"/>
              </a:ext>
            </a:extLst>
          </p:cNvPr>
          <p:cNvSpPr>
            <a:spLocks noGrp="1"/>
          </p:cNvSpPr>
          <p:nvPr>
            <p:ph type="pic" sz="quarter" idx="50"/>
          </p:nvPr>
        </p:nvSpPr>
        <p:spPr>
          <a:xfrm>
            <a:off x="9441997"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4124199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Cost 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Rectangle 21">
            <a:extLst>
              <a:ext uri="{FF2B5EF4-FFF2-40B4-BE49-F238E27FC236}">
                <a16:creationId xmlns:a16="http://schemas.microsoft.com/office/drawing/2014/main" id="{23980BA4-A23A-4C88-B574-5C1C7E0F1D99}"/>
              </a:ext>
            </a:extLst>
          </p:cNvPr>
          <p:cNvSpPr/>
          <p:nvPr userDrawn="1"/>
        </p:nvSpPr>
        <p:spPr>
          <a:xfrm>
            <a:off x="-1587"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03320"/>
            <a:ext cx="12192000" cy="315468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6802464"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11/2/2018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718924" y="4094681"/>
            <a:ext cx="3666744" cy="334918"/>
          </a:xfrm>
        </p:spPr>
        <p:txBody>
          <a:bodyPr lIns="0" tIns="0" rIns="0" bIns="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718924" y="4527898"/>
            <a:ext cx="3666744" cy="1374438"/>
          </a:xfrm>
        </p:spPr>
        <p:txBody>
          <a:bodyPr lIns="36000" tIns="0" rIns="0" bIns="0">
            <a:normAutofit/>
          </a:bodyPr>
          <a:lstStyle>
            <a:lvl1pPr marL="0" indent="0">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6498182" y="4094681"/>
            <a:ext cx="3666744" cy="334918"/>
          </a:xfrm>
        </p:spPr>
        <p:txBody>
          <a:bodyPr lIns="0" tIns="0" rIns="0" bIns="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6498182" y="4527898"/>
            <a:ext cx="3666744" cy="1374438"/>
          </a:xfrm>
        </p:spPr>
        <p:txBody>
          <a:bodyPr lIns="36000" tIns="0" rIns="0" bIns="0">
            <a:normAutofit/>
          </a:bodyPr>
          <a:lstStyle>
            <a:lvl1pPr marL="0" indent="0">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20" name="Text Placeholder 2">
            <a:extLst>
              <a:ext uri="{FF2B5EF4-FFF2-40B4-BE49-F238E27FC236}">
                <a16:creationId xmlns:a16="http://schemas.microsoft.com/office/drawing/2014/main" id="{9E693E7E-08CF-4C07-BFC7-C34D6269EFD9}"/>
              </a:ext>
            </a:extLst>
          </p:cNvPr>
          <p:cNvSpPr>
            <a:spLocks noGrp="1"/>
          </p:cNvSpPr>
          <p:nvPr>
            <p:ph type="body" idx="48" hasCustomPrompt="1"/>
          </p:nvPr>
        </p:nvSpPr>
        <p:spPr>
          <a:xfrm>
            <a:off x="1555148" y="2707188"/>
            <a:ext cx="3666744" cy="850147"/>
          </a:xfrm>
        </p:spPr>
        <p:txBody>
          <a:bodyPr lIns="0" tIns="0" rIns="0" bIns="0" anchor="b">
            <a:noAutofit/>
          </a:bodyPr>
          <a:lstStyle>
            <a:lvl1pPr marL="0" indent="0">
              <a:buNone/>
              <a:defRPr sz="7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$12,345</a:t>
            </a:r>
          </a:p>
        </p:txBody>
      </p:sp>
      <p:sp>
        <p:nvSpPr>
          <p:cNvPr id="21" name="Text Placeholder 2">
            <a:extLst>
              <a:ext uri="{FF2B5EF4-FFF2-40B4-BE49-F238E27FC236}">
                <a16:creationId xmlns:a16="http://schemas.microsoft.com/office/drawing/2014/main" id="{9D213FF3-2ADF-437D-9C3A-5C5821DBAF4E}"/>
              </a:ext>
            </a:extLst>
          </p:cNvPr>
          <p:cNvSpPr>
            <a:spLocks noGrp="1"/>
          </p:cNvSpPr>
          <p:nvPr>
            <p:ph type="body" idx="49" hasCustomPrompt="1"/>
          </p:nvPr>
        </p:nvSpPr>
        <p:spPr>
          <a:xfrm>
            <a:off x="6334406" y="2707188"/>
            <a:ext cx="3666744" cy="850147"/>
          </a:xfrm>
        </p:spPr>
        <p:txBody>
          <a:bodyPr lIns="0" tIns="0" rIns="0" bIns="0" anchor="b">
            <a:noAutofit/>
          </a:bodyPr>
          <a:lstStyle>
            <a:lvl1pPr marL="0" indent="0">
              <a:buNone/>
              <a:defRPr sz="7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$6,789</a:t>
            </a:r>
          </a:p>
        </p:txBody>
      </p:sp>
      <p:sp>
        <p:nvSpPr>
          <p:cNvPr id="23" name="Picture Placeholder 11">
            <a:extLst>
              <a:ext uri="{FF2B5EF4-FFF2-40B4-BE49-F238E27FC236}">
                <a16:creationId xmlns:a16="http://schemas.microsoft.com/office/drawing/2014/main" id="{E7019E9C-AA4E-4592-97BE-BF366FFA1A72}"/>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1520509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ircle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5" name="Rectangle 24">
            <a:extLst>
              <a:ext uri="{FF2B5EF4-FFF2-40B4-BE49-F238E27FC236}">
                <a16:creationId xmlns:a16="http://schemas.microsoft.com/office/drawing/2014/main" id="{938F4135-A9EE-4D29-A8AB-5DEB57ABC181}"/>
              </a:ext>
            </a:extLst>
          </p:cNvPr>
          <p:cNvSpPr/>
          <p:nvPr userDrawn="1"/>
        </p:nvSpPr>
        <p:spPr>
          <a:xfrm>
            <a:off x="-1587"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690968"/>
            <a:ext cx="12192000" cy="3167031"/>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081434"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11/2/2018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587236" y="4798586"/>
            <a:ext cx="2577284" cy="334918"/>
          </a:xfrm>
        </p:spPr>
        <p:txBody>
          <a:bodyPr lIns="0" tIns="0" rIns="0" bIns="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587236" y="5235475"/>
            <a:ext cx="2577284" cy="705923"/>
          </a:xfrm>
        </p:spPr>
        <p:txBody>
          <a:bodyPr lIns="36000" tIns="0" rIns="0" bIns="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8" name="Oval 7">
            <a:extLst>
              <a:ext uri="{FF2B5EF4-FFF2-40B4-BE49-F238E27FC236}">
                <a16:creationId xmlns:a16="http://schemas.microsoft.com/office/drawing/2014/main" id="{AA62DB99-23AA-4B84-915B-58A12122905A}"/>
              </a:ext>
            </a:extLst>
          </p:cNvPr>
          <p:cNvSpPr/>
          <p:nvPr userDrawn="1"/>
        </p:nvSpPr>
        <p:spPr>
          <a:xfrm>
            <a:off x="1969178" y="2806082"/>
            <a:ext cx="1847088" cy="184708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1" name="Oval 30">
            <a:extLst>
              <a:ext uri="{FF2B5EF4-FFF2-40B4-BE49-F238E27FC236}">
                <a16:creationId xmlns:a16="http://schemas.microsoft.com/office/drawing/2014/main" id="{87C4674D-D19C-4346-8AB3-EEC70C5BA12B}"/>
              </a:ext>
            </a:extLst>
          </p:cNvPr>
          <p:cNvSpPr/>
          <p:nvPr userDrawn="1"/>
        </p:nvSpPr>
        <p:spPr>
          <a:xfrm>
            <a:off x="4730062" y="2358026"/>
            <a:ext cx="2295144" cy="229514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2" name="Oval 31">
            <a:extLst>
              <a:ext uri="{FF2B5EF4-FFF2-40B4-BE49-F238E27FC236}">
                <a16:creationId xmlns:a16="http://schemas.microsoft.com/office/drawing/2014/main" id="{232287E6-00FD-4CA9-879A-D113874BCAF3}"/>
              </a:ext>
            </a:extLst>
          </p:cNvPr>
          <p:cNvSpPr/>
          <p:nvPr userDrawn="1"/>
        </p:nvSpPr>
        <p:spPr>
          <a:xfrm>
            <a:off x="7613594" y="2037986"/>
            <a:ext cx="2615184" cy="261518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3" name="Text Placeholder 2">
            <a:extLst>
              <a:ext uri="{FF2B5EF4-FFF2-40B4-BE49-F238E27FC236}">
                <a16:creationId xmlns:a16="http://schemas.microsoft.com/office/drawing/2014/main" id="{24B6C5DB-65E0-4261-A490-0CEBD77B8A6C}"/>
              </a:ext>
            </a:extLst>
          </p:cNvPr>
          <p:cNvSpPr>
            <a:spLocks noGrp="1"/>
          </p:cNvSpPr>
          <p:nvPr>
            <p:ph type="body" idx="48" hasCustomPrompt="1"/>
          </p:nvPr>
        </p:nvSpPr>
        <p:spPr>
          <a:xfrm>
            <a:off x="2022734" y="3082272"/>
            <a:ext cx="1739976" cy="955575"/>
          </a:xfrm>
        </p:spPr>
        <p:txBody>
          <a:bodyPr lIns="0" tIns="0" rIns="0" bIns="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$25</a:t>
            </a:r>
          </a:p>
        </p:txBody>
      </p:sp>
      <p:sp>
        <p:nvSpPr>
          <p:cNvPr id="34" name="Text Placeholder 2">
            <a:extLst>
              <a:ext uri="{FF2B5EF4-FFF2-40B4-BE49-F238E27FC236}">
                <a16:creationId xmlns:a16="http://schemas.microsoft.com/office/drawing/2014/main" id="{86AFF07C-4D15-4A29-B939-C47256023C91}"/>
              </a:ext>
            </a:extLst>
          </p:cNvPr>
          <p:cNvSpPr>
            <a:spLocks noGrp="1"/>
          </p:cNvSpPr>
          <p:nvPr>
            <p:ph type="body" idx="49" hasCustomPrompt="1"/>
          </p:nvPr>
        </p:nvSpPr>
        <p:spPr>
          <a:xfrm>
            <a:off x="2022734" y="4075184"/>
            <a:ext cx="1739976" cy="280931"/>
          </a:xfrm>
        </p:spPr>
        <p:txBody>
          <a:bodyPr lIns="0" tIns="0" rIns="0" bIns="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Billion</a:t>
            </a:r>
          </a:p>
        </p:txBody>
      </p:sp>
      <p:sp>
        <p:nvSpPr>
          <p:cNvPr id="35" name="Text Placeholder 2">
            <a:extLst>
              <a:ext uri="{FF2B5EF4-FFF2-40B4-BE49-F238E27FC236}">
                <a16:creationId xmlns:a16="http://schemas.microsoft.com/office/drawing/2014/main" id="{2C71864B-9476-4445-B961-A4480119AB3B}"/>
              </a:ext>
            </a:extLst>
          </p:cNvPr>
          <p:cNvSpPr>
            <a:spLocks noGrp="1"/>
          </p:cNvSpPr>
          <p:nvPr>
            <p:ph type="body" idx="50" hasCustomPrompt="1"/>
          </p:nvPr>
        </p:nvSpPr>
        <p:spPr>
          <a:xfrm>
            <a:off x="5007646" y="2886747"/>
            <a:ext cx="1739976" cy="955575"/>
          </a:xfrm>
        </p:spPr>
        <p:txBody>
          <a:bodyPr lIns="0" tIns="0" rIns="0" bIns="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$50</a:t>
            </a:r>
          </a:p>
        </p:txBody>
      </p:sp>
      <p:sp>
        <p:nvSpPr>
          <p:cNvPr id="36" name="Text Placeholder 2">
            <a:extLst>
              <a:ext uri="{FF2B5EF4-FFF2-40B4-BE49-F238E27FC236}">
                <a16:creationId xmlns:a16="http://schemas.microsoft.com/office/drawing/2014/main" id="{B2AAA459-A7E1-451E-BABB-0C87139B389F}"/>
              </a:ext>
            </a:extLst>
          </p:cNvPr>
          <p:cNvSpPr>
            <a:spLocks noGrp="1"/>
          </p:cNvSpPr>
          <p:nvPr>
            <p:ph type="body" idx="51" hasCustomPrompt="1"/>
          </p:nvPr>
        </p:nvSpPr>
        <p:spPr>
          <a:xfrm>
            <a:off x="5007646" y="3879659"/>
            <a:ext cx="1739976" cy="280931"/>
          </a:xfrm>
        </p:spPr>
        <p:txBody>
          <a:bodyPr lIns="0" tIns="0" rIns="0" bIns="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Billion</a:t>
            </a:r>
          </a:p>
        </p:txBody>
      </p:sp>
      <p:sp>
        <p:nvSpPr>
          <p:cNvPr id="37" name="Text Placeholder 2">
            <a:extLst>
              <a:ext uri="{FF2B5EF4-FFF2-40B4-BE49-F238E27FC236}">
                <a16:creationId xmlns:a16="http://schemas.microsoft.com/office/drawing/2014/main" id="{DF679BEC-0CFD-449F-B3E0-BB712F00052B}"/>
              </a:ext>
            </a:extLst>
          </p:cNvPr>
          <p:cNvSpPr>
            <a:spLocks noGrp="1"/>
          </p:cNvSpPr>
          <p:nvPr>
            <p:ph type="body" idx="52" hasCustomPrompt="1"/>
          </p:nvPr>
        </p:nvSpPr>
        <p:spPr>
          <a:xfrm>
            <a:off x="7761966" y="2723457"/>
            <a:ext cx="2295144" cy="955575"/>
          </a:xfrm>
        </p:spPr>
        <p:txBody>
          <a:bodyPr lIns="0" tIns="0" rIns="0" bIns="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$100</a:t>
            </a:r>
          </a:p>
        </p:txBody>
      </p:sp>
      <p:sp>
        <p:nvSpPr>
          <p:cNvPr id="38" name="Text Placeholder 2">
            <a:extLst>
              <a:ext uri="{FF2B5EF4-FFF2-40B4-BE49-F238E27FC236}">
                <a16:creationId xmlns:a16="http://schemas.microsoft.com/office/drawing/2014/main" id="{65220FFF-D7A7-4DFC-97E2-8D717A6B97FF}"/>
              </a:ext>
            </a:extLst>
          </p:cNvPr>
          <p:cNvSpPr>
            <a:spLocks noGrp="1"/>
          </p:cNvSpPr>
          <p:nvPr>
            <p:ph type="body" idx="53" hasCustomPrompt="1"/>
          </p:nvPr>
        </p:nvSpPr>
        <p:spPr>
          <a:xfrm>
            <a:off x="8038166" y="3716369"/>
            <a:ext cx="1739976" cy="280931"/>
          </a:xfrm>
        </p:spPr>
        <p:txBody>
          <a:bodyPr lIns="0" tIns="0" rIns="0" bIns="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Billion</a:t>
            </a:r>
          </a:p>
        </p:txBody>
      </p:sp>
      <p:sp>
        <p:nvSpPr>
          <p:cNvPr id="39" name="Text Placeholder 2">
            <a:extLst>
              <a:ext uri="{FF2B5EF4-FFF2-40B4-BE49-F238E27FC236}">
                <a16:creationId xmlns:a16="http://schemas.microsoft.com/office/drawing/2014/main" id="{33C0B4F4-FAB3-45B3-A57B-B8A00F765A8C}"/>
              </a:ext>
            </a:extLst>
          </p:cNvPr>
          <p:cNvSpPr>
            <a:spLocks noGrp="1"/>
          </p:cNvSpPr>
          <p:nvPr>
            <p:ph type="body" idx="54" hasCustomPrompt="1"/>
          </p:nvPr>
        </p:nvSpPr>
        <p:spPr>
          <a:xfrm>
            <a:off x="4587884" y="4798586"/>
            <a:ext cx="2577284" cy="334918"/>
          </a:xfrm>
        </p:spPr>
        <p:txBody>
          <a:bodyPr lIns="0" tIns="0" rIns="0" bIns="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40" name="Text Placeholder 11">
            <a:extLst>
              <a:ext uri="{FF2B5EF4-FFF2-40B4-BE49-F238E27FC236}">
                <a16:creationId xmlns:a16="http://schemas.microsoft.com/office/drawing/2014/main" id="{2710ED40-A455-4EEF-AAD2-1479EE311ABC}"/>
              </a:ext>
            </a:extLst>
          </p:cNvPr>
          <p:cNvSpPr>
            <a:spLocks noGrp="1"/>
          </p:cNvSpPr>
          <p:nvPr>
            <p:ph type="body" sz="quarter" idx="55"/>
          </p:nvPr>
        </p:nvSpPr>
        <p:spPr>
          <a:xfrm>
            <a:off x="4587884" y="5240927"/>
            <a:ext cx="2577284" cy="705923"/>
          </a:xfrm>
        </p:spPr>
        <p:txBody>
          <a:bodyPr lIns="36000" tIns="0" rIns="0" bIns="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45" name="Text Placeholder 2">
            <a:extLst>
              <a:ext uri="{FF2B5EF4-FFF2-40B4-BE49-F238E27FC236}">
                <a16:creationId xmlns:a16="http://schemas.microsoft.com/office/drawing/2014/main" id="{A9FC0BF2-FC28-43C1-864A-CAB49C8381A2}"/>
              </a:ext>
            </a:extLst>
          </p:cNvPr>
          <p:cNvSpPr>
            <a:spLocks noGrp="1"/>
          </p:cNvSpPr>
          <p:nvPr>
            <p:ph type="body" idx="56" hasCustomPrompt="1"/>
          </p:nvPr>
        </p:nvSpPr>
        <p:spPr>
          <a:xfrm>
            <a:off x="7654886" y="4798586"/>
            <a:ext cx="2577284" cy="334918"/>
          </a:xfrm>
        </p:spPr>
        <p:txBody>
          <a:bodyPr lIns="0" tIns="0" rIns="0" bIns="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46" name="Text Placeholder 11">
            <a:extLst>
              <a:ext uri="{FF2B5EF4-FFF2-40B4-BE49-F238E27FC236}">
                <a16:creationId xmlns:a16="http://schemas.microsoft.com/office/drawing/2014/main" id="{F4793ACF-6372-4346-9E08-F9E4D2584763}"/>
              </a:ext>
            </a:extLst>
          </p:cNvPr>
          <p:cNvSpPr>
            <a:spLocks noGrp="1"/>
          </p:cNvSpPr>
          <p:nvPr>
            <p:ph type="body" sz="quarter" idx="57"/>
          </p:nvPr>
        </p:nvSpPr>
        <p:spPr>
          <a:xfrm>
            <a:off x="7654886" y="5231802"/>
            <a:ext cx="2577284" cy="705923"/>
          </a:xfrm>
        </p:spPr>
        <p:txBody>
          <a:bodyPr lIns="36000" tIns="0" rIns="0" bIns="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26" name="Picture Placeholder 11">
            <a:extLst>
              <a:ext uri="{FF2B5EF4-FFF2-40B4-BE49-F238E27FC236}">
                <a16:creationId xmlns:a16="http://schemas.microsoft.com/office/drawing/2014/main" id="{F3FD923B-7063-49D8-8286-0F8424648970}"/>
              </a:ext>
            </a:extLst>
          </p:cNvPr>
          <p:cNvSpPr>
            <a:spLocks noGrp="1"/>
          </p:cNvSpPr>
          <p:nvPr>
            <p:ph type="pic" sz="quarter" idx="58"/>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24707766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4" name="Rectangle 13">
            <a:extLst>
              <a:ext uri="{FF2B5EF4-FFF2-40B4-BE49-F238E27FC236}">
                <a16:creationId xmlns:a16="http://schemas.microsoft.com/office/drawing/2014/main" id="{72DA9D50-F092-4CE4-833F-A116EB21A237}"/>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990088"/>
            <a:ext cx="12192000" cy="386791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11/2/2018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3340707"/>
            <a:ext cx="3666744" cy="334918"/>
          </a:xfrm>
        </p:spPr>
        <p:txBody>
          <a:bodyPr lIns="0" tIns="0" rIns="0" bIns="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2" y="3773923"/>
            <a:ext cx="5259387" cy="2087752"/>
          </a:xfrm>
        </p:spPr>
        <p:txBody>
          <a:bodyPr lIns="0" tIns="0" rIns="0" bIns="0">
            <a:normAutofit/>
          </a:bodyPr>
          <a:lstStyle>
            <a:lvl1pPr marL="216000" indent="-216000">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25" name="Text Placeholder 2">
            <a:extLst>
              <a:ext uri="{FF2B5EF4-FFF2-40B4-BE49-F238E27FC236}">
                <a16:creationId xmlns:a16="http://schemas.microsoft.com/office/drawing/2014/main" id="{E3E44B3E-B67E-47BB-9B17-495800CC539C}"/>
              </a:ext>
            </a:extLst>
          </p:cNvPr>
          <p:cNvSpPr>
            <a:spLocks noGrp="1"/>
          </p:cNvSpPr>
          <p:nvPr>
            <p:ph type="body" idx="48" hasCustomPrompt="1"/>
          </p:nvPr>
        </p:nvSpPr>
        <p:spPr>
          <a:xfrm>
            <a:off x="6682936" y="3353508"/>
            <a:ext cx="3666744" cy="334918"/>
          </a:xfrm>
        </p:spPr>
        <p:txBody>
          <a:bodyPr lIns="0" tIns="0" rIns="0" bIns="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26" name="Text Placeholder 11">
            <a:extLst>
              <a:ext uri="{FF2B5EF4-FFF2-40B4-BE49-F238E27FC236}">
                <a16:creationId xmlns:a16="http://schemas.microsoft.com/office/drawing/2014/main" id="{3E6654E2-1600-436C-996F-AB13D779B069}"/>
              </a:ext>
            </a:extLst>
          </p:cNvPr>
          <p:cNvSpPr>
            <a:spLocks noGrp="1"/>
          </p:cNvSpPr>
          <p:nvPr>
            <p:ph type="body" sz="quarter" idx="49"/>
          </p:nvPr>
        </p:nvSpPr>
        <p:spPr>
          <a:xfrm>
            <a:off x="6466097" y="3786724"/>
            <a:ext cx="5068178" cy="2087752"/>
          </a:xfrm>
        </p:spPr>
        <p:txBody>
          <a:bodyPr lIns="0" tIns="0" rIns="0" bIns="0">
            <a:normAutofit/>
          </a:bodyPr>
          <a:lstStyle>
            <a:lvl1pPr marL="216000" indent="-216000">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7" name="Picture Placeholder 11">
            <a:extLst>
              <a:ext uri="{FF2B5EF4-FFF2-40B4-BE49-F238E27FC236}">
                <a16:creationId xmlns:a16="http://schemas.microsoft.com/office/drawing/2014/main" id="{11B1F208-6C15-4A3F-B7B4-388A18DC2B14}"/>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2002558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mpetition Content Layout">
    <p:bg>
      <p:bgPr>
        <a:blipFill>
          <a:blip r:embed="rId2"/>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3" name="Rectangle 32">
            <a:extLst>
              <a:ext uri="{FF2B5EF4-FFF2-40B4-BE49-F238E27FC236}">
                <a16:creationId xmlns:a16="http://schemas.microsoft.com/office/drawing/2014/main" id="{CCE7ADE7-21F0-4422-AD3C-0A7865E4FAB1}"/>
              </a:ext>
            </a:extLst>
          </p:cNvPr>
          <p:cNvSpPr/>
          <p:nvPr userDrawn="1"/>
        </p:nvSpPr>
        <p:spPr>
          <a:xfrm>
            <a:off x="0"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2" name="Rectangle 31">
            <a:extLst>
              <a:ext uri="{FF2B5EF4-FFF2-40B4-BE49-F238E27FC236}">
                <a16:creationId xmlns:a16="http://schemas.microsoft.com/office/drawing/2014/main" id="{06F00F53-9697-4331-BE9F-B94FA62B0402}"/>
              </a:ext>
            </a:extLst>
          </p:cNvPr>
          <p:cNvSpPr/>
          <p:nvPr userDrawn="1"/>
        </p:nvSpPr>
        <p:spPr>
          <a:xfrm>
            <a:off x="0" y="1528174"/>
            <a:ext cx="12192000" cy="5329825"/>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7430939"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11/2/2018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8965413" y="1975905"/>
            <a:ext cx="2386584" cy="484632"/>
          </a:xfrm>
          <a:prstGeom prst="roundRect">
            <a:avLst/>
          </a:prstGeom>
          <a:noFill/>
          <a:ln>
            <a:noFill/>
          </a:ln>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
        <p:nvSpPr>
          <p:cNvPr id="14" name="Picture Placeholder 11" descr="Competitors logos quadrant">
            <a:extLst>
              <a:ext uri="{FF2B5EF4-FFF2-40B4-BE49-F238E27FC236}">
                <a16:creationId xmlns:a16="http://schemas.microsoft.com/office/drawing/2014/main" id="{B02B30B1-85C9-4BFB-89EF-F61F699F9CB9}"/>
              </a:ext>
            </a:extLst>
          </p:cNvPr>
          <p:cNvSpPr>
            <a:spLocks noGrp="1"/>
          </p:cNvSpPr>
          <p:nvPr>
            <p:ph type="pic" sz="quarter" idx="39" hasCustomPrompt="1"/>
          </p:nvPr>
        </p:nvSpPr>
        <p:spPr>
          <a:xfrm>
            <a:off x="3479892" y="2503607"/>
            <a:ext cx="1772153" cy="777240"/>
          </a:xfrm>
          <a:prstGeom prst="roundRect">
            <a:avLst/>
          </a:prstGeom>
          <a:solidFill>
            <a:schemeClr val="accent3">
              <a:alpha val="50000"/>
            </a:schemeClr>
          </a:solidFill>
          <a:ln>
            <a:solidFill>
              <a:schemeClr val="tx2"/>
            </a:solidFill>
          </a:ln>
        </p:spPr>
        <p:txBody>
          <a:bodyPr anchor="ctr" anchorCtr="0">
            <a:noAutofit/>
          </a:bodyPr>
          <a:lstStyle>
            <a:lvl1pPr marL="0" indent="0" algn="ctr">
              <a:buNone/>
              <a:defRPr sz="1400" i="1">
                <a:solidFill>
                  <a:schemeClr val="bg1"/>
                </a:solidFill>
              </a:defRPr>
            </a:lvl1pPr>
          </a:lstStyle>
          <a:p>
            <a:r>
              <a:rPr lang="en-US" dirty="0"/>
              <a:t>Competitor 2</a:t>
            </a:r>
          </a:p>
          <a:p>
            <a:r>
              <a:rPr lang="en-US" dirty="0"/>
              <a:t>Logo</a:t>
            </a:r>
            <a:endParaRPr lang="ru-RU" dirty="0"/>
          </a:p>
        </p:txBody>
      </p:sp>
      <p:sp>
        <p:nvSpPr>
          <p:cNvPr id="17" name="Picture Placeholder 11" descr="Competitors logos quadrant">
            <a:extLst>
              <a:ext uri="{FF2B5EF4-FFF2-40B4-BE49-F238E27FC236}">
                <a16:creationId xmlns:a16="http://schemas.microsoft.com/office/drawing/2014/main" id="{BB248D0D-569D-4CE5-B4A5-1CB766D4BC25}"/>
              </a:ext>
            </a:extLst>
          </p:cNvPr>
          <p:cNvSpPr>
            <a:spLocks noGrp="1"/>
          </p:cNvSpPr>
          <p:nvPr>
            <p:ph type="pic" sz="quarter" idx="40" hasCustomPrompt="1"/>
          </p:nvPr>
        </p:nvSpPr>
        <p:spPr>
          <a:xfrm>
            <a:off x="1341365" y="2069258"/>
            <a:ext cx="1655064" cy="777240"/>
          </a:xfrm>
          <a:prstGeom prst="roundRect">
            <a:avLst/>
          </a:prstGeom>
          <a:solidFill>
            <a:schemeClr val="accent3">
              <a:alpha val="50000"/>
            </a:schemeClr>
          </a:solidFill>
          <a:ln>
            <a:solidFill>
              <a:schemeClr val="tx2"/>
            </a:solidFill>
          </a:ln>
        </p:spPr>
        <p:txBody>
          <a:bodyPr anchor="ctr" anchorCtr="0">
            <a:noAutofit/>
          </a:bodyPr>
          <a:lstStyle>
            <a:lvl1pPr marL="0" indent="0" algn="ctr">
              <a:buNone/>
              <a:defRPr sz="1400" i="1">
                <a:solidFill>
                  <a:schemeClr val="bg1"/>
                </a:solidFill>
              </a:defRPr>
            </a:lvl1pPr>
          </a:lstStyle>
          <a:p>
            <a:r>
              <a:rPr lang="en-US" dirty="0"/>
              <a:t>Competitor </a:t>
            </a:r>
            <a:r>
              <a:rPr lang="ru-RU" dirty="0"/>
              <a:t>1</a:t>
            </a:r>
            <a:endParaRPr lang="en-US" dirty="0"/>
          </a:p>
          <a:p>
            <a:r>
              <a:rPr lang="en-US" dirty="0"/>
              <a:t>Logo</a:t>
            </a:r>
            <a:endParaRPr lang="ru-RU" dirty="0"/>
          </a:p>
        </p:txBody>
      </p:sp>
      <p:sp>
        <p:nvSpPr>
          <p:cNvPr id="18" name="Picture Placeholder 11" descr="Competitors logos quadrant">
            <a:extLst>
              <a:ext uri="{FF2B5EF4-FFF2-40B4-BE49-F238E27FC236}">
                <a16:creationId xmlns:a16="http://schemas.microsoft.com/office/drawing/2014/main" id="{63441834-C0B7-467E-BB8A-077BFB4CC64D}"/>
              </a:ext>
            </a:extLst>
          </p:cNvPr>
          <p:cNvSpPr>
            <a:spLocks noGrp="1"/>
          </p:cNvSpPr>
          <p:nvPr>
            <p:ph type="pic" sz="quarter" idx="41" hasCustomPrompt="1"/>
          </p:nvPr>
        </p:nvSpPr>
        <p:spPr>
          <a:xfrm>
            <a:off x="2209800" y="4684388"/>
            <a:ext cx="1772153" cy="777240"/>
          </a:xfrm>
          <a:prstGeom prst="roundRect">
            <a:avLst/>
          </a:prstGeom>
          <a:solidFill>
            <a:schemeClr val="accent3">
              <a:alpha val="50000"/>
            </a:schemeClr>
          </a:solidFill>
          <a:ln>
            <a:solidFill>
              <a:schemeClr val="tx2"/>
            </a:solidFill>
          </a:ln>
        </p:spPr>
        <p:txBody>
          <a:bodyPr anchor="ctr" anchorCtr="0">
            <a:noAutofit/>
          </a:bodyPr>
          <a:lstStyle>
            <a:lvl1pPr marL="0" indent="0" algn="ctr">
              <a:buNone/>
              <a:defRPr sz="1400" i="1">
                <a:solidFill>
                  <a:schemeClr val="bg1"/>
                </a:solidFill>
              </a:defRPr>
            </a:lvl1pPr>
          </a:lstStyle>
          <a:p>
            <a:r>
              <a:rPr lang="en-US" dirty="0"/>
              <a:t>Competitor </a:t>
            </a:r>
            <a:r>
              <a:rPr lang="ru-RU" dirty="0"/>
              <a:t>3</a:t>
            </a:r>
            <a:endParaRPr lang="en-US" dirty="0"/>
          </a:p>
          <a:p>
            <a:r>
              <a:rPr lang="en-US" dirty="0"/>
              <a:t>Logo</a:t>
            </a:r>
            <a:endParaRPr lang="ru-RU" dirty="0"/>
          </a:p>
        </p:txBody>
      </p:sp>
      <p:sp>
        <p:nvSpPr>
          <p:cNvPr id="20" name="Picture Placeholder 11" descr="Competitors logos quadrant">
            <a:extLst>
              <a:ext uri="{FF2B5EF4-FFF2-40B4-BE49-F238E27FC236}">
                <a16:creationId xmlns:a16="http://schemas.microsoft.com/office/drawing/2014/main" id="{4845EF5C-F9AE-4C81-B40A-0EF51B853911}"/>
              </a:ext>
            </a:extLst>
          </p:cNvPr>
          <p:cNvSpPr>
            <a:spLocks noGrp="1"/>
          </p:cNvSpPr>
          <p:nvPr>
            <p:ph type="pic" sz="quarter" idx="42" hasCustomPrompt="1"/>
          </p:nvPr>
        </p:nvSpPr>
        <p:spPr>
          <a:xfrm>
            <a:off x="6654710" y="2594867"/>
            <a:ext cx="1772153" cy="777240"/>
          </a:xfrm>
          <a:prstGeom prst="roundRect">
            <a:avLst/>
          </a:prstGeom>
          <a:solidFill>
            <a:schemeClr val="accent3">
              <a:alpha val="50000"/>
            </a:schemeClr>
          </a:solidFill>
          <a:ln>
            <a:solidFill>
              <a:schemeClr val="tx2"/>
            </a:solidFill>
          </a:ln>
        </p:spPr>
        <p:txBody>
          <a:bodyPr anchor="ctr" anchorCtr="0">
            <a:noAutofit/>
          </a:bodyPr>
          <a:lstStyle>
            <a:lvl1pPr marL="0" indent="0" algn="ctr">
              <a:buNone/>
              <a:defRPr sz="1400" i="1">
                <a:solidFill>
                  <a:schemeClr val="bg1"/>
                </a:solidFill>
              </a:defRPr>
            </a:lvl1pPr>
          </a:lstStyle>
          <a:p>
            <a:r>
              <a:rPr lang="en-US" dirty="0"/>
              <a:t>Competitor </a:t>
            </a:r>
            <a:r>
              <a:rPr lang="ru-RU" dirty="0"/>
              <a:t>4</a:t>
            </a:r>
            <a:endParaRPr lang="en-US" dirty="0"/>
          </a:p>
          <a:p>
            <a:r>
              <a:rPr lang="en-US" dirty="0"/>
              <a:t>Logo</a:t>
            </a:r>
            <a:r>
              <a:rPr lang="ru-RU" dirty="0"/>
              <a:t>я</a:t>
            </a:r>
          </a:p>
        </p:txBody>
      </p:sp>
      <p:sp>
        <p:nvSpPr>
          <p:cNvPr id="21" name="Picture Placeholder 11" descr="Competitors logos quadrant">
            <a:extLst>
              <a:ext uri="{FF2B5EF4-FFF2-40B4-BE49-F238E27FC236}">
                <a16:creationId xmlns:a16="http://schemas.microsoft.com/office/drawing/2014/main" id="{75396269-14C7-4297-BE40-EB61A04CF4C8}"/>
              </a:ext>
            </a:extLst>
          </p:cNvPr>
          <p:cNvSpPr>
            <a:spLocks noGrp="1"/>
          </p:cNvSpPr>
          <p:nvPr>
            <p:ph type="pic" sz="quarter" idx="43" hasCustomPrompt="1"/>
          </p:nvPr>
        </p:nvSpPr>
        <p:spPr>
          <a:xfrm>
            <a:off x="6455537" y="4853700"/>
            <a:ext cx="1772153" cy="777240"/>
          </a:xfrm>
          <a:prstGeom prst="roundRect">
            <a:avLst/>
          </a:prstGeom>
          <a:solidFill>
            <a:schemeClr val="accent3">
              <a:alpha val="50000"/>
            </a:schemeClr>
          </a:solidFill>
          <a:ln>
            <a:solidFill>
              <a:schemeClr val="tx2"/>
            </a:solidFill>
          </a:ln>
        </p:spPr>
        <p:txBody>
          <a:bodyPr anchor="ctr" anchorCtr="0">
            <a:noAutofit/>
          </a:bodyPr>
          <a:lstStyle>
            <a:lvl1pPr marL="0" indent="0" algn="ctr">
              <a:buNone/>
              <a:defRPr sz="1400" i="1">
                <a:solidFill>
                  <a:schemeClr val="bg1"/>
                </a:solidFill>
              </a:defRPr>
            </a:lvl1pPr>
          </a:lstStyle>
          <a:p>
            <a:r>
              <a:rPr lang="en-US" dirty="0"/>
              <a:t>Competitor </a:t>
            </a:r>
            <a:r>
              <a:rPr lang="ru-RU" dirty="0"/>
              <a:t>5</a:t>
            </a:r>
            <a:endParaRPr lang="en-US" dirty="0"/>
          </a:p>
          <a:p>
            <a:r>
              <a:rPr lang="en-US" dirty="0"/>
              <a:t>Logo</a:t>
            </a:r>
            <a:endParaRPr lang="ru-RU" dirty="0"/>
          </a:p>
        </p:txBody>
      </p:sp>
      <p:sp>
        <p:nvSpPr>
          <p:cNvPr id="22" name="Picture Placeholder 11" descr="Competitors logos quadrant">
            <a:extLst>
              <a:ext uri="{FF2B5EF4-FFF2-40B4-BE49-F238E27FC236}">
                <a16:creationId xmlns:a16="http://schemas.microsoft.com/office/drawing/2014/main" id="{A9EC32D0-3CC5-4D03-90E1-35DD544F353D}"/>
              </a:ext>
            </a:extLst>
          </p:cNvPr>
          <p:cNvSpPr>
            <a:spLocks noGrp="1"/>
          </p:cNvSpPr>
          <p:nvPr>
            <p:ph type="pic" sz="quarter" idx="44" hasCustomPrompt="1"/>
          </p:nvPr>
        </p:nvSpPr>
        <p:spPr>
          <a:xfrm>
            <a:off x="8965413" y="4121940"/>
            <a:ext cx="1772153" cy="777240"/>
          </a:xfrm>
          <a:prstGeom prst="roundRect">
            <a:avLst/>
          </a:prstGeom>
          <a:solidFill>
            <a:schemeClr val="accent3">
              <a:alpha val="50000"/>
            </a:schemeClr>
          </a:solidFill>
          <a:ln>
            <a:solidFill>
              <a:schemeClr val="tx2"/>
            </a:solidFill>
          </a:ln>
        </p:spPr>
        <p:txBody>
          <a:bodyPr anchor="ctr" anchorCtr="0">
            <a:noAutofit/>
          </a:bodyPr>
          <a:lstStyle>
            <a:lvl1pPr marL="0" indent="0" algn="ctr">
              <a:buNone/>
              <a:defRPr sz="1400" i="1">
                <a:solidFill>
                  <a:schemeClr val="bg1"/>
                </a:solidFill>
              </a:defRPr>
            </a:lvl1pPr>
          </a:lstStyle>
          <a:p>
            <a:r>
              <a:rPr lang="en-US" dirty="0"/>
              <a:t>Competitor </a:t>
            </a:r>
            <a:r>
              <a:rPr lang="ru-RU" dirty="0"/>
              <a:t>6</a:t>
            </a:r>
            <a:endParaRPr lang="en-US" dirty="0"/>
          </a:p>
          <a:p>
            <a:r>
              <a:rPr lang="en-US" dirty="0"/>
              <a:t>Logo</a:t>
            </a:r>
            <a:endParaRPr lang="ru-RU" dirty="0"/>
          </a:p>
        </p:txBody>
      </p:sp>
      <p:sp>
        <p:nvSpPr>
          <p:cNvPr id="23" name="Text Placeholder 7">
            <a:extLst>
              <a:ext uri="{FF2B5EF4-FFF2-40B4-BE49-F238E27FC236}">
                <a16:creationId xmlns:a16="http://schemas.microsoft.com/office/drawing/2014/main" id="{C9793465-C4F7-40FC-AEF8-5F868E36ECA3}"/>
              </a:ext>
            </a:extLst>
          </p:cNvPr>
          <p:cNvSpPr>
            <a:spLocks noGrp="1"/>
          </p:cNvSpPr>
          <p:nvPr>
            <p:ph type="body" sz="quarter" idx="46" hasCustomPrompt="1"/>
          </p:nvPr>
        </p:nvSpPr>
        <p:spPr>
          <a:xfrm>
            <a:off x="788628" y="3574970"/>
            <a:ext cx="2741612" cy="248888"/>
          </a:xfrm>
        </p:spPr>
        <p:txBody>
          <a:bodyPr>
            <a:noAutofit/>
          </a:bodyPr>
          <a:lstStyle>
            <a:lvl1pPr marL="0" indent="0">
              <a:buNone/>
              <a:defRPr sz="1400" b="0">
                <a:solidFill>
                  <a:schemeClr val="tx2"/>
                </a:solidFill>
              </a:defRPr>
            </a:lvl1pPr>
            <a:lvl2pPr marL="457200" indent="0">
              <a:buNone/>
              <a:defRPr sz="1200" b="1"/>
            </a:lvl2pPr>
            <a:lvl3pPr>
              <a:defRPr sz="1200" b="1"/>
            </a:lvl3pPr>
            <a:lvl4pPr>
              <a:defRPr sz="1200" b="1"/>
            </a:lvl4pPr>
            <a:lvl5pPr>
              <a:defRPr sz="1200" b="1"/>
            </a:lvl5pPr>
          </a:lstStyle>
          <a:p>
            <a:pPr lvl="0"/>
            <a:r>
              <a:rPr lang="en-US" dirty="0"/>
              <a:t>More expensive</a:t>
            </a:r>
          </a:p>
        </p:txBody>
      </p:sp>
      <p:sp>
        <p:nvSpPr>
          <p:cNvPr id="24" name="Text Placeholder 7">
            <a:extLst>
              <a:ext uri="{FF2B5EF4-FFF2-40B4-BE49-F238E27FC236}">
                <a16:creationId xmlns:a16="http://schemas.microsoft.com/office/drawing/2014/main" id="{9E34E738-15BA-4311-BA02-5FDA3723F49F}"/>
              </a:ext>
            </a:extLst>
          </p:cNvPr>
          <p:cNvSpPr>
            <a:spLocks noGrp="1"/>
          </p:cNvSpPr>
          <p:nvPr>
            <p:ph type="body" sz="quarter" idx="47" hasCustomPrompt="1"/>
          </p:nvPr>
        </p:nvSpPr>
        <p:spPr>
          <a:xfrm>
            <a:off x="8730592" y="3574970"/>
            <a:ext cx="2741612" cy="248888"/>
          </a:xfrm>
        </p:spPr>
        <p:txBody>
          <a:bodyPr>
            <a:noAutofit/>
          </a:bodyPr>
          <a:lstStyle>
            <a:lvl1pPr marL="0" indent="0" algn="r">
              <a:buNone/>
              <a:defRPr sz="1400" b="0">
                <a:solidFill>
                  <a:schemeClr val="tx2"/>
                </a:solidFill>
              </a:defRPr>
            </a:lvl1pPr>
            <a:lvl2pPr marL="457200" indent="0">
              <a:buNone/>
              <a:defRPr sz="1200" b="1"/>
            </a:lvl2pPr>
            <a:lvl3pPr>
              <a:defRPr sz="1200" b="1"/>
            </a:lvl3pPr>
            <a:lvl4pPr>
              <a:defRPr sz="1200" b="1"/>
            </a:lvl4pPr>
            <a:lvl5pPr>
              <a:defRPr sz="1200" b="1"/>
            </a:lvl5pPr>
          </a:lstStyle>
          <a:p>
            <a:pPr lvl="0"/>
            <a:r>
              <a:rPr lang="en-US" dirty="0"/>
              <a:t>Less expensive</a:t>
            </a:r>
          </a:p>
        </p:txBody>
      </p:sp>
      <p:sp>
        <p:nvSpPr>
          <p:cNvPr id="27" name="Text Placeholder 7">
            <a:extLst>
              <a:ext uri="{FF2B5EF4-FFF2-40B4-BE49-F238E27FC236}">
                <a16:creationId xmlns:a16="http://schemas.microsoft.com/office/drawing/2014/main" id="{43026573-79FA-414F-85CC-BB2AFC84C272}"/>
              </a:ext>
            </a:extLst>
          </p:cNvPr>
          <p:cNvSpPr>
            <a:spLocks noGrp="1"/>
          </p:cNvSpPr>
          <p:nvPr>
            <p:ph type="body" sz="quarter" idx="48" hasCustomPrompt="1"/>
          </p:nvPr>
        </p:nvSpPr>
        <p:spPr>
          <a:xfrm>
            <a:off x="4641450" y="6142762"/>
            <a:ext cx="2741612" cy="248888"/>
          </a:xfrm>
        </p:spPr>
        <p:txBody>
          <a:bodyPr>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a:r>
              <a:rPr lang="en-US" dirty="0"/>
              <a:t>Less convenient</a:t>
            </a:r>
          </a:p>
        </p:txBody>
      </p:sp>
      <p:sp>
        <p:nvSpPr>
          <p:cNvPr id="28" name="Text Placeholder 7">
            <a:extLst>
              <a:ext uri="{FF2B5EF4-FFF2-40B4-BE49-F238E27FC236}">
                <a16:creationId xmlns:a16="http://schemas.microsoft.com/office/drawing/2014/main" id="{354AC58C-2EFE-42E3-B1C3-3A3F7161FC04}"/>
              </a:ext>
            </a:extLst>
          </p:cNvPr>
          <p:cNvSpPr>
            <a:spLocks noGrp="1"/>
          </p:cNvSpPr>
          <p:nvPr>
            <p:ph type="body" sz="quarter" idx="49" hasCustomPrompt="1"/>
          </p:nvPr>
        </p:nvSpPr>
        <p:spPr>
          <a:xfrm>
            <a:off x="4641450" y="1764281"/>
            <a:ext cx="2741612" cy="248888"/>
          </a:xfrm>
        </p:spPr>
        <p:txBody>
          <a:bodyPr>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a:r>
              <a:rPr lang="en-US" dirty="0"/>
              <a:t>More convenient</a:t>
            </a:r>
          </a:p>
        </p:txBody>
      </p:sp>
      <p:cxnSp>
        <p:nvCxnSpPr>
          <p:cNvPr id="9" name="Straight Arrow Connector 8">
            <a:extLst>
              <a:ext uri="{FF2B5EF4-FFF2-40B4-BE49-F238E27FC236}">
                <a16:creationId xmlns:a16="http://schemas.microsoft.com/office/drawing/2014/main" id="{E3842B13-E900-4B2B-AB93-A64B64227466}"/>
              </a:ext>
            </a:extLst>
          </p:cNvPr>
          <p:cNvCxnSpPr/>
          <p:nvPr userDrawn="1"/>
        </p:nvCxnSpPr>
        <p:spPr>
          <a:xfrm>
            <a:off x="872933" y="3548268"/>
            <a:ext cx="1047037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EF45D1A3-05DF-4B1E-9C02-6D8A69BE2011}"/>
              </a:ext>
            </a:extLst>
          </p:cNvPr>
          <p:cNvCxnSpPr>
            <a:cxnSpLocks/>
          </p:cNvCxnSpPr>
          <p:nvPr userDrawn="1"/>
        </p:nvCxnSpPr>
        <p:spPr>
          <a:xfrm rot="16200000">
            <a:off x="4098036" y="4142692"/>
            <a:ext cx="399592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Picture Placeholder 11">
            <a:extLst>
              <a:ext uri="{FF2B5EF4-FFF2-40B4-BE49-F238E27FC236}">
                <a16:creationId xmlns:a16="http://schemas.microsoft.com/office/drawing/2014/main" id="{CC01BAE8-6C4C-4DBC-AFB4-6B3BCF8D0714}"/>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1882882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9" name="Rectangle 28">
            <a:extLst>
              <a:ext uri="{FF2B5EF4-FFF2-40B4-BE49-F238E27FC236}">
                <a16:creationId xmlns:a16="http://schemas.microsoft.com/office/drawing/2014/main" id="{AF48E4FA-B29A-4342-834B-094336E65A24}"/>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044952"/>
            <a:ext cx="12192000" cy="381304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949850"/>
            <a:ext cx="6862011"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11/2/2018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2435210"/>
            <a:ext cx="2769902" cy="334918"/>
          </a:xfrm>
        </p:spPr>
        <p:txBody>
          <a:bodyPr lIns="0" tIns="0" rIns="0" bIns="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053452" y="2784018"/>
            <a:ext cx="2769902" cy="214088"/>
          </a:xfrm>
        </p:spPr>
        <p:txBody>
          <a:bodyPr lIns="0" tIns="0" rIns="0" bIns="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536828"/>
            <a:ext cx="10515600" cy="750626"/>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8" name="Rectangle: Rounded Corners 7">
            <a:extLst>
              <a:ext uri="{FF2B5EF4-FFF2-40B4-BE49-F238E27FC236}">
                <a16:creationId xmlns:a16="http://schemas.microsoft.com/office/drawing/2014/main" id="{B8BEE5DC-84EC-43EB-9CD1-9837D8A4F67C}"/>
              </a:ext>
            </a:extLst>
          </p:cNvPr>
          <p:cNvSpPr/>
          <p:nvPr userDrawn="1"/>
        </p:nvSpPr>
        <p:spPr>
          <a:xfrm>
            <a:off x="834925"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7" name="Text Placeholder 11">
            <a:extLst>
              <a:ext uri="{FF2B5EF4-FFF2-40B4-BE49-F238E27FC236}">
                <a16:creationId xmlns:a16="http://schemas.microsoft.com/office/drawing/2014/main" id="{3B7E67C7-1C94-4372-81CF-D888A17E9E66}"/>
              </a:ext>
            </a:extLst>
          </p:cNvPr>
          <p:cNvSpPr>
            <a:spLocks noGrp="1"/>
          </p:cNvSpPr>
          <p:nvPr>
            <p:ph type="body" sz="quarter" idx="48"/>
          </p:nvPr>
        </p:nvSpPr>
        <p:spPr>
          <a:xfrm>
            <a:off x="1053452" y="3276621"/>
            <a:ext cx="2769902" cy="2361398"/>
          </a:xfrm>
        </p:spPr>
        <p:txBody>
          <a:bodyPr lIns="0" tIns="0" rIns="0" bIns="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8" name="Text Placeholder 2">
            <a:extLst>
              <a:ext uri="{FF2B5EF4-FFF2-40B4-BE49-F238E27FC236}">
                <a16:creationId xmlns:a16="http://schemas.microsoft.com/office/drawing/2014/main" id="{E1FD2E8C-BDB7-4C4A-B56C-7F3091987DAE}"/>
              </a:ext>
            </a:extLst>
          </p:cNvPr>
          <p:cNvSpPr>
            <a:spLocks noGrp="1"/>
          </p:cNvSpPr>
          <p:nvPr>
            <p:ph type="body" idx="49" hasCustomPrompt="1"/>
          </p:nvPr>
        </p:nvSpPr>
        <p:spPr>
          <a:xfrm>
            <a:off x="8431250" y="2435210"/>
            <a:ext cx="2769902" cy="334918"/>
          </a:xfrm>
        </p:spPr>
        <p:txBody>
          <a:bodyPr lIns="0" tIns="0" rIns="0" bIns="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20" name="Text Placeholder 11">
            <a:extLst>
              <a:ext uri="{FF2B5EF4-FFF2-40B4-BE49-F238E27FC236}">
                <a16:creationId xmlns:a16="http://schemas.microsoft.com/office/drawing/2014/main" id="{04038B74-8E2F-43C0-914C-E2BF16883566}"/>
              </a:ext>
            </a:extLst>
          </p:cNvPr>
          <p:cNvSpPr>
            <a:spLocks noGrp="1"/>
          </p:cNvSpPr>
          <p:nvPr>
            <p:ph type="body" sz="quarter" idx="50"/>
          </p:nvPr>
        </p:nvSpPr>
        <p:spPr>
          <a:xfrm>
            <a:off x="8431250" y="2784018"/>
            <a:ext cx="2769902" cy="214088"/>
          </a:xfrm>
        </p:spPr>
        <p:txBody>
          <a:bodyPr lIns="0" tIns="0" rIns="0" bIns="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21" name="Rectangle: Rounded Corners 7">
            <a:extLst>
              <a:ext uri="{FF2B5EF4-FFF2-40B4-BE49-F238E27FC236}">
                <a16:creationId xmlns:a16="http://schemas.microsoft.com/office/drawing/2014/main" id="{50BFB1A6-61C6-40D0-A6EC-86ECD5632A5C}"/>
              </a:ext>
            </a:extLst>
          </p:cNvPr>
          <p:cNvSpPr/>
          <p:nvPr userDrawn="1"/>
        </p:nvSpPr>
        <p:spPr>
          <a:xfrm>
            <a:off x="8212723"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 Placeholder 11">
            <a:extLst>
              <a:ext uri="{FF2B5EF4-FFF2-40B4-BE49-F238E27FC236}">
                <a16:creationId xmlns:a16="http://schemas.microsoft.com/office/drawing/2014/main" id="{AEDB747B-532C-44A9-AD7A-2352A1F089B8}"/>
              </a:ext>
            </a:extLst>
          </p:cNvPr>
          <p:cNvSpPr>
            <a:spLocks noGrp="1"/>
          </p:cNvSpPr>
          <p:nvPr>
            <p:ph type="body" sz="quarter" idx="51"/>
          </p:nvPr>
        </p:nvSpPr>
        <p:spPr>
          <a:xfrm>
            <a:off x="8431250" y="3276621"/>
            <a:ext cx="2769902" cy="2361398"/>
          </a:xfrm>
        </p:spPr>
        <p:txBody>
          <a:bodyPr lIns="0" tIns="0" rIns="0" bIns="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42351" y="2431907"/>
            <a:ext cx="2769902" cy="334918"/>
          </a:xfrm>
        </p:spPr>
        <p:txBody>
          <a:bodyPr lIns="0" tIns="0" rIns="0" bIns="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42351" y="2780715"/>
            <a:ext cx="2769902" cy="214088"/>
          </a:xfrm>
        </p:spPr>
        <p:txBody>
          <a:bodyPr lIns="0" tIns="0" rIns="0" bIns="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27" name="Rectangle: Rounded Corners 7">
            <a:extLst>
              <a:ext uri="{FF2B5EF4-FFF2-40B4-BE49-F238E27FC236}">
                <a16:creationId xmlns:a16="http://schemas.microsoft.com/office/drawing/2014/main" id="{0FC703B8-4AAD-4000-8C02-C257F7016FFF}"/>
              </a:ext>
            </a:extLst>
          </p:cNvPr>
          <p:cNvSpPr/>
          <p:nvPr userDrawn="1"/>
        </p:nvSpPr>
        <p:spPr>
          <a:xfrm>
            <a:off x="4523824"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42351" y="3273318"/>
            <a:ext cx="2769902" cy="2361398"/>
          </a:xfrm>
        </p:spPr>
        <p:txBody>
          <a:bodyPr lIns="0" tIns="0" rIns="0" bIns="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30" name="Picture Placeholder 11">
            <a:extLst>
              <a:ext uri="{FF2B5EF4-FFF2-40B4-BE49-F238E27FC236}">
                <a16:creationId xmlns:a16="http://schemas.microsoft.com/office/drawing/2014/main" id="{A174FF28-7765-4AA3-9FD4-CD935B4751C7}"/>
              </a:ext>
            </a:extLst>
          </p:cNvPr>
          <p:cNvSpPr>
            <a:spLocks noGrp="1"/>
          </p:cNvSpPr>
          <p:nvPr>
            <p:ph type="pic" sz="quarter" idx="55"/>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26450686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able and Chart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6" name="Rectangle 25">
            <a:extLst>
              <a:ext uri="{FF2B5EF4-FFF2-40B4-BE49-F238E27FC236}">
                <a16:creationId xmlns:a16="http://schemas.microsoft.com/office/drawing/2014/main" id="{0F0C2245-DE76-4D87-9695-FB48563BCAE4}"/>
              </a:ext>
            </a:extLst>
          </p:cNvPr>
          <p:cNvSpPr/>
          <p:nvPr userDrawn="1"/>
        </p:nvSpPr>
        <p:spPr>
          <a:xfrm>
            <a:off x="0" y="15802"/>
            <a:ext cx="12192000" cy="684219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414016"/>
            <a:ext cx="12192000" cy="444398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11/2/2018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8199" y="1928770"/>
            <a:ext cx="2769902" cy="334918"/>
          </a:xfrm>
        </p:spPr>
        <p:txBody>
          <a:bodyPr lIns="0" tIns="0" rIns="0" bIns="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6402339" y="1925467"/>
            <a:ext cx="2769902" cy="334918"/>
          </a:xfrm>
        </p:spPr>
        <p:txBody>
          <a:bodyPr lIns="0" tIns="0" rIns="0" bIns="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8" y="2606834"/>
            <a:ext cx="4913312" cy="3022600"/>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ru-RU" dirty="0"/>
          </a:p>
        </p:txBody>
      </p:sp>
      <p:sp>
        <p:nvSpPr>
          <p:cNvPr id="25" name="Content Placeholder 10">
            <a:extLst>
              <a:ext uri="{FF2B5EF4-FFF2-40B4-BE49-F238E27FC236}">
                <a16:creationId xmlns:a16="http://schemas.microsoft.com/office/drawing/2014/main" id="{CB2E1E06-E22D-4555-9D15-BBCA0BE6F5F4}"/>
              </a:ext>
            </a:extLst>
          </p:cNvPr>
          <p:cNvSpPr>
            <a:spLocks noGrp="1"/>
          </p:cNvSpPr>
          <p:nvPr>
            <p:ph sz="quarter" idx="54"/>
          </p:nvPr>
        </p:nvSpPr>
        <p:spPr>
          <a:xfrm>
            <a:off x="6402339" y="2606834"/>
            <a:ext cx="4913312" cy="3022600"/>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29" name="Picture Placeholder 11">
            <a:extLst>
              <a:ext uri="{FF2B5EF4-FFF2-40B4-BE49-F238E27FC236}">
                <a16:creationId xmlns:a16="http://schemas.microsoft.com/office/drawing/2014/main" id="{BF4CB8DC-40CD-4909-8F71-4707DCC2606B}"/>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10965251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melin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Rectangle 48">
            <a:extLst>
              <a:ext uri="{FF2B5EF4-FFF2-40B4-BE49-F238E27FC236}">
                <a16:creationId xmlns:a16="http://schemas.microsoft.com/office/drawing/2014/main" id="{318B7734-2772-4C9A-BD61-B27A99E74C14}"/>
              </a:ext>
            </a:extLst>
          </p:cNvPr>
          <p:cNvSpPr/>
          <p:nvPr userDrawn="1"/>
        </p:nvSpPr>
        <p:spPr>
          <a:xfrm>
            <a:off x="-3560" y="18540"/>
            <a:ext cx="12192000" cy="68394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429000"/>
            <a:ext cx="12192000" cy="3429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cxnSp>
        <p:nvCxnSpPr>
          <p:cNvPr id="11" name="Straight Connector 10">
            <a:extLst>
              <a:ext uri="{FF2B5EF4-FFF2-40B4-BE49-F238E27FC236}">
                <a16:creationId xmlns:a16="http://schemas.microsoft.com/office/drawing/2014/main" id="{137A0267-8AC8-4915-9542-1B14DD87BB22}"/>
              </a:ext>
            </a:extLst>
          </p:cNvPr>
          <p:cNvCxnSpPr/>
          <p:nvPr userDrawn="1"/>
        </p:nvCxnSpPr>
        <p:spPr>
          <a:xfrm>
            <a:off x="1743456" y="3429000"/>
            <a:ext cx="8705088" cy="0"/>
          </a:xfrm>
          <a:prstGeom prst="line">
            <a:avLst/>
          </a:prstGeom>
          <a:ln w="50800">
            <a:solidFill>
              <a:schemeClr val="bg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11/2/2018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711126" y="4231099"/>
            <a:ext cx="2020824" cy="334918"/>
          </a:xfrm>
        </p:spPr>
        <p:txBody>
          <a:bodyPr lIns="0" tIns="0" rIns="0" bIns="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711127" y="4664315"/>
            <a:ext cx="2020824" cy="1178559"/>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8" name="Oval 7">
            <a:extLst>
              <a:ext uri="{FF2B5EF4-FFF2-40B4-BE49-F238E27FC236}">
                <a16:creationId xmlns:a16="http://schemas.microsoft.com/office/drawing/2014/main" id="{CD691C53-AE3E-4F20-95DD-9685FED4F5A1}"/>
              </a:ext>
            </a:extLst>
          </p:cNvPr>
          <p:cNvSpPr/>
          <p:nvPr userDrawn="1"/>
        </p:nvSpPr>
        <p:spPr>
          <a:xfrm>
            <a:off x="1053452"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7" name="Oval 16">
            <a:extLst>
              <a:ext uri="{FF2B5EF4-FFF2-40B4-BE49-F238E27FC236}">
                <a16:creationId xmlns:a16="http://schemas.microsoft.com/office/drawing/2014/main" id="{C2CDE282-1A6F-4DBA-865E-1B11BA3ABC55}"/>
              </a:ext>
            </a:extLst>
          </p:cNvPr>
          <p:cNvSpPr/>
          <p:nvPr userDrawn="1"/>
        </p:nvSpPr>
        <p:spPr>
          <a:xfrm>
            <a:off x="9803524"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8" name="Oval 17">
            <a:extLst>
              <a:ext uri="{FF2B5EF4-FFF2-40B4-BE49-F238E27FC236}">
                <a16:creationId xmlns:a16="http://schemas.microsoft.com/office/drawing/2014/main" id="{5EA74B15-692A-450D-B310-878022A27D88}"/>
              </a:ext>
            </a:extLst>
          </p:cNvPr>
          <p:cNvSpPr/>
          <p:nvPr userDrawn="1"/>
        </p:nvSpPr>
        <p:spPr>
          <a:xfrm>
            <a:off x="3240970"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Oval 19">
            <a:extLst>
              <a:ext uri="{FF2B5EF4-FFF2-40B4-BE49-F238E27FC236}">
                <a16:creationId xmlns:a16="http://schemas.microsoft.com/office/drawing/2014/main" id="{6CE791CF-B7E8-4D71-8684-B32E8C8F4301}"/>
              </a:ext>
            </a:extLst>
          </p:cNvPr>
          <p:cNvSpPr/>
          <p:nvPr userDrawn="1"/>
        </p:nvSpPr>
        <p:spPr>
          <a:xfrm>
            <a:off x="5428488"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1" name="Oval 20">
            <a:extLst>
              <a:ext uri="{FF2B5EF4-FFF2-40B4-BE49-F238E27FC236}">
                <a16:creationId xmlns:a16="http://schemas.microsoft.com/office/drawing/2014/main" id="{4AD3D6DD-0953-43C9-8188-184BE5DA2793}"/>
              </a:ext>
            </a:extLst>
          </p:cNvPr>
          <p:cNvSpPr/>
          <p:nvPr userDrawn="1"/>
        </p:nvSpPr>
        <p:spPr>
          <a:xfrm>
            <a:off x="7616006"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4" name="Text Placeholder 2">
            <a:extLst>
              <a:ext uri="{FF2B5EF4-FFF2-40B4-BE49-F238E27FC236}">
                <a16:creationId xmlns:a16="http://schemas.microsoft.com/office/drawing/2014/main" id="{27E8A912-57C4-484A-BC10-933FA672E854}"/>
              </a:ext>
            </a:extLst>
          </p:cNvPr>
          <p:cNvSpPr>
            <a:spLocks noGrp="1"/>
          </p:cNvSpPr>
          <p:nvPr>
            <p:ph type="body" idx="48" hasCustomPrompt="1"/>
          </p:nvPr>
        </p:nvSpPr>
        <p:spPr>
          <a:xfrm>
            <a:off x="9452932" y="4231099"/>
            <a:ext cx="2020824" cy="334918"/>
          </a:xfrm>
        </p:spPr>
        <p:txBody>
          <a:bodyPr lIns="0" tIns="0" rIns="0" bIns="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27" name="Text Placeholder 11">
            <a:extLst>
              <a:ext uri="{FF2B5EF4-FFF2-40B4-BE49-F238E27FC236}">
                <a16:creationId xmlns:a16="http://schemas.microsoft.com/office/drawing/2014/main" id="{B7A3AAFE-6461-4AE9-B70B-74CB089850AE}"/>
              </a:ext>
            </a:extLst>
          </p:cNvPr>
          <p:cNvSpPr>
            <a:spLocks noGrp="1"/>
          </p:cNvSpPr>
          <p:nvPr>
            <p:ph type="body" sz="quarter" idx="49"/>
          </p:nvPr>
        </p:nvSpPr>
        <p:spPr>
          <a:xfrm>
            <a:off x="9452933" y="4664315"/>
            <a:ext cx="2020824" cy="1178559"/>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28" name="Text Placeholder 2">
            <a:extLst>
              <a:ext uri="{FF2B5EF4-FFF2-40B4-BE49-F238E27FC236}">
                <a16:creationId xmlns:a16="http://schemas.microsoft.com/office/drawing/2014/main" id="{B3255040-19AE-4D3C-B7EB-0DFF91543E37}"/>
              </a:ext>
            </a:extLst>
          </p:cNvPr>
          <p:cNvSpPr>
            <a:spLocks noGrp="1"/>
          </p:cNvSpPr>
          <p:nvPr>
            <p:ph type="body" idx="50" hasCustomPrompt="1"/>
          </p:nvPr>
        </p:nvSpPr>
        <p:spPr>
          <a:xfrm>
            <a:off x="2896577" y="4231099"/>
            <a:ext cx="2020824" cy="334918"/>
          </a:xfrm>
        </p:spPr>
        <p:txBody>
          <a:bodyPr lIns="0" tIns="0" rIns="0" bIns="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29" name="Text Placeholder 11">
            <a:extLst>
              <a:ext uri="{FF2B5EF4-FFF2-40B4-BE49-F238E27FC236}">
                <a16:creationId xmlns:a16="http://schemas.microsoft.com/office/drawing/2014/main" id="{FBE4D9BD-0351-4B91-B0BC-1DC3E5348A99}"/>
              </a:ext>
            </a:extLst>
          </p:cNvPr>
          <p:cNvSpPr>
            <a:spLocks noGrp="1"/>
          </p:cNvSpPr>
          <p:nvPr>
            <p:ph type="body" sz="quarter" idx="51"/>
          </p:nvPr>
        </p:nvSpPr>
        <p:spPr>
          <a:xfrm>
            <a:off x="2896578" y="4664315"/>
            <a:ext cx="2020824" cy="1178559"/>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30" name="Text Placeholder 2">
            <a:extLst>
              <a:ext uri="{FF2B5EF4-FFF2-40B4-BE49-F238E27FC236}">
                <a16:creationId xmlns:a16="http://schemas.microsoft.com/office/drawing/2014/main" id="{98AB56CF-F4C5-4F54-9C81-C6AF325445C4}"/>
              </a:ext>
            </a:extLst>
          </p:cNvPr>
          <p:cNvSpPr>
            <a:spLocks noGrp="1"/>
          </p:cNvSpPr>
          <p:nvPr>
            <p:ph type="body" idx="52" hasCustomPrompt="1"/>
          </p:nvPr>
        </p:nvSpPr>
        <p:spPr>
          <a:xfrm>
            <a:off x="5082028" y="4231099"/>
            <a:ext cx="2020824" cy="334918"/>
          </a:xfrm>
        </p:spPr>
        <p:txBody>
          <a:bodyPr lIns="0" tIns="0" rIns="0" bIns="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31" name="Text Placeholder 11">
            <a:extLst>
              <a:ext uri="{FF2B5EF4-FFF2-40B4-BE49-F238E27FC236}">
                <a16:creationId xmlns:a16="http://schemas.microsoft.com/office/drawing/2014/main" id="{EDAADAFF-CDF8-4B5A-B4AF-07A1E3BDCFFD}"/>
              </a:ext>
            </a:extLst>
          </p:cNvPr>
          <p:cNvSpPr>
            <a:spLocks noGrp="1"/>
          </p:cNvSpPr>
          <p:nvPr>
            <p:ph type="body" sz="quarter" idx="53"/>
          </p:nvPr>
        </p:nvSpPr>
        <p:spPr>
          <a:xfrm>
            <a:off x="5082029" y="4664315"/>
            <a:ext cx="2020824" cy="1178559"/>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32" name="Text Placeholder 2">
            <a:extLst>
              <a:ext uri="{FF2B5EF4-FFF2-40B4-BE49-F238E27FC236}">
                <a16:creationId xmlns:a16="http://schemas.microsoft.com/office/drawing/2014/main" id="{455E4403-2A75-455B-8AB8-D9D2DEE6B4B8}"/>
              </a:ext>
            </a:extLst>
          </p:cNvPr>
          <p:cNvSpPr>
            <a:spLocks noGrp="1"/>
          </p:cNvSpPr>
          <p:nvPr>
            <p:ph type="body" idx="54" hasCustomPrompt="1"/>
          </p:nvPr>
        </p:nvSpPr>
        <p:spPr>
          <a:xfrm>
            <a:off x="7267480" y="4231099"/>
            <a:ext cx="2020824" cy="334918"/>
          </a:xfrm>
        </p:spPr>
        <p:txBody>
          <a:bodyPr lIns="0" tIns="0" rIns="0" bIns="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33" name="Text Placeholder 11">
            <a:extLst>
              <a:ext uri="{FF2B5EF4-FFF2-40B4-BE49-F238E27FC236}">
                <a16:creationId xmlns:a16="http://schemas.microsoft.com/office/drawing/2014/main" id="{72A71372-85B1-4BE9-AFC9-78A34420C192}"/>
              </a:ext>
            </a:extLst>
          </p:cNvPr>
          <p:cNvSpPr>
            <a:spLocks noGrp="1"/>
          </p:cNvSpPr>
          <p:nvPr>
            <p:ph type="body" sz="quarter" idx="55"/>
          </p:nvPr>
        </p:nvSpPr>
        <p:spPr>
          <a:xfrm>
            <a:off x="7267481" y="4664315"/>
            <a:ext cx="2020824" cy="1178559"/>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39" name="Text Placeholder 2">
            <a:extLst>
              <a:ext uri="{FF2B5EF4-FFF2-40B4-BE49-F238E27FC236}">
                <a16:creationId xmlns:a16="http://schemas.microsoft.com/office/drawing/2014/main" id="{450A7337-3C0A-4855-BC87-AA251494827A}"/>
              </a:ext>
            </a:extLst>
          </p:cNvPr>
          <p:cNvSpPr>
            <a:spLocks noGrp="1"/>
          </p:cNvSpPr>
          <p:nvPr>
            <p:ph type="body" idx="56" hasCustomPrompt="1"/>
          </p:nvPr>
        </p:nvSpPr>
        <p:spPr>
          <a:xfrm>
            <a:off x="1053452" y="3074289"/>
            <a:ext cx="1335024" cy="462656"/>
          </a:xfrm>
        </p:spPr>
        <p:txBody>
          <a:bodyPr lIns="0" tIns="0" rIns="0" bIns="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20XX</a:t>
            </a:r>
          </a:p>
        </p:txBody>
      </p:sp>
      <p:sp>
        <p:nvSpPr>
          <p:cNvPr id="40" name="Text Placeholder 2">
            <a:extLst>
              <a:ext uri="{FF2B5EF4-FFF2-40B4-BE49-F238E27FC236}">
                <a16:creationId xmlns:a16="http://schemas.microsoft.com/office/drawing/2014/main" id="{D7169E62-2B9B-4CF2-B2E2-3FD55EEEFF87}"/>
              </a:ext>
            </a:extLst>
          </p:cNvPr>
          <p:cNvSpPr>
            <a:spLocks noGrp="1"/>
          </p:cNvSpPr>
          <p:nvPr>
            <p:ph type="body" idx="57" hasCustomPrompt="1"/>
          </p:nvPr>
        </p:nvSpPr>
        <p:spPr>
          <a:xfrm>
            <a:off x="1053452" y="3471539"/>
            <a:ext cx="1335024" cy="233857"/>
          </a:xfrm>
        </p:spPr>
        <p:txBody>
          <a:bodyPr lIns="0" tIns="0" rIns="0" bIns="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Month</a:t>
            </a:r>
          </a:p>
        </p:txBody>
      </p:sp>
      <p:sp>
        <p:nvSpPr>
          <p:cNvPr id="41" name="Text Placeholder 2">
            <a:extLst>
              <a:ext uri="{FF2B5EF4-FFF2-40B4-BE49-F238E27FC236}">
                <a16:creationId xmlns:a16="http://schemas.microsoft.com/office/drawing/2014/main" id="{AC0575D2-AA1D-44C6-9FB3-21ADF8988B54}"/>
              </a:ext>
            </a:extLst>
          </p:cNvPr>
          <p:cNvSpPr>
            <a:spLocks noGrp="1"/>
          </p:cNvSpPr>
          <p:nvPr>
            <p:ph type="body" idx="58" hasCustomPrompt="1"/>
          </p:nvPr>
        </p:nvSpPr>
        <p:spPr>
          <a:xfrm>
            <a:off x="3240970" y="3068944"/>
            <a:ext cx="1335024" cy="462656"/>
          </a:xfrm>
        </p:spPr>
        <p:txBody>
          <a:bodyPr lIns="0" tIns="0" rIns="0" bIns="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20XX</a:t>
            </a:r>
          </a:p>
        </p:txBody>
      </p:sp>
      <p:sp>
        <p:nvSpPr>
          <p:cNvPr id="42" name="Text Placeholder 2">
            <a:extLst>
              <a:ext uri="{FF2B5EF4-FFF2-40B4-BE49-F238E27FC236}">
                <a16:creationId xmlns:a16="http://schemas.microsoft.com/office/drawing/2014/main" id="{2BBDBCDC-6887-4C68-B9B1-5692A081F030}"/>
              </a:ext>
            </a:extLst>
          </p:cNvPr>
          <p:cNvSpPr>
            <a:spLocks noGrp="1"/>
          </p:cNvSpPr>
          <p:nvPr>
            <p:ph type="body" idx="59" hasCustomPrompt="1"/>
          </p:nvPr>
        </p:nvSpPr>
        <p:spPr>
          <a:xfrm>
            <a:off x="3240970" y="3466194"/>
            <a:ext cx="1335024" cy="233857"/>
          </a:xfrm>
        </p:spPr>
        <p:txBody>
          <a:bodyPr lIns="0" tIns="0" rIns="0" bIns="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Month</a:t>
            </a:r>
          </a:p>
        </p:txBody>
      </p:sp>
      <p:sp>
        <p:nvSpPr>
          <p:cNvPr id="43" name="Text Placeholder 2">
            <a:extLst>
              <a:ext uri="{FF2B5EF4-FFF2-40B4-BE49-F238E27FC236}">
                <a16:creationId xmlns:a16="http://schemas.microsoft.com/office/drawing/2014/main" id="{6ABCAEE9-21FE-4449-83EB-FBEC4248EE5E}"/>
              </a:ext>
            </a:extLst>
          </p:cNvPr>
          <p:cNvSpPr>
            <a:spLocks noGrp="1"/>
          </p:cNvSpPr>
          <p:nvPr>
            <p:ph type="body" idx="60" hasCustomPrompt="1"/>
          </p:nvPr>
        </p:nvSpPr>
        <p:spPr>
          <a:xfrm>
            <a:off x="5428488" y="3077096"/>
            <a:ext cx="1335024" cy="462656"/>
          </a:xfrm>
        </p:spPr>
        <p:txBody>
          <a:bodyPr lIns="0" tIns="0" rIns="0" bIns="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20XX</a:t>
            </a:r>
          </a:p>
        </p:txBody>
      </p:sp>
      <p:sp>
        <p:nvSpPr>
          <p:cNvPr id="44" name="Text Placeholder 2">
            <a:extLst>
              <a:ext uri="{FF2B5EF4-FFF2-40B4-BE49-F238E27FC236}">
                <a16:creationId xmlns:a16="http://schemas.microsoft.com/office/drawing/2014/main" id="{95136500-0830-4515-8356-C6B23041E5C7}"/>
              </a:ext>
            </a:extLst>
          </p:cNvPr>
          <p:cNvSpPr>
            <a:spLocks noGrp="1"/>
          </p:cNvSpPr>
          <p:nvPr>
            <p:ph type="body" idx="61" hasCustomPrompt="1"/>
          </p:nvPr>
        </p:nvSpPr>
        <p:spPr>
          <a:xfrm>
            <a:off x="5428488" y="3474346"/>
            <a:ext cx="1335024" cy="233857"/>
          </a:xfrm>
        </p:spPr>
        <p:txBody>
          <a:bodyPr lIns="0" tIns="0" rIns="0" bIns="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Month</a:t>
            </a:r>
          </a:p>
        </p:txBody>
      </p:sp>
      <p:sp>
        <p:nvSpPr>
          <p:cNvPr id="45" name="Text Placeholder 2">
            <a:extLst>
              <a:ext uri="{FF2B5EF4-FFF2-40B4-BE49-F238E27FC236}">
                <a16:creationId xmlns:a16="http://schemas.microsoft.com/office/drawing/2014/main" id="{CBD503F2-AFE4-4764-8A65-FCC3DF905012}"/>
              </a:ext>
            </a:extLst>
          </p:cNvPr>
          <p:cNvSpPr>
            <a:spLocks noGrp="1"/>
          </p:cNvSpPr>
          <p:nvPr>
            <p:ph type="body" idx="62" hasCustomPrompt="1"/>
          </p:nvPr>
        </p:nvSpPr>
        <p:spPr>
          <a:xfrm>
            <a:off x="7616006" y="3082825"/>
            <a:ext cx="1335024" cy="462656"/>
          </a:xfrm>
        </p:spPr>
        <p:txBody>
          <a:bodyPr lIns="0" tIns="0" rIns="0" bIns="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20XX</a:t>
            </a:r>
          </a:p>
        </p:txBody>
      </p:sp>
      <p:sp>
        <p:nvSpPr>
          <p:cNvPr id="46" name="Text Placeholder 2">
            <a:extLst>
              <a:ext uri="{FF2B5EF4-FFF2-40B4-BE49-F238E27FC236}">
                <a16:creationId xmlns:a16="http://schemas.microsoft.com/office/drawing/2014/main" id="{7DC0A657-989F-4B29-8E27-DDC81B0140EE}"/>
              </a:ext>
            </a:extLst>
          </p:cNvPr>
          <p:cNvSpPr>
            <a:spLocks noGrp="1"/>
          </p:cNvSpPr>
          <p:nvPr>
            <p:ph type="body" idx="63" hasCustomPrompt="1"/>
          </p:nvPr>
        </p:nvSpPr>
        <p:spPr>
          <a:xfrm>
            <a:off x="7616006" y="3480075"/>
            <a:ext cx="1335024" cy="233857"/>
          </a:xfrm>
        </p:spPr>
        <p:txBody>
          <a:bodyPr lIns="0" tIns="0" rIns="0" bIns="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Month</a:t>
            </a:r>
          </a:p>
        </p:txBody>
      </p:sp>
      <p:sp>
        <p:nvSpPr>
          <p:cNvPr id="47" name="Text Placeholder 2">
            <a:extLst>
              <a:ext uri="{FF2B5EF4-FFF2-40B4-BE49-F238E27FC236}">
                <a16:creationId xmlns:a16="http://schemas.microsoft.com/office/drawing/2014/main" id="{8437BAC6-4C02-46D8-AB5C-54416FDC4E11}"/>
              </a:ext>
            </a:extLst>
          </p:cNvPr>
          <p:cNvSpPr>
            <a:spLocks noGrp="1"/>
          </p:cNvSpPr>
          <p:nvPr>
            <p:ph type="body" idx="64" hasCustomPrompt="1"/>
          </p:nvPr>
        </p:nvSpPr>
        <p:spPr>
          <a:xfrm>
            <a:off x="9803524" y="3079749"/>
            <a:ext cx="1335024" cy="462656"/>
          </a:xfrm>
        </p:spPr>
        <p:txBody>
          <a:bodyPr lIns="0" tIns="0" rIns="0" bIns="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20XX</a:t>
            </a:r>
          </a:p>
        </p:txBody>
      </p:sp>
      <p:sp>
        <p:nvSpPr>
          <p:cNvPr id="48" name="Text Placeholder 2">
            <a:extLst>
              <a:ext uri="{FF2B5EF4-FFF2-40B4-BE49-F238E27FC236}">
                <a16:creationId xmlns:a16="http://schemas.microsoft.com/office/drawing/2014/main" id="{E0840D65-23FD-4BDF-B966-5BF3BE32F620}"/>
              </a:ext>
            </a:extLst>
          </p:cNvPr>
          <p:cNvSpPr>
            <a:spLocks noGrp="1"/>
          </p:cNvSpPr>
          <p:nvPr>
            <p:ph type="body" idx="65" hasCustomPrompt="1"/>
          </p:nvPr>
        </p:nvSpPr>
        <p:spPr>
          <a:xfrm>
            <a:off x="9803524" y="3476999"/>
            <a:ext cx="1335024" cy="233857"/>
          </a:xfrm>
        </p:spPr>
        <p:txBody>
          <a:bodyPr lIns="0" tIns="0" rIns="0" bIns="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Month</a:t>
            </a:r>
          </a:p>
        </p:txBody>
      </p:sp>
      <p:sp>
        <p:nvSpPr>
          <p:cNvPr id="50" name="Picture Placeholder 11">
            <a:extLst>
              <a:ext uri="{FF2B5EF4-FFF2-40B4-BE49-F238E27FC236}">
                <a16:creationId xmlns:a16="http://schemas.microsoft.com/office/drawing/2014/main" id="{DBB3EB4E-1DA2-4278-B918-D5B7EDBD9B35}"/>
              </a:ext>
            </a:extLst>
          </p:cNvPr>
          <p:cNvSpPr>
            <a:spLocks noGrp="1"/>
          </p:cNvSpPr>
          <p:nvPr>
            <p:ph type="pic" sz="quarter" idx="66"/>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15107192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and Logo2">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11/2/2018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7" y="1943100"/>
            <a:ext cx="10512425" cy="3686334"/>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ru-RU" dirty="0"/>
          </a:p>
        </p:txBody>
      </p:sp>
      <p:sp>
        <p:nvSpPr>
          <p:cNvPr id="16" name="Picture Placeholder 11">
            <a:extLst>
              <a:ext uri="{FF2B5EF4-FFF2-40B4-BE49-F238E27FC236}">
                <a16:creationId xmlns:a16="http://schemas.microsoft.com/office/drawing/2014/main" id="{429030D9-F540-4B24-AA27-17B8726068F1}"/>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41276746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54680"/>
            <a:ext cx="12192000" cy="370332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11/2/2018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88736"/>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11049" y="4355957"/>
            <a:ext cx="2769902" cy="334918"/>
          </a:xfrm>
        </p:spPr>
        <p:txBody>
          <a:bodyPr lIns="0" tIns="0" rIns="0" bIns="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11049" y="4736849"/>
            <a:ext cx="2769902" cy="214088"/>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11049" y="5004864"/>
            <a:ext cx="2769902" cy="824020"/>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1" name="Picture Placeholder 10">
            <a:extLst>
              <a:ext uri="{FF2B5EF4-FFF2-40B4-BE49-F238E27FC236}">
                <a16:creationId xmlns:a16="http://schemas.microsoft.com/office/drawing/2014/main" id="{FA998E5C-D637-4A1F-9056-73766B04FE2B}"/>
              </a:ext>
            </a:extLst>
          </p:cNvPr>
          <p:cNvSpPr>
            <a:spLocks noGrp="1"/>
          </p:cNvSpPr>
          <p:nvPr>
            <p:ph type="pic" sz="quarter" idx="55"/>
          </p:nvPr>
        </p:nvSpPr>
        <p:spPr>
          <a:xfrm>
            <a:off x="5145170" y="2212908"/>
            <a:ext cx="1901952" cy="1901952"/>
          </a:xfrm>
          <a:prstGeom prst="ellipse">
            <a:avLst/>
          </a:prstGeom>
          <a:ln>
            <a:solidFill>
              <a:schemeClr val="bg2"/>
            </a:solidFill>
          </a:ln>
        </p:spPr>
        <p:txBody>
          <a:bodyPr anchor="ctr" anchorCtr="0">
            <a:normAutofit/>
          </a:bodyPr>
          <a:lstStyle>
            <a:lvl1pPr marL="0" indent="0" algn="ctr">
              <a:buNone/>
              <a:defRPr sz="1400"/>
            </a:lvl1pPr>
          </a:lstStyle>
          <a:p>
            <a:r>
              <a:rPr lang="en-US"/>
              <a:t>Click icon to add picture</a:t>
            </a:r>
            <a:endParaRPr lang="ru-RU" dirty="0"/>
          </a:p>
        </p:txBody>
      </p:sp>
      <p:sp>
        <p:nvSpPr>
          <p:cNvPr id="25" name="Text Placeholder 2">
            <a:extLst>
              <a:ext uri="{FF2B5EF4-FFF2-40B4-BE49-F238E27FC236}">
                <a16:creationId xmlns:a16="http://schemas.microsoft.com/office/drawing/2014/main" id="{F89779B3-74BD-410E-8DCD-302D161A4673}"/>
              </a:ext>
            </a:extLst>
          </p:cNvPr>
          <p:cNvSpPr>
            <a:spLocks noGrp="1"/>
          </p:cNvSpPr>
          <p:nvPr>
            <p:ph type="body" idx="56" hasCustomPrompt="1"/>
          </p:nvPr>
        </p:nvSpPr>
        <p:spPr>
          <a:xfrm>
            <a:off x="8147243" y="4357953"/>
            <a:ext cx="2769902" cy="334918"/>
          </a:xfrm>
        </p:spPr>
        <p:txBody>
          <a:bodyPr lIns="0" tIns="0" rIns="0" bIns="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26" name="Text Placeholder 11">
            <a:extLst>
              <a:ext uri="{FF2B5EF4-FFF2-40B4-BE49-F238E27FC236}">
                <a16:creationId xmlns:a16="http://schemas.microsoft.com/office/drawing/2014/main" id="{B367781E-9C82-4788-A807-0111EF793B63}"/>
              </a:ext>
            </a:extLst>
          </p:cNvPr>
          <p:cNvSpPr>
            <a:spLocks noGrp="1"/>
          </p:cNvSpPr>
          <p:nvPr>
            <p:ph type="body" sz="quarter" idx="57"/>
          </p:nvPr>
        </p:nvSpPr>
        <p:spPr>
          <a:xfrm>
            <a:off x="8147243" y="4738845"/>
            <a:ext cx="2769902" cy="214088"/>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29" name="Text Placeholder 11">
            <a:extLst>
              <a:ext uri="{FF2B5EF4-FFF2-40B4-BE49-F238E27FC236}">
                <a16:creationId xmlns:a16="http://schemas.microsoft.com/office/drawing/2014/main" id="{C5484CD3-57F0-46B6-96E6-54BDB7A030D4}"/>
              </a:ext>
            </a:extLst>
          </p:cNvPr>
          <p:cNvSpPr>
            <a:spLocks noGrp="1"/>
          </p:cNvSpPr>
          <p:nvPr>
            <p:ph type="body" sz="quarter" idx="58"/>
          </p:nvPr>
        </p:nvSpPr>
        <p:spPr>
          <a:xfrm>
            <a:off x="8147243" y="5006860"/>
            <a:ext cx="2769902" cy="824020"/>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30" name="Picture Placeholder 10">
            <a:extLst>
              <a:ext uri="{FF2B5EF4-FFF2-40B4-BE49-F238E27FC236}">
                <a16:creationId xmlns:a16="http://schemas.microsoft.com/office/drawing/2014/main" id="{383DFDF4-9A8E-4653-9207-FC82A7B603A9}"/>
              </a:ext>
            </a:extLst>
          </p:cNvPr>
          <p:cNvSpPr>
            <a:spLocks noGrp="1"/>
          </p:cNvSpPr>
          <p:nvPr>
            <p:ph type="pic" sz="quarter" idx="59"/>
          </p:nvPr>
        </p:nvSpPr>
        <p:spPr>
          <a:xfrm>
            <a:off x="8580060" y="2212908"/>
            <a:ext cx="1901952" cy="1901952"/>
          </a:xfrm>
          <a:prstGeom prst="ellipse">
            <a:avLst/>
          </a:prstGeom>
          <a:ln>
            <a:solidFill>
              <a:schemeClr val="bg2"/>
            </a:solidFill>
          </a:ln>
        </p:spPr>
        <p:txBody>
          <a:bodyPr anchor="ctr" anchorCtr="0">
            <a:normAutofit/>
          </a:bodyPr>
          <a:lstStyle>
            <a:lvl1pPr marL="0" indent="0" algn="ctr">
              <a:buNone/>
              <a:defRPr sz="1400"/>
            </a:lvl1pPr>
          </a:lstStyle>
          <a:p>
            <a:r>
              <a:rPr lang="en-US"/>
              <a:t>Click icon to add picture</a:t>
            </a:r>
            <a:endParaRPr lang="ru-RU"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1272438" y="4372425"/>
            <a:ext cx="2769902" cy="334918"/>
          </a:xfrm>
        </p:spPr>
        <p:txBody>
          <a:bodyPr lIns="0" tIns="0" rIns="0" bIns="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1272438" y="4753317"/>
            <a:ext cx="2769902" cy="214088"/>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33" name="Text Placeholder 11">
            <a:extLst>
              <a:ext uri="{FF2B5EF4-FFF2-40B4-BE49-F238E27FC236}">
                <a16:creationId xmlns:a16="http://schemas.microsoft.com/office/drawing/2014/main" id="{A582499F-142E-436A-931B-C9E57565DF2F}"/>
              </a:ext>
            </a:extLst>
          </p:cNvPr>
          <p:cNvSpPr>
            <a:spLocks noGrp="1"/>
          </p:cNvSpPr>
          <p:nvPr>
            <p:ph type="body" sz="quarter" idx="62"/>
          </p:nvPr>
        </p:nvSpPr>
        <p:spPr>
          <a:xfrm>
            <a:off x="1272438" y="5021332"/>
            <a:ext cx="2769902" cy="824020"/>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710279" y="2212908"/>
            <a:ext cx="1901952" cy="1901952"/>
          </a:xfrm>
          <a:prstGeom prst="ellipse">
            <a:avLst/>
          </a:prstGeom>
          <a:ln>
            <a:solidFill>
              <a:schemeClr val="bg2"/>
            </a:solidFill>
          </a:ln>
        </p:spPr>
        <p:txBody>
          <a:bodyPr anchor="ctr" anchorCtr="0">
            <a:normAutofit/>
          </a:bodyPr>
          <a:lstStyle>
            <a:lvl1pPr marL="0" indent="0" algn="ctr">
              <a:buNone/>
              <a:defRPr sz="1400"/>
            </a:lvl1pPr>
          </a:lstStyle>
          <a:p>
            <a:r>
              <a:rPr lang="en-US"/>
              <a:t>Click icon to add picture</a:t>
            </a:r>
            <a:endParaRPr lang="ru-RU" dirty="0"/>
          </a:p>
        </p:txBody>
      </p:sp>
      <p:sp>
        <p:nvSpPr>
          <p:cNvPr id="36" name="Picture Placeholder 11">
            <a:extLst>
              <a:ext uri="{FF2B5EF4-FFF2-40B4-BE49-F238E27FC236}">
                <a16:creationId xmlns:a16="http://schemas.microsoft.com/office/drawing/2014/main" id="{6CAD31EE-07E0-48DC-8A30-3C3AC6285B2A}"/>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40349425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am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80" name="Rectangle 79">
            <a:extLst>
              <a:ext uri="{FF2B5EF4-FFF2-40B4-BE49-F238E27FC236}">
                <a16:creationId xmlns:a16="http://schemas.microsoft.com/office/drawing/2014/main" id="{067B149A-3C8A-48D5-A7CF-D900619C493B}"/>
              </a:ext>
            </a:extLst>
          </p:cNvPr>
          <p:cNvSpPr/>
          <p:nvPr userDrawn="1"/>
        </p:nvSpPr>
        <p:spPr>
          <a:xfrm>
            <a:off x="0" y="4749"/>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368296"/>
            <a:ext cx="12192000" cy="448970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11/2/2018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52848"/>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534173" y="3053492"/>
            <a:ext cx="1908000" cy="591259"/>
          </a:xfrm>
        </p:spPr>
        <p:txBody>
          <a:bodyPr lIns="0" tIns="0" rIns="0" bIns="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534173" y="3690725"/>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207008" y="2841244"/>
            <a:ext cx="1179576" cy="1179576"/>
          </a:xfrm>
          <a:prstGeom prst="ellipse">
            <a:avLst/>
          </a:prstGeom>
          <a:ln>
            <a:solidFill>
              <a:schemeClr val="tx2"/>
            </a:solidFill>
          </a:ln>
        </p:spPr>
        <p:txBody>
          <a:bodyPr anchor="ctr" anchorCtr="0">
            <a:normAutofit/>
          </a:bodyPr>
          <a:lstStyle>
            <a:lvl1pPr marL="0" indent="0" algn="ctr">
              <a:buNone/>
              <a:defRPr sz="1400">
                <a:solidFill>
                  <a:schemeClr val="bg1"/>
                </a:solidFill>
              </a:defRPr>
            </a:lvl1pPr>
          </a:lstStyle>
          <a:p>
            <a:r>
              <a:rPr lang="en-US"/>
              <a:t>Click icon to add picture</a:t>
            </a:r>
            <a:endParaRPr lang="ru-RU"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6072016" y="3053492"/>
            <a:ext cx="1908000" cy="591259"/>
          </a:xfrm>
        </p:spPr>
        <p:txBody>
          <a:bodyPr lIns="0" tIns="0" rIns="0" bIns="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6072016" y="3690725"/>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4744851" y="2841244"/>
            <a:ext cx="1179576" cy="1179576"/>
          </a:xfrm>
          <a:prstGeom prst="ellipse">
            <a:avLst/>
          </a:prstGeom>
          <a:ln>
            <a:solidFill>
              <a:schemeClr val="tx2"/>
            </a:solidFill>
          </a:ln>
        </p:spPr>
        <p:txBody>
          <a:bodyPr anchor="ctr" anchorCtr="0">
            <a:normAutofit/>
          </a:bodyPr>
          <a:lstStyle>
            <a:lvl1pPr marL="0" indent="0" algn="ctr">
              <a:buNone/>
              <a:defRPr sz="1400">
                <a:solidFill>
                  <a:schemeClr val="bg1"/>
                </a:solidFill>
              </a:defRPr>
            </a:lvl1pPr>
          </a:lstStyle>
          <a:p>
            <a:r>
              <a:rPr lang="en-US"/>
              <a:t>Click icon to add picture</a:t>
            </a:r>
            <a:endParaRPr lang="ru-RU" dirty="0"/>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516223" y="3053492"/>
            <a:ext cx="1908000" cy="591259"/>
          </a:xfrm>
        </p:spPr>
        <p:txBody>
          <a:bodyPr lIns="0" tIns="0" rIns="0" bIns="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516223" y="3690725"/>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52" name="Picture Placeholder 10">
            <a:extLst>
              <a:ext uri="{FF2B5EF4-FFF2-40B4-BE49-F238E27FC236}">
                <a16:creationId xmlns:a16="http://schemas.microsoft.com/office/drawing/2014/main" id="{6F69DD81-BD33-4878-BE6B-E6252B0E4610}"/>
              </a:ext>
            </a:extLst>
          </p:cNvPr>
          <p:cNvSpPr>
            <a:spLocks noGrp="1"/>
          </p:cNvSpPr>
          <p:nvPr>
            <p:ph type="pic" sz="quarter" idx="76"/>
          </p:nvPr>
        </p:nvSpPr>
        <p:spPr>
          <a:xfrm>
            <a:off x="8189058" y="2841244"/>
            <a:ext cx="1179576" cy="1179576"/>
          </a:xfrm>
          <a:prstGeom prst="ellipse">
            <a:avLst/>
          </a:prstGeom>
          <a:ln>
            <a:solidFill>
              <a:schemeClr val="tx2"/>
            </a:solidFill>
          </a:ln>
        </p:spPr>
        <p:txBody>
          <a:bodyPr anchor="ctr" anchorCtr="0">
            <a:normAutofit/>
          </a:bodyPr>
          <a:lstStyle>
            <a:lvl1pPr marL="0" indent="0" algn="ctr">
              <a:buNone/>
              <a:defRPr sz="1400">
                <a:solidFill>
                  <a:schemeClr val="bg1"/>
                </a:solidFill>
              </a:defRPr>
            </a:lvl1pPr>
          </a:lstStyle>
          <a:p>
            <a:r>
              <a:rPr lang="en-US"/>
              <a:t>Click icon to add picture</a:t>
            </a:r>
            <a:endParaRPr lang="ru-RU" dirty="0"/>
          </a:p>
        </p:txBody>
      </p:sp>
      <p:sp>
        <p:nvSpPr>
          <p:cNvPr id="71" name="Text Placeholder 2">
            <a:extLst>
              <a:ext uri="{FF2B5EF4-FFF2-40B4-BE49-F238E27FC236}">
                <a16:creationId xmlns:a16="http://schemas.microsoft.com/office/drawing/2014/main" id="{F7F53399-AF88-4B19-8C26-1A63E023245D}"/>
              </a:ext>
            </a:extLst>
          </p:cNvPr>
          <p:cNvSpPr>
            <a:spLocks noGrp="1"/>
          </p:cNvSpPr>
          <p:nvPr>
            <p:ph type="body" idx="77" hasCustomPrompt="1"/>
          </p:nvPr>
        </p:nvSpPr>
        <p:spPr>
          <a:xfrm>
            <a:off x="2534173" y="4675444"/>
            <a:ext cx="1908000" cy="612438"/>
          </a:xfrm>
        </p:spPr>
        <p:txBody>
          <a:bodyPr lIns="0" tIns="0" rIns="0" bIns="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72" name="Text Placeholder 11">
            <a:extLst>
              <a:ext uri="{FF2B5EF4-FFF2-40B4-BE49-F238E27FC236}">
                <a16:creationId xmlns:a16="http://schemas.microsoft.com/office/drawing/2014/main" id="{CCEF4D60-F822-4C96-86FD-DE22EF496C76}"/>
              </a:ext>
            </a:extLst>
          </p:cNvPr>
          <p:cNvSpPr>
            <a:spLocks noGrp="1"/>
          </p:cNvSpPr>
          <p:nvPr>
            <p:ph type="body" sz="quarter" idx="78"/>
          </p:nvPr>
        </p:nvSpPr>
        <p:spPr>
          <a:xfrm>
            <a:off x="2534173" y="5333856"/>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73" name="Picture Placeholder 10">
            <a:extLst>
              <a:ext uri="{FF2B5EF4-FFF2-40B4-BE49-F238E27FC236}">
                <a16:creationId xmlns:a16="http://schemas.microsoft.com/office/drawing/2014/main" id="{B4A9AE49-2C61-49A9-BBAB-B10B7982EF05}"/>
              </a:ext>
            </a:extLst>
          </p:cNvPr>
          <p:cNvSpPr>
            <a:spLocks noGrp="1"/>
          </p:cNvSpPr>
          <p:nvPr>
            <p:ph type="pic" sz="quarter" idx="79"/>
          </p:nvPr>
        </p:nvSpPr>
        <p:spPr>
          <a:xfrm>
            <a:off x="1207008" y="4484375"/>
            <a:ext cx="1179576" cy="1179576"/>
          </a:xfrm>
          <a:prstGeom prst="ellipse">
            <a:avLst/>
          </a:prstGeom>
          <a:ln>
            <a:solidFill>
              <a:schemeClr val="tx2"/>
            </a:solidFill>
          </a:ln>
        </p:spPr>
        <p:txBody>
          <a:bodyPr anchor="ctr" anchorCtr="0">
            <a:normAutofit/>
          </a:bodyPr>
          <a:lstStyle>
            <a:lvl1pPr marL="0" indent="0" algn="ctr">
              <a:buNone/>
              <a:defRPr sz="1400">
                <a:solidFill>
                  <a:schemeClr val="bg1"/>
                </a:solidFill>
              </a:defRPr>
            </a:lvl1pPr>
          </a:lstStyle>
          <a:p>
            <a:r>
              <a:rPr lang="en-US"/>
              <a:t>Click icon to add picture</a:t>
            </a:r>
            <a:endParaRPr lang="ru-RU" dirty="0"/>
          </a:p>
        </p:txBody>
      </p:sp>
      <p:sp>
        <p:nvSpPr>
          <p:cNvPr id="74" name="Text Placeholder 2">
            <a:extLst>
              <a:ext uri="{FF2B5EF4-FFF2-40B4-BE49-F238E27FC236}">
                <a16:creationId xmlns:a16="http://schemas.microsoft.com/office/drawing/2014/main" id="{59FC5F10-BCA0-4110-AEDF-4A9729F7FDF3}"/>
              </a:ext>
            </a:extLst>
          </p:cNvPr>
          <p:cNvSpPr>
            <a:spLocks noGrp="1"/>
          </p:cNvSpPr>
          <p:nvPr>
            <p:ph type="body" idx="80" hasCustomPrompt="1"/>
          </p:nvPr>
        </p:nvSpPr>
        <p:spPr>
          <a:xfrm>
            <a:off x="6072016" y="4675444"/>
            <a:ext cx="1908000" cy="612438"/>
          </a:xfrm>
        </p:spPr>
        <p:txBody>
          <a:bodyPr lIns="0" tIns="0" rIns="0" bIns="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75" name="Text Placeholder 11">
            <a:extLst>
              <a:ext uri="{FF2B5EF4-FFF2-40B4-BE49-F238E27FC236}">
                <a16:creationId xmlns:a16="http://schemas.microsoft.com/office/drawing/2014/main" id="{D74DE44D-21EB-4B7D-A729-0564A65C12D5}"/>
              </a:ext>
            </a:extLst>
          </p:cNvPr>
          <p:cNvSpPr>
            <a:spLocks noGrp="1"/>
          </p:cNvSpPr>
          <p:nvPr>
            <p:ph type="body" sz="quarter" idx="81"/>
          </p:nvPr>
        </p:nvSpPr>
        <p:spPr>
          <a:xfrm>
            <a:off x="6072016" y="5333856"/>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76" name="Picture Placeholder 10">
            <a:extLst>
              <a:ext uri="{FF2B5EF4-FFF2-40B4-BE49-F238E27FC236}">
                <a16:creationId xmlns:a16="http://schemas.microsoft.com/office/drawing/2014/main" id="{9F70A0CC-AF4B-47BB-A8FA-067E7844751E}"/>
              </a:ext>
            </a:extLst>
          </p:cNvPr>
          <p:cNvSpPr>
            <a:spLocks noGrp="1"/>
          </p:cNvSpPr>
          <p:nvPr>
            <p:ph type="pic" sz="quarter" idx="82"/>
          </p:nvPr>
        </p:nvSpPr>
        <p:spPr>
          <a:xfrm>
            <a:off x="4744851" y="4484375"/>
            <a:ext cx="1179576" cy="1179576"/>
          </a:xfrm>
          <a:prstGeom prst="ellipse">
            <a:avLst/>
          </a:prstGeom>
          <a:ln>
            <a:solidFill>
              <a:schemeClr val="tx2"/>
            </a:solidFill>
          </a:ln>
        </p:spPr>
        <p:txBody>
          <a:bodyPr anchor="ctr" anchorCtr="0">
            <a:normAutofit/>
          </a:bodyPr>
          <a:lstStyle>
            <a:lvl1pPr marL="0" indent="0" algn="ctr">
              <a:buNone/>
              <a:defRPr sz="1400">
                <a:solidFill>
                  <a:schemeClr val="bg1"/>
                </a:solidFill>
              </a:defRPr>
            </a:lvl1pPr>
          </a:lstStyle>
          <a:p>
            <a:r>
              <a:rPr lang="en-US"/>
              <a:t>Click icon to add picture</a:t>
            </a:r>
            <a:endParaRPr lang="ru-RU" dirty="0"/>
          </a:p>
        </p:txBody>
      </p:sp>
      <p:sp>
        <p:nvSpPr>
          <p:cNvPr id="77" name="Text Placeholder 2">
            <a:extLst>
              <a:ext uri="{FF2B5EF4-FFF2-40B4-BE49-F238E27FC236}">
                <a16:creationId xmlns:a16="http://schemas.microsoft.com/office/drawing/2014/main" id="{9F607D0D-855E-4436-857B-20E66E881082}"/>
              </a:ext>
            </a:extLst>
          </p:cNvPr>
          <p:cNvSpPr>
            <a:spLocks noGrp="1"/>
          </p:cNvSpPr>
          <p:nvPr>
            <p:ph type="body" idx="83" hasCustomPrompt="1"/>
          </p:nvPr>
        </p:nvSpPr>
        <p:spPr>
          <a:xfrm>
            <a:off x="9516223" y="4675444"/>
            <a:ext cx="1908000" cy="612438"/>
          </a:xfrm>
        </p:spPr>
        <p:txBody>
          <a:bodyPr lIns="0" tIns="0" rIns="0" bIns="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78" name="Text Placeholder 11">
            <a:extLst>
              <a:ext uri="{FF2B5EF4-FFF2-40B4-BE49-F238E27FC236}">
                <a16:creationId xmlns:a16="http://schemas.microsoft.com/office/drawing/2014/main" id="{10099025-C128-45B2-90F6-5ABA8380C6C8}"/>
              </a:ext>
            </a:extLst>
          </p:cNvPr>
          <p:cNvSpPr>
            <a:spLocks noGrp="1"/>
          </p:cNvSpPr>
          <p:nvPr>
            <p:ph type="body" sz="quarter" idx="84"/>
          </p:nvPr>
        </p:nvSpPr>
        <p:spPr>
          <a:xfrm>
            <a:off x="9516223" y="5333856"/>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79" name="Picture Placeholder 10">
            <a:extLst>
              <a:ext uri="{FF2B5EF4-FFF2-40B4-BE49-F238E27FC236}">
                <a16:creationId xmlns:a16="http://schemas.microsoft.com/office/drawing/2014/main" id="{019F774E-7063-44F5-AE2D-146FCBD9B4C4}"/>
              </a:ext>
            </a:extLst>
          </p:cNvPr>
          <p:cNvSpPr>
            <a:spLocks noGrp="1"/>
          </p:cNvSpPr>
          <p:nvPr>
            <p:ph type="pic" sz="quarter" idx="85"/>
          </p:nvPr>
        </p:nvSpPr>
        <p:spPr>
          <a:xfrm>
            <a:off x="8189058" y="4484375"/>
            <a:ext cx="1179576" cy="1179576"/>
          </a:xfrm>
          <a:prstGeom prst="ellipse">
            <a:avLst/>
          </a:prstGeom>
          <a:ln>
            <a:solidFill>
              <a:schemeClr val="tx2"/>
            </a:solidFill>
          </a:ln>
        </p:spPr>
        <p:txBody>
          <a:bodyPr anchor="ctr" anchorCtr="0">
            <a:normAutofit/>
          </a:bodyPr>
          <a:lstStyle>
            <a:lvl1pPr marL="0" indent="0" algn="ctr">
              <a:buNone/>
              <a:defRPr sz="1400">
                <a:solidFill>
                  <a:schemeClr val="bg1"/>
                </a:solidFill>
              </a:defRPr>
            </a:lvl1pPr>
          </a:lstStyle>
          <a:p>
            <a:r>
              <a:rPr lang="en-US"/>
              <a:t>Click icon to add picture</a:t>
            </a:r>
            <a:endParaRPr lang="ru-RU" dirty="0"/>
          </a:p>
        </p:txBody>
      </p:sp>
      <p:sp>
        <p:nvSpPr>
          <p:cNvPr id="81" name="Picture Placeholder 11">
            <a:extLst>
              <a:ext uri="{FF2B5EF4-FFF2-40B4-BE49-F238E27FC236}">
                <a16:creationId xmlns:a16="http://schemas.microsoft.com/office/drawing/2014/main" id="{FA89EF75-E798-40D3-897E-2FAC5108B5A5}"/>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20969063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hart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3" name="Rectangle 42">
            <a:extLst>
              <a:ext uri="{FF2B5EF4-FFF2-40B4-BE49-F238E27FC236}">
                <a16:creationId xmlns:a16="http://schemas.microsoft.com/office/drawing/2014/main" id="{A4A87ED0-1555-4955-AB1F-016220F037D5}"/>
              </a:ext>
            </a:extLst>
          </p:cNvPr>
          <p:cNvSpPr/>
          <p:nvPr userDrawn="1"/>
        </p:nvSpPr>
        <p:spPr>
          <a:xfrm>
            <a:off x="0" y="-24971"/>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660904"/>
            <a:ext cx="12192000" cy="419709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11/2/2018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5389917" y="3744378"/>
            <a:ext cx="1908000" cy="280200"/>
          </a:xfrm>
        </p:spPr>
        <p:txBody>
          <a:bodyPr lIns="0" tIns="0" rIns="0" bIns="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5389917" y="4070552"/>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424934" y="3744378"/>
            <a:ext cx="1908000" cy="280200"/>
          </a:xfrm>
        </p:spPr>
        <p:txBody>
          <a:bodyPr lIns="0" tIns="0" rIns="0" bIns="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424934" y="4070552"/>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459951" y="3744378"/>
            <a:ext cx="1908000" cy="280200"/>
          </a:xfrm>
        </p:spPr>
        <p:txBody>
          <a:bodyPr lIns="0" tIns="0" rIns="0" bIns="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459951" y="4070552"/>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29" name="Text Placeholder 2">
            <a:extLst>
              <a:ext uri="{FF2B5EF4-FFF2-40B4-BE49-F238E27FC236}">
                <a16:creationId xmlns:a16="http://schemas.microsoft.com/office/drawing/2014/main" id="{4D76DCFE-3432-4A5F-955D-7561AB292330}"/>
              </a:ext>
            </a:extLst>
          </p:cNvPr>
          <p:cNvSpPr>
            <a:spLocks noGrp="1"/>
          </p:cNvSpPr>
          <p:nvPr>
            <p:ph type="body" idx="76" hasCustomPrompt="1"/>
          </p:nvPr>
        </p:nvSpPr>
        <p:spPr>
          <a:xfrm>
            <a:off x="5389917" y="4784422"/>
            <a:ext cx="1908000" cy="280200"/>
          </a:xfrm>
        </p:spPr>
        <p:txBody>
          <a:bodyPr lIns="0" tIns="0" rIns="0" bIns="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30" name="Text Placeholder 11">
            <a:extLst>
              <a:ext uri="{FF2B5EF4-FFF2-40B4-BE49-F238E27FC236}">
                <a16:creationId xmlns:a16="http://schemas.microsoft.com/office/drawing/2014/main" id="{11F291FA-EABF-4C0D-AF94-B7A47A81ECED}"/>
              </a:ext>
            </a:extLst>
          </p:cNvPr>
          <p:cNvSpPr>
            <a:spLocks noGrp="1"/>
          </p:cNvSpPr>
          <p:nvPr>
            <p:ph type="body" sz="quarter" idx="77"/>
          </p:nvPr>
        </p:nvSpPr>
        <p:spPr>
          <a:xfrm>
            <a:off x="5389917" y="5110596"/>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33" name="Text Placeholder 2">
            <a:extLst>
              <a:ext uri="{FF2B5EF4-FFF2-40B4-BE49-F238E27FC236}">
                <a16:creationId xmlns:a16="http://schemas.microsoft.com/office/drawing/2014/main" id="{922A983C-97ED-4D4F-90B9-78A07353BC8F}"/>
              </a:ext>
            </a:extLst>
          </p:cNvPr>
          <p:cNvSpPr>
            <a:spLocks noGrp="1"/>
          </p:cNvSpPr>
          <p:nvPr>
            <p:ph type="body" idx="78" hasCustomPrompt="1"/>
          </p:nvPr>
        </p:nvSpPr>
        <p:spPr>
          <a:xfrm>
            <a:off x="7424934" y="4784422"/>
            <a:ext cx="1908000" cy="280200"/>
          </a:xfrm>
        </p:spPr>
        <p:txBody>
          <a:bodyPr lIns="0" tIns="0" rIns="0" bIns="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35" name="Text Placeholder 11">
            <a:extLst>
              <a:ext uri="{FF2B5EF4-FFF2-40B4-BE49-F238E27FC236}">
                <a16:creationId xmlns:a16="http://schemas.microsoft.com/office/drawing/2014/main" id="{FD1E7350-7D86-49FC-8701-EE982A922CD1}"/>
              </a:ext>
            </a:extLst>
          </p:cNvPr>
          <p:cNvSpPr>
            <a:spLocks noGrp="1"/>
          </p:cNvSpPr>
          <p:nvPr>
            <p:ph type="body" sz="quarter" idx="79"/>
          </p:nvPr>
        </p:nvSpPr>
        <p:spPr>
          <a:xfrm>
            <a:off x="7424934" y="5110596"/>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36" name="Text Placeholder 2">
            <a:extLst>
              <a:ext uri="{FF2B5EF4-FFF2-40B4-BE49-F238E27FC236}">
                <a16:creationId xmlns:a16="http://schemas.microsoft.com/office/drawing/2014/main" id="{BD11603C-59B8-4FC2-97A6-FA9D7C86E67F}"/>
              </a:ext>
            </a:extLst>
          </p:cNvPr>
          <p:cNvSpPr>
            <a:spLocks noGrp="1"/>
          </p:cNvSpPr>
          <p:nvPr>
            <p:ph type="body" idx="80" hasCustomPrompt="1"/>
          </p:nvPr>
        </p:nvSpPr>
        <p:spPr>
          <a:xfrm>
            <a:off x="9459951" y="4784422"/>
            <a:ext cx="1908000" cy="280200"/>
          </a:xfrm>
        </p:spPr>
        <p:txBody>
          <a:bodyPr lIns="0" tIns="0" rIns="0" bIns="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37" name="Text Placeholder 11">
            <a:extLst>
              <a:ext uri="{FF2B5EF4-FFF2-40B4-BE49-F238E27FC236}">
                <a16:creationId xmlns:a16="http://schemas.microsoft.com/office/drawing/2014/main" id="{6E490732-5FB8-4E3E-9D69-E5406F92F7FB}"/>
              </a:ext>
            </a:extLst>
          </p:cNvPr>
          <p:cNvSpPr>
            <a:spLocks noGrp="1"/>
          </p:cNvSpPr>
          <p:nvPr>
            <p:ph type="body" sz="quarter" idx="81"/>
          </p:nvPr>
        </p:nvSpPr>
        <p:spPr>
          <a:xfrm>
            <a:off x="9459951" y="5110596"/>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9" name="Rectangle 8">
            <a:extLst>
              <a:ext uri="{FF2B5EF4-FFF2-40B4-BE49-F238E27FC236}">
                <a16:creationId xmlns:a16="http://schemas.microsoft.com/office/drawing/2014/main" id="{E86A0EC4-BC37-4FC9-9F26-E3C1334A4C34}"/>
              </a:ext>
            </a:extLst>
          </p:cNvPr>
          <p:cNvSpPr/>
          <p:nvPr userDrawn="1"/>
        </p:nvSpPr>
        <p:spPr>
          <a:xfrm>
            <a:off x="5381032" y="3305997"/>
            <a:ext cx="265176" cy="266400"/>
          </a:xfrm>
          <a:prstGeom prst="rect">
            <a:avLst/>
          </a:prstGeom>
          <a:solidFill>
            <a:srgbClr val="21468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ru-RU" dirty="0"/>
          </a:p>
        </p:txBody>
      </p:sp>
      <p:sp>
        <p:nvSpPr>
          <p:cNvPr id="38" name="Rectangle 37">
            <a:extLst>
              <a:ext uri="{FF2B5EF4-FFF2-40B4-BE49-F238E27FC236}">
                <a16:creationId xmlns:a16="http://schemas.microsoft.com/office/drawing/2014/main" id="{81BD5238-9183-4891-90FE-BFADE39D52EE}"/>
              </a:ext>
            </a:extLst>
          </p:cNvPr>
          <p:cNvSpPr/>
          <p:nvPr userDrawn="1"/>
        </p:nvSpPr>
        <p:spPr>
          <a:xfrm>
            <a:off x="7416049" y="3305997"/>
            <a:ext cx="265176" cy="2664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ru-RU" dirty="0"/>
          </a:p>
        </p:txBody>
      </p:sp>
      <p:sp>
        <p:nvSpPr>
          <p:cNvPr id="39" name="Rectangle 38">
            <a:extLst>
              <a:ext uri="{FF2B5EF4-FFF2-40B4-BE49-F238E27FC236}">
                <a16:creationId xmlns:a16="http://schemas.microsoft.com/office/drawing/2014/main" id="{92B2D4CE-3326-4F5C-847C-7ADD21460FA5}"/>
              </a:ext>
            </a:extLst>
          </p:cNvPr>
          <p:cNvSpPr/>
          <p:nvPr userDrawn="1"/>
        </p:nvSpPr>
        <p:spPr>
          <a:xfrm>
            <a:off x="9451066" y="3305997"/>
            <a:ext cx="265176" cy="266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ru-RU" dirty="0"/>
          </a:p>
        </p:txBody>
      </p:sp>
      <p:sp>
        <p:nvSpPr>
          <p:cNvPr id="40" name="Rectangle 39">
            <a:extLst>
              <a:ext uri="{FF2B5EF4-FFF2-40B4-BE49-F238E27FC236}">
                <a16:creationId xmlns:a16="http://schemas.microsoft.com/office/drawing/2014/main" id="{CBFBD00C-155A-4E35-84F8-6154CA214B93}"/>
              </a:ext>
            </a:extLst>
          </p:cNvPr>
          <p:cNvSpPr/>
          <p:nvPr userDrawn="1"/>
        </p:nvSpPr>
        <p:spPr>
          <a:xfrm>
            <a:off x="5381032" y="4401622"/>
            <a:ext cx="265176" cy="266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ru-RU" dirty="0"/>
          </a:p>
        </p:txBody>
      </p:sp>
      <p:sp>
        <p:nvSpPr>
          <p:cNvPr id="41" name="Rectangle 40">
            <a:extLst>
              <a:ext uri="{FF2B5EF4-FFF2-40B4-BE49-F238E27FC236}">
                <a16:creationId xmlns:a16="http://schemas.microsoft.com/office/drawing/2014/main" id="{B80A9D06-023A-4BEC-A29D-DB94D1C5D09B}"/>
              </a:ext>
            </a:extLst>
          </p:cNvPr>
          <p:cNvSpPr/>
          <p:nvPr userDrawn="1"/>
        </p:nvSpPr>
        <p:spPr>
          <a:xfrm>
            <a:off x="7416049" y="4401622"/>
            <a:ext cx="265176" cy="2664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ru-RU" dirty="0"/>
          </a:p>
        </p:txBody>
      </p:sp>
      <p:sp>
        <p:nvSpPr>
          <p:cNvPr id="42" name="Rectangle 41">
            <a:extLst>
              <a:ext uri="{FF2B5EF4-FFF2-40B4-BE49-F238E27FC236}">
                <a16:creationId xmlns:a16="http://schemas.microsoft.com/office/drawing/2014/main" id="{B7783EDA-47B1-4EE9-9DF1-72DA4FBB6EBB}"/>
              </a:ext>
            </a:extLst>
          </p:cNvPr>
          <p:cNvSpPr/>
          <p:nvPr userDrawn="1"/>
        </p:nvSpPr>
        <p:spPr>
          <a:xfrm>
            <a:off x="9451066" y="4401622"/>
            <a:ext cx="265176" cy="2664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ru-RU" dirty="0"/>
          </a:p>
        </p:txBody>
      </p:sp>
      <p:sp>
        <p:nvSpPr>
          <p:cNvPr id="12" name="Chart Placeholder 11">
            <a:extLst>
              <a:ext uri="{FF2B5EF4-FFF2-40B4-BE49-F238E27FC236}">
                <a16:creationId xmlns:a16="http://schemas.microsoft.com/office/drawing/2014/main" id="{0A6297C2-03D3-4827-8174-BFCF830BF105}"/>
              </a:ext>
            </a:extLst>
          </p:cNvPr>
          <p:cNvSpPr>
            <a:spLocks noGrp="1"/>
          </p:cNvSpPr>
          <p:nvPr>
            <p:ph type="chart" sz="quarter" idx="82"/>
          </p:nvPr>
        </p:nvSpPr>
        <p:spPr>
          <a:xfrm>
            <a:off x="839788" y="2039527"/>
            <a:ext cx="4110037" cy="3284948"/>
          </a:xfrm>
        </p:spPr>
        <p:txBody>
          <a:bodyPr anchor="ctr" anchorCtr="0">
            <a:normAutofit/>
          </a:bodyPr>
          <a:lstStyle>
            <a:lvl1pPr marL="0" indent="0" algn="ctr">
              <a:buNone/>
              <a:defRPr sz="1400"/>
            </a:lvl1pPr>
          </a:lstStyle>
          <a:p>
            <a:r>
              <a:rPr lang="en-US"/>
              <a:t>Click icon to add chart</a:t>
            </a:r>
            <a:endParaRPr lang="ru-RU" dirty="0"/>
          </a:p>
        </p:txBody>
      </p:sp>
      <p:sp>
        <p:nvSpPr>
          <p:cNvPr id="47" name="Picture Placeholder 11">
            <a:extLst>
              <a:ext uri="{FF2B5EF4-FFF2-40B4-BE49-F238E27FC236}">
                <a16:creationId xmlns:a16="http://schemas.microsoft.com/office/drawing/2014/main" id="{99F0FD6D-EAFC-4719-A178-145AF6E9077F}"/>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34683154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Text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3" name="Rectangle 12">
            <a:extLst>
              <a:ext uri="{FF2B5EF4-FFF2-40B4-BE49-F238E27FC236}">
                <a16:creationId xmlns:a16="http://schemas.microsoft.com/office/drawing/2014/main" id="{3B142097-9D10-4804-A189-9D860F05AC59}"/>
              </a:ext>
            </a:extLst>
          </p:cNvPr>
          <p:cNvSpPr/>
          <p:nvPr userDrawn="1"/>
        </p:nvSpPr>
        <p:spPr>
          <a:xfrm>
            <a:off x="0" y="2807208"/>
            <a:ext cx="12192000" cy="405079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a:lstStyle/>
          <a:p>
            <a:fld id="{A8392A16-0E09-486C-9A28-B508902D11B6}" type="datetime1">
              <a:rPr lang="en-US" smtClean="0"/>
              <a:t>11/2/2018</a:t>
            </a:fld>
            <a:endParaRPr lang="ru-RU"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a:lstStyle/>
          <a:p>
            <a:r>
              <a:rPr lang="en-US" dirty="0"/>
              <a:t>ADD A FOOTER</a:t>
            </a:r>
            <a:endParaRPr lang="ru-RU" dirty="0"/>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0" name="Text Placeholder 2">
            <a:extLst>
              <a:ext uri="{FF2B5EF4-FFF2-40B4-BE49-F238E27FC236}">
                <a16:creationId xmlns:a16="http://schemas.microsoft.com/office/drawing/2014/main" id="{697FFDD0-A08E-4CF1-A48B-295DE8087177}"/>
              </a:ext>
            </a:extLst>
          </p:cNvPr>
          <p:cNvSpPr>
            <a:spLocks noGrp="1"/>
          </p:cNvSpPr>
          <p:nvPr>
            <p:ph type="body" idx="1"/>
          </p:nvPr>
        </p:nvSpPr>
        <p:spPr>
          <a:xfrm>
            <a:off x="831850" y="4096261"/>
            <a:ext cx="4927266" cy="1654052"/>
          </a:xfrm>
        </p:spPr>
        <p:txBody>
          <a:bodyPr lIns="0" tIns="0" rIns="0" bIns="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11" name="Title 1">
            <a:extLst>
              <a:ext uri="{FF2B5EF4-FFF2-40B4-BE49-F238E27FC236}">
                <a16:creationId xmlns:a16="http://schemas.microsoft.com/office/drawing/2014/main" id="{ED7430E2-DDF4-4D72-AF97-86B66F119B62}"/>
              </a:ext>
            </a:extLst>
          </p:cNvPr>
          <p:cNvSpPr>
            <a:spLocks noGrp="1"/>
          </p:cNvSpPr>
          <p:nvPr>
            <p:ph type="title"/>
          </p:nvPr>
        </p:nvSpPr>
        <p:spPr>
          <a:xfrm>
            <a:off x="838200" y="3324399"/>
            <a:ext cx="10515600" cy="636340"/>
          </a:xfrm>
        </p:spPr>
        <p:txBody>
          <a:bodyPr lIns="0" tIns="0" rIns="0" bIns="0"/>
          <a:lstStyle>
            <a:lvl1pPr>
              <a:defRPr b="1"/>
            </a:lvl1pPr>
          </a:lstStyle>
          <a:p>
            <a:r>
              <a:rPr lang="en-US"/>
              <a:t>Click to edit Master title style</a:t>
            </a:r>
            <a:endParaRPr lang="ru-RU" dirty="0"/>
          </a:p>
        </p:txBody>
      </p:sp>
      <p:sp>
        <p:nvSpPr>
          <p:cNvPr id="14" name="Text Placeholder 2">
            <a:extLst>
              <a:ext uri="{FF2B5EF4-FFF2-40B4-BE49-F238E27FC236}">
                <a16:creationId xmlns:a16="http://schemas.microsoft.com/office/drawing/2014/main" id="{A46E1E0F-4E59-4E81-9D45-686A3E2B32EC}"/>
              </a:ext>
            </a:extLst>
          </p:cNvPr>
          <p:cNvSpPr>
            <a:spLocks noGrp="1"/>
          </p:cNvSpPr>
          <p:nvPr>
            <p:ph type="body" idx="14"/>
          </p:nvPr>
        </p:nvSpPr>
        <p:spPr>
          <a:xfrm>
            <a:off x="6424947" y="4096261"/>
            <a:ext cx="4927266" cy="1654052"/>
          </a:xfrm>
        </p:spPr>
        <p:txBody>
          <a:bodyPr lIns="0" tIns="0" rIns="0" bIns="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15" name="Picture Placeholder 11">
            <a:extLst>
              <a:ext uri="{FF2B5EF4-FFF2-40B4-BE49-F238E27FC236}">
                <a16:creationId xmlns:a16="http://schemas.microsoft.com/office/drawing/2014/main" id="{1C431EA9-1FA6-4AB8-B683-837876623C19}"/>
              </a:ext>
            </a:extLst>
          </p:cNvPr>
          <p:cNvSpPr>
            <a:spLocks noGrp="1"/>
          </p:cNvSpPr>
          <p:nvPr>
            <p:ph type="pic" sz="quarter" idx="50"/>
          </p:nvPr>
        </p:nvSpPr>
        <p:spPr>
          <a:xfrm>
            <a:off x="831850"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33887147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hanks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hasCustomPrompt="1"/>
          </p:nvPr>
        </p:nvSpPr>
        <p:spPr>
          <a:xfrm>
            <a:off x="825458" y="1514007"/>
            <a:ext cx="4585780" cy="1091078"/>
          </a:xfrm>
        </p:spPr>
        <p:txBody>
          <a:bodyPr lIns="0" tIns="0" rIns="0" bIns="0" anchor="b" anchorCtr="0">
            <a:noAutofit/>
          </a:bodyPr>
          <a:lstStyle>
            <a:lvl1pPr>
              <a:defRPr sz="5500"/>
            </a:lvl1pPr>
          </a:lstStyle>
          <a:p>
            <a:r>
              <a:rPr lang="en-US" dirty="0"/>
              <a:t>Thank You!</a:t>
            </a:r>
            <a:endParaRPr lang="ru-RU"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a:lstStyle/>
          <a:p>
            <a:fld id="{C50C1367-C238-4F38-AA31-14342999A430}" type="datetime1">
              <a:rPr lang="en-US" smtClean="0"/>
              <a:t>11/2/2018</a:t>
            </a:fld>
            <a:endParaRPr lang="ru-RU"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a:lstStyle/>
          <a:p>
            <a:r>
              <a:rPr lang="en-US" dirty="0"/>
              <a:t>ADD A FOOTER</a:t>
            </a:r>
            <a:endParaRPr lang="ru-RU" dirty="0"/>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3" name="Picture Placeholder 11">
            <a:extLst>
              <a:ext uri="{FF2B5EF4-FFF2-40B4-BE49-F238E27FC236}">
                <a16:creationId xmlns:a16="http://schemas.microsoft.com/office/drawing/2014/main" id="{3A35B9E4-40D9-41FE-A3DD-5A314E6E0B1C}"/>
              </a:ext>
            </a:extLst>
          </p:cNvPr>
          <p:cNvSpPr>
            <a:spLocks noGrp="1"/>
          </p:cNvSpPr>
          <p:nvPr>
            <p:ph type="pic" sz="quarter" idx="14"/>
          </p:nvPr>
        </p:nvSpPr>
        <p:spPr>
          <a:xfrm>
            <a:off x="831850" y="851603"/>
            <a:ext cx="2386800" cy="486000"/>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
        <p:nvSpPr>
          <p:cNvPr id="12" name="Text Placeholder 3">
            <a:extLst>
              <a:ext uri="{FF2B5EF4-FFF2-40B4-BE49-F238E27FC236}">
                <a16:creationId xmlns:a16="http://schemas.microsoft.com/office/drawing/2014/main" id="{F1815864-FC8F-40F2-AB2F-2E8B29A59E1C}"/>
              </a:ext>
            </a:extLst>
          </p:cNvPr>
          <p:cNvSpPr>
            <a:spLocks noGrp="1"/>
          </p:cNvSpPr>
          <p:nvPr>
            <p:ph type="body" sz="quarter" idx="15" hasCustomPrompt="1"/>
          </p:nvPr>
        </p:nvSpPr>
        <p:spPr>
          <a:xfrm>
            <a:off x="825335" y="3132086"/>
            <a:ext cx="4586288" cy="509472"/>
          </a:xfrm>
        </p:spPr>
        <p:txBody>
          <a:bodyPr lIns="0" tIns="0" rIns="0" bIns="0">
            <a:noAutofit/>
          </a:bodyPr>
          <a:lstStyle>
            <a:lvl1pPr marL="0" indent="0">
              <a:buNone/>
              <a:defRPr sz="3600" b="1">
                <a:solidFill>
                  <a:schemeClr val="bg2"/>
                </a:solidFill>
                <a:latin typeface="+mj-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dirty="0"/>
              <a:t>Allan </a:t>
            </a:r>
            <a:r>
              <a:rPr lang="en-US" dirty="0" err="1"/>
              <a:t>Mattsson</a:t>
            </a:r>
            <a:endParaRPr lang="ru-RU" dirty="0"/>
          </a:p>
        </p:txBody>
      </p:sp>
      <p:sp>
        <p:nvSpPr>
          <p:cNvPr id="14" name="Text Placeholder 3">
            <a:extLst>
              <a:ext uri="{FF2B5EF4-FFF2-40B4-BE49-F238E27FC236}">
                <a16:creationId xmlns:a16="http://schemas.microsoft.com/office/drawing/2014/main" id="{EF892DC1-71DA-42B0-9222-A94944D56D86}"/>
              </a:ext>
            </a:extLst>
          </p:cNvPr>
          <p:cNvSpPr>
            <a:spLocks noGrp="1"/>
          </p:cNvSpPr>
          <p:nvPr>
            <p:ph type="body" sz="quarter" idx="16" hasCustomPrompt="1"/>
          </p:nvPr>
        </p:nvSpPr>
        <p:spPr>
          <a:xfrm>
            <a:off x="831850" y="3703834"/>
            <a:ext cx="4586288" cy="230941"/>
          </a:xfrm>
        </p:spPr>
        <p:txBody>
          <a:bodyPr lIns="0" tIns="0" rIns="0" bIns="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dirty="0"/>
              <a:t>Phone:</a:t>
            </a:r>
            <a:endParaRPr lang="ru-RU" dirty="0"/>
          </a:p>
        </p:txBody>
      </p:sp>
      <p:sp>
        <p:nvSpPr>
          <p:cNvPr id="15" name="Text Placeholder 3">
            <a:extLst>
              <a:ext uri="{FF2B5EF4-FFF2-40B4-BE49-F238E27FC236}">
                <a16:creationId xmlns:a16="http://schemas.microsoft.com/office/drawing/2014/main" id="{0717FFFD-9D64-40AB-9C05-B5348E9B83FE}"/>
              </a:ext>
            </a:extLst>
          </p:cNvPr>
          <p:cNvSpPr>
            <a:spLocks noGrp="1"/>
          </p:cNvSpPr>
          <p:nvPr>
            <p:ph type="body" sz="quarter" idx="17" hasCustomPrompt="1"/>
          </p:nvPr>
        </p:nvSpPr>
        <p:spPr>
          <a:xfrm>
            <a:off x="824950" y="3946707"/>
            <a:ext cx="4586288" cy="290167"/>
          </a:xfrm>
        </p:spPr>
        <p:txBody>
          <a:bodyPr lIns="0" tIns="0" rIns="0" bIns="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dirty="0"/>
              <a:t>208-555-0183</a:t>
            </a:r>
            <a:endParaRPr lang="ru-RU" dirty="0"/>
          </a:p>
        </p:txBody>
      </p:sp>
      <p:sp>
        <p:nvSpPr>
          <p:cNvPr id="16" name="Text Placeholder 3">
            <a:extLst>
              <a:ext uri="{FF2B5EF4-FFF2-40B4-BE49-F238E27FC236}">
                <a16:creationId xmlns:a16="http://schemas.microsoft.com/office/drawing/2014/main" id="{FD85ADCA-D658-49E9-B312-5F5BFFDF252B}"/>
              </a:ext>
            </a:extLst>
          </p:cNvPr>
          <p:cNvSpPr>
            <a:spLocks noGrp="1"/>
          </p:cNvSpPr>
          <p:nvPr>
            <p:ph type="body" sz="quarter" idx="18" hasCustomPrompt="1"/>
          </p:nvPr>
        </p:nvSpPr>
        <p:spPr>
          <a:xfrm>
            <a:off x="838750" y="4423954"/>
            <a:ext cx="4586288" cy="230941"/>
          </a:xfrm>
        </p:spPr>
        <p:txBody>
          <a:bodyPr lIns="0" tIns="0" rIns="0" bIns="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dirty="0"/>
              <a:t>Email:</a:t>
            </a:r>
            <a:endParaRPr lang="ru-RU" dirty="0"/>
          </a:p>
        </p:txBody>
      </p:sp>
      <p:sp>
        <p:nvSpPr>
          <p:cNvPr id="17" name="Text Placeholder 3">
            <a:extLst>
              <a:ext uri="{FF2B5EF4-FFF2-40B4-BE49-F238E27FC236}">
                <a16:creationId xmlns:a16="http://schemas.microsoft.com/office/drawing/2014/main" id="{D200E180-BBC5-45C4-B9FE-291D676739E2}"/>
              </a:ext>
            </a:extLst>
          </p:cNvPr>
          <p:cNvSpPr>
            <a:spLocks noGrp="1"/>
          </p:cNvSpPr>
          <p:nvPr>
            <p:ph type="body" sz="quarter" idx="19" hasCustomPrompt="1"/>
          </p:nvPr>
        </p:nvSpPr>
        <p:spPr>
          <a:xfrm>
            <a:off x="831850" y="4650785"/>
            <a:ext cx="4586288" cy="364479"/>
          </a:xfrm>
        </p:spPr>
        <p:txBody>
          <a:bodyPr lIns="0" tIns="0" rIns="0" bIns="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dirty="0"/>
              <a:t>alaan@fineartschool.net</a:t>
            </a:r>
            <a:endParaRPr lang="ru-RU" dirty="0"/>
          </a:p>
        </p:txBody>
      </p:sp>
      <p:sp>
        <p:nvSpPr>
          <p:cNvPr id="18" name="Text Placeholder 3">
            <a:extLst>
              <a:ext uri="{FF2B5EF4-FFF2-40B4-BE49-F238E27FC236}">
                <a16:creationId xmlns:a16="http://schemas.microsoft.com/office/drawing/2014/main" id="{5E52E9F4-4D2A-4D77-A34F-A611634DDD9F}"/>
              </a:ext>
            </a:extLst>
          </p:cNvPr>
          <p:cNvSpPr>
            <a:spLocks noGrp="1"/>
          </p:cNvSpPr>
          <p:nvPr>
            <p:ph type="body" sz="quarter" idx="20" hasCustomPrompt="1"/>
          </p:nvPr>
        </p:nvSpPr>
        <p:spPr>
          <a:xfrm>
            <a:off x="831850" y="5153025"/>
            <a:ext cx="4586288" cy="230941"/>
          </a:xfrm>
        </p:spPr>
        <p:txBody>
          <a:bodyPr lIns="0" tIns="0" rIns="0" bIns="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dirty="0"/>
              <a:t>Website:</a:t>
            </a:r>
            <a:endParaRPr lang="ru-RU" dirty="0"/>
          </a:p>
        </p:txBody>
      </p:sp>
      <p:sp>
        <p:nvSpPr>
          <p:cNvPr id="19" name="Text Placeholder 3">
            <a:extLst>
              <a:ext uri="{FF2B5EF4-FFF2-40B4-BE49-F238E27FC236}">
                <a16:creationId xmlns:a16="http://schemas.microsoft.com/office/drawing/2014/main" id="{A0CC1407-FB5D-49EA-B205-A8DD06DF0218}"/>
              </a:ext>
            </a:extLst>
          </p:cNvPr>
          <p:cNvSpPr>
            <a:spLocks noGrp="1"/>
          </p:cNvSpPr>
          <p:nvPr>
            <p:ph type="body" sz="quarter" idx="21" hasCustomPrompt="1"/>
          </p:nvPr>
        </p:nvSpPr>
        <p:spPr>
          <a:xfrm>
            <a:off x="824950" y="5363814"/>
            <a:ext cx="4586288" cy="364479"/>
          </a:xfrm>
        </p:spPr>
        <p:txBody>
          <a:bodyPr lIns="0" tIns="0" rIns="0" bIns="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dirty="0"/>
              <a:t>www.fineartschool.net</a:t>
            </a:r>
            <a:endParaRPr lang="ru-RU" dirty="0"/>
          </a:p>
        </p:txBody>
      </p:sp>
    </p:spTree>
    <p:extLst>
      <p:ext uri="{BB962C8B-B14F-4D97-AF65-F5344CB8AC3E}">
        <p14:creationId xmlns:p14="http://schemas.microsoft.com/office/powerpoint/2010/main" val="10267576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Appendix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rcRect/>
            <a:stretch>
              <a:fillRect l="-1" r="-3288" b="-329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5" name="Rectangle 14">
            <a:extLst>
              <a:ext uri="{FF2B5EF4-FFF2-40B4-BE49-F238E27FC236}">
                <a16:creationId xmlns:a16="http://schemas.microsoft.com/office/drawing/2014/main" id="{65E2087C-0B0E-4369-B682-3BD45618E7AC}"/>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5291317"/>
            <a:ext cx="10515600" cy="636340"/>
          </a:xfrm>
        </p:spPr>
        <p:txBody>
          <a:bodyPr lIns="0" tIns="0" rIns="0" bIns="0"/>
          <a:lstStyle>
            <a:lvl1pPr algn="ctr">
              <a:defRPr b="1"/>
            </a:lvl1pPr>
          </a:lstStyle>
          <a:p>
            <a:r>
              <a:rPr lang="en-US"/>
              <a:t>Click to edit Master title style</a:t>
            </a:r>
            <a:endParaRPr lang="ru-RU"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a:lstStyle/>
          <a:p>
            <a:fld id="{A8392A16-0E09-486C-9A28-B508902D11B6}" type="datetime1">
              <a:rPr lang="en-US" smtClean="0"/>
              <a:t>11/2/2018</a:t>
            </a:fld>
            <a:endParaRPr lang="ru-RU"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a:lstStyle/>
          <a:p>
            <a:r>
              <a:rPr lang="en-US" dirty="0"/>
              <a:t>ADD A FOOTER</a:t>
            </a:r>
            <a:endParaRPr lang="ru-RU" dirty="0"/>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4" name="Picture Placeholder 11">
            <a:extLst>
              <a:ext uri="{FF2B5EF4-FFF2-40B4-BE49-F238E27FC236}">
                <a16:creationId xmlns:a16="http://schemas.microsoft.com/office/drawing/2014/main" id="{B21449DB-6E23-41CB-AD61-C3F2044E825A}"/>
              </a:ext>
            </a:extLst>
          </p:cNvPr>
          <p:cNvSpPr>
            <a:spLocks noGrp="1"/>
          </p:cNvSpPr>
          <p:nvPr>
            <p:ph type="pic" sz="quarter" idx="50"/>
          </p:nvPr>
        </p:nvSpPr>
        <p:spPr>
          <a:xfrm>
            <a:off x="5126736"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2477061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stimonials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3" name="Rectangle 32">
            <a:extLst>
              <a:ext uri="{FF2B5EF4-FFF2-40B4-BE49-F238E27FC236}">
                <a16:creationId xmlns:a16="http://schemas.microsoft.com/office/drawing/2014/main" id="{5160F428-57C5-4F3D-A940-BE104D4E7EB6}"/>
              </a:ext>
            </a:extLst>
          </p:cNvPr>
          <p:cNvSpPr/>
          <p:nvPr userDrawn="1"/>
        </p:nvSpPr>
        <p:spPr>
          <a:xfrm>
            <a:off x="0" y="0"/>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11/2/2018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742719" y="2572232"/>
            <a:ext cx="1908000" cy="591259"/>
          </a:xfrm>
        </p:spPr>
        <p:txBody>
          <a:bodyPr lIns="0" tIns="0" rIns="0" bIns="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742719" y="3209465"/>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030546" y="2440194"/>
            <a:ext cx="1389888" cy="1389888"/>
          </a:xfrm>
          <a:prstGeom prst="ellipse">
            <a:avLst/>
          </a:prstGeom>
          <a:ln>
            <a:solidFill>
              <a:schemeClr val="bg2"/>
            </a:solidFill>
          </a:ln>
        </p:spPr>
        <p:txBody>
          <a:bodyPr anchor="ctr" anchorCtr="0">
            <a:normAutofit/>
          </a:bodyPr>
          <a:lstStyle>
            <a:lvl1pPr marL="0" indent="0" algn="ctr">
              <a:buNone/>
              <a:defRPr sz="1400"/>
            </a:lvl1pPr>
          </a:lstStyle>
          <a:p>
            <a:r>
              <a:rPr lang="en-US"/>
              <a:t>Click icon to add picture</a:t>
            </a:r>
            <a:endParaRPr lang="ru-RU"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916852" y="2572232"/>
            <a:ext cx="1908000" cy="591259"/>
          </a:xfrm>
        </p:spPr>
        <p:txBody>
          <a:bodyPr lIns="0" tIns="0" rIns="0" bIns="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916852" y="3209465"/>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6252805" y="2440194"/>
            <a:ext cx="1389888" cy="1389888"/>
          </a:xfrm>
          <a:prstGeom prst="ellipse">
            <a:avLst/>
          </a:prstGeom>
          <a:ln>
            <a:solidFill>
              <a:schemeClr val="bg2"/>
            </a:solidFill>
          </a:ln>
        </p:spPr>
        <p:txBody>
          <a:bodyPr anchor="ctr" anchorCtr="0">
            <a:normAutofit/>
          </a:bodyPr>
          <a:lstStyle>
            <a:lvl1pPr marL="0" indent="0" algn="ctr">
              <a:buNone/>
              <a:defRPr sz="1400"/>
            </a:lvl1pPr>
          </a:lstStyle>
          <a:p>
            <a:r>
              <a:rPr lang="en-US"/>
              <a:t>Click icon to add picture</a:t>
            </a:r>
            <a:endParaRPr lang="ru-RU"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2742719" y="3874620"/>
            <a:ext cx="3039906" cy="1874702"/>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7916852" y="3874620"/>
            <a:ext cx="3039906" cy="1874702"/>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35" name="Picture Placeholder 11">
            <a:extLst>
              <a:ext uri="{FF2B5EF4-FFF2-40B4-BE49-F238E27FC236}">
                <a16:creationId xmlns:a16="http://schemas.microsoft.com/office/drawing/2014/main" id="{6B1C1861-9B5E-4FAB-A6BD-7DB0815CBD78}"/>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27887733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8" name="Rectangle 17">
            <a:extLst>
              <a:ext uri="{FF2B5EF4-FFF2-40B4-BE49-F238E27FC236}">
                <a16:creationId xmlns:a16="http://schemas.microsoft.com/office/drawing/2014/main" id="{01B7F5A1-ACE9-48DF-BB64-61C809D3A883}"/>
              </a:ext>
            </a:extLst>
          </p:cNvPr>
          <p:cNvSpPr/>
          <p:nvPr userDrawn="1"/>
        </p:nvSpPr>
        <p:spPr>
          <a:xfrm>
            <a:off x="0" y="-14228"/>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11/2/2018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839788" y="3938788"/>
            <a:ext cx="4942837" cy="1874702"/>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6409377" y="3938788"/>
            <a:ext cx="4942836" cy="1874702"/>
          </a:xfrm>
        </p:spPr>
        <p:txBody>
          <a:bodyPr lIns="0" tIns="0" rIns="0" bIns="0">
            <a:normAutofit/>
          </a:bodyPr>
          <a:lstStyle>
            <a:lvl1pPr marL="216000" indent="-216000" algn="l">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870309"/>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9" name="Picture Placeholder 11">
            <a:extLst>
              <a:ext uri="{FF2B5EF4-FFF2-40B4-BE49-F238E27FC236}">
                <a16:creationId xmlns:a16="http://schemas.microsoft.com/office/drawing/2014/main" id="{9112DCB4-4925-43FD-B9C6-F2236950857F}"/>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17279261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obil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9" name="Rectangle 18">
            <a:extLst>
              <a:ext uri="{FF2B5EF4-FFF2-40B4-BE49-F238E27FC236}">
                <a16:creationId xmlns:a16="http://schemas.microsoft.com/office/drawing/2014/main" id="{DB6A5190-405E-4BAD-9D24-C60BCE1026AC}"/>
              </a:ext>
            </a:extLst>
          </p:cNvPr>
          <p:cNvSpPr/>
          <p:nvPr userDrawn="1"/>
        </p:nvSpPr>
        <p:spPr>
          <a:xfrm>
            <a:off x="0" y="-336"/>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050792"/>
            <a:ext cx="12192000" cy="280720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11/2/2018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hasCustomPrompt="1"/>
          </p:nvPr>
        </p:nvSpPr>
        <p:spPr>
          <a:xfrm>
            <a:off x="839787" y="4512195"/>
            <a:ext cx="2176272" cy="300437"/>
          </a:xfrm>
        </p:spPr>
        <p:txBody>
          <a:bodyPr lIns="0" tIns="0" rIns="0" bIns="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dirty="0"/>
              <a:t>Section Title</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828570" y="4850265"/>
            <a:ext cx="2176272" cy="938012"/>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600249"/>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2" name="Picture Placeholder 20">
            <a:extLst>
              <a:ext uri="{FF2B5EF4-FFF2-40B4-BE49-F238E27FC236}">
                <a16:creationId xmlns:a16="http://schemas.microsoft.com/office/drawing/2014/main" id="{BC5C1227-3435-44A2-A29B-3E34D7E6EDFA}"/>
              </a:ext>
            </a:extLst>
          </p:cNvPr>
          <p:cNvSpPr>
            <a:spLocks noGrp="1"/>
          </p:cNvSpPr>
          <p:nvPr>
            <p:ph type="pic" sz="quarter" idx="50"/>
          </p:nvPr>
        </p:nvSpPr>
        <p:spPr>
          <a:xfrm>
            <a:off x="828570" y="2880087"/>
            <a:ext cx="1069848" cy="795528"/>
          </a:xfrm>
        </p:spPr>
        <p:txBody>
          <a:bodyPr anchor="ctr" anchorCtr="0">
            <a:noAutofit/>
          </a:bodyPr>
          <a:lstStyle>
            <a:lvl1pPr marL="0" indent="0" algn="ctr">
              <a:buNone/>
              <a:defRPr sz="1400"/>
            </a:lvl1pPr>
          </a:lstStyle>
          <a:p>
            <a:r>
              <a:rPr lang="en-US"/>
              <a:t>Click icon to add picture</a:t>
            </a:r>
            <a:endParaRPr lang="ru-RU" dirty="0"/>
          </a:p>
        </p:txBody>
      </p:sp>
      <p:sp>
        <p:nvSpPr>
          <p:cNvPr id="13" name="Picture Placeholder 20">
            <a:extLst>
              <a:ext uri="{FF2B5EF4-FFF2-40B4-BE49-F238E27FC236}">
                <a16:creationId xmlns:a16="http://schemas.microsoft.com/office/drawing/2014/main" id="{84E6553B-BFD6-41B1-B2FB-B2FF92DCFFFB}"/>
              </a:ext>
            </a:extLst>
          </p:cNvPr>
          <p:cNvSpPr>
            <a:spLocks noGrp="1"/>
          </p:cNvSpPr>
          <p:nvPr>
            <p:ph type="pic" sz="quarter" idx="51"/>
          </p:nvPr>
        </p:nvSpPr>
        <p:spPr>
          <a:xfrm>
            <a:off x="3614288" y="2880087"/>
            <a:ext cx="1069848" cy="795528"/>
          </a:xfrm>
        </p:spPr>
        <p:txBody>
          <a:bodyPr anchor="ctr" anchorCtr="0">
            <a:noAutofit/>
          </a:bodyPr>
          <a:lstStyle>
            <a:lvl1pPr marL="0" indent="0" algn="ctr">
              <a:buNone/>
              <a:defRPr sz="1400"/>
            </a:lvl1pPr>
          </a:lstStyle>
          <a:p>
            <a:r>
              <a:rPr lang="en-US"/>
              <a:t>Click icon to add picture</a:t>
            </a:r>
            <a:endParaRPr lang="ru-RU" dirty="0"/>
          </a:p>
        </p:txBody>
      </p:sp>
      <p:sp>
        <p:nvSpPr>
          <p:cNvPr id="15" name="Text Placeholder 11">
            <a:extLst>
              <a:ext uri="{FF2B5EF4-FFF2-40B4-BE49-F238E27FC236}">
                <a16:creationId xmlns:a16="http://schemas.microsoft.com/office/drawing/2014/main" id="{D88F4128-E844-49D5-B896-F5B8360E0547}"/>
              </a:ext>
            </a:extLst>
          </p:cNvPr>
          <p:cNvSpPr>
            <a:spLocks noGrp="1"/>
          </p:cNvSpPr>
          <p:nvPr>
            <p:ph type="body" sz="quarter" idx="76" hasCustomPrompt="1"/>
          </p:nvPr>
        </p:nvSpPr>
        <p:spPr>
          <a:xfrm>
            <a:off x="3479372" y="4512195"/>
            <a:ext cx="2176272" cy="300437"/>
          </a:xfrm>
        </p:spPr>
        <p:txBody>
          <a:bodyPr lIns="0" tIns="0" rIns="0" bIns="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dirty="0"/>
              <a:t>Section Title</a:t>
            </a:r>
          </a:p>
        </p:txBody>
      </p:sp>
      <p:sp>
        <p:nvSpPr>
          <p:cNvPr id="16" name="Text Placeholder 11">
            <a:extLst>
              <a:ext uri="{FF2B5EF4-FFF2-40B4-BE49-F238E27FC236}">
                <a16:creationId xmlns:a16="http://schemas.microsoft.com/office/drawing/2014/main" id="{A4D9A5A5-DC49-42A9-AF1C-03EE63FAC03F}"/>
              </a:ext>
            </a:extLst>
          </p:cNvPr>
          <p:cNvSpPr>
            <a:spLocks noGrp="1"/>
          </p:cNvSpPr>
          <p:nvPr>
            <p:ph type="body" sz="quarter" idx="77"/>
          </p:nvPr>
        </p:nvSpPr>
        <p:spPr>
          <a:xfrm>
            <a:off x="3468155" y="4850265"/>
            <a:ext cx="2176272" cy="938012"/>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9" name="Rectangle 8">
            <a:extLst>
              <a:ext uri="{FF2B5EF4-FFF2-40B4-BE49-F238E27FC236}">
                <a16:creationId xmlns:a16="http://schemas.microsoft.com/office/drawing/2014/main" id="{7F48B1E6-F024-4B3C-B742-0BF9E09286E4}"/>
              </a:ext>
            </a:extLst>
          </p:cNvPr>
          <p:cNvSpPr/>
          <p:nvPr userDrawn="1"/>
        </p:nvSpPr>
        <p:spPr>
          <a:xfrm>
            <a:off x="6125937" y="2250550"/>
            <a:ext cx="2286000" cy="3657600"/>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ru-RU" dirty="0"/>
          </a:p>
        </p:txBody>
      </p:sp>
      <p:sp>
        <p:nvSpPr>
          <p:cNvPr id="21" name="Rectangle 20">
            <a:extLst>
              <a:ext uri="{FF2B5EF4-FFF2-40B4-BE49-F238E27FC236}">
                <a16:creationId xmlns:a16="http://schemas.microsoft.com/office/drawing/2014/main" id="{4C43F6EC-68DC-4837-BACC-5AD6767A59B3}"/>
              </a:ext>
            </a:extLst>
          </p:cNvPr>
          <p:cNvSpPr/>
          <p:nvPr userDrawn="1"/>
        </p:nvSpPr>
        <p:spPr>
          <a:xfrm rot="5400000">
            <a:off x="8598924" y="2762976"/>
            <a:ext cx="2286000" cy="2684355"/>
          </a:xfrm>
          <a:prstGeom prst="rect">
            <a:avLst/>
          </a:prstGeom>
          <a:blipFill>
            <a:blip r:embed="rId3">
              <a:extLst>
                <a:ext uri="{96DAC541-7B7A-43D3-8B79-37D633B846F1}">
                  <asvg:svgBlip xmlns:asvg="http://schemas.microsoft.com/office/drawing/2016/SVG/main" r:embed="rId4"/>
                </a:ext>
              </a:extLst>
            </a:blip>
            <a:stretch>
              <a:fillRect b="-3625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ru-RU" dirty="0"/>
          </a:p>
        </p:txBody>
      </p:sp>
      <p:sp>
        <p:nvSpPr>
          <p:cNvPr id="14" name="Picture Placeholder 13">
            <a:extLst>
              <a:ext uri="{FF2B5EF4-FFF2-40B4-BE49-F238E27FC236}">
                <a16:creationId xmlns:a16="http://schemas.microsoft.com/office/drawing/2014/main" id="{4629E6EA-0F70-4614-B242-4AE3E4301398}"/>
              </a:ext>
            </a:extLst>
          </p:cNvPr>
          <p:cNvSpPr>
            <a:spLocks noGrp="1"/>
          </p:cNvSpPr>
          <p:nvPr>
            <p:ph type="pic" sz="quarter" idx="78"/>
          </p:nvPr>
        </p:nvSpPr>
        <p:spPr>
          <a:xfrm>
            <a:off x="6283325" y="2410395"/>
            <a:ext cx="1974850" cy="3047430"/>
          </a:xfrm>
          <a:ln w="25400">
            <a:solidFill>
              <a:schemeClr val="bg2"/>
            </a:solidFill>
          </a:ln>
        </p:spPr>
        <p:txBody>
          <a:bodyPr anchor="ctr" anchorCtr="0">
            <a:normAutofit/>
          </a:bodyPr>
          <a:lstStyle>
            <a:lvl1pPr marL="0" indent="0" algn="ctr">
              <a:buNone/>
              <a:defRPr sz="1400"/>
            </a:lvl1pPr>
          </a:lstStyle>
          <a:p>
            <a:r>
              <a:rPr lang="en-US"/>
              <a:t>Click icon to add picture</a:t>
            </a:r>
            <a:endParaRPr lang="ru-RU" dirty="0"/>
          </a:p>
        </p:txBody>
      </p:sp>
      <p:sp>
        <p:nvSpPr>
          <p:cNvPr id="23" name="Picture Placeholder 22">
            <a:extLst>
              <a:ext uri="{FF2B5EF4-FFF2-40B4-BE49-F238E27FC236}">
                <a16:creationId xmlns:a16="http://schemas.microsoft.com/office/drawing/2014/main" id="{32379FE9-C48F-4225-A40A-A3E6CAD4F51E}"/>
              </a:ext>
            </a:extLst>
          </p:cNvPr>
          <p:cNvSpPr>
            <a:spLocks noGrp="1"/>
          </p:cNvSpPr>
          <p:nvPr>
            <p:ph type="pic" sz="quarter" idx="79"/>
          </p:nvPr>
        </p:nvSpPr>
        <p:spPr>
          <a:xfrm>
            <a:off x="8412163" y="3124606"/>
            <a:ext cx="2511425" cy="1976400"/>
          </a:xfrm>
          <a:ln w="25400">
            <a:solidFill>
              <a:schemeClr val="bg2"/>
            </a:solidFill>
          </a:ln>
        </p:spPr>
        <p:txBody>
          <a:bodyPr anchor="ctr" anchorCtr="0">
            <a:normAutofit/>
          </a:bodyPr>
          <a:lstStyle>
            <a:lvl1pPr marL="0" indent="0" algn="ctr">
              <a:buNone/>
              <a:defRPr sz="1400"/>
            </a:lvl1pPr>
          </a:lstStyle>
          <a:p>
            <a:r>
              <a:rPr lang="en-US"/>
              <a:t>Click icon to add picture</a:t>
            </a:r>
            <a:endParaRPr lang="ru-RU" dirty="0"/>
          </a:p>
        </p:txBody>
      </p:sp>
      <p:sp>
        <p:nvSpPr>
          <p:cNvPr id="26" name="Picture Placeholder 11">
            <a:extLst>
              <a:ext uri="{FF2B5EF4-FFF2-40B4-BE49-F238E27FC236}">
                <a16:creationId xmlns:a16="http://schemas.microsoft.com/office/drawing/2014/main" id="{FFDA0C1B-4B80-4211-8E8D-A19CA0D2A593}"/>
              </a:ext>
            </a:extLst>
          </p:cNvPr>
          <p:cNvSpPr>
            <a:spLocks noGrp="1"/>
          </p:cNvSpPr>
          <p:nvPr>
            <p:ph type="pic" sz="quarter" idx="8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128921764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anchor="b">
            <a:normAutofit/>
          </a:bodyPr>
          <a:lstStyle>
            <a:lvl1pPr algn="ctr">
              <a:lnSpc>
                <a:spcPct val="85000"/>
              </a:lnSpc>
              <a:defRPr sz="5500" b="1">
                <a:solidFill>
                  <a:schemeClr val="bg1"/>
                </a:solidFill>
              </a:defRPr>
            </a:lvl1pPr>
          </a:lstStyle>
          <a:p>
            <a:r>
              <a:rPr lang="en-US" dirty="0"/>
              <a:t>Presentation Title</a:t>
            </a:r>
            <a:endParaRPr lang="ru-RU" dirty="0"/>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ru-RU" dirty="0"/>
          </a:p>
        </p:txBody>
      </p:sp>
    </p:spTree>
    <p:extLst>
      <p:ext uri="{BB962C8B-B14F-4D97-AF65-F5344CB8AC3E}">
        <p14:creationId xmlns:p14="http://schemas.microsoft.com/office/powerpoint/2010/main" val="4735965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anchor="b" anchorCtr="0">
            <a:noAutofit/>
          </a:bodyPr>
          <a:lstStyle>
            <a:lvl1pPr algn="r">
              <a:defRPr sz="5500" b="1"/>
            </a:lvl1pPr>
          </a:lstStyle>
          <a:p>
            <a:r>
              <a:rPr lang="en-US" dirty="0"/>
              <a:t>Presentation Title</a:t>
            </a:r>
            <a:endParaRPr lang="ru-RU" dirty="0"/>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Subtitle Here</a:t>
            </a:r>
            <a:endParaRPr lang="ru-RU" dirty="0"/>
          </a:p>
        </p:txBody>
      </p:sp>
    </p:spTree>
    <p:extLst>
      <p:ext uri="{BB962C8B-B14F-4D97-AF65-F5344CB8AC3E}">
        <p14:creationId xmlns:p14="http://schemas.microsoft.com/office/powerpoint/2010/main" val="27517616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11/2/2018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3" name="Content Placeholder 2">
            <a:extLst>
              <a:ext uri="{FF2B5EF4-FFF2-40B4-BE49-F238E27FC236}">
                <a16:creationId xmlns:a16="http://schemas.microsoft.com/office/drawing/2014/main" id="{3462FAC8-55F2-4A8C-BD0D-938A725760C8}"/>
              </a:ext>
            </a:extLst>
          </p:cNvPr>
          <p:cNvSpPr>
            <a:spLocks noGrp="1"/>
          </p:cNvSpPr>
          <p:nvPr>
            <p:ph idx="1"/>
          </p:nvPr>
        </p:nvSpPr>
        <p:spPr>
          <a:xfrm>
            <a:off x="838200" y="2064470"/>
            <a:ext cx="10515600" cy="3604962"/>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955404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7" name="Rectangle 26">
            <a:extLst>
              <a:ext uri="{FF2B5EF4-FFF2-40B4-BE49-F238E27FC236}">
                <a16:creationId xmlns:a16="http://schemas.microsoft.com/office/drawing/2014/main" id="{B7314DC4-8C9E-4F01-A18F-43188041EB03}"/>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7" name="Content Placeholder 2">
            <a:extLst>
              <a:ext uri="{FF2B5EF4-FFF2-40B4-BE49-F238E27FC236}">
                <a16:creationId xmlns:a16="http://schemas.microsoft.com/office/drawing/2014/main" id="{27010291-978E-4CC6-876F-E22ADA4A322F}"/>
              </a:ext>
            </a:extLst>
          </p:cNvPr>
          <p:cNvSpPr>
            <a:spLocks noGrp="1"/>
          </p:cNvSpPr>
          <p:nvPr>
            <p:ph sz="half" idx="1"/>
          </p:nvPr>
        </p:nvSpPr>
        <p:spPr>
          <a:xfrm>
            <a:off x="838200" y="2049405"/>
            <a:ext cx="5181600" cy="3588615"/>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8" name="Content Placeholder 3">
            <a:extLst>
              <a:ext uri="{FF2B5EF4-FFF2-40B4-BE49-F238E27FC236}">
                <a16:creationId xmlns:a16="http://schemas.microsoft.com/office/drawing/2014/main" id="{C0C7E056-802B-46B6-8017-5D7F87B41A5A}"/>
              </a:ext>
            </a:extLst>
          </p:cNvPr>
          <p:cNvSpPr>
            <a:spLocks noGrp="1"/>
          </p:cNvSpPr>
          <p:nvPr>
            <p:ph sz="half" idx="2"/>
          </p:nvPr>
        </p:nvSpPr>
        <p:spPr>
          <a:xfrm>
            <a:off x="6172200" y="2049405"/>
            <a:ext cx="5181600" cy="3568970"/>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a:lstStyle/>
          <a:p>
            <a:fld id="{DE8A4E7E-06A4-424E-83B2-0F5C45AFEB4E}" type="datetime1">
              <a:rPr lang="en-US" smtClean="0"/>
              <a:pPr/>
              <a:t>11/2/2018</a:t>
            </a:fld>
            <a:endParaRPr lang="ru-RU"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a:lstStyle/>
          <a:p>
            <a:r>
              <a:rPr lang="en-US"/>
              <a:t>ADD A FOOTER</a:t>
            </a:r>
            <a:endParaRPr lang="ru-RU" dirty="0"/>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a:lstStyle/>
          <a:p>
            <a:fld id="{4950F5D8-22E1-4015-8661-E5B1FD28C2DE}" type="slidenum">
              <a:rPr lang="ru-RU" smtClean="0"/>
              <a:pPr/>
              <a:t>‹#›</a:t>
            </a:fld>
            <a:endParaRPr lang="ru-RU"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anchor="b" anchorCtr="0"/>
          <a:lstStyle/>
          <a:p>
            <a:r>
              <a:rPr lang="en-US"/>
              <a:t>Click to edit Master title style</a:t>
            </a:r>
            <a:endParaRPr lang="ru-RU" dirty="0"/>
          </a:p>
        </p:txBody>
      </p:sp>
    </p:spTree>
    <p:extLst>
      <p:ext uri="{BB962C8B-B14F-4D97-AF65-F5344CB8AC3E}">
        <p14:creationId xmlns:p14="http://schemas.microsoft.com/office/powerpoint/2010/main" val="11171164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11/2/2018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7" name="Text Placeholder 2">
            <a:extLst>
              <a:ext uri="{FF2B5EF4-FFF2-40B4-BE49-F238E27FC236}">
                <a16:creationId xmlns:a16="http://schemas.microsoft.com/office/drawing/2014/main" id="{A0794048-CBDE-4DD8-B381-C7B3F8BC6BD1}"/>
              </a:ext>
            </a:extLst>
          </p:cNvPr>
          <p:cNvSpPr>
            <a:spLocks noGrp="1"/>
          </p:cNvSpPr>
          <p:nvPr>
            <p:ph type="body" idx="1"/>
          </p:nvPr>
        </p:nvSpPr>
        <p:spPr>
          <a:xfrm>
            <a:off x="839788" y="2049403"/>
            <a:ext cx="5157787" cy="455672"/>
          </a:xfrm>
        </p:spPr>
        <p:txBody>
          <a:bodyPr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4">
            <a:extLst>
              <a:ext uri="{FF2B5EF4-FFF2-40B4-BE49-F238E27FC236}">
                <a16:creationId xmlns:a16="http://schemas.microsoft.com/office/drawing/2014/main" id="{8728F1E0-EBE6-4A1C-A9AD-A2F93B614002}"/>
              </a:ext>
            </a:extLst>
          </p:cNvPr>
          <p:cNvSpPr>
            <a:spLocks noGrp="1"/>
          </p:cNvSpPr>
          <p:nvPr>
            <p:ph type="body" sz="quarter" idx="3"/>
          </p:nvPr>
        </p:nvSpPr>
        <p:spPr>
          <a:xfrm>
            <a:off x="6172200" y="2049401"/>
            <a:ext cx="5183188" cy="455673"/>
          </a:xfrm>
        </p:spPr>
        <p:txBody>
          <a:bodyPr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Content Placeholder 5">
            <a:extLst>
              <a:ext uri="{FF2B5EF4-FFF2-40B4-BE49-F238E27FC236}">
                <a16:creationId xmlns:a16="http://schemas.microsoft.com/office/drawing/2014/main" id="{A0E71F33-4A3C-4FCB-968D-EDA3A37F0BCC}"/>
              </a:ext>
            </a:extLst>
          </p:cNvPr>
          <p:cNvSpPr>
            <a:spLocks noGrp="1"/>
          </p:cNvSpPr>
          <p:nvPr>
            <p:ph sz="quarter" idx="4"/>
          </p:nvPr>
        </p:nvSpPr>
        <p:spPr>
          <a:xfrm>
            <a:off x="6172200" y="2505075"/>
            <a:ext cx="5183188" cy="3132946"/>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Content Placeholder 3">
            <a:extLst>
              <a:ext uri="{FF2B5EF4-FFF2-40B4-BE49-F238E27FC236}">
                <a16:creationId xmlns:a16="http://schemas.microsoft.com/office/drawing/2014/main" id="{FE2D98C8-5649-4EB0-A619-A662461EC9AA}"/>
              </a:ext>
            </a:extLst>
          </p:cNvPr>
          <p:cNvSpPr>
            <a:spLocks noGrp="1"/>
          </p:cNvSpPr>
          <p:nvPr>
            <p:ph sz="half" idx="2"/>
          </p:nvPr>
        </p:nvSpPr>
        <p:spPr>
          <a:xfrm>
            <a:off x="839788" y="2505075"/>
            <a:ext cx="5157787" cy="3132946"/>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699165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a:lstStyle/>
          <a:p>
            <a:fld id="{C50C1367-C238-4F38-AA31-14342999A430}" type="datetime1">
              <a:rPr lang="en-US" smtClean="0"/>
              <a:t>11/2/2018</a:t>
            </a:fld>
            <a:endParaRPr lang="ru-RU"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a:lstStyle/>
          <a:p>
            <a:r>
              <a:rPr lang="en-US" dirty="0"/>
              <a:t>ADD A FOOTER</a:t>
            </a:r>
            <a:endParaRPr lang="ru-RU" dirty="0"/>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2" name="Title 1">
            <a:extLst>
              <a:ext uri="{FF2B5EF4-FFF2-40B4-BE49-F238E27FC236}">
                <a16:creationId xmlns:a16="http://schemas.microsoft.com/office/drawing/2014/main" id="{8F15BD07-216B-4BED-B02B-A824C3BFE4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14" name="Text Placeholder 3">
            <a:extLst>
              <a:ext uri="{FF2B5EF4-FFF2-40B4-BE49-F238E27FC236}">
                <a16:creationId xmlns:a16="http://schemas.microsoft.com/office/drawing/2014/main" id="{31CB25A8-485F-445D-B110-8C51B4D992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15" name="Content Placeholder 2">
            <a:extLst>
              <a:ext uri="{FF2B5EF4-FFF2-40B4-BE49-F238E27FC236}">
                <a16:creationId xmlns:a16="http://schemas.microsoft.com/office/drawing/2014/main" id="{0F6DD5FE-C12D-447A-88F9-437E12A22A4C}"/>
              </a:ext>
            </a:extLst>
          </p:cNvPr>
          <p:cNvSpPr>
            <a:spLocks noGrp="1"/>
          </p:cNvSpPr>
          <p:nvPr>
            <p:ph idx="1"/>
          </p:nvPr>
        </p:nvSpPr>
        <p:spPr>
          <a:xfrm>
            <a:off x="5183188" y="499123"/>
            <a:ext cx="6172200" cy="5361928"/>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4523690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a:lstStyle/>
          <a:p>
            <a:fld id="{C50C1367-C238-4F38-AA31-14342999A430}" type="datetime1">
              <a:rPr lang="en-US" smtClean="0"/>
              <a:t>11/2/2018</a:t>
            </a:fld>
            <a:endParaRPr lang="ru-RU"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a:lstStyle/>
          <a:p>
            <a:r>
              <a:rPr lang="en-US" dirty="0"/>
              <a:t>ADD A FOOTER</a:t>
            </a:r>
            <a:endParaRPr lang="ru-RU" dirty="0"/>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3" name="Title 1">
            <a:extLst>
              <a:ext uri="{FF2B5EF4-FFF2-40B4-BE49-F238E27FC236}">
                <a16:creationId xmlns:a16="http://schemas.microsoft.com/office/drawing/2014/main" id="{86152D61-B915-4FFA-BFAB-BE67BD9FEB7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14" name="Text Placeholder 3">
            <a:extLst>
              <a:ext uri="{FF2B5EF4-FFF2-40B4-BE49-F238E27FC236}">
                <a16:creationId xmlns:a16="http://schemas.microsoft.com/office/drawing/2014/main" id="{56B9FA21-7A71-4ACD-9725-F9C35C7940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15" name="Picture Placeholder 2">
            <a:extLst>
              <a:ext uri="{FF2B5EF4-FFF2-40B4-BE49-F238E27FC236}">
                <a16:creationId xmlns:a16="http://schemas.microsoft.com/office/drawing/2014/main" id="{23F69D43-2C7D-427D-9395-81FD4D07F927}"/>
              </a:ext>
            </a:extLst>
          </p:cNvPr>
          <p:cNvSpPr>
            <a:spLocks noGrp="1"/>
          </p:cNvSpPr>
          <p:nvPr>
            <p:ph type="pic" idx="1"/>
          </p:nvPr>
        </p:nvSpPr>
        <p:spPr>
          <a:xfrm>
            <a:off x="5183188" y="457201"/>
            <a:ext cx="6172200" cy="5403850"/>
          </a:xfrm>
        </p:spPr>
        <p:txBody>
          <a:bodyPr/>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3731363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a:lstStyle/>
          <a:p>
            <a:fld id="{DE8A4E7E-06A4-424E-83B2-0F5C45AFEB4E}" type="datetime1">
              <a:rPr lang="en-US" smtClean="0"/>
              <a:pPr/>
              <a:t>11/2/2018</a:t>
            </a:fld>
            <a:endParaRPr lang="ru-RU"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a:lstStyle/>
          <a:p>
            <a:r>
              <a:rPr lang="en-US"/>
              <a:t>ADD A FOOTER</a:t>
            </a:r>
            <a:endParaRPr lang="ru-RU" dirty="0"/>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a:lstStyle/>
          <a:p>
            <a:fld id="{4950F5D8-22E1-4015-8661-E5B1FD28C2DE}" type="slidenum">
              <a:rPr lang="ru-RU" smtClean="0"/>
              <a:pPr/>
              <a:t>‹#›</a:t>
            </a:fld>
            <a:endParaRPr lang="ru-RU"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anchor="b" anchorCtr="0"/>
          <a:lstStyle/>
          <a:p>
            <a:r>
              <a:rPr lang="en-US"/>
              <a:t>Click to edit Master title style</a:t>
            </a:r>
            <a:endParaRPr lang="ru-RU" dirty="0"/>
          </a:p>
        </p:txBody>
      </p:sp>
    </p:spTree>
    <p:extLst>
      <p:ext uri="{BB962C8B-B14F-4D97-AF65-F5344CB8AC3E}">
        <p14:creationId xmlns:p14="http://schemas.microsoft.com/office/powerpoint/2010/main" val="349687052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11/2/2018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Tree>
    <p:extLst>
      <p:ext uri="{BB962C8B-B14F-4D97-AF65-F5344CB8AC3E}">
        <p14:creationId xmlns:p14="http://schemas.microsoft.com/office/powerpoint/2010/main" val="36228987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no Backgroun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FABCF6-9B78-49BE-A2AD-F0AA9C62F46C}"/>
              </a:ext>
            </a:extLst>
          </p:cNvPr>
          <p:cNvSpPr>
            <a:spLocks noGrp="1"/>
          </p:cNvSpPr>
          <p:nvPr>
            <p:ph type="dt" sz="half" idx="10"/>
          </p:nvPr>
        </p:nvSpPr>
        <p:spPr/>
        <p:txBody>
          <a:bodyPr/>
          <a:lstStyle/>
          <a:p>
            <a:fld id="{DBE42BFF-A7D8-4C29-89A0-BC16EA5EFCC1}" type="datetime1">
              <a:rPr lang="en-US" smtClean="0"/>
              <a:t>11/2/2018</a:t>
            </a:fld>
            <a:endParaRPr lang="ru-RU" dirty="0"/>
          </a:p>
        </p:txBody>
      </p:sp>
      <p:sp>
        <p:nvSpPr>
          <p:cNvPr id="3" name="Footer Placeholder 2">
            <a:extLst>
              <a:ext uri="{FF2B5EF4-FFF2-40B4-BE49-F238E27FC236}">
                <a16:creationId xmlns:a16="http://schemas.microsoft.com/office/drawing/2014/main" id="{E70934F3-5442-470C-BF40-00437371D7BD}"/>
              </a:ext>
            </a:extLst>
          </p:cNvPr>
          <p:cNvSpPr>
            <a:spLocks noGrp="1"/>
          </p:cNvSpPr>
          <p:nvPr>
            <p:ph type="ftr" sz="quarter" idx="11"/>
          </p:nvPr>
        </p:nvSpPr>
        <p:spPr/>
        <p:txBody>
          <a:bodyPr/>
          <a:lstStyle/>
          <a:p>
            <a:r>
              <a:rPr lang="en-US" dirty="0"/>
              <a:t>ADD A FOOTER</a:t>
            </a:r>
            <a:endParaRPr lang="ru-RU" dirty="0"/>
          </a:p>
        </p:txBody>
      </p:sp>
      <p:sp>
        <p:nvSpPr>
          <p:cNvPr id="4" name="Slide Number Placeholder 3">
            <a:extLst>
              <a:ext uri="{FF2B5EF4-FFF2-40B4-BE49-F238E27FC236}">
                <a16:creationId xmlns:a16="http://schemas.microsoft.com/office/drawing/2014/main" id="{F4014656-DB95-4E7F-83A3-E5750E237879}"/>
              </a:ext>
            </a:extLst>
          </p:cNvPr>
          <p:cNvSpPr>
            <a:spLocks noGrp="1"/>
          </p:cNvSpPr>
          <p:nvPr>
            <p:ph type="sldNum" sz="quarter" idx="12"/>
          </p:nvPr>
        </p:nvSpPr>
        <p:spPr/>
        <p:txBody>
          <a:bodyPr/>
          <a:lstStyle/>
          <a:p>
            <a:fld id="{4950F5D8-22E1-4015-8661-E5B1FD28C2DE}" type="slidenum">
              <a:rPr lang="ru-RU" smtClean="0"/>
              <a:t>‹#›</a:t>
            </a:fld>
            <a:endParaRPr lang="ru-RU" dirty="0"/>
          </a:p>
        </p:txBody>
      </p:sp>
    </p:spTree>
    <p:extLst>
      <p:ext uri="{BB962C8B-B14F-4D97-AF65-F5344CB8AC3E}">
        <p14:creationId xmlns:p14="http://schemas.microsoft.com/office/powerpoint/2010/main" val="351082868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A3A9DA67-F108-42B4-9EB1-30A00E34C4D3}"/>
              </a:ext>
            </a:extLst>
          </p:cNvPr>
          <p:cNvSpPr/>
          <p:nvPr userDrawn="1"/>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a:xfrm>
            <a:off x="838200" y="6155851"/>
            <a:ext cx="2743200" cy="184317"/>
          </a:xfrm>
        </p:spPr>
        <p:txBody>
          <a:bodyPr/>
          <a:lstStyle/>
          <a:p>
            <a:fld id="{D9BB3731-526F-4638-85F8-715D717FFC12}" type="slidenum">
              <a:rPr lang="ru-RU" smtClean="0"/>
              <a:t>‹#›</a:t>
            </a:fld>
            <a:endParaRPr lang="ru-RU" dirty="0"/>
          </a:p>
        </p:txBody>
      </p:sp>
      <p:sp>
        <p:nvSpPr>
          <p:cNvPr id="21" name="Text Placeholder 3">
            <a:extLst>
              <a:ext uri="{FF2B5EF4-FFF2-40B4-BE49-F238E27FC236}">
                <a16:creationId xmlns:a16="http://schemas.microsoft.com/office/drawing/2014/main" id="{605A03A4-E79C-49C5-A546-FF8E2D42E9D2}"/>
              </a:ext>
            </a:extLst>
          </p:cNvPr>
          <p:cNvSpPr>
            <a:spLocks noGrp="1"/>
          </p:cNvSpPr>
          <p:nvPr>
            <p:ph type="body" sz="half" idx="2"/>
          </p:nvPr>
        </p:nvSpPr>
        <p:spPr>
          <a:xfrm>
            <a:off x="883319" y="3054194"/>
            <a:ext cx="1645920" cy="519503"/>
          </a:xfrm>
        </p:spPr>
        <p:txBody>
          <a:bodyPr lIns="0" tIns="0" rIns="0" bIns="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2" name="Text Placeholder 3">
            <a:extLst>
              <a:ext uri="{FF2B5EF4-FFF2-40B4-BE49-F238E27FC236}">
                <a16:creationId xmlns:a16="http://schemas.microsoft.com/office/drawing/2014/main" id="{9EA27EF7-FC6B-496C-B737-B9219950367E}"/>
              </a:ext>
            </a:extLst>
          </p:cNvPr>
          <p:cNvSpPr>
            <a:spLocks noGrp="1"/>
          </p:cNvSpPr>
          <p:nvPr>
            <p:ph type="body" sz="half" idx="34" hasCustomPrompt="1"/>
          </p:nvPr>
        </p:nvSpPr>
        <p:spPr>
          <a:xfrm>
            <a:off x="1384584" y="1996465"/>
            <a:ext cx="2469965" cy="982274"/>
          </a:xfrm>
        </p:spPr>
        <p:txBody>
          <a:bodyPr lIns="0" rIns="0" bIns="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Master text</a:t>
            </a:r>
            <a:br>
              <a:rPr lang="en-US" dirty="0"/>
            </a:br>
            <a:r>
              <a:rPr lang="en-US" dirty="0"/>
              <a:t>styles</a:t>
            </a:r>
          </a:p>
        </p:txBody>
      </p:sp>
      <p:sp>
        <p:nvSpPr>
          <p:cNvPr id="23" name="Text Placeholder 3">
            <a:extLst>
              <a:ext uri="{FF2B5EF4-FFF2-40B4-BE49-F238E27FC236}">
                <a16:creationId xmlns:a16="http://schemas.microsoft.com/office/drawing/2014/main" id="{6C0E2C30-6E91-49DE-B7A1-6E32A19EC81D}"/>
              </a:ext>
            </a:extLst>
          </p:cNvPr>
          <p:cNvSpPr>
            <a:spLocks noGrp="1"/>
          </p:cNvSpPr>
          <p:nvPr>
            <p:ph type="body" sz="half" idx="36"/>
          </p:nvPr>
        </p:nvSpPr>
        <p:spPr>
          <a:xfrm>
            <a:off x="2596444" y="3054194"/>
            <a:ext cx="1389888" cy="519503"/>
          </a:xfrm>
        </p:spPr>
        <p:txBody>
          <a:bodyPr lIns="0" tIns="0" rIns="0" bIns="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a:t>Edit Master text styles</a:t>
            </a:r>
          </a:p>
        </p:txBody>
      </p:sp>
      <p:sp>
        <p:nvSpPr>
          <p:cNvPr id="24" name="Picture Placeholder 12">
            <a:extLst>
              <a:ext uri="{FF2B5EF4-FFF2-40B4-BE49-F238E27FC236}">
                <a16:creationId xmlns:a16="http://schemas.microsoft.com/office/drawing/2014/main" id="{70BE5E73-C067-492F-BE30-5E3DADAD40EF}"/>
              </a:ext>
            </a:extLst>
          </p:cNvPr>
          <p:cNvSpPr>
            <a:spLocks noGrp="1"/>
          </p:cNvSpPr>
          <p:nvPr>
            <p:ph type="pic" sz="quarter" idx="37"/>
          </p:nvPr>
        </p:nvSpPr>
        <p:spPr>
          <a:xfrm>
            <a:off x="875852" y="3677189"/>
            <a:ext cx="1636776" cy="1618488"/>
          </a:xfrm>
        </p:spPr>
        <p:txBody>
          <a:bodyPr anchor="ctr" anchorCtr="0">
            <a:noAutofit/>
          </a:bodyPr>
          <a:lstStyle>
            <a:lvl1pPr marL="0" indent="0" algn="ctr">
              <a:buNone/>
              <a:defRPr sz="1400">
                <a:solidFill>
                  <a:schemeClr val="tx1"/>
                </a:solidFill>
              </a:defRPr>
            </a:lvl1pPr>
          </a:lstStyle>
          <a:p>
            <a:r>
              <a:rPr lang="en-US"/>
              <a:t>Click icon to add picture</a:t>
            </a:r>
            <a:endParaRPr lang="ru-RU" dirty="0"/>
          </a:p>
        </p:txBody>
      </p:sp>
      <p:sp>
        <p:nvSpPr>
          <p:cNvPr id="25" name="Picture Placeholder 12">
            <a:extLst>
              <a:ext uri="{FF2B5EF4-FFF2-40B4-BE49-F238E27FC236}">
                <a16:creationId xmlns:a16="http://schemas.microsoft.com/office/drawing/2014/main" id="{36A9B448-4FDC-41F7-941E-5BF5A129057A}"/>
              </a:ext>
            </a:extLst>
          </p:cNvPr>
          <p:cNvSpPr>
            <a:spLocks noGrp="1"/>
          </p:cNvSpPr>
          <p:nvPr>
            <p:ph type="pic" sz="quarter" idx="38"/>
          </p:nvPr>
        </p:nvSpPr>
        <p:spPr>
          <a:xfrm>
            <a:off x="2499831" y="3677189"/>
            <a:ext cx="1636776" cy="1618488"/>
          </a:xfrm>
        </p:spPr>
        <p:txBody>
          <a:bodyPr anchor="ctr" anchorCtr="0">
            <a:noAutofit/>
          </a:bodyPr>
          <a:lstStyle>
            <a:lvl1pPr marL="0" indent="0" algn="ctr">
              <a:buNone/>
              <a:defRPr sz="1400">
                <a:solidFill>
                  <a:schemeClr val="tx1"/>
                </a:solidFill>
              </a:defRPr>
            </a:lvl1pPr>
          </a:lstStyle>
          <a:p>
            <a:r>
              <a:rPr lang="en-US"/>
              <a:t>Click icon to add picture</a:t>
            </a:r>
            <a:endParaRPr lang="ru-RU" dirty="0"/>
          </a:p>
        </p:txBody>
      </p:sp>
      <p:sp>
        <p:nvSpPr>
          <p:cNvPr id="26" name="Text Placeholder 3">
            <a:extLst>
              <a:ext uri="{FF2B5EF4-FFF2-40B4-BE49-F238E27FC236}">
                <a16:creationId xmlns:a16="http://schemas.microsoft.com/office/drawing/2014/main" id="{90B3A413-8776-4B3B-931F-C132DAB3A425}"/>
              </a:ext>
            </a:extLst>
          </p:cNvPr>
          <p:cNvSpPr>
            <a:spLocks noGrp="1"/>
          </p:cNvSpPr>
          <p:nvPr>
            <p:ph type="body" sz="half" idx="39"/>
          </p:nvPr>
        </p:nvSpPr>
        <p:spPr>
          <a:xfrm>
            <a:off x="4940427" y="3054194"/>
            <a:ext cx="2113508" cy="519503"/>
          </a:xfrm>
        </p:spPr>
        <p:txBody>
          <a:bodyPr lIns="0" tIns="0" rIns="0" bIns="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a:t>Edit Master text styles</a:t>
            </a:r>
          </a:p>
        </p:txBody>
      </p:sp>
      <p:sp>
        <p:nvSpPr>
          <p:cNvPr id="27" name="Text Placeholder 3">
            <a:extLst>
              <a:ext uri="{FF2B5EF4-FFF2-40B4-BE49-F238E27FC236}">
                <a16:creationId xmlns:a16="http://schemas.microsoft.com/office/drawing/2014/main" id="{BAD0CCD5-B712-4DB2-BFE3-4D3461B29F6D}"/>
              </a:ext>
            </a:extLst>
          </p:cNvPr>
          <p:cNvSpPr>
            <a:spLocks noGrp="1"/>
          </p:cNvSpPr>
          <p:nvPr>
            <p:ph type="body" sz="half" idx="40" hasCustomPrompt="1"/>
          </p:nvPr>
        </p:nvSpPr>
        <p:spPr>
          <a:xfrm>
            <a:off x="5494328" y="1996465"/>
            <a:ext cx="1622417" cy="982274"/>
          </a:xfrm>
        </p:spPr>
        <p:txBody>
          <a:bodyPr lIns="0" rIns="0" bIns="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Master text</a:t>
            </a:r>
            <a:br>
              <a:rPr lang="en-US" dirty="0"/>
            </a:br>
            <a:r>
              <a:rPr lang="en-US" dirty="0"/>
              <a:t>styles</a:t>
            </a:r>
          </a:p>
        </p:txBody>
      </p:sp>
      <p:sp>
        <p:nvSpPr>
          <p:cNvPr id="28" name="Picture Placeholder 12">
            <a:extLst>
              <a:ext uri="{FF2B5EF4-FFF2-40B4-BE49-F238E27FC236}">
                <a16:creationId xmlns:a16="http://schemas.microsoft.com/office/drawing/2014/main" id="{64125935-B0D3-4ABD-9BBA-A60E46D2C55C}"/>
              </a:ext>
            </a:extLst>
          </p:cNvPr>
          <p:cNvSpPr>
            <a:spLocks noGrp="1"/>
          </p:cNvSpPr>
          <p:nvPr>
            <p:ph type="pic" sz="quarter" idx="43"/>
          </p:nvPr>
        </p:nvSpPr>
        <p:spPr>
          <a:xfrm>
            <a:off x="4946407" y="3677189"/>
            <a:ext cx="2048256" cy="896112"/>
          </a:xfrm>
        </p:spPr>
        <p:txBody>
          <a:bodyPr anchor="ctr" anchorCtr="0">
            <a:noAutofit/>
          </a:bodyPr>
          <a:lstStyle>
            <a:lvl1pPr marL="0" indent="0" algn="ctr">
              <a:buNone/>
              <a:defRPr sz="1400">
                <a:solidFill>
                  <a:schemeClr val="tx1"/>
                </a:solidFill>
              </a:defRPr>
            </a:lvl1pPr>
          </a:lstStyle>
          <a:p>
            <a:r>
              <a:rPr lang="en-US"/>
              <a:t>Click icon to add picture</a:t>
            </a:r>
            <a:endParaRPr lang="ru-RU" dirty="0"/>
          </a:p>
        </p:txBody>
      </p:sp>
      <p:sp>
        <p:nvSpPr>
          <p:cNvPr id="29" name="Text Placeholder 3">
            <a:extLst>
              <a:ext uri="{FF2B5EF4-FFF2-40B4-BE49-F238E27FC236}">
                <a16:creationId xmlns:a16="http://schemas.microsoft.com/office/drawing/2014/main" id="{47D3BA4D-FA26-44C8-B927-E42CC8E67B79}"/>
              </a:ext>
            </a:extLst>
          </p:cNvPr>
          <p:cNvSpPr>
            <a:spLocks noGrp="1"/>
          </p:cNvSpPr>
          <p:nvPr>
            <p:ph type="body" sz="half" idx="45"/>
          </p:nvPr>
        </p:nvSpPr>
        <p:spPr>
          <a:xfrm>
            <a:off x="7900319" y="3054194"/>
            <a:ext cx="2197045" cy="519503"/>
          </a:xfrm>
        </p:spPr>
        <p:txBody>
          <a:bodyPr lIns="0" tIns="0" rIns="0" bIns="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a:t>Edit Master text styles</a:t>
            </a:r>
          </a:p>
        </p:txBody>
      </p:sp>
      <p:sp>
        <p:nvSpPr>
          <p:cNvPr id="30" name="Text Placeholder 3">
            <a:extLst>
              <a:ext uri="{FF2B5EF4-FFF2-40B4-BE49-F238E27FC236}">
                <a16:creationId xmlns:a16="http://schemas.microsoft.com/office/drawing/2014/main" id="{2D2A84D7-2523-470B-A3C0-0140355D4F68}"/>
              </a:ext>
            </a:extLst>
          </p:cNvPr>
          <p:cNvSpPr>
            <a:spLocks noGrp="1"/>
          </p:cNvSpPr>
          <p:nvPr>
            <p:ph type="body" sz="half" idx="46" hasCustomPrompt="1"/>
          </p:nvPr>
        </p:nvSpPr>
        <p:spPr>
          <a:xfrm>
            <a:off x="8454220" y="1996465"/>
            <a:ext cx="1622417" cy="982274"/>
          </a:xfrm>
        </p:spPr>
        <p:txBody>
          <a:bodyPr lIns="0" rIns="0" bIns="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Master text</a:t>
            </a:r>
            <a:br>
              <a:rPr lang="en-US" dirty="0"/>
            </a:br>
            <a:r>
              <a:rPr lang="en-US" dirty="0"/>
              <a:t>styles</a:t>
            </a:r>
          </a:p>
        </p:txBody>
      </p:sp>
      <p:sp>
        <p:nvSpPr>
          <p:cNvPr id="32" name="Text Placeholder 3">
            <a:extLst>
              <a:ext uri="{FF2B5EF4-FFF2-40B4-BE49-F238E27FC236}">
                <a16:creationId xmlns:a16="http://schemas.microsoft.com/office/drawing/2014/main" id="{55D1A91B-BB99-4DC7-B8F5-55514B49A9D1}"/>
              </a:ext>
            </a:extLst>
          </p:cNvPr>
          <p:cNvSpPr>
            <a:spLocks noGrp="1"/>
          </p:cNvSpPr>
          <p:nvPr>
            <p:ph type="body" sz="half" idx="49"/>
          </p:nvPr>
        </p:nvSpPr>
        <p:spPr>
          <a:xfrm>
            <a:off x="7873424" y="4355259"/>
            <a:ext cx="2223939" cy="519503"/>
          </a:xfrm>
        </p:spPr>
        <p:txBody>
          <a:bodyPr lIns="0" tIns="0" rIns="0" bIns="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a:t>Edit Master text styles</a:t>
            </a:r>
          </a:p>
        </p:txBody>
      </p:sp>
      <p:sp>
        <p:nvSpPr>
          <p:cNvPr id="33" name="Text Placeholder 3">
            <a:extLst>
              <a:ext uri="{FF2B5EF4-FFF2-40B4-BE49-F238E27FC236}">
                <a16:creationId xmlns:a16="http://schemas.microsoft.com/office/drawing/2014/main" id="{FFAB2C75-BBBF-4A4D-A633-7CEFFABAFE32}"/>
              </a:ext>
            </a:extLst>
          </p:cNvPr>
          <p:cNvSpPr>
            <a:spLocks noGrp="1"/>
          </p:cNvSpPr>
          <p:nvPr>
            <p:ph type="body" sz="half" idx="51"/>
          </p:nvPr>
        </p:nvSpPr>
        <p:spPr>
          <a:xfrm>
            <a:off x="4940427" y="4776173"/>
            <a:ext cx="2048256" cy="519503"/>
          </a:xfrm>
        </p:spPr>
        <p:txBody>
          <a:bodyPr lIns="0" tIns="0" rIns="0" bIns="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a:t>Edit Master text styles</a:t>
            </a:r>
          </a:p>
        </p:txBody>
      </p:sp>
      <p:sp>
        <p:nvSpPr>
          <p:cNvPr id="34" name="Text Placeholder 7">
            <a:extLst>
              <a:ext uri="{FF2B5EF4-FFF2-40B4-BE49-F238E27FC236}">
                <a16:creationId xmlns:a16="http://schemas.microsoft.com/office/drawing/2014/main" id="{83CD3289-0FBC-4854-8EB2-ADD41F89CA4F}"/>
              </a:ext>
            </a:extLst>
          </p:cNvPr>
          <p:cNvSpPr>
            <a:spLocks noGrp="1"/>
          </p:cNvSpPr>
          <p:nvPr>
            <p:ph type="body" sz="quarter" idx="25" hasCustomPrompt="1"/>
          </p:nvPr>
        </p:nvSpPr>
        <p:spPr>
          <a:xfrm>
            <a:off x="823358" y="2023413"/>
            <a:ext cx="558402" cy="896112"/>
          </a:xfrm>
        </p:spPr>
        <p:txBody>
          <a:bodyPr lIns="0" tIns="0" rIns="0" bIns="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a:r>
              <a:rPr lang="en-US" dirty="0"/>
              <a:t>1</a:t>
            </a:r>
            <a:endParaRPr lang="ru-RU" dirty="0"/>
          </a:p>
        </p:txBody>
      </p:sp>
      <p:sp>
        <p:nvSpPr>
          <p:cNvPr id="36" name="Text Placeholder 7">
            <a:extLst>
              <a:ext uri="{FF2B5EF4-FFF2-40B4-BE49-F238E27FC236}">
                <a16:creationId xmlns:a16="http://schemas.microsoft.com/office/drawing/2014/main" id="{2F18CD59-6602-4DEC-9B12-412E6BAF9283}"/>
              </a:ext>
            </a:extLst>
          </p:cNvPr>
          <p:cNvSpPr>
            <a:spLocks noGrp="1"/>
          </p:cNvSpPr>
          <p:nvPr>
            <p:ph type="body" sz="quarter" idx="52" hasCustomPrompt="1"/>
          </p:nvPr>
        </p:nvSpPr>
        <p:spPr>
          <a:xfrm>
            <a:off x="4912823" y="1999493"/>
            <a:ext cx="558402" cy="896112"/>
          </a:xfrm>
        </p:spPr>
        <p:txBody>
          <a:bodyPr lIns="0" tIns="0" rIns="0" bIns="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a:r>
              <a:rPr lang="en-US" dirty="0"/>
              <a:t>1</a:t>
            </a:r>
            <a:endParaRPr lang="ru-RU" dirty="0"/>
          </a:p>
        </p:txBody>
      </p:sp>
      <p:sp>
        <p:nvSpPr>
          <p:cNvPr id="37" name="Text Placeholder 7">
            <a:extLst>
              <a:ext uri="{FF2B5EF4-FFF2-40B4-BE49-F238E27FC236}">
                <a16:creationId xmlns:a16="http://schemas.microsoft.com/office/drawing/2014/main" id="{88B09568-0B94-4B51-BE65-A72C65C3D7DA}"/>
              </a:ext>
            </a:extLst>
          </p:cNvPr>
          <p:cNvSpPr>
            <a:spLocks noGrp="1"/>
          </p:cNvSpPr>
          <p:nvPr>
            <p:ph type="body" sz="quarter" idx="53" hasCustomPrompt="1"/>
          </p:nvPr>
        </p:nvSpPr>
        <p:spPr>
          <a:xfrm>
            <a:off x="7873424" y="2002966"/>
            <a:ext cx="558402" cy="896112"/>
          </a:xfrm>
        </p:spPr>
        <p:txBody>
          <a:bodyPr lIns="0" tIns="0" rIns="0" bIns="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a:r>
              <a:rPr lang="en-US" dirty="0"/>
              <a:t>1</a:t>
            </a:r>
            <a:endParaRPr lang="ru-RU" dirty="0"/>
          </a:p>
        </p:txBody>
      </p:sp>
      <p:sp>
        <p:nvSpPr>
          <p:cNvPr id="39" name="Picture Placeholder 13">
            <a:extLst>
              <a:ext uri="{FF2B5EF4-FFF2-40B4-BE49-F238E27FC236}">
                <a16:creationId xmlns:a16="http://schemas.microsoft.com/office/drawing/2014/main" id="{E930664F-8C64-4436-9DD1-1ECED305C6E1}"/>
              </a:ext>
            </a:extLst>
          </p:cNvPr>
          <p:cNvSpPr>
            <a:spLocks noGrp="1"/>
          </p:cNvSpPr>
          <p:nvPr>
            <p:ph type="pic" sz="quarter" idx="16"/>
          </p:nvPr>
        </p:nvSpPr>
        <p:spPr>
          <a:xfrm>
            <a:off x="7900319" y="3725315"/>
            <a:ext cx="2386800" cy="486000"/>
          </a:xfrm>
          <a:ln>
            <a:solidFill>
              <a:srgbClr val="000000">
                <a:alpha val="30196"/>
              </a:srgbClr>
            </a:solidFill>
          </a:ln>
        </p:spPr>
        <p:txBody>
          <a:bodyPr anchor="ctr" anchorCtr="0">
            <a:noAutofit/>
          </a:bodyPr>
          <a:lstStyle>
            <a:lvl1pPr marL="0" indent="0" algn="ctr">
              <a:buNone/>
              <a:defRPr sz="1400">
                <a:solidFill>
                  <a:schemeClr val="bg1"/>
                </a:solidFill>
              </a:defRPr>
            </a:lvl1pPr>
          </a:lstStyle>
          <a:p>
            <a:r>
              <a:rPr lang="en-US"/>
              <a:t>Click icon to add picture</a:t>
            </a:r>
            <a:endParaRPr lang="ru-RU" dirty="0"/>
          </a:p>
        </p:txBody>
      </p:sp>
      <p:sp>
        <p:nvSpPr>
          <p:cNvPr id="40" name="Text Placeholder 3">
            <a:extLst>
              <a:ext uri="{FF2B5EF4-FFF2-40B4-BE49-F238E27FC236}">
                <a16:creationId xmlns:a16="http://schemas.microsoft.com/office/drawing/2014/main" id="{315834F5-9ACD-4898-B96E-8C732881FF01}"/>
              </a:ext>
            </a:extLst>
          </p:cNvPr>
          <p:cNvSpPr>
            <a:spLocks noGrp="1"/>
          </p:cNvSpPr>
          <p:nvPr>
            <p:ph type="body" sz="half" idx="50"/>
          </p:nvPr>
        </p:nvSpPr>
        <p:spPr>
          <a:xfrm>
            <a:off x="2359124" y="5706529"/>
            <a:ext cx="8993089" cy="365122"/>
          </a:xfrm>
        </p:spPr>
        <p:txBody>
          <a:bodyPr lIns="0" tIns="0" rIns="0" bIns="0" anchor="t" anchorCtr="0">
            <a:normAutofit/>
          </a:bodyPr>
          <a:lstStyle>
            <a:lvl1pPr marL="0" indent="0" algn="r">
              <a:lnSpc>
                <a:spcPct val="100000"/>
              </a:lnSpc>
              <a:spcBef>
                <a:spcPts val="0"/>
              </a:spcBef>
              <a:buNone/>
              <a:defRPr lang="en-US" sz="14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8" name="Title 1">
            <a:extLst>
              <a:ext uri="{FF2B5EF4-FFF2-40B4-BE49-F238E27FC236}">
                <a16:creationId xmlns:a16="http://schemas.microsoft.com/office/drawing/2014/main" id="{7E5CF6DE-4761-4BA5-A429-30AC8BBAD45B}"/>
              </a:ext>
            </a:extLst>
          </p:cNvPr>
          <p:cNvSpPr>
            <a:spLocks noGrp="1"/>
          </p:cNvSpPr>
          <p:nvPr>
            <p:ph type="title" hasCustomPrompt="1"/>
          </p:nvPr>
        </p:nvSpPr>
        <p:spPr>
          <a:xfrm>
            <a:off x="839789" y="1012015"/>
            <a:ext cx="10512424" cy="606677"/>
          </a:xfrm>
        </p:spPr>
        <p:txBody>
          <a:bodyPr lIns="0" tIns="0" rIns="0" bIns="0" anchor="t" anchorCtr="0">
            <a:normAutofit/>
          </a:bodyPr>
          <a:lstStyle>
            <a:lvl1pPr marL="0" algn="l" defTabSz="914400" rtl="0" eaLnBrk="1" latinLnBrk="0" hangingPunct="1">
              <a:lnSpc>
                <a:spcPct val="90000"/>
              </a:lnSpc>
              <a:spcBef>
                <a:spcPct val="0"/>
              </a:spcBef>
              <a:buNone/>
              <a:defRPr lang="ru-RU" sz="3600" b="1" kern="1200" dirty="0">
                <a:solidFill>
                  <a:schemeClr val="bg1"/>
                </a:solidFill>
                <a:latin typeface="+mj-lt"/>
                <a:ea typeface="+mj-ea"/>
                <a:cs typeface="+mj-cs"/>
              </a:defRPr>
            </a:lvl1pPr>
          </a:lstStyle>
          <a:p>
            <a:r>
              <a:rPr lang="en-US" dirty="0"/>
              <a:t>CLICK TO EDIT</a:t>
            </a:r>
            <a:endParaRPr lang="ru-RU" dirty="0"/>
          </a:p>
        </p:txBody>
      </p:sp>
    </p:spTree>
    <p:extLst>
      <p:ext uri="{BB962C8B-B14F-4D97-AF65-F5344CB8AC3E}">
        <p14:creationId xmlns:p14="http://schemas.microsoft.com/office/powerpoint/2010/main" val="1816928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B0C71E-9398-4660-B728-2C20DF0CBE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ru-RU" dirty="0"/>
          </a:p>
        </p:txBody>
      </p:sp>
      <p:sp>
        <p:nvSpPr>
          <p:cNvPr id="3" name="Text Placeholder 2">
            <a:extLst>
              <a:ext uri="{FF2B5EF4-FFF2-40B4-BE49-F238E27FC236}">
                <a16:creationId xmlns:a16="http://schemas.microsoft.com/office/drawing/2014/main" id="{02560D45-FD1B-48F7-BF6C-5EA65F9F42C7}"/>
              </a:ext>
            </a:extLst>
          </p:cNvPr>
          <p:cNvSpPr>
            <a:spLocks noGrp="1"/>
          </p:cNvSpPr>
          <p:nvPr>
            <p:ph type="body" idx="1"/>
          </p:nvPr>
        </p:nvSpPr>
        <p:spPr>
          <a:xfrm>
            <a:off x="838200" y="1825625"/>
            <a:ext cx="10515600" cy="397556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ru-RU" dirty="0"/>
          </a:p>
        </p:txBody>
      </p:sp>
      <p:sp>
        <p:nvSpPr>
          <p:cNvPr id="4" name="Date Placeholder 3">
            <a:extLst>
              <a:ext uri="{FF2B5EF4-FFF2-40B4-BE49-F238E27FC236}">
                <a16:creationId xmlns:a16="http://schemas.microsoft.com/office/drawing/2014/main" id="{A8D7305D-6746-4346-B610-8CE28B825AF9}"/>
              </a:ext>
            </a:extLst>
          </p:cNvPr>
          <p:cNvSpPr>
            <a:spLocks noGrp="1"/>
          </p:cNvSpPr>
          <p:nvPr>
            <p:ph type="dt" sz="half" idx="2"/>
          </p:nvPr>
        </p:nvSpPr>
        <p:spPr>
          <a:xfrm>
            <a:off x="8609013" y="5998474"/>
            <a:ext cx="2743200" cy="143149"/>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fld id="{DE8A4E7E-06A4-424E-83B2-0F5C45AFEB4E}" type="datetime1">
              <a:rPr lang="en-US" smtClean="0"/>
              <a:pPr/>
              <a:t>11/2/2018</a:t>
            </a:fld>
            <a:endParaRPr lang="ru-RU" dirty="0"/>
          </a:p>
        </p:txBody>
      </p:sp>
      <p:sp>
        <p:nvSpPr>
          <p:cNvPr id="5" name="Footer Placeholder 4">
            <a:extLst>
              <a:ext uri="{FF2B5EF4-FFF2-40B4-BE49-F238E27FC236}">
                <a16:creationId xmlns:a16="http://schemas.microsoft.com/office/drawing/2014/main" id="{DA1B3F55-6374-4C74-96AC-1EC34CFAA8B7}"/>
              </a:ext>
            </a:extLst>
          </p:cNvPr>
          <p:cNvSpPr>
            <a:spLocks noGrp="1"/>
          </p:cNvSpPr>
          <p:nvPr>
            <p:ph type="ftr" sz="quarter" idx="3"/>
          </p:nvPr>
        </p:nvSpPr>
        <p:spPr>
          <a:xfrm>
            <a:off x="7237413" y="6168551"/>
            <a:ext cx="4114800" cy="190327"/>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r>
              <a:rPr lang="en-US" dirty="0"/>
              <a:t>ADD A FOOTER</a:t>
            </a:r>
            <a:endParaRPr lang="ru-RU" dirty="0"/>
          </a:p>
        </p:txBody>
      </p:sp>
      <p:sp>
        <p:nvSpPr>
          <p:cNvPr id="6" name="Slide Number Placeholder 5">
            <a:extLst>
              <a:ext uri="{FF2B5EF4-FFF2-40B4-BE49-F238E27FC236}">
                <a16:creationId xmlns:a16="http://schemas.microsoft.com/office/drawing/2014/main" id="{869E6012-FDCC-451A-96F6-5645ABEB8D87}"/>
              </a:ext>
            </a:extLst>
          </p:cNvPr>
          <p:cNvSpPr>
            <a:spLocks noGrp="1"/>
          </p:cNvSpPr>
          <p:nvPr>
            <p:ph type="sldNum" sz="quarter" idx="4"/>
          </p:nvPr>
        </p:nvSpPr>
        <p:spPr>
          <a:xfrm>
            <a:off x="838200" y="6155851"/>
            <a:ext cx="457200" cy="184317"/>
          </a:xfrm>
          <a:prstGeom prst="rect">
            <a:avLst/>
          </a:prstGeom>
        </p:spPr>
        <p:txBody>
          <a:bodyPr vert="horz" lIns="0" tIns="0" rIns="0" bIns="0" rtlCol="0" anchor="b" anchorCtr="0"/>
          <a:lstStyle>
            <a:lvl1pPr algn="l">
              <a:defRPr sz="1000">
                <a:solidFill>
                  <a:schemeClr val="bg1">
                    <a:lumMod val="85000"/>
                    <a:alpha val="60000"/>
                  </a:schemeClr>
                </a:solidFill>
              </a:defRPr>
            </a:lvl1pPr>
          </a:lstStyle>
          <a:p>
            <a:fld id="{4950F5D8-22E1-4015-8661-E5B1FD28C2DE}" type="slidenum">
              <a:rPr lang="ru-RU" smtClean="0"/>
              <a:pPr/>
              <a:t>‹#›</a:t>
            </a:fld>
            <a:endParaRPr lang="ru-RU" dirty="0"/>
          </a:p>
        </p:txBody>
      </p:sp>
    </p:spTree>
    <p:extLst>
      <p:ext uri="{BB962C8B-B14F-4D97-AF65-F5344CB8AC3E}">
        <p14:creationId xmlns:p14="http://schemas.microsoft.com/office/powerpoint/2010/main" val="16404549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2" r:id="rId3"/>
    <p:sldLayoutId id="2147483653" r:id="rId4"/>
    <p:sldLayoutId id="2147483660" r:id="rId5"/>
    <p:sldLayoutId id="2147483654" r:id="rId6"/>
    <p:sldLayoutId id="2147483661" r:id="rId7"/>
    <p:sldLayoutId id="2147483662" r:id="rId8"/>
    <p:sldLayoutId id="2147483663" r:id="rId9"/>
    <p:sldLayoutId id="2147483664" r:id="rId10"/>
    <p:sldLayoutId id="2147483665" r:id="rId11"/>
    <p:sldLayoutId id="2147483667" r:id="rId12"/>
    <p:sldLayoutId id="2147483666" r:id="rId13"/>
    <p:sldLayoutId id="2147483668" r:id="rId14"/>
    <p:sldLayoutId id="2147483669" r:id="rId15"/>
    <p:sldLayoutId id="2147483670" r:id="rId16"/>
    <p:sldLayoutId id="2147483671" r:id="rId17"/>
    <p:sldLayoutId id="2147483672" r:id="rId18"/>
    <p:sldLayoutId id="2147483673" r:id="rId19"/>
    <p:sldLayoutId id="2147483674" r:id="rId20"/>
    <p:sldLayoutId id="2147483677" r:id="rId21"/>
    <p:sldLayoutId id="2147483676" r:id="rId22"/>
    <p:sldLayoutId id="2147483678" r:id="rId23"/>
    <p:sldLayoutId id="2147483679" r:id="rId24"/>
    <p:sldLayoutId id="2147483680" r:id="rId25"/>
    <p:sldLayoutId id="2147483681" r:id="rId26"/>
    <p:sldLayoutId id="2147483684" r:id="rId27"/>
    <p:sldLayoutId id="2147483685" r:id="rId28"/>
    <p:sldLayoutId id="2147483686" r:id="rId29"/>
    <p:sldLayoutId id="2147483687" r:id="rId30"/>
    <p:sldLayoutId id="2147483688" r:id="rId31"/>
    <p:sldLayoutId id="2147483691" r:id="rId32"/>
    <p:sldLayoutId id="2147483692" r:id="rId33"/>
    <p:sldLayoutId id="2147483689" r:id="rId34"/>
    <p:sldLayoutId id="2147483690" r:id="rId35"/>
    <p:sldLayoutId id="2147483655" r:id="rId36"/>
    <p:sldLayoutId id="2147483683" r:id="rId37"/>
  </p:sldLayoutIdLst>
  <p:hf hdr="0"/>
  <p:txStyles>
    <p:title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527" userDrawn="1">
          <p15:clr>
            <a:srgbClr val="F26B43"/>
          </p15:clr>
        </p15:guide>
        <p15:guide id="2" pos="7151" userDrawn="1">
          <p15:clr>
            <a:srgbClr val="F26B43"/>
          </p15:clr>
        </p15:guide>
        <p15:guide id="3" pos="529" userDrawn="1">
          <p15:clr>
            <a:srgbClr val="F26B43"/>
          </p15:clr>
        </p15:guide>
        <p15:guide id="4" orient="horz" pos="3793" userDrawn="1">
          <p15:clr>
            <a:srgbClr val="F26B43"/>
          </p15:clr>
        </p15:guide>
        <p15:guide id="5" pos="3840" userDrawn="1">
          <p15:clr>
            <a:srgbClr val="F26B43"/>
          </p15:clr>
        </p15:guide>
        <p15:guide id="6"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www.leader-values.com/wordpress/10-big-companies-that-promote-employee-meditation-online-mba/" TargetMode="External"/><Relationship Id="rId7" Type="http://schemas.openxmlformats.org/officeDocument/2006/relationships/hyperlink" Target="https://creativecommons.org/licenses/by-nc/3.0/" TargetMode="External"/><Relationship Id="rId2" Type="http://schemas.openxmlformats.org/officeDocument/2006/relationships/image" Target="../media/image13.jpg"/><Relationship Id="rId1" Type="http://schemas.openxmlformats.org/officeDocument/2006/relationships/slideLayout" Target="../slideLayouts/slideLayout1.xml"/><Relationship Id="rId6" Type="http://schemas.openxmlformats.org/officeDocument/2006/relationships/hyperlink" Target="http://neurosciencefundamentals.unsw.wikispaces.net/Stressing+out+about+Stress" TargetMode="External"/><Relationship Id="rId5" Type="http://schemas.openxmlformats.org/officeDocument/2006/relationships/image" Target="../media/image14.png"/><Relationship Id="rId4" Type="http://schemas.openxmlformats.org/officeDocument/2006/relationships/hyperlink" Target="https://creativecommons.org/licenses/by-nc-nd/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www.photos-public-domain.com/2012/07/23/f-school-letter-grade-fail/" TargetMode="External"/><Relationship Id="rId2" Type="http://schemas.openxmlformats.org/officeDocument/2006/relationships/image" Target="../media/image15.jpg"/><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3.xml.rels><?xml version="1.0" encoding="UTF-8" standalone="yes"?>
<Relationships xmlns="http://schemas.openxmlformats.org/package/2006/relationships"><Relationship Id="rId3" Type="http://schemas.openxmlformats.org/officeDocument/2006/relationships/hyperlink" Target="http://www.scottallen.com/2017/03/how-to-eliminate-spelling-and-grammar-mistakes-in-your-online-communications/" TargetMode="External"/><Relationship Id="rId2" Type="http://schemas.openxmlformats.org/officeDocument/2006/relationships/image" Target="../media/image16.png"/><Relationship Id="rId1" Type="http://schemas.openxmlformats.org/officeDocument/2006/relationships/slideLayout" Target="../slideLayouts/slideLayout3.xml"/><Relationship Id="rId4" Type="http://schemas.openxmlformats.org/officeDocument/2006/relationships/hyperlink" Target="https://creativecommons.org/licenses/by-nc-nd/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libguides.humboldt.edu/cite" TargetMode="External"/><Relationship Id="rId2" Type="http://schemas.openxmlformats.org/officeDocument/2006/relationships/image" Target="../media/image17.jpg"/><Relationship Id="rId1" Type="http://schemas.openxmlformats.org/officeDocument/2006/relationships/slideLayout" Target="../slideLayouts/slideLayout5.xml"/><Relationship Id="rId4" Type="http://schemas.openxmlformats.org/officeDocument/2006/relationships/hyperlink" Target="https://creativecommons.org/licenses/by-sa/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k3hamilton.com/orientation/plagiarism_self_assessment.html" TargetMode="External"/><Relationship Id="rId2" Type="http://schemas.openxmlformats.org/officeDocument/2006/relationships/image" Target="../media/image18.gif"/><Relationship Id="rId1" Type="http://schemas.openxmlformats.org/officeDocument/2006/relationships/slideLayout" Target="../slideLayouts/slideLayout6.xml"/><Relationship Id="rId4" Type="http://schemas.openxmlformats.org/officeDocument/2006/relationships/hyperlink" Target="https://creativecommons.org/licenses/by-nc-sa/3.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6ADA7-71A1-44A8-81BF-1B6CACFB7577}"/>
              </a:ext>
            </a:extLst>
          </p:cNvPr>
          <p:cNvSpPr>
            <a:spLocks noGrp="1"/>
          </p:cNvSpPr>
          <p:nvPr>
            <p:ph type="ctrTitle"/>
          </p:nvPr>
        </p:nvSpPr>
        <p:spPr/>
        <p:txBody>
          <a:bodyPr>
            <a:normAutofit fontScale="90000"/>
          </a:bodyPr>
          <a:lstStyle/>
          <a:p>
            <a:r>
              <a:rPr lang="en-US" dirty="0"/>
              <a:t>Presenting work to a degree standard</a:t>
            </a:r>
            <a:endParaRPr lang="ru-RU" dirty="0"/>
          </a:p>
        </p:txBody>
      </p:sp>
      <p:sp>
        <p:nvSpPr>
          <p:cNvPr id="3" name="Subtitle 2">
            <a:extLst>
              <a:ext uri="{FF2B5EF4-FFF2-40B4-BE49-F238E27FC236}">
                <a16:creationId xmlns:a16="http://schemas.microsoft.com/office/drawing/2014/main" id="{977C4633-7458-4F99-83F4-CB5107BC263B}"/>
              </a:ext>
            </a:extLst>
          </p:cNvPr>
          <p:cNvSpPr>
            <a:spLocks noGrp="1"/>
          </p:cNvSpPr>
          <p:nvPr>
            <p:ph type="subTitle" idx="1"/>
          </p:nvPr>
        </p:nvSpPr>
        <p:spPr/>
        <p:txBody>
          <a:bodyPr>
            <a:normAutofit fontScale="77500" lnSpcReduction="20000"/>
          </a:bodyPr>
          <a:lstStyle/>
          <a:p>
            <a:r>
              <a:rPr lang="en-US" dirty="0"/>
              <a:t>Jade Williams – BSc Applied Psychology</a:t>
            </a:r>
          </a:p>
          <a:p>
            <a:r>
              <a:rPr lang="en-US" dirty="0"/>
              <a:t>University of Wales Trinity Saint David</a:t>
            </a:r>
            <a:endParaRPr lang="ru-RU" dirty="0"/>
          </a:p>
        </p:txBody>
      </p:sp>
      <p:pic>
        <p:nvPicPr>
          <p:cNvPr id="7" name="Picture 6">
            <a:extLst>
              <a:ext uri="{FF2B5EF4-FFF2-40B4-BE49-F238E27FC236}">
                <a16:creationId xmlns:a16="http://schemas.microsoft.com/office/drawing/2014/main" id="{FBC5BAF0-195E-4D9B-99E5-A62C399049F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55104" y="1376980"/>
            <a:ext cx="2912165" cy="2613146"/>
          </a:xfrm>
          <a:prstGeom prst="rect">
            <a:avLst/>
          </a:prstGeom>
        </p:spPr>
      </p:pic>
      <p:sp>
        <p:nvSpPr>
          <p:cNvPr id="9" name="TextBox 8">
            <a:extLst>
              <a:ext uri="{FF2B5EF4-FFF2-40B4-BE49-F238E27FC236}">
                <a16:creationId xmlns:a16="http://schemas.microsoft.com/office/drawing/2014/main" id="{F2564DA2-5B19-4EE6-A7AE-5B2F5D40B48D}"/>
              </a:ext>
            </a:extLst>
          </p:cNvPr>
          <p:cNvSpPr txBox="1"/>
          <p:nvPr/>
        </p:nvSpPr>
        <p:spPr>
          <a:xfrm>
            <a:off x="96078" y="3990126"/>
            <a:ext cx="2912165" cy="369332"/>
          </a:xfrm>
          <a:prstGeom prst="rect">
            <a:avLst/>
          </a:prstGeom>
          <a:noFill/>
        </p:spPr>
        <p:txBody>
          <a:bodyPr wrap="square" rtlCol="0">
            <a:spAutoFit/>
          </a:bodyPr>
          <a:lstStyle/>
          <a:p>
            <a:r>
              <a:rPr lang="en-GB" sz="900">
                <a:hlinkClick r:id="rId3" tooltip="https://www.leader-values.com/wordpress/10-big-companies-that-promote-employee-meditation-online-mba/"/>
              </a:rPr>
              <a:t>This Photo</a:t>
            </a:r>
            <a:r>
              <a:rPr lang="en-GB" sz="900"/>
              <a:t> by Unknown Author is licensed under </a:t>
            </a:r>
            <a:r>
              <a:rPr lang="en-GB" sz="900">
                <a:hlinkClick r:id="rId4" tooltip="https://creativecommons.org/licenses/by-nc-nd/3.0/"/>
              </a:rPr>
              <a:t>CC BY-NC-ND</a:t>
            </a:r>
            <a:endParaRPr lang="en-GB" sz="900"/>
          </a:p>
        </p:txBody>
      </p:sp>
      <p:pic>
        <p:nvPicPr>
          <p:cNvPr id="11" name="Picture 10">
            <a:extLst>
              <a:ext uri="{FF2B5EF4-FFF2-40B4-BE49-F238E27FC236}">
                <a16:creationId xmlns:a16="http://schemas.microsoft.com/office/drawing/2014/main" id="{B3B74BF4-50D9-4551-A5D4-6FA08DADE31D}"/>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928653" y="1142184"/>
            <a:ext cx="3008243" cy="2577257"/>
          </a:xfrm>
          <a:prstGeom prst="rect">
            <a:avLst/>
          </a:prstGeom>
        </p:spPr>
      </p:pic>
      <p:sp>
        <p:nvSpPr>
          <p:cNvPr id="12" name="TextBox 11">
            <a:extLst>
              <a:ext uri="{FF2B5EF4-FFF2-40B4-BE49-F238E27FC236}">
                <a16:creationId xmlns:a16="http://schemas.microsoft.com/office/drawing/2014/main" id="{96FC9BA6-D94F-4C35-8357-2D419B7F4964}"/>
              </a:ext>
            </a:extLst>
          </p:cNvPr>
          <p:cNvSpPr txBox="1"/>
          <p:nvPr/>
        </p:nvSpPr>
        <p:spPr>
          <a:xfrm>
            <a:off x="8928653" y="3719442"/>
            <a:ext cx="3008243" cy="230832"/>
          </a:xfrm>
          <a:prstGeom prst="rect">
            <a:avLst/>
          </a:prstGeom>
          <a:noFill/>
        </p:spPr>
        <p:txBody>
          <a:bodyPr wrap="square" rtlCol="0">
            <a:spAutoFit/>
          </a:bodyPr>
          <a:lstStyle/>
          <a:p>
            <a:r>
              <a:rPr lang="en-GB" sz="900">
                <a:hlinkClick r:id="rId6" tooltip="http://neurosciencefundamentals.unsw.wikispaces.net/Stressing+out+about+Stress"/>
              </a:rPr>
              <a:t>This Photo</a:t>
            </a:r>
            <a:r>
              <a:rPr lang="en-GB" sz="900"/>
              <a:t> by Unknown Author is licensed under </a:t>
            </a:r>
            <a:r>
              <a:rPr lang="en-GB" sz="900">
                <a:hlinkClick r:id="rId7" tooltip="https://creativecommons.org/licenses/by-nc/3.0/"/>
              </a:rPr>
              <a:t>CC BY-NC</a:t>
            </a:r>
            <a:endParaRPr lang="en-GB" sz="900"/>
          </a:p>
        </p:txBody>
      </p:sp>
    </p:spTree>
    <p:extLst>
      <p:ext uri="{BB962C8B-B14F-4D97-AF65-F5344CB8AC3E}">
        <p14:creationId xmlns:p14="http://schemas.microsoft.com/office/powerpoint/2010/main" val="9922628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B54C2-626D-4E56-A5A3-494CC09D763E}"/>
              </a:ext>
            </a:extLst>
          </p:cNvPr>
          <p:cNvSpPr>
            <a:spLocks noGrp="1"/>
          </p:cNvSpPr>
          <p:nvPr>
            <p:ph type="title"/>
          </p:nvPr>
        </p:nvSpPr>
        <p:spPr/>
        <p:txBody>
          <a:bodyPr/>
          <a:lstStyle/>
          <a:p>
            <a:r>
              <a:rPr lang="en-US" dirty="0"/>
              <a:t>Read your assignment brief thoroughly </a:t>
            </a:r>
            <a:endParaRPr lang="ru-RU" dirty="0"/>
          </a:p>
        </p:txBody>
      </p:sp>
      <p:sp>
        <p:nvSpPr>
          <p:cNvPr id="8" name="TextBox 7">
            <a:extLst>
              <a:ext uri="{FF2B5EF4-FFF2-40B4-BE49-F238E27FC236}">
                <a16:creationId xmlns:a16="http://schemas.microsoft.com/office/drawing/2014/main" id="{12836466-2C60-482E-9088-7C6B0C8E3ABF}"/>
              </a:ext>
            </a:extLst>
          </p:cNvPr>
          <p:cNvSpPr txBox="1"/>
          <p:nvPr/>
        </p:nvSpPr>
        <p:spPr>
          <a:xfrm>
            <a:off x="569843" y="622852"/>
            <a:ext cx="6149009" cy="2585323"/>
          </a:xfrm>
          <a:prstGeom prst="rect">
            <a:avLst/>
          </a:prstGeom>
          <a:noFill/>
        </p:spPr>
        <p:txBody>
          <a:bodyPr wrap="square" rtlCol="0">
            <a:spAutoFit/>
          </a:bodyPr>
          <a:lstStyle/>
          <a:p>
            <a:r>
              <a:rPr lang="en-GB" dirty="0"/>
              <a:t>The first most important step before you start writing your piece of work, is to extensively read your assignment brief. You don’t want lose marks or leave out an important part of your assignment brief. This will severely reduce your grade. If it is easier highlight the main parts e.g. the font and size, scaping requirements, the assignment question, what needs to be included in the assignment, word count and the reading list recommended by your tutor. It is surprising what you miss out when you don’t read the assignment properly.  </a:t>
            </a:r>
          </a:p>
        </p:txBody>
      </p:sp>
      <p:pic>
        <p:nvPicPr>
          <p:cNvPr id="12" name="Picture 11">
            <a:extLst>
              <a:ext uri="{FF2B5EF4-FFF2-40B4-BE49-F238E27FC236}">
                <a16:creationId xmlns:a16="http://schemas.microsoft.com/office/drawing/2014/main" id="{023890D4-036D-49B1-88BB-E752E7B911D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683026" y="3786808"/>
            <a:ext cx="2504661" cy="2236385"/>
          </a:xfrm>
          <a:prstGeom prst="rect">
            <a:avLst/>
          </a:prstGeom>
        </p:spPr>
      </p:pic>
    </p:spTree>
    <p:extLst>
      <p:ext uri="{BB962C8B-B14F-4D97-AF65-F5344CB8AC3E}">
        <p14:creationId xmlns:p14="http://schemas.microsoft.com/office/powerpoint/2010/main" val="6216164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532457-29F4-475F-B58C-80A91C832EA9}"/>
              </a:ext>
            </a:extLst>
          </p:cNvPr>
          <p:cNvSpPr>
            <a:spLocks noGrp="1"/>
          </p:cNvSpPr>
          <p:nvPr>
            <p:ph type="title"/>
          </p:nvPr>
        </p:nvSpPr>
        <p:spPr/>
        <p:txBody>
          <a:bodyPr/>
          <a:lstStyle/>
          <a:p>
            <a:r>
              <a:rPr lang="en-US" dirty="0"/>
              <a:t>Correct Grammar, Use Grammarly </a:t>
            </a:r>
            <a:endParaRPr lang="ru-RU" dirty="0"/>
          </a:p>
        </p:txBody>
      </p:sp>
      <p:sp>
        <p:nvSpPr>
          <p:cNvPr id="2" name="Text Placeholder 1">
            <a:extLst>
              <a:ext uri="{FF2B5EF4-FFF2-40B4-BE49-F238E27FC236}">
                <a16:creationId xmlns:a16="http://schemas.microsoft.com/office/drawing/2014/main" id="{F5DC1B5D-1A60-450C-9BD8-9C391E14BCA0}"/>
              </a:ext>
            </a:extLst>
          </p:cNvPr>
          <p:cNvSpPr>
            <a:spLocks noGrp="1"/>
          </p:cNvSpPr>
          <p:nvPr>
            <p:ph type="body" idx="1"/>
          </p:nvPr>
        </p:nvSpPr>
        <p:spPr/>
        <p:txBody>
          <a:bodyPr/>
          <a:lstStyle/>
          <a:p>
            <a:r>
              <a:rPr lang="en-US" dirty="0"/>
              <a:t>Presenting work to a degree standard means that spelling and grammar should be perfect. You will lose important grades due to spelling mistakes and incorrect grammar. You do not want to spend weeks on an assignment and then not proof read your work. This will be a necessary skill once you qualify. Your future employers will frown upon bad spelling and inappropriate grammar.</a:t>
            </a:r>
          </a:p>
          <a:p>
            <a:endParaRPr lang="ru-RU" dirty="0"/>
          </a:p>
        </p:txBody>
      </p:sp>
      <p:sp>
        <p:nvSpPr>
          <p:cNvPr id="7" name="Slide Number Placeholder 6">
            <a:extLst>
              <a:ext uri="{FF2B5EF4-FFF2-40B4-BE49-F238E27FC236}">
                <a16:creationId xmlns:a16="http://schemas.microsoft.com/office/drawing/2014/main" id="{C2AE0B35-19FF-4775-9AF8-8F3C834A183B}"/>
              </a:ext>
            </a:extLst>
          </p:cNvPr>
          <p:cNvSpPr>
            <a:spLocks noGrp="1"/>
          </p:cNvSpPr>
          <p:nvPr>
            <p:ph type="sldNum" sz="quarter" idx="12"/>
          </p:nvPr>
        </p:nvSpPr>
        <p:spPr/>
        <p:txBody>
          <a:bodyPr/>
          <a:lstStyle/>
          <a:p>
            <a:fld id="{4950F5D8-22E1-4015-8661-E5B1FD28C2DE}" type="slidenum">
              <a:rPr lang="ru-RU" smtClean="0"/>
              <a:pPr/>
              <a:t>3</a:t>
            </a:fld>
            <a:endParaRPr lang="ru-RU" dirty="0"/>
          </a:p>
        </p:txBody>
      </p:sp>
      <p:sp>
        <p:nvSpPr>
          <p:cNvPr id="5" name="Date Placeholder 4">
            <a:extLst>
              <a:ext uri="{FF2B5EF4-FFF2-40B4-BE49-F238E27FC236}">
                <a16:creationId xmlns:a16="http://schemas.microsoft.com/office/drawing/2014/main" id="{89EF1FB9-B16B-4B0E-B1C6-ACB21972CF14}"/>
              </a:ext>
            </a:extLst>
          </p:cNvPr>
          <p:cNvSpPr>
            <a:spLocks noGrp="1"/>
          </p:cNvSpPr>
          <p:nvPr>
            <p:ph type="dt" sz="half" idx="10"/>
          </p:nvPr>
        </p:nvSpPr>
        <p:spPr/>
        <p:txBody>
          <a:bodyPr/>
          <a:lstStyle/>
          <a:p>
            <a:fld id="{A8392A16-0E09-486C-9A28-B508902D11B6}" type="datetime1">
              <a:rPr lang="en-US" smtClean="0"/>
              <a:pPr/>
              <a:t>11/2/2018</a:t>
            </a:fld>
            <a:endParaRPr lang="ru-RU" dirty="0"/>
          </a:p>
        </p:txBody>
      </p:sp>
      <p:sp>
        <p:nvSpPr>
          <p:cNvPr id="6" name="Footer Placeholder 5">
            <a:extLst>
              <a:ext uri="{FF2B5EF4-FFF2-40B4-BE49-F238E27FC236}">
                <a16:creationId xmlns:a16="http://schemas.microsoft.com/office/drawing/2014/main" id="{DB792729-D9BA-45F7-B2E7-911659343CD7}"/>
              </a:ext>
            </a:extLst>
          </p:cNvPr>
          <p:cNvSpPr>
            <a:spLocks noGrp="1"/>
          </p:cNvSpPr>
          <p:nvPr>
            <p:ph type="ftr" sz="quarter" idx="11"/>
          </p:nvPr>
        </p:nvSpPr>
        <p:spPr/>
        <p:txBody>
          <a:bodyPr/>
          <a:lstStyle/>
          <a:p>
            <a:r>
              <a:rPr lang="en-US" dirty="0"/>
              <a:t>ADD A FOOTER</a:t>
            </a:r>
            <a:endParaRPr lang="ru-RU" dirty="0"/>
          </a:p>
        </p:txBody>
      </p:sp>
      <p:pic>
        <p:nvPicPr>
          <p:cNvPr id="8" name="Picture 7">
            <a:extLst>
              <a:ext uri="{FF2B5EF4-FFF2-40B4-BE49-F238E27FC236}">
                <a16:creationId xmlns:a16="http://schemas.microsoft.com/office/drawing/2014/main" id="{57CE21E8-3CC0-465B-8DBC-90B3C5713E3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255479" y="504831"/>
            <a:ext cx="4377773" cy="2290835"/>
          </a:xfrm>
          <a:prstGeom prst="rect">
            <a:avLst/>
          </a:prstGeom>
        </p:spPr>
      </p:pic>
      <p:sp>
        <p:nvSpPr>
          <p:cNvPr id="9" name="TextBox 8">
            <a:extLst>
              <a:ext uri="{FF2B5EF4-FFF2-40B4-BE49-F238E27FC236}">
                <a16:creationId xmlns:a16="http://schemas.microsoft.com/office/drawing/2014/main" id="{489319B8-D642-422D-A679-695D7A617C2C}"/>
              </a:ext>
            </a:extLst>
          </p:cNvPr>
          <p:cNvSpPr txBox="1"/>
          <p:nvPr/>
        </p:nvSpPr>
        <p:spPr>
          <a:xfrm>
            <a:off x="3255479" y="2893805"/>
            <a:ext cx="4377773" cy="230832"/>
          </a:xfrm>
          <a:prstGeom prst="rect">
            <a:avLst/>
          </a:prstGeom>
          <a:noFill/>
        </p:spPr>
        <p:txBody>
          <a:bodyPr wrap="square" rtlCol="0">
            <a:spAutoFit/>
          </a:bodyPr>
          <a:lstStyle/>
          <a:p>
            <a:r>
              <a:rPr lang="en-GB" sz="900">
                <a:hlinkClick r:id="rId3" tooltip="http://www.scottallen.com/2017/03/how-to-eliminate-spelling-and-grammar-mistakes-in-your-online-communications/"/>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4036697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A7E572-F0AC-4962-AC8B-24DD8CD61D2D}"/>
              </a:ext>
            </a:extLst>
          </p:cNvPr>
          <p:cNvSpPr>
            <a:spLocks noGrp="1"/>
          </p:cNvSpPr>
          <p:nvPr>
            <p:ph type="title"/>
          </p:nvPr>
        </p:nvSpPr>
        <p:spPr>
          <a:xfrm>
            <a:off x="6316123" y="476596"/>
            <a:ext cx="4585780" cy="1091078"/>
          </a:xfrm>
        </p:spPr>
        <p:txBody>
          <a:bodyPr/>
          <a:lstStyle/>
          <a:p>
            <a:r>
              <a:rPr lang="en-US" dirty="0"/>
              <a:t>Is it appropriate?</a:t>
            </a:r>
            <a:endParaRPr lang="ru-RU" dirty="0"/>
          </a:p>
        </p:txBody>
      </p:sp>
      <p:sp>
        <p:nvSpPr>
          <p:cNvPr id="4" name="Content Placeholder 3">
            <a:extLst>
              <a:ext uri="{FF2B5EF4-FFF2-40B4-BE49-F238E27FC236}">
                <a16:creationId xmlns:a16="http://schemas.microsoft.com/office/drawing/2014/main" id="{E9A97DCF-3682-44C5-A5DA-9D96CF14B628}"/>
              </a:ext>
            </a:extLst>
          </p:cNvPr>
          <p:cNvSpPr>
            <a:spLocks noGrp="1"/>
          </p:cNvSpPr>
          <p:nvPr>
            <p:ph sz="quarter" idx="4"/>
          </p:nvPr>
        </p:nvSpPr>
        <p:spPr>
          <a:xfrm>
            <a:off x="6107109" y="1669627"/>
            <a:ext cx="4607015" cy="3136910"/>
          </a:xfrm>
        </p:spPr>
        <p:txBody>
          <a:bodyPr/>
          <a:lstStyle/>
          <a:p>
            <a:r>
              <a:rPr lang="en-US" dirty="0"/>
              <a:t>Your assignment should contain appropriate accurate information. Do not waffle on about a subject you know nothing about, make sure you understand what your talking about. If you do not know what you have written about how is your audience suppose to know what the presentation is all about. You will also lose marks and get a lower grade if the assignment makes no sense. Do not use generic websites they might have useless information that is incorrect. Instead use google scholar articles and journals, academic tutors </a:t>
            </a:r>
            <a:r>
              <a:rPr lang="en-US" dirty="0" err="1"/>
              <a:t>favour</a:t>
            </a:r>
            <a:r>
              <a:rPr lang="en-US" dirty="0"/>
              <a:t> these sources. </a:t>
            </a:r>
          </a:p>
          <a:p>
            <a:endParaRPr lang="ru-RU" dirty="0"/>
          </a:p>
        </p:txBody>
      </p:sp>
      <p:sp>
        <p:nvSpPr>
          <p:cNvPr id="5" name="Date Placeholder 4">
            <a:extLst>
              <a:ext uri="{FF2B5EF4-FFF2-40B4-BE49-F238E27FC236}">
                <a16:creationId xmlns:a16="http://schemas.microsoft.com/office/drawing/2014/main" id="{D6EE098C-FABC-437A-B91C-78D731689CF3}"/>
              </a:ext>
            </a:extLst>
          </p:cNvPr>
          <p:cNvSpPr>
            <a:spLocks noGrp="1"/>
          </p:cNvSpPr>
          <p:nvPr>
            <p:ph type="dt" sz="half" idx="10"/>
          </p:nvPr>
        </p:nvSpPr>
        <p:spPr/>
        <p:txBody>
          <a:bodyPr/>
          <a:lstStyle/>
          <a:p>
            <a:fld id="{C50C1367-C238-4F38-AA31-14342999A430}" type="datetime1">
              <a:rPr lang="en-US" smtClean="0"/>
              <a:pPr/>
              <a:t>11/2/2018</a:t>
            </a:fld>
            <a:endParaRPr lang="ru-RU" dirty="0"/>
          </a:p>
        </p:txBody>
      </p:sp>
      <p:sp>
        <p:nvSpPr>
          <p:cNvPr id="6" name="Footer Placeholder 5">
            <a:extLst>
              <a:ext uri="{FF2B5EF4-FFF2-40B4-BE49-F238E27FC236}">
                <a16:creationId xmlns:a16="http://schemas.microsoft.com/office/drawing/2014/main" id="{49DC256C-2F66-47C7-8CAF-7030959759F7}"/>
              </a:ext>
            </a:extLst>
          </p:cNvPr>
          <p:cNvSpPr>
            <a:spLocks noGrp="1"/>
          </p:cNvSpPr>
          <p:nvPr>
            <p:ph type="ftr" sz="quarter" idx="11"/>
          </p:nvPr>
        </p:nvSpPr>
        <p:spPr/>
        <p:txBody>
          <a:bodyPr/>
          <a:lstStyle/>
          <a:p>
            <a:r>
              <a:rPr lang="en-US" dirty="0"/>
              <a:t>ADD A FOOTER</a:t>
            </a:r>
            <a:endParaRPr lang="ru-RU" dirty="0"/>
          </a:p>
        </p:txBody>
      </p:sp>
      <p:sp>
        <p:nvSpPr>
          <p:cNvPr id="7" name="Slide Number Placeholder 6">
            <a:extLst>
              <a:ext uri="{FF2B5EF4-FFF2-40B4-BE49-F238E27FC236}">
                <a16:creationId xmlns:a16="http://schemas.microsoft.com/office/drawing/2014/main" id="{ECD7B63F-6F62-46FC-8E6A-512867B9E479}"/>
              </a:ext>
            </a:extLst>
          </p:cNvPr>
          <p:cNvSpPr>
            <a:spLocks noGrp="1"/>
          </p:cNvSpPr>
          <p:nvPr>
            <p:ph type="sldNum" sz="quarter" idx="12"/>
          </p:nvPr>
        </p:nvSpPr>
        <p:spPr/>
        <p:txBody>
          <a:bodyPr/>
          <a:lstStyle/>
          <a:p>
            <a:fld id="{4950F5D8-22E1-4015-8661-E5B1FD28C2DE}" type="slidenum">
              <a:rPr lang="ru-RU" smtClean="0"/>
              <a:pPr/>
              <a:t>4</a:t>
            </a:fld>
            <a:endParaRPr lang="ru-RU" dirty="0"/>
          </a:p>
        </p:txBody>
      </p:sp>
    </p:spTree>
    <p:extLst>
      <p:ext uri="{BB962C8B-B14F-4D97-AF65-F5344CB8AC3E}">
        <p14:creationId xmlns:p14="http://schemas.microsoft.com/office/powerpoint/2010/main" val="32108145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C665F-537D-4B74-92F8-96ED80122ADC}"/>
              </a:ext>
            </a:extLst>
          </p:cNvPr>
          <p:cNvSpPr>
            <a:spLocks noGrp="1"/>
          </p:cNvSpPr>
          <p:nvPr>
            <p:ph type="title"/>
          </p:nvPr>
        </p:nvSpPr>
        <p:spPr/>
        <p:txBody>
          <a:bodyPr/>
          <a:lstStyle/>
          <a:p>
            <a:r>
              <a:rPr lang="en-US" dirty="0"/>
              <a:t>Referencing to required standard</a:t>
            </a:r>
            <a:endParaRPr lang="ru-RU" dirty="0"/>
          </a:p>
        </p:txBody>
      </p:sp>
      <p:sp>
        <p:nvSpPr>
          <p:cNvPr id="3" name="Content Placeholder 2">
            <a:extLst>
              <a:ext uri="{FF2B5EF4-FFF2-40B4-BE49-F238E27FC236}">
                <a16:creationId xmlns:a16="http://schemas.microsoft.com/office/drawing/2014/main" id="{E0ACFCBA-E6B8-4ECB-B191-23EF3473943C}"/>
              </a:ext>
            </a:extLst>
          </p:cNvPr>
          <p:cNvSpPr>
            <a:spLocks noGrp="1"/>
          </p:cNvSpPr>
          <p:nvPr>
            <p:ph sz="quarter" idx="4"/>
          </p:nvPr>
        </p:nvSpPr>
        <p:spPr/>
        <p:txBody>
          <a:bodyPr/>
          <a:lstStyle/>
          <a:p>
            <a:r>
              <a:rPr lang="en-US" dirty="0"/>
              <a:t>It is very important to learn how to reference properly. This will be vital to you getting high grades in college or university, and this will prove to your academic tutors that you have researched and referenced your assignment appropriately. It also gives credit to the author that wrote the piece of work in the first place. Not referencing properly in university is strictly frowned upon and could jeopardies your place at university or even worse you could have legal problems due to plagiarism and then you will never be able to go to university again.</a:t>
            </a:r>
          </a:p>
          <a:p>
            <a:endParaRPr lang="ru-RU" dirty="0"/>
          </a:p>
        </p:txBody>
      </p:sp>
      <p:sp>
        <p:nvSpPr>
          <p:cNvPr id="6" name="Slide Number Placeholder 5">
            <a:extLst>
              <a:ext uri="{FF2B5EF4-FFF2-40B4-BE49-F238E27FC236}">
                <a16:creationId xmlns:a16="http://schemas.microsoft.com/office/drawing/2014/main" id="{4BE192BF-F3A7-4D6F-9228-FC825EC15ED3}"/>
              </a:ext>
            </a:extLst>
          </p:cNvPr>
          <p:cNvSpPr>
            <a:spLocks noGrp="1"/>
          </p:cNvSpPr>
          <p:nvPr>
            <p:ph type="sldNum" sz="quarter" idx="12"/>
          </p:nvPr>
        </p:nvSpPr>
        <p:spPr/>
        <p:txBody>
          <a:bodyPr/>
          <a:lstStyle/>
          <a:p>
            <a:fld id="{4950F5D8-22E1-4015-8661-E5B1FD28C2DE}" type="slidenum">
              <a:rPr lang="ru-RU" smtClean="0"/>
              <a:pPr/>
              <a:t>5</a:t>
            </a:fld>
            <a:endParaRPr lang="ru-RU" dirty="0"/>
          </a:p>
        </p:txBody>
      </p:sp>
      <p:sp>
        <p:nvSpPr>
          <p:cNvPr id="4" name="Date Placeholder 3">
            <a:extLst>
              <a:ext uri="{FF2B5EF4-FFF2-40B4-BE49-F238E27FC236}">
                <a16:creationId xmlns:a16="http://schemas.microsoft.com/office/drawing/2014/main" id="{EBDE8417-3B40-4421-8C0C-E812952C4D17}"/>
              </a:ext>
            </a:extLst>
          </p:cNvPr>
          <p:cNvSpPr>
            <a:spLocks noGrp="1"/>
          </p:cNvSpPr>
          <p:nvPr>
            <p:ph type="dt" sz="half" idx="10"/>
          </p:nvPr>
        </p:nvSpPr>
        <p:spPr/>
        <p:txBody>
          <a:bodyPr/>
          <a:lstStyle/>
          <a:p>
            <a:fld id="{C50C1367-C238-4F38-AA31-14342999A430}" type="datetime1">
              <a:rPr lang="en-US" smtClean="0"/>
              <a:pPr/>
              <a:t>11/2/2018</a:t>
            </a:fld>
            <a:endParaRPr lang="ru-RU" dirty="0"/>
          </a:p>
        </p:txBody>
      </p:sp>
      <p:sp>
        <p:nvSpPr>
          <p:cNvPr id="5" name="Footer Placeholder 4">
            <a:extLst>
              <a:ext uri="{FF2B5EF4-FFF2-40B4-BE49-F238E27FC236}">
                <a16:creationId xmlns:a16="http://schemas.microsoft.com/office/drawing/2014/main" id="{AD9AD198-93C9-4EAB-8485-34EDEDDBA8A0}"/>
              </a:ext>
            </a:extLst>
          </p:cNvPr>
          <p:cNvSpPr>
            <a:spLocks noGrp="1"/>
          </p:cNvSpPr>
          <p:nvPr>
            <p:ph type="ftr" sz="quarter" idx="11"/>
          </p:nvPr>
        </p:nvSpPr>
        <p:spPr/>
        <p:txBody>
          <a:bodyPr/>
          <a:lstStyle/>
          <a:p>
            <a:r>
              <a:rPr lang="en-US" dirty="0"/>
              <a:t>ADD A FOOTER</a:t>
            </a:r>
            <a:endParaRPr lang="ru-RU" dirty="0"/>
          </a:p>
        </p:txBody>
      </p:sp>
      <p:pic>
        <p:nvPicPr>
          <p:cNvPr id="8" name="Picture 7">
            <a:extLst>
              <a:ext uri="{FF2B5EF4-FFF2-40B4-BE49-F238E27FC236}">
                <a16:creationId xmlns:a16="http://schemas.microsoft.com/office/drawing/2014/main" id="{046BA17C-D589-485D-8513-7662AF3B553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001922" y="1150283"/>
            <a:ext cx="4585781" cy="2586469"/>
          </a:xfrm>
          <a:prstGeom prst="rect">
            <a:avLst/>
          </a:prstGeom>
        </p:spPr>
      </p:pic>
      <p:sp>
        <p:nvSpPr>
          <p:cNvPr id="9" name="TextBox 8">
            <a:extLst>
              <a:ext uri="{FF2B5EF4-FFF2-40B4-BE49-F238E27FC236}">
                <a16:creationId xmlns:a16="http://schemas.microsoft.com/office/drawing/2014/main" id="{6C3C9EE4-9941-4BF1-8BFF-7D2BF2865A8C}"/>
              </a:ext>
            </a:extLst>
          </p:cNvPr>
          <p:cNvSpPr txBox="1"/>
          <p:nvPr/>
        </p:nvSpPr>
        <p:spPr>
          <a:xfrm>
            <a:off x="7428418" y="4105580"/>
            <a:ext cx="4585781" cy="230832"/>
          </a:xfrm>
          <a:prstGeom prst="rect">
            <a:avLst/>
          </a:prstGeom>
          <a:noFill/>
        </p:spPr>
        <p:txBody>
          <a:bodyPr wrap="square" rtlCol="0">
            <a:spAutoFit/>
          </a:bodyPr>
          <a:lstStyle/>
          <a:p>
            <a:r>
              <a:rPr lang="en-GB" sz="900">
                <a:hlinkClick r:id="rId3" tooltip="http://libguides.humboldt.edu/cite"/>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2171260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1D65C-1076-4F43-B4FA-3B4804E8DF5B}"/>
              </a:ext>
            </a:extLst>
          </p:cNvPr>
          <p:cNvSpPr>
            <a:spLocks noGrp="1"/>
          </p:cNvSpPr>
          <p:nvPr>
            <p:ph type="title"/>
          </p:nvPr>
        </p:nvSpPr>
        <p:spPr/>
        <p:txBody>
          <a:bodyPr/>
          <a:lstStyle/>
          <a:p>
            <a:r>
              <a:rPr lang="en-US" dirty="0"/>
              <a:t>Plagiarism!</a:t>
            </a:r>
            <a:endParaRPr lang="ru-RU" dirty="0"/>
          </a:p>
        </p:txBody>
      </p:sp>
      <p:sp>
        <p:nvSpPr>
          <p:cNvPr id="15" name="Text Placeholder 14">
            <a:extLst>
              <a:ext uri="{FF2B5EF4-FFF2-40B4-BE49-F238E27FC236}">
                <a16:creationId xmlns:a16="http://schemas.microsoft.com/office/drawing/2014/main" id="{72ED5FCC-E29C-48DE-84D8-EA34FFE7CE49}"/>
              </a:ext>
            </a:extLst>
          </p:cNvPr>
          <p:cNvSpPr>
            <a:spLocks noGrp="1"/>
          </p:cNvSpPr>
          <p:nvPr>
            <p:ph type="body" sz="quarter" idx="47"/>
          </p:nvPr>
        </p:nvSpPr>
        <p:spPr/>
        <p:txBody>
          <a:bodyPr/>
          <a:lstStyle/>
          <a:p>
            <a:r>
              <a:rPr lang="en-US" dirty="0"/>
              <a:t>DO NOT COMMIT PLAGIARISM UNDER ANY CERCUMSTANCES!</a:t>
            </a:r>
            <a:endParaRPr lang="ru-RU" dirty="0"/>
          </a:p>
        </p:txBody>
      </p:sp>
      <p:sp>
        <p:nvSpPr>
          <p:cNvPr id="7" name="Text Placeholder 6">
            <a:extLst>
              <a:ext uri="{FF2B5EF4-FFF2-40B4-BE49-F238E27FC236}">
                <a16:creationId xmlns:a16="http://schemas.microsoft.com/office/drawing/2014/main" id="{946AC501-B359-42B4-BEAB-B15A30456FA6}"/>
              </a:ext>
            </a:extLst>
          </p:cNvPr>
          <p:cNvSpPr>
            <a:spLocks noGrp="1"/>
          </p:cNvSpPr>
          <p:nvPr>
            <p:ph type="body" idx="1"/>
          </p:nvPr>
        </p:nvSpPr>
        <p:spPr/>
        <p:txBody>
          <a:bodyPr>
            <a:normAutofit fontScale="70000" lnSpcReduction="20000"/>
          </a:bodyPr>
          <a:lstStyle/>
          <a:p>
            <a:r>
              <a:rPr lang="en-US" dirty="0"/>
              <a:t>Sharp exit from university</a:t>
            </a:r>
            <a:endParaRPr lang="ru-RU" dirty="0"/>
          </a:p>
        </p:txBody>
      </p:sp>
      <p:sp>
        <p:nvSpPr>
          <p:cNvPr id="8" name="Text Placeholder 7">
            <a:extLst>
              <a:ext uri="{FF2B5EF4-FFF2-40B4-BE49-F238E27FC236}">
                <a16:creationId xmlns:a16="http://schemas.microsoft.com/office/drawing/2014/main" id="{55A064E7-CBD4-44C6-846D-EC14D2291E3C}"/>
              </a:ext>
            </a:extLst>
          </p:cNvPr>
          <p:cNvSpPr>
            <a:spLocks noGrp="1"/>
          </p:cNvSpPr>
          <p:nvPr>
            <p:ph type="body" sz="quarter" idx="14"/>
          </p:nvPr>
        </p:nvSpPr>
        <p:spPr/>
        <p:txBody>
          <a:bodyPr/>
          <a:lstStyle/>
          <a:p>
            <a:r>
              <a:rPr lang="en-US" dirty="0"/>
              <a:t>This is one guaranteed way of you having a quick exit from university. You will also have a file against you by the university warning other establishments of your plagiarism record.</a:t>
            </a:r>
            <a:endParaRPr lang="ru-RU" dirty="0"/>
          </a:p>
        </p:txBody>
      </p:sp>
      <p:sp>
        <p:nvSpPr>
          <p:cNvPr id="9" name="Text Placeholder 8">
            <a:extLst>
              <a:ext uri="{FF2B5EF4-FFF2-40B4-BE49-F238E27FC236}">
                <a16:creationId xmlns:a16="http://schemas.microsoft.com/office/drawing/2014/main" id="{32F2863B-8BCD-4F0E-9518-0B9181837435}"/>
              </a:ext>
            </a:extLst>
          </p:cNvPr>
          <p:cNvSpPr>
            <a:spLocks noGrp="1"/>
          </p:cNvSpPr>
          <p:nvPr>
            <p:ph type="body" idx="37"/>
          </p:nvPr>
        </p:nvSpPr>
        <p:spPr/>
        <p:txBody>
          <a:bodyPr>
            <a:normAutofit fontScale="77500" lnSpcReduction="20000"/>
          </a:bodyPr>
          <a:lstStyle/>
          <a:p>
            <a:r>
              <a:rPr lang="en-US" dirty="0"/>
              <a:t>Hard work for nothing</a:t>
            </a:r>
            <a:endParaRPr lang="ru-RU" dirty="0"/>
          </a:p>
        </p:txBody>
      </p:sp>
      <p:sp>
        <p:nvSpPr>
          <p:cNvPr id="10" name="Text Placeholder 9">
            <a:extLst>
              <a:ext uri="{FF2B5EF4-FFF2-40B4-BE49-F238E27FC236}">
                <a16:creationId xmlns:a16="http://schemas.microsoft.com/office/drawing/2014/main" id="{6B3FA7AE-E9B6-4391-900E-62AD4FE3D703}"/>
              </a:ext>
            </a:extLst>
          </p:cNvPr>
          <p:cNvSpPr>
            <a:spLocks noGrp="1"/>
          </p:cNvSpPr>
          <p:nvPr>
            <p:ph type="body" sz="quarter" idx="38"/>
          </p:nvPr>
        </p:nvSpPr>
        <p:spPr/>
        <p:txBody>
          <a:bodyPr/>
          <a:lstStyle/>
          <a:p>
            <a:r>
              <a:rPr lang="en-US" dirty="0"/>
              <a:t>All your hard work and commitment to your studies will be for nothing if you plagiarize. It could cost you everything and you might still have to pay for your course!</a:t>
            </a:r>
            <a:endParaRPr lang="ru-RU" dirty="0"/>
          </a:p>
        </p:txBody>
      </p:sp>
      <p:sp>
        <p:nvSpPr>
          <p:cNvPr id="11" name="Text Placeholder 10">
            <a:extLst>
              <a:ext uri="{FF2B5EF4-FFF2-40B4-BE49-F238E27FC236}">
                <a16:creationId xmlns:a16="http://schemas.microsoft.com/office/drawing/2014/main" id="{3D56E019-758A-464A-B587-F52D68662C9A}"/>
              </a:ext>
            </a:extLst>
          </p:cNvPr>
          <p:cNvSpPr>
            <a:spLocks noGrp="1"/>
          </p:cNvSpPr>
          <p:nvPr>
            <p:ph type="body" idx="41"/>
          </p:nvPr>
        </p:nvSpPr>
        <p:spPr/>
        <p:txBody>
          <a:bodyPr>
            <a:normAutofit fontScale="70000" lnSpcReduction="20000"/>
          </a:bodyPr>
          <a:lstStyle/>
          <a:p>
            <a:r>
              <a:rPr lang="en-US" dirty="0"/>
              <a:t>No chance of a good job</a:t>
            </a:r>
            <a:endParaRPr lang="ru-RU" dirty="0"/>
          </a:p>
        </p:txBody>
      </p:sp>
      <p:sp>
        <p:nvSpPr>
          <p:cNvPr id="12" name="Text Placeholder 11">
            <a:extLst>
              <a:ext uri="{FF2B5EF4-FFF2-40B4-BE49-F238E27FC236}">
                <a16:creationId xmlns:a16="http://schemas.microsoft.com/office/drawing/2014/main" id="{FB3DB5CC-50BC-455B-B60A-C666C4564929}"/>
              </a:ext>
            </a:extLst>
          </p:cNvPr>
          <p:cNvSpPr>
            <a:spLocks noGrp="1"/>
          </p:cNvSpPr>
          <p:nvPr>
            <p:ph type="body" sz="quarter" idx="42"/>
          </p:nvPr>
        </p:nvSpPr>
        <p:spPr/>
        <p:txBody>
          <a:bodyPr/>
          <a:lstStyle/>
          <a:p>
            <a:r>
              <a:rPr lang="en-US" dirty="0"/>
              <a:t>If you lose your place at university due to a plagiarism crime, you will have a had time explaining this to you potential employer. The lies will just continue if you blab you way through an interview.</a:t>
            </a:r>
            <a:endParaRPr lang="ru-RU" dirty="0"/>
          </a:p>
        </p:txBody>
      </p:sp>
      <p:sp>
        <p:nvSpPr>
          <p:cNvPr id="13" name="Text Placeholder 12">
            <a:extLst>
              <a:ext uri="{FF2B5EF4-FFF2-40B4-BE49-F238E27FC236}">
                <a16:creationId xmlns:a16="http://schemas.microsoft.com/office/drawing/2014/main" id="{D87E618D-A3E4-448B-A901-D1DDFBCC6E4A}"/>
              </a:ext>
            </a:extLst>
          </p:cNvPr>
          <p:cNvSpPr>
            <a:spLocks noGrp="1"/>
          </p:cNvSpPr>
          <p:nvPr>
            <p:ph type="body" idx="45"/>
          </p:nvPr>
        </p:nvSpPr>
        <p:spPr/>
        <p:txBody>
          <a:bodyPr>
            <a:normAutofit fontScale="77500" lnSpcReduction="20000"/>
          </a:bodyPr>
          <a:lstStyle/>
          <a:p>
            <a:r>
              <a:rPr lang="en-US" dirty="0"/>
              <a:t>Sense of achievement</a:t>
            </a:r>
            <a:endParaRPr lang="ru-RU" dirty="0"/>
          </a:p>
        </p:txBody>
      </p:sp>
      <p:sp>
        <p:nvSpPr>
          <p:cNvPr id="14" name="Text Placeholder 13">
            <a:extLst>
              <a:ext uri="{FF2B5EF4-FFF2-40B4-BE49-F238E27FC236}">
                <a16:creationId xmlns:a16="http://schemas.microsoft.com/office/drawing/2014/main" id="{EB470788-3F93-4B57-8AA3-4B8CC21101D7}"/>
              </a:ext>
            </a:extLst>
          </p:cNvPr>
          <p:cNvSpPr>
            <a:spLocks noGrp="1"/>
          </p:cNvSpPr>
          <p:nvPr>
            <p:ph type="body" sz="quarter" idx="46"/>
          </p:nvPr>
        </p:nvSpPr>
        <p:spPr/>
        <p:txBody>
          <a:bodyPr>
            <a:normAutofit lnSpcReduction="10000"/>
          </a:bodyPr>
          <a:lstStyle/>
          <a:p>
            <a:r>
              <a:rPr lang="en-US" dirty="0"/>
              <a:t>If you do complete your degree and your plagiarism has not been noticed, which is highly unlikely. Will you feel proud of yourself that you lied and stolen information to get your high grade degree? I think not!</a:t>
            </a:r>
            <a:endParaRPr lang="ru-RU" dirty="0"/>
          </a:p>
        </p:txBody>
      </p:sp>
      <p:sp>
        <p:nvSpPr>
          <p:cNvPr id="5" name="Slide Number Placeholder 4">
            <a:extLst>
              <a:ext uri="{FF2B5EF4-FFF2-40B4-BE49-F238E27FC236}">
                <a16:creationId xmlns:a16="http://schemas.microsoft.com/office/drawing/2014/main" id="{3837AEF3-D709-4769-8799-695772AE5ABA}"/>
              </a:ext>
            </a:extLst>
          </p:cNvPr>
          <p:cNvSpPr>
            <a:spLocks noGrp="1"/>
          </p:cNvSpPr>
          <p:nvPr>
            <p:ph type="sldNum" sz="quarter" idx="12"/>
          </p:nvPr>
        </p:nvSpPr>
        <p:spPr/>
        <p:txBody>
          <a:bodyPr/>
          <a:lstStyle/>
          <a:p>
            <a:fld id="{4950F5D8-22E1-4015-8661-E5B1FD28C2DE}" type="slidenum">
              <a:rPr lang="ru-RU" smtClean="0"/>
              <a:pPr/>
              <a:t>6</a:t>
            </a:fld>
            <a:endParaRPr lang="ru-RU" dirty="0"/>
          </a:p>
        </p:txBody>
      </p:sp>
      <p:sp>
        <p:nvSpPr>
          <p:cNvPr id="3" name="Date Placeholder 2">
            <a:extLst>
              <a:ext uri="{FF2B5EF4-FFF2-40B4-BE49-F238E27FC236}">
                <a16:creationId xmlns:a16="http://schemas.microsoft.com/office/drawing/2014/main" id="{8502CD3C-003D-4125-AD98-3B4B14BF1A94}"/>
              </a:ext>
            </a:extLst>
          </p:cNvPr>
          <p:cNvSpPr>
            <a:spLocks noGrp="1"/>
          </p:cNvSpPr>
          <p:nvPr>
            <p:ph type="dt" sz="half" idx="10"/>
          </p:nvPr>
        </p:nvSpPr>
        <p:spPr/>
        <p:txBody>
          <a:bodyPr/>
          <a:lstStyle/>
          <a:p>
            <a:fld id="{8490CABB-6376-4351-BA0C-322104FF72A1}" type="datetime1">
              <a:rPr lang="en-US" smtClean="0"/>
              <a:pPr/>
              <a:t>11/2/2018</a:t>
            </a:fld>
            <a:endParaRPr lang="ru-RU" dirty="0"/>
          </a:p>
        </p:txBody>
      </p:sp>
      <p:sp>
        <p:nvSpPr>
          <p:cNvPr id="4" name="Footer Placeholder 3">
            <a:extLst>
              <a:ext uri="{FF2B5EF4-FFF2-40B4-BE49-F238E27FC236}">
                <a16:creationId xmlns:a16="http://schemas.microsoft.com/office/drawing/2014/main" id="{BB99177D-9058-4246-9B56-D229BFD8850F}"/>
              </a:ext>
            </a:extLst>
          </p:cNvPr>
          <p:cNvSpPr>
            <a:spLocks noGrp="1"/>
          </p:cNvSpPr>
          <p:nvPr>
            <p:ph type="ftr" sz="quarter" idx="11"/>
          </p:nvPr>
        </p:nvSpPr>
        <p:spPr/>
        <p:txBody>
          <a:bodyPr/>
          <a:lstStyle/>
          <a:p>
            <a:r>
              <a:rPr lang="en-US" dirty="0"/>
              <a:t>ADD A FOOTER</a:t>
            </a:r>
            <a:endParaRPr lang="ru-RU" dirty="0"/>
          </a:p>
        </p:txBody>
      </p:sp>
      <p:pic>
        <p:nvPicPr>
          <p:cNvPr id="36" name="Picture 35">
            <a:extLst>
              <a:ext uri="{FF2B5EF4-FFF2-40B4-BE49-F238E27FC236}">
                <a16:creationId xmlns:a16="http://schemas.microsoft.com/office/drawing/2014/main" id="{015A4126-80C4-4030-AA5A-EE57241BB38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351713" y="341908"/>
            <a:ext cx="4000500" cy="2228850"/>
          </a:xfrm>
          <a:prstGeom prst="rect">
            <a:avLst/>
          </a:prstGeom>
        </p:spPr>
      </p:pic>
      <p:sp>
        <p:nvSpPr>
          <p:cNvPr id="37" name="TextBox 36">
            <a:extLst>
              <a:ext uri="{FF2B5EF4-FFF2-40B4-BE49-F238E27FC236}">
                <a16:creationId xmlns:a16="http://schemas.microsoft.com/office/drawing/2014/main" id="{6FA7147B-4602-485F-B3E5-5D6FA59E08A8}"/>
              </a:ext>
            </a:extLst>
          </p:cNvPr>
          <p:cNvSpPr txBox="1"/>
          <p:nvPr/>
        </p:nvSpPr>
        <p:spPr>
          <a:xfrm>
            <a:off x="7351713" y="2570758"/>
            <a:ext cx="4000500" cy="230832"/>
          </a:xfrm>
          <a:prstGeom prst="rect">
            <a:avLst/>
          </a:prstGeom>
          <a:noFill/>
        </p:spPr>
        <p:txBody>
          <a:bodyPr wrap="square" rtlCol="0">
            <a:spAutoFit/>
          </a:bodyPr>
          <a:lstStyle/>
          <a:p>
            <a:r>
              <a:rPr lang="en-GB" sz="900">
                <a:hlinkClick r:id="rId3" tooltip="http://k3hamilton.com/orientation/plagiarism_self_assessment.html"/>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25700022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B37E1-F9A3-4DAE-8651-1F67369BE49E}"/>
              </a:ext>
            </a:extLst>
          </p:cNvPr>
          <p:cNvSpPr>
            <a:spLocks noGrp="1"/>
          </p:cNvSpPr>
          <p:nvPr>
            <p:ph type="title"/>
          </p:nvPr>
        </p:nvSpPr>
        <p:spPr/>
        <p:txBody>
          <a:bodyPr/>
          <a:lstStyle/>
          <a:p>
            <a:r>
              <a:rPr lang="en-US" dirty="0"/>
              <a:t>Check your word count!</a:t>
            </a:r>
            <a:endParaRPr lang="ru-RU" dirty="0"/>
          </a:p>
        </p:txBody>
      </p:sp>
      <p:sp>
        <p:nvSpPr>
          <p:cNvPr id="11" name="Text Placeholder 10">
            <a:extLst>
              <a:ext uri="{FF2B5EF4-FFF2-40B4-BE49-F238E27FC236}">
                <a16:creationId xmlns:a16="http://schemas.microsoft.com/office/drawing/2014/main" id="{EC8B5F5D-4DED-486E-AD3C-6533999123D0}"/>
              </a:ext>
            </a:extLst>
          </p:cNvPr>
          <p:cNvSpPr>
            <a:spLocks noGrp="1"/>
          </p:cNvSpPr>
          <p:nvPr>
            <p:ph type="body" sz="quarter" idx="47"/>
          </p:nvPr>
        </p:nvSpPr>
        <p:spPr/>
        <p:txBody>
          <a:bodyPr/>
          <a:lstStyle/>
          <a:p>
            <a:r>
              <a:rPr lang="en-US" dirty="0"/>
              <a:t>This is very important</a:t>
            </a:r>
          </a:p>
        </p:txBody>
      </p:sp>
      <p:sp>
        <p:nvSpPr>
          <p:cNvPr id="5" name="Slide Number Placeholder 4">
            <a:extLst>
              <a:ext uri="{FF2B5EF4-FFF2-40B4-BE49-F238E27FC236}">
                <a16:creationId xmlns:a16="http://schemas.microsoft.com/office/drawing/2014/main" id="{024136C6-3C0D-4842-BA27-4952FADF5DD6}"/>
              </a:ext>
            </a:extLst>
          </p:cNvPr>
          <p:cNvSpPr>
            <a:spLocks noGrp="1"/>
          </p:cNvSpPr>
          <p:nvPr>
            <p:ph type="sldNum" sz="quarter" idx="12"/>
          </p:nvPr>
        </p:nvSpPr>
        <p:spPr/>
        <p:txBody>
          <a:bodyPr/>
          <a:lstStyle/>
          <a:p>
            <a:fld id="{4950F5D8-22E1-4015-8661-E5B1FD28C2DE}" type="slidenum">
              <a:rPr lang="ru-RU" smtClean="0"/>
              <a:pPr/>
              <a:t>7</a:t>
            </a:fld>
            <a:endParaRPr lang="ru-RU" dirty="0"/>
          </a:p>
        </p:txBody>
      </p:sp>
      <p:sp>
        <p:nvSpPr>
          <p:cNvPr id="3" name="Date Placeholder 2">
            <a:extLst>
              <a:ext uri="{FF2B5EF4-FFF2-40B4-BE49-F238E27FC236}">
                <a16:creationId xmlns:a16="http://schemas.microsoft.com/office/drawing/2014/main" id="{789D36BA-F1B3-4C4F-B407-FCE768D93116}"/>
              </a:ext>
            </a:extLst>
          </p:cNvPr>
          <p:cNvSpPr>
            <a:spLocks noGrp="1"/>
          </p:cNvSpPr>
          <p:nvPr>
            <p:ph type="dt" sz="half" idx="10"/>
          </p:nvPr>
        </p:nvSpPr>
        <p:spPr/>
        <p:txBody>
          <a:bodyPr/>
          <a:lstStyle/>
          <a:p>
            <a:fld id="{8490CABB-6376-4351-BA0C-322104FF72A1}" type="datetime1">
              <a:rPr lang="en-US" smtClean="0"/>
              <a:pPr/>
              <a:t>11/2/2018</a:t>
            </a:fld>
            <a:endParaRPr lang="ru-RU" dirty="0"/>
          </a:p>
        </p:txBody>
      </p:sp>
      <p:sp>
        <p:nvSpPr>
          <p:cNvPr id="4" name="Footer Placeholder 3">
            <a:extLst>
              <a:ext uri="{FF2B5EF4-FFF2-40B4-BE49-F238E27FC236}">
                <a16:creationId xmlns:a16="http://schemas.microsoft.com/office/drawing/2014/main" id="{B6F38EA6-5514-4A55-8668-1C2023BAAFCA}"/>
              </a:ext>
            </a:extLst>
          </p:cNvPr>
          <p:cNvSpPr>
            <a:spLocks noGrp="1"/>
          </p:cNvSpPr>
          <p:nvPr>
            <p:ph type="ftr" sz="quarter" idx="11"/>
          </p:nvPr>
        </p:nvSpPr>
        <p:spPr/>
        <p:txBody>
          <a:bodyPr/>
          <a:lstStyle/>
          <a:p>
            <a:r>
              <a:rPr lang="en-US" dirty="0"/>
              <a:t>ADD A FOOTER</a:t>
            </a:r>
            <a:endParaRPr lang="ru-RU" dirty="0"/>
          </a:p>
        </p:txBody>
      </p:sp>
      <p:sp>
        <p:nvSpPr>
          <p:cNvPr id="25" name="TextBox 24">
            <a:extLst>
              <a:ext uri="{FF2B5EF4-FFF2-40B4-BE49-F238E27FC236}">
                <a16:creationId xmlns:a16="http://schemas.microsoft.com/office/drawing/2014/main" id="{8B77A015-F1A0-4132-B73C-BE39C9CA15E0}"/>
              </a:ext>
            </a:extLst>
          </p:cNvPr>
          <p:cNvSpPr txBox="1"/>
          <p:nvPr/>
        </p:nvSpPr>
        <p:spPr>
          <a:xfrm>
            <a:off x="397566" y="1691972"/>
            <a:ext cx="7076660" cy="2862322"/>
          </a:xfrm>
          <a:prstGeom prst="rect">
            <a:avLst/>
          </a:prstGeom>
          <a:noFill/>
        </p:spPr>
        <p:txBody>
          <a:bodyPr wrap="square" rtlCol="0">
            <a:spAutoFit/>
          </a:bodyPr>
          <a:lstStyle/>
          <a:p>
            <a:r>
              <a:rPr lang="en-GB" dirty="0">
                <a:highlight>
                  <a:srgbClr val="FFFF00"/>
                </a:highlight>
              </a:rPr>
              <a:t>You need to check the word count in your assignment brief. This is set and can not be adjusted although you are allowed 10% either way. Your academic tutors will not read more words than the set amount and so you wont get any extra marks for doing this. You need to make your point with the word count do not ramble on about nonscience, this is just not necessary. The academic tutors might assume that you don’t understand what has been asked of you. If the word count is 2,500 words then stick to that. You will need to explain about the subject and give some evidence about the subject. How can you argue your point of view without any evidence.</a:t>
            </a:r>
            <a:endParaRPr lang="en-GB" dirty="0"/>
          </a:p>
        </p:txBody>
      </p:sp>
    </p:spTree>
    <p:extLst>
      <p:ext uri="{BB962C8B-B14F-4D97-AF65-F5344CB8AC3E}">
        <p14:creationId xmlns:p14="http://schemas.microsoft.com/office/powerpoint/2010/main" val="29054219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D1BD0-74CC-4C57-83FF-66D9D1584C1D}"/>
              </a:ext>
            </a:extLst>
          </p:cNvPr>
          <p:cNvSpPr>
            <a:spLocks noGrp="1"/>
          </p:cNvSpPr>
          <p:nvPr>
            <p:ph type="title"/>
          </p:nvPr>
        </p:nvSpPr>
        <p:spPr>
          <a:xfrm>
            <a:off x="3106881" y="675247"/>
            <a:ext cx="5257800" cy="552848"/>
          </a:xfrm>
        </p:spPr>
        <p:txBody>
          <a:bodyPr>
            <a:normAutofit/>
          </a:bodyPr>
          <a:lstStyle/>
          <a:p>
            <a:r>
              <a:rPr lang="en-US" dirty="0"/>
              <a:t>Time management</a:t>
            </a:r>
            <a:endParaRPr lang="ru-RU" dirty="0"/>
          </a:p>
        </p:txBody>
      </p:sp>
      <p:sp>
        <p:nvSpPr>
          <p:cNvPr id="5" name="Slide Number Placeholder 4">
            <a:extLst>
              <a:ext uri="{FF2B5EF4-FFF2-40B4-BE49-F238E27FC236}">
                <a16:creationId xmlns:a16="http://schemas.microsoft.com/office/drawing/2014/main" id="{7D387B3B-9EFB-4C33-8804-98CD961AA356}"/>
              </a:ext>
            </a:extLst>
          </p:cNvPr>
          <p:cNvSpPr>
            <a:spLocks noGrp="1"/>
          </p:cNvSpPr>
          <p:nvPr>
            <p:ph type="sldNum" sz="quarter" idx="12"/>
          </p:nvPr>
        </p:nvSpPr>
        <p:spPr/>
        <p:txBody>
          <a:bodyPr/>
          <a:lstStyle/>
          <a:p>
            <a:fld id="{4950F5D8-22E1-4015-8661-E5B1FD28C2DE}" type="slidenum">
              <a:rPr lang="ru-RU" smtClean="0"/>
              <a:pPr/>
              <a:t>8</a:t>
            </a:fld>
            <a:endParaRPr lang="ru-RU" dirty="0"/>
          </a:p>
        </p:txBody>
      </p:sp>
      <p:sp>
        <p:nvSpPr>
          <p:cNvPr id="3" name="Date Placeholder 2">
            <a:extLst>
              <a:ext uri="{FF2B5EF4-FFF2-40B4-BE49-F238E27FC236}">
                <a16:creationId xmlns:a16="http://schemas.microsoft.com/office/drawing/2014/main" id="{8CA2FB46-A9C1-4C9C-B6AD-FD1F4FE2A63B}"/>
              </a:ext>
            </a:extLst>
          </p:cNvPr>
          <p:cNvSpPr>
            <a:spLocks noGrp="1"/>
          </p:cNvSpPr>
          <p:nvPr>
            <p:ph type="dt" sz="half" idx="10"/>
          </p:nvPr>
        </p:nvSpPr>
        <p:spPr/>
        <p:txBody>
          <a:bodyPr/>
          <a:lstStyle/>
          <a:p>
            <a:fld id="{8490CABB-6376-4351-BA0C-322104FF72A1}" type="datetime1">
              <a:rPr lang="en-US" smtClean="0"/>
              <a:pPr/>
              <a:t>11/2/2018</a:t>
            </a:fld>
            <a:endParaRPr lang="ru-RU" dirty="0"/>
          </a:p>
        </p:txBody>
      </p:sp>
      <p:sp>
        <p:nvSpPr>
          <p:cNvPr id="4" name="Footer Placeholder 3">
            <a:extLst>
              <a:ext uri="{FF2B5EF4-FFF2-40B4-BE49-F238E27FC236}">
                <a16:creationId xmlns:a16="http://schemas.microsoft.com/office/drawing/2014/main" id="{04079324-F916-44FA-9903-1280D0A6D781}"/>
              </a:ext>
            </a:extLst>
          </p:cNvPr>
          <p:cNvSpPr>
            <a:spLocks noGrp="1"/>
          </p:cNvSpPr>
          <p:nvPr>
            <p:ph type="ftr" sz="quarter" idx="11"/>
          </p:nvPr>
        </p:nvSpPr>
        <p:spPr/>
        <p:txBody>
          <a:bodyPr/>
          <a:lstStyle/>
          <a:p>
            <a:r>
              <a:rPr lang="en-US" dirty="0"/>
              <a:t>ADD A FOOTER</a:t>
            </a:r>
            <a:endParaRPr lang="ru-RU" dirty="0"/>
          </a:p>
        </p:txBody>
      </p:sp>
      <p:sp>
        <p:nvSpPr>
          <p:cNvPr id="6" name="TextBox 5">
            <a:extLst>
              <a:ext uri="{FF2B5EF4-FFF2-40B4-BE49-F238E27FC236}">
                <a16:creationId xmlns:a16="http://schemas.microsoft.com/office/drawing/2014/main" id="{994C8184-5B07-402C-B0D1-28489954A93B}"/>
              </a:ext>
            </a:extLst>
          </p:cNvPr>
          <p:cNvSpPr txBox="1"/>
          <p:nvPr/>
        </p:nvSpPr>
        <p:spPr>
          <a:xfrm>
            <a:off x="2189018" y="1981200"/>
            <a:ext cx="7342909" cy="1754326"/>
          </a:xfrm>
          <a:prstGeom prst="rect">
            <a:avLst/>
          </a:prstGeom>
          <a:noFill/>
        </p:spPr>
        <p:txBody>
          <a:bodyPr wrap="square" rtlCol="0">
            <a:spAutoFit/>
          </a:bodyPr>
          <a:lstStyle/>
          <a:p>
            <a:r>
              <a:rPr lang="en-GB" dirty="0"/>
              <a:t>Are you actually planning your time effectively? Or are you leaving it till the last minute to complete that important assignment? Efficient time management skills are important, it will ensure you produce a high standard of work because you would have time to research, write up, proof read, and reference your assignment correctly. This will set you up for good grades. Time management will be essential for your future career.</a:t>
            </a:r>
          </a:p>
        </p:txBody>
      </p:sp>
    </p:spTree>
    <p:extLst>
      <p:ext uri="{BB962C8B-B14F-4D97-AF65-F5344CB8AC3E}">
        <p14:creationId xmlns:p14="http://schemas.microsoft.com/office/powerpoint/2010/main" val="6785451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43D8BE-B4A0-47BA-80B9-E1885926934D}"/>
              </a:ext>
            </a:extLst>
          </p:cNvPr>
          <p:cNvSpPr>
            <a:spLocks noGrp="1"/>
          </p:cNvSpPr>
          <p:nvPr>
            <p:ph type="title"/>
          </p:nvPr>
        </p:nvSpPr>
        <p:spPr>
          <a:xfrm>
            <a:off x="4274128" y="3041683"/>
            <a:ext cx="10515600" cy="636340"/>
          </a:xfrm>
        </p:spPr>
        <p:txBody>
          <a:bodyPr/>
          <a:lstStyle/>
          <a:p>
            <a:r>
              <a:rPr lang="en-US" dirty="0"/>
              <a:t>Any Questions?</a:t>
            </a:r>
            <a:endParaRPr lang="ru-RU" dirty="0"/>
          </a:p>
        </p:txBody>
      </p:sp>
      <p:sp>
        <p:nvSpPr>
          <p:cNvPr id="6" name="Text Placeholder 5">
            <a:extLst>
              <a:ext uri="{FF2B5EF4-FFF2-40B4-BE49-F238E27FC236}">
                <a16:creationId xmlns:a16="http://schemas.microsoft.com/office/drawing/2014/main" id="{CF0A689A-ADE6-4CCC-8A2B-72A65D396B4F}"/>
              </a:ext>
            </a:extLst>
          </p:cNvPr>
          <p:cNvSpPr>
            <a:spLocks noGrp="1"/>
          </p:cNvSpPr>
          <p:nvPr>
            <p:ph type="body" idx="1"/>
          </p:nvPr>
        </p:nvSpPr>
        <p:spPr/>
        <p:txBody>
          <a:bodyPr/>
          <a:lstStyle/>
          <a:p>
            <a:pPr marL="0" indent="0">
              <a:buNone/>
            </a:pPr>
            <a:endParaRPr lang="en-US" dirty="0"/>
          </a:p>
          <a:p>
            <a:endParaRPr lang="ru-RU" dirty="0"/>
          </a:p>
        </p:txBody>
      </p:sp>
      <p:sp>
        <p:nvSpPr>
          <p:cNvPr id="8" name="Text Placeholder 7">
            <a:extLst>
              <a:ext uri="{FF2B5EF4-FFF2-40B4-BE49-F238E27FC236}">
                <a16:creationId xmlns:a16="http://schemas.microsoft.com/office/drawing/2014/main" id="{ACD2F93E-F351-489B-9280-E07EC126C58B}"/>
              </a:ext>
            </a:extLst>
          </p:cNvPr>
          <p:cNvSpPr>
            <a:spLocks noGrp="1"/>
          </p:cNvSpPr>
          <p:nvPr>
            <p:ph type="body" idx="14"/>
          </p:nvPr>
        </p:nvSpPr>
        <p:spPr/>
        <p:txBody>
          <a:bodyPr/>
          <a:lstStyle/>
          <a:p>
            <a:pPr marL="0" indent="0">
              <a:buNone/>
            </a:pPr>
            <a:endParaRPr lang="en-US" dirty="0"/>
          </a:p>
          <a:p>
            <a:endParaRPr lang="ru-RU" dirty="0"/>
          </a:p>
        </p:txBody>
      </p:sp>
      <p:sp>
        <p:nvSpPr>
          <p:cNvPr id="5" name="Slide Number Placeholder 4">
            <a:extLst>
              <a:ext uri="{FF2B5EF4-FFF2-40B4-BE49-F238E27FC236}">
                <a16:creationId xmlns:a16="http://schemas.microsoft.com/office/drawing/2014/main" id="{8219B368-B42D-42C9-8CFF-C1525C23EBDA}"/>
              </a:ext>
            </a:extLst>
          </p:cNvPr>
          <p:cNvSpPr>
            <a:spLocks noGrp="1"/>
          </p:cNvSpPr>
          <p:nvPr>
            <p:ph type="sldNum" sz="quarter" idx="12"/>
          </p:nvPr>
        </p:nvSpPr>
        <p:spPr/>
        <p:txBody>
          <a:bodyPr/>
          <a:lstStyle/>
          <a:p>
            <a:fld id="{4950F5D8-22E1-4015-8661-E5B1FD28C2DE}" type="slidenum">
              <a:rPr lang="ru-RU" smtClean="0"/>
              <a:pPr/>
              <a:t>9</a:t>
            </a:fld>
            <a:endParaRPr lang="ru-RU" dirty="0"/>
          </a:p>
        </p:txBody>
      </p:sp>
      <p:sp>
        <p:nvSpPr>
          <p:cNvPr id="3" name="Date Placeholder 2">
            <a:extLst>
              <a:ext uri="{FF2B5EF4-FFF2-40B4-BE49-F238E27FC236}">
                <a16:creationId xmlns:a16="http://schemas.microsoft.com/office/drawing/2014/main" id="{9FDEB879-C512-484F-8647-67E074234849}"/>
              </a:ext>
            </a:extLst>
          </p:cNvPr>
          <p:cNvSpPr>
            <a:spLocks noGrp="1"/>
          </p:cNvSpPr>
          <p:nvPr>
            <p:ph type="dt" sz="half" idx="10"/>
          </p:nvPr>
        </p:nvSpPr>
        <p:spPr/>
        <p:txBody>
          <a:bodyPr/>
          <a:lstStyle/>
          <a:p>
            <a:fld id="{A8392A16-0E09-486C-9A28-B508902D11B6}" type="datetime1">
              <a:rPr lang="en-US" smtClean="0"/>
              <a:pPr/>
              <a:t>11/2/2018</a:t>
            </a:fld>
            <a:endParaRPr lang="ru-RU" dirty="0"/>
          </a:p>
        </p:txBody>
      </p:sp>
      <p:sp>
        <p:nvSpPr>
          <p:cNvPr id="4" name="Footer Placeholder 3">
            <a:extLst>
              <a:ext uri="{FF2B5EF4-FFF2-40B4-BE49-F238E27FC236}">
                <a16:creationId xmlns:a16="http://schemas.microsoft.com/office/drawing/2014/main" id="{CC769588-4F4C-428C-9F8E-006085535705}"/>
              </a:ext>
            </a:extLst>
          </p:cNvPr>
          <p:cNvSpPr>
            <a:spLocks noGrp="1"/>
          </p:cNvSpPr>
          <p:nvPr>
            <p:ph type="ftr" sz="quarter" idx="11"/>
          </p:nvPr>
        </p:nvSpPr>
        <p:spPr/>
        <p:txBody>
          <a:bodyPr/>
          <a:lstStyle/>
          <a:p>
            <a:r>
              <a:rPr lang="en-US" dirty="0"/>
              <a:t>ADD A FOOTER</a:t>
            </a:r>
            <a:endParaRPr lang="ru-RU" dirty="0"/>
          </a:p>
        </p:txBody>
      </p:sp>
    </p:spTree>
    <p:extLst>
      <p:ext uri="{BB962C8B-B14F-4D97-AF65-F5344CB8AC3E}">
        <p14:creationId xmlns:p14="http://schemas.microsoft.com/office/powerpoint/2010/main" val="6718986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FC04D-1EA2-4C38-90C9-4DC62E5AEF46}"/>
              </a:ext>
            </a:extLst>
          </p:cNvPr>
          <p:cNvSpPr>
            <a:spLocks noGrp="1"/>
          </p:cNvSpPr>
          <p:nvPr>
            <p:ph type="title"/>
          </p:nvPr>
        </p:nvSpPr>
        <p:spPr/>
        <p:txBody>
          <a:bodyPr/>
          <a:lstStyle/>
          <a:p>
            <a:r>
              <a:rPr lang="en-US" dirty="0"/>
              <a:t>Thank you!</a:t>
            </a:r>
            <a:endParaRPr lang="ru-RU" dirty="0"/>
          </a:p>
        </p:txBody>
      </p:sp>
      <p:sp>
        <p:nvSpPr>
          <p:cNvPr id="7" name="Text Placeholder 6">
            <a:extLst>
              <a:ext uri="{FF2B5EF4-FFF2-40B4-BE49-F238E27FC236}">
                <a16:creationId xmlns:a16="http://schemas.microsoft.com/office/drawing/2014/main" id="{35986A88-BFE8-4F5B-9B64-52CC8D2E807D}"/>
              </a:ext>
            </a:extLst>
          </p:cNvPr>
          <p:cNvSpPr>
            <a:spLocks noGrp="1"/>
          </p:cNvSpPr>
          <p:nvPr>
            <p:ph type="body" sz="quarter" idx="15"/>
          </p:nvPr>
        </p:nvSpPr>
        <p:spPr/>
        <p:txBody>
          <a:bodyPr/>
          <a:lstStyle/>
          <a:p>
            <a:r>
              <a:rPr lang="en-US" dirty="0"/>
              <a:t>Jade Williams</a:t>
            </a:r>
            <a:endParaRPr lang="ru-RU" dirty="0"/>
          </a:p>
        </p:txBody>
      </p:sp>
      <p:sp>
        <p:nvSpPr>
          <p:cNvPr id="9" name="Text Placeholder 8">
            <a:extLst>
              <a:ext uri="{FF2B5EF4-FFF2-40B4-BE49-F238E27FC236}">
                <a16:creationId xmlns:a16="http://schemas.microsoft.com/office/drawing/2014/main" id="{2D53BA79-FA56-48FD-A4AB-53AE030A9E2E}"/>
              </a:ext>
            </a:extLst>
          </p:cNvPr>
          <p:cNvSpPr>
            <a:spLocks noGrp="1"/>
          </p:cNvSpPr>
          <p:nvPr>
            <p:ph type="body" sz="quarter" idx="17"/>
          </p:nvPr>
        </p:nvSpPr>
        <p:spPr/>
        <p:txBody>
          <a:bodyPr/>
          <a:lstStyle/>
          <a:p>
            <a:r>
              <a:rPr lang="en-US" dirty="0"/>
              <a:t>BSc Applied Psychology</a:t>
            </a:r>
            <a:endParaRPr lang="ru-RU" dirty="0"/>
          </a:p>
        </p:txBody>
      </p:sp>
      <p:sp>
        <p:nvSpPr>
          <p:cNvPr id="11" name="Text Placeholder 10">
            <a:extLst>
              <a:ext uri="{FF2B5EF4-FFF2-40B4-BE49-F238E27FC236}">
                <a16:creationId xmlns:a16="http://schemas.microsoft.com/office/drawing/2014/main" id="{DA20106F-FCFF-49EE-B069-59A94CAE8FD8}"/>
              </a:ext>
            </a:extLst>
          </p:cNvPr>
          <p:cNvSpPr>
            <a:spLocks noGrp="1"/>
          </p:cNvSpPr>
          <p:nvPr>
            <p:ph type="body" sz="quarter" idx="19"/>
          </p:nvPr>
        </p:nvSpPr>
        <p:spPr>
          <a:xfrm>
            <a:off x="824950" y="4375469"/>
            <a:ext cx="4586288" cy="364479"/>
          </a:xfrm>
        </p:spPr>
        <p:txBody>
          <a:bodyPr/>
          <a:lstStyle/>
          <a:p>
            <a:r>
              <a:rPr lang="en-US" dirty="0"/>
              <a:t>University of Wales Trinity Saint David</a:t>
            </a:r>
            <a:endParaRPr lang="ru-RU" dirty="0"/>
          </a:p>
        </p:txBody>
      </p:sp>
      <p:sp>
        <p:nvSpPr>
          <p:cNvPr id="5" name="Slide Number Placeholder 4">
            <a:extLst>
              <a:ext uri="{FF2B5EF4-FFF2-40B4-BE49-F238E27FC236}">
                <a16:creationId xmlns:a16="http://schemas.microsoft.com/office/drawing/2014/main" id="{62B3AD74-B3CB-4B9C-8EAC-07DF8026307A}"/>
              </a:ext>
            </a:extLst>
          </p:cNvPr>
          <p:cNvSpPr>
            <a:spLocks noGrp="1"/>
          </p:cNvSpPr>
          <p:nvPr>
            <p:ph type="sldNum" sz="quarter" idx="12"/>
          </p:nvPr>
        </p:nvSpPr>
        <p:spPr/>
        <p:txBody>
          <a:bodyPr/>
          <a:lstStyle/>
          <a:p>
            <a:fld id="{4950F5D8-22E1-4015-8661-E5B1FD28C2DE}" type="slidenum">
              <a:rPr lang="ru-RU" smtClean="0"/>
              <a:t>10</a:t>
            </a:fld>
            <a:endParaRPr lang="ru-RU" dirty="0"/>
          </a:p>
        </p:txBody>
      </p:sp>
      <p:sp>
        <p:nvSpPr>
          <p:cNvPr id="3" name="Date Placeholder 2">
            <a:extLst>
              <a:ext uri="{FF2B5EF4-FFF2-40B4-BE49-F238E27FC236}">
                <a16:creationId xmlns:a16="http://schemas.microsoft.com/office/drawing/2014/main" id="{8A4AF708-0F57-4D7F-96B7-64E674801E73}"/>
              </a:ext>
            </a:extLst>
          </p:cNvPr>
          <p:cNvSpPr>
            <a:spLocks noGrp="1"/>
          </p:cNvSpPr>
          <p:nvPr>
            <p:ph type="dt" sz="half" idx="10"/>
          </p:nvPr>
        </p:nvSpPr>
        <p:spPr/>
        <p:txBody>
          <a:bodyPr/>
          <a:lstStyle/>
          <a:p>
            <a:fld id="{C50C1367-C238-4F38-AA31-14342999A430}" type="datetime1">
              <a:rPr lang="en-US" smtClean="0"/>
              <a:t>11/2/2018</a:t>
            </a:fld>
            <a:endParaRPr lang="ru-RU" dirty="0"/>
          </a:p>
        </p:txBody>
      </p:sp>
      <p:sp>
        <p:nvSpPr>
          <p:cNvPr id="4" name="Footer Placeholder 3">
            <a:extLst>
              <a:ext uri="{FF2B5EF4-FFF2-40B4-BE49-F238E27FC236}">
                <a16:creationId xmlns:a16="http://schemas.microsoft.com/office/drawing/2014/main" id="{3276C4A0-8B24-411A-B454-AD30C6340934}"/>
              </a:ext>
            </a:extLst>
          </p:cNvPr>
          <p:cNvSpPr>
            <a:spLocks noGrp="1"/>
          </p:cNvSpPr>
          <p:nvPr>
            <p:ph type="ftr" sz="quarter" idx="11"/>
          </p:nvPr>
        </p:nvSpPr>
        <p:spPr/>
        <p:txBody>
          <a:bodyPr/>
          <a:lstStyle/>
          <a:p>
            <a:r>
              <a:rPr lang="en-US" dirty="0"/>
              <a:t>ADD A FOOTER</a:t>
            </a:r>
            <a:endParaRPr lang="ru-RU" dirty="0"/>
          </a:p>
        </p:txBody>
      </p:sp>
    </p:spTree>
    <p:extLst>
      <p:ext uri="{BB962C8B-B14F-4D97-AF65-F5344CB8AC3E}">
        <p14:creationId xmlns:p14="http://schemas.microsoft.com/office/powerpoint/2010/main" val="1748073012"/>
      </p:ext>
    </p:extLst>
  </p:cSld>
  <p:clrMapOvr>
    <a:masterClrMapping/>
  </p:clrMapOvr>
</p:sld>
</file>

<file path=ppt/theme/theme1.xml><?xml version="1.0" encoding="utf-8"?>
<a:theme xmlns:a="http://schemas.openxmlformats.org/drawingml/2006/main" name="Office Theme">
  <a:themeElements>
    <a:clrScheme name="Custom 11">
      <a:dk1>
        <a:sysClr val="windowText" lastClr="000000"/>
      </a:dk1>
      <a:lt1>
        <a:srgbClr val="FFFFFF"/>
      </a:lt1>
      <a:dk2>
        <a:srgbClr val="00BBFF"/>
      </a:dk2>
      <a:lt2>
        <a:srgbClr val="FFAA27"/>
      </a:lt2>
      <a:accent1>
        <a:srgbClr val="001431"/>
      </a:accent1>
      <a:accent2>
        <a:srgbClr val="D14C00"/>
      </a:accent2>
      <a:accent3>
        <a:srgbClr val="142F5C"/>
      </a:accent3>
      <a:accent4>
        <a:srgbClr val="FFC000"/>
      </a:accent4>
      <a:accent5>
        <a:srgbClr val="5E441C"/>
      </a:accent5>
      <a:accent6>
        <a:srgbClr val="149F2F"/>
      </a:accent6>
      <a:hlink>
        <a:srgbClr val="00BBFF"/>
      </a:hlink>
      <a:folHlink>
        <a:srgbClr val="00BBFF"/>
      </a:folHlink>
    </a:clrScheme>
    <a:fontScheme name="Custom 12">
      <a:majorFont>
        <a:latin typeface="Book Antiqua"/>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solidFill>
            <a:schemeClr val="bg2"/>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Pitch_Deck_Generic_Abstract_MO - v4" id="{081ED41F-EC17-481F-9AAA-53A32AB5361A}" vid="{F4F09677-1FFA-483D-8949-3522B0A15FD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231B41D-C4DE-41D5-B883-BFE1CC1FFE9C}">
  <ds:schemaRefs>
    <ds:schemaRef ds:uri="http://schemas.microsoft.com/office/2006/metadata/properties"/>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6F66A90A-9146-4A69-9CBB-F93429A11E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1E645E5-0105-4597-A6C9-FF428BAEF1D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Colorful abstract pitch deck</Template>
  <TotalTime>0</TotalTime>
  <Words>911</Words>
  <Application>Microsoft Office PowerPoint</Application>
  <PresentationFormat>Widescreen</PresentationFormat>
  <Paragraphs>60</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Book Antiqua</vt:lpstr>
      <vt:lpstr>Calibri</vt:lpstr>
      <vt:lpstr>Franklin Gothic Book</vt:lpstr>
      <vt:lpstr>Tahoma</vt:lpstr>
      <vt:lpstr>Wingdings</vt:lpstr>
      <vt:lpstr>Office Theme</vt:lpstr>
      <vt:lpstr>Presenting work to a degree standard</vt:lpstr>
      <vt:lpstr>Read your assignment brief thoroughly </vt:lpstr>
      <vt:lpstr>Correct Grammar, Use Grammarly </vt:lpstr>
      <vt:lpstr>Is it appropriate?</vt:lpstr>
      <vt:lpstr>Referencing to required standard</vt:lpstr>
      <vt:lpstr>Plagiarism!</vt:lpstr>
      <vt:lpstr>Check your word count!</vt:lpstr>
      <vt:lpstr>Time management</vt:lpstr>
      <vt:lpstr>Any Questions?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2018-11-01T21:49:35Z</dcterms:created>
  <dcterms:modified xsi:type="dcterms:W3CDTF">2018-11-02T09:07:48Z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