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0" r:id="rId9"/>
    <p:sldId id="261" r:id="rId10"/>
    <p:sldId id="262"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216D20-2565-47A8-A820-27005B92E632}" v="7" dt="2025-02-02T16:22:54.72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9" autoAdjust="0"/>
    <p:restoredTop sz="94660"/>
  </p:normalViewPr>
  <p:slideViewPr>
    <p:cSldViewPr snapToGrid="0">
      <p:cViewPr>
        <p:scale>
          <a:sx n="100" d="100"/>
          <a:sy n="100" d="100"/>
        </p:scale>
        <p:origin x="29" y="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microsoft.com/office/2016/11/relationships/changesInfo" Target="changesInfos/changesInfo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19"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inley Knowles (2304020)" userId="a390cc50-542a-4616-b428-b612ef97a388" providerId="ADAL" clId="{6E216D20-2565-47A8-A820-27005B92E632}"/>
    <pc:docChg chg="undo custSel addSld delSld modSld sldOrd">
      <pc:chgData name="Finley Knowles (2304020)" userId="a390cc50-542a-4616-b428-b612ef97a388" providerId="ADAL" clId="{6E216D20-2565-47A8-A820-27005B92E632}" dt="2025-02-02T20:58:26.301" v="4052" actId="404"/>
      <pc:docMkLst>
        <pc:docMk/>
      </pc:docMkLst>
      <pc:sldChg chg="modSp mod">
        <pc:chgData name="Finley Knowles (2304020)" userId="a390cc50-542a-4616-b428-b612ef97a388" providerId="ADAL" clId="{6E216D20-2565-47A8-A820-27005B92E632}" dt="2025-02-02T20:42:52.464" v="3363" actId="404"/>
        <pc:sldMkLst>
          <pc:docMk/>
          <pc:sldMk cId="4118672791" sldId="256"/>
        </pc:sldMkLst>
        <pc:spChg chg="mod">
          <ac:chgData name="Finley Knowles (2304020)" userId="a390cc50-542a-4616-b428-b612ef97a388" providerId="ADAL" clId="{6E216D20-2565-47A8-A820-27005B92E632}" dt="2025-02-02T20:42:52.464" v="3363" actId="404"/>
          <ac:spMkLst>
            <pc:docMk/>
            <pc:sldMk cId="4118672791" sldId="256"/>
            <ac:spMk id="2" creationId="{B668B1EE-8D6D-E052-478F-0ED4C5CE6B46}"/>
          </ac:spMkLst>
        </pc:spChg>
        <pc:spChg chg="mod">
          <ac:chgData name="Finley Knowles (2304020)" userId="a390cc50-542a-4616-b428-b612ef97a388" providerId="ADAL" clId="{6E216D20-2565-47A8-A820-27005B92E632}" dt="2025-02-02T15:56:47.349" v="117" actId="948"/>
          <ac:spMkLst>
            <pc:docMk/>
            <pc:sldMk cId="4118672791" sldId="256"/>
            <ac:spMk id="3" creationId="{8EEAEB18-AF96-C434-F836-E28B81FD1511}"/>
          </ac:spMkLst>
        </pc:spChg>
      </pc:sldChg>
      <pc:sldChg chg="modSp new mod">
        <pc:chgData name="Finley Knowles (2304020)" userId="a390cc50-542a-4616-b428-b612ef97a388" providerId="ADAL" clId="{6E216D20-2565-47A8-A820-27005B92E632}" dt="2025-02-02T20:54:03.349" v="4034" actId="20577"/>
        <pc:sldMkLst>
          <pc:docMk/>
          <pc:sldMk cId="3200635123" sldId="257"/>
        </pc:sldMkLst>
        <pc:spChg chg="mod">
          <ac:chgData name="Finley Knowles (2304020)" userId="a390cc50-542a-4616-b428-b612ef97a388" providerId="ADAL" clId="{6E216D20-2565-47A8-A820-27005B92E632}" dt="2025-02-02T16:00:47.341" v="128" actId="20577"/>
          <ac:spMkLst>
            <pc:docMk/>
            <pc:sldMk cId="3200635123" sldId="257"/>
            <ac:spMk id="2" creationId="{9688A024-943F-5C8B-8456-2C10BD64F23F}"/>
          </ac:spMkLst>
        </pc:spChg>
        <pc:spChg chg="mod">
          <ac:chgData name="Finley Knowles (2304020)" userId="a390cc50-542a-4616-b428-b612ef97a388" providerId="ADAL" clId="{6E216D20-2565-47A8-A820-27005B92E632}" dt="2025-02-02T20:54:03.349" v="4034" actId="20577"/>
          <ac:spMkLst>
            <pc:docMk/>
            <pc:sldMk cId="3200635123" sldId="257"/>
            <ac:spMk id="3" creationId="{1DEFC834-407B-7D4E-ED9A-4A46E3953976}"/>
          </ac:spMkLst>
        </pc:spChg>
      </pc:sldChg>
      <pc:sldChg chg="modSp new mod">
        <pc:chgData name="Finley Knowles (2304020)" userId="a390cc50-542a-4616-b428-b612ef97a388" providerId="ADAL" clId="{6E216D20-2565-47A8-A820-27005B92E632}" dt="2025-02-02T16:30:20.193" v="922" actId="20577"/>
        <pc:sldMkLst>
          <pc:docMk/>
          <pc:sldMk cId="3470282271" sldId="258"/>
        </pc:sldMkLst>
        <pc:spChg chg="mod">
          <ac:chgData name="Finley Knowles (2304020)" userId="a390cc50-542a-4616-b428-b612ef97a388" providerId="ADAL" clId="{6E216D20-2565-47A8-A820-27005B92E632}" dt="2025-02-02T16:10:58.698" v="419" actId="20577"/>
          <ac:spMkLst>
            <pc:docMk/>
            <pc:sldMk cId="3470282271" sldId="258"/>
            <ac:spMk id="2" creationId="{A93C7583-E36C-B2D9-A79A-B6BA808E5963}"/>
          </ac:spMkLst>
        </pc:spChg>
        <pc:spChg chg="mod">
          <ac:chgData name="Finley Knowles (2304020)" userId="a390cc50-542a-4616-b428-b612ef97a388" providerId="ADAL" clId="{6E216D20-2565-47A8-A820-27005B92E632}" dt="2025-02-02T16:10:44.237" v="408" actId="20577"/>
          <ac:spMkLst>
            <pc:docMk/>
            <pc:sldMk cId="3470282271" sldId="258"/>
            <ac:spMk id="3" creationId="{E957D919-D018-6B53-6247-4ACB59E8270B}"/>
          </ac:spMkLst>
        </pc:spChg>
        <pc:spChg chg="mod">
          <ac:chgData name="Finley Knowles (2304020)" userId="a390cc50-542a-4616-b428-b612ef97a388" providerId="ADAL" clId="{6E216D20-2565-47A8-A820-27005B92E632}" dt="2025-02-02T16:22:01.107" v="688" actId="20577"/>
          <ac:spMkLst>
            <pc:docMk/>
            <pc:sldMk cId="3470282271" sldId="258"/>
            <ac:spMk id="4" creationId="{78212EAF-8BDA-0A15-C786-0BB451E22CCD}"/>
          </ac:spMkLst>
        </pc:spChg>
        <pc:spChg chg="mod">
          <ac:chgData name="Finley Knowles (2304020)" userId="a390cc50-542a-4616-b428-b612ef97a388" providerId="ADAL" clId="{6E216D20-2565-47A8-A820-27005B92E632}" dt="2025-02-02T16:10:26.244" v="400" actId="20577"/>
          <ac:spMkLst>
            <pc:docMk/>
            <pc:sldMk cId="3470282271" sldId="258"/>
            <ac:spMk id="5" creationId="{213F6CD8-9DC7-51E2-3544-9E871EE0ABF7}"/>
          </ac:spMkLst>
        </pc:spChg>
        <pc:spChg chg="mod">
          <ac:chgData name="Finley Knowles (2304020)" userId="a390cc50-542a-4616-b428-b612ef97a388" providerId="ADAL" clId="{6E216D20-2565-47A8-A820-27005B92E632}" dt="2025-02-02T16:30:20.193" v="922" actId="20577"/>
          <ac:spMkLst>
            <pc:docMk/>
            <pc:sldMk cId="3470282271" sldId="258"/>
            <ac:spMk id="6" creationId="{0FE61B9A-7B8C-0362-EFE7-DE5A0362A34D}"/>
          </ac:spMkLst>
        </pc:spChg>
      </pc:sldChg>
      <pc:sldChg chg="modSp new mod ord">
        <pc:chgData name="Finley Knowles (2304020)" userId="a390cc50-542a-4616-b428-b612ef97a388" providerId="ADAL" clId="{6E216D20-2565-47A8-A820-27005B92E632}" dt="2025-02-02T20:25:01.242" v="2273" actId="255"/>
        <pc:sldMkLst>
          <pc:docMk/>
          <pc:sldMk cId="904626392" sldId="259"/>
        </pc:sldMkLst>
        <pc:spChg chg="mod">
          <ac:chgData name="Finley Knowles (2304020)" userId="a390cc50-542a-4616-b428-b612ef97a388" providerId="ADAL" clId="{6E216D20-2565-47A8-A820-27005B92E632}" dt="2025-02-02T16:33:59.010" v="948" actId="20577"/>
          <ac:spMkLst>
            <pc:docMk/>
            <pc:sldMk cId="904626392" sldId="259"/>
            <ac:spMk id="2" creationId="{C3F0620C-DF45-5955-D6CC-DBEEFC47A1EE}"/>
          </ac:spMkLst>
        </pc:spChg>
        <pc:spChg chg="mod">
          <ac:chgData name="Finley Knowles (2304020)" userId="a390cc50-542a-4616-b428-b612ef97a388" providerId="ADAL" clId="{6E216D20-2565-47A8-A820-27005B92E632}" dt="2025-02-02T20:25:01.242" v="2273" actId="255"/>
          <ac:spMkLst>
            <pc:docMk/>
            <pc:sldMk cId="904626392" sldId="259"/>
            <ac:spMk id="3" creationId="{F6D2CF71-E688-A8DE-2A8E-49A0F14A3AE5}"/>
          </ac:spMkLst>
        </pc:spChg>
      </pc:sldChg>
      <pc:sldChg chg="new del">
        <pc:chgData name="Finley Knowles (2304020)" userId="a390cc50-542a-4616-b428-b612ef97a388" providerId="ADAL" clId="{6E216D20-2565-47A8-A820-27005B92E632}" dt="2025-02-02T16:26:43.703" v="808" actId="47"/>
        <pc:sldMkLst>
          <pc:docMk/>
          <pc:sldMk cId="1443806924" sldId="259"/>
        </pc:sldMkLst>
      </pc:sldChg>
      <pc:sldChg chg="modSp new mod">
        <pc:chgData name="Finley Knowles (2304020)" userId="a390cc50-542a-4616-b428-b612ef97a388" providerId="ADAL" clId="{6E216D20-2565-47A8-A820-27005B92E632}" dt="2025-02-02T20:54:15.921" v="4045" actId="20577"/>
        <pc:sldMkLst>
          <pc:docMk/>
          <pc:sldMk cId="852884132" sldId="260"/>
        </pc:sldMkLst>
        <pc:spChg chg="mod">
          <ac:chgData name="Finley Knowles (2304020)" userId="a390cc50-542a-4616-b428-b612ef97a388" providerId="ADAL" clId="{6E216D20-2565-47A8-A820-27005B92E632}" dt="2025-02-02T20:54:15.921" v="4045" actId="20577"/>
          <ac:spMkLst>
            <pc:docMk/>
            <pc:sldMk cId="852884132" sldId="260"/>
            <ac:spMk id="2" creationId="{4F123203-5053-4F08-DB9B-CB9DCF4ABFDF}"/>
          </ac:spMkLst>
        </pc:spChg>
        <pc:spChg chg="mod">
          <ac:chgData name="Finley Knowles (2304020)" userId="a390cc50-542a-4616-b428-b612ef97a388" providerId="ADAL" clId="{6E216D20-2565-47A8-A820-27005B92E632}" dt="2025-02-02T20:16:06.041" v="1954" actId="20577"/>
          <ac:spMkLst>
            <pc:docMk/>
            <pc:sldMk cId="852884132" sldId="260"/>
            <ac:spMk id="3" creationId="{D2F85BDD-F3E5-95A4-E93E-DC339501F836}"/>
          </ac:spMkLst>
        </pc:spChg>
      </pc:sldChg>
      <pc:sldChg chg="modSp new mod">
        <pc:chgData name="Finley Knowles (2304020)" userId="a390cc50-542a-4616-b428-b612ef97a388" providerId="ADAL" clId="{6E216D20-2565-47A8-A820-27005B92E632}" dt="2025-02-02T20:45:43.907" v="3640" actId="20577"/>
        <pc:sldMkLst>
          <pc:docMk/>
          <pc:sldMk cId="3694142837" sldId="261"/>
        </pc:sldMkLst>
        <pc:spChg chg="mod">
          <ac:chgData name="Finley Knowles (2304020)" userId="a390cc50-542a-4616-b428-b612ef97a388" providerId="ADAL" clId="{6E216D20-2565-47A8-A820-27005B92E632}" dt="2025-02-02T20:45:43.907" v="3640" actId="20577"/>
          <ac:spMkLst>
            <pc:docMk/>
            <pc:sldMk cId="3694142837" sldId="261"/>
            <ac:spMk id="2" creationId="{877E1B90-D5A0-0C27-56DB-D16E740E950E}"/>
          </ac:spMkLst>
        </pc:spChg>
        <pc:spChg chg="mod">
          <ac:chgData name="Finley Knowles (2304020)" userId="a390cc50-542a-4616-b428-b612ef97a388" providerId="ADAL" clId="{6E216D20-2565-47A8-A820-27005B92E632}" dt="2025-02-02T20:34:28.530" v="2692" actId="20577"/>
          <ac:spMkLst>
            <pc:docMk/>
            <pc:sldMk cId="3694142837" sldId="261"/>
            <ac:spMk id="3" creationId="{A7E1B078-3CD4-383F-F1C5-8486368CE316}"/>
          </ac:spMkLst>
        </pc:spChg>
      </pc:sldChg>
      <pc:sldChg chg="modSp new mod">
        <pc:chgData name="Finley Knowles (2304020)" userId="a390cc50-542a-4616-b428-b612ef97a388" providerId="ADAL" clId="{6E216D20-2565-47A8-A820-27005B92E632}" dt="2025-02-02T20:58:26.301" v="4052" actId="404"/>
        <pc:sldMkLst>
          <pc:docMk/>
          <pc:sldMk cId="1441519596" sldId="262"/>
        </pc:sldMkLst>
        <pc:spChg chg="mod">
          <ac:chgData name="Finley Knowles (2304020)" userId="a390cc50-542a-4616-b428-b612ef97a388" providerId="ADAL" clId="{6E216D20-2565-47A8-A820-27005B92E632}" dt="2025-02-02T20:34:54.335" v="2706" actId="20577"/>
          <ac:spMkLst>
            <pc:docMk/>
            <pc:sldMk cId="1441519596" sldId="262"/>
            <ac:spMk id="2" creationId="{0BC7AF72-518B-00CA-D316-CB214C0CAC7D}"/>
          </ac:spMkLst>
        </pc:spChg>
        <pc:spChg chg="mod">
          <ac:chgData name="Finley Knowles (2304020)" userId="a390cc50-542a-4616-b428-b612ef97a388" providerId="ADAL" clId="{6E216D20-2565-47A8-A820-27005B92E632}" dt="2025-02-02T20:58:26.301" v="4052" actId="404"/>
          <ac:spMkLst>
            <pc:docMk/>
            <pc:sldMk cId="1441519596" sldId="262"/>
            <ac:spMk id="3" creationId="{6B4E3959-8C4C-C712-FFF7-B30AACA4EED9}"/>
          </ac:spMkLst>
        </pc:spChg>
      </pc:sldChg>
      <pc:sldChg chg="modSp new mod">
        <pc:chgData name="Finley Knowles (2304020)" userId="a390cc50-542a-4616-b428-b612ef97a388" providerId="ADAL" clId="{6E216D20-2565-47A8-A820-27005B92E632}" dt="2025-02-02T20:51:46.538" v="4010" actId="20577"/>
        <pc:sldMkLst>
          <pc:docMk/>
          <pc:sldMk cId="4200313275" sldId="263"/>
        </pc:sldMkLst>
        <pc:spChg chg="mod">
          <ac:chgData name="Finley Knowles (2304020)" userId="a390cc50-542a-4616-b428-b612ef97a388" providerId="ADAL" clId="{6E216D20-2565-47A8-A820-27005B92E632}" dt="2025-02-02T20:42:02.638" v="3328" actId="20577"/>
          <ac:spMkLst>
            <pc:docMk/>
            <pc:sldMk cId="4200313275" sldId="263"/>
            <ac:spMk id="2" creationId="{23EE2E93-9D8A-A59F-B48A-DD9BDFE09D88}"/>
          </ac:spMkLst>
        </pc:spChg>
        <pc:spChg chg="mod">
          <ac:chgData name="Finley Knowles (2304020)" userId="a390cc50-542a-4616-b428-b612ef97a388" providerId="ADAL" clId="{6E216D20-2565-47A8-A820-27005B92E632}" dt="2025-02-02T20:51:46.538" v="4010" actId="20577"/>
          <ac:spMkLst>
            <pc:docMk/>
            <pc:sldMk cId="4200313275" sldId="263"/>
            <ac:spMk id="3" creationId="{A7E28ED5-79BB-0FA4-BB15-1068DC5F543F}"/>
          </ac:spMkLst>
        </pc:spChg>
      </pc:sldChg>
      <pc:sldChg chg="modSp new mod">
        <pc:chgData name="Finley Knowles (2304020)" userId="a390cc50-542a-4616-b428-b612ef97a388" providerId="ADAL" clId="{6E216D20-2565-47A8-A820-27005B92E632}" dt="2025-02-02T20:52:59.395" v="4033" actId="20577"/>
        <pc:sldMkLst>
          <pc:docMk/>
          <pc:sldMk cId="3521215527" sldId="264"/>
        </pc:sldMkLst>
        <pc:spChg chg="mod">
          <ac:chgData name="Finley Knowles (2304020)" userId="a390cc50-542a-4616-b428-b612ef97a388" providerId="ADAL" clId="{6E216D20-2565-47A8-A820-27005B92E632}" dt="2025-02-02T20:52:06.564" v="4025" actId="20577"/>
          <ac:spMkLst>
            <pc:docMk/>
            <pc:sldMk cId="3521215527" sldId="264"/>
            <ac:spMk id="2" creationId="{9E855E84-0606-0330-C8D3-E86F6B06F8C1}"/>
          </ac:spMkLst>
        </pc:spChg>
        <pc:spChg chg="mod">
          <ac:chgData name="Finley Knowles (2304020)" userId="a390cc50-542a-4616-b428-b612ef97a388" providerId="ADAL" clId="{6E216D20-2565-47A8-A820-27005B92E632}" dt="2025-02-02T20:52:59.395" v="4033" actId="20577"/>
          <ac:spMkLst>
            <pc:docMk/>
            <pc:sldMk cId="3521215527" sldId="264"/>
            <ac:spMk id="3" creationId="{8B0ADB2C-3806-7DE9-8570-A5BA020897F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73EF482D-F426-4242-BFEE-E71AE1A54A55}" type="datetimeFigureOut">
              <a:rPr lang="en-GB" smtClean="0"/>
              <a:t>02/02/2025</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DEDC5077-63B8-4C38-A67A-9BB7A62BC05C}"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9373167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EF482D-F426-4242-BFEE-E71AE1A54A55}" type="datetimeFigureOut">
              <a:rPr lang="en-GB" smtClean="0"/>
              <a:t>02/02/2025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C5077-63B8-4C38-A67A-9BB7A62BC05C}" type="slidenum">
              <a:rPr lang="en-GB" smtClean="0"/>
              <a:t>‹#›</a:t>
            </a:fld>
            <a:endParaRPr lang="en-GB"/>
          </a:p>
        </p:txBody>
      </p:sp>
    </p:spTree>
    <p:extLst>
      <p:ext uri="{BB962C8B-B14F-4D97-AF65-F5344CB8AC3E}">
        <p14:creationId xmlns:p14="http://schemas.microsoft.com/office/powerpoint/2010/main" val="2125739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endParaRPr lang="en-US" dirty="0"/>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EF482D-F426-4242-BFEE-E71AE1A54A55}" type="datetimeFigureOut">
              <a:rPr lang="en-GB" smtClean="0"/>
              <a:t>02/02/2025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C5077-63B8-4C38-A67A-9BB7A62BC05C}"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7280434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EF482D-F426-4242-BFEE-E71AE1A54A55}" type="datetimeFigureOut">
              <a:rPr lang="en-GB" smtClean="0"/>
              <a:t>02/02/2025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DC5077-63B8-4C38-A67A-9BB7A62BC05C}" type="slidenum">
              <a:rPr lang="en-GB" smtClean="0"/>
              <a:t>‹#›</a:t>
            </a:fld>
            <a:endParaRPr lang="en-GB"/>
          </a:p>
        </p:txBody>
      </p:sp>
    </p:spTree>
    <p:extLst>
      <p:ext uri="{BB962C8B-B14F-4D97-AF65-F5344CB8AC3E}">
        <p14:creationId xmlns:p14="http://schemas.microsoft.com/office/powerpoint/2010/main" val="26377896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EF482D-F426-4242-BFEE-E71AE1A54A55}" type="datetimeFigureOut">
              <a:rPr lang="en-GB" smtClean="0"/>
              <a:t>02/02/2025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EDC5077-63B8-4C38-A67A-9BB7A62BC05C}" type="slidenum">
              <a:rPr lang="en-GB" smtClean="0"/>
              <a:t>‹#›</a:t>
            </a:fld>
            <a:endParaRPr lang="en-GB"/>
          </a:p>
        </p:txBody>
      </p:sp>
    </p:spTree>
    <p:extLst>
      <p:ext uri="{BB962C8B-B14F-4D97-AF65-F5344CB8AC3E}">
        <p14:creationId xmlns:p14="http://schemas.microsoft.com/office/powerpoint/2010/main" val="3510688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EF482D-F426-4242-BFEE-E71AE1A54A55}" type="datetimeFigureOut">
              <a:rPr lang="en-GB" smtClean="0"/>
              <a:t>02/02/2025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EDC5077-63B8-4C38-A67A-9BB7A62BC05C}" type="slidenum">
              <a:rPr lang="en-GB" smtClean="0"/>
              <a:t>‹#›</a:t>
            </a:fld>
            <a:endParaRPr lang="en-GB"/>
          </a:p>
        </p:txBody>
      </p:sp>
    </p:spTree>
    <p:extLst>
      <p:ext uri="{BB962C8B-B14F-4D97-AF65-F5344CB8AC3E}">
        <p14:creationId xmlns:p14="http://schemas.microsoft.com/office/powerpoint/2010/main" val="1099962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EF482D-F426-4242-BFEE-E71AE1A54A55}" type="datetimeFigureOut">
              <a:rPr lang="en-GB" smtClean="0"/>
              <a:t>02/02/2025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EDC5077-63B8-4C38-A67A-9BB7A62BC05C}" type="slidenum">
              <a:rPr lang="en-GB" smtClean="0"/>
              <a:t>‹#›</a:t>
            </a:fld>
            <a:endParaRPr lang="en-GB"/>
          </a:p>
        </p:txBody>
      </p:sp>
    </p:spTree>
    <p:extLst>
      <p:ext uri="{BB962C8B-B14F-4D97-AF65-F5344CB8AC3E}">
        <p14:creationId xmlns:p14="http://schemas.microsoft.com/office/powerpoint/2010/main" val="39799660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EF482D-F426-4242-BFEE-E71AE1A54A55}" type="datetimeFigureOut">
              <a:rPr lang="en-GB" smtClean="0"/>
              <a:t>02/02/2025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DC5077-63B8-4C38-A67A-9BB7A62BC05C}" type="slidenum">
              <a:rPr lang="en-GB" smtClean="0"/>
              <a:t>‹#›</a:t>
            </a:fld>
            <a:endParaRPr lang="en-GB"/>
          </a:p>
        </p:txBody>
      </p:sp>
    </p:spTree>
    <p:extLst>
      <p:ext uri="{BB962C8B-B14F-4D97-AF65-F5344CB8AC3E}">
        <p14:creationId xmlns:p14="http://schemas.microsoft.com/office/powerpoint/2010/main" val="2417795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EF482D-F426-4242-BFEE-E71AE1A54A55}" type="datetimeFigureOut">
              <a:rPr lang="en-GB" smtClean="0"/>
              <a:t>02/02/2025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EDC5077-63B8-4C38-A67A-9BB7A62BC05C}" type="slidenum">
              <a:rPr lang="en-GB" smtClean="0"/>
              <a:t>‹#›</a:t>
            </a:fld>
            <a:endParaRPr lang="en-GB"/>
          </a:p>
        </p:txBody>
      </p:sp>
    </p:spTree>
    <p:extLst>
      <p:ext uri="{BB962C8B-B14F-4D97-AF65-F5344CB8AC3E}">
        <p14:creationId xmlns:p14="http://schemas.microsoft.com/office/powerpoint/2010/main" val="22155085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EF482D-F426-4242-BFEE-E71AE1A54A55}" type="datetimeFigureOut">
              <a:rPr lang="en-GB" smtClean="0"/>
              <a:t>02/02/2025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C5077-63B8-4C38-A67A-9BB7A62BC05C}" type="slidenum">
              <a:rPr lang="en-GB" smtClean="0"/>
              <a:t>‹#›</a:t>
            </a:fld>
            <a:endParaRPr lang="en-GB"/>
          </a:p>
        </p:txBody>
      </p:sp>
    </p:spTree>
    <p:extLst>
      <p:ext uri="{BB962C8B-B14F-4D97-AF65-F5344CB8AC3E}">
        <p14:creationId xmlns:p14="http://schemas.microsoft.com/office/powerpoint/2010/main" val="1100731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EF482D-F426-4242-BFEE-E71AE1A54A55}" type="datetimeFigureOut">
              <a:rPr lang="en-GB" smtClean="0"/>
              <a:t>02/02/2025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EDC5077-63B8-4C38-A67A-9BB7A62BC05C}" type="slidenum">
              <a:rPr lang="en-GB" smtClean="0"/>
              <a:t>‹#›</a:t>
            </a:fld>
            <a:endParaRPr lang="en-GB"/>
          </a:p>
        </p:txBody>
      </p:sp>
    </p:spTree>
    <p:extLst>
      <p:ext uri="{BB962C8B-B14F-4D97-AF65-F5344CB8AC3E}">
        <p14:creationId xmlns:p14="http://schemas.microsoft.com/office/powerpoint/2010/main" val="3562971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73EF482D-F426-4242-BFEE-E71AE1A54A55}" type="datetimeFigureOut">
              <a:rPr lang="en-GB" smtClean="0"/>
              <a:t>02/02/2025</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DEDC5077-63B8-4C38-A67A-9BB7A62BC05C}" type="slidenum">
              <a:rPr lang="en-GB" smtClean="0"/>
              <a:t>‹#›</a:t>
            </a:fld>
            <a:endParaRPr lang="en-GB"/>
          </a:p>
        </p:txBody>
      </p:sp>
    </p:spTree>
    <p:extLst>
      <p:ext uri="{BB962C8B-B14F-4D97-AF65-F5344CB8AC3E}">
        <p14:creationId xmlns:p14="http://schemas.microsoft.com/office/powerpoint/2010/main" val="2341284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8B1EE-8D6D-E052-478F-0ED4C5CE6B46}"/>
              </a:ext>
            </a:extLst>
          </p:cNvPr>
          <p:cNvSpPr>
            <a:spLocks noGrp="1"/>
          </p:cNvSpPr>
          <p:nvPr>
            <p:ph type="ctrTitle"/>
          </p:nvPr>
        </p:nvSpPr>
        <p:spPr/>
        <p:txBody>
          <a:bodyPr>
            <a:normAutofit/>
          </a:bodyPr>
          <a:lstStyle/>
          <a:p>
            <a:r>
              <a:rPr lang="en-GB" sz="6600" dirty="0"/>
              <a:t>How Caesar influenced  Communist ideology</a:t>
            </a:r>
          </a:p>
        </p:txBody>
      </p:sp>
      <p:sp>
        <p:nvSpPr>
          <p:cNvPr id="3" name="Subtitle 2">
            <a:extLst>
              <a:ext uri="{FF2B5EF4-FFF2-40B4-BE49-F238E27FC236}">
                <a16:creationId xmlns:a16="http://schemas.microsoft.com/office/drawing/2014/main" id="{8EEAEB18-AF96-C434-F836-E28B81FD1511}"/>
              </a:ext>
            </a:extLst>
          </p:cNvPr>
          <p:cNvSpPr>
            <a:spLocks noGrp="1"/>
          </p:cNvSpPr>
          <p:nvPr>
            <p:ph type="subTitle" idx="1"/>
          </p:nvPr>
        </p:nvSpPr>
        <p:spPr/>
        <p:txBody>
          <a:bodyPr lIns="108000" tIns="72000" rIns="108000" bIns="0">
            <a:normAutofit/>
          </a:bodyPr>
          <a:lstStyle/>
          <a:p>
            <a:pPr algn="l">
              <a:spcBef>
                <a:spcPts val="0"/>
              </a:spcBef>
              <a:spcAft>
                <a:spcPts val="0"/>
              </a:spcAft>
            </a:pPr>
            <a:r>
              <a:rPr lang="en-GB" i="0" dirty="0">
                <a:effectLst/>
              </a:rPr>
              <a:t>HPAH5046</a:t>
            </a:r>
            <a:endParaRPr lang="en-GB" dirty="0"/>
          </a:p>
          <a:p>
            <a:pPr algn="l">
              <a:spcBef>
                <a:spcPts val="0"/>
              </a:spcBef>
              <a:spcAft>
                <a:spcPts val="0"/>
              </a:spcAft>
            </a:pPr>
            <a:r>
              <a:rPr lang="en-GB" dirty="0"/>
              <a:t>Finley Knowles</a:t>
            </a:r>
          </a:p>
          <a:p>
            <a:pPr algn="l">
              <a:spcBef>
                <a:spcPts val="0"/>
              </a:spcBef>
              <a:spcAft>
                <a:spcPts val="0"/>
              </a:spcAft>
            </a:pPr>
            <a:r>
              <a:rPr lang="en-GB" dirty="0"/>
              <a:t>2304020</a:t>
            </a:r>
          </a:p>
        </p:txBody>
      </p:sp>
    </p:spTree>
    <p:extLst>
      <p:ext uri="{BB962C8B-B14F-4D97-AF65-F5344CB8AC3E}">
        <p14:creationId xmlns:p14="http://schemas.microsoft.com/office/powerpoint/2010/main" val="4118672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8A024-943F-5C8B-8456-2C10BD64F23F}"/>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1DEFC834-407B-7D4E-ED9A-4A46E3953976}"/>
              </a:ext>
            </a:extLst>
          </p:cNvPr>
          <p:cNvSpPr>
            <a:spLocks noGrp="1"/>
          </p:cNvSpPr>
          <p:nvPr>
            <p:ph idx="1"/>
          </p:nvPr>
        </p:nvSpPr>
        <p:spPr/>
        <p:txBody>
          <a:bodyPr/>
          <a:lstStyle/>
          <a:p>
            <a:r>
              <a:rPr lang="en-GB" dirty="0"/>
              <a:t>Introduction to Caesar and Communism</a:t>
            </a:r>
          </a:p>
          <a:p>
            <a:r>
              <a:rPr lang="en-GB" dirty="0"/>
              <a:t>Caesar’s Reforms</a:t>
            </a:r>
          </a:p>
          <a:p>
            <a:r>
              <a:rPr lang="en-GB" dirty="0"/>
              <a:t>Ideological Connections</a:t>
            </a:r>
          </a:p>
          <a:p>
            <a:r>
              <a:rPr lang="en-GB" dirty="0"/>
              <a:t>Personal influences</a:t>
            </a:r>
          </a:p>
          <a:p>
            <a:r>
              <a:rPr lang="en-GB" dirty="0"/>
              <a:t>Limitations</a:t>
            </a:r>
          </a:p>
          <a:p>
            <a:r>
              <a:rPr lang="en-GB" dirty="0"/>
              <a:t>Conclusion</a:t>
            </a:r>
          </a:p>
        </p:txBody>
      </p:sp>
    </p:spTree>
    <p:extLst>
      <p:ext uri="{BB962C8B-B14F-4D97-AF65-F5344CB8AC3E}">
        <p14:creationId xmlns:p14="http://schemas.microsoft.com/office/powerpoint/2010/main" val="32006351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C7583-E36C-B2D9-A79A-B6BA808E5963}"/>
              </a:ext>
            </a:extLst>
          </p:cNvPr>
          <p:cNvSpPr>
            <a:spLocks noGrp="1"/>
          </p:cNvSpPr>
          <p:nvPr>
            <p:ph type="title"/>
          </p:nvPr>
        </p:nvSpPr>
        <p:spPr/>
        <p:txBody>
          <a:bodyPr>
            <a:normAutofit/>
          </a:bodyPr>
          <a:lstStyle/>
          <a:p>
            <a:r>
              <a:rPr lang="en-GB" sz="4000" dirty="0"/>
              <a:t>Julius Caesar &amp; Communism</a:t>
            </a:r>
          </a:p>
        </p:txBody>
      </p:sp>
      <p:sp>
        <p:nvSpPr>
          <p:cNvPr id="3" name="Text Placeholder 2">
            <a:extLst>
              <a:ext uri="{FF2B5EF4-FFF2-40B4-BE49-F238E27FC236}">
                <a16:creationId xmlns:a16="http://schemas.microsoft.com/office/drawing/2014/main" id="{E957D919-D018-6B53-6247-4ACB59E8270B}"/>
              </a:ext>
            </a:extLst>
          </p:cNvPr>
          <p:cNvSpPr>
            <a:spLocks noGrp="1"/>
          </p:cNvSpPr>
          <p:nvPr>
            <p:ph type="body" idx="1"/>
          </p:nvPr>
        </p:nvSpPr>
        <p:spPr/>
        <p:txBody>
          <a:bodyPr/>
          <a:lstStyle/>
          <a:p>
            <a:r>
              <a:rPr lang="en-GB" dirty="0"/>
              <a:t>Julius Caesar</a:t>
            </a:r>
          </a:p>
        </p:txBody>
      </p:sp>
      <p:sp>
        <p:nvSpPr>
          <p:cNvPr id="4" name="Content Placeholder 3">
            <a:extLst>
              <a:ext uri="{FF2B5EF4-FFF2-40B4-BE49-F238E27FC236}">
                <a16:creationId xmlns:a16="http://schemas.microsoft.com/office/drawing/2014/main" id="{78212EAF-8BDA-0A15-C786-0BB451E22CCD}"/>
              </a:ext>
            </a:extLst>
          </p:cNvPr>
          <p:cNvSpPr>
            <a:spLocks noGrp="1"/>
          </p:cNvSpPr>
          <p:nvPr>
            <p:ph sz="half" idx="2"/>
          </p:nvPr>
        </p:nvSpPr>
        <p:spPr/>
        <p:txBody>
          <a:bodyPr/>
          <a:lstStyle/>
          <a:p>
            <a:r>
              <a:rPr lang="en-GB" dirty="0"/>
              <a:t>Reforms 59-44 BCE</a:t>
            </a:r>
          </a:p>
          <a:p>
            <a:r>
              <a:rPr lang="en-GB" dirty="0"/>
              <a:t>Political alignment</a:t>
            </a:r>
          </a:p>
          <a:p>
            <a:pPr lvl="1"/>
            <a:r>
              <a:rPr lang="en-GB" dirty="0"/>
              <a:t>Populares</a:t>
            </a:r>
          </a:p>
          <a:p>
            <a:r>
              <a:rPr lang="en-GB" dirty="0"/>
              <a:t>Military and Political Power</a:t>
            </a:r>
          </a:p>
          <a:p>
            <a:pPr lvl="1"/>
            <a:r>
              <a:rPr lang="en-GB" dirty="0"/>
              <a:t>Consul (59 BCE)</a:t>
            </a:r>
          </a:p>
          <a:p>
            <a:pPr lvl="1"/>
            <a:r>
              <a:rPr lang="en-GB" dirty="0"/>
              <a:t>Proconsul (58-50 BCE)</a:t>
            </a:r>
          </a:p>
          <a:p>
            <a:pPr lvl="1"/>
            <a:r>
              <a:rPr lang="en-GB" dirty="0"/>
              <a:t>Dictator (49, 48, 46 BCE)</a:t>
            </a:r>
          </a:p>
          <a:p>
            <a:pPr lvl="1"/>
            <a:r>
              <a:rPr lang="en-GB" dirty="0"/>
              <a:t>Dictator Perpetuo (44 BCE)</a:t>
            </a:r>
          </a:p>
        </p:txBody>
      </p:sp>
      <p:sp>
        <p:nvSpPr>
          <p:cNvPr id="5" name="Text Placeholder 4">
            <a:extLst>
              <a:ext uri="{FF2B5EF4-FFF2-40B4-BE49-F238E27FC236}">
                <a16:creationId xmlns:a16="http://schemas.microsoft.com/office/drawing/2014/main" id="{213F6CD8-9DC7-51E2-3544-9E871EE0ABF7}"/>
              </a:ext>
            </a:extLst>
          </p:cNvPr>
          <p:cNvSpPr>
            <a:spLocks noGrp="1"/>
          </p:cNvSpPr>
          <p:nvPr>
            <p:ph type="body" sz="quarter" idx="3"/>
          </p:nvPr>
        </p:nvSpPr>
        <p:spPr/>
        <p:txBody>
          <a:bodyPr/>
          <a:lstStyle/>
          <a:p>
            <a:r>
              <a:rPr lang="en-GB" dirty="0"/>
              <a:t>Communism</a:t>
            </a:r>
          </a:p>
        </p:txBody>
      </p:sp>
      <p:sp>
        <p:nvSpPr>
          <p:cNvPr id="6" name="Content Placeholder 5">
            <a:extLst>
              <a:ext uri="{FF2B5EF4-FFF2-40B4-BE49-F238E27FC236}">
                <a16:creationId xmlns:a16="http://schemas.microsoft.com/office/drawing/2014/main" id="{0FE61B9A-7B8C-0362-EFE7-DE5A0362A34D}"/>
              </a:ext>
            </a:extLst>
          </p:cNvPr>
          <p:cNvSpPr>
            <a:spLocks noGrp="1"/>
          </p:cNvSpPr>
          <p:nvPr>
            <p:ph sz="quarter" idx="4"/>
          </p:nvPr>
        </p:nvSpPr>
        <p:spPr/>
        <p:txBody>
          <a:bodyPr/>
          <a:lstStyle/>
          <a:p>
            <a:r>
              <a:rPr lang="en-GB" dirty="0"/>
              <a:t>Modern Communism</a:t>
            </a:r>
          </a:p>
          <a:p>
            <a:pPr lvl="1"/>
            <a:r>
              <a:rPr lang="en-GB" dirty="0"/>
              <a:t>19</a:t>
            </a:r>
            <a:r>
              <a:rPr lang="en-GB" baseline="30000" dirty="0"/>
              <a:t>th</a:t>
            </a:r>
            <a:r>
              <a:rPr lang="en-GB" dirty="0"/>
              <a:t> Century</a:t>
            </a:r>
          </a:p>
          <a:p>
            <a:pPr lvl="1"/>
            <a:r>
              <a:rPr lang="en-GB" dirty="0"/>
              <a:t>Ideals</a:t>
            </a:r>
          </a:p>
          <a:p>
            <a:r>
              <a:rPr lang="en-GB" dirty="0"/>
              <a:t>Key figures</a:t>
            </a:r>
          </a:p>
          <a:p>
            <a:pPr lvl="1"/>
            <a:r>
              <a:rPr lang="en-GB" dirty="0"/>
              <a:t>Karl Mark</a:t>
            </a:r>
          </a:p>
          <a:p>
            <a:pPr lvl="1"/>
            <a:r>
              <a:rPr lang="en-GB" dirty="0"/>
              <a:t>Mao Zedong</a:t>
            </a:r>
          </a:p>
          <a:p>
            <a:pPr lvl="1"/>
            <a:r>
              <a:rPr lang="en-GB" dirty="0"/>
              <a:t>Vladimir Lenin</a:t>
            </a:r>
          </a:p>
        </p:txBody>
      </p:sp>
    </p:spTree>
    <p:extLst>
      <p:ext uri="{BB962C8B-B14F-4D97-AF65-F5344CB8AC3E}">
        <p14:creationId xmlns:p14="http://schemas.microsoft.com/office/powerpoint/2010/main" val="3470282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0620C-DF45-5955-D6CC-DBEEFC47A1EE}"/>
              </a:ext>
            </a:extLst>
          </p:cNvPr>
          <p:cNvSpPr>
            <a:spLocks noGrp="1"/>
          </p:cNvSpPr>
          <p:nvPr>
            <p:ph type="title"/>
          </p:nvPr>
        </p:nvSpPr>
        <p:spPr/>
        <p:txBody>
          <a:bodyPr/>
          <a:lstStyle/>
          <a:p>
            <a:r>
              <a:rPr lang="en-GB" dirty="0"/>
              <a:t>Reforms 59-44 BCE</a:t>
            </a:r>
          </a:p>
        </p:txBody>
      </p:sp>
      <p:sp>
        <p:nvSpPr>
          <p:cNvPr id="3" name="Content Placeholder 2">
            <a:extLst>
              <a:ext uri="{FF2B5EF4-FFF2-40B4-BE49-F238E27FC236}">
                <a16:creationId xmlns:a16="http://schemas.microsoft.com/office/drawing/2014/main" id="{F6D2CF71-E688-A8DE-2A8E-49A0F14A3AE5}"/>
              </a:ext>
            </a:extLst>
          </p:cNvPr>
          <p:cNvSpPr>
            <a:spLocks noGrp="1"/>
          </p:cNvSpPr>
          <p:nvPr>
            <p:ph idx="1"/>
          </p:nvPr>
        </p:nvSpPr>
        <p:spPr/>
        <p:txBody>
          <a:bodyPr/>
          <a:lstStyle/>
          <a:p>
            <a:r>
              <a:rPr lang="en-GB" dirty="0"/>
              <a:t>Agrarian Reforms (59 BCE) </a:t>
            </a:r>
            <a:r>
              <a:rPr lang="en-GB" sz="1100" dirty="0"/>
              <a:t>(Gruen, 1974, pp. 60-61)</a:t>
            </a:r>
          </a:p>
          <a:p>
            <a:pPr lvl="1"/>
            <a:r>
              <a:rPr lang="en-GB" dirty="0"/>
              <a:t>Redistribution of land to Pompey's veterans and poor</a:t>
            </a:r>
          </a:p>
          <a:p>
            <a:pPr lvl="2"/>
            <a:r>
              <a:rPr lang="en-GB" dirty="0"/>
              <a:t>Land distribution principles under Communist ideology </a:t>
            </a:r>
            <a:r>
              <a:rPr lang="en-GB" sz="900" dirty="0"/>
              <a:t>(Griffin, 2009, pp. 204-206)</a:t>
            </a:r>
          </a:p>
          <a:p>
            <a:pPr lvl="3"/>
            <a:r>
              <a:rPr lang="en-GB" dirty="0"/>
              <a:t>Communist manifesto </a:t>
            </a:r>
            <a:r>
              <a:rPr lang="en-GB" sz="1100" dirty="0"/>
              <a:t>(Marx &amp; Engels, 1848)</a:t>
            </a:r>
          </a:p>
          <a:p>
            <a:r>
              <a:rPr lang="en-GB" dirty="0"/>
              <a:t>Debt Relief (49 BCE)</a:t>
            </a:r>
          </a:p>
          <a:p>
            <a:pPr lvl="1"/>
            <a:r>
              <a:rPr lang="en-GB" dirty="0"/>
              <a:t>Pre-Civil war prices for property </a:t>
            </a:r>
            <a:r>
              <a:rPr lang="en-GB" sz="1100" dirty="0"/>
              <a:t>(Suetonius, 1913, p 59)</a:t>
            </a:r>
          </a:p>
          <a:p>
            <a:pPr lvl="2"/>
            <a:r>
              <a:rPr lang="en-GB" dirty="0"/>
              <a:t>Communist ideas on exploitation through debt </a:t>
            </a:r>
            <a:r>
              <a:rPr lang="en-GB" sz="900" dirty="0"/>
              <a:t>(Griffin, 2009, p. 210)</a:t>
            </a:r>
          </a:p>
          <a:p>
            <a:r>
              <a:rPr lang="en-GB" dirty="0"/>
              <a:t>Resource distribution (49 BCE)</a:t>
            </a:r>
          </a:p>
          <a:p>
            <a:pPr lvl="1"/>
            <a:r>
              <a:rPr lang="en-GB" dirty="0"/>
              <a:t>Grain and wealth distribution </a:t>
            </a:r>
            <a:r>
              <a:rPr lang="en-GB" sz="1100" dirty="0"/>
              <a:t>(Suetonius, 1913, p 53)</a:t>
            </a:r>
            <a:endParaRPr lang="en-GB" dirty="0"/>
          </a:p>
          <a:p>
            <a:pPr lvl="2"/>
            <a:r>
              <a:rPr lang="en-GB" dirty="0"/>
              <a:t>Communist states use of equity and wealth distribution </a:t>
            </a:r>
            <a:r>
              <a:rPr lang="en-GB" sz="1100" dirty="0"/>
              <a:t>(Griffin, 2009, p. 215)</a:t>
            </a:r>
          </a:p>
          <a:p>
            <a:pPr lvl="2"/>
            <a:endParaRPr lang="en-GB" dirty="0"/>
          </a:p>
        </p:txBody>
      </p:sp>
    </p:spTree>
    <p:extLst>
      <p:ext uri="{BB962C8B-B14F-4D97-AF65-F5344CB8AC3E}">
        <p14:creationId xmlns:p14="http://schemas.microsoft.com/office/powerpoint/2010/main" val="904626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23203-5053-4F08-DB9B-CB9DCF4ABFDF}"/>
              </a:ext>
            </a:extLst>
          </p:cNvPr>
          <p:cNvSpPr>
            <a:spLocks noGrp="1"/>
          </p:cNvSpPr>
          <p:nvPr>
            <p:ph type="title"/>
          </p:nvPr>
        </p:nvSpPr>
        <p:spPr/>
        <p:txBody>
          <a:bodyPr/>
          <a:lstStyle/>
          <a:p>
            <a:r>
              <a:rPr lang="en-GB" dirty="0"/>
              <a:t>Ideological connections</a:t>
            </a:r>
          </a:p>
        </p:txBody>
      </p:sp>
      <p:sp>
        <p:nvSpPr>
          <p:cNvPr id="3" name="Content Placeholder 2">
            <a:extLst>
              <a:ext uri="{FF2B5EF4-FFF2-40B4-BE49-F238E27FC236}">
                <a16:creationId xmlns:a16="http://schemas.microsoft.com/office/drawing/2014/main" id="{D2F85BDD-F3E5-95A4-E93E-DC339501F836}"/>
              </a:ext>
            </a:extLst>
          </p:cNvPr>
          <p:cNvSpPr>
            <a:spLocks noGrp="1"/>
          </p:cNvSpPr>
          <p:nvPr>
            <p:ph idx="1"/>
          </p:nvPr>
        </p:nvSpPr>
        <p:spPr/>
        <p:txBody>
          <a:bodyPr/>
          <a:lstStyle/>
          <a:p>
            <a:r>
              <a:rPr lang="en-GB" dirty="0"/>
              <a:t>Populism</a:t>
            </a:r>
          </a:p>
          <a:p>
            <a:pPr lvl="1"/>
            <a:r>
              <a:rPr lang="en-GB" dirty="0"/>
              <a:t>Rights of Common people against the Elite</a:t>
            </a:r>
          </a:p>
          <a:p>
            <a:pPr lvl="1"/>
            <a:r>
              <a:rPr lang="en-GB" dirty="0"/>
              <a:t>Class struggle within Marxist theory </a:t>
            </a:r>
            <a:r>
              <a:rPr lang="en-GB" sz="1100" dirty="0"/>
              <a:t>(Griffin, 2009, pp. 178-180)</a:t>
            </a:r>
          </a:p>
          <a:p>
            <a:r>
              <a:rPr lang="en-GB" dirty="0"/>
              <a:t>Centralisation of Power</a:t>
            </a:r>
          </a:p>
          <a:p>
            <a:pPr lvl="1"/>
            <a:r>
              <a:rPr lang="en-GB" dirty="0"/>
              <a:t>Reduction in individuals and groups powers</a:t>
            </a:r>
          </a:p>
          <a:p>
            <a:pPr lvl="1"/>
            <a:r>
              <a:rPr lang="en-GB" dirty="0"/>
              <a:t>Non-Monarchical executive power for life</a:t>
            </a:r>
          </a:p>
          <a:p>
            <a:pPr lvl="2"/>
            <a:r>
              <a:rPr lang="en-GB" dirty="0"/>
              <a:t>Similar to Stalinist and Maoist political structures </a:t>
            </a:r>
            <a:r>
              <a:rPr lang="en-GB" sz="1100" dirty="0"/>
              <a:t>(Griffin, 2009, pp. 150-152; Service, 2009)</a:t>
            </a:r>
          </a:p>
          <a:p>
            <a:pPr lvl="2"/>
            <a:endParaRPr lang="en-GB" dirty="0"/>
          </a:p>
        </p:txBody>
      </p:sp>
    </p:spTree>
    <p:extLst>
      <p:ext uri="{BB962C8B-B14F-4D97-AF65-F5344CB8AC3E}">
        <p14:creationId xmlns:p14="http://schemas.microsoft.com/office/powerpoint/2010/main" val="8528841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E1B90-D5A0-0C27-56DB-D16E740E950E}"/>
              </a:ext>
            </a:extLst>
          </p:cNvPr>
          <p:cNvSpPr>
            <a:spLocks noGrp="1"/>
          </p:cNvSpPr>
          <p:nvPr>
            <p:ph type="title"/>
          </p:nvPr>
        </p:nvSpPr>
        <p:spPr/>
        <p:txBody>
          <a:bodyPr/>
          <a:lstStyle/>
          <a:p>
            <a:r>
              <a:rPr lang="en-GB" dirty="0"/>
              <a:t>Personal Influences</a:t>
            </a:r>
          </a:p>
        </p:txBody>
      </p:sp>
      <p:sp>
        <p:nvSpPr>
          <p:cNvPr id="3" name="Content Placeholder 2">
            <a:extLst>
              <a:ext uri="{FF2B5EF4-FFF2-40B4-BE49-F238E27FC236}">
                <a16:creationId xmlns:a16="http://schemas.microsoft.com/office/drawing/2014/main" id="{A7E1B078-3CD4-383F-F1C5-8486368CE316}"/>
              </a:ext>
            </a:extLst>
          </p:cNvPr>
          <p:cNvSpPr>
            <a:spLocks noGrp="1"/>
          </p:cNvSpPr>
          <p:nvPr>
            <p:ph idx="1"/>
          </p:nvPr>
        </p:nvSpPr>
        <p:spPr/>
        <p:txBody>
          <a:bodyPr/>
          <a:lstStyle/>
          <a:p>
            <a:r>
              <a:rPr lang="en-GB" dirty="0"/>
              <a:t>Marx’s comparisons between the fall of the Roman Republic and his contemporary social struggle </a:t>
            </a:r>
          </a:p>
          <a:p>
            <a:pPr lvl="1"/>
            <a:r>
              <a:rPr lang="en-GB" i="1" dirty="0"/>
              <a:t>The Eighteenth Brumaire of Louis Bonaparte </a:t>
            </a:r>
            <a:r>
              <a:rPr lang="en-GB" sz="1100" dirty="0"/>
              <a:t>(Marx, 1852)</a:t>
            </a:r>
          </a:p>
          <a:p>
            <a:r>
              <a:rPr lang="en-GB" dirty="0"/>
              <a:t>Caesar’s control and power in both military and politics </a:t>
            </a:r>
            <a:r>
              <a:rPr lang="en-GB" sz="1100" dirty="0"/>
              <a:t>(Mao, 1937)</a:t>
            </a:r>
          </a:p>
          <a:p>
            <a:pPr lvl="1"/>
            <a:r>
              <a:rPr lang="en-GB" dirty="0"/>
              <a:t>Centralisation of power</a:t>
            </a:r>
          </a:p>
          <a:p>
            <a:pPr lvl="1"/>
            <a:r>
              <a:rPr lang="en-GB" dirty="0"/>
              <a:t>Use of the Military to take political power</a:t>
            </a:r>
          </a:p>
          <a:p>
            <a:pPr lvl="1"/>
            <a:endParaRPr lang="en-GB" dirty="0"/>
          </a:p>
          <a:p>
            <a:endParaRPr lang="en-GB" dirty="0"/>
          </a:p>
        </p:txBody>
      </p:sp>
    </p:spTree>
    <p:extLst>
      <p:ext uri="{BB962C8B-B14F-4D97-AF65-F5344CB8AC3E}">
        <p14:creationId xmlns:p14="http://schemas.microsoft.com/office/powerpoint/2010/main" val="36941428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7AF72-518B-00CA-D316-CB214C0CAC7D}"/>
              </a:ext>
            </a:extLst>
          </p:cNvPr>
          <p:cNvSpPr>
            <a:spLocks noGrp="1"/>
          </p:cNvSpPr>
          <p:nvPr>
            <p:ph type="title"/>
          </p:nvPr>
        </p:nvSpPr>
        <p:spPr/>
        <p:txBody>
          <a:bodyPr/>
          <a:lstStyle/>
          <a:p>
            <a:r>
              <a:rPr lang="en-GB" dirty="0"/>
              <a:t>Limitations</a:t>
            </a:r>
          </a:p>
        </p:txBody>
      </p:sp>
      <p:sp>
        <p:nvSpPr>
          <p:cNvPr id="3" name="Content Placeholder 2">
            <a:extLst>
              <a:ext uri="{FF2B5EF4-FFF2-40B4-BE49-F238E27FC236}">
                <a16:creationId xmlns:a16="http://schemas.microsoft.com/office/drawing/2014/main" id="{6B4E3959-8C4C-C712-FFF7-B30AACA4EED9}"/>
              </a:ext>
            </a:extLst>
          </p:cNvPr>
          <p:cNvSpPr>
            <a:spLocks noGrp="1"/>
          </p:cNvSpPr>
          <p:nvPr>
            <p:ph idx="1"/>
          </p:nvPr>
        </p:nvSpPr>
        <p:spPr/>
        <p:txBody>
          <a:bodyPr/>
          <a:lstStyle/>
          <a:p>
            <a:r>
              <a:rPr lang="en-GB" dirty="0"/>
              <a:t>Unique and different circumstance</a:t>
            </a:r>
          </a:p>
          <a:p>
            <a:pPr lvl="1"/>
            <a:r>
              <a:rPr lang="en-GB" dirty="0"/>
              <a:t>Communism mainly criticises capitalism, which was not yet the system in power</a:t>
            </a:r>
          </a:p>
          <a:p>
            <a:pPr lvl="1"/>
            <a:r>
              <a:rPr lang="en-GB" dirty="0"/>
              <a:t>Reforms were a response to specific circumstances </a:t>
            </a:r>
            <a:r>
              <a:rPr lang="en-GB" sz="1100" dirty="0"/>
              <a:t>(Griffin, 2009, pp. 190-192)</a:t>
            </a:r>
            <a:endParaRPr lang="en-GB" dirty="0"/>
          </a:p>
          <a:p>
            <a:r>
              <a:rPr lang="en-GB" dirty="0"/>
              <a:t>Motivations</a:t>
            </a:r>
          </a:p>
          <a:p>
            <a:pPr lvl="1"/>
            <a:r>
              <a:rPr lang="en-GB" dirty="0"/>
              <a:t>Caesars focus on personal ambition rather than ideological or collective good</a:t>
            </a:r>
          </a:p>
          <a:p>
            <a:r>
              <a:rPr lang="en-GB" dirty="0"/>
              <a:t>Class Abolition</a:t>
            </a:r>
          </a:p>
          <a:p>
            <a:pPr lvl="1"/>
            <a:r>
              <a:rPr lang="en-GB" dirty="0"/>
              <a:t>Support of lower classes not the removal of classes</a:t>
            </a:r>
          </a:p>
        </p:txBody>
      </p:sp>
    </p:spTree>
    <p:extLst>
      <p:ext uri="{BB962C8B-B14F-4D97-AF65-F5344CB8AC3E}">
        <p14:creationId xmlns:p14="http://schemas.microsoft.com/office/powerpoint/2010/main" val="14415195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E2E93-9D8A-A59F-B48A-DD9BDFE09D88}"/>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A7E28ED5-79BB-0FA4-BB15-1068DC5F543F}"/>
              </a:ext>
            </a:extLst>
          </p:cNvPr>
          <p:cNvSpPr>
            <a:spLocks noGrp="1"/>
          </p:cNvSpPr>
          <p:nvPr>
            <p:ph idx="1"/>
          </p:nvPr>
        </p:nvSpPr>
        <p:spPr/>
        <p:txBody>
          <a:bodyPr/>
          <a:lstStyle/>
          <a:p>
            <a:r>
              <a:rPr lang="en-GB" dirty="0"/>
              <a:t>Whilst Julius Caesar does seem to have some influence on the methodology of Communist leaders and movements, his influence on the ideology of Communism was mainly indirect, as his motivations and beliefs were mostly aimed towards his own benefit and power</a:t>
            </a:r>
          </a:p>
        </p:txBody>
      </p:sp>
    </p:spTree>
    <p:extLst>
      <p:ext uri="{BB962C8B-B14F-4D97-AF65-F5344CB8AC3E}">
        <p14:creationId xmlns:p14="http://schemas.microsoft.com/office/powerpoint/2010/main" val="4200313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55E84-0606-0330-C8D3-E86F6B06F8C1}"/>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8B0ADB2C-3806-7DE9-8570-A5BA020897F6}"/>
              </a:ext>
            </a:extLst>
          </p:cNvPr>
          <p:cNvSpPr>
            <a:spLocks noGrp="1"/>
          </p:cNvSpPr>
          <p:nvPr>
            <p:ph idx="1"/>
          </p:nvPr>
        </p:nvSpPr>
        <p:spPr/>
        <p:txBody>
          <a:bodyPr/>
          <a:lstStyle/>
          <a:p>
            <a:r>
              <a:rPr lang="en-GB" dirty="0"/>
              <a:t>Griffin, M. (2009). </a:t>
            </a:r>
            <a:r>
              <a:rPr lang="en-GB" i="1" dirty="0"/>
              <a:t>A Companion to Julius Caesar</a:t>
            </a:r>
            <a:r>
              <a:rPr lang="en-GB" dirty="0"/>
              <a:t>. Wiley-Blackwell.</a:t>
            </a:r>
          </a:p>
          <a:p>
            <a:r>
              <a:rPr lang="en-GB" dirty="0"/>
              <a:t>Marx, K., &amp; Engels, F. (1848). </a:t>
            </a:r>
            <a:r>
              <a:rPr lang="en-GB" i="1" dirty="0"/>
              <a:t>The Communist Manifesto</a:t>
            </a:r>
            <a:r>
              <a:rPr lang="en-GB" dirty="0"/>
              <a:t>.</a:t>
            </a:r>
          </a:p>
          <a:p>
            <a:r>
              <a:rPr lang="en-GB" dirty="0"/>
              <a:t>Marx, K. (1852). </a:t>
            </a:r>
            <a:r>
              <a:rPr lang="en-GB" i="1" dirty="0"/>
              <a:t>The Eighteenth Brumaire of Louis Bonaparte</a:t>
            </a:r>
            <a:r>
              <a:rPr lang="en-GB" dirty="0"/>
              <a:t>.</a:t>
            </a:r>
          </a:p>
          <a:p>
            <a:r>
              <a:rPr lang="en-GB" dirty="0"/>
              <a:t>Mao, Z. (1937). </a:t>
            </a:r>
            <a:r>
              <a:rPr lang="en-GB" i="1" dirty="0"/>
              <a:t>On Protracted War</a:t>
            </a:r>
            <a:r>
              <a:rPr lang="en-GB" dirty="0"/>
              <a:t>.</a:t>
            </a:r>
          </a:p>
          <a:p>
            <a:r>
              <a:rPr lang="en-GB" dirty="0"/>
              <a:t>Service, R. (2009). </a:t>
            </a:r>
            <a:r>
              <a:rPr lang="en-GB" i="1" dirty="0"/>
              <a:t>A History of Modern Russia: From Tsarism to the Twenty-first Century</a:t>
            </a:r>
            <a:r>
              <a:rPr lang="en-GB" dirty="0"/>
              <a:t>. Harvard University Press.</a:t>
            </a:r>
          </a:p>
        </p:txBody>
      </p:sp>
    </p:spTree>
    <p:extLst>
      <p:ext uri="{BB962C8B-B14F-4D97-AF65-F5344CB8AC3E}">
        <p14:creationId xmlns:p14="http://schemas.microsoft.com/office/powerpoint/2010/main" val="3521215527"/>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13" ma:contentTypeDescription="Create a new document." ma:contentTypeScope="" ma:versionID="e6c781611c0372eb7497953594f88138">
  <xsd:schema xmlns:xsd="http://www.w3.org/2001/XMLSchema" xmlns:xs="http://www.w3.org/2001/XMLSchema" xmlns:p="http://schemas.microsoft.com/office/2006/metadata/properties" xmlns:ns3="ad7316b1-23f1-480c-8fa6-cbf037f4db9c" xmlns:ns4="bd2b2a82-bc2e-4fcc-b8ad-fd63686c78d2" targetNamespace="http://schemas.microsoft.com/office/2006/metadata/properties" ma:root="true" ma:fieldsID="9c55f2ad754f8e4ce0504bb370a42bb9" ns3:_="" ns4:_="">
    <xsd:import namespace="ad7316b1-23f1-480c-8fa6-cbf037f4db9c"/>
    <xsd:import namespace="bd2b2a82-bc2e-4fcc-b8ad-fd63686c78d2"/>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ServiceDateTaken" ma:index="20"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d2b2a82-bc2e-4fcc-b8ad-fd63686c78d2"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Props1.xml><?xml version="1.0" encoding="utf-8"?>
<ds:datastoreItem xmlns:ds="http://schemas.openxmlformats.org/officeDocument/2006/customXml" ds:itemID="{F88CF29B-1FF0-4244-862E-5BB41B1CFA4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bd2b2a82-bc2e-4fcc-b8ad-fd63686c7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C387585-6E86-458C-BD1A-C7AFA2D6AFE9}">
  <ds:schemaRefs>
    <ds:schemaRef ds:uri="http://schemas.microsoft.com/sharepoint/v3/contenttype/forms"/>
  </ds:schemaRefs>
</ds:datastoreItem>
</file>

<file path=customXml/itemProps3.xml><?xml version="1.0" encoding="utf-8"?>
<ds:datastoreItem xmlns:ds="http://schemas.openxmlformats.org/officeDocument/2006/customXml" ds:itemID="{BE095D48-B7B0-4F00-A856-9985ED0C8557}">
  <ds:schemaRefs>
    <ds:schemaRef ds:uri="http://purl.org/dc/elements/1.1/"/>
    <ds:schemaRef ds:uri="http://schemas.microsoft.com/office/2006/documentManagement/types"/>
    <ds:schemaRef ds:uri="bd2b2a82-bc2e-4fcc-b8ad-fd63686c78d2"/>
    <ds:schemaRef ds:uri="http://schemas.microsoft.com/office/2006/metadata/properties"/>
    <ds:schemaRef ds:uri="http://purl.org/dc/terms/"/>
    <ds:schemaRef ds:uri="http://purl.org/dc/dcmitype/"/>
    <ds:schemaRef ds:uri="http://www.w3.org/XML/1998/namespace"/>
    <ds:schemaRef ds:uri="http://schemas.microsoft.com/office/infopath/2007/PartnerControls"/>
    <ds:schemaRef ds:uri="http://schemas.openxmlformats.org/package/2006/metadata/core-properties"/>
    <ds:schemaRef ds:uri="ad7316b1-23f1-480c-8fa6-cbf037f4db9c"/>
  </ds:schemaRefs>
</ds:datastoreItem>
</file>

<file path=docProps/app.xml><?xml version="1.0" encoding="utf-8"?>
<Properties xmlns="http://schemas.openxmlformats.org/officeDocument/2006/extended-properties" xmlns:vt="http://schemas.openxmlformats.org/officeDocument/2006/docPropsVTypes">
  <Template>TM03457515[[fn=View]]</Template>
  <TotalTime>308</TotalTime>
  <Words>489</Words>
  <Application>Microsoft Office PowerPoint</Application>
  <PresentationFormat>Widescreen</PresentationFormat>
  <Paragraphs>70</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Century Schoolbook</vt:lpstr>
      <vt:lpstr>Wingdings 2</vt:lpstr>
      <vt:lpstr>View</vt:lpstr>
      <vt:lpstr>How Caesar influenced  Communist ideology</vt:lpstr>
      <vt:lpstr>Contents</vt:lpstr>
      <vt:lpstr>Julius Caesar &amp; Communism</vt:lpstr>
      <vt:lpstr>Reforms 59-44 BCE</vt:lpstr>
      <vt:lpstr>Ideological connections</vt:lpstr>
      <vt:lpstr>Personal Influences</vt:lpstr>
      <vt:lpstr>Limitations</vt:lpstr>
      <vt:lpstr>Conclusion</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Finley Knowles (2304020)</dc:creator>
  <cp:lastModifiedBy>Finley Knowles (2304020)</cp:lastModifiedBy>
  <cp:revision>1</cp:revision>
  <dcterms:created xsi:type="dcterms:W3CDTF">2025-02-02T15:49:52Z</dcterms:created>
  <dcterms:modified xsi:type="dcterms:W3CDTF">2025-02-02T20:58:34Z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