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2351"/>
    <p:restoredTop sz="96327"/>
  </p:normalViewPr>
  <p:slideViewPr>
    <p:cSldViewPr snapToGrid="0">
      <p:cViewPr varScale="1">
        <p:scale>
          <a:sx n="124" d="100"/>
          <a:sy n="124" d="100"/>
        </p:scale>
        <p:origin x="208" y="26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C28454-F8D0-D65D-FEDC-08D73D26FB3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D72232D-CAAC-7200-037E-488603F8465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B49E189-23D5-3B22-145F-1D7655980E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35DA54-260F-1D44-A4A3-F92FD4F347E6}" type="datetimeFigureOut">
              <a:rPr lang="en-US" smtClean="0"/>
              <a:t>11/8/22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A17620-CAEB-4377-64E1-4DBDC4F4CD1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5FD0B87-CB24-EE65-E51F-8BEF005DD6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A436C6-90F1-364A-83FC-47F7E6B87C3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4075066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000C9F-4F86-AD03-F593-1F8FB2DF4C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7F0A80-76E4-9287-DFAB-EA2C74D5797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1C6E36B-C663-F74B-7AB9-1DAD9CC2BE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35DA54-260F-1D44-A4A3-F92FD4F347E6}" type="datetimeFigureOut">
              <a:rPr lang="en-US" smtClean="0"/>
              <a:t>11/8/22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BCABF86-EFEA-19AA-60A0-2089C28334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CA502A2-FC96-9E80-D380-8A780129F0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A436C6-90F1-364A-83FC-47F7E6B87C3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7285997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7E2FD6-FCDC-39EB-D3FB-D6109AC677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ABED6DA-F937-A76B-810B-F8A8C43D2B9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CD1D5BD-15ED-CC00-AA62-BE005908CA3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35DA54-260F-1D44-A4A3-F92FD4F347E6}" type="datetimeFigureOut">
              <a:rPr lang="en-US" smtClean="0"/>
              <a:t>11/8/22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308E4C1-F83D-8038-C187-F7084C247C1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1D9F226-0802-59D6-2235-2EB8D75E69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A436C6-90F1-364A-83FC-47F7E6B87C3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823431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F7A719-C3C6-4102-2AE3-7E65D5AABE3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334DFC-5F2F-054E-FFD2-CC41BA29A95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5EAA4D9-E94D-9C00-F054-153ECFB3BFC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D3899D6-A5D1-EE49-7112-A07C5379F2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35DA54-260F-1D44-A4A3-F92FD4F347E6}" type="datetimeFigureOut">
              <a:rPr lang="en-US" smtClean="0"/>
              <a:t>11/8/22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178BA71-6612-5A03-6D17-6E27AA1C52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23A17A8-4437-CDB5-08FC-A09AC39BCE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A436C6-90F1-364A-83FC-47F7E6B87C3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6806947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208AD1-B5D9-AA3C-09C1-3A0F896A10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A37FA16-FD24-5659-52A3-96AA656A3DC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9404219-43B4-D662-4CEB-FEBC4FCBC5B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B9854E3-C38E-F3EA-22AB-CDC8A426803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92E98DE-63D3-9BB5-659C-064BA3DE1F7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7025258-77BA-672D-7842-9AEA8C0F17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35DA54-260F-1D44-A4A3-F92FD4F347E6}" type="datetimeFigureOut">
              <a:rPr lang="en-US" smtClean="0"/>
              <a:t>11/8/22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47DE4BD-01FF-3F40-7188-313C42DE2F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F27AD86-A39B-507F-00E5-A9CA1F5785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A436C6-90F1-364A-83FC-47F7E6B87C3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019542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6FF01B-2756-DAE1-A78C-DB77DB37564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36A6D16-183A-A207-9D59-3A8E094D0F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35DA54-260F-1D44-A4A3-F92FD4F347E6}" type="datetimeFigureOut">
              <a:rPr lang="en-US" smtClean="0"/>
              <a:t>11/8/22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875DEDB-201A-BBC0-5FEF-0136B7B4B4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BAD8D36-4CAE-1B34-2467-B2C1079DF8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A436C6-90F1-364A-83FC-47F7E6B87C3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2767109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6674E82-EB62-2C27-A140-D6C04240D87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35DA54-260F-1D44-A4A3-F92FD4F347E6}" type="datetimeFigureOut">
              <a:rPr lang="en-US" smtClean="0"/>
              <a:t>11/8/22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ADAF7B2-0B62-DD03-14C4-2B5B7975B76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FEAE495-310D-E131-DFFC-6BDE903617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A436C6-90F1-364A-83FC-47F7E6B87C3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579588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DD6DE5-1848-75EE-7AA6-950FF0A3FF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A36837-A109-947C-E1F8-77EC87F71C2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F1326BC-516C-2F0A-71AF-D3ABAFF091E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461B095-647F-4311-E922-F5200764B89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35DA54-260F-1D44-A4A3-F92FD4F347E6}" type="datetimeFigureOut">
              <a:rPr lang="en-US" smtClean="0"/>
              <a:t>11/8/22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A3F49EE-0B6C-5DD0-3936-21AE94ED13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BEE85BC-E471-7580-6227-2BAF2716F6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A436C6-90F1-364A-83FC-47F7E6B87C3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9222636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8C4F7D-7057-C238-05F0-FB738A525F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12DCD04-F06B-AC90-E9AF-0F89C1DB32C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F2F5016-6B00-E988-5015-A4EA7A72504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D4099A8-1C97-4692-86D0-46A2D38D92D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35DA54-260F-1D44-A4A3-F92FD4F347E6}" type="datetimeFigureOut">
              <a:rPr lang="en-US" smtClean="0"/>
              <a:t>11/8/22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DB79781-2396-6942-3934-6B24FD463B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C91B4D9-A41D-F211-3AD5-07EF0ACD6F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A436C6-90F1-364A-83FC-47F7E6B87C3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0812435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4A8452-939E-1FA9-1B52-48F67E93925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9DB3A6B-0899-4A24-BF06-C01FB53436F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0A1309C-0224-3A38-4270-33961E17BC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35DA54-260F-1D44-A4A3-F92FD4F347E6}" type="datetimeFigureOut">
              <a:rPr lang="en-US" smtClean="0"/>
              <a:t>11/8/22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CD32044-3DEC-6C4B-443B-9737F8A79DE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47AD245-C7DD-ACB8-CE7F-0C4F772B70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A436C6-90F1-364A-83FC-47F7E6B87C3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314758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D948F15-B7D1-3FE4-6981-BF7A504A4FD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0AEE80A-D354-5C67-3D68-D822B570E9E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4FA038B-0169-0ADB-B6D9-E55B341A92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35DA54-260F-1D44-A4A3-F92FD4F347E6}" type="datetimeFigureOut">
              <a:rPr lang="en-US" smtClean="0"/>
              <a:t>11/8/22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50F0721-F4FC-AE8D-84E3-8BFB3D9DEC9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EFA390A-5B8F-9BB2-62A7-5263008D36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A436C6-90F1-364A-83FC-47F7E6B87C3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2936986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AE54278-234C-53A2-2F4A-308B8DF39F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8383D41-0DC5-BDBD-19DC-7710BB892DF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BDE4EF6-89D1-0F28-6EC9-1B145B1A6DA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D35DA54-260F-1D44-A4A3-F92FD4F347E6}" type="datetimeFigureOut">
              <a:rPr lang="en-US" smtClean="0"/>
              <a:t>11/8/22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5BB2BF2-AC46-6768-DE75-8625DC054AD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0781D45-8EA1-02CE-28F5-94FE7FE1460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5A436C6-90F1-364A-83FC-47F7E6B87C3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529690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4" Type="http://schemas.openxmlformats.org/officeDocument/2006/relationships/image" Target="../media/image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2E6852-307C-821C-B248-2ACE2846D95D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/>
              <a:t>Room Booking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59194BF-5094-EB82-E7AB-165DCC360D6E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algn="ctr"/>
            <a:r>
              <a:rPr lang="en-US" sz="2800" dirty="0" err="1"/>
              <a:t>Esab</a:t>
            </a:r>
            <a:r>
              <a:rPr lang="en-US" sz="2800" dirty="0"/>
              <a:t> Ali</a:t>
            </a:r>
            <a:r>
              <a:rPr lang="en-GB" sz="2800" dirty="0"/>
              <a:t> (2110102)</a:t>
            </a:r>
          </a:p>
          <a:p>
            <a:pPr algn="ctr"/>
            <a:r>
              <a:rPr lang="en-GB" sz="2400" dirty="0"/>
              <a:t>Lecturer: Rodrigo</a:t>
            </a:r>
            <a:r>
              <a:rPr lang="en-GB" sz="2400" b="1" dirty="0">
                <a:effectLst/>
              </a:rPr>
              <a:t> </a:t>
            </a:r>
            <a:r>
              <a:rPr lang="en-GB" sz="2400" dirty="0">
                <a:effectLst/>
              </a:rPr>
              <a:t>F. Aguilera</a:t>
            </a:r>
            <a:r>
              <a:rPr lang="en-GB" sz="2400" dirty="0">
                <a:effectLst/>
                <a:latin typeface="Calibri" panose="020F0502020204030204" pitchFamily="34" charset="0"/>
              </a:rPr>
              <a:t> 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44666884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4DBA88-108E-D746-C3D0-89111DA3F1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000" y="365125"/>
            <a:ext cx="10515600" cy="1011949"/>
          </a:xfrm>
        </p:spPr>
        <p:txBody>
          <a:bodyPr>
            <a:normAutofit/>
          </a:bodyPr>
          <a:lstStyle/>
          <a:p>
            <a:r>
              <a:rPr lang="en-US" sz="2800" dirty="0"/>
              <a:t>Me </a:t>
            </a:r>
            <a:r>
              <a:rPr lang="en-US" sz="2800" dirty="0" err="1"/>
              <a:t>Gustaria</a:t>
            </a:r>
            <a:r>
              <a:rPr lang="en-US" sz="2800" dirty="0"/>
              <a:t> </a:t>
            </a:r>
            <a:r>
              <a:rPr lang="en-US" sz="2800" dirty="0" err="1"/>
              <a:t>hacer</a:t>
            </a:r>
            <a:r>
              <a:rPr lang="en-US" sz="2800" dirty="0"/>
              <a:t> </a:t>
            </a:r>
            <a:r>
              <a:rPr lang="en-US" sz="2800" dirty="0" err="1"/>
              <a:t>una</a:t>
            </a:r>
            <a:r>
              <a:rPr lang="en-US" sz="2800" dirty="0"/>
              <a:t> reserve…</a:t>
            </a:r>
            <a:br>
              <a:rPr lang="en-US" sz="2800" dirty="0"/>
            </a:br>
            <a:r>
              <a:rPr lang="en-US" sz="2800" dirty="0"/>
              <a:t>I would like to make a reservation…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B3EEE2C-0CCB-C38D-3B3B-5D231ABB855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8236" y="1908313"/>
            <a:ext cx="1530625" cy="4268650"/>
          </a:xfrm>
        </p:spPr>
        <p:txBody>
          <a:bodyPr>
            <a:normAutofit fontScale="40000" lnSpcReduction="20000"/>
          </a:bodyPr>
          <a:lstStyle/>
          <a:p>
            <a:r>
              <a:rPr lang="en-GB" dirty="0" err="1">
                <a:effectLst/>
                <a:latin typeface="Helvetica" pitchFamily="2" charset="0"/>
              </a:rPr>
              <a:t>Recepcionista</a:t>
            </a:r>
            <a:r>
              <a:rPr lang="en-GB" dirty="0">
                <a:effectLst/>
                <a:latin typeface="Helvetica" pitchFamily="2" charset="0"/>
              </a:rPr>
              <a:t>:          </a:t>
            </a:r>
          </a:p>
          <a:p>
            <a:r>
              <a:rPr lang="en-GB" dirty="0">
                <a:effectLst/>
                <a:latin typeface="Helvetica" pitchFamily="2" charset="0"/>
              </a:rPr>
              <a:t>Sr. </a:t>
            </a:r>
            <a:r>
              <a:rPr lang="en-GB" dirty="0" err="1">
                <a:latin typeface="Helvetica" pitchFamily="2" charset="0"/>
              </a:rPr>
              <a:t>Esab</a:t>
            </a:r>
            <a:r>
              <a:rPr lang="en-GB" dirty="0">
                <a:effectLst/>
                <a:latin typeface="Helvetica" pitchFamily="2" charset="0"/>
              </a:rPr>
              <a:t>:</a:t>
            </a:r>
          </a:p>
          <a:p>
            <a:r>
              <a:rPr lang="en-GB" dirty="0" err="1">
                <a:effectLst/>
                <a:latin typeface="Helvetica" pitchFamily="2" charset="0"/>
              </a:rPr>
              <a:t>Recepcionista</a:t>
            </a:r>
            <a:r>
              <a:rPr lang="en-GB" dirty="0">
                <a:effectLst/>
                <a:latin typeface="Helvetica" pitchFamily="2" charset="0"/>
              </a:rPr>
              <a:t>:</a:t>
            </a:r>
          </a:p>
          <a:p>
            <a:r>
              <a:rPr lang="en-GB" dirty="0">
                <a:effectLst/>
                <a:latin typeface="Helvetica" pitchFamily="2" charset="0"/>
              </a:rPr>
              <a:t>Sr. </a:t>
            </a:r>
            <a:r>
              <a:rPr lang="en-GB" dirty="0" err="1">
                <a:latin typeface="Helvetica" pitchFamily="2" charset="0"/>
              </a:rPr>
              <a:t>Esab</a:t>
            </a:r>
            <a:r>
              <a:rPr lang="en-GB" dirty="0">
                <a:effectLst/>
                <a:latin typeface="Helvetica" pitchFamily="2" charset="0"/>
              </a:rPr>
              <a:t>:</a:t>
            </a:r>
          </a:p>
          <a:p>
            <a:r>
              <a:rPr lang="en-GB" dirty="0" err="1">
                <a:effectLst/>
                <a:latin typeface="Helvetica" pitchFamily="2" charset="0"/>
              </a:rPr>
              <a:t>Recepcionista</a:t>
            </a:r>
            <a:r>
              <a:rPr lang="en-GB" dirty="0">
                <a:effectLst/>
                <a:latin typeface="Helvetica" pitchFamily="2" charset="0"/>
              </a:rPr>
              <a:t>:</a:t>
            </a:r>
          </a:p>
          <a:p>
            <a:r>
              <a:rPr lang="en-GB" dirty="0">
                <a:effectLst/>
                <a:latin typeface="Helvetica" pitchFamily="2" charset="0"/>
              </a:rPr>
              <a:t>Sr. </a:t>
            </a:r>
            <a:r>
              <a:rPr lang="en-GB" dirty="0" err="1">
                <a:latin typeface="Helvetica" pitchFamily="2" charset="0"/>
              </a:rPr>
              <a:t>Esab</a:t>
            </a:r>
            <a:r>
              <a:rPr lang="en-GB" dirty="0">
                <a:effectLst/>
                <a:latin typeface="Helvetica" pitchFamily="2" charset="0"/>
              </a:rPr>
              <a:t>:</a:t>
            </a:r>
          </a:p>
          <a:p>
            <a:r>
              <a:rPr lang="en-GB" dirty="0" err="1">
                <a:effectLst/>
                <a:latin typeface="Helvetica" pitchFamily="2" charset="0"/>
              </a:rPr>
              <a:t>Recepcionista</a:t>
            </a:r>
            <a:r>
              <a:rPr lang="en-GB" dirty="0">
                <a:effectLst/>
                <a:latin typeface="Helvetica" pitchFamily="2" charset="0"/>
              </a:rPr>
              <a:t>:</a:t>
            </a:r>
          </a:p>
          <a:p>
            <a:r>
              <a:rPr lang="en-GB" dirty="0">
                <a:effectLst/>
                <a:latin typeface="Helvetica" pitchFamily="2" charset="0"/>
              </a:rPr>
              <a:t>Sr. </a:t>
            </a:r>
            <a:r>
              <a:rPr lang="en-GB" dirty="0" err="1">
                <a:latin typeface="Helvetica" pitchFamily="2" charset="0"/>
              </a:rPr>
              <a:t>Esab</a:t>
            </a:r>
            <a:r>
              <a:rPr lang="en-GB" dirty="0">
                <a:effectLst/>
                <a:latin typeface="Helvetica" pitchFamily="2" charset="0"/>
              </a:rPr>
              <a:t>:</a:t>
            </a:r>
          </a:p>
          <a:p>
            <a:r>
              <a:rPr lang="en-GB" dirty="0">
                <a:effectLst/>
                <a:latin typeface="Helvetica" pitchFamily="2" charset="0"/>
              </a:rPr>
              <a:t>• </a:t>
            </a:r>
            <a:r>
              <a:rPr lang="en-GB" dirty="0" err="1">
                <a:effectLst/>
                <a:latin typeface="Helvetica" pitchFamily="2" charset="0"/>
              </a:rPr>
              <a:t>Recepcionista</a:t>
            </a:r>
            <a:r>
              <a:rPr lang="en-GB" dirty="0">
                <a:effectLst/>
                <a:latin typeface="Helvetica" pitchFamily="2" charset="0"/>
              </a:rPr>
              <a:t>:</a:t>
            </a:r>
          </a:p>
          <a:p>
            <a:r>
              <a:rPr lang="en-GB" dirty="0">
                <a:effectLst/>
                <a:latin typeface="Helvetica" pitchFamily="2" charset="0"/>
              </a:rPr>
              <a:t>Sr. </a:t>
            </a:r>
            <a:r>
              <a:rPr lang="en-GB" dirty="0" err="1">
                <a:latin typeface="Helvetica" pitchFamily="2" charset="0"/>
              </a:rPr>
              <a:t>Esab</a:t>
            </a:r>
            <a:r>
              <a:rPr lang="en-GB" dirty="0">
                <a:effectLst/>
                <a:latin typeface="Helvetica" pitchFamily="2" charset="0"/>
              </a:rPr>
              <a:t>:</a:t>
            </a:r>
          </a:p>
          <a:p>
            <a:r>
              <a:rPr lang="en-GB" dirty="0" err="1">
                <a:effectLst/>
                <a:latin typeface="Helvetica" pitchFamily="2" charset="0"/>
              </a:rPr>
              <a:t>Recepcionista</a:t>
            </a:r>
            <a:r>
              <a:rPr lang="en-GB" dirty="0">
                <a:effectLst/>
                <a:latin typeface="Helvetica" pitchFamily="2" charset="0"/>
              </a:rPr>
              <a:t>:</a:t>
            </a:r>
          </a:p>
          <a:p>
            <a:r>
              <a:rPr lang="en-GB" dirty="0">
                <a:effectLst/>
                <a:latin typeface="Helvetica" pitchFamily="2" charset="0"/>
              </a:rPr>
              <a:t>Sr. </a:t>
            </a:r>
            <a:r>
              <a:rPr lang="en-GB" dirty="0" err="1">
                <a:latin typeface="Helvetica" pitchFamily="2" charset="0"/>
              </a:rPr>
              <a:t>Esab</a:t>
            </a:r>
            <a:r>
              <a:rPr lang="en-GB" dirty="0">
                <a:effectLst/>
                <a:latin typeface="Helvetica" pitchFamily="2" charset="0"/>
              </a:rPr>
              <a:t>:</a:t>
            </a:r>
          </a:p>
          <a:p>
            <a:r>
              <a:rPr lang="en-GB" dirty="0" err="1">
                <a:effectLst/>
                <a:latin typeface="Helvetica" pitchFamily="2" charset="0"/>
              </a:rPr>
              <a:t>Recepcionista</a:t>
            </a:r>
            <a:r>
              <a:rPr lang="en-GB" dirty="0">
                <a:effectLst/>
                <a:latin typeface="Helvetica" pitchFamily="2" charset="0"/>
              </a:rPr>
              <a:t>:</a:t>
            </a:r>
          </a:p>
          <a:p>
            <a:r>
              <a:rPr lang="en-GB" dirty="0">
                <a:effectLst/>
                <a:latin typeface="Helvetica" pitchFamily="2" charset="0"/>
              </a:rPr>
              <a:t>Sr. </a:t>
            </a:r>
            <a:r>
              <a:rPr lang="en-GB" dirty="0" err="1">
                <a:latin typeface="Helvetica" pitchFamily="2" charset="0"/>
              </a:rPr>
              <a:t>Esab</a:t>
            </a:r>
            <a:r>
              <a:rPr lang="en-GB" dirty="0">
                <a:effectLst/>
                <a:latin typeface="Helvetica" pitchFamily="2" charset="0"/>
              </a:rPr>
              <a:t>:</a:t>
            </a:r>
          </a:p>
          <a:p>
            <a:r>
              <a:rPr lang="en-GB" dirty="0" err="1">
                <a:effectLst/>
                <a:latin typeface="Helvetica" pitchFamily="2" charset="0"/>
              </a:rPr>
              <a:t>Recepcionista</a:t>
            </a:r>
            <a:r>
              <a:rPr lang="en-GB" dirty="0">
                <a:effectLst/>
                <a:latin typeface="Helvetica" pitchFamily="2" charset="0"/>
              </a:rPr>
              <a:t>:</a:t>
            </a:r>
          </a:p>
          <a:p>
            <a:r>
              <a:rPr lang="en-GB" dirty="0">
                <a:effectLst/>
                <a:latin typeface="Helvetica" pitchFamily="2" charset="0"/>
              </a:rPr>
              <a:t>Sr. </a:t>
            </a:r>
            <a:r>
              <a:rPr lang="en-GB" dirty="0" err="1">
                <a:latin typeface="Helvetica" pitchFamily="2" charset="0"/>
              </a:rPr>
              <a:t>Esab</a:t>
            </a:r>
            <a:r>
              <a:rPr lang="en-GB" dirty="0">
                <a:effectLst/>
                <a:latin typeface="Helvetica" pitchFamily="2" charset="0"/>
              </a:rPr>
              <a:t>:</a:t>
            </a:r>
          </a:p>
          <a:p>
            <a:r>
              <a:rPr lang="en-GB" dirty="0" err="1">
                <a:effectLst/>
                <a:latin typeface="Helvetica" pitchFamily="2" charset="0"/>
              </a:rPr>
              <a:t>Recepcionista</a:t>
            </a:r>
            <a:r>
              <a:rPr lang="en-GB" dirty="0">
                <a:effectLst/>
                <a:latin typeface="Helvetica" pitchFamily="2" charset="0"/>
              </a:rPr>
              <a:t>:</a:t>
            </a:r>
          </a:p>
          <a:p>
            <a:pPr marL="0" indent="0">
              <a:buNone/>
            </a:pPr>
            <a:endParaRPr lang="en-US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F281B3A-DF3A-CC57-D97F-AE99B583834B}"/>
              </a:ext>
            </a:extLst>
          </p:cNvPr>
          <p:cNvSpPr txBox="1"/>
          <p:nvPr/>
        </p:nvSpPr>
        <p:spPr>
          <a:xfrm>
            <a:off x="1620000" y="1872000"/>
            <a:ext cx="9142655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GB" sz="11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Buenos días! Hotel San 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Diego</a:t>
            </a:r>
            <a:r>
              <a:rPr lang="en-GB" sz="11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Como le </a:t>
            </a:r>
            <a:r>
              <a:rPr lang="en-GB" sz="110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puedo</a:t>
            </a:r>
            <a:r>
              <a:rPr lang="en-GB" sz="11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10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ayudar</a:t>
            </a:r>
            <a:r>
              <a:rPr lang="en-GB" sz="11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? (How may I help you)</a:t>
            </a:r>
          </a:p>
          <a:p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DA5E292-800E-860A-6CBE-FAA4F4EA4A28}"/>
              </a:ext>
            </a:extLst>
          </p:cNvPr>
          <p:cNvSpPr txBox="1"/>
          <p:nvPr/>
        </p:nvSpPr>
        <p:spPr>
          <a:xfrm>
            <a:off x="1620000" y="2088000"/>
            <a:ext cx="6887817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Buenos días! Me </a:t>
            </a:r>
            <a:r>
              <a:rPr lang="en-GB" sz="110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gustaría</a:t>
            </a:r>
            <a:r>
              <a:rPr lang="en-GB" sz="11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10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reservar</a:t>
            </a:r>
            <a:r>
              <a:rPr lang="en-GB" sz="11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10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una</a:t>
            </a:r>
            <a:r>
              <a:rPr lang="en-GB" sz="11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10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habitación</a:t>
            </a:r>
            <a:r>
              <a:rPr lang="en-GB" sz="11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10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en</a:t>
            </a:r>
            <a:r>
              <a:rPr lang="en-GB" sz="11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10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el</a:t>
            </a:r>
            <a:r>
              <a:rPr lang="en-GB" sz="11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hotel. (Make a reservation)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52555B3-0730-BE83-FB9B-015C04CDB601}"/>
              </a:ext>
            </a:extLst>
          </p:cNvPr>
          <p:cNvSpPr txBox="1"/>
          <p:nvPr/>
        </p:nvSpPr>
        <p:spPr>
          <a:xfrm>
            <a:off x="1620000" y="2340000"/>
            <a:ext cx="7040934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100" dirty="0" err="1">
                <a:latin typeface="Arial" panose="020B0604020202020204" pitchFamily="34" charset="0"/>
                <a:cs typeface="Arial" panose="020B0604020202020204" pitchFamily="34" charset="0"/>
              </a:rPr>
              <a:t>Muy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 bien. Como se llama </a:t>
            </a:r>
            <a:r>
              <a:rPr lang="en-US" sz="1100" dirty="0" err="1">
                <a:latin typeface="Arial" panose="020B0604020202020204" pitchFamily="34" charset="0"/>
                <a:cs typeface="Arial" panose="020B0604020202020204" pitchFamily="34" charset="0"/>
              </a:rPr>
              <a:t>usted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?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0F0D468-5D75-B65D-A809-F1601F82B17C}"/>
              </a:ext>
            </a:extLst>
          </p:cNvPr>
          <p:cNvSpPr txBox="1"/>
          <p:nvPr/>
        </p:nvSpPr>
        <p:spPr>
          <a:xfrm>
            <a:off x="1620000" y="2592000"/>
            <a:ext cx="3447535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Me </a:t>
            </a:r>
            <a:r>
              <a:rPr lang="en-US" sz="1100" dirty="0" err="1">
                <a:latin typeface="Arial" panose="020B0604020202020204" pitchFamily="34" charset="0"/>
                <a:cs typeface="Arial" panose="020B0604020202020204" pitchFamily="34" charset="0"/>
              </a:rPr>
              <a:t>llamo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100" dirty="0" err="1">
                <a:latin typeface="Arial" panose="020B0604020202020204" pitchFamily="34" charset="0"/>
                <a:cs typeface="Arial" panose="020B0604020202020204" pitchFamily="34" charset="0"/>
              </a:rPr>
              <a:t>Esab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 Ali.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C42F920-5B52-62EB-4EEF-3821D477C4AF}"/>
              </a:ext>
            </a:extLst>
          </p:cNvPr>
          <p:cNvSpPr txBox="1"/>
          <p:nvPr/>
        </p:nvSpPr>
        <p:spPr>
          <a:xfrm>
            <a:off x="1620000" y="2844000"/>
            <a:ext cx="4423006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100" dirty="0" err="1">
                <a:latin typeface="Arial" panose="020B0604020202020204" pitchFamily="34" charset="0"/>
                <a:cs typeface="Arial" panose="020B0604020202020204" pitchFamily="34" charset="0"/>
              </a:rPr>
              <a:t>Muy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 bien Senor Ali. Para </a:t>
            </a:r>
            <a:r>
              <a:rPr lang="en-US" sz="1100" dirty="0" err="1">
                <a:latin typeface="Arial" panose="020B0604020202020204" pitchFamily="34" charset="0"/>
                <a:cs typeface="Arial" panose="020B0604020202020204" pitchFamily="34" charset="0"/>
              </a:rPr>
              <a:t>cuantas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 personas? (For how many people)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D8ED435-D700-777A-1589-8D447D7E111F}"/>
              </a:ext>
            </a:extLst>
          </p:cNvPr>
          <p:cNvSpPr txBox="1"/>
          <p:nvPr/>
        </p:nvSpPr>
        <p:spPr>
          <a:xfrm>
            <a:off x="1620000" y="3077987"/>
            <a:ext cx="1640193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Para Cuatro personas. 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064C385B-DC10-9DDB-AED6-7DE155393D14}"/>
              </a:ext>
            </a:extLst>
          </p:cNvPr>
          <p:cNvSpPr txBox="1"/>
          <p:nvPr/>
        </p:nvSpPr>
        <p:spPr>
          <a:xfrm>
            <a:off x="1620000" y="3323647"/>
            <a:ext cx="1963999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Dos o Cuatro </a:t>
            </a:r>
            <a:r>
              <a:rPr lang="en-US" sz="1100" dirty="0" err="1">
                <a:latin typeface="Arial" panose="020B0604020202020204" pitchFamily="34" charset="0"/>
                <a:cs typeface="Arial" panose="020B0604020202020204" pitchFamily="34" charset="0"/>
              </a:rPr>
              <a:t>habitaciones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? 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610CB467-46F9-4887-BAD3-AF38FF32F552}"/>
              </a:ext>
            </a:extLst>
          </p:cNvPr>
          <p:cNvSpPr txBox="1"/>
          <p:nvPr/>
        </p:nvSpPr>
        <p:spPr>
          <a:xfrm>
            <a:off x="1620000" y="3556590"/>
            <a:ext cx="1337226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Tres </a:t>
            </a:r>
            <a:r>
              <a:rPr lang="en-US" sz="1100" dirty="0" err="1">
                <a:latin typeface="Arial" panose="020B0604020202020204" pitchFamily="34" charset="0"/>
                <a:cs typeface="Arial" panose="020B0604020202020204" pitchFamily="34" charset="0"/>
              </a:rPr>
              <a:t>habitaciones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50A56B84-2D96-1F57-3B08-E38891F9B9D4}"/>
              </a:ext>
            </a:extLst>
          </p:cNvPr>
          <p:cNvSpPr txBox="1"/>
          <p:nvPr/>
        </p:nvSpPr>
        <p:spPr>
          <a:xfrm>
            <a:off x="1620000" y="3816536"/>
            <a:ext cx="2640466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Dos </a:t>
            </a:r>
            <a:r>
              <a:rPr lang="en-US" sz="1100" dirty="0" err="1">
                <a:latin typeface="Arial" panose="020B0604020202020204" pitchFamily="34" charset="0"/>
                <a:cs typeface="Arial" panose="020B0604020202020204" pitchFamily="34" charset="0"/>
              </a:rPr>
              <a:t>Cama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 doble o cuatro </a:t>
            </a:r>
            <a:r>
              <a:rPr lang="en-US" sz="1100" dirty="0" err="1">
                <a:latin typeface="Arial" panose="020B0604020202020204" pitchFamily="34" charset="0"/>
                <a:cs typeface="Arial" panose="020B0604020202020204" pitchFamily="34" charset="0"/>
              </a:rPr>
              <a:t>individuales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663BFB8E-212A-A0DD-9A41-AFF42A68536B}"/>
              </a:ext>
            </a:extLst>
          </p:cNvPr>
          <p:cNvSpPr txBox="1"/>
          <p:nvPr/>
        </p:nvSpPr>
        <p:spPr>
          <a:xfrm>
            <a:off x="1620000" y="4081513"/>
            <a:ext cx="2444900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Uno </a:t>
            </a:r>
            <a:r>
              <a:rPr lang="en-US" sz="1100" dirty="0" err="1">
                <a:latin typeface="Arial" panose="020B0604020202020204" pitchFamily="34" charset="0"/>
                <a:cs typeface="Arial" panose="020B0604020202020204" pitchFamily="34" charset="0"/>
              </a:rPr>
              <a:t>Cama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 doble o dos </a:t>
            </a:r>
            <a:r>
              <a:rPr lang="en-US" sz="1100" dirty="0" err="1">
                <a:latin typeface="Arial" panose="020B0604020202020204" pitchFamily="34" charset="0"/>
                <a:cs typeface="Arial" panose="020B0604020202020204" pitchFamily="34" charset="0"/>
              </a:rPr>
              <a:t>individuales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98DE2AD1-498B-6F53-641F-B50B61F1B2D9}"/>
              </a:ext>
            </a:extLst>
          </p:cNvPr>
          <p:cNvSpPr txBox="1"/>
          <p:nvPr/>
        </p:nvSpPr>
        <p:spPr>
          <a:xfrm>
            <a:off x="1620000" y="4318146"/>
            <a:ext cx="1218603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Para que </a:t>
            </a:r>
            <a:r>
              <a:rPr lang="en-US" sz="1100" dirty="0" err="1">
                <a:latin typeface="Arial" panose="020B0604020202020204" pitchFamily="34" charset="0"/>
                <a:cs typeface="Arial" panose="020B0604020202020204" pitchFamily="34" charset="0"/>
              </a:rPr>
              <a:t>fecha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7EB7107B-434D-58E3-769F-A19C01A6DCCC}"/>
              </a:ext>
            </a:extLst>
          </p:cNvPr>
          <p:cNvSpPr txBox="1"/>
          <p:nvPr/>
        </p:nvSpPr>
        <p:spPr>
          <a:xfrm>
            <a:off x="1620000" y="4536000"/>
            <a:ext cx="3334567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Para </a:t>
            </a:r>
            <a:r>
              <a:rPr lang="en-US" sz="1100" dirty="0" err="1">
                <a:latin typeface="Arial" panose="020B0604020202020204" pitchFamily="34" charset="0"/>
                <a:cs typeface="Arial" panose="020B0604020202020204" pitchFamily="34" charset="0"/>
              </a:rPr>
              <a:t>el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100" dirty="0" err="1">
                <a:latin typeface="Arial" panose="020B0604020202020204" pitchFamily="34" charset="0"/>
                <a:cs typeface="Arial" panose="020B0604020202020204" pitchFamily="34" charset="0"/>
              </a:rPr>
              <a:t>diez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 de </a:t>
            </a:r>
            <a:r>
              <a:rPr lang="en-US" sz="1100" dirty="0" err="1">
                <a:latin typeface="Arial" panose="020B0604020202020204" pitchFamily="34" charset="0"/>
                <a:cs typeface="Arial" panose="020B0604020202020204" pitchFamily="34" charset="0"/>
              </a:rPr>
              <a:t>Fabero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 de 2022 {dos mil </a:t>
            </a:r>
            <a:r>
              <a:rPr lang="en-US" sz="1100" dirty="0" err="1">
                <a:latin typeface="Arial" panose="020B0604020202020204" pitchFamily="34" charset="0"/>
                <a:cs typeface="Arial" panose="020B0604020202020204" pitchFamily="34" charset="0"/>
              </a:rPr>
              <a:t>veintidos</a:t>
            </a:r>
            <a:r>
              <a:rPr lang="en-US" sz="1100" i="1" dirty="0"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7DB71D6A-B4D7-C0F5-B0F0-27E780FC0F74}"/>
              </a:ext>
            </a:extLst>
          </p:cNvPr>
          <p:cNvSpPr txBox="1"/>
          <p:nvPr/>
        </p:nvSpPr>
        <p:spPr>
          <a:xfrm>
            <a:off x="1620000" y="4788000"/>
            <a:ext cx="2746265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Por </a:t>
            </a:r>
            <a:r>
              <a:rPr lang="en-US" sz="1100" dirty="0" err="1">
                <a:latin typeface="Arial" panose="020B0604020202020204" pitchFamily="34" charset="0"/>
                <a:cs typeface="Arial" panose="020B0604020202020204" pitchFamily="34" charset="0"/>
              </a:rPr>
              <a:t>cuantas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100" dirty="0" err="1">
                <a:latin typeface="Arial" panose="020B0604020202020204" pitchFamily="34" charset="0"/>
                <a:cs typeface="Arial" panose="020B0604020202020204" pitchFamily="34" charset="0"/>
              </a:rPr>
              <a:t>noches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? </a:t>
            </a:r>
            <a:r>
              <a:rPr lang="en-US" sz="1100" i="1" dirty="0">
                <a:latin typeface="Arial" panose="020B0604020202020204" pitchFamily="34" charset="0"/>
                <a:cs typeface="Arial" panose="020B0604020202020204" pitchFamily="34" charset="0"/>
              </a:rPr>
              <a:t>(How many Nights)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93BB4F26-5877-027D-BB1E-0BFB8C21B405}"/>
              </a:ext>
            </a:extLst>
          </p:cNvPr>
          <p:cNvSpPr txBox="1"/>
          <p:nvPr/>
        </p:nvSpPr>
        <p:spPr>
          <a:xfrm>
            <a:off x="1620000" y="5036427"/>
            <a:ext cx="1375698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Por Cinco  </a:t>
            </a:r>
            <a:r>
              <a:rPr lang="en-US" sz="1100" dirty="0" err="1">
                <a:latin typeface="Arial" panose="020B0604020202020204" pitchFamily="34" charset="0"/>
                <a:cs typeface="Arial" panose="020B0604020202020204" pitchFamily="34" charset="0"/>
              </a:rPr>
              <a:t>noches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0E093080-C13A-D47A-9D0F-2088653F8674}"/>
              </a:ext>
            </a:extLst>
          </p:cNvPr>
          <p:cNvSpPr txBox="1"/>
          <p:nvPr/>
        </p:nvSpPr>
        <p:spPr>
          <a:xfrm>
            <a:off x="1620000" y="5292000"/>
            <a:ext cx="2000869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Bueno. </a:t>
            </a:r>
            <a:r>
              <a:rPr lang="en-US" sz="1100" dirty="0" err="1">
                <a:latin typeface="Arial" panose="020B0604020202020204" pitchFamily="34" charset="0"/>
                <a:cs typeface="Arial" panose="020B0604020202020204" pitchFamily="34" charset="0"/>
              </a:rPr>
              <a:t>Todo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100" dirty="0" err="1">
                <a:latin typeface="Arial" panose="020B0604020202020204" pitchFamily="34" charset="0"/>
                <a:cs typeface="Arial" panose="020B0604020202020204" pitchFamily="34" charset="0"/>
              </a:rPr>
              <a:t>esta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100" dirty="0" err="1">
                <a:latin typeface="Arial" panose="020B0604020202020204" pitchFamily="34" charset="0"/>
                <a:cs typeface="Arial" panose="020B0604020202020204" pitchFamily="34" charset="0"/>
              </a:rPr>
              <a:t>reservado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48CBED96-ECB0-4B7B-DD8E-67B2C9250B4A}"/>
              </a:ext>
            </a:extLst>
          </p:cNvPr>
          <p:cNvSpPr txBox="1"/>
          <p:nvPr/>
        </p:nvSpPr>
        <p:spPr>
          <a:xfrm>
            <a:off x="1620000" y="5516486"/>
            <a:ext cx="2196435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Genial! </a:t>
            </a:r>
            <a:r>
              <a:rPr lang="en-US" sz="1100" dirty="0" err="1">
                <a:latin typeface="Arial" panose="020B0604020202020204" pitchFamily="34" charset="0"/>
                <a:cs typeface="Arial" panose="020B0604020202020204" pitchFamily="34" charset="0"/>
              </a:rPr>
              <a:t>Muchas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 Gracias. Adios. 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7A935432-95AF-CA4E-8D1C-552BD2E20E65}"/>
              </a:ext>
            </a:extLst>
          </p:cNvPr>
          <p:cNvSpPr txBox="1"/>
          <p:nvPr/>
        </p:nvSpPr>
        <p:spPr>
          <a:xfrm>
            <a:off x="1620000" y="5760000"/>
            <a:ext cx="1680268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100" dirty="0" err="1">
                <a:latin typeface="Arial" panose="020B0604020202020204" pitchFamily="34" charset="0"/>
                <a:cs typeface="Arial" panose="020B0604020202020204" pitchFamily="34" charset="0"/>
              </a:rPr>
              <a:t>Muchas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 gracias. Adios. </a:t>
            </a:r>
          </a:p>
        </p:txBody>
      </p:sp>
      <p:pic>
        <p:nvPicPr>
          <p:cNvPr id="11" name="Audio Recording 7 Nov 2022 at 17:28:17">
            <a:hlinkClick r:id="" action="ppaction://media"/>
            <a:extLst>
              <a:ext uri="{FF2B5EF4-FFF2-40B4-BE49-F238E27FC236}">
                <a16:creationId xmlns:a16="http://schemas.microsoft.com/office/drawing/2014/main" id="{AA82C88A-490C-378C-9F98-670E2BCC84E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689600" y="30226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75081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2224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192</TotalTime>
  <Words>216</Words>
  <Application>Microsoft Macintosh PowerPoint</Application>
  <PresentationFormat>Widescreen</PresentationFormat>
  <Paragraphs>38</Paragraphs>
  <Slides>2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7" baseType="lpstr">
      <vt:lpstr>Arial</vt:lpstr>
      <vt:lpstr>Calibri</vt:lpstr>
      <vt:lpstr>Calibri Light</vt:lpstr>
      <vt:lpstr>Helvetica</vt:lpstr>
      <vt:lpstr>Office Theme</vt:lpstr>
      <vt:lpstr>Room Booking</vt:lpstr>
      <vt:lpstr>Me Gustaria hacer una reserve… I would like to make a reservation…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Esab Ali</dc:creator>
  <cp:lastModifiedBy>Esab Ali</cp:lastModifiedBy>
  <cp:revision>4</cp:revision>
  <dcterms:created xsi:type="dcterms:W3CDTF">2022-11-01T11:46:54Z</dcterms:created>
  <dcterms:modified xsi:type="dcterms:W3CDTF">2022-11-08T09:44:46Z</dcterms:modified>
</cp:coreProperties>
</file>