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9" r:id="rId7"/>
    <p:sldId id="261" r:id="rId8"/>
    <p:sldId id="262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76E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E90E79-73A6-42B7-9115-DAE713CA88AC}" v="1158" dt="2025-05-08T21:24:13.7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 Kiefer (2215879)" userId="987fe57e-7a24-483d-9b78-423329b7b0fa" providerId="ADAL" clId="{A0E90E79-73A6-42B7-9115-DAE713CA88AC}"/>
    <pc:docChg chg="undo custSel delSld modSld sldOrd">
      <pc:chgData name="Steph Kiefer (2215879)" userId="987fe57e-7a24-483d-9b78-423329b7b0fa" providerId="ADAL" clId="{A0E90E79-73A6-42B7-9115-DAE713CA88AC}" dt="2025-05-08T21:25:15.043" v="3056" actId="1076"/>
      <pc:docMkLst>
        <pc:docMk/>
      </pc:docMkLst>
      <pc:sldChg chg="modSp mod modAnim">
        <pc:chgData name="Steph Kiefer (2215879)" userId="987fe57e-7a24-483d-9b78-423329b7b0fa" providerId="ADAL" clId="{A0E90E79-73A6-42B7-9115-DAE713CA88AC}" dt="2025-05-08T14:54:44.488" v="2492"/>
        <pc:sldMkLst>
          <pc:docMk/>
          <pc:sldMk cId="2902803203" sldId="256"/>
        </pc:sldMkLst>
        <pc:spChg chg="mod">
          <ac:chgData name="Steph Kiefer (2215879)" userId="987fe57e-7a24-483d-9b78-423329b7b0fa" providerId="ADAL" clId="{A0E90E79-73A6-42B7-9115-DAE713CA88AC}" dt="2025-05-08T11:29:30.602" v="8" actId="122"/>
          <ac:spMkLst>
            <pc:docMk/>
            <pc:sldMk cId="2902803203" sldId="256"/>
            <ac:spMk id="6" creationId="{2E80C4F5-262E-E4D9-C5EB-271015E32091}"/>
          </ac:spMkLst>
        </pc:spChg>
      </pc:sldChg>
      <pc:sldChg chg="addSp delSp modSp mod ord setBg modAnim">
        <pc:chgData name="Steph Kiefer (2215879)" userId="987fe57e-7a24-483d-9b78-423329b7b0fa" providerId="ADAL" clId="{A0E90E79-73A6-42B7-9115-DAE713CA88AC}" dt="2025-05-08T20:39:57.468" v="2681"/>
        <pc:sldMkLst>
          <pc:docMk/>
          <pc:sldMk cId="1232984854" sldId="257"/>
        </pc:sldMkLst>
        <pc:spChg chg="add del mod">
          <ac:chgData name="Steph Kiefer (2215879)" userId="987fe57e-7a24-483d-9b78-423329b7b0fa" providerId="ADAL" clId="{A0E90E79-73A6-42B7-9115-DAE713CA88AC}" dt="2025-05-08T11:34:37.468" v="58"/>
          <ac:spMkLst>
            <pc:docMk/>
            <pc:sldMk cId="1232984854" sldId="257"/>
            <ac:spMk id="2" creationId="{D3149719-1C77-2407-3A02-29A43D5D60C1}"/>
          </ac:spMkLst>
        </pc:spChg>
        <pc:spChg chg="add mod">
          <ac:chgData name="Steph Kiefer (2215879)" userId="987fe57e-7a24-483d-9b78-423329b7b0fa" providerId="ADAL" clId="{A0E90E79-73A6-42B7-9115-DAE713CA88AC}" dt="2025-05-08T13:30:05.081" v="1291" actId="14100"/>
          <ac:spMkLst>
            <pc:docMk/>
            <pc:sldMk cId="1232984854" sldId="257"/>
            <ac:spMk id="4" creationId="{E0DEF2C1-CCBC-EE42-6E14-B87BF8BE28CB}"/>
          </ac:spMkLst>
        </pc:spChg>
        <pc:spChg chg="mod">
          <ac:chgData name="Steph Kiefer (2215879)" userId="987fe57e-7a24-483d-9b78-423329b7b0fa" providerId="ADAL" clId="{A0E90E79-73A6-42B7-9115-DAE713CA88AC}" dt="2025-05-08T14:09:04.602" v="1758" actId="2711"/>
          <ac:spMkLst>
            <pc:docMk/>
            <pc:sldMk cId="1232984854" sldId="257"/>
            <ac:spMk id="5" creationId="{B4EF7A86-7AD4-16BD-B2E3-BC6418A63B5E}"/>
          </ac:spMkLst>
        </pc:spChg>
        <pc:spChg chg="mod">
          <ac:chgData name="Steph Kiefer (2215879)" userId="987fe57e-7a24-483d-9b78-423329b7b0fa" providerId="ADAL" clId="{A0E90E79-73A6-42B7-9115-DAE713CA88AC}" dt="2025-05-08T14:08:55.868" v="1757" actId="2711"/>
          <ac:spMkLst>
            <pc:docMk/>
            <pc:sldMk cId="1232984854" sldId="257"/>
            <ac:spMk id="6" creationId="{DAC59273-52F8-9F25-9780-BDD4494AFAE8}"/>
          </ac:spMkLst>
        </pc:spChg>
        <pc:spChg chg="mod">
          <ac:chgData name="Steph Kiefer (2215879)" userId="987fe57e-7a24-483d-9b78-423329b7b0fa" providerId="ADAL" clId="{A0E90E79-73A6-42B7-9115-DAE713CA88AC}" dt="2025-05-08T14:08:48.242" v="1756" actId="2711"/>
          <ac:spMkLst>
            <pc:docMk/>
            <pc:sldMk cId="1232984854" sldId="257"/>
            <ac:spMk id="7" creationId="{7B59B420-9ADA-F2E7-72BE-105E8F129E13}"/>
          </ac:spMkLst>
        </pc:spChg>
        <pc:spChg chg="mod">
          <ac:chgData name="Steph Kiefer (2215879)" userId="987fe57e-7a24-483d-9b78-423329b7b0fa" providerId="ADAL" clId="{A0E90E79-73A6-42B7-9115-DAE713CA88AC}" dt="2025-05-08T14:09:11.513" v="1760" actId="27636"/>
          <ac:spMkLst>
            <pc:docMk/>
            <pc:sldMk cId="1232984854" sldId="257"/>
            <ac:spMk id="8" creationId="{BC51015B-209D-A4D6-4200-60B730DDEB33}"/>
          </ac:spMkLst>
        </pc:spChg>
        <pc:spChg chg="add mod">
          <ac:chgData name="Steph Kiefer (2215879)" userId="987fe57e-7a24-483d-9b78-423329b7b0fa" providerId="ADAL" clId="{A0E90E79-73A6-42B7-9115-DAE713CA88AC}" dt="2025-05-08T14:04:10.653" v="1693" actId="121"/>
          <ac:spMkLst>
            <pc:docMk/>
            <pc:sldMk cId="1232984854" sldId="257"/>
            <ac:spMk id="9" creationId="{8BA406AA-ACA5-083F-8483-924A41984B9F}"/>
          </ac:spMkLst>
        </pc:spChg>
        <pc:spChg chg="del mod">
          <ac:chgData name="Steph Kiefer (2215879)" userId="987fe57e-7a24-483d-9b78-423329b7b0fa" providerId="ADAL" clId="{A0E90E79-73A6-42B7-9115-DAE713CA88AC}" dt="2025-05-08T13:50:10.042" v="1579" actId="21"/>
          <ac:spMkLst>
            <pc:docMk/>
            <pc:sldMk cId="1232984854" sldId="257"/>
            <ac:spMk id="10" creationId="{5A3D307F-E914-D5AD-D0AD-6F4B6A79B34A}"/>
          </ac:spMkLst>
        </pc:spChg>
        <pc:spChg chg="del mod">
          <ac:chgData name="Steph Kiefer (2215879)" userId="987fe57e-7a24-483d-9b78-423329b7b0fa" providerId="ADAL" clId="{A0E90E79-73A6-42B7-9115-DAE713CA88AC}" dt="2025-05-08T13:50:08.348" v="1578" actId="21"/>
          <ac:spMkLst>
            <pc:docMk/>
            <pc:sldMk cId="1232984854" sldId="257"/>
            <ac:spMk id="12" creationId="{4C04F072-55D7-CA49-5DB6-80E8DD9ED2B1}"/>
          </ac:spMkLst>
        </pc:spChg>
        <pc:spChg chg="add del mod">
          <ac:chgData name="Steph Kiefer (2215879)" userId="987fe57e-7a24-483d-9b78-423329b7b0fa" providerId="ADAL" clId="{A0E90E79-73A6-42B7-9115-DAE713CA88AC}" dt="2025-05-08T13:25:38.938" v="1252" actId="931"/>
          <ac:spMkLst>
            <pc:docMk/>
            <pc:sldMk cId="1232984854" sldId="257"/>
            <ac:spMk id="14" creationId="{CECB4A9F-5960-D8ED-EDAF-4E572D8D1FD4}"/>
          </ac:spMkLst>
        </pc:spChg>
        <pc:spChg chg="add mod">
          <ac:chgData name="Steph Kiefer (2215879)" userId="987fe57e-7a24-483d-9b78-423329b7b0fa" providerId="ADAL" clId="{A0E90E79-73A6-42B7-9115-DAE713CA88AC}" dt="2025-05-08T14:09:16.512" v="1761" actId="2711"/>
          <ac:spMkLst>
            <pc:docMk/>
            <pc:sldMk cId="1232984854" sldId="257"/>
            <ac:spMk id="19" creationId="{9229A654-BCE4-530F-F837-470097662592}"/>
          </ac:spMkLst>
        </pc:spChg>
        <pc:spChg chg="add mod">
          <ac:chgData name="Steph Kiefer (2215879)" userId="987fe57e-7a24-483d-9b78-423329b7b0fa" providerId="ADAL" clId="{A0E90E79-73A6-42B7-9115-DAE713CA88AC}" dt="2025-05-08T14:06:37.168" v="1729" actId="14100"/>
          <ac:spMkLst>
            <pc:docMk/>
            <pc:sldMk cId="1232984854" sldId="257"/>
            <ac:spMk id="20" creationId="{BEF6933F-1690-93C5-6FF1-83CA63BDC49C}"/>
          </ac:spMkLst>
        </pc:spChg>
        <pc:spChg chg="add del mod">
          <ac:chgData name="Steph Kiefer (2215879)" userId="987fe57e-7a24-483d-9b78-423329b7b0fa" providerId="ADAL" clId="{A0E90E79-73A6-42B7-9115-DAE713CA88AC}" dt="2025-05-08T20:39:47.433" v="2679" actId="21"/>
          <ac:spMkLst>
            <pc:docMk/>
            <pc:sldMk cId="1232984854" sldId="257"/>
            <ac:spMk id="21" creationId="{19467F6B-33AE-5ECC-9551-5BC836BA0411}"/>
          </ac:spMkLst>
        </pc:spChg>
        <pc:spChg chg="add del mod">
          <ac:chgData name="Steph Kiefer (2215879)" userId="987fe57e-7a24-483d-9b78-423329b7b0fa" providerId="ADAL" clId="{A0E90E79-73A6-42B7-9115-DAE713CA88AC}" dt="2025-05-08T20:39:42.307" v="2678" actId="21"/>
          <ac:spMkLst>
            <pc:docMk/>
            <pc:sldMk cId="1232984854" sldId="257"/>
            <ac:spMk id="22" creationId="{3B576C92-4784-D788-D02E-1CD8E6467452}"/>
          </ac:spMkLst>
        </pc:spChg>
        <pc:graphicFrameChg chg="del mod">
          <ac:chgData name="Steph Kiefer (2215879)" userId="987fe57e-7a24-483d-9b78-423329b7b0fa" providerId="ADAL" clId="{A0E90E79-73A6-42B7-9115-DAE713CA88AC}" dt="2025-05-08T13:20:36.579" v="1194" actId="21"/>
          <ac:graphicFrameMkLst>
            <pc:docMk/>
            <pc:sldMk cId="1232984854" sldId="257"/>
            <ac:graphicFrameMk id="11" creationId="{574CCA51-5FE5-78C4-D088-CDCF40A2226D}"/>
          </ac:graphicFrameMkLst>
        </pc:graphicFrameChg>
        <pc:picChg chg="add mod">
          <ac:chgData name="Steph Kiefer (2215879)" userId="987fe57e-7a24-483d-9b78-423329b7b0fa" providerId="ADAL" clId="{A0E90E79-73A6-42B7-9115-DAE713CA88AC}" dt="2025-05-08T14:08:24.869" v="1752" actId="1076"/>
          <ac:picMkLst>
            <pc:docMk/>
            <pc:sldMk cId="1232984854" sldId="257"/>
            <ac:picMk id="3" creationId="{82040BD9-D590-2BF9-7598-3F752AD612C2}"/>
          </ac:picMkLst>
        </pc:picChg>
        <pc:picChg chg="add mod">
          <ac:chgData name="Steph Kiefer (2215879)" userId="987fe57e-7a24-483d-9b78-423329b7b0fa" providerId="ADAL" clId="{A0E90E79-73A6-42B7-9115-DAE713CA88AC}" dt="2025-05-08T13:23:58.608" v="1251" actId="931"/>
          <ac:picMkLst>
            <pc:docMk/>
            <pc:sldMk cId="1232984854" sldId="257"/>
            <ac:picMk id="16" creationId="{C44FF19B-4ED4-4DAB-545B-5E64C5DDDDE7}"/>
          </ac:picMkLst>
        </pc:picChg>
        <pc:picChg chg="add mod ord">
          <ac:chgData name="Steph Kiefer (2215879)" userId="987fe57e-7a24-483d-9b78-423329b7b0fa" providerId="ADAL" clId="{A0E90E79-73A6-42B7-9115-DAE713CA88AC}" dt="2025-05-08T13:29:38.473" v="1286" actId="1076"/>
          <ac:picMkLst>
            <pc:docMk/>
            <pc:sldMk cId="1232984854" sldId="257"/>
            <ac:picMk id="18" creationId="{55D4F524-7891-3867-2780-261A935A3309}"/>
          </ac:picMkLst>
        </pc:picChg>
      </pc:sldChg>
      <pc:sldChg chg="del">
        <pc:chgData name="Steph Kiefer (2215879)" userId="987fe57e-7a24-483d-9b78-423329b7b0fa" providerId="ADAL" clId="{A0E90E79-73A6-42B7-9115-DAE713CA88AC}" dt="2025-05-08T11:36:26.808" v="86" actId="2696"/>
        <pc:sldMkLst>
          <pc:docMk/>
          <pc:sldMk cId="1236377941" sldId="258"/>
        </pc:sldMkLst>
      </pc:sldChg>
      <pc:sldChg chg="addSp delSp modSp mod delAnim modAnim">
        <pc:chgData name="Steph Kiefer (2215879)" userId="987fe57e-7a24-483d-9b78-423329b7b0fa" providerId="ADAL" clId="{A0E90E79-73A6-42B7-9115-DAE713CA88AC}" dt="2025-05-08T20:38:52.456" v="2677" actId="1076"/>
        <pc:sldMkLst>
          <pc:docMk/>
          <pc:sldMk cId="945053356" sldId="259"/>
        </pc:sldMkLst>
        <pc:spChg chg="mod">
          <ac:chgData name="Steph Kiefer (2215879)" userId="987fe57e-7a24-483d-9b78-423329b7b0fa" providerId="ADAL" clId="{A0E90E79-73A6-42B7-9115-DAE713CA88AC}" dt="2025-05-08T14:55:25.614" v="2496" actId="20577"/>
          <ac:spMkLst>
            <pc:docMk/>
            <pc:sldMk cId="945053356" sldId="259"/>
            <ac:spMk id="2" creationId="{D329C2AD-24A4-E15F-D588-937579A7788C}"/>
          </ac:spMkLst>
        </pc:spChg>
        <pc:spChg chg="add del mod">
          <ac:chgData name="Steph Kiefer (2215879)" userId="987fe57e-7a24-483d-9b78-423329b7b0fa" providerId="ADAL" clId="{A0E90E79-73A6-42B7-9115-DAE713CA88AC}" dt="2025-05-08T11:37:01.509" v="90"/>
          <ac:spMkLst>
            <pc:docMk/>
            <pc:sldMk cId="945053356" sldId="259"/>
            <ac:spMk id="3" creationId="{3E0E5DA8-1E5B-A500-C6A6-49E6D5DEBBF8}"/>
          </ac:spMkLst>
        </pc:spChg>
        <pc:spChg chg="add mod">
          <ac:chgData name="Steph Kiefer (2215879)" userId="987fe57e-7a24-483d-9b78-423329b7b0fa" providerId="ADAL" clId="{A0E90E79-73A6-42B7-9115-DAE713CA88AC}" dt="2025-05-08T13:04:33.596" v="1113" actId="13926"/>
          <ac:spMkLst>
            <pc:docMk/>
            <pc:sldMk cId="945053356" sldId="259"/>
            <ac:spMk id="4" creationId="{9D1307B5-669F-06B7-61DD-1DD44F9BFAB5}"/>
          </ac:spMkLst>
        </pc:spChg>
        <pc:spChg chg="del">
          <ac:chgData name="Steph Kiefer (2215879)" userId="987fe57e-7a24-483d-9b78-423329b7b0fa" providerId="ADAL" clId="{A0E90E79-73A6-42B7-9115-DAE713CA88AC}" dt="2025-05-08T11:36:39.422" v="87" actId="21"/>
          <ac:spMkLst>
            <pc:docMk/>
            <pc:sldMk cId="945053356" sldId="259"/>
            <ac:spMk id="7" creationId="{DCA53A2F-8781-9DC5-5233-E4459DC790E8}"/>
          </ac:spMkLst>
        </pc:spChg>
        <pc:spChg chg="add mod">
          <ac:chgData name="Steph Kiefer (2215879)" userId="987fe57e-7a24-483d-9b78-423329b7b0fa" providerId="ADAL" clId="{A0E90E79-73A6-42B7-9115-DAE713CA88AC}" dt="2025-05-08T20:38:52.456" v="2677" actId="1076"/>
          <ac:spMkLst>
            <pc:docMk/>
            <pc:sldMk cId="945053356" sldId="259"/>
            <ac:spMk id="9" creationId="{B9570A06-AB8C-E561-947D-858E0BA3A1F1}"/>
          </ac:spMkLst>
        </pc:spChg>
        <pc:graphicFrameChg chg="add mod modGraphic">
          <ac:chgData name="Steph Kiefer (2215879)" userId="987fe57e-7a24-483d-9b78-423329b7b0fa" providerId="ADAL" clId="{A0E90E79-73A6-42B7-9115-DAE713CA88AC}" dt="2025-05-08T15:00:11.142" v="2556" actId="122"/>
          <ac:graphicFrameMkLst>
            <pc:docMk/>
            <pc:sldMk cId="945053356" sldId="259"/>
            <ac:graphicFrameMk id="8" creationId="{1009B0C7-7598-5D7D-A9EE-FCFE594920CF}"/>
          </ac:graphicFrameMkLst>
        </pc:graphicFrameChg>
        <pc:picChg chg="del mod">
          <ac:chgData name="Steph Kiefer (2215879)" userId="987fe57e-7a24-483d-9b78-423329b7b0fa" providerId="ADAL" clId="{A0E90E79-73A6-42B7-9115-DAE713CA88AC}" dt="2025-05-08T12:02:15.481" v="498" actId="21"/>
          <ac:picMkLst>
            <pc:docMk/>
            <pc:sldMk cId="945053356" sldId="259"/>
            <ac:picMk id="6" creationId="{81DF41E1-E3FF-5251-917A-DB7EC810B424}"/>
          </ac:picMkLst>
        </pc:picChg>
      </pc:sldChg>
      <pc:sldChg chg="del">
        <pc:chgData name="Steph Kiefer (2215879)" userId="987fe57e-7a24-483d-9b78-423329b7b0fa" providerId="ADAL" clId="{A0E90E79-73A6-42B7-9115-DAE713CA88AC}" dt="2025-05-08T11:56:59.174" v="467" actId="2696"/>
        <pc:sldMkLst>
          <pc:docMk/>
          <pc:sldMk cId="1433526195" sldId="260"/>
        </pc:sldMkLst>
      </pc:sldChg>
      <pc:sldChg chg="addSp delSp modSp mod modAnim">
        <pc:chgData name="Steph Kiefer (2215879)" userId="987fe57e-7a24-483d-9b78-423329b7b0fa" providerId="ADAL" clId="{A0E90E79-73A6-42B7-9115-DAE713CA88AC}" dt="2025-05-08T21:01:49.223" v="2737" actId="120"/>
        <pc:sldMkLst>
          <pc:docMk/>
          <pc:sldMk cId="2080268108" sldId="261"/>
        </pc:sldMkLst>
        <pc:spChg chg="mod">
          <ac:chgData name="Steph Kiefer (2215879)" userId="987fe57e-7a24-483d-9b78-423329b7b0fa" providerId="ADAL" clId="{A0E90E79-73A6-42B7-9115-DAE713CA88AC}" dt="2025-05-08T20:09:43.368" v="2669" actId="207"/>
          <ac:spMkLst>
            <pc:docMk/>
            <pc:sldMk cId="2080268108" sldId="261"/>
            <ac:spMk id="2" creationId="{7FB12B36-778E-E59A-3112-79E4A33AC1B8}"/>
          </ac:spMkLst>
        </pc:spChg>
        <pc:spChg chg="mod">
          <ac:chgData name="Steph Kiefer (2215879)" userId="987fe57e-7a24-483d-9b78-423329b7b0fa" providerId="ADAL" clId="{A0E90E79-73A6-42B7-9115-DAE713CA88AC}" dt="2025-05-08T20:42:47.281" v="2704" actId="5793"/>
          <ac:spMkLst>
            <pc:docMk/>
            <pc:sldMk cId="2080268108" sldId="261"/>
            <ac:spMk id="3" creationId="{358D1E59-0E6E-1F3D-2BC5-940AA1A29950}"/>
          </ac:spMkLst>
        </pc:spChg>
        <pc:spChg chg="mod">
          <ac:chgData name="Steph Kiefer (2215879)" userId="987fe57e-7a24-483d-9b78-423329b7b0fa" providerId="ADAL" clId="{A0E90E79-73A6-42B7-9115-DAE713CA88AC}" dt="2025-05-08T21:01:49.223" v="2737" actId="120"/>
          <ac:spMkLst>
            <pc:docMk/>
            <pc:sldMk cId="2080268108" sldId="261"/>
            <ac:spMk id="4" creationId="{DFB08900-BC9A-6ED2-1AB7-45AB06491532}"/>
          </ac:spMkLst>
        </pc:spChg>
        <pc:spChg chg="mod">
          <ac:chgData name="Steph Kiefer (2215879)" userId="987fe57e-7a24-483d-9b78-423329b7b0fa" providerId="ADAL" clId="{A0E90E79-73A6-42B7-9115-DAE713CA88AC}" dt="2025-05-08T15:00:48.955" v="2557" actId="1076"/>
          <ac:spMkLst>
            <pc:docMk/>
            <pc:sldMk cId="2080268108" sldId="261"/>
            <ac:spMk id="5" creationId="{392E8F03-BABF-CF78-88EC-61731B12407A}"/>
          </ac:spMkLst>
        </pc:spChg>
        <pc:spChg chg="mod">
          <ac:chgData name="Steph Kiefer (2215879)" userId="987fe57e-7a24-483d-9b78-423329b7b0fa" providerId="ADAL" clId="{A0E90E79-73A6-42B7-9115-DAE713CA88AC}" dt="2025-05-08T15:01:02.671" v="2559" actId="1076"/>
          <ac:spMkLst>
            <pc:docMk/>
            <pc:sldMk cId="2080268108" sldId="261"/>
            <ac:spMk id="6" creationId="{15C3FD2A-B8E3-9864-7E7E-2DA346D8CC01}"/>
          </ac:spMkLst>
        </pc:spChg>
        <pc:spChg chg="add ord">
          <ac:chgData name="Steph Kiefer (2215879)" userId="987fe57e-7a24-483d-9b78-423329b7b0fa" providerId="ADAL" clId="{A0E90E79-73A6-42B7-9115-DAE713CA88AC}" dt="2025-05-08T13:06:34.907" v="1123" actId="167"/>
          <ac:spMkLst>
            <pc:docMk/>
            <pc:sldMk cId="2080268108" sldId="261"/>
            <ac:spMk id="7" creationId="{4FCDB06E-7C2B-ABBC-4B68-DE7B6DCA669D}"/>
          </ac:spMkLst>
        </pc:spChg>
        <pc:spChg chg="add del mod ord">
          <ac:chgData name="Steph Kiefer (2215879)" userId="987fe57e-7a24-483d-9b78-423329b7b0fa" providerId="ADAL" clId="{A0E90E79-73A6-42B7-9115-DAE713CA88AC}" dt="2025-05-08T13:10:56.634" v="1148" actId="11529"/>
          <ac:spMkLst>
            <pc:docMk/>
            <pc:sldMk cId="2080268108" sldId="261"/>
            <ac:spMk id="8" creationId="{219248DE-6863-5F89-1199-9BE837535933}"/>
          </ac:spMkLst>
        </pc:spChg>
        <pc:spChg chg="add mod ord">
          <ac:chgData name="Steph Kiefer (2215879)" userId="987fe57e-7a24-483d-9b78-423329b7b0fa" providerId="ADAL" clId="{A0E90E79-73A6-42B7-9115-DAE713CA88AC}" dt="2025-05-08T20:43:13.685" v="2706" actId="14100"/>
          <ac:spMkLst>
            <pc:docMk/>
            <pc:sldMk cId="2080268108" sldId="261"/>
            <ac:spMk id="9" creationId="{3222D600-B5FF-C1AD-0A5D-633F3981FCAA}"/>
          </ac:spMkLst>
        </pc:spChg>
        <pc:spChg chg="add del mod">
          <ac:chgData name="Steph Kiefer (2215879)" userId="987fe57e-7a24-483d-9b78-423329b7b0fa" providerId="ADAL" clId="{A0E90E79-73A6-42B7-9115-DAE713CA88AC}" dt="2025-05-08T20:40:47.369" v="2685" actId="21"/>
          <ac:spMkLst>
            <pc:docMk/>
            <pc:sldMk cId="2080268108" sldId="261"/>
            <ac:spMk id="10" creationId="{89900B25-87AE-5825-2D00-EEA78254101B}"/>
          </ac:spMkLst>
        </pc:spChg>
        <pc:spChg chg="add del mod">
          <ac:chgData name="Steph Kiefer (2215879)" userId="987fe57e-7a24-483d-9b78-423329b7b0fa" providerId="ADAL" clId="{A0E90E79-73A6-42B7-9115-DAE713CA88AC}" dt="2025-05-08T20:40:36" v="2684" actId="21"/>
          <ac:spMkLst>
            <pc:docMk/>
            <pc:sldMk cId="2080268108" sldId="261"/>
            <ac:spMk id="11" creationId="{C2CD5A4F-3522-08E4-43CE-679A9A3A2CC8}"/>
          </ac:spMkLst>
        </pc:spChg>
        <pc:spChg chg="add del mod">
          <ac:chgData name="Steph Kiefer (2215879)" userId="987fe57e-7a24-483d-9b78-423329b7b0fa" providerId="ADAL" clId="{A0E90E79-73A6-42B7-9115-DAE713CA88AC}" dt="2025-05-08T20:40:30.289" v="2683" actId="21"/>
          <ac:spMkLst>
            <pc:docMk/>
            <pc:sldMk cId="2080268108" sldId="261"/>
            <ac:spMk id="12" creationId="{ED4B9848-F860-847E-B9AC-FB49F4E0CAE5}"/>
          </ac:spMkLst>
        </pc:spChg>
      </pc:sldChg>
      <pc:sldChg chg="addSp modSp mod modAnim">
        <pc:chgData name="Steph Kiefer (2215879)" userId="987fe57e-7a24-483d-9b78-423329b7b0fa" providerId="ADAL" clId="{A0E90E79-73A6-42B7-9115-DAE713CA88AC}" dt="2025-05-08T21:04:00.687" v="2742" actId="20577"/>
        <pc:sldMkLst>
          <pc:docMk/>
          <pc:sldMk cId="1653457267" sldId="262"/>
        </pc:sldMkLst>
        <pc:spChg chg="mod">
          <ac:chgData name="Steph Kiefer (2215879)" userId="987fe57e-7a24-483d-9b78-423329b7b0fa" providerId="ADAL" clId="{A0E90E79-73A6-42B7-9115-DAE713CA88AC}" dt="2025-05-08T15:05:08.045" v="2641" actId="1076"/>
          <ac:spMkLst>
            <pc:docMk/>
            <pc:sldMk cId="1653457267" sldId="262"/>
            <ac:spMk id="2" creationId="{DDAACFEC-44B3-0DE1-8E4C-678F311014FD}"/>
          </ac:spMkLst>
        </pc:spChg>
        <pc:spChg chg="add mod">
          <ac:chgData name="Steph Kiefer (2215879)" userId="987fe57e-7a24-483d-9b78-423329b7b0fa" providerId="ADAL" clId="{A0E90E79-73A6-42B7-9115-DAE713CA88AC}" dt="2025-05-08T15:05:49.787" v="2647" actId="115"/>
          <ac:spMkLst>
            <pc:docMk/>
            <pc:sldMk cId="1653457267" sldId="262"/>
            <ac:spMk id="3" creationId="{C62D4E51-D60E-8F16-D29B-4CDA09CC38CC}"/>
          </ac:spMkLst>
        </pc:spChg>
        <pc:spChg chg="mod">
          <ac:chgData name="Steph Kiefer (2215879)" userId="987fe57e-7a24-483d-9b78-423329b7b0fa" providerId="ADAL" clId="{A0E90E79-73A6-42B7-9115-DAE713CA88AC}" dt="2025-05-08T21:04:00.687" v="2742" actId="20577"/>
          <ac:spMkLst>
            <pc:docMk/>
            <pc:sldMk cId="1653457267" sldId="262"/>
            <ac:spMk id="4" creationId="{031DF30E-8D95-08E6-49F8-7F00C00336F6}"/>
          </ac:spMkLst>
        </pc:spChg>
        <pc:spChg chg="mod">
          <ac:chgData name="Steph Kiefer (2215879)" userId="987fe57e-7a24-483d-9b78-423329b7b0fa" providerId="ADAL" clId="{A0E90E79-73A6-42B7-9115-DAE713CA88AC}" dt="2025-05-08T14:24:24.819" v="2073" actId="14100"/>
          <ac:spMkLst>
            <pc:docMk/>
            <pc:sldMk cId="1653457267" sldId="262"/>
            <ac:spMk id="6" creationId="{5DAB74FB-DBD9-826B-5CB2-9D181EDC3FB5}"/>
          </ac:spMkLst>
        </pc:spChg>
        <pc:spChg chg="mod">
          <ac:chgData name="Steph Kiefer (2215879)" userId="987fe57e-7a24-483d-9b78-423329b7b0fa" providerId="ADAL" clId="{A0E90E79-73A6-42B7-9115-DAE713CA88AC}" dt="2025-05-08T15:06:08.109" v="2650" actId="20577"/>
          <ac:spMkLst>
            <pc:docMk/>
            <pc:sldMk cId="1653457267" sldId="262"/>
            <ac:spMk id="7" creationId="{A83347DE-64E7-E3F5-82E0-6CFBC00539FB}"/>
          </ac:spMkLst>
        </pc:spChg>
      </pc:sldChg>
      <pc:sldChg chg="del">
        <pc:chgData name="Steph Kiefer (2215879)" userId="987fe57e-7a24-483d-9b78-423329b7b0fa" providerId="ADAL" clId="{A0E90E79-73A6-42B7-9115-DAE713CA88AC}" dt="2025-05-08T13:13:51.531" v="1162" actId="2696"/>
        <pc:sldMkLst>
          <pc:docMk/>
          <pc:sldMk cId="1687589088" sldId="263"/>
        </pc:sldMkLst>
      </pc:sldChg>
      <pc:sldChg chg="addSp modSp mod modAnim">
        <pc:chgData name="Steph Kiefer (2215879)" userId="987fe57e-7a24-483d-9b78-423329b7b0fa" providerId="ADAL" clId="{A0E90E79-73A6-42B7-9115-DAE713CA88AC}" dt="2025-05-08T15:01:49.280" v="2560"/>
        <pc:sldMkLst>
          <pc:docMk/>
          <pc:sldMk cId="2619212092" sldId="264"/>
        </pc:sldMkLst>
        <pc:spChg chg="add mod">
          <ac:chgData name="Steph Kiefer (2215879)" userId="987fe57e-7a24-483d-9b78-423329b7b0fa" providerId="ADAL" clId="{A0E90E79-73A6-42B7-9115-DAE713CA88AC}" dt="2025-05-08T13:40:31.672" v="1477" actId="2711"/>
          <ac:spMkLst>
            <pc:docMk/>
            <pc:sldMk cId="2619212092" sldId="264"/>
            <ac:spMk id="2" creationId="{66D89453-2B95-AE18-0880-EEC73F328211}"/>
          </ac:spMkLst>
        </pc:spChg>
        <pc:spChg chg="add mod">
          <ac:chgData name="Steph Kiefer (2215879)" userId="987fe57e-7a24-483d-9b78-423329b7b0fa" providerId="ADAL" clId="{A0E90E79-73A6-42B7-9115-DAE713CA88AC}" dt="2025-05-08T14:52:43.383" v="2482" actId="13926"/>
          <ac:spMkLst>
            <pc:docMk/>
            <pc:sldMk cId="2619212092" sldId="264"/>
            <ac:spMk id="3" creationId="{DF7DF8D2-4008-5F3E-0DBC-D444ECCF4D8A}"/>
          </ac:spMkLst>
        </pc:spChg>
        <pc:spChg chg="mod">
          <ac:chgData name="Steph Kiefer (2215879)" userId="987fe57e-7a24-483d-9b78-423329b7b0fa" providerId="ADAL" clId="{A0E90E79-73A6-42B7-9115-DAE713CA88AC}" dt="2025-05-08T12:59:47.666" v="1088" actId="113"/>
          <ac:spMkLst>
            <pc:docMk/>
            <pc:sldMk cId="2619212092" sldId="264"/>
            <ac:spMk id="12" creationId="{D5D05789-9BD4-2309-A9B7-0BEB85C4CDB6}"/>
          </ac:spMkLst>
        </pc:spChg>
        <pc:graphicFrameChg chg="mod modGraphic">
          <ac:chgData name="Steph Kiefer (2215879)" userId="987fe57e-7a24-483d-9b78-423329b7b0fa" providerId="ADAL" clId="{A0E90E79-73A6-42B7-9115-DAE713CA88AC}" dt="2025-05-08T12:55:11.541" v="1042" actId="21"/>
          <ac:graphicFrameMkLst>
            <pc:docMk/>
            <pc:sldMk cId="2619212092" sldId="264"/>
            <ac:graphicFrameMk id="9" creationId="{B357EAAC-008F-0C84-6202-EE9648B37E90}"/>
          </ac:graphicFrameMkLst>
        </pc:graphicFrameChg>
      </pc:sldChg>
      <pc:sldChg chg="addSp modSp mod">
        <pc:chgData name="Steph Kiefer (2215879)" userId="987fe57e-7a24-483d-9b78-423329b7b0fa" providerId="ADAL" clId="{A0E90E79-73A6-42B7-9115-DAE713CA88AC}" dt="2025-05-08T21:25:15.043" v="3056" actId="1076"/>
        <pc:sldMkLst>
          <pc:docMk/>
          <pc:sldMk cId="1930919835" sldId="266"/>
        </pc:sldMkLst>
        <pc:spChg chg="mod">
          <ac:chgData name="Steph Kiefer (2215879)" userId="987fe57e-7a24-483d-9b78-423329b7b0fa" providerId="ADAL" clId="{A0E90E79-73A6-42B7-9115-DAE713CA88AC}" dt="2025-05-08T12:59:55.430" v="1089" actId="113"/>
          <ac:spMkLst>
            <pc:docMk/>
            <pc:sldMk cId="1930919835" sldId="266"/>
            <ac:spMk id="2" creationId="{58A1C151-9743-BF47-C5AC-2D8645B514C7}"/>
          </ac:spMkLst>
        </pc:spChg>
        <pc:spChg chg="add mod">
          <ac:chgData name="Steph Kiefer (2215879)" userId="987fe57e-7a24-483d-9b78-423329b7b0fa" providerId="ADAL" clId="{A0E90E79-73A6-42B7-9115-DAE713CA88AC}" dt="2025-05-08T21:25:10.863" v="3055" actId="1076"/>
          <ac:spMkLst>
            <pc:docMk/>
            <pc:sldMk cId="1930919835" sldId="266"/>
            <ac:spMk id="3" creationId="{3A0549D2-91E0-8856-D40F-8257705C90D7}"/>
          </ac:spMkLst>
        </pc:spChg>
        <pc:spChg chg="mod">
          <ac:chgData name="Steph Kiefer (2215879)" userId="987fe57e-7a24-483d-9b78-423329b7b0fa" providerId="ADAL" clId="{A0E90E79-73A6-42B7-9115-DAE713CA88AC}" dt="2025-05-08T21:04:54.969" v="2747" actId="1076"/>
          <ac:spMkLst>
            <pc:docMk/>
            <pc:sldMk cId="1930919835" sldId="266"/>
            <ac:spMk id="6" creationId="{F53CEAB6-379D-8096-6175-BD13A2AEA630}"/>
          </ac:spMkLst>
        </pc:spChg>
        <pc:spChg chg="add mod">
          <ac:chgData name="Steph Kiefer (2215879)" userId="987fe57e-7a24-483d-9b78-423329b7b0fa" providerId="ADAL" clId="{A0E90E79-73A6-42B7-9115-DAE713CA88AC}" dt="2025-05-08T21:25:15.043" v="3056" actId="1076"/>
          <ac:spMkLst>
            <pc:docMk/>
            <pc:sldMk cId="1930919835" sldId="266"/>
            <ac:spMk id="7" creationId="{3A47D59F-470D-6C55-1B82-BE65C318B43B}"/>
          </ac:spMkLst>
        </pc:spChg>
        <pc:graphicFrameChg chg="mod">
          <ac:chgData name="Steph Kiefer (2215879)" userId="987fe57e-7a24-483d-9b78-423329b7b0fa" providerId="ADAL" clId="{A0E90E79-73A6-42B7-9115-DAE713CA88AC}" dt="2025-05-08T21:04:50.746" v="2746" actId="1076"/>
          <ac:graphicFrameMkLst>
            <pc:docMk/>
            <pc:sldMk cId="1930919835" sldId="266"/>
            <ac:graphicFrameMk id="4" creationId="{5C6F8408-43D7-305C-9A89-B1F84A0493B8}"/>
          </ac:graphicFrameMkLst>
        </pc:graphicFrameChg>
      </pc:sldChg>
      <pc:sldChg chg="addSp delSp modSp mod modAnim">
        <pc:chgData name="Steph Kiefer (2215879)" userId="987fe57e-7a24-483d-9b78-423329b7b0fa" providerId="ADAL" clId="{A0E90E79-73A6-42B7-9115-DAE713CA88AC}" dt="2025-05-08T21:24:13.756" v="3054" actId="20577"/>
        <pc:sldMkLst>
          <pc:docMk/>
          <pc:sldMk cId="3455206234" sldId="267"/>
        </pc:sldMkLst>
        <pc:spChg chg="mod">
          <ac:chgData name="Steph Kiefer (2215879)" userId="987fe57e-7a24-483d-9b78-423329b7b0fa" providerId="ADAL" clId="{A0E90E79-73A6-42B7-9115-DAE713CA88AC}" dt="2025-05-08T21:11:36.340" v="2902" actId="1076"/>
          <ac:spMkLst>
            <pc:docMk/>
            <pc:sldMk cId="3455206234" sldId="267"/>
            <ac:spMk id="2" creationId="{45F28268-85F1-BFA7-B0DA-57A64CBA33FD}"/>
          </ac:spMkLst>
        </pc:spChg>
        <pc:spChg chg="mod">
          <ac:chgData name="Steph Kiefer (2215879)" userId="987fe57e-7a24-483d-9b78-423329b7b0fa" providerId="ADAL" clId="{A0E90E79-73A6-42B7-9115-DAE713CA88AC}" dt="2025-05-08T21:11:41.927" v="2903" actId="1076"/>
          <ac:spMkLst>
            <pc:docMk/>
            <pc:sldMk cId="3455206234" sldId="267"/>
            <ac:spMk id="3" creationId="{EDBED62F-6616-3151-3935-B328F231E58D}"/>
          </ac:spMkLst>
        </pc:spChg>
        <pc:spChg chg="add del mod">
          <ac:chgData name="Steph Kiefer (2215879)" userId="987fe57e-7a24-483d-9b78-423329b7b0fa" providerId="ADAL" clId="{A0E90E79-73A6-42B7-9115-DAE713CA88AC}" dt="2025-05-08T21:20:26.521" v="2915"/>
          <ac:spMkLst>
            <pc:docMk/>
            <pc:sldMk cId="3455206234" sldId="267"/>
            <ac:spMk id="4" creationId="{03CF2E49-B930-7F48-8651-499303E14420}"/>
          </ac:spMkLst>
        </pc:spChg>
        <pc:spChg chg="mod">
          <ac:chgData name="Steph Kiefer (2215879)" userId="987fe57e-7a24-483d-9b78-423329b7b0fa" providerId="ADAL" clId="{A0E90E79-73A6-42B7-9115-DAE713CA88AC}" dt="2025-05-08T21:11:53.392" v="2904" actId="1076"/>
          <ac:spMkLst>
            <pc:docMk/>
            <pc:sldMk cId="3455206234" sldId="267"/>
            <ac:spMk id="5" creationId="{000AD951-27D8-DCBA-137C-185DD53B6DC4}"/>
          </ac:spMkLst>
        </pc:spChg>
        <pc:spChg chg="mod">
          <ac:chgData name="Steph Kiefer (2215879)" userId="987fe57e-7a24-483d-9b78-423329b7b0fa" providerId="ADAL" clId="{A0E90E79-73A6-42B7-9115-DAE713CA88AC}" dt="2025-05-08T21:24:13.756" v="3054" actId="20577"/>
          <ac:spMkLst>
            <pc:docMk/>
            <pc:sldMk cId="3455206234" sldId="267"/>
            <ac:spMk id="6" creationId="{31EF690D-06AA-7064-6316-6C5BDA2C97C8}"/>
          </ac:spMkLst>
        </pc:spChg>
        <pc:graphicFrameChg chg="mod">
          <ac:chgData name="Steph Kiefer (2215879)" userId="987fe57e-7a24-483d-9b78-423329b7b0fa" providerId="ADAL" clId="{A0E90E79-73A6-42B7-9115-DAE713CA88AC}" dt="2025-05-08T21:20:47.929" v="2916" actId="14100"/>
          <ac:graphicFrameMkLst>
            <pc:docMk/>
            <pc:sldMk cId="3455206234" sldId="267"/>
            <ac:graphicFrameMk id="8" creationId="{48B57BD2-1B52-9A24-EADB-02A1BC2CE4B4}"/>
          </ac:graphicFrameMkLst>
        </pc:graphicFrameChg>
      </pc:sldChg>
      <pc:sldChg chg="modSp">
        <pc:chgData name="Steph Kiefer (2215879)" userId="987fe57e-7a24-483d-9b78-423329b7b0fa" providerId="ADAL" clId="{A0E90E79-73A6-42B7-9115-DAE713CA88AC}" dt="2025-05-08T13:36:39.868" v="1452" actId="20577"/>
        <pc:sldMkLst>
          <pc:docMk/>
          <pc:sldMk cId="2928339734" sldId="268"/>
        </pc:sldMkLst>
        <pc:graphicFrameChg chg="mod">
          <ac:chgData name="Steph Kiefer (2215879)" userId="987fe57e-7a24-483d-9b78-423329b7b0fa" providerId="ADAL" clId="{A0E90E79-73A6-42B7-9115-DAE713CA88AC}" dt="2025-05-08T13:36:39.868" v="1452" actId="20577"/>
          <ac:graphicFrameMkLst>
            <pc:docMk/>
            <pc:sldMk cId="2928339734" sldId="268"/>
            <ac:graphicFrameMk id="32" creationId="{616D4BED-8150-8973-5570-812716F32470}"/>
          </ac:graphicFrameMkLst>
        </pc:graphicFrameChg>
      </pc:sldChg>
      <pc:sldChg chg="modSp mod">
        <pc:chgData name="Steph Kiefer (2215879)" userId="987fe57e-7a24-483d-9b78-423329b7b0fa" providerId="ADAL" clId="{A0E90E79-73A6-42B7-9115-DAE713CA88AC}" dt="2025-05-08T14:38:19.691" v="2382"/>
        <pc:sldMkLst>
          <pc:docMk/>
          <pc:sldMk cId="855853283" sldId="269"/>
        </pc:sldMkLst>
        <pc:spChg chg="mod">
          <ac:chgData name="Steph Kiefer (2215879)" userId="987fe57e-7a24-483d-9b78-423329b7b0fa" providerId="ADAL" clId="{A0E90E79-73A6-42B7-9115-DAE713CA88AC}" dt="2025-05-08T14:36:04.114" v="2346" actId="1076"/>
          <ac:spMkLst>
            <pc:docMk/>
            <pc:sldMk cId="855853283" sldId="269"/>
            <ac:spMk id="2" creationId="{C1110C81-767B-39C3-62DB-3D519D955CB6}"/>
          </ac:spMkLst>
        </pc:spChg>
        <pc:spChg chg="mod">
          <ac:chgData name="Steph Kiefer (2215879)" userId="987fe57e-7a24-483d-9b78-423329b7b0fa" providerId="ADAL" clId="{A0E90E79-73A6-42B7-9115-DAE713CA88AC}" dt="2025-05-08T14:38:19.691" v="2382"/>
          <ac:spMkLst>
            <pc:docMk/>
            <pc:sldMk cId="855853283" sldId="269"/>
            <ac:spMk id="3" creationId="{D3096DF7-20BE-C931-0063-E378FBA6B529}"/>
          </ac:spMkLst>
        </pc:spChg>
      </pc:sldChg>
      <pc:sldChg chg="modSp mod">
        <pc:chgData name="Steph Kiefer (2215879)" userId="987fe57e-7a24-483d-9b78-423329b7b0fa" providerId="ADAL" clId="{A0E90E79-73A6-42B7-9115-DAE713CA88AC}" dt="2025-05-08T20:47:12.857" v="2728" actId="1076"/>
        <pc:sldMkLst>
          <pc:docMk/>
          <pc:sldMk cId="252618563" sldId="270"/>
        </pc:sldMkLst>
        <pc:spChg chg="mod">
          <ac:chgData name="Steph Kiefer (2215879)" userId="987fe57e-7a24-483d-9b78-423329b7b0fa" providerId="ADAL" clId="{A0E90E79-73A6-42B7-9115-DAE713CA88AC}" dt="2025-05-08T20:47:12.857" v="2728" actId="1076"/>
          <ac:spMkLst>
            <pc:docMk/>
            <pc:sldMk cId="252618563" sldId="270"/>
            <ac:spMk id="5" creationId="{ABFD006E-0AE5-FCB3-DC55-16FD069A4595}"/>
          </ac:spMkLst>
        </pc:spChg>
      </pc:sldChg>
      <pc:sldChg chg="modSp mod">
        <pc:chgData name="Steph Kiefer (2215879)" userId="987fe57e-7a24-483d-9b78-423329b7b0fa" providerId="ADAL" clId="{A0E90E79-73A6-42B7-9115-DAE713CA88AC}" dt="2025-05-08T20:47:41.925" v="2731"/>
        <pc:sldMkLst>
          <pc:docMk/>
          <pc:sldMk cId="3282789457" sldId="271"/>
        </pc:sldMkLst>
        <pc:spChg chg="mod">
          <ac:chgData name="Steph Kiefer (2215879)" userId="987fe57e-7a24-483d-9b78-423329b7b0fa" providerId="ADAL" clId="{A0E90E79-73A6-42B7-9115-DAE713CA88AC}" dt="2025-05-08T20:47:41.925" v="2731"/>
          <ac:spMkLst>
            <pc:docMk/>
            <pc:sldMk cId="3282789457" sldId="271"/>
            <ac:spMk id="4" creationId="{C805C96E-341B-B213-F23C-EBAE22FC261E}"/>
          </ac:spMkLst>
        </pc:spChg>
      </pc:sldChg>
      <pc:sldChg chg="modSp mod">
        <pc:chgData name="Steph Kiefer (2215879)" userId="987fe57e-7a24-483d-9b78-423329b7b0fa" providerId="ADAL" clId="{A0E90E79-73A6-42B7-9115-DAE713CA88AC}" dt="2025-05-08T20:47:33.505" v="2729" actId="21"/>
        <pc:sldMkLst>
          <pc:docMk/>
          <pc:sldMk cId="2639431608" sldId="272"/>
        </pc:sldMkLst>
        <pc:spChg chg="mod">
          <ac:chgData name="Steph Kiefer (2215879)" userId="987fe57e-7a24-483d-9b78-423329b7b0fa" providerId="ADAL" clId="{A0E90E79-73A6-42B7-9115-DAE713CA88AC}" dt="2025-05-08T20:47:33.505" v="2729" actId="21"/>
          <ac:spMkLst>
            <pc:docMk/>
            <pc:sldMk cId="2639431608" sldId="272"/>
            <ac:spMk id="2" creationId="{4F4A5AFA-A2EC-43FC-69FC-FA9E8D228C48}"/>
          </ac:spMkLst>
        </pc:spChg>
      </pc:sldChg>
      <pc:sldChg chg="delSp modSp del mod">
        <pc:chgData name="Steph Kiefer (2215879)" userId="987fe57e-7a24-483d-9b78-423329b7b0fa" providerId="ADAL" clId="{A0E90E79-73A6-42B7-9115-DAE713CA88AC}" dt="2025-05-08T20:48:05.873" v="2732" actId="2696"/>
        <pc:sldMkLst>
          <pc:docMk/>
          <pc:sldMk cId="2291734800" sldId="273"/>
        </pc:sldMkLst>
        <pc:spChg chg="del mod">
          <ac:chgData name="Steph Kiefer (2215879)" userId="987fe57e-7a24-483d-9b78-423329b7b0fa" providerId="ADAL" clId="{A0E90E79-73A6-42B7-9115-DAE713CA88AC}" dt="2025-05-08T20:46:39.489" v="2725"/>
          <ac:spMkLst>
            <pc:docMk/>
            <pc:sldMk cId="2291734800" sldId="273"/>
            <ac:spMk id="2" creationId="{6B80A8F4-AA18-74FB-1C93-9681D00767E9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6" Type="http://schemas.openxmlformats.org/officeDocument/2006/relationships/image" Target="../media/image28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6" Type="http://schemas.openxmlformats.org/officeDocument/2006/relationships/image" Target="../media/image28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6A290-3677-4597-BC7F-6BE76F805DE6}" type="doc">
      <dgm:prSet loTypeId="urn:microsoft.com/office/officeart/2016/7/layout/VerticalHollowAction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56CA644-6EDB-464D-8CBF-6323DF902A2E}">
      <dgm:prSet/>
      <dgm:spPr/>
      <dgm:t>
        <a:bodyPr/>
        <a:lstStyle/>
        <a:p>
          <a:r>
            <a:rPr lang="en-US" b="1" dirty="0"/>
            <a:t>IMPROVE</a:t>
          </a:r>
        </a:p>
      </dgm:t>
    </dgm:pt>
    <dgm:pt modelId="{79947474-2676-4669-A7B1-89B38AB900D8}" type="parTrans" cxnId="{885C5580-EA55-4202-9815-3904D1CE771D}">
      <dgm:prSet/>
      <dgm:spPr/>
      <dgm:t>
        <a:bodyPr/>
        <a:lstStyle/>
        <a:p>
          <a:endParaRPr lang="en-US"/>
        </a:p>
      </dgm:t>
    </dgm:pt>
    <dgm:pt modelId="{61076A6C-7952-45AB-8591-BC6E1AFF87CE}" type="sibTrans" cxnId="{885C5580-EA55-4202-9815-3904D1CE771D}">
      <dgm:prSet/>
      <dgm:spPr/>
      <dgm:t>
        <a:bodyPr/>
        <a:lstStyle/>
        <a:p>
          <a:endParaRPr lang="en-US"/>
        </a:p>
      </dgm:t>
    </dgm:pt>
    <dgm:pt modelId="{A0880612-7DC9-4796-BD66-6511FCD17906}">
      <dgm:prSet custT="1"/>
      <dgm:spPr/>
      <dgm:t>
        <a:bodyPr/>
        <a:lstStyle/>
        <a:p>
          <a:r>
            <a:rPr lang="en-US" sz="1800" b="1" dirty="0"/>
            <a:t>QUALITY OF LIFE</a:t>
          </a:r>
        </a:p>
      </dgm:t>
    </dgm:pt>
    <dgm:pt modelId="{AB86FAAE-B02A-4E62-A760-E42D0486E148}" type="parTrans" cxnId="{66B09DE0-AD3C-4534-ACAB-DF7C6457C4EF}">
      <dgm:prSet/>
      <dgm:spPr/>
      <dgm:t>
        <a:bodyPr/>
        <a:lstStyle/>
        <a:p>
          <a:endParaRPr lang="en-US"/>
        </a:p>
      </dgm:t>
    </dgm:pt>
    <dgm:pt modelId="{774CDA3B-5B7E-45F0-94E5-78D7240230A0}" type="sibTrans" cxnId="{66B09DE0-AD3C-4534-ACAB-DF7C6457C4EF}">
      <dgm:prSet/>
      <dgm:spPr/>
      <dgm:t>
        <a:bodyPr/>
        <a:lstStyle/>
        <a:p>
          <a:endParaRPr lang="en-US"/>
        </a:p>
      </dgm:t>
    </dgm:pt>
    <dgm:pt modelId="{311B3987-8ABD-45E4-A45F-DCD3398E55ED}">
      <dgm:prSet/>
      <dgm:spPr/>
      <dgm:t>
        <a:bodyPr/>
        <a:lstStyle/>
        <a:p>
          <a:r>
            <a:rPr lang="en-US" b="1" dirty="0"/>
            <a:t>REDUCE</a:t>
          </a:r>
        </a:p>
      </dgm:t>
    </dgm:pt>
    <dgm:pt modelId="{AF932635-C4F6-4A49-B13D-0D88DE3DE8C4}" type="parTrans" cxnId="{5B224248-9F24-486C-9BB6-E2DEFCA6CC40}">
      <dgm:prSet/>
      <dgm:spPr/>
      <dgm:t>
        <a:bodyPr/>
        <a:lstStyle/>
        <a:p>
          <a:endParaRPr lang="en-US"/>
        </a:p>
      </dgm:t>
    </dgm:pt>
    <dgm:pt modelId="{8374CC48-9258-483C-88F1-6DE5B199F30B}" type="sibTrans" cxnId="{5B224248-9F24-486C-9BB6-E2DEFCA6CC40}">
      <dgm:prSet/>
      <dgm:spPr/>
      <dgm:t>
        <a:bodyPr/>
        <a:lstStyle/>
        <a:p>
          <a:endParaRPr lang="en-US"/>
        </a:p>
      </dgm:t>
    </dgm:pt>
    <dgm:pt modelId="{AFC28C90-EF63-49DE-BBC4-C0DAE0E4F5E5}">
      <dgm:prSet custT="1"/>
      <dgm:spPr/>
      <dgm:t>
        <a:bodyPr/>
        <a:lstStyle/>
        <a:p>
          <a:r>
            <a:rPr lang="en-US" sz="1800" b="1" dirty="0"/>
            <a:t>HYPERTENSION</a:t>
          </a:r>
        </a:p>
      </dgm:t>
    </dgm:pt>
    <dgm:pt modelId="{B345899D-B289-429F-BFAF-982E23748FBE}" type="parTrans" cxnId="{7200BD10-4FDF-4B41-BD7C-0897971981FC}">
      <dgm:prSet/>
      <dgm:spPr/>
      <dgm:t>
        <a:bodyPr/>
        <a:lstStyle/>
        <a:p>
          <a:endParaRPr lang="en-US"/>
        </a:p>
      </dgm:t>
    </dgm:pt>
    <dgm:pt modelId="{4A0693CF-D568-4FC8-802F-1877EB475107}" type="sibTrans" cxnId="{7200BD10-4FDF-4B41-BD7C-0897971981FC}">
      <dgm:prSet/>
      <dgm:spPr/>
      <dgm:t>
        <a:bodyPr/>
        <a:lstStyle/>
        <a:p>
          <a:endParaRPr lang="en-US"/>
        </a:p>
      </dgm:t>
    </dgm:pt>
    <dgm:pt modelId="{3F2079DA-5033-4EE9-9963-32C2D31546BE}">
      <dgm:prSet/>
      <dgm:spPr/>
      <dgm:t>
        <a:bodyPr/>
        <a:lstStyle/>
        <a:p>
          <a:r>
            <a:rPr lang="en-US" b="1" dirty="0"/>
            <a:t>REDUCE</a:t>
          </a:r>
        </a:p>
      </dgm:t>
    </dgm:pt>
    <dgm:pt modelId="{3934C820-C294-496B-B660-3C36D9414A4D}" type="parTrans" cxnId="{F7B12B14-E9E1-4431-815E-3A533ACB10D1}">
      <dgm:prSet/>
      <dgm:spPr/>
      <dgm:t>
        <a:bodyPr/>
        <a:lstStyle/>
        <a:p>
          <a:endParaRPr lang="en-US"/>
        </a:p>
      </dgm:t>
    </dgm:pt>
    <dgm:pt modelId="{F223F083-3B8F-4640-83AD-5290FB895ADB}" type="sibTrans" cxnId="{F7B12B14-E9E1-4431-815E-3A533ACB10D1}">
      <dgm:prSet/>
      <dgm:spPr/>
      <dgm:t>
        <a:bodyPr/>
        <a:lstStyle/>
        <a:p>
          <a:endParaRPr lang="en-US"/>
        </a:p>
      </dgm:t>
    </dgm:pt>
    <dgm:pt modelId="{D066CA55-27F2-4DBB-B850-41E9AA9ABDA6}">
      <dgm:prSet custT="1"/>
      <dgm:spPr/>
      <dgm:t>
        <a:bodyPr/>
        <a:lstStyle/>
        <a:p>
          <a:r>
            <a:rPr lang="en-US" sz="1800" b="1" dirty="0"/>
            <a:t>FUTURE RISK OF T2DM </a:t>
          </a:r>
        </a:p>
      </dgm:t>
    </dgm:pt>
    <dgm:pt modelId="{50D00CB2-8CD3-4C8F-872F-BCAFA067C6B0}" type="parTrans" cxnId="{E594E61E-5BB4-43E2-B694-EA76A55988D2}">
      <dgm:prSet/>
      <dgm:spPr/>
      <dgm:t>
        <a:bodyPr/>
        <a:lstStyle/>
        <a:p>
          <a:endParaRPr lang="en-US"/>
        </a:p>
      </dgm:t>
    </dgm:pt>
    <dgm:pt modelId="{2A893876-67FA-4FC2-A00C-DBB8F5673A1C}" type="sibTrans" cxnId="{E594E61E-5BB4-43E2-B694-EA76A55988D2}">
      <dgm:prSet/>
      <dgm:spPr/>
      <dgm:t>
        <a:bodyPr/>
        <a:lstStyle/>
        <a:p>
          <a:endParaRPr lang="en-US"/>
        </a:p>
      </dgm:t>
    </dgm:pt>
    <dgm:pt modelId="{55DF6DED-FEE4-4EC9-A10C-00C86C6D4A1D}">
      <dgm:prSet/>
      <dgm:spPr/>
      <dgm:t>
        <a:bodyPr/>
        <a:lstStyle/>
        <a:p>
          <a:r>
            <a:rPr lang="en-US" b="1" dirty="0"/>
            <a:t>IMPROVE</a:t>
          </a:r>
        </a:p>
      </dgm:t>
    </dgm:pt>
    <dgm:pt modelId="{B8A2A5C5-54E8-408F-BAE1-7E02878F2965}" type="parTrans" cxnId="{83ED98AE-8496-4BA6-959D-8ED622D3C61B}">
      <dgm:prSet/>
      <dgm:spPr/>
      <dgm:t>
        <a:bodyPr/>
        <a:lstStyle/>
        <a:p>
          <a:endParaRPr lang="en-US"/>
        </a:p>
      </dgm:t>
    </dgm:pt>
    <dgm:pt modelId="{613F57F2-7B4C-415D-9B2C-99DF33FD3C3F}" type="sibTrans" cxnId="{83ED98AE-8496-4BA6-959D-8ED622D3C61B}">
      <dgm:prSet/>
      <dgm:spPr/>
      <dgm:t>
        <a:bodyPr/>
        <a:lstStyle/>
        <a:p>
          <a:endParaRPr lang="en-US"/>
        </a:p>
      </dgm:t>
    </dgm:pt>
    <dgm:pt modelId="{1B131BD4-5A65-4756-88A4-4B2CEF771313}">
      <dgm:prSet custT="1"/>
      <dgm:spPr/>
      <dgm:t>
        <a:bodyPr/>
        <a:lstStyle/>
        <a:p>
          <a:r>
            <a:rPr lang="en-US" sz="1800" b="1" dirty="0"/>
            <a:t>OBSTRUCTIVE SLEEP APNOEA</a:t>
          </a:r>
        </a:p>
      </dgm:t>
    </dgm:pt>
    <dgm:pt modelId="{45129DEC-7DA0-48A8-841A-35A9BE61FCE6}" type="parTrans" cxnId="{47D0EB89-60D7-4D20-8EC5-3F147AB97A7D}">
      <dgm:prSet/>
      <dgm:spPr/>
      <dgm:t>
        <a:bodyPr/>
        <a:lstStyle/>
        <a:p>
          <a:endParaRPr lang="en-US"/>
        </a:p>
      </dgm:t>
    </dgm:pt>
    <dgm:pt modelId="{408F6CE2-69F2-4395-A111-EF0F1F1D6278}" type="sibTrans" cxnId="{47D0EB89-60D7-4D20-8EC5-3F147AB97A7D}">
      <dgm:prSet/>
      <dgm:spPr/>
      <dgm:t>
        <a:bodyPr/>
        <a:lstStyle/>
        <a:p>
          <a:endParaRPr lang="en-US"/>
        </a:p>
      </dgm:t>
    </dgm:pt>
    <dgm:pt modelId="{94BC211F-E14F-4646-A227-AFE85FF32507}">
      <dgm:prSet/>
      <dgm:spPr/>
      <dgm:t>
        <a:bodyPr/>
        <a:lstStyle/>
        <a:p>
          <a:r>
            <a:rPr lang="en-US" b="1" dirty="0"/>
            <a:t>IMPROVE</a:t>
          </a:r>
        </a:p>
      </dgm:t>
    </dgm:pt>
    <dgm:pt modelId="{5DBB05F4-BDA1-4349-B458-B8E93D2A2278}" type="parTrans" cxnId="{8808167D-A9EC-4478-A8FC-CA1E785F24B6}">
      <dgm:prSet/>
      <dgm:spPr/>
      <dgm:t>
        <a:bodyPr/>
        <a:lstStyle/>
        <a:p>
          <a:endParaRPr lang="en-US"/>
        </a:p>
      </dgm:t>
    </dgm:pt>
    <dgm:pt modelId="{C72A07B2-2B79-4517-9292-5F287317F215}" type="sibTrans" cxnId="{8808167D-A9EC-4478-A8FC-CA1E785F24B6}">
      <dgm:prSet/>
      <dgm:spPr/>
      <dgm:t>
        <a:bodyPr/>
        <a:lstStyle/>
        <a:p>
          <a:endParaRPr lang="en-US"/>
        </a:p>
      </dgm:t>
    </dgm:pt>
    <dgm:pt modelId="{4A7C261E-87B5-4546-8F7C-1C992D4AD5E0}">
      <dgm:prSet custT="1"/>
      <dgm:spPr/>
      <dgm:t>
        <a:bodyPr/>
        <a:lstStyle/>
        <a:p>
          <a:r>
            <a:rPr lang="en-US" sz="1800" b="1" dirty="0"/>
            <a:t>OSTEOARTHRITIS</a:t>
          </a:r>
        </a:p>
      </dgm:t>
    </dgm:pt>
    <dgm:pt modelId="{CD06D1C4-BA53-4F12-AAF9-4090B8B4F000}" type="parTrans" cxnId="{EF011ECE-2A3E-4696-87C2-60318E0CC0FE}">
      <dgm:prSet/>
      <dgm:spPr/>
      <dgm:t>
        <a:bodyPr/>
        <a:lstStyle/>
        <a:p>
          <a:endParaRPr lang="en-US"/>
        </a:p>
      </dgm:t>
    </dgm:pt>
    <dgm:pt modelId="{8AB77EE8-F7F9-4049-B2E3-3FCA55F9AFC4}" type="sibTrans" cxnId="{EF011ECE-2A3E-4696-87C2-60318E0CC0FE}">
      <dgm:prSet/>
      <dgm:spPr/>
      <dgm:t>
        <a:bodyPr/>
        <a:lstStyle/>
        <a:p>
          <a:endParaRPr lang="en-US"/>
        </a:p>
      </dgm:t>
    </dgm:pt>
    <dgm:pt modelId="{35135BA7-9ADE-40D6-A82D-BAEEEB6CA3AE}">
      <dgm:prSet/>
      <dgm:spPr/>
      <dgm:t>
        <a:bodyPr/>
        <a:lstStyle/>
        <a:p>
          <a:r>
            <a:rPr lang="en-US" b="1" dirty="0"/>
            <a:t>IMPROVE</a:t>
          </a:r>
        </a:p>
      </dgm:t>
    </dgm:pt>
    <dgm:pt modelId="{C9EB9A09-AFF7-418A-91B0-599CFB781E0D}" type="parTrans" cxnId="{EEAC9C11-C404-493A-9F65-D080750D21C8}">
      <dgm:prSet/>
      <dgm:spPr/>
      <dgm:t>
        <a:bodyPr/>
        <a:lstStyle/>
        <a:p>
          <a:endParaRPr lang="en-US"/>
        </a:p>
      </dgm:t>
    </dgm:pt>
    <dgm:pt modelId="{34487CF6-6C24-4743-80C3-CA360538325C}" type="sibTrans" cxnId="{EEAC9C11-C404-493A-9F65-D080750D21C8}">
      <dgm:prSet/>
      <dgm:spPr/>
      <dgm:t>
        <a:bodyPr/>
        <a:lstStyle/>
        <a:p>
          <a:endParaRPr lang="en-US"/>
        </a:p>
      </dgm:t>
    </dgm:pt>
    <dgm:pt modelId="{5452767F-F256-46FD-A702-AF14B1F2819C}">
      <dgm:prSet custT="1"/>
      <dgm:spPr/>
      <dgm:t>
        <a:bodyPr/>
        <a:lstStyle/>
        <a:p>
          <a:r>
            <a:rPr lang="en-US" sz="1800" b="1" dirty="0">
              <a:latin typeface="+mn-lt"/>
              <a:cs typeface="Helvetica" panose="020B0604020202020204" pitchFamily="34" charset="0"/>
            </a:rPr>
            <a:t>CV HEALTH AND FUNCTION</a:t>
          </a:r>
        </a:p>
      </dgm:t>
    </dgm:pt>
    <dgm:pt modelId="{822F6991-9B30-4484-9B5A-2BB2734FB1BD}" type="parTrans" cxnId="{C1628E9F-EF10-48D0-8878-CB3DB8EC5DD9}">
      <dgm:prSet/>
      <dgm:spPr/>
      <dgm:t>
        <a:bodyPr/>
        <a:lstStyle/>
        <a:p>
          <a:endParaRPr lang="en-US"/>
        </a:p>
      </dgm:t>
    </dgm:pt>
    <dgm:pt modelId="{C9C4E63B-D05E-4252-BEEE-D46D307CA805}" type="sibTrans" cxnId="{C1628E9F-EF10-48D0-8878-CB3DB8EC5DD9}">
      <dgm:prSet/>
      <dgm:spPr/>
      <dgm:t>
        <a:bodyPr/>
        <a:lstStyle/>
        <a:p>
          <a:endParaRPr lang="en-US"/>
        </a:p>
      </dgm:t>
    </dgm:pt>
    <dgm:pt modelId="{EE4D3EFD-F2B6-4FA7-A7E1-501D58A2F566}">
      <dgm:prSet/>
      <dgm:spPr/>
      <dgm:t>
        <a:bodyPr/>
        <a:lstStyle/>
        <a:p>
          <a:r>
            <a:rPr lang="en-US" b="1" dirty="0"/>
            <a:t>IMPROVE</a:t>
          </a:r>
        </a:p>
      </dgm:t>
    </dgm:pt>
    <dgm:pt modelId="{18518B59-259A-429C-8C4F-5A816709979E}" type="parTrans" cxnId="{08B1AAF5-928A-47A2-8868-12E014840A9E}">
      <dgm:prSet/>
      <dgm:spPr/>
      <dgm:t>
        <a:bodyPr/>
        <a:lstStyle/>
        <a:p>
          <a:endParaRPr lang="en-US"/>
        </a:p>
      </dgm:t>
    </dgm:pt>
    <dgm:pt modelId="{6736B293-F0E7-48D8-BB88-32A35D9A57DC}" type="sibTrans" cxnId="{08B1AAF5-928A-47A2-8868-12E014840A9E}">
      <dgm:prSet/>
      <dgm:spPr/>
      <dgm:t>
        <a:bodyPr/>
        <a:lstStyle/>
        <a:p>
          <a:endParaRPr lang="en-US"/>
        </a:p>
      </dgm:t>
    </dgm:pt>
    <dgm:pt modelId="{87EA81E6-7D90-43DB-866B-A7722E761009}">
      <dgm:prSet custT="1"/>
      <dgm:spPr/>
      <dgm:t>
        <a:bodyPr/>
        <a:lstStyle/>
        <a:p>
          <a:r>
            <a:rPr lang="en-US" sz="1800" b="1" dirty="0"/>
            <a:t>KIDNEY HEALTH AND FUNCTION</a:t>
          </a:r>
        </a:p>
      </dgm:t>
    </dgm:pt>
    <dgm:pt modelId="{506B9862-B840-4A5B-B5B2-79B39A6DAC1F}" type="parTrans" cxnId="{6E2CD7B7-F2B2-4699-B180-D53D0BAFD980}">
      <dgm:prSet/>
      <dgm:spPr/>
      <dgm:t>
        <a:bodyPr/>
        <a:lstStyle/>
        <a:p>
          <a:endParaRPr lang="en-US"/>
        </a:p>
      </dgm:t>
    </dgm:pt>
    <dgm:pt modelId="{C90A6884-FD08-413E-8F47-151EF83B4180}" type="sibTrans" cxnId="{6E2CD7B7-F2B2-4699-B180-D53D0BAFD980}">
      <dgm:prSet/>
      <dgm:spPr/>
      <dgm:t>
        <a:bodyPr/>
        <a:lstStyle/>
        <a:p>
          <a:endParaRPr lang="en-US"/>
        </a:p>
      </dgm:t>
    </dgm:pt>
    <dgm:pt modelId="{BF0141D6-4D9D-4CEB-8752-730A0957BEAD}" type="pres">
      <dgm:prSet presAssocID="{DE66A290-3677-4597-BC7F-6BE76F805DE6}" presName="Name0" presStyleCnt="0">
        <dgm:presLayoutVars>
          <dgm:dir/>
          <dgm:animLvl val="lvl"/>
          <dgm:resizeHandles val="exact"/>
        </dgm:presLayoutVars>
      </dgm:prSet>
      <dgm:spPr/>
    </dgm:pt>
    <dgm:pt modelId="{F6B2D3A8-4829-467B-A087-E6C21C40C8D0}" type="pres">
      <dgm:prSet presAssocID="{156CA644-6EDB-464D-8CBF-6323DF902A2E}" presName="linNode" presStyleCnt="0"/>
      <dgm:spPr/>
    </dgm:pt>
    <dgm:pt modelId="{2BB7A60E-124C-4EB6-9EDB-04C80BD3D9E5}" type="pres">
      <dgm:prSet presAssocID="{156CA644-6EDB-464D-8CBF-6323DF902A2E}" presName="parentText" presStyleLbl="solidFgAcc1" presStyleIdx="0" presStyleCnt="7">
        <dgm:presLayoutVars>
          <dgm:chMax val="1"/>
          <dgm:bulletEnabled/>
        </dgm:presLayoutVars>
      </dgm:prSet>
      <dgm:spPr/>
    </dgm:pt>
    <dgm:pt modelId="{CEA996E4-54CC-4788-AAC1-02A23DD5D41D}" type="pres">
      <dgm:prSet presAssocID="{156CA644-6EDB-464D-8CBF-6323DF902A2E}" presName="descendantText" presStyleLbl="alignNode1" presStyleIdx="0" presStyleCnt="7">
        <dgm:presLayoutVars>
          <dgm:bulletEnabled/>
        </dgm:presLayoutVars>
      </dgm:prSet>
      <dgm:spPr/>
    </dgm:pt>
    <dgm:pt modelId="{DB2701EE-1E91-4A44-A296-48626E2436BF}" type="pres">
      <dgm:prSet presAssocID="{61076A6C-7952-45AB-8591-BC6E1AFF87CE}" presName="sp" presStyleCnt="0"/>
      <dgm:spPr/>
    </dgm:pt>
    <dgm:pt modelId="{4B212F3A-CD4B-4AEC-B02F-14D9EA84A371}" type="pres">
      <dgm:prSet presAssocID="{311B3987-8ABD-45E4-A45F-DCD3398E55ED}" presName="linNode" presStyleCnt="0"/>
      <dgm:spPr/>
    </dgm:pt>
    <dgm:pt modelId="{84886C1B-BABF-48EF-A96F-105E2A43EAEA}" type="pres">
      <dgm:prSet presAssocID="{311B3987-8ABD-45E4-A45F-DCD3398E55ED}" presName="parentText" presStyleLbl="solidFgAcc1" presStyleIdx="1" presStyleCnt="7">
        <dgm:presLayoutVars>
          <dgm:chMax val="1"/>
          <dgm:bulletEnabled/>
        </dgm:presLayoutVars>
      </dgm:prSet>
      <dgm:spPr/>
    </dgm:pt>
    <dgm:pt modelId="{BFC900DD-3F49-4D59-9126-46A8613AE851}" type="pres">
      <dgm:prSet presAssocID="{311B3987-8ABD-45E4-A45F-DCD3398E55ED}" presName="descendantText" presStyleLbl="alignNode1" presStyleIdx="1" presStyleCnt="7">
        <dgm:presLayoutVars>
          <dgm:bulletEnabled/>
        </dgm:presLayoutVars>
      </dgm:prSet>
      <dgm:spPr/>
    </dgm:pt>
    <dgm:pt modelId="{7896E735-E3A2-4085-BB08-FB3A53C9908E}" type="pres">
      <dgm:prSet presAssocID="{8374CC48-9258-483C-88F1-6DE5B199F30B}" presName="sp" presStyleCnt="0"/>
      <dgm:spPr/>
    </dgm:pt>
    <dgm:pt modelId="{3800280B-0635-4458-B8AF-86FCD50C27D2}" type="pres">
      <dgm:prSet presAssocID="{3F2079DA-5033-4EE9-9963-32C2D31546BE}" presName="linNode" presStyleCnt="0"/>
      <dgm:spPr/>
    </dgm:pt>
    <dgm:pt modelId="{3D232619-0AB1-40B9-B010-4559E168F634}" type="pres">
      <dgm:prSet presAssocID="{3F2079DA-5033-4EE9-9963-32C2D31546BE}" presName="parentText" presStyleLbl="solidFgAcc1" presStyleIdx="2" presStyleCnt="7">
        <dgm:presLayoutVars>
          <dgm:chMax val="1"/>
          <dgm:bulletEnabled/>
        </dgm:presLayoutVars>
      </dgm:prSet>
      <dgm:spPr/>
    </dgm:pt>
    <dgm:pt modelId="{127A5FF1-FB1A-4A54-A2CD-0822CB980EE7}" type="pres">
      <dgm:prSet presAssocID="{3F2079DA-5033-4EE9-9963-32C2D31546BE}" presName="descendantText" presStyleLbl="alignNode1" presStyleIdx="2" presStyleCnt="7">
        <dgm:presLayoutVars>
          <dgm:bulletEnabled/>
        </dgm:presLayoutVars>
      </dgm:prSet>
      <dgm:spPr/>
    </dgm:pt>
    <dgm:pt modelId="{CDB35FBA-20C7-4220-868A-0C6F3B0B487C}" type="pres">
      <dgm:prSet presAssocID="{F223F083-3B8F-4640-83AD-5290FB895ADB}" presName="sp" presStyleCnt="0"/>
      <dgm:spPr/>
    </dgm:pt>
    <dgm:pt modelId="{383CFEC2-CC7A-4348-B92A-02C2482C2A94}" type="pres">
      <dgm:prSet presAssocID="{55DF6DED-FEE4-4EC9-A10C-00C86C6D4A1D}" presName="linNode" presStyleCnt="0"/>
      <dgm:spPr/>
    </dgm:pt>
    <dgm:pt modelId="{A3A58B5C-537F-4226-973A-C0DD3F3F0582}" type="pres">
      <dgm:prSet presAssocID="{55DF6DED-FEE4-4EC9-A10C-00C86C6D4A1D}" presName="parentText" presStyleLbl="solidFgAcc1" presStyleIdx="3" presStyleCnt="7">
        <dgm:presLayoutVars>
          <dgm:chMax val="1"/>
          <dgm:bulletEnabled/>
        </dgm:presLayoutVars>
      </dgm:prSet>
      <dgm:spPr/>
    </dgm:pt>
    <dgm:pt modelId="{7C3EE847-A88D-4FB7-A472-98B3D439B74B}" type="pres">
      <dgm:prSet presAssocID="{55DF6DED-FEE4-4EC9-A10C-00C86C6D4A1D}" presName="descendantText" presStyleLbl="alignNode1" presStyleIdx="3" presStyleCnt="7">
        <dgm:presLayoutVars>
          <dgm:bulletEnabled/>
        </dgm:presLayoutVars>
      </dgm:prSet>
      <dgm:spPr/>
    </dgm:pt>
    <dgm:pt modelId="{A31D64F0-C33C-45E8-B405-4A560F377607}" type="pres">
      <dgm:prSet presAssocID="{613F57F2-7B4C-415D-9B2C-99DF33FD3C3F}" presName="sp" presStyleCnt="0"/>
      <dgm:spPr/>
    </dgm:pt>
    <dgm:pt modelId="{FF79F473-F55D-418E-93AE-71AEB5817A90}" type="pres">
      <dgm:prSet presAssocID="{94BC211F-E14F-4646-A227-AFE85FF32507}" presName="linNode" presStyleCnt="0"/>
      <dgm:spPr/>
    </dgm:pt>
    <dgm:pt modelId="{51423C8B-5CAA-4C33-9D3F-153A3B4F125F}" type="pres">
      <dgm:prSet presAssocID="{94BC211F-E14F-4646-A227-AFE85FF32507}" presName="parentText" presStyleLbl="solidFgAcc1" presStyleIdx="4" presStyleCnt="7">
        <dgm:presLayoutVars>
          <dgm:chMax val="1"/>
          <dgm:bulletEnabled/>
        </dgm:presLayoutVars>
      </dgm:prSet>
      <dgm:spPr/>
    </dgm:pt>
    <dgm:pt modelId="{06AAED70-792D-437A-B5D4-821C34432E79}" type="pres">
      <dgm:prSet presAssocID="{94BC211F-E14F-4646-A227-AFE85FF32507}" presName="descendantText" presStyleLbl="alignNode1" presStyleIdx="4" presStyleCnt="7">
        <dgm:presLayoutVars>
          <dgm:bulletEnabled/>
        </dgm:presLayoutVars>
      </dgm:prSet>
      <dgm:spPr/>
    </dgm:pt>
    <dgm:pt modelId="{06C04D84-8EAA-484D-9B6F-E297FE4D2D96}" type="pres">
      <dgm:prSet presAssocID="{C72A07B2-2B79-4517-9292-5F287317F215}" presName="sp" presStyleCnt="0"/>
      <dgm:spPr/>
    </dgm:pt>
    <dgm:pt modelId="{1BB03CA2-7CEF-4CEA-B47C-6A1058AB920C}" type="pres">
      <dgm:prSet presAssocID="{35135BA7-9ADE-40D6-A82D-BAEEEB6CA3AE}" presName="linNode" presStyleCnt="0"/>
      <dgm:spPr/>
    </dgm:pt>
    <dgm:pt modelId="{8049AE93-52A9-4C05-8ED4-0EE2CA5D4392}" type="pres">
      <dgm:prSet presAssocID="{35135BA7-9ADE-40D6-A82D-BAEEEB6CA3AE}" presName="parentText" presStyleLbl="solidFgAcc1" presStyleIdx="5" presStyleCnt="7">
        <dgm:presLayoutVars>
          <dgm:chMax val="1"/>
          <dgm:bulletEnabled/>
        </dgm:presLayoutVars>
      </dgm:prSet>
      <dgm:spPr/>
    </dgm:pt>
    <dgm:pt modelId="{74D9CE1A-8D47-4BF1-BCDC-8073715532AC}" type="pres">
      <dgm:prSet presAssocID="{35135BA7-9ADE-40D6-A82D-BAEEEB6CA3AE}" presName="descendantText" presStyleLbl="alignNode1" presStyleIdx="5" presStyleCnt="7">
        <dgm:presLayoutVars>
          <dgm:bulletEnabled/>
        </dgm:presLayoutVars>
      </dgm:prSet>
      <dgm:spPr/>
    </dgm:pt>
    <dgm:pt modelId="{121EAAA4-4884-4152-A439-F953943B8710}" type="pres">
      <dgm:prSet presAssocID="{34487CF6-6C24-4743-80C3-CA360538325C}" presName="sp" presStyleCnt="0"/>
      <dgm:spPr/>
    </dgm:pt>
    <dgm:pt modelId="{779A301B-0594-4C54-BC00-7AE9BA467964}" type="pres">
      <dgm:prSet presAssocID="{EE4D3EFD-F2B6-4FA7-A7E1-501D58A2F566}" presName="linNode" presStyleCnt="0"/>
      <dgm:spPr/>
    </dgm:pt>
    <dgm:pt modelId="{3B974499-FD7A-4369-8408-39A5011B860C}" type="pres">
      <dgm:prSet presAssocID="{EE4D3EFD-F2B6-4FA7-A7E1-501D58A2F566}" presName="parentText" presStyleLbl="solidFgAcc1" presStyleIdx="6" presStyleCnt="7">
        <dgm:presLayoutVars>
          <dgm:chMax val="1"/>
          <dgm:bulletEnabled/>
        </dgm:presLayoutVars>
      </dgm:prSet>
      <dgm:spPr/>
    </dgm:pt>
    <dgm:pt modelId="{5B334777-32DC-4B2D-8D37-7F7C2EEB9CE3}" type="pres">
      <dgm:prSet presAssocID="{EE4D3EFD-F2B6-4FA7-A7E1-501D58A2F566}" presName="descendantText" presStyleLbl="alignNode1" presStyleIdx="6" presStyleCnt="7">
        <dgm:presLayoutVars>
          <dgm:bulletEnabled/>
        </dgm:presLayoutVars>
      </dgm:prSet>
      <dgm:spPr/>
    </dgm:pt>
  </dgm:ptLst>
  <dgm:cxnLst>
    <dgm:cxn modelId="{7200BD10-4FDF-4B41-BD7C-0897971981FC}" srcId="{311B3987-8ABD-45E4-A45F-DCD3398E55ED}" destId="{AFC28C90-EF63-49DE-BBC4-C0DAE0E4F5E5}" srcOrd="0" destOrd="0" parTransId="{B345899D-B289-429F-BFAF-982E23748FBE}" sibTransId="{4A0693CF-D568-4FC8-802F-1877EB475107}"/>
    <dgm:cxn modelId="{EEAC9C11-C404-493A-9F65-D080750D21C8}" srcId="{DE66A290-3677-4597-BC7F-6BE76F805DE6}" destId="{35135BA7-9ADE-40D6-A82D-BAEEEB6CA3AE}" srcOrd="5" destOrd="0" parTransId="{C9EB9A09-AFF7-418A-91B0-599CFB781E0D}" sibTransId="{34487CF6-6C24-4743-80C3-CA360538325C}"/>
    <dgm:cxn modelId="{F7B12B14-E9E1-4431-815E-3A533ACB10D1}" srcId="{DE66A290-3677-4597-BC7F-6BE76F805DE6}" destId="{3F2079DA-5033-4EE9-9963-32C2D31546BE}" srcOrd="2" destOrd="0" parTransId="{3934C820-C294-496B-B660-3C36D9414A4D}" sibTransId="{F223F083-3B8F-4640-83AD-5290FB895ADB}"/>
    <dgm:cxn modelId="{06D03C18-D530-4856-9717-55172A147B24}" type="presOf" srcId="{1B131BD4-5A65-4756-88A4-4B2CEF771313}" destId="{7C3EE847-A88D-4FB7-A472-98B3D439B74B}" srcOrd="0" destOrd="0" presId="urn:microsoft.com/office/officeart/2016/7/layout/VerticalHollowActionList"/>
    <dgm:cxn modelId="{12B32D19-E579-45FE-9D3F-3BA6A3157A20}" type="presOf" srcId="{D066CA55-27F2-4DBB-B850-41E9AA9ABDA6}" destId="{127A5FF1-FB1A-4A54-A2CD-0822CB980EE7}" srcOrd="0" destOrd="0" presId="urn:microsoft.com/office/officeart/2016/7/layout/VerticalHollowActionList"/>
    <dgm:cxn modelId="{E594E61E-5BB4-43E2-B694-EA76A55988D2}" srcId="{3F2079DA-5033-4EE9-9963-32C2D31546BE}" destId="{D066CA55-27F2-4DBB-B850-41E9AA9ABDA6}" srcOrd="0" destOrd="0" parTransId="{50D00CB2-8CD3-4C8F-872F-BCAFA067C6B0}" sibTransId="{2A893876-67FA-4FC2-A00C-DBB8F5673A1C}"/>
    <dgm:cxn modelId="{CD728B28-ECA2-43A6-9449-3A6CD39FB489}" type="presOf" srcId="{3F2079DA-5033-4EE9-9963-32C2D31546BE}" destId="{3D232619-0AB1-40B9-B010-4559E168F634}" srcOrd="0" destOrd="0" presId="urn:microsoft.com/office/officeart/2016/7/layout/VerticalHollowActionList"/>
    <dgm:cxn modelId="{6D649332-DDDF-415C-B168-790D368A4A0B}" type="presOf" srcId="{35135BA7-9ADE-40D6-A82D-BAEEEB6CA3AE}" destId="{8049AE93-52A9-4C05-8ED4-0EE2CA5D4392}" srcOrd="0" destOrd="0" presId="urn:microsoft.com/office/officeart/2016/7/layout/VerticalHollowActionList"/>
    <dgm:cxn modelId="{6EDFDE39-D5C9-4C40-A101-35EB3037BDD4}" type="presOf" srcId="{311B3987-8ABD-45E4-A45F-DCD3398E55ED}" destId="{84886C1B-BABF-48EF-A96F-105E2A43EAEA}" srcOrd="0" destOrd="0" presId="urn:microsoft.com/office/officeart/2016/7/layout/VerticalHollowActionList"/>
    <dgm:cxn modelId="{5B224248-9F24-486C-9BB6-E2DEFCA6CC40}" srcId="{DE66A290-3677-4597-BC7F-6BE76F805DE6}" destId="{311B3987-8ABD-45E4-A45F-DCD3398E55ED}" srcOrd="1" destOrd="0" parTransId="{AF932635-C4F6-4A49-B13D-0D88DE3DE8C4}" sibTransId="{8374CC48-9258-483C-88F1-6DE5B199F30B}"/>
    <dgm:cxn modelId="{89769E6E-263C-4F6E-9CFF-8FF87FC393BF}" type="presOf" srcId="{4A7C261E-87B5-4546-8F7C-1C992D4AD5E0}" destId="{06AAED70-792D-437A-B5D4-821C34432E79}" srcOrd="0" destOrd="0" presId="urn:microsoft.com/office/officeart/2016/7/layout/VerticalHollowActionList"/>
    <dgm:cxn modelId="{276DDB6F-1297-4EB1-A517-3C33931A4D37}" type="presOf" srcId="{EE4D3EFD-F2B6-4FA7-A7E1-501D58A2F566}" destId="{3B974499-FD7A-4369-8408-39A5011B860C}" srcOrd="0" destOrd="0" presId="urn:microsoft.com/office/officeart/2016/7/layout/VerticalHollowActionList"/>
    <dgm:cxn modelId="{43487174-C74C-4491-9433-B72F40404A40}" type="presOf" srcId="{94BC211F-E14F-4646-A227-AFE85FF32507}" destId="{51423C8B-5CAA-4C33-9D3F-153A3B4F125F}" srcOrd="0" destOrd="0" presId="urn:microsoft.com/office/officeart/2016/7/layout/VerticalHollowActionList"/>
    <dgm:cxn modelId="{8808167D-A9EC-4478-A8FC-CA1E785F24B6}" srcId="{DE66A290-3677-4597-BC7F-6BE76F805DE6}" destId="{94BC211F-E14F-4646-A227-AFE85FF32507}" srcOrd="4" destOrd="0" parTransId="{5DBB05F4-BDA1-4349-B458-B8E93D2A2278}" sibTransId="{C72A07B2-2B79-4517-9292-5F287317F215}"/>
    <dgm:cxn modelId="{885C5580-EA55-4202-9815-3904D1CE771D}" srcId="{DE66A290-3677-4597-BC7F-6BE76F805DE6}" destId="{156CA644-6EDB-464D-8CBF-6323DF902A2E}" srcOrd="0" destOrd="0" parTransId="{79947474-2676-4669-A7B1-89B38AB900D8}" sibTransId="{61076A6C-7952-45AB-8591-BC6E1AFF87CE}"/>
    <dgm:cxn modelId="{47D0EB89-60D7-4D20-8EC5-3F147AB97A7D}" srcId="{55DF6DED-FEE4-4EC9-A10C-00C86C6D4A1D}" destId="{1B131BD4-5A65-4756-88A4-4B2CEF771313}" srcOrd="0" destOrd="0" parTransId="{45129DEC-7DA0-48A8-841A-35A9BE61FCE6}" sibTransId="{408F6CE2-69F2-4395-A111-EF0F1F1D6278}"/>
    <dgm:cxn modelId="{E5D17F90-8A6E-4181-8796-D571DA8A76EE}" type="presOf" srcId="{5452767F-F256-46FD-A702-AF14B1F2819C}" destId="{74D9CE1A-8D47-4BF1-BCDC-8073715532AC}" srcOrd="0" destOrd="0" presId="urn:microsoft.com/office/officeart/2016/7/layout/VerticalHollowActionList"/>
    <dgm:cxn modelId="{C1628E9F-EF10-48D0-8878-CB3DB8EC5DD9}" srcId="{35135BA7-9ADE-40D6-A82D-BAEEEB6CA3AE}" destId="{5452767F-F256-46FD-A702-AF14B1F2819C}" srcOrd="0" destOrd="0" parTransId="{822F6991-9B30-4484-9B5A-2BB2734FB1BD}" sibTransId="{C9C4E63B-D05E-4252-BEEE-D46D307CA805}"/>
    <dgm:cxn modelId="{0D26EEA9-23E3-447E-8A78-2F51343A50DF}" type="presOf" srcId="{DE66A290-3677-4597-BC7F-6BE76F805DE6}" destId="{BF0141D6-4D9D-4CEB-8752-730A0957BEAD}" srcOrd="0" destOrd="0" presId="urn:microsoft.com/office/officeart/2016/7/layout/VerticalHollowActionList"/>
    <dgm:cxn modelId="{83ED98AE-8496-4BA6-959D-8ED622D3C61B}" srcId="{DE66A290-3677-4597-BC7F-6BE76F805DE6}" destId="{55DF6DED-FEE4-4EC9-A10C-00C86C6D4A1D}" srcOrd="3" destOrd="0" parTransId="{B8A2A5C5-54E8-408F-BAE1-7E02878F2965}" sibTransId="{613F57F2-7B4C-415D-9B2C-99DF33FD3C3F}"/>
    <dgm:cxn modelId="{EB6C34B3-A616-4035-87CC-55118AD3D5A8}" type="presOf" srcId="{87EA81E6-7D90-43DB-866B-A7722E761009}" destId="{5B334777-32DC-4B2D-8D37-7F7C2EEB9CE3}" srcOrd="0" destOrd="0" presId="urn:microsoft.com/office/officeart/2016/7/layout/VerticalHollowActionList"/>
    <dgm:cxn modelId="{6E2CD7B7-F2B2-4699-B180-D53D0BAFD980}" srcId="{EE4D3EFD-F2B6-4FA7-A7E1-501D58A2F566}" destId="{87EA81E6-7D90-43DB-866B-A7722E761009}" srcOrd="0" destOrd="0" parTransId="{506B9862-B840-4A5B-B5B2-79B39A6DAC1F}" sibTransId="{C90A6884-FD08-413E-8F47-151EF83B4180}"/>
    <dgm:cxn modelId="{EF011ECE-2A3E-4696-87C2-60318E0CC0FE}" srcId="{94BC211F-E14F-4646-A227-AFE85FF32507}" destId="{4A7C261E-87B5-4546-8F7C-1C992D4AD5E0}" srcOrd="0" destOrd="0" parTransId="{CD06D1C4-BA53-4F12-AAF9-4090B8B4F000}" sibTransId="{8AB77EE8-F7F9-4049-B2E3-3FCA55F9AFC4}"/>
    <dgm:cxn modelId="{66B09DE0-AD3C-4534-ACAB-DF7C6457C4EF}" srcId="{156CA644-6EDB-464D-8CBF-6323DF902A2E}" destId="{A0880612-7DC9-4796-BD66-6511FCD17906}" srcOrd="0" destOrd="0" parTransId="{AB86FAAE-B02A-4E62-A760-E42D0486E148}" sibTransId="{774CDA3B-5B7E-45F0-94E5-78D7240230A0}"/>
    <dgm:cxn modelId="{33FCCDE3-2792-4644-86C5-A8525B89185C}" type="presOf" srcId="{A0880612-7DC9-4796-BD66-6511FCD17906}" destId="{CEA996E4-54CC-4788-AAC1-02A23DD5D41D}" srcOrd="0" destOrd="0" presId="urn:microsoft.com/office/officeart/2016/7/layout/VerticalHollowActionList"/>
    <dgm:cxn modelId="{0183ECE9-937B-40F4-A097-290C51B44FDE}" type="presOf" srcId="{AFC28C90-EF63-49DE-BBC4-C0DAE0E4F5E5}" destId="{BFC900DD-3F49-4D59-9126-46A8613AE851}" srcOrd="0" destOrd="0" presId="urn:microsoft.com/office/officeart/2016/7/layout/VerticalHollowActionList"/>
    <dgm:cxn modelId="{08B1AAF5-928A-47A2-8868-12E014840A9E}" srcId="{DE66A290-3677-4597-BC7F-6BE76F805DE6}" destId="{EE4D3EFD-F2B6-4FA7-A7E1-501D58A2F566}" srcOrd="6" destOrd="0" parTransId="{18518B59-259A-429C-8C4F-5A816709979E}" sibTransId="{6736B293-F0E7-48D8-BB88-32A35D9A57DC}"/>
    <dgm:cxn modelId="{B870E0F7-2784-4E8B-B93F-F6127B965660}" type="presOf" srcId="{156CA644-6EDB-464D-8CBF-6323DF902A2E}" destId="{2BB7A60E-124C-4EB6-9EDB-04C80BD3D9E5}" srcOrd="0" destOrd="0" presId="urn:microsoft.com/office/officeart/2016/7/layout/VerticalHollowActionList"/>
    <dgm:cxn modelId="{035036FF-08FD-46FC-87A9-ED4188B06CA9}" type="presOf" srcId="{55DF6DED-FEE4-4EC9-A10C-00C86C6D4A1D}" destId="{A3A58B5C-537F-4226-973A-C0DD3F3F0582}" srcOrd="0" destOrd="0" presId="urn:microsoft.com/office/officeart/2016/7/layout/VerticalHollowActionList"/>
    <dgm:cxn modelId="{45CD5E60-6232-4D4A-B5ED-4E8030CBEA96}" type="presParOf" srcId="{BF0141D6-4D9D-4CEB-8752-730A0957BEAD}" destId="{F6B2D3A8-4829-467B-A087-E6C21C40C8D0}" srcOrd="0" destOrd="0" presId="urn:microsoft.com/office/officeart/2016/7/layout/VerticalHollowActionList"/>
    <dgm:cxn modelId="{E7D27B36-3632-437E-BD38-BD9DAA1E63A6}" type="presParOf" srcId="{F6B2D3A8-4829-467B-A087-E6C21C40C8D0}" destId="{2BB7A60E-124C-4EB6-9EDB-04C80BD3D9E5}" srcOrd="0" destOrd="0" presId="urn:microsoft.com/office/officeart/2016/7/layout/VerticalHollowActionList"/>
    <dgm:cxn modelId="{8A647248-C9C6-4D71-9245-75B1E8E76709}" type="presParOf" srcId="{F6B2D3A8-4829-467B-A087-E6C21C40C8D0}" destId="{CEA996E4-54CC-4788-AAC1-02A23DD5D41D}" srcOrd="1" destOrd="0" presId="urn:microsoft.com/office/officeart/2016/7/layout/VerticalHollowActionList"/>
    <dgm:cxn modelId="{F4F3D818-2B20-4D76-BA5B-ED22499FDA81}" type="presParOf" srcId="{BF0141D6-4D9D-4CEB-8752-730A0957BEAD}" destId="{DB2701EE-1E91-4A44-A296-48626E2436BF}" srcOrd="1" destOrd="0" presId="urn:microsoft.com/office/officeart/2016/7/layout/VerticalHollowActionList"/>
    <dgm:cxn modelId="{61C6B0C0-DC71-471A-BA0B-449501569970}" type="presParOf" srcId="{BF0141D6-4D9D-4CEB-8752-730A0957BEAD}" destId="{4B212F3A-CD4B-4AEC-B02F-14D9EA84A371}" srcOrd="2" destOrd="0" presId="urn:microsoft.com/office/officeart/2016/7/layout/VerticalHollowActionList"/>
    <dgm:cxn modelId="{FF618ADD-7996-4004-B127-85B5468B0BA3}" type="presParOf" srcId="{4B212F3A-CD4B-4AEC-B02F-14D9EA84A371}" destId="{84886C1B-BABF-48EF-A96F-105E2A43EAEA}" srcOrd="0" destOrd="0" presId="urn:microsoft.com/office/officeart/2016/7/layout/VerticalHollowActionList"/>
    <dgm:cxn modelId="{6F8E9227-2C52-4D1F-8B58-344726BDCF32}" type="presParOf" srcId="{4B212F3A-CD4B-4AEC-B02F-14D9EA84A371}" destId="{BFC900DD-3F49-4D59-9126-46A8613AE851}" srcOrd="1" destOrd="0" presId="urn:microsoft.com/office/officeart/2016/7/layout/VerticalHollowActionList"/>
    <dgm:cxn modelId="{EB277466-885F-45B9-8528-AE5B4B7F985A}" type="presParOf" srcId="{BF0141D6-4D9D-4CEB-8752-730A0957BEAD}" destId="{7896E735-E3A2-4085-BB08-FB3A53C9908E}" srcOrd="3" destOrd="0" presId="urn:microsoft.com/office/officeart/2016/7/layout/VerticalHollowActionList"/>
    <dgm:cxn modelId="{12FB28E3-A9F4-4C89-912F-5DD25386F374}" type="presParOf" srcId="{BF0141D6-4D9D-4CEB-8752-730A0957BEAD}" destId="{3800280B-0635-4458-B8AF-86FCD50C27D2}" srcOrd="4" destOrd="0" presId="urn:microsoft.com/office/officeart/2016/7/layout/VerticalHollowActionList"/>
    <dgm:cxn modelId="{EF167CE3-C5D6-4EFC-A45D-0B176CDFE1A3}" type="presParOf" srcId="{3800280B-0635-4458-B8AF-86FCD50C27D2}" destId="{3D232619-0AB1-40B9-B010-4559E168F634}" srcOrd="0" destOrd="0" presId="urn:microsoft.com/office/officeart/2016/7/layout/VerticalHollowActionList"/>
    <dgm:cxn modelId="{2F3A7710-9664-40EB-B264-C15C71903BC6}" type="presParOf" srcId="{3800280B-0635-4458-B8AF-86FCD50C27D2}" destId="{127A5FF1-FB1A-4A54-A2CD-0822CB980EE7}" srcOrd="1" destOrd="0" presId="urn:microsoft.com/office/officeart/2016/7/layout/VerticalHollowActionList"/>
    <dgm:cxn modelId="{04338A9F-DDBD-45FD-B15A-ED5514AF33FF}" type="presParOf" srcId="{BF0141D6-4D9D-4CEB-8752-730A0957BEAD}" destId="{CDB35FBA-20C7-4220-868A-0C6F3B0B487C}" srcOrd="5" destOrd="0" presId="urn:microsoft.com/office/officeart/2016/7/layout/VerticalHollowActionList"/>
    <dgm:cxn modelId="{0E47A442-CDC8-4C7D-A72D-74FEED762AD6}" type="presParOf" srcId="{BF0141D6-4D9D-4CEB-8752-730A0957BEAD}" destId="{383CFEC2-CC7A-4348-B92A-02C2482C2A94}" srcOrd="6" destOrd="0" presId="urn:microsoft.com/office/officeart/2016/7/layout/VerticalHollowActionList"/>
    <dgm:cxn modelId="{0D754F69-EB2F-460B-BE2C-167258E93838}" type="presParOf" srcId="{383CFEC2-CC7A-4348-B92A-02C2482C2A94}" destId="{A3A58B5C-537F-4226-973A-C0DD3F3F0582}" srcOrd="0" destOrd="0" presId="urn:microsoft.com/office/officeart/2016/7/layout/VerticalHollowActionList"/>
    <dgm:cxn modelId="{968C0B8C-4433-4318-8530-50307819787E}" type="presParOf" srcId="{383CFEC2-CC7A-4348-B92A-02C2482C2A94}" destId="{7C3EE847-A88D-4FB7-A472-98B3D439B74B}" srcOrd="1" destOrd="0" presId="urn:microsoft.com/office/officeart/2016/7/layout/VerticalHollowActionList"/>
    <dgm:cxn modelId="{60AE4A2B-52D2-47BB-963D-0D6BAF0B88BA}" type="presParOf" srcId="{BF0141D6-4D9D-4CEB-8752-730A0957BEAD}" destId="{A31D64F0-C33C-45E8-B405-4A560F377607}" srcOrd="7" destOrd="0" presId="urn:microsoft.com/office/officeart/2016/7/layout/VerticalHollowActionList"/>
    <dgm:cxn modelId="{09595C8A-0BEA-4642-BD2B-1B24FA678658}" type="presParOf" srcId="{BF0141D6-4D9D-4CEB-8752-730A0957BEAD}" destId="{FF79F473-F55D-418E-93AE-71AEB5817A90}" srcOrd="8" destOrd="0" presId="urn:microsoft.com/office/officeart/2016/7/layout/VerticalHollowActionList"/>
    <dgm:cxn modelId="{6F1D4416-C7A6-4519-AD11-D784CD82CD0D}" type="presParOf" srcId="{FF79F473-F55D-418E-93AE-71AEB5817A90}" destId="{51423C8B-5CAA-4C33-9D3F-153A3B4F125F}" srcOrd="0" destOrd="0" presId="urn:microsoft.com/office/officeart/2016/7/layout/VerticalHollowActionList"/>
    <dgm:cxn modelId="{06E9EBB3-2282-426D-ABDD-5FB58974C90F}" type="presParOf" srcId="{FF79F473-F55D-418E-93AE-71AEB5817A90}" destId="{06AAED70-792D-437A-B5D4-821C34432E79}" srcOrd="1" destOrd="0" presId="urn:microsoft.com/office/officeart/2016/7/layout/VerticalHollowActionList"/>
    <dgm:cxn modelId="{87CAF1C1-D19A-47D6-8AA7-F989BC20A4D1}" type="presParOf" srcId="{BF0141D6-4D9D-4CEB-8752-730A0957BEAD}" destId="{06C04D84-8EAA-484D-9B6F-E297FE4D2D96}" srcOrd="9" destOrd="0" presId="urn:microsoft.com/office/officeart/2016/7/layout/VerticalHollowActionList"/>
    <dgm:cxn modelId="{77890856-6BB1-4CE6-9297-E11E11A1E68D}" type="presParOf" srcId="{BF0141D6-4D9D-4CEB-8752-730A0957BEAD}" destId="{1BB03CA2-7CEF-4CEA-B47C-6A1058AB920C}" srcOrd="10" destOrd="0" presId="urn:microsoft.com/office/officeart/2016/7/layout/VerticalHollowActionList"/>
    <dgm:cxn modelId="{CCD5AB71-E5DC-40C5-9F48-B3E0E56CEC4E}" type="presParOf" srcId="{1BB03CA2-7CEF-4CEA-B47C-6A1058AB920C}" destId="{8049AE93-52A9-4C05-8ED4-0EE2CA5D4392}" srcOrd="0" destOrd="0" presId="urn:microsoft.com/office/officeart/2016/7/layout/VerticalHollowActionList"/>
    <dgm:cxn modelId="{CF52465F-3787-4D0D-B782-DA0465A05D35}" type="presParOf" srcId="{1BB03CA2-7CEF-4CEA-B47C-6A1058AB920C}" destId="{74D9CE1A-8D47-4BF1-BCDC-8073715532AC}" srcOrd="1" destOrd="0" presId="urn:microsoft.com/office/officeart/2016/7/layout/VerticalHollowActionList"/>
    <dgm:cxn modelId="{551D1547-9F39-4989-89B1-4EE68976A289}" type="presParOf" srcId="{BF0141D6-4D9D-4CEB-8752-730A0957BEAD}" destId="{121EAAA4-4884-4152-A439-F953943B8710}" srcOrd="11" destOrd="0" presId="urn:microsoft.com/office/officeart/2016/7/layout/VerticalHollowActionList"/>
    <dgm:cxn modelId="{45848155-9828-4143-956B-CB8B25CD2641}" type="presParOf" srcId="{BF0141D6-4D9D-4CEB-8752-730A0957BEAD}" destId="{779A301B-0594-4C54-BC00-7AE9BA467964}" srcOrd="12" destOrd="0" presId="urn:microsoft.com/office/officeart/2016/7/layout/VerticalHollowActionList"/>
    <dgm:cxn modelId="{E4982CA4-CC8C-4A88-8CAE-AE762B05E3BF}" type="presParOf" srcId="{779A301B-0594-4C54-BC00-7AE9BA467964}" destId="{3B974499-FD7A-4369-8408-39A5011B860C}" srcOrd="0" destOrd="0" presId="urn:microsoft.com/office/officeart/2016/7/layout/VerticalHollowActionList"/>
    <dgm:cxn modelId="{76B67785-73DC-4221-8526-78413F03D678}" type="presParOf" srcId="{779A301B-0594-4C54-BC00-7AE9BA467964}" destId="{5B334777-32DC-4B2D-8D37-7F7C2EEB9CE3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6C644B-1D8C-45C9-8C23-FFADAC8C848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B092A3-BABD-4E97-A994-FEA99AFD56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Tirzepatide had the best WL outcomes.</a:t>
          </a:r>
          <a:endParaRPr lang="en-US" dirty="0"/>
        </a:p>
      </dgm:t>
    </dgm:pt>
    <dgm:pt modelId="{C02FC77D-5402-42D9-853D-311B8BD6CED8}" type="parTrans" cxnId="{A287B96C-719D-4FCD-9D84-7D9A81D5D9B6}">
      <dgm:prSet/>
      <dgm:spPr/>
      <dgm:t>
        <a:bodyPr/>
        <a:lstStyle/>
        <a:p>
          <a:endParaRPr lang="en-US"/>
        </a:p>
      </dgm:t>
    </dgm:pt>
    <dgm:pt modelId="{5167A990-F447-4233-BB33-3AA31719E0F2}" type="sibTrans" cxnId="{A287B96C-719D-4FCD-9D84-7D9A81D5D9B6}">
      <dgm:prSet/>
      <dgm:spPr/>
      <dgm:t>
        <a:bodyPr/>
        <a:lstStyle/>
        <a:p>
          <a:endParaRPr lang="en-US"/>
        </a:p>
      </dgm:t>
    </dgm:pt>
    <dgm:pt modelId="{F50A48A2-469F-4B69-9FBE-B322F01D09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Every treatment group experienced adverse events (mainly GI related).</a:t>
          </a:r>
          <a:endParaRPr lang="en-US" dirty="0"/>
        </a:p>
      </dgm:t>
    </dgm:pt>
    <dgm:pt modelId="{84BB6EED-FEFD-4878-97F9-8D2EA064ECEA}" type="parTrans" cxnId="{706F6697-E60B-4D5E-B682-4C22C59192F2}">
      <dgm:prSet/>
      <dgm:spPr/>
      <dgm:t>
        <a:bodyPr/>
        <a:lstStyle/>
        <a:p>
          <a:endParaRPr lang="en-US"/>
        </a:p>
      </dgm:t>
    </dgm:pt>
    <dgm:pt modelId="{79F22E68-5FFB-4A1D-AB7B-60A01B4997FA}" type="sibTrans" cxnId="{706F6697-E60B-4D5E-B682-4C22C59192F2}">
      <dgm:prSet/>
      <dgm:spPr/>
      <dgm:t>
        <a:bodyPr/>
        <a:lstStyle/>
        <a:p>
          <a:endParaRPr lang="en-US"/>
        </a:p>
      </dgm:t>
    </dgm:pt>
    <dgm:pt modelId="{3A6BCB5D-DA0C-4FBB-90CB-E8DFA04F77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IBT increased WL outcomes.</a:t>
          </a:r>
          <a:endParaRPr lang="en-US" dirty="0"/>
        </a:p>
      </dgm:t>
    </dgm:pt>
    <dgm:pt modelId="{CD7C9FC8-A3A0-47D1-972D-28F72EBB7FA2}" type="parTrans" cxnId="{69A625E3-462F-4FE4-903E-91FC1E1DEC99}">
      <dgm:prSet/>
      <dgm:spPr/>
      <dgm:t>
        <a:bodyPr/>
        <a:lstStyle/>
        <a:p>
          <a:endParaRPr lang="en-US"/>
        </a:p>
      </dgm:t>
    </dgm:pt>
    <dgm:pt modelId="{DBAA631E-E306-439F-AF3C-4FE29903C1FC}" type="sibTrans" cxnId="{69A625E3-462F-4FE4-903E-91FC1E1DEC99}">
      <dgm:prSet/>
      <dgm:spPr/>
      <dgm:t>
        <a:bodyPr/>
        <a:lstStyle/>
        <a:p>
          <a:endParaRPr lang="en-US"/>
        </a:p>
      </dgm:t>
    </dgm:pt>
    <dgm:pt modelId="{D9875C63-8CBB-4348-B0CD-37E292697E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Health improvements were seen following treatment with all GLP-1 RAs.</a:t>
          </a:r>
          <a:endParaRPr lang="en-US" dirty="0"/>
        </a:p>
      </dgm:t>
    </dgm:pt>
    <dgm:pt modelId="{31DC24BB-00E2-435E-8CB0-9F1FED88B590}" type="parTrans" cxnId="{34C1AFC5-DDA7-4B4C-88E8-C6D5472F316B}">
      <dgm:prSet/>
      <dgm:spPr/>
      <dgm:t>
        <a:bodyPr/>
        <a:lstStyle/>
        <a:p>
          <a:endParaRPr lang="en-US"/>
        </a:p>
      </dgm:t>
    </dgm:pt>
    <dgm:pt modelId="{FE96F353-CCCE-408C-8722-7530251BC853}" type="sibTrans" cxnId="{34C1AFC5-DDA7-4B4C-88E8-C6D5472F316B}">
      <dgm:prSet/>
      <dgm:spPr/>
      <dgm:t>
        <a:bodyPr/>
        <a:lstStyle/>
        <a:p>
          <a:endParaRPr lang="en-US"/>
        </a:p>
      </dgm:t>
    </dgm:pt>
    <dgm:pt modelId="{2DAD8BD2-6A23-4CBE-BAA1-6B919D7B5BBD}" type="pres">
      <dgm:prSet presAssocID="{4C6C644B-1D8C-45C9-8C23-FFADAC8C8488}" presName="root" presStyleCnt="0">
        <dgm:presLayoutVars>
          <dgm:dir/>
          <dgm:resizeHandles val="exact"/>
        </dgm:presLayoutVars>
      </dgm:prSet>
      <dgm:spPr/>
    </dgm:pt>
    <dgm:pt modelId="{A237ABB3-BAAE-4A81-8A3E-902F8282258E}" type="pres">
      <dgm:prSet presAssocID="{06B092A3-BABD-4E97-A994-FEA99AFD56C2}" presName="compNode" presStyleCnt="0"/>
      <dgm:spPr/>
    </dgm:pt>
    <dgm:pt modelId="{3782992E-2EEC-4457-B44E-F61BD7BF61B9}" type="pres">
      <dgm:prSet presAssocID="{06B092A3-BABD-4E97-A994-FEA99AFD56C2}" presName="bgRect" presStyleLbl="bgShp" presStyleIdx="0" presStyleCnt="4" custLinFactNeighborX="-7198" custLinFactNeighborY="-50197"/>
      <dgm:spPr/>
    </dgm:pt>
    <dgm:pt modelId="{7712A509-07AC-489C-9111-C3290CB8E80C}" type="pres">
      <dgm:prSet presAssocID="{06B092A3-BABD-4E97-A994-FEA99AFD56C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3E27F8FA-A2D2-40FD-B64A-288FD4035F68}" type="pres">
      <dgm:prSet presAssocID="{06B092A3-BABD-4E97-A994-FEA99AFD56C2}" presName="spaceRect" presStyleCnt="0"/>
      <dgm:spPr/>
    </dgm:pt>
    <dgm:pt modelId="{C86F9235-E96F-4632-856E-46E57A8EE911}" type="pres">
      <dgm:prSet presAssocID="{06B092A3-BABD-4E97-A994-FEA99AFD56C2}" presName="parTx" presStyleLbl="revTx" presStyleIdx="0" presStyleCnt="4">
        <dgm:presLayoutVars>
          <dgm:chMax val="0"/>
          <dgm:chPref val="0"/>
        </dgm:presLayoutVars>
      </dgm:prSet>
      <dgm:spPr/>
    </dgm:pt>
    <dgm:pt modelId="{52A30BDB-03E9-4D1E-BAEE-AC89EA105BC0}" type="pres">
      <dgm:prSet presAssocID="{5167A990-F447-4233-BB33-3AA31719E0F2}" presName="sibTrans" presStyleCnt="0"/>
      <dgm:spPr/>
    </dgm:pt>
    <dgm:pt modelId="{C0A9592F-D182-45AD-8949-07C716D158D9}" type="pres">
      <dgm:prSet presAssocID="{F50A48A2-469F-4B69-9FBE-B322F01D0951}" presName="compNode" presStyleCnt="0"/>
      <dgm:spPr/>
    </dgm:pt>
    <dgm:pt modelId="{DBCC9F24-DCA1-49A8-94A5-2BD2A5752947}" type="pres">
      <dgm:prSet presAssocID="{F50A48A2-469F-4B69-9FBE-B322F01D0951}" presName="bgRect" presStyleLbl="bgShp" presStyleIdx="1" presStyleCnt="4"/>
      <dgm:spPr/>
    </dgm:pt>
    <dgm:pt modelId="{ADD6B103-4031-4C92-AC7C-F9219DA11770}" type="pres">
      <dgm:prSet presAssocID="{F50A48A2-469F-4B69-9FBE-B322F01D095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6423AEEE-65AE-40C0-AC9F-2146A57D4607}" type="pres">
      <dgm:prSet presAssocID="{F50A48A2-469F-4B69-9FBE-B322F01D0951}" presName="spaceRect" presStyleCnt="0"/>
      <dgm:spPr/>
    </dgm:pt>
    <dgm:pt modelId="{DA000B23-85C4-46FA-8401-F9D7F30706D4}" type="pres">
      <dgm:prSet presAssocID="{F50A48A2-469F-4B69-9FBE-B322F01D0951}" presName="parTx" presStyleLbl="revTx" presStyleIdx="1" presStyleCnt="4">
        <dgm:presLayoutVars>
          <dgm:chMax val="0"/>
          <dgm:chPref val="0"/>
        </dgm:presLayoutVars>
      </dgm:prSet>
      <dgm:spPr/>
    </dgm:pt>
    <dgm:pt modelId="{2E2109F7-3B10-4BCF-A3C3-E77AFDF46CA9}" type="pres">
      <dgm:prSet presAssocID="{79F22E68-5FFB-4A1D-AB7B-60A01B4997FA}" presName="sibTrans" presStyleCnt="0"/>
      <dgm:spPr/>
    </dgm:pt>
    <dgm:pt modelId="{AC67DE2C-0CF9-410D-9565-5AF2F6AA6E16}" type="pres">
      <dgm:prSet presAssocID="{3A6BCB5D-DA0C-4FBB-90CB-E8DFA04F7711}" presName="compNode" presStyleCnt="0"/>
      <dgm:spPr/>
    </dgm:pt>
    <dgm:pt modelId="{A550ACF0-08C0-4214-97AC-F208F52911CE}" type="pres">
      <dgm:prSet presAssocID="{3A6BCB5D-DA0C-4FBB-90CB-E8DFA04F7711}" presName="bgRect" presStyleLbl="bgShp" presStyleIdx="2" presStyleCnt="4"/>
      <dgm:spPr/>
    </dgm:pt>
    <dgm:pt modelId="{BE58C6EF-9C4E-4D79-B21E-CA290D583975}" type="pres">
      <dgm:prSet presAssocID="{3A6BCB5D-DA0C-4FBB-90CB-E8DFA04F771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4A565BA-4865-49A2-BD57-7555E5DC94C7}" type="pres">
      <dgm:prSet presAssocID="{3A6BCB5D-DA0C-4FBB-90CB-E8DFA04F7711}" presName="spaceRect" presStyleCnt="0"/>
      <dgm:spPr/>
    </dgm:pt>
    <dgm:pt modelId="{9B9F31F9-F94E-4FD5-80ED-53801FB39AFB}" type="pres">
      <dgm:prSet presAssocID="{3A6BCB5D-DA0C-4FBB-90CB-E8DFA04F7711}" presName="parTx" presStyleLbl="revTx" presStyleIdx="2" presStyleCnt="4">
        <dgm:presLayoutVars>
          <dgm:chMax val="0"/>
          <dgm:chPref val="0"/>
        </dgm:presLayoutVars>
      </dgm:prSet>
      <dgm:spPr/>
    </dgm:pt>
    <dgm:pt modelId="{D6AB5BE1-4AE6-4D1E-8DE8-895668B40066}" type="pres">
      <dgm:prSet presAssocID="{DBAA631E-E306-439F-AF3C-4FE29903C1FC}" presName="sibTrans" presStyleCnt="0"/>
      <dgm:spPr/>
    </dgm:pt>
    <dgm:pt modelId="{82EEADC3-744F-409F-8575-AACBD86B7FC6}" type="pres">
      <dgm:prSet presAssocID="{D9875C63-8CBB-4348-B0CD-37E292697E1A}" presName="compNode" presStyleCnt="0"/>
      <dgm:spPr/>
    </dgm:pt>
    <dgm:pt modelId="{EC3DF3D5-21D3-4D3E-BD47-E22ADC3EB172}" type="pres">
      <dgm:prSet presAssocID="{D9875C63-8CBB-4348-B0CD-37E292697E1A}" presName="bgRect" presStyleLbl="bgShp" presStyleIdx="3" presStyleCnt="4"/>
      <dgm:spPr/>
    </dgm:pt>
    <dgm:pt modelId="{3ADA539A-45C6-4E7E-8109-5B827E4DFEC3}" type="pres">
      <dgm:prSet presAssocID="{D9875C63-8CBB-4348-B0CD-37E292697E1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25895479-B2B8-4B95-8F7D-082DC3BB8170}" type="pres">
      <dgm:prSet presAssocID="{D9875C63-8CBB-4348-B0CD-37E292697E1A}" presName="spaceRect" presStyleCnt="0"/>
      <dgm:spPr/>
    </dgm:pt>
    <dgm:pt modelId="{4E7389FF-A07B-4AD8-A013-3A5D237B2184}" type="pres">
      <dgm:prSet presAssocID="{D9875C63-8CBB-4348-B0CD-37E292697E1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F834360-88D7-4F61-ADE1-EA981AE5B247}" type="presOf" srcId="{3A6BCB5D-DA0C-4FBB-90CB-E8DFA04F7711}" destId="{9B9F31F9-F94E-4FD5-80ED-53801FB39AFB}" srcOrd="0" destOrd="0" presId="urn:microsoft.com/office/officeart/2018/2/layout/IconVerticalSolidList"/>
    <dgm:cxn modelId="{A287B96C-719D-4FCD-9D84-7D9A81D5D9B6}" srcId="{4C6C644B-1D8C-45C9-8C23-FFADAC8C8488}" destId="{06B092A3-BABD-4E97-A994-FEA99AFD56C2}" srcOrd="0" destOrd="0" parTransId="{C02FC77D-5402-42D9-853D-311B8BD6CED8}" sibTransId="{5167A990-F447-4233-BB33-3AA31719E0F2}"/>
    <dgm:cxn modelId="{F7643081-869B-42A9-956B-13325AF739E8}" type="presOf" srcId="{D9875C63-8CBB-4348-B0CD-37E292697E1A}" destId="{4E7389FF-A07B-4AD8-A013-3A5D237B2184}" srcOrd="0" destOrd="0" presId="urn:microsoft.com/office/officeart/2018/2/layout/IconVerticalSolidList"/>
    <dgm:cxn modelId="{706F6697-E60B-4D5E-B682-4C22C59192F2}" srcId="{4C6C644B-1D8C-45C9-8C23-FFADAC8C8488}" destId="{F50A48A2-469F-4B69-9FBE-B322F01D0951}" srcOrd="1" destOrd="0" parTransId="{84BB6EED-FEFD-4878-97F9-8D2EA064ECEA}" sibTransId="{79F22E68-5FFB-4A1D-AB7B-60A01B4997FA}"/>
    <dgm:cxn modelId="{34C1AFC5-DDA7-4B4C-88E8-C6D5472F316B}" srcId="{4C6C644B-1D8C-45C9-8C23-FFADAC8C8488}" destId="{D9875C63-8CBB-4348-B0CD-37E292697E1A}" srcOrd="3" destOrd="0" parTransId="{31DC24BB-00E2-435E-8CB0-9F1FED88B590}" sibTransId="{FE96F353-CCCE-408C-8722-7530251BC853}"/>
    <dgm:cxn modelId="{A5220CCF-9140-4FD5-9F40-97DE737AFBCE}" type="presOf" srcId="{06B092A3-BABD-4E97-A994-FEA99AFD56C2}" destId="{C86F9235-E96F-4632-856E-46E57A8EE911}" srcOrd="0" destOrd="0" presId="urn:microsoft.com/office/officeart/2018/2/layout/IconVerticalSolidList"/>
    <dgm:cxn modelId="{A9B9E3DE-B49F-4273-A285-22D2954366C8}" type="presOf" srcId="{F50A48A2-469F-4B69-9FBE-B322F01D0951}" destId="{DA000B23-85C4-46FA-8401-F9D7F30706D4}" srcOrd="0" destOrd="0" presId="urn:microsoft.com/office/officeart/2018/2/layout/IconVerticalSolidList"/>
    <dgm:cxn modelId="{69A625E3-462F-4FE4-903E-91FC1E1DEC99}" srcId="{4C6C644B-1D8C-45C9-8C23-FFADAC8C8488}" destId="{3A6BCB5D-DA0C-4FBB-90CB-E8DFA04F7711}" srcOrd="2" destOrd="0" parTransId="{CD7C9FC8-A3A0-47D1-972D-28F72EBB7FA2}" sibTransId="{DBAA631E-E306-439F-AF3C-4FE29903C1FC}"/>
    <dgm:cxn modelId="{BBE853F5-851A-4085-9170-AB7A5D143B1E}" type="presOf" srcId="{4C6C644B-1D8C-45C9-8C23-FFADAC8C8488}" destId="{2DAD8BD2-6A23-4CBE-BAA1-6B919D7B5BBD}" srcOrd="0" destOrd="0" presId="urn:microsoft.com/office/officeart/2018/2/layout/IconVerticalSolidList"/>
    <dgm:cxn modelId="{9960B5C5-06BB-4970-9908-9DC61F92FD40}" type="presParOf" srcId="{2DAD8BD2-6A23-4CBE-BAA1-6B919D7B5BBD}" destId="{A237ABB3-BAAE-4A81-8A3E-902F8282258E}" srcOrd="0" destOrd="0" presId="urn:microsoft.com/office/officeart/2018/2/layout/IconVerticalSolidList"/>
    <dgm:cxn modelId="{67021109-F178-4E15-BA31-9A2D60F4B2C4}" type="presParOf" srcId="{A237ABB3-BAAE-4A81-8A3E-902F8282258E}" destId="{3782992E-2EEC-4457-B44E-F61BD7BF61B9}" srcOrd="0" destOrd="0" presId="urn:microsoft.com/office/officeart/2018/2/layout/IconVerticalSolidList"/>
    <dgm:cxn modelId="{115C6927-8AC1-4B0F-B6CF-10761F02F2B9}" type="presParOf" srcId="{A237ABB3-BAAE-4A81-8A3E-902F8282258E}" destId="{7712A509-07AC-489C-9111-C3290CB8E80C}" srcOrd="1" destOrd="0" presId="urn:microsoft.com/office/officeart/2018/2/layout/IconVerticalSolidList"/>
    <dgm:cxn modelId="{4189571A-65AB-482D-A103-4563029A44B3}" type="presParOf" srcId="{A237ABB3-BAAE-4A81-8A3E-902F8282258E}" destId="{3E27F8FA-A2D2-40FD-B64A-288FD4035F68}" srcOrd="2" destOrd="0" presId="urn:microsoft.com/office/officeart/2018/2/layout/IconVerticalSolidList"/>
    <dgm:cxn modelId="{BEF3F752-853C-4136-9B69-1D9B6C129740}" type="presParOf" srcId="{A237ABB3-BAAE-4A81-8A3E-902F8282258E}" destId="{C86F9235-E96F-4632-856E-46E57A8EE911}" srcOrd="3" destOrd="0" presId="urn:microsoft.com/office/officeart/2018/2/layout/IconVerticalSolidList"/>
    <dgm:cxn modelId="{B3CA120E-9E97-41A1-800E-2136CAABF88D}" type="presParOf" srcId="{2DAD8BD2-6A23-4CBE-BAA1-6B919D7B5BBD}" destId="{52A30BDB-03E9-4D1E-BAEE-AC89EA105BC0}" srcOrd="1" destOrd="0" presId="urn:microsoft.com/office/officeart/2018/2/layout/IconVerticalSolidList"/>
    <dgm:cxn modelId="{2C4C6D5E-E515-465D-B2E0-C874CE68DDFC}" type="presParOf" srcId="{2DAD8BD2-6A23-4CBE-BAA1-6B919D7B5BBD}" destId="{C0A9592F-D182-45AD-8949-07C716D158D9}" srcOrd="2" destOrd="0" presId="urn:microsoft.com/office/officeart/2018/2/layout/IconVerticalSolidList"/>
    <dgm:cxn modelId="{720D3743-5259-419B-85F4-ABD4411291B7}" type="presParOf" srcId="{C0A9592F-D182-45AD-8949-07C716D158D9}" destId="{DBCC9F24-DCA1-49A8-94A5-2BD2A5752947}" srcOrd="0" destOrd="0" presId="urn:microsoft.com/office/officeart/2018/2/layout/IconVerticalSolidList"/>
    <dgm:cxn modelId="{6CB20EC3-6291-4A95-8255-D8BB1A1D2432}" type="presParOf" srcId="{C0A9592F-D182-45AD-8949-07C716D158D9}" destId="{ADD6B103-4031-4C92-AC7C-F9219DA11770}" srcOrd="1" destOrd="0" presId="urn:microsoft.com/office/officeart/2018/2/layout/IconVerticalSolidList"/>
    <dgm:cxn modelId="{32124E6F-78F7-4369-A264-38FD8A19CC18}" type="presParOf" srcId="{C0A9592F-D182-45AD-8949-07C716D158D9}" destId="{6423AEEE-65AE-40C0-AC9F-2146A57D4607}" srcOrd="2" destOrd="0" presId="urn:microsoft.com/office/officeart/2018/2/layout/IconVerticalSolidList"/>
    <dgm:cxn modelId="{0CDD8C8A-65F9-435B-8243-DD78B001ECC9}" type="presParOf" srcId="{C0A9592F-D182-45AD-8949-07C716D158D9}" destId="{DA000B23-85C4-46FA-8401-F9D7F30706D4}" srcOrd="3" destOrd="0" presId="urn:microsoft.com/office/officeart/2018/2/layout/IconVerticalSolidList"/>
    <dgm:cxn modelId="{C08CD309-8FC3-4CF5-BE19-7D05769F03E7}" type="presParOf" srcId="{2DAD8BD2-6A23-4CBE-BAA1-6B919D7B5BBD}" destId="{2E2109F7-3B10-4BCF-A3C3-E77AFDF46CA9}" srcOrd="3" destOrd="0" presId="urn:microsoft.com/office/officeart/2018/2/layout/IconVerticalSolidList"/>
    <dgm:cxn modelId="{AE417BBA-E13D-4153-8305-B05700433601}" type="presParOf" srcId="{2DAD8BD2-6A23-4CBE-BAA1-6B919D7B5BBD}" destId="{AC67DE2C-0CF9-410D-9565-5AF2F6AA6E16}" srcOrd="4" destOrd="0" presId="urn:microsoft.com/office/officeart/2018/2/layout/IconVerticalSolidList"/>
    <dgm:cxn modelId="{F91AA71B-C716-4161-9A5F-EE9A559C3024}" type="presParOf" srcId="{AC67DE2C-0CF9-410D-9565-5AF2F6AA6E16}" destId="{A550ACF0-08C0-4214-97AC-F208F52911CE}" srcOrd="0" destOrd="0" presId="urn:microsoft.com/office/officeart/2018/2/layout/IconVerticalSolidList"/>
    <dgm:cxn modelId="{279A713B-FA8B-4BF6-A5C7-B1FAFF2AC2E9}" type="presParOf" srcId="{AC67DE2C-0CF9-410D-9565-5AF2F6AA6E16}" destId="{BE58C6EF-9C4E-4D79-B21E-CA290D583975}" srcOrd="1" destOrd="0" presId="urn:microsoft.com/office/officeart/2018/2/layout/IconVerticalSolidList"/>
    <dgm:cxn modelId="{6396A5D9-928E-481A-AA02-6D10184B34E2}" type="presParOf" srcId="{AC67DE2C-0CF9-410D-9565-5AF2F6AA6E16}" destId="{B4A565BA-4865-49A2-BD57-7555E5DC94C7}" srcOrd="2" destOrd="0" presId="urn:microsoft.com/office/officeart/2018/2/layout/IconVerticalSolidList"/>
    <dgm:cxn modelId="{47A89AF8-CDD3-42C5-9D52-DC5D6BEBFB87}" type="presParOf" srcId="{AC67DE2C-0CF9-410D-9565-5AF2F6AA6E16}" destId="{9B9F31F9-F94E-4FD5-80ED-53801FB39AFB}" srcOrd="3" destOrd="0" presId="urn:microsoft.com/office/officeart/2018/2/layout/IconVerticalSolidList"/>
    <dgm:cxn modelId="{7D7C4DCF-A378-4AC0-9950-A27DD8F3F181}" type="presParOf" srcId="{2DAD8BD2-6A23-4CBE-BAA1-6B919D7B5BBD}" destId="{D6AB5BE1-4AE6-4D1E-8DE8-895668B40066}" srcOrd="5" destOrd="0" presId="urn:microsoft.com/office/officeart/2018/2/layout/IconVerticalSolidList"/>
    <dgm:cxn modelId="{3ECA4D64-81B8-4A67-A295-123F464CEBC7}" type="presParOf" srcId="{2DAD8BD2-6A23-4CBE-BAA1-6B919D7B5BBD}" destId="{82EEADC3-744F-409F-8575-AACBD86B7FC6}" srcOrd="6" destOrd="0" presId="urn:microsoft.com/office/officeart/2018/2/layout/IconVerticalSolidList"/>
    <dgm:cxn modelId="{8D0A2AB9-5D29-4DA3-9681-73B06B5C63F9}" type="presParOf" srcId="{82EEADC3-744F-409F-8575-AACBD86B7FC6}" destId="{EC3DF3D5-21D3-4D3E-BD47-E22ADC3EB172}" srcOrd="0" destOrd="0" presId="urn:microsoft.com/office/officeart/2018/2/layout/IconVerticalSolidList"/>
    <dgm:cxn modelId="{A5997E90-3846-484F-ADF5-757611727588}" type="presParOf" srcId="{82EEADC3-744F-409F-8575-AACBD86B7FC6}" destId="{3ADA539A-45C6-4E7E-8109-5B827E4DFEC3}" srcOrd="1" destOrd="0" presId="urn:microsoft.com/office/officeart/2018/2/layout/IconVerticalSolidList"/>
    <dgm:cxn modelId="{E4384BC5-2690-460A-AD8F-EE027BDFF6FC}" type="presParOf" srcId="{82EEADC3-744F-409F-8575-AACBD86B7FC6}" destId="{25895479-B2B8-4B95-8F7D-082DC3BB8170}" srcOrd="2" destOrd="0" presId="urn:microsoft.com/office/officeart/2018/2/layout/IconVerticalSolidList"/>
    <dgm:cxn modelId="{14D09387-DED3-43F4-B9FD-0F07044BCC42}" type="presParOf" srcId="{82EEADC3-744F-409F-8575-AACBD86B7FC6}" destId="{4E7389FF-A07B-4AD8-A013-3A5D237B21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4D4C14-6A4C-4933-A094-4A371680FB2A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82A4C4-C594-40CF-ACCB-183ED9790BB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1</a:t>
          </a:r>
        </a:p>
      </dgm:t>
    </dgm:pt>
    <dgm:pt modelId="{40890DBE-0E6B-48E6-BE6E-F8A96B1B5C98}" type="parTrans" cxnId="{188BBDF6-1792-467E-A757-464B0CD3EB47}">
      <dgm:prSet/>
      <dgm:spPr/>
      <dgm:t>
        <a:bodyPr/>
        <a:lstStyle/>
        <a:p>
          <a:endParaRPr lang="en-US"/>
        </a:p>
      </dgm:t>
    </dgm:pt>
    <dgm:pt modelId="{AB358B3D-59D0-4944-B298-0EE21BE7FFBA}" type="sibTrans" cxnId="{188BBDF6-1792-467E-A757-464B0CD3EB47}">
      <dgm:prSet/>
      <dgm:spPr/>
      <dgm:t>
        <a:bodyPr/>
        <a:lstStyle/>
        <a:p>
          <a:endParaRPr lang="en-US"/>
        </a:p>
      </dgm:t>
    </dgm:pt>
    <dgm:pt modelId="{DA8287F6-FC29-4576-9FFF-1173865F9DD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chemeClr val="accent2"/>
              </a:solidFill>
            </a:rPr>
            <a:t>Be prepared- start now! </a:t>
          </a:r>
        </a:p>
      </dgm:t>
    </dgm:pt>
    <dgm:pt modelId="{8627E6F2-28BC-4FE9-B04A-58C1ECDBBC5D}" type="parTrans" cxnId="{9DD5EBB6-0111-41E5-A2CB-69C65F54F0CE}">
      <dgm:prSet/>
      <dgm:spPr/>
      <dgm:t>
        <a:bodyPr/>
        <a:lstStyle/>
        <a:p>
          <a:endParaRPr lang="en-US"/>
        </a:p>
      </dgm:t>
    </dgm:pt>
    <dgm:pt modelId="{23AD4B48-B7CC-45BA-AEB6-637D989DB220}" type="sibTrans" cxnId="{9DD5EBB6-0111-41E5-A2CB-69C65F54F0CE}">
      <dgm:prSet/>
      <dgm:spPr/>
      <dgm:t>
        <a:bodyPr/>
        <a:lstStyle/>
        <a:p>
          <a:endParaRPr lang="en-US"/>
        </a:p>
      </dgm:t>
    </dgm:pt>
    <dgm:pt modelId="{19FC7F2E-07D0-4C9A-B923-1014EAC8102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2</a:t>
          </a:r>
        </a:p>
      </dgm:t>
    </dgm:pt>
    <dgm:pt modelId="{15E7385C-136B-4A66-9C42-3C65FFAC808D}" type="parTrans" cxnId="{555AA466-CB5A-41A9-8C69-C16725577301}">
      <dgm:prSet/>
      <dgm:spPr/>
      <dgm:t>
        <a:bodyPr/>
        <a:lstStyle/>
        <a:p>
          <a:endParaRPr lang="en-US"/>
        </a:p>
      </dgm:t>
    </dgm:pt>
    <dgm:pt modelId="{DE56CFC1-04CD-4401-B403-F780CD96E946}" type="sibTrans" cxnId="{555AA466-CB5A-41A9-8C69-C16725577301}">
      <dgm:prSet/>
      <dgm:spPr/>
      <dgm:t>
        <a:bodyPr/>
        <a:lstStyle/>
        <a:p>
          <a:endParaRPr lang="en-US"/>
        </a:p>
      </dgm:t>
    </dgm:pt>
    <dgm:pt modelId="{3742C530-32A0-498C-88DA-1B17C45180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chemeClr val="accent6">
                  <a:lumMod val="75000"/>
                </a:schemeClr>
              </a:solidFill>
            </a:rPr>
            <a:t>Do a lot of research on your topic- it helps to know as much as possible.</a:t>
          </a:r>
        </a:p>
      </dgm:t>
    </dgm:pt>
    <dgm:pt modelId="{2BE0D461-D421-4CEF-96E3-4F6EDD435B44}" type="parTrans" cxnId="{C2350329-114C-4822-8108-98A4304D39EC}">
      <dgm:prSet/>
      <dgm:spPr/>
      <dgm:t>
        <a:bodyPr/>
        <a:lstStyle/>
        <a:p>
          <a:endParaRPr lang="en-US"/>
        </a:p>
      </dgm:t>
    </dgm:pt>
    <dgm:pt modelId="{4C958344-2795-4270-8C60-0DADBCD53093}" type="sibTrans" cxnId="{C2350329-114C-4822-8108-98A4304D39EC}">
      <dgm:prSet/>
      <dgm:spPr/>
      <dgm:t>
        <a:bodyPr/>
        <a:lstStyle/>
        <a:p>
          <a:endParaRPr lang="en-US"/>
        </a:p>
      </dgm:t>
    </dgm:pt>
    <dgm:pt modelId="{712D5E73-5578-411B-9130-0B088F40256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3</a:t>
          </a:r>
        </a:p>
      </dgm:t>
    </dgm:pt>
    <dgm:pt modelId="{7138CD89-BD9A-4470-AAB9-16E91391992C}" type="parTrans" cxnId="{528EECA9-7475-44CD-BE5F-32E4A5B4E97F}">
      <dgm:prSet/>
      <dgm:spPr/>
      <dgm:t>
        <a:bodyPr/>
        <a:lstStyle/>
        <a:p>
          <a:endParaRPr lang="en-US"/>
        </a:p>
      </dgm:t>
    </dgm:pt>
    <dgm:pt modelId="{31DF496E-A1FD-47A2-9AAD-1ECB159059ED}" type="sibTrans" cxnId="{528EECA9-7475-44CD-BE5F-32E4A5B4E97F}">
      <dgm:prSet/>
      <dgm:spPr/>
      <dgm:t>
        <a:bodyPr/>
        <a:lstStyle/>
        <a:p>
          <a:endParaRPr lang="en-US"/>
        </a:p>
      </dgm:t>
    </dgm:pt>
    <dgm:pt modelId="{15DA11C8-155A-4C32-9CE2-9DF021D1F23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rgbClr val="0070C0"/>
              </a:solidFill>
            </a:rPr>
            <a:t>Be organised- save searches, use RefWorks, Notepad, and keep on top of your research.</a:t>
          </a:r>
        </a:p>
      </dgm:t>
    </dgm:pt>
    <dgm:pt modelId="{D695AAE3-A2A6-408E-A01D-2E7196CFF2F6}" type="parTrans" cxnId="{8681A4B6-323F-488A-8F18-CD7618D21A7F}">
      <dgm:prSet/>
      <dgm:spPr/>
      <dgm:t>
        <a:bodyPr/>
        <a:lstStyle/>
        <a:p>
          <a:endParaRPr lang="en-US"/>
        </a:p>
      </dgm:t>
    </dgm:pt>
    <dgm:pt modelId="{355F1E84-CAAB-45FF-AB7A-BE1C31B9F2FC}" type="sibTrans" cxnId="{8681A4B6-323F-488A-8F18-CD7618D21A7F}">
      <dgm:prSet/>
      <dgm:spPr/>
      <dgm:t>
        <a:bodyPr/>
        <a:lstStyle/>
        <a:p>
          <a:endParaRPr lang="en-US"/>
        </a:p>
      </dgm:t>
    </dgm:pt>
    <dgm:pt modelId="{570B2108-234C-4B3F-BB40-09F676250BD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4</a:t>
          </a:r>
        </a:p>
      </dgm:t>
    </dgm:pt>
    <dgm:pt modelId="{270C572D-0333-458C-84C5-7A65FD7C3D29}" type="parTrans" cxnId="{1BD1288E-AA9F-40CF-AC0A-49C9209943CF}">
      <dgm:prSet/>
      <dgm:spPr/>
      <dgm:t>
        <a:bodyPr/>
        <a:lstStyle/>
        <a:p>
          <a:endParaRPr lang="en-US"/>
        </a:p>
      </dgm:t>
    </dgm:pt>
    <dgm:pt modelId="{F607B9AF-D50D-4E1F-95FE-1CA5A9CBBC5C}" type="sibTrans" cxnId="{1BD1288E-AA9F-40CF-AC0A-49C9209943CF}">
      <dgm:prSet/>
      <dgm:spPr/>
      <dgm:t>
        <a:bodyPr/>
        <a:lstStyle/>
        <a:p>
          <a:endParaRPr lang="en-US"/>
        </a:p>
      </dgm:t>
    </dgm:pt>
    <dgm:pt modelId="{854C6A05-16A0-41FC-B7A9-48CF019C3CD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rgbClr val="7030A0"/>
              </a:solidFill>
            </a:rPr>
            <a:t>Make a plan- adjust it, if need be, but try to stick to it.</a:t>
          </a:r>
        </a:p>
      </dgm:t>
    </dgm:pt>
    <dgm:pt modelId="{C4810FE9-1109-4EB8-9D64-93484C992439}" type="parTrans" cxnId="{090E7C6F-746C-4DDF-A8A1-06FD5867D2ED}">
      <dgm:prSet/>
      <dgm:spPr/>
      <dgm:t>
        <a:bodyPr/>
        <a:lstStyle/>
        <a:p>
          <a:endParaRPr lang="en-US"/>
        </a:p>
      </dgm:t>
    </dgm:pt>
    <dgm:pt modelId="{A9F2275B-C814-4659-8C74-3FBEEBC5F7A1}" type="sibTrans" cxnId="{090E7C6F-746C-4DDF-A8A1-06FD5867D2ED}">
      <dgm:prSet/>
      <dgm:spPr/>
      <dgm:t>
        <a:bodyPr/>
        <a:lstStyle/>
        <a:p>
          <a:endParaRPr lang="en-US"/>
        </a:p>
      </dgm:t>
    </dgm:pt>
    <dgm:pt modelId="{6B14861B-3BEC-4A4C-A3BE-D5AA4661DF2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5</a:t>
          </a:r>
        </a:p>
      </dgm:t>
    </dgm:pt>
    <dgm:pt modelId="{3B124A49-BDF9-434C-A2AF-868B50BE3E4A}" type="parTrans" cxnId="{076CE2D2-4800-4765-AE64-F0A39D1907F7}">
      <dgm:prSet/>
      <dgm:spPr/>
      <dgm:t>
        <a:bodyPr/>
        <a:lstStyle/>
        <a:p>
          <a:endParaRPr lang="en-US"/>
        </a:p>
      </dgm:t>
    </dgm:pt>
    <dgm:pt modelId="{4CBFD90C-614A-42A8-BF34-2195536193CB}" type="sibTrans" cxnId="{076CE2D2-4800-4765-AE64-F0A39D1907F7}">
      <dgm:prSet/>
      <dgm:spPr/>
      <dgm:t>
        <a:bodyPr/>
        <a:lstStyle/>
        <a:p>
          <a:endParaRPr lang="en-US"/>
        </a:p>
      </dgm:t>
    </dgm:pt>
    <dgm:pt modelId="{C19B54EC-D58C-4690-8398-0BBD6BB30C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rgbClr val="00B050"/>
              </a:solidFill>
            </a:rPr>
            <a:t>Take breaks when you need- it can become overwhelming, so take a step back, breathe, it’ll help you see clearer.</a:t>
          </a:r>
          <a:endParaRPr lang="en-US" sz="1800" dirty="0"/>
        </a:p>
      </dgm:t>
    </dgm:pt>
    <dgm:pt modelId="{F59A1E19-6ECA-4807-A6CA-5AE449CD4BDF}" type="parTrans" cxnId="{59250EA8-C08F-4663-ADB2-29226BF43FC2}">
      <dgm:prSet/>
      <dgm:spPr/>
      <dgm:t>
        <a:bodyPr/>
        <a:lstStyle/>
        <a:p>
          <a:endParaRPr lang="en-US"/>
        </a:p>
      </dgm:t>
    </dgm:pt>
    <dgm:pt modelId="{063A90A0-A96B-46EA-9EDA-A06D0E706559}" type="sibTrans" cxnId="{59250EA8-C08F-4663-ADB2-29226BF43FC2}">
      <dgm:prSet/>
      <dgm:spPr/>
      <dgm:t>
        <a:bodyPr/>
        <a:lstStyle/>
        <a:p>
          <a:endParaRPr lang="en-US"/>
        </a:p>
      </dgm:t>
    </dgm:pt>
    <dgm:pt modelId="{F3F71D89-D3DD-4AD8-BE7C-E500AA1AB9C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6</a:t>
          </a:r>
        </a:p>
      </dgm:t>
    </dgm:pt>
    <dgm:pt modelId="{3FA56958-8E33-4C1A-A295-722CF74D9013}" type="parTrans" cxnId="{A0977E38-E5AE-450D-A626-531DA54CC3EE}">
      <dgm:prSet/>
      <dgm:spPr/>
      <dgm:t>
        <a:bodyPr/>
        <a:lstStyle/>
        <a:p>
          <a:endParaRPr lang="en-US"/>
        </a:p>
      </dgm:t>
    </dgm:pt>
    <dgm:pt modelId="{FA5F7D73-B4F4-4EDB-9664-05FA9D94645A}" type="sibTrans" cxnId="{A0977E38-E5AE-450D-A626-531DA54CC3EE}">
      <dgm:prSet/>
      <dgm:spPr/>
      <dgm:t>
        <a:bodyPr/>
        <a:lstStyle/>
        <a:p>
          <a:endParaRPr lang="en-US"/>
        </a:p>
      </dgm:t>
    </dgm:pt>
    <dgm:pt modelId="{7084684B-50E6-4C69-89E8-923305CF22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chemeClr val="accent2">
                  <a:lumMod val="75000"/>
                </a:schemeClr>
              </a:solidFill>
            </a:rPr>
            <a:t>Make sure you answer your research question and don’t go off-topic.</a:t>
          </a:r>
        </a:p>
      </dgm:t>
    </dgm:pt>
    <dgm:pt modelId="{E77B1C79-8AF9-4373-9F4F-EB3FE5AB8F70}" type="parTrans" cxnId="{E7ECA9D6-A000-4C60-ADE4-DE9C7C62E8BB}">
      <dgm:prSet/>
      <dgm:spPr/>
      <dgm:t>
        <a:bodyPr/>
        <a:lstStyle/>
        <a:p>
          <a:endParaRPr lang="en-US"/>
        </a:p>
      </dgm:t>
    </dgm:pt>
    <dgm:pt modelId="{02612472-9421-4038-B77E-8F949907D3A9}" type="sibTrans" cxnId="{E7ECA9D6-A000-4C60-ADE4-DE9C7C62E8BB}">
      <dgm:prSet/>
      <dgm:spPr/>
      <dgm:t>
        <a:bodyPr/>
        <a:lstStyle/>
        <a:p>
          <a:endParaRPr lang="en-US"/>
        </a:p>
      </dgm:t>
    </dgm:pt>
    <dgm:pt modelId="{E0761B01-00A4-4E80-9A4B-FBE8C96B7A2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7</a:t>
          </a:r>
        </a:p>
      </dgm:t>
    </dgm:pt>
    <dgm:pt modelId="{B653036F-71D6-438D-B365-5BF47BCEA01F}" type="parTrans" cxnId="{4C496101-2E65-410F-8E46-69D7214D076B}">
      <dgm:prSet/>
      <dgm:spPr/>
      <dgm:t>
        <a:bodyPr/>
        <a:lstStyle/>
        <a:p>
          <a:endParaRPr lang="en-US"/>
        </a:p>
      </dgm:t>
    </dgm:pt>
    <dgm:pt modelId="{334BBD37-A54C-4B0B-AE26-6B240F054F89}" type="sibTrans" cxnId="{4C496101-2E65-410F-8E46-69D7214D076B}">
      <dgm:prSet/>
      <dgm:spPr/>
      <dgm:t>
        <a:bodyPr/>
        <a:lstStyle/>
        <a:p>
          <a:endParaRPr lang="en-US"/>
        </a:p>
      </dgm:t>
    </dgm:pt>
    <dgm:pt modelId="{008984BB-99CB-4F67-B572-7D3093204B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chemeClr val="accent3"/>
              </a:solidFill>
            </a:rPr>
            <a:t>Don’t hesitate to ask for help from your tutors, study skills and librarians, they have unvaluable advice!</a:t>
          </a:r>
        </a:p>
      </dgm:t>
    </dgm:pt>
    <dgm:pt modelId="{86139B81-2852-43C7-B013-D7DAEA593155}" type="parTrans" cxnId="{A72AD71D-AD69-4BC4-8B82-8FACD927BC0B}">
      <dgm:prSet/>
      <dgm:spPr/>
      <dgm:t>
        <a:bodyPr/>
        <a:lstStyle/>
        <a:p>
          <a:endParaRPr lang="en-US"/>
        </a:p>
      </dgm:t>
    </dgm:pt>
    <dgm:pt modelId="{CBE1B51E-A77A-4B09-A50A-60FB12BCCEB0}" type="sibTrans" cxnId="{A72AD71D-AD69-4BC4-8B82-8FACD927BC0B}">
      <dgm:prSet/>
      <dgm:spPr/>
      <dgm:t>
        <a:bodyPr/>
        <a:lstStyle/>
        <a:p>
          <a:endParaRPr lang="en-US"/>
        </a:p>
      </dgm:t>
    </dgm:pt>
    <dgm:pt modelId="{7AE5646F-0A12-4E29-82DB-5C5776DC529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8</a:t>
          </a:r>
        </a:p>
      </dgm:t>
    </dgm:pt>
    <dgm:pt modelId="{7A35E06A-9749-413E-8BB3-17F0E8001A2D}" type="parTrans" cxnId="{88EA607C-6C5C-4C74-AA2D-41618E814DB2}">
      <dgm:prSet/>
      <dgm:spPr/>
      <dgm:t>
        <a:bodyPr/>
        <a:lstStyle/>
        <a:p>
          <a:endParaRPr lang="en-US"/>
        </a:p>
      </dgm:t>
    </dgm:pt>
    <dgm:pt modelId="{A3D1BBB3-E4F0-4EF6-AF24-64E6EA851FB5}" type="sibTrans" cxnId="{88EA607C-6C5C-4C74-AA2D-41618E814DB2}">
      <dgm:prSet/>
      <dgm:spPr/>
      <dgm:t>
        <a:bodyPr/>
        <a:lstStyle/>
        <a:p>
          <a:endParaRPr lang="en-US"/>
        </a:p>
      </dgm:t>
    </dgm:pt>
    <dgm:pt modelId="{6488EFC5-90EB-4DC8-B283-019F0E346FE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solidFill>
                <a:srgbClr val="00B0F0"/>
              </a:solidFill>
            </a:rPr>
            <a:t>Finally, enjoy the process!</a:t>
          </a:r>
        </a:p>
      </dgm:t>
    </dgm:pt>
    <dgm:pt modelId="{97FF406B-B9AE-4A56-ACFA-B52CBAB9BFC1}" type="parTrans" cxnId="{4DF27C3D-F0F3-4357-88AA-465D58F02141}">
      <dgm:prSet/>
      <dgm:spPr/>
      <dgm:t>
        <a:bodyPr/>
        <a:lstStyle/>
        <a:p>
          <a:endParaRPr lang="en-US"/>
        </a:p>
      </dgm:t>
    </dgm:pt>
    <dgm:pt modelId="{90C64C85-5953-40C6-BB85-4090BE2BEAED}" type="sibTrans" cxnId="{4DF27C3D-F0F3-4357-88AA-465D58F02141}">
      <dgm:prSet/>
      <dgm:spPr/>
      <dgm:t>
        <a:bodyPr/>
        <a:lstStyle/>
        <a:p>
          <a:endParaRPr lang="en-US"/>
        </a:p>
      </dgm:t>
    </dgm:pt>
    <dgm:pt modelId="{0426D0FE-159E-4FE0-8A94-4C54D621267E}" type="pres">
      <dgm:prSet presAssocID="{7D4D4C14-6A4C-4933-A094-4A371680FB2A}" presName="root" presStyleCnt="0">
        <dgm:presLayoutVars>
          <dgm:dir/>
          <dgm:resizeHandles val="exact"/>
        </dgm:presLayoutVars>
      </dgm:prSet>
      <dgm:spPr/>
    </dgm:pt>
    <dgm:pt modelId="{F4D28BA6-4F6E-48C6-838D-9B637FCE7664}" type="pres">
      <dgm:prSet presAssocID="{9682A4C4-C594-40CF-ACCB-183ED9790BBF}" presName="compNode" presStyleCnt="0"/>
      <dgm:spPr/>
    </dgm:pt>
    <dgm:pt modelId="{4858309C-8F40-4231-83F7-C41CFCB58C69}" type="pres">
      <dgm:prSet presAssocID="{9682A4C4-C594-40CF-ACCB-183ED9790BB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B2E1DEB5-EF7C-4C58-AC26-AAED29341BBC}" type="pres">
      <dgm:prSet presAssocID="{9682A4C4-C594-40CF-ACCB-183ED9790BBF}" presName="iconSpace" presStyleCnt="0"/>
      <dgm:spPr/>
    </dgm:pt>
    <dgm:pt modelId="{790C6289-C241-40BB-9623-C4130D045F36}" type="pres">
      <dgm:prSet presAssocID="{9682A4C4-C594-40CF-ACCB-183ED9790BBF}" presName="parTx" presStyleLbl="revTx" presStyleIdx="0" presStyleCnt="16">
        <dgm:presLayoutVars>
          <dgm:chMax val="0"/>
          <dgm:chPref val="0"/>
        </dgm:presLayoutVars>
      </dgm:prSet>
      <dgm:spPr/>
    </dgm:pt>
    <dgm:pt modelId="{B71905B2-92F7-40A2-BB3A-82D8AC920612}" type="pres">
      <dgm:prSet presAssocID="{9682A4C4-C594-40CF-ACCB-183ED9790BBF}" presName="txSpace" presStyleCnt="0"/>
      <dgm:spPr/>
    </dgm:pt>
    <dgm:pt modelId="{5FFB83BE-C656-4C38-91CB-34DF0E1D012E}" type="pres">
      <dgm:prSet presAssocID="{9682A4C4-C594-40CF-ACCB-183ED9790BBF}" presName="desTx" presStyleLbl="revTx" presStyleIdx="1" presStyleCnt="16">
        <dgm:presLayoutVars/>
      </dgm:prSet>
      <dgm:spPr/>
    </dgm:pt>
    <dgm:pt modelId="{2E67FD41-75A7-4D4D-9BE2-3FB8FE455A99}" type="pres">
      <dgm:prSet presAssocID="{AB358B3D-59D0-4944-B298-0EE21BE7FFBA}" presName="sibTrans" presStyleCnt="0"/>
      <dgm:spPr/>
    </dgm:pt>
    <dgm:pt modelId="{C8E36572-9771-40B1-B9F0-65262E0EE58C}" type="pres">
      <dgm:prSet presAssocID="{19FC7F2E-07D0-4C9A-B923-1014EAC8102A}" presName="compNode" presStyleCnt="0"/>
      <dgm:spPr/>
    </dgm:pt>
    <dgm:pt modelId="{83882C00-2483-48B6-A216-EF0E943916D7}" type="pres">
      <dgm:prSet presAssocID="{19FC7F2E-07D0-4C9A-B923-1014EAC8102A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681B1DF-5D89-42FC-81B5-FF0EA4B07C27}" type="pres">
      <dgm:prSet presAssocID="{19FC7F2E-07D0-4C9A-B923-1014EAC8102A}" presName="iconSpace" presStyleCnt="0"/>
      <dgm:spPr/>
    </dgm:pt>
    <dgm:pt modelId="{E83255E4-167B-4D55-8455-A435F71AC616}" type="pres">
      <dgm:prSet presAssocID="{19FC7F2E-07D0-4C9A-B923-1014EAC8102A}" presName="parTx" presStyleLbl="revTx" presStyleIdx="2" presStyleCnt="16">
        <dgm:presLayoutVars>
          <dgm:chMax val="0"/>
          <dgm:chPref val="0"/>
        </dgm:presLayoutVars>
      </dgm:prSet>
      <dgm:spPr/>
    </dgm:pt>
    <dgm:pt modelId="{82BAAE93-92B3-4304-95FC-643B68AC83DE}" type="pres">
      <dgm:prSet presAssocID="{19FC7F2E-07D0-4C9A-B923-1014EAC8102A}" presName="txSpace" presStyleCnt="0"/>
      <dgm:spPr/>
    </dgm:pt>
    <dgm:pt modelId="{D3AFD564-AAEB-4433-8148-E19AA3B197BF}" type="pres">
      <dgm:prSet presAssocID="{19FC7F2E-07D0-4C9A-B923-1014EAC8102A}" presName="desTx" presStyleLbl="revTx" presStyleIdx="3" presStyleCnt="16">
        <dgm:presLayoutVars/>
      </dgm:prSet>
      <dgm:spPr/>
    </dgm:pt>
    <dgm:pt modelId="{9BBBBCF4-65A9-4CBC-B3EE-9F8A58BC6FD7}" type="pres">
      <dgm:prSet presAssocID="{DE56CFC1-04CD-4401-B403-F780CD96E946}" presName="sibTrans" presStyleCnt="0"/>
      <dgm:spPr/>
    </dgm:pt>
    <dgm:pt modelId="{98DDF8C2-DA4C-412E-81EE-078232E7DB26}" type="pres">
      <dgm:prSet presAssocID="{712D5E73-5578-411B-9130-0B088F40256E}" presName="compNode" presStyleCnt="0"/>
      <dgm:spPr/>
    </dgm:pt>
    <dgm:pt modelId="{CF3D7676-0ABE-44BE-ACC9-BE6877725B70}" type="pres">
      <dgm:prSet presAssocID="{712D5E73-5578-411B-9130-0B088F40256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rsor"/>
        </a:ext>
      </dgm:extLst>
    </dgm:pt>
    <dgm:pt modelId="{D237B4BB-1883-455A-A5C3-0A4ED1747409}" type="pres">
      <dgm:prSet presAssocID="{712D5E73-5578-411B-9130-0B088F40256E}" presName="iconSpace" presStyleCnt="0"/>
      <dgm:spPr/>
    </dgm:pt>
    <dgm:pt modelId="{E876B710-F884-46A3-A65D-4196CC0BBEDA}" type="pres">
      <dgm:prSet presAssocID="{712D5E73-5578-411B-9130-0B088F40256E}" presName="parTx" presStyleLbl="revTx" presStyleIdx="4" presStyleCnt="16">
        <dgm:presLayoutVars>
          <dgm:chMax val="0"/>
          <dgm:chPref val="0"/>
        </dgm:presLayoutVars>
      </dgm:prSet>
      <dgm:spPr/>
    </dgm:pt>
    <dgm:pt modelId="{E3B5F1F7-CA23-4CB2-AC81-097B3A31807D}" type="pres">
      <dgm:prSet presAssocID="{712D5E73-5578-411B-9130-0B088F40256E}" presName="txSpace" presStyleCnt="0"/>
      <dgm:spPr/>
    </dgm:pt>
    <dgm:pt modelId="{7712FCF5-A496-4720-AF40-CBF1123DC3FF}" type="pres">
      <dgm:prSet presAssocID="{712D5E73-5578-411B-9130-0B088F40256E}" presName="desTx" presStyleLbl="revTx" presStyleIdx="5" presStyleCnt="16">
        <dgm:presLayoutVars/>
      </dgm:prSet>
      <dgm:spPr/>
    </dgm:pt>
    <dgm:pt modelId="{31474A4C-33BA-4A80-9422-13A17FA5A9A7}" type="pres">
      <dgm:prSet presAssocID="{31DF496E-A1FD-47A2-9AAD-1ECB159059ED}" presName="sibTrans" presStyleCnt="0"/>
      <dgm:spPr/>
    </dgm:pt>
    <dgm:pt modelId="{27966504-584C-4200-9080-66CEAAC9C044}" type="pres">
      <dgm:prSet presAssocID="{570B2108-234C-4B3F-BB40-09F676250BD9}" presName="compNode" presStyleCnt="0"/>
      <dgm:spPr/>
    </dgm:pt>
    <dgm:pt modelId="{8E1DA0BD-012A-4628-841C-3CFC2ED0471C}" type="pres">
      <dgm:prSet presAssocID="{570B2108-234C-4B3F-BB40-09F676250BD9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9F2D0E99-EC4B-4A8E-B580-42577A548755}" type="pres">
      <dgm:prSet presAssocID="{570B2108-234C-4B3F-BB40-09F676250BD9}" presName="iconSpace" presStyleCnt="0"/>
      <dgm:spPr/>
    </dgm:pt>
    <dgm:pt modelId="{8225D2DC-00C1-446E-9179-B7B3F584F3A0}" type="pres">
      <dgm:prSet presAssocID="{570B2108-234C-4B3F-BB40-09F676250BD9}" presName="parTx" presStyleLbl="revTx" presStyleIdx="6" presStyleCnt="16">
        <dgm:presLayoutVars>
          <dgm:chMax val="0"/>
          <dgm:chPref val="0"/>
        </dgm:presLayoutVars>
      </dgm:prSet>
      <dgm:spPr/>
    </dgm:pt>
    <dgm:pt modelId="{559F51F6-CBAB-4DDD-ABE5-50033F2C3379}" type="pres">
      <dgm:prSet presAssocID="{570B2108-234C-4B3F-BB40-09F676250BD9}" presName="txSpace" presStyleCnt="0"/>
      <dgm:spPr/>
    </dgm:pt>
    <dgm:pt modelId="{105C6D69-845F-4A9A-BF17-4DC820292344}" type="pres">
      <dgm:prSet presAssocID="{570B2108-234C-4B3F-BB40-09F676250BD9}" presName="desTx" presStyleLbl="revTx" presStyleIdx="7" presStyleCnt="16">
        <dgm:presLayoutVars/>
      </dgm:prSet>
      <dgm:spPr/>
    </dgm:pt>
    <dgm:pt modelId="{7C148AFC-E47B-49A2-BE88-F87B1133C6D8}" type="pres">
      <dgm:prSet presAssocID="{F607B9AF-D50D-4E1F-95FE-1CA5A9CBBC5C}" presName="sibTrans" presStyleCnt="0"/>
      <dgm:spPr/>
    </dgm:pt>
    <dgm:pt modelId="{0DAA008D-1B7F-4BB4-9A1E-E59A8635123A}" type="pres">
      <dgm:prSet presAssocID="{6B14861B-3BEC-4A4C-A3BE-D5AA4661DF2E}" presName="compNode" presStyleCnt="0"/>
      <dgm:spPr/>
    </dgm:pt>
    <dgm:pt modelId="{5E37FBF7-B886-46FD-835A-DB8B81F056FB}" type="pres">
      <dgm:prSet presAssocID="{6B14861B-3BEC-4A4C-A3BE-D5AA4661DF2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2EE64B0D-5185-4F3F-B6B9-1C087AF75821}" type="pres">
      <dgm:prSet presAssocID="{6B14861B-3BEC-4A4C-A3BE-D5AA4661DF2E}" presName="iconSpace" presStyleCnt="0"/>
      <dgm:spPr/>
    </dgm:pt>
    <dgm:pt modelId="{4EA0D1B7-DA09-4B4B-AE37-E1B604E7765F}" type="pres">
      <dgm:prSet presAssocID="{6B14861B-3BEC-4A4C-A3BE-D5AA4661DF2E}" presName="parTx" presStyleLbl="revTx" presStyleIdx="8" presStyleCnt="16">
        <dgm:presLayoutVars>
          <dgm:chMax val="0"/>
          <dgm:chPref val="0"/>
        </dgm:presLayoutVars>
      </dgm:prSet>
      <dgm:spPr/>
    </dgm:pt>
    <dgm:pt modelId="{7E9045AD-43F1-47DD-819F-3AADA13FC85A}" type="pres">
      <dgm:prSet presAssocID="{6B14861B-3BEC-4A4C-A3BE-D5AA4661DF2E}" presName="txSpace" presStyleCnt="0"/>
      <dgm:spPr/>
    </dgm:pt>
    <dgm:pt modelId="{CB467FD1-01AE-4698-910F-E7E1294A9E21}" type="pres">
      <dgm:prSet presAssocID="{6B14861B-3BEC-4A4C-A3BE-D5AA4661DF2E}" presName="desTx" presStyleLbl="revTx" presStyleIdx="9" presStyleCnt="16" custScaleX="149063">
        <dgm:presLayoutVars/>
      </dgm:prSet>
      <dgm:spPr/>
    </dgm:pt>
    <dgm:pt modelId="{F2B31588-0B09-49E9-859C-E11F2E46E81E}" type="pres">
      <dgm:prSet presAssocID="{4CBFD90C-614A-42A8-BF34-2195536193CB}" presName="sibTrans" presStyleCnt="0"/>
      <dgm:spPr/>
    </dgm:pt>
    <dgm:pt modelId="{FFAA39ED-E013-43C3-A8B0-315BC36B4F36}" type="pres">
      <dgm:prSet presAssocID="{F3F71D89-D3DD-4AD8-BE7C-E500AA1AB9CF}" presName="compNode" presStyleCnt="0"/>
      <dgm:spPr/>
    </dgm:pt>
    <dgm:pt modelId="{F9549848-C808-4CBC-9ED4-F42F444554BC}" type="pres">
      <dgm:prSet presAssocID="{F3F71D89-D3DD-4AD8-BE7C-E500AA1AB9C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1D1FCB9-CB0A-40D0-B981-D425C705DCB1}" type="pres">
      <dgm:prSet presAssocID="{F3F71D89-D3DD-4AD8-BE7C-E500AA1AB9CF}" presName="iconSpace" presStyleCnt="0"/>
      <dgm:spPr/>
    </dgm:pt>
    <dgm:pt modelId="{44901088-D11B-45A6-A5A2-08162B0F0333}" type="pres">
      <dgm:prSet presAssocID="{F3F71D89-D3DD-4AD8-BE7C-E500AA1AB9CF}" presName="parTx" presStyleLbl="revTx" presStyleIdx="10" presStyleCnt="16">
        <dgm:presLayoutVars>
          <dgm:chMax val="0"/>
          <dgm:chPref val="0"/>
        </dgm:presLayoutVars>
      </dgm:prSet>
      <dgm:spPr/>
    </dgm:pt>
    <dgm:pt modelId="{297B2391-B1BD-4D9E-A22E-FBAECB9DAA7C}" type="pres">
      <dgm:prSet presAssocID="{F3F71D89-D3DD-4AD8-BE7C-E500AA1AB9CF}" presName="txSpace" presStyleCnt="0"/>
      <dgm:spPr/>
    </dgm:pt>
    <dgm:pt modelId="{A4912057-46D4-40AB-BE44-A2A920D9B355}" type="pres">
      <dgm:prSet presAssocID="{F3F71D89-D3DD-4AD8-BE7C-E500AA1AB9CF}" presName="desTx" presStyleLbl="revTx" presStyleIdx="11" presStyleCnt="16">
        <dgm:presLayoutVars/>
      </dgm:prSet>
      <dgm:spPr/>
    </dgm:pt>
    <dgm:pt modelId="{42321F86-9512-4E1F-858D-A7B2C0F370B9}" type="pres">
      <dgm:prSet presAssocID="{FA5F7D73-B4F4-4EDB-9664-05FA9D94645A}" presName="sibTrans" presStyleCnt="0"/>
      <dgm:spPr/>
    </dgm:pt>
    <dgm:pt modelId="{AB62FC9A-FB77-48DE-810E-59259FAF4906}" type="pres">
      <dgm:prSet presAssocID="{E0761B01-00A4-4E80-9A4B-FBE8C96B7A2C}" presName="compNode" presStyleCnt="0"/>
      <dgm:spPr/>
    </dgm:pt>
    <dgm:pt modelId="{D047D3C6-00E5-4571-B4C0-E82E7354E260}" type="pres">
      <dgm:prSet presAssocID="{E0761B01-00A4-4E80-9A4B-FBE8C96B7A2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3AAA1F4E-C08C-4655-AF58-FEB0CC9BD061}" type="pres">
      <dgm:prSet presAssocID="{E0761B01-00A4-4E80-9A4B-FBE8C96B7A2C}" presName="iconSpace" presStyleCnt="0"/>
      <dgm:spPr/>
    </dgm:pt>
    <dgm:pt modelId="{9DAFC12B-3EA3-4202-A48E-C84C4D378B59}" type="pres">
      <dgm:prSet presAssocID="{E0761B01-00A4-4E80-9A4B-FBE8C96B7A2C}" presName="parTx" presStyleLbl="revTx" presStyleIdx="12" presStyleCnt="16">
        <dgm:presLayoutVars>
          <dgm:chMax val="0"/>
          <dgm:chPref val="0"/>
        </dgm:presLayoutVars>
      </dgm:prSet>
      <dgm:spPr/>
    </dgm:pt>
    <dgm:pt modelId="{39407A74-58DC-43FE-891F-160B57C4B4FD}" type="pres">
      <dgm:prSet presAssocID="{E0761B01-00A4-4E80-9A4B-FBE8C96B7A2C}" presName="txSpace" presStyleCnt="0"/>
      <dgm:spPr/>
    </dgm:pt>
    <dgm:pt modelId="{16182E56-810B-4AC3-B29D-F0F9A6B2EAF5}" type="pres">
      <dgm:prSet presAssocID="{E0761B01-00A4-4E80-9A4B-FBE8C96B7A2C}" presName="desTx" presStyleLbl="revTx" presStyleIdx="13" presStyleCnt="16" custScaleX="121498">
        <dgm:presLayoutVars/>
      </dgm:prSet>
      <dgm:spPr/>
    </dgm:pt>
    <dgm:pt modelId="{004A11F0-88BD-434A-A443-330C346B48B3}" type="pres">
      <dgm:prSet presAssocID="{334BBD37-A54C-4B0B-AE26-6B240F054F89}" presName="sibTrans" presStyleCnt="0"/>
      <dgm:spPr/>
    </dgm:pt>
    <dgm:pt modelId="{3F66717F-DEF9-4B47-AE85-5C45D1172351}" type="pres">
      <dgm:prSet presAssocID="{7AE5646F-0A12-4E29-82DB-5C5776DC529E}" presName="compNode" presStyleCnt="0"/>
      <dgm:spPr/>
    </dgm:pt>
    <dgm:pt modelId="{93FEE84D-DE53-4077-AB4B-D172FCE0FCC0}" type="pres">
      <dgm:prSet presAssocID="{7AE5646F-0A12-4E29-82DB-5C5776DC529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0975F3C9-E5F9-431F-8685-A41DC99A8E63}" type="pres">
      <dgm:prSet presAssocID="{7AE5646F-0A12-4E29-82DB-5C5776DC529E}" presName="iconSpace" presStyleCnt="0"/>
      <dgm:spPr/>
    </dgm:pt>
    <dgm:pt modelId="{36E6CE3A-D9EC-48E7-8027-1F42EB31E5CA}" type="pres">
      <dgm:prSet presAssocID="{7AE5646F-0A12-4E29-82DB-5C5776DC529E}" presName="parTx" presStyleLbl="revTx" presStyleIdx="14" presStyleCnt="16">
        <dgm:presLayoutVars>
          <dgm:chMax val="0"/>
          <dgm:chPref val="0"/>
        </dgm:presLayoutVars>
      </dgm:prSet>
      <dgm:spPr/>
    </dgm:pt>
    <dgm:pt modelId="{202EF5C6-3A39-49D0-A32F-C4A8977BF199}" type="pres">
      <dgm:prSet presAssocID="{7AE5646F-0A12-4E29-82DB-5C5776DC529E}" presName="txSpace" presStyleCnt="0"/>
      <dgm:spPr/>
    </dgm:pt>
    <dgm:pt modelId="{D6E027D8-357B-4115-A16C-CD0519379A2E}" type="pres">
      <dgm:prSet presAssocID="{7AE5646F-0A12-4E29-82DB-5C5776DC529E}" presName="desTx" presStyleLbl="revTx" presStyleIdx="15" presStyleCnt="16">
        <dgm:presLayoutVars/>
      </dgm:prSet>
      <dgm:spPr/>
    </dgm:pt>
  </dgm:ptLst>
  <dgm:cxnLst>
    <dgm:cxn modelId="{4C496101-2E65-410F-8E46-69D7214D076B}" srcId="{7D4D4C14-6A4C-4933-A094-4A371680FB2A}" destId="{E0761B01-00A4-4E80-9A4B-FBE8C96B7A2C}" srcOrd="6" destOrd="0" parTransId="{B653036F-71D6-438D-B365-5BF47BCEA01F}" sibTransId="{334BBD37-A54C-4B0B-AE26-6B240F054F89}"/>
    <dgm:cxn modelId="{334F4108-4B34-4094-8C30-12498AB6E2E4}" type="presOf" srcId="{6488EFC5-90EB-4DC8-B283-019F0E346FEF}" destId="{D6E027D8-357B-4115-A16C-CD0519379A2E}" srcOrd="0" destOrd="0" presId="urn:microsoft.com/office/officeart/2018/5/layout/CenteredIconLabelDescriptionList"/>
    <dgm:cxn modelId="{53833A11-0412-4562-B952-BCA060BB4CCE}" type="presOf" srcId="{7D4D4C14-6A4C-4933-A094-4A371680FB2A}" destId="{0426D0FE-159E-4FE0-8A94-4C54D621267E}" srcOrd="0" destOrd="0" presId="urn:microsoft.com/office/officeart/2018/5/layout/CenteredIconLabelDescriptionList"/>
    <dgm:cxn modelId="{DAEEA91A-11A7-4F06-A807-A932A5225463}" type="presOf" srcId="{15DA11C8-155A-4C32-9CE2-9DF021D1F233}" destId="{7712FCF5-A496-4720-AF40-CBF1123DC3FF}" srcOrd="0" destOrd="0" presId="urn:microsoft.com/office/officeart/2018/5/layout/CenteredIconLabelDescriptionList"/>
    <dgm:cxn modelId="{A72AD71D-AD69-4BC4-8B82-8FACD927BC0B}" srcId="{E0761B01-00A4-4E80-9A4B-FBE8C96B7A2C}" destId="{008984BB-99CB-4F67-B572-7D3093204B3E}" srcOrd="0" destOrd="0" parTransId="{86139B81-2852-43C7-B013-D7DAEA593155}" sibTransId="{CBE1B51E-A77A-4B09-A50A-60FB12BCCEB0}"/>
    <dgm:cxn modelId="{C2350329-114C-4822-8108-98A4304D39EC}" srcId="{19FC7F2E-07D0-4C9A-B923-1014EAC8102A}" destId="{3742C530-32A0-498C-88DA-1B17C451803E}" srcOrd="0" destOrd="0" parTransId="{2BE0D461-D421-4CEF-96E3-4F6EDD435B44}" sibTransId="{4C958344-2795-4270-8C60-0DADBCD53093}"/>
    <dgm:cxn modelId="{5EF43B2C-49F5-4304-8AF3-2F29E76DACD1}" type="presOf" srcId="{570B2108-234C-4B3F-BB40-09F676250BD9}" destId="{8225D2DC-00C1-446E-9179-B7B3F584F3A0}" srcOrd="0" destOrd="0" presId="urn:microsoft.com/office/officeart/2018/5/layout/CenteredIconLabelDescriptionList"/>
    <dgm:cxn modelId="{1693F634-B957-4990-8F3B-F1255B4E3CB5}" type="presOf" srcId="{3742C530-32A0-498C-88DA-1B17C451803E}" destId="{D3AFD564-AAEB-4433-8148-E19AA3B197BF}" srcOrd="0" destOrd="0" presId="urn:microsoft.com/office/officeart/2018/5/layout/CenteredIconLabelDescriptionList"/>
    <dgm:cxn modelId="{A0977E38-E5AE-450D-A626-531DA54CC3EE}" srcId="{7D4D4C14-6A4C-4933-A094-4A371680FB2A}" destId="{F3F71D89-D3DD-4AD8-BE7C-E500AA1AB9CF}" srcOrd="5" destOrd="0" parTransId="{3FA56958-8E33-4C1A-A295-722CF74D9013}" sibTransId="{FA5F7D73-B4F4-4EDB-9664-05FA9D94645A}"/>
    <dgm:cxn modelId="{4DF27C3D-F0F3-4357-88AA-465D58F02141}" srcId="{7AE5646F-0A12-4E29-82DB-5C5776DC529E}" destId="{6488EFC5-90EB-4DC8-B283-019F0E346FEF}" srcOrd="0" destOrd="0" parTransId="{97FF406B-B9AE-4A56-ACFA-B52CBAB9BFC1}" sibTransId="{90C64C85-5953-40C6-BB85-4090BE2BEAED}"/>
    <dgm:cxn modelId="{9492B25B-502C-44B6-A654-C56D1F58DCA6}" type="presOf" srcId="{7AE5646F-0A12-4E29-82DB-5C5776DC529E}" destId="{36E6CE3A-D9EC-48E7-8027-1F42EB31E5CA}" srcOrd="0" destOrd="0" presId="urn:microsoft.com/office/officeart/2018/5/layout/CenteredIconLabelDescriptionList"/>
    <dgm:cxn modelId="{555AA466-CB5A-41A9-8C69-C16725577301}" srcId="{7D4D4C14-6A4C-4933-A094-4A371680FB2A}" destId="{19FC7F2E-07D0-4C9A-B923-1014EAC8102A}" srcOrd="1" destOrd="0" parTransId="{15E7385C-136B-4A66-9C42-3C65FFAC808D}" sibTransId="{DE56CFC1-04CD-4401-B403-F780CD96E946}"/>
    <dgm:cxn modelId="{090E7C6F-746C-4DDF-A8A1-06FD5867D2ED}" srcId="{570B2108-234C-4B3F-BB40-09F676250BD9}" destId="{854C6A05-16A0-41FC-B7A9-48CF019C3CDA}" srcOrd="0" destOrd="0" parTransId="{C4810FE9-1109-4EB8-9D64-93484C992439}" sibTransId="{A9F2275B-C814-4659-8C74-3FBEEBC5F7A1}"/>
    <dgm:cxn modelId="{88EA607C-6C5C-4C74-AA2D-41618E814DB2}" srcId="{7D4D4C14-6A4C-4933-A094-4A371680FB2A}" destId="{7AE5646F-0A12-4E29-82DB-5C5776DC529E}" srcOrd="7" destOrd="0" parTransId="{7A35E06A-9749-413E-8BB3-17F0E8001A2D}" sibTransId="{A3D1BBB3-E4F0-4EF6-AF24-64E6EA851FB5}"/>
    <dgm:cxn modelId="{001BBF8B-E753-4923-B178-B839FDA8A0E4}" type="presOf" srcId="{19FC7F2E-07D0-4C9A-B923-1014EAC8102A}" destId="{E83255E4-167B-4D55-8455-A435F71AC616}" srcOrd="0" destOrd="0" presId="urn:microsoft.com/office/officeart/2018/5/layout/CenteredIconLabelDescriptionList"/>
    <dgm:cxn modelId="{5C14188D-996B-4D48-ACE7-E5E294B4DED8}" type="presOf" srcId="{E0761B01-00A4-4E80-9A4B-FBE8C96B7A2C}" destId="{9DAFC12B-3EA3-4202-A48E-C84C4D378B59}" srcOrd="0" destOrd="0" presId="urn:microsoft.com/office/officeart/2018/5/layout/CenteredIconLabelDescriptionList"/>
    <dgm:cxn modelId="{2A36FD8D-D4D6-4C82-A1CA-1F465043457B}" type="presOf" srcId="{DA8287F6-FC29-4576-9FFF-1173865F9DDB}" destId="{5FFB83BE-C656-4C38-91CB-34DF0E1D012E}" srcOrd="0" destOrd="0" presId="urn:microsoft.com/office/officeart/2018/5/layout/CenteredIconLabelDescriptionList"/>
    <dgm:cxn modelId="{1BD1288E-AA9F-40CF-AC0A-49C9209943CF}" srcId="{7D4D4C14-6A4C-4933-A094-4A371680FB2A}" destId="{570B2108-234C-4B3F-BB40-09F676250BD9}" srcOrd="3" destOrd="0" parTransId="{270C572D-0333-458C-84C5-7A65FD7C3D29}" sibTransId="{F607B9AF-D50D-4E1F-95FE-1CA5A9CBBC5C}"/>
    <dgm:cxn modelId="{40C4E3A3-BC5F-4C63-B06A-FBA327AE0B6E}" type="presOf" srcId="{9682A4C4-C594-40CF-ACCB-183ED9790BBF}" destId="{790C6289-C241-40BB-9623-C4130D045F36}" srcOrd="0" destOrd="0" presId="urn:microsoft.com/office/officeart/2018/5/layout/CenteredIconLabelDescriptionList"/>
    <dgm:cxn modelId="{59250EA8-C08F-4663-ADB2-29226BF43FC2}" srcId="{6B14861B-3BEC-4A4C-A3BE-D5AA4661DF2E}" destId="{C19B54EC-D58C-4690-8398-0BBD6BB30C7C}" srcOrd="0" destOrd="0" parTransId="{F59A1E19-6ECA-4807-A6CA-5AE449CD4BDF}" sibTransId="{063A90A0-A96B-46EA-9EDA-A06D0E706559}"/>
    <dgm:cxn modelId="{528EECA9-7475-44CD-BE5F-32E4A5B4E97F}" srcId="{7D4D4C14-6A4C-4933-A094-4A371680FB2A}" destId="{712D5E73-5578-411B-9130-0B088F40256E}" srcOrd="2" destOrd="0" parTransId="{7138CD89-BD9A-4470-AAB9-16E91391992C}" sibTransId="{31DF496E-A1FD-47A2-9AAD-1ECB159059ED}"/>
    <dgm:cxn modelId="{8681A4B6-323F-488A-8F18-CD7618D21A7F}" srcId="{712D5E73-5578-411B-9130-0B088F40256E}" destId="{15DA11C8-155A-4C32-9CE2-9DF021D1F233}" srcOrd="0" destOrd="0" parTransId="{D695AAE3-A2A6-408E-A01D-2E7196CFF2F6}" sibTransId="{355F1E84-CAAB-45FF-AB7A-BE1C31B9F2FC}"/>
    <dgm:cxn modelId="{9DD5EBB6-0111-41E5-A2CB-69C65F54F0CE}" srcId="{9682A4C4-C594-40CF-ACCB-183ED9790BBF}" destId="{DA8287F6-FC29-4576-9FFF-1173865F9DDB}" srcOrd="0" destOrd="0" parTransId="{8627E6F2-28BC-4FE9-B04A-58C1ECDBBC5D}" sibTransId="{23AD4B48-B7CC-45BA-AEB6-637D989DB220}"/>
    <dgm:cxn modelId="{D874B2BE-D37F-41A2-98B1-EDA5D2AAAA37}" type="presOf" srcId="{008984BB-99CB-4F67-B572-7D3093204B3E}" destId="{16182E56-810B-4AC3-B29D-F0F9A6B2EAF5}" srcOrd="0" destOrd="0" presId="urn:microsoft.com/office/officeart/2018/5/layout/CenteredIconLabelDescriptionList"/>
    <dgm:cxn modelId="{83199BCB-BED5-4EA8-A574-E32A6DEB1D48}" type="presOf" srcId="{7084684B-50E6-4C69-89E8-923305CF22E8}" destId="{A4912057-46D4-40AB-BE44-A2A920D9B355}" srcOrd="0" destOrd="0" presId="urn:microsoft.com/office/officeart/2018/5/layout/CenteredIconLabelDescriptionList"/>
    <dgm:cxn modelId="{076CE2D2-4800-4765-AE64-F0A39D1907F7}" srcId="{7D4D4C14-6A4C-4933-A094-4A371680FB2A}" destId="{6B14861B-3BEC-4A4C-A3BE-D5AA4661DF2E}" srcOrd="4" destOrd="0" parTransId="{3B124A49-BDF9-434C-A2AF-868B50BE3E4A}" sibTransId="{4CBFD90C-614A-42A8-BF34-2195536193CB}"/>
    <dgm:cxn modelId="{559625D6-3ADB-40A2-A00D-F9DCB7FE23BC}" type="presOf" srcId="{854C6A05-16A0-41FC-B7A9-48CF019C3CDA}" destId="{105C6D69-845F-4A9A-BF17-4DC820292344}" srcOrd="0" destOrd="0" presId="urn:microsoft.com/office/officeart/2018/5/layout/CenteredIconLabelDescriptionList"/>
    <dgm:cxn modelId="{E7ECA9D6-A000-4C60-ADE4-DE9C7C62E8BB}" srcId="{F3F71D89-D3DD-4AD8-BE7C-E500AA1AB9CF}" destId="{7084684B-50E6-4C69-89E8-923305CF22E8}" srcOrd="0" destOrd="0" parTransId="{E77B1C79-8AF9-4373-9F4F-EB3FE5AB8F70}" sibTransId="{02612472-9421-4038-B77E-8F949907D3A9}"/>
    <dgm:cxn modelId="{01ADB8DB-DF8F-4865-831B-AEED2490DA5A}" type="presOf" srcId="{712D5E73-5578-411B-9130-0B088F40256E}" destId="{E876B710-F884-46A3-A65D-4196CC0BBEDA}" srcOrd="0" destOrd="0" presId="urn:microsoft.com/office/officeart/2018/5/layout/CenteredIconLabelDescriptionList"/>
    <dgm:cxn modelId="{593A0EE2-A8E7-4592-88ED-481AE86F4322}" type="presOf" srcId="{C19B54EC-D58C-4690-8398-0BBD6BB30C7C}" destId="{CB467FD1-01AE-4698-910F-E7E1294A9E21}" srcOrd="0" destOrd="0" presId="urn:microsoft.com/office/officeart/2018/5/layout/CenteredIconLabelDescriptionList"/>
    <dgm:cxn modelId="{524690E9-9E99-4C57-87A7-C77FC5EAA4D9}" type="presOf" srcId="{F3F71D89-D3DD-4AD8-BE7C-E500AA1AB9CF}" destId="{44901088-D11B-45A6-A5A2-08162B0F0333}" srcOrd="0" destOrd="0" presId="urn:microsoft.com/office/officeart/2018/5/layout/CenteredIconLabelDescriptionList"/>
    <dgm:cxn modelId="{B771EBF0-5C27-4326-8F78-6CCE1B99635F}" type="presOf" srcId="{6B14861B-3BEC-4A4C-A3BE-D5AA4661DF2E}" destId="{4EA0D1B7-DA09-4B4B-AE37-E1B604E7765F}" srcOrd="0" destOrd="0" presId="urn:microsoft.com/office/officeart/2018/5/layout/CenteredIconLabelDescriptionList"/>
    <dgm:cxn modelId="{188BBDF6-1792-467E-A757-464B0CD3EB47}" srcId="{7D4D4C14-6A4C-4933-A094-4A371680FB2A}" destId="{9682A4C4-C594-40CF-ACCB-183ED9790BBF}" srcOrd="0" destOrd="0" parTransId="{40890DBE-0E6B-48E6-BE6E-F8A96B1B5C98}" sibTransId="{AB358B3D-59D0-4944-B298-0EE21BE7FFBA}"/>
    <dgm:cxn modelId="{AAC71BAF-F47A-4A63-81C9-F4B3DC29E6A2}" type="presParOf" srcId="{0426D0FE-159E-4FE0-8A94-4C54D621267E}" destId="{F4D28BA6-4F6E-48C6-838D-9B637FCE7664}" srcOrd="0" destOrd="0" presId="urn:microsoft.com/office/officeart/2018/5/layout/CenteredIconLabelDescriptionList"/>
    <dgm:cxn modelId="{B522B88B-3A00-48C2-A45B-7A54FAF491B0}" type="presParOf" srcId="{F4D28BA6-4F6E-48C6-838D-9B637FCE7664}" destId="{4858309C-8F40-4231-83F7-C41CFCB58C69}" srcOrd="0" destOrd="0" presId="urn:microsoft.com/office/officeart/2018/5/layout/CenteredIconLabelDescriptionList"/>
    <dgm:cxn modelId="{48E2E585-4E63-43A2-9189-A37D4C833889}" type="presParOf" srcId="{F4D28BA6-4F6E-48C6-838D-9B637FCE7664}" destId="{B2E1DEB5-EF7C-4C58-AC26-AAED29341BBC}" srcOrd="1" destOrd="0" presId="urn:microsoft.com/office/officeart/2018/5/layout/CenteredIconLabelDescriptionList"/>
    <dgm:cxn modelId="{14074CF7-46BC-4321-BB18-929FBD1461E1}" type="presParOf" srcId="{F4D28BA6-4F6E-48C6-838D-9B637FCE7664}" destId="{790C6289-C241-40BB-9623-C4130D045F36}" srcOrd="2" destOrd="0" presId="urn:microsoft.com/office/officeart/2018/5/layout/CenteredIconLabelDescriptionList"/>
    <dgm:cxn modelId="{789AB414-EC5E-4090-8E6A-7B3936D73045}" type="presParOf" srcId="{F4D28BA6-4F6E-48C6-838D-9B637FCE7664}" destId="{B71905B2-92F7-40A2-BB3A-82D8AC920612}" srcOrd="3" destOrd="0" presId="urn:microsoft.com/office/officeart/2018/5/layout/CenteredIconLabelDescriptionList"/>
    <dgm:cxn modelId="{06C807C5-0468-49D1-9BD4-C7331CA9B38E}" type="presParOf" srcId="{F4D28BA6-4F6E-48C6-838D-9B637FCE7664}" destId="{5FFB83BE-C656-4C38-91CB-34DF0E1D012E}" srcOrd="4" destOrd="0" presId="urn:microsoft.com/office/officeart/2018/5/layout/CenteredIconLabelDescriptionList"/>
    <dgm:cxn modelId="{A6916711-F287-4C25-9C61-596346EBFC1D}" type="presParOf" srcId="{0426D0FE-159E-4FE0-8A94-4C54D621267E}" destId="{2E67FD41-75A7-4D4D-9BE2-3FB8FE455A99}" srcOrd="1" destOrd="0" presId="urn:microsoft.com/office/officeart/2018/5/layout/CenteredIconLabelDescriptionList"/>
    <dgm:cxn modelId="{146D53E5-7DE6-4FDE-9F6B-6C1916DAC5B9}" type="presParOf" srcId="{0426D0FE-159E-4FE0-8A94-4C54D621267E}" destId="{C8E36572-9771-40B1-B9F0-65262E0EE58C}" srcOrd="2" destOrd="0" presId="urn:microsoft.com/office/officeart/2018/5/layout/CenteredIconLabelDescriptionList"/>
    <dgm:cxn modelId="{38DB23B5-D6D9-4668-9FD6-CD74D7BE5BC9}" type="presParOf" srcId="{C8E36572-9771-40B1-B9F0-65262E0EE58C}" destId="{83882C00-2483-48B6-A216-EF0E943916D7}" srcOrd="0" destOrd="0" presId="urn:microsoft.com/office/officeart/2018/5/layout/CenteredIconLabelDescriptionList"/>
    <dgm:cxn modelId="{6048021F-C2F6-41B8-A4C8-5CEF8A3F81F1}" type="presParOf" srcId="{C8E36572-9771-40B1-B9F0-65262E0EE58C}" destId="{0681B1DF-5D89-42FC-81B5-FF0EA4B07C27}" srcOrd="1" destOrd="0" presId="urn:microsoft.com/office/officeart/2018/5/layout/CenteredIconLabelDescriptionList"/>
    <dgm:cxn modelId="{1C7C4262-4531-4333-80C4-46AD0CC86F2B}" type="presParOf" srcId="{C8E36572-9771-40B1-B9F0-65262E0EE58C}" destId="{E83255E4-167B-4D55-8455-A435F71AC616}" srcOrd="2" destOrd="0" presId="urn:microsoft.com/office/officeart/2018/5/layout/CenteredIconLabelDescriptionList"/>
    <dgm:cxn modelId="{A765C37F-AFC5-4769-A3F1-A313C76AB1E1}" type="presParOf" srcId="{C8E36572-9771-40B1-B9F0-65262E0EE58C}" destId="{82BAAE93-92B3-4304-95FC-643B68AC83DE}" srcOrd="3" destOrd="0" presId="urn:microsoft.com/office/officeart/2018/5/layout/CenteredIconLabelDescriptionList"/>
    <dgm:cxn modelId="{8B2A56DD-41A1-44CD-89DB-99A96B906924}" type="presParOf" srcId="{C8E36572-9771-40B1-B9F0-65262E0EE58C}" destId="{D3AFD564-AAEB-4433-8148-E19AA3B197BF}" srcOrd="4" destOrd="0" presId="urn:microsoft.com/office/officeart/2018/5/layout/CenteredIconLabelDescriptionList"/>
    <dgm:cxn modelId="{B1E2B99C-3640-4867-A382-7FB6AE64B6F8}" type="presParOf" srcId="{0426D0FE-159E-4FE0-8A94-4C54D621267E}" destId="{9BBBBCF4-65A9-4CBC-B3EE-9F8A58BC6FD7}" srcOrd="3" destOrd="0" presId="urn:microsoft.com/office/officeart/2018/5/layout/CenteredIconLabelDescriptionList"/>
    <dgm:cxn modelId="{D8F3375A-3D7D-4D63-BAC2-3837507D417A}" type="presParOf" srcId="{0426D0FE-159E-4FE0-8A94-4C54D621267E}" destId="{98DDF8C2-DA4C-412E-81EE-078232E7DB26}" srcOrd="4" destOrd="0" presId="urn:microsoft.com/office/officeart/2018/5/layout/CenteredIconLabelDescriptionList"/>
    <dgm:cxn modelId="{F7A707C2-A27A-4561-8444-7000CB780355}" type="presParOf" srcId="{98DDF8C2-DA4C-412E-81EE-078232E7DB26}" destId="{CF3D7676-0ABE-44BE-ACC9-BE6877725B70}" srcOrd="0" destOrd="0" presId="urn:microsoft.com/office/officeart/2018/5/layout/CenteredIconLabelDescriptionList"/>
    <dgm:cxn modelId="{F5AB40F2-66BC-4492-AA02-34B233337639}" type="presParOf" srcId="{98DDF8C2-DA4C-412E-81EE-078232E7DB26}" destId="{D237B4BB-1883-455A-A5C3-0A4ED1747409}" srcOrd="1" destOrd="0" presId="urn:microsoft.com/office/officeart/2018/5/layout/CenteredIconLabelDescriptionList"/>
    <dgm:cxn modelId="{0E017F6A-D2AE-4369-9A01-BB07AA53D4FA}" type="presParOf" srcId="{98DDF8C2-DA4C-412E-81EE-078232E7DB26}" destId="{E876B710-F884-46A3-A65D-4196CC0BBEDA}" srcOrd="2" destOrd="0" presId="urn:microsoft.com/office/officeart/2018/5/layout/CenteredIconLabelDescriptionList"/>
    <dgm:cxn modelId="{C07453E4-80BB-4289-9ADE-14985D2A0DD9}" type="presParOf" srcId="{98DDF8C2-DA4C-412E-81EE-078232E7DB26}" destId="{E3B5F1F7-CA23-4CB2-AC81-097B3A31807D}" srcOrd="3" destOrd="0" presId="urn:microsoft.com/office/officeart/2018/5/layout/CenteredIconLabelDescriptionList"/>
    <dgm:cxn modelId="{F094AACE-5C7D-4FB9-BB02-F27DCA182E38}" type="presParOf" srcId="{98DDF8C2-DA4C-412E-81EE-078232E7DB26}" destId="{7712FCF5-A496-4720-AF40-CBF1123DC3FF}" srcOrd="4" destOrd="0" presId="urn:microsoft.com/office/officeart/2018/5/layout/CenteredIconLabelDescriptionList"/>
    <dgm:cxn modelId="{506037BA-314A-4FBD-9BC9-A30A3FF859A8}" type="presParOf" srcId="{0426D0FE-159E-4FE0-8A94-4C54D621267E}" destId="{31474A4C-33BA-4A80-9422-13A17FA5A9A7}" srcOrd="5" destOrd="0" presId="urn:microsoft.com/office/officeart/2018/5/layout/CenteredIconLabelDescriptionList"/>
    <dgm:cxn modelId="{15E2707C-A343-4B84-8250-347040D86E9F}" type="presParOf" srcId="{0426D0FE-159E-4FE0-8A94-4C54D621267E}" destId="{27966504-584C-4200-9080-66CEAAC9C044}" srcOrd="6" destOrd="0" presId="urn:microsoft.com/office/officeart/2018/5/layout/CenteredIconLabelDescriptionList"/>
    <dgm:cxn modelId="{9EDBC663-F198-4749-9D27-3F05A6E34AA1}" type="presParOf" srcId="{27966504-584C-4200-9080-66CEAAC9C044}" destId="{8E1DA0BD-012A-4628-841C-3CFC2ED0471C}" srcOrd="0" destOrd="0" presId="urn:microsoft.com/office/officeart/2018/5/layout/CenteredIconLabelDescriptionList"/>
    <dgm:cxn modelId="{D19239B4-55AD-493D-A8C0-C52BA54C45F8}" type="presParOf" srcId="{27966504-584C-4200-9080-66CEAAC9C044}" destId="{9F2D0E99-EC4B-4A8E-B580-42577A548755}" srcOrd="1" destOrd="0" presId="urn:microsoft.com/office/officeart/2018/5/layout/CenteredIconLabelDescriptionList"/>
    <dgm:cxn modelId="{59DA33AD-53AB-4C69-B477-FDF3C97E3826}" type="presParOf" srcId="{27966504-584C-4200-9080-66CEAAC9C044}" destId="{8225D2DC-00C1-446E-9179-B7B3F584F3A0}" srcOrd="2" destOrd="0" presId="urn:microsoft.com/office/officeart/2018/5/layout/CenteredIconLabelDescriptionList"/>
    <dgm:cxn modelId="{CD8F1E7B-144D-4374-AEE7-A14F8923AAFC}" type="presParOf" srcId="{27966504-584C-4200-9080-66CEAAC9C044}" destId="{559F51F6-CBAB-4DDD-ABE5-50033F2C3379}" srcOrd="3" destOrd="0" presId="urn:microsoft.com/office/officeart/2018/5/layout/CenteredIconLabelDescriptionList"/>
    <dgm:cxn modelId="{40F0FDD1-A949-4A77-A21B-41D9D6BEFB71}" type="presParOf" srcId="{27966504-584C-4200-9080-66CEAAC9C044}" destId="{105C6D69-845F-4A9A-BF17-4DC820292344}" srcOrd="4" destOrd="0" presId="urn:microsoft.com/office/officeart/2018/5/layout/CenteredIconLabelDescriptionList"/>
    <dgm:cxn modelId="{1E3515F2-8888-4E91-B6C5-EE7C4679DDC1}" type="presParOf" srcId="{0426D0FE-159E-4FE0-8A94-4C54D621267E}" destId="{7C148AFC-E47B-49A2-BE88-F87B1133C6D8}" srcOrd="7" destOrd="0" presId="urn:microsoft.com/office/officeart/2018/5/layout/CenteredIconLabelDescriptionList"/>
    <dgm:cxn modelId="{4FBBF459-C663-4E65-91F8-D277792C8DF1}" type="presParOf" srcId="{0426D0FE-159E-4FE0-8A94-4C54D621267E}" destId="{0DAA008D-1B7F-4BB4-9A1E-E59A8635123A}" srcOrd="8" destOrd="0" presId="urn:microsoft.com/office/officeart/2018/5/layout/CenteredIconLabelDescriptionList"/>
    <dgm:cxn modelId="{0D490A68-4340-4F2B-B194-D7C0416348EE}" type="presParOf" srcId="{0DAA008D-1B7F-4BB4-9A1E-E59A8635123A}" destId="{5E37FBF7-B886-46FD-835A-DB8B81F056FB}" srcOrd="0" destOrd="0" presId="urn:microsoft.com/office/officeart/2018/5/layout/CenteredIconLabelDescriptionList"/>
    <dgm:cxn modelId="{32EC24DD-0D05-42BA-885F-5121E62FB8DF}" type="presParOf" srcId="{0DAA008D-1B7F-4BB4-9A1E-E59A8635123A}" destId="{2EE64B0D-5185-4F3F-B6B9-1C087AF75821}" srcOrd="1" destOrd="0" presId="urn:microsoft.com/office/officeart/2018/5/layout/CenteredIconLabelDescriptionList"/>
    <dgm:cxn modelId="{4259F1A2-525D-400C-B801-73A919E46E87}" type="presParOf" srcId="{0DAA008D-1B7F-4BB4-9A1E-E59A8635123A}" destId="{4EA0D1B7-DA09-4B4B-AE37-E1B604E7765F}" srcOrd="2" destOrd="0" presId="urn:microsoft.com/office/officeart/2018/5/layout/CenteredIconLabelDescriptionList"/>
    <dgm:cxn modelId="{72BB4873-FCBA-4266-9732-606CABBDA74C}" type="presParOf" srcId="{0DAA008D-1B7F-4BB4-9A1E-E59A8635123A}" destId="{7E9045AD-43F1-47DD-819F-3AADA13FC85A}" srcOrd="3" destOrd="0" presId="urn:microsoft.com/office/officeart/2018/5/layout/CenteredIconLabelDescriptionList"/>
    <dgm:cxn modelId="{2FEF56E6-FF8A-4A55-9402-177777E93938}" type="presParOf" srcId="{0DAA008D-1B7F-4BB4-9A1E-E59A8635123A}" destId="{CB467FD1-01AE-4698-910F-E7E1294A9E21}" srcOrd="4" destOrd="0" presId="urn:microsoft.com/office/officeart/2018/5/layout/CenteredIconLabelDescriptionList"/>
    <dgm:cxn modelId="{09AF888B-B947-49A9-87DE-0D15E1BCFF24}" type="presParOf" srcId="{0426D0FE-159E-4FE0-8A94-4C54D621267E}" destId="{F2B31588-0B09-49E9-859C-E11F2E46E81E}" srcOrd="9" destOrd="0" presId="urn:microsoft.com/office/officeart/2018/5/layout/CenteredIconLabelDescriptionList"/>
    <dgm:cxn modelId="{430BD632-6BE3-4678-B8C1-631B39F990F3}" type="presParOf" srcId="{0426D0FE-159E-4FE0-8A94-4C54D621267E}" destId="{FFAA39ED-E013-43C3-A8B0-315BC36B4F36}" srcOrd="10" destOrd="0" presId="urn:microsoft.com/office/officeart/2018/5/layout/CenteredIconLabelDescriptionList"/>
    <dgm:cxn modelId="{591F1796-A809-47C6-884D-D541CBFD0257}" type="presParOf" srcId="{FFAA39ED-E013-43C3-A8B0-315BC36B4F36}" destId="{F9549848-C808-4CBC-9ED4-F42F444554BC}" srcOrd="0" destOrd="0" presId="urn:microsoft.com/office/officeart/2018/5/layout/CenteredIconLabelDescriptionList"/>
    <dgm:cxn modelId="{4E9DE0EE-5881-49EA-9769-C7CD12B967BB}" type="presParOf" srcId="{FFAA39ED-E013-43C3-A8B0-315BC36B4F36}" destId="{71D1FCB9-CB0A-40D0-B981-D425C705DCB1}" srcOrd="1" destOrd="0" presId="urn:microsoft.com/office/officeart/2018/5/layout/CenteredIconLabelDescriptionList"/>
    <dgm:cxn modelId="{F060882D-6803-47C4-B0F8-A5BD5B0A9EDF}" type="presParOf" srcId="{FFAA39ED-E013-43C3-A8B0-315BC36B4F36}" destId="{44901088-D11B-45A6-A5A2-08162B0F0333}" srcOrd="2" destOrd="0" presId="urn:microsoft.com/office/officeart/2018/5/layout/CenteredIconLabelDescriptionList"/>
    <dgm:cxn modelId="{A8357818-BF54-4AAC-8CED-A92AB78DD131}" type="presParOf" srcId="{FFAA39ED-E013-43C3-A8B0-315BC36B4F36}" destId="{297B2391-B1BD-4D9E-A22E-FBAECB9DAA7C}" srcOrd="3" destOrd="0" presId="urn:microsoft.com/office/officeart/2018/5/layout/CenteredIconLabelDescriptionList"/>
    <dgm:cxn modelId="{ECED5DD5-B0EE-4471-A527-D758C7634461}" type="presParOf" srcId="{FFAA39ED-E013-43C3-A8B0-315BC36B4F36}" destId="{A4912057-46D4-40AB-BE44-A2A920D9B355}" srcOrd="4" destOrd="0" presId="urn:microsoft.com/office/officeart/2018/5/layout/CenteredIconLabelDescriptionList"/>
    <dgm:cxn modelId="{8CDB62D9-D859-42F4-94F4-DCA85965F82D}" type="presParOf" srcId="{0426D0FE-159E-4FE0-8A94-4C54D621267E}" destId="{42321F86-9512-4E1F-858D-A7B2C0F370B9}" srcOrd="11" destOrd="0" presId="urn:microsoft.com/office/officeart/2018/5/layout/CenteredIconLabelDescriptionList"/>
    <dgm:cxn modelId="{1266822E-ACF4-4E31-B04C-953A4FA192E1}" type="presParOf" srcId="{0426D0FE-159E-4FE0-8A94-4C54D621267E}" destId="{AB62FC9A-FB77-48DE-810E-59259FAF4906}" srcOrd="12" destOrd="0" presId="urn:microsoft.com/office/officeart/2018/5/layout/CenteredIconLabelDescriptionList"/>
    <dgm:cxn modelId="{78437185-6D7D-4DED-B0A2-E542195C1733}" type="presParOf" srcId="{AB62FC9A-FB77-48DE-810E-59259FAF4906}" destId="{D047D3C6-00E5-4571-B4C0-E82E7354E260}" srcOrd="0" destOrd="0" presId="urn:microsoft.com/office/officeart/2018/5/layout/CenteredIconLabelDescriptionList"/>
    <dgm:cxn modelId="{B6B92DDC-A48F-46E1-9F11-BD5FD4F9C680}" type="presParOf" srcId="{AB62FC9A-FB77-48DE-810E-59259FAF4906}" destId="{3AAA1F4E-C08C-4655-AF58-FEB0CC9BD061}" srcOrd="1" destOrd="0" presId="urn:microsoft.com/office/officeart/2018/5/layout/CenteredIconLabelDescriptionList"/>
    <dgm:cxn modelId="{C21FFDE3-7A9F-41E7-A12D-FCA2303F8C0E}" type="presParOf" srcId="{AB62FC9A-FB77-48DE-810E-59259FAF4906}" destId="{9DAFC12B-3EA3-4202-A48E-C84C4D378B59}" srcOrd="2" destOrd="0" presId="urn:microsoft.com/office/officeart/2018/5/layout/CenteredIconLabelDescriptionList"/>
    <dgm:cxn modelId="{108142AA-B399-498D-A619-B8D167E5916D}" type="presParOf" srcId="{AB62FC9A-FB77-48DE-810E-59259FAF4906}" destId="{39407A74-58DC-43FE-891F-160B57C4B4FD}" srcOrd="3" destOrd="0" presId="urn:microsoft.com/office/officeart/2018/5/layout/CenteredIconLabelDescriptionList"/>
    <dgm:cxn modelId="{C9A34772-AC98-4D58-BDA5-E87A2FA6C97F}" type="presParOf" srcId="{AB62FC9A-FB77-48DE-810E-59259FAF4906}" destId="{16182E56-810B-4AC3-B29D-F0F9A6B2EAF5}" srcOrd="4" destOrd="0" presId="urn:microsoft.com/office/officeart/2018/5/layout/CenteredIconLabelDescriptionList"/>
    <dgm:cxn modelId="{FA7D633E-7DEA-490A-94AE-24A688E608EC}" type="presParOf" srcId="{0426D0FE-159E-4FE0-8A94-4C54D621267E}" destId="{004A11F0-88BD-434A-A443-330C346B48B3}" srcOrd="13" destOrd="0" presId="urn:microsoft.com/office/officeart/2018/5/layout/CenteredIconLabelDescriptionList"/>
    <dgm:cxn modelId="{880A7FD2-0FA0-4EDF-AB9D-80F8EF78B6F6}" type="presParOf" srcId="{0426D0FE-159E-4FE0-8A94-4C54D621267E}" destId="{3F66717F-DEF9-4B47-AE85-5C45D1172351}" srcOrd="14" destOrd="0" presId="urn:microsoft.com/office/officeart/2018/5/layout/CenteredIconLabelDescriptionList"/>
    <dgm:cxn modelId="{AB6C706A-3FDB-4FF6-955E-6DCFA8FD079A}" type="presParOf" srcId="{3F66717F-DEF9-4B47-AE85-5C45D1172351}" destId="{93FEE84D-DE53-4077-AB4B-D172FCE0FCC0}" srcOrd="0" destOrd="0" presId="urn:microsoft.com/office/officeart/2018/5/layout/CenteredIconLabelDescriptionList"/>
    <dgm:cxn modelId="{562E779F-26AA-46CB-A31D-69853C2CBF02}" type="presParOf" srcId="{3F66717F-DEF9-4B47-AE85-5C45D1172351}" destId="{0975F3C9-E5F9-431F-8685-A41DC99A8E63}" srcOrd="1" destOrd="0" presId="urn:microsoft.com/office/officeart/2018/5/layout/CenteredIconLabelDescriptionList"/>
    <dgm:cxn modelId="{E7F2C9F2-8CCB-4F28-941C-FDC415C97972}" type="presParOf" srcId="{3F66717F-DEF9-4B47-AE85-5C45D1172351}" destId="{36E6CE3A-D9EC-48E7-8027-1F42EB31E5CA}" srcOrd="2" destOrd="0" presId="urn:microsoft.com/office/officeart/2018/5/layout/CenteredIconLabelDescriptionList"/>
    <dgm:cxn modelId="{C966EFF4-BCD3-4F51-955B-091E545C3EFC}" type="presParOf" srcId="{3F66717F-DEF9-4B47-AE85-5C45D1172351}" destId="{202EF5C6-3A39-49D0-A32F-C4A8977BF199}" srcOrd="3" destOrd="0" presId="urn:microsoft.com/office/officeart/2018/5/layout/CenteredIconLabelDescriptionList"/>
    <dgm:cxn modelId="{05A83A90-EBA7-4F65-8395-88D0F7A35DA4}" type="presParOf" srcId="{3F66717F-DEF9-4B47-AE85-5C45D1172351}" destId="{D6E027D8-357B-4115-A16C-CD0519379A2E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A996E4-54CC-4788-AAC1-02A23DD5D41D}">
      <dsp:nvSpPr>
        <dsp:cNvPr id="0" name=""/>
        <dsp:cNvSpPr/>
      </dsp:nvSpPr>
      <dsp:spPr>
        <a:xfrm>
          <a:off x="1058332" y="2348"/>
          <a:ext cx="4233331" cy="68015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138" tIns="172758" rIns="82138" bIns="1727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QUALITY OF LIFE</a:t>
          </a:r>
        </a:p>
      </dsp:txBody>
      <dsp:txXfrm>
        <a:off x="1058332" y="2348"/>
        <a:ext cx="4233331" cy="680151"/>
      </dsp:txXfrm>
    </dsp:sp>
    <dsp:sp modelId="{2BB7A60E-124C-4EB6-9EDB-04C80BD3D9E5}">
      <dsp:nvSpPr>
        <dsp:cNvPr id="0" name=""/>
        <dsp:cNvSpPr/>
      </dsp:nvSpPr>
      <dsp:spPr>
        <a:xfrm>
          <a:off x="0" y="2348"/>
          <a:ext cx="1058332" cy="6801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6003" tIns="67184" rIns="56003" bIns="671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IMPROVE</a:t>
          </a:r>
        </a:p>
      </dsp:txBody>
      <dsp:txXfrm>
        <a:off x="0" y="2348"/>
        <a:ext cx="1058332" cy="680151"/>
      </dsp:txXfrm>
    </dsp:sp>
    <dsp:sp modelId="{BFC900DD-3F49-4D59-9126-46A8613AE851}">
      <dsp:nvSpPr>
        <dsp:cNvPr id="0" name=""/>
        <dsp:cNvSpPr/>
      </dsp:nvSpPr>
      <dsp:spPr>
        <a:xfrm>
          <a:off x="1058332" y="723308"/>
          <a:ext cx="4233331" cy="680151"/>
        </a:xfrm>
        <a:prstGeom prst="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138" tIns="172758" rIns="82138" bIns="1727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HYPERTENSION</a:t>
          </a:r>
        </a:p>
      </dsp:txBody>
      <dsp:txXfrm>
        <a:off x="1058332" y="723308"/>
        <a:ext cx="4233331" cy="680151"/>
      </dsp:txXfrm>
    </dsp:sp>
    <dsp:sp modelId="{84886C1B-BABF-48EF-A96F-105E2A43EAEA}">
      <dsp:nvSpPr>
        <dsp:cNvPr id="0" name=""/>
        <dsp:cNvSpPr/>
      </dsp:nvSpPr>
      <dsp:spPr>
        <a:xfrm>
          <a:off x="0" y="723308"/>
          <a:ext cx="1058332" cy="6801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6003" tIns="67184" rIns="56003" bIns="671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REDUCE</a:t>
          </a:r>
        </a:p>
      </dsp:txBody>
      <dsp:txXfrm>
        <a:off x="0" y="723308"/>
        <a:ext cx="1058332" cy="680151"/>
      </dsp:txXfrm>
    </dsp:sp>
    <dsp:sp modelId="{127A5FF1-FB1A-4A54-A2CD-0822CB980EE7}">
      <dsp:nvSpPr>
        <dsp:cNvPr id="0" name=""/>
        <dsp:cNvSpPr/>
      </dsp:nvSpPr>
      <dsp:spPr>
        <a:xfrm>
          <a:off x="1058332" y="1444269"/>
          <a:ext cx="4233331" cy="680151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138" tIns="172758" rIns="82138" bIns="1727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FUTURE RISK OF T2DM </a:t>
          </a:r>
        </a:p>
      </dsp:txBody>
      <dsp:txXfrm>
        <a:off x="1058332" y="1444269"/>
        <a:ext cx="4233331" cy="680151"/>
      </dsp:txXfrm>
    </dsp:sp>
    <dsp:sp modelId="{3D232619-0AB1-40B9-B010-4559E168F634}">
      <dsp:nvSpPr>
        <dsp:cNvPr id="0" name=""/>
        <dsp:cNvSpPr/>
      </dsp:nvSpPr>
      <dsp:spPr>
        <a:xfrm>
          <a:off x="0" y="1444269"/>
          <a:ext cx="1058332" cy="6801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6003" tIns="67184" rIns="56003" bIns="671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REDUCE</a:t>
          </a:r>
        </a:p>
      </dsp:txBody>
      <dsp:txXfrm>
        <a:off x="0" y="1444269"/>
        <a:ext cx="1058332" cy="680151"/>
      </dsp:txXfrm>
    </dsp:sp>
    <dsp:sp modelId="{7C3EE847-A88D-4FB7-A472-98B3D439B74B}">
      <dsp:nvSpPr>
        <dsp:cNvPr id="0" name=""/>
        <dsp:cNvSpPr/>
      </dsp:nvSpPr>
      <dsp:spPr>
        <a:xfrm>
          <a:off x="1058332" y="2165229"/>
          <a:ext cx="4233331" cy="680151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138" tIns="172758" rIns="82138" bIns="1727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OBSTRUCTIVE SLEEP APNOEA</a:t>
          </a:r>
        </a:p>
      </dsp:txBody>
      <dsp:txXfrm>
        <a:off x="1058332" y="2165229"/>
        <a:ext cx="4233331" cy="680151"/>
      </dsp:txXfrm>
    </dsp:sp>
    <dsp:sp modelId="{A3A58B5C-537F-4226-973A-C0DD3F3F0582}">
      <dsp:nvSpPr>
        <dsp:cNvPr id="0" name=""/>
        <dsp:cNvSpPr/>
      </dsp:nvSpPr>
      <dsp:spPr>
        <a:xfrm>
          <a:off x="0" y="2165229"/>
          <a:ext cx="1058332" cy="6801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6003" tIns="67184" rIns="56003" bIns="671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IMPROVE</a:t>
          </a:r>
        </a:p>
      </dsp:txBody>
      <dsp:txXfrm>
        <a:off x="0" y="2165229"/>
        <a:ext cx="1058332" cy="680151"/>
      </dsp:txXfrm>
    </dsp:sp>
    <dsp:sp modelId="{06AAED70-792D-437A-B5D4-821C34432E79}">
      <dsp:nvSpPr>
        <dsp:cNvPr id="0" name=""/>
        <dsp:cNvSpPr/>
      </dsp:nvSpPr>
      <dsp:spPr>
        <a:xfrm>
          <a:off x="1058332" y="2886189"/>
          <a:ext cx="4233331" cy="680151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138" tIns="172758" rIns="82138" bIns="1727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OSTEOARTHRITIS</a:t>
          </a:r>
        </a:p>
      </dsp:txBody>
      <dsp:txXfrm>
        <a:off x="1058332" y="2886189"/>
        <a:ext cx="4233331" cy="680151"/>
      </dsp:txXfrm>
    </dsp:sp>
    <dsp:sp modelId="{51423C8B-5CAA-4C33-9D3F-153A3B4F125F}">
      <dsp:nvSpPr>
        <dsp:cNvPr id="0" name=""/>
        <dsp:cNvSpPr/>
      </dsp:nvSpPr>
      <dsp:spPr>
        <a:xfrm>
          <a:off x="0" y="2886189"/>
          <a:ext cx="1058332" cy="6801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6003" tIns="67184" rIns="56003" bIns="671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IMPROVE</a:t>
          </a:r>
        </a:p>
      </dsp:txBody>
      <dsp:txXfrm>
        <a:off x="0" y="2886189"/>
        <a:ext cx="1058332" cy="680151"/>
      </dsp:txXfrm>
    </dsp:sp>
    <dsp:sp modelId="{74D9CE1A-8D47-4BF1-BCDC-8073715532AC}">
      <dsp:nvSpPr>
        <dsp:cNvPr id="0" name=""/>
        <dsp:cNvSpPr/>
      </dsp:nvSpPr>
      <dsp:spPr>
        <a:xfrm>
          <a:off x="1058332" y="3607149"/>
          <a:ext cx="4233331" cy="680151"/>
        </a:xfrm>
        <a:prstGeom prst="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138" tIns="172758" rIns="82138" bIns="1727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+mn-lt"/>
              <a:cs typeface="Helvetica" panose="020B0604020202020204" pitchFamily="34" charset="0"/>
            </a:rPr>
            <a:t>CV HEALTH AND FUNCTION</a:t>
          </a:r>
        </a:p>
      </dsp:txBody>
      <dsp:txXfrm>
        <a:off x="1058332" y="3607149"/>
        <a:ext cx="4233331" cy="680151"/>
      </dsp:txXfrm>
    </dsp:sp>
    <dsp:sp modelId="{8049AE93-52A9-4C05-8ED4-0EE2CA5D4392}">
      <dsp:nvSpPr>
        <dsp:cNvPr id="0" name=""/>
        <dsp:cNvSpPr/>
      </dsp:nvSpPr>
      <dsp:spPr>
        <a:xfrm>
          <a:off x="0" y="3607149"/>
          <a:ext cx="1058332" cy="6801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6003" tIns="67184" rIns="56003" bIns="671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IMPROVE</a:t>
          </a:r>
        </a:p>
      </dsp:txBody>
      <dsp:txXfrm>
        <a:off x="0" y="3607149"/>
        <a:ext cx="1058332" cy="680151"/>
      </dsp:txXfrm>
    </dsp:sp>
    <dsp:sp modelId="{5B334777-32DC-4B2D-8D37-7F7C2EEB9CE3}">
      <dsp:nvSpPr>
        <dsp:cNvPr id="0" name=""/>
        <dsp:cNvSpPr/>
      </dsp:nvSpPr>
      <dsp:spPr>
        <a:xfrm>
          <a:off x="1058332" y="4328110"/>
          <a:ext cx="4233331" cy="680151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138" tIns="172758" rIns="82138" bIns="1727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KIDNEY HEALTH AND FUNCTION</a:t>
          </a:r>
        </a:p>
      </dsp:txBody>
      <dsp:txXfrm>
        <a:off x="1058332" y="4328110"/>
        <a:ext cx="4233331" cy="680151"/>
      </dsp:txXfrm>
    </dsp:sp>
    <dsp:sp modelId="{3B974499-FD7A-4369-8408-39A5011B860C}">
      <dsp:nvSpPr>
        <dsp:cNvPr id="0" name=""/>
        <dsp:cNvSpPr/>
      </dsp:nvSpPr>
      <dsp:spPr>
        <a:xfrm>
          <a:off x="0" y="4328110"/>
          <a:ext cx="1058332" cy="68015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6003" tIns="67184" rIns="56003" bIns="671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IMPROVE</a:t>
          </a:r>
        </a:p>
      </dsp:txBody>
      <dsp:txXfrm>
        <a:off x="0" y="4328110"/>
        <a:ext cx="1058332" cy="6801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2992E-2EEC-4457-B44E-F61BD7BF61B9}">
      <dsp:nvSpPr>
        <dsp:cNvPr id="0" name=""/>
        <dsp:cNvSpPr/>
      </dsp:nvSpPr>
      <dsp:spPr>
        <a:xfrm>
          <a:off x="0" y="0"/>
          <a:ext cx="5157787" cy="9473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2A509-07AC-489C-9111-C3290CB8E80C}">
      <dsp:nvSpPr>
        <dsp:cNvPr id="0" name=""/>
        <dsp:cNvSpPr/>
      </dsp:nvSpPr>
      <dsp:spPr>
        <a:xfrm>
          <a:off x="286564" y="215016"/>
          <a:ext cx="521025" cy="5210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F9235-E96F-4632-856E-46E57A8EE911}">
      <dsp:nvSpPr>
        <dsp:cNvPr id="0" name=""/>
        <dsp:cNvSpPr/>
      </dsp:nvSpPr>
      <dsp:spPr>
        <a:xfrm>
          <a:off x="1094154" y="1869"/>
          <a:ext cx="4063632" cy="947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58" tIns="100258" rIns="100258" bIns="10025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Tirzepatide had the best WL outcomes.</a:t>
          </a:r>
          <a:endParaRPr lang="en-US" sz="1800" kern="1200" dirty="0"/>
        </a:p>
      </dsp:txBody>
      <dsp:txXfrm>
        <a:off x="1094154" y="1869"/>
        <a:ext cx="4063632" cy="947319"/>
      </dsp:txXfrm>
    </dsp:sp>
    <dsp:sp modelId="{DBCC9F24-DCA1-49A8-94A5-2BD2A5752947}">
      <dsp:nvSpPr>
        <dsp:cNvPr id="0" name=""/>
        <dsp:cNvSpPr/>
      </dsp:nvSpPr>
      <dsp:spPr>
        <a:xfrm>
          <a:off x="0" y="1186019"/>
          <a:ext cx="5157787" cy="9473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D6B103-4031-4C92-AC7C-F9219DA11770}">
      <dsp:nvSpPr>
        <dsp:cNvPr id="0" name=""/>
        <dsp:cNvSpPr/>
      </dsp:nvSpPr>
      <dsp:spPr>
        <a:xfrm>
          <a:off x="286564" y="1399166"/>
          <a:ext cx="521025" cy="5210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000B23-85C4-46FA-8401-F9D7F30706D4}">
      <dsp:nvSpPr>
        <dsp:cNvPr id="0" name=""/>
        <dsp:cNvSpPr/>
      </dsp:nvSpPr>
      <dsp:spPr>
        <a:xfrm>
          <a:off x="1094154" y="1186019"/>
          <a:ext cx="4063632" cy="947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58" tIns="100258" rIns="100258" bIns="10025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Every treatment group experienced adverse events (mainly GI related).</a:t>
          </a:r>
          <a:endParaRPr lang="en-US" sz="1800" kern="1200" dirty="0"/>
        </a:p>
      </dsp:txBody>
      <dsp:txXfrm>
        <a:off x="1094154" y="1186019"/>
        <a:ext cx="4063632" cy="947319"/>
      </dsp:txXfrm>
    </dsp:sp>
    <dsp:sp modelId="{A550ACF0-08C0-4214-97AC-F208F52911CE}">
      <dsp:nvSpPr>
        <dsp:cNvPr id="0" name=""/>
        <dsp:cNvSpPr/>
      </dsp:nvSpPr>
      <dsp:spPr>
        <a:xfrm>
          <a:off x="0" y="2370168"/>
          <a:ext cx="5157787" cy="9473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8C6EF-9C4E-4D79-B21E-CA290D583975}">
      <dsp:nvSpPr>
        <dsp:cNvPr id="0" name=""/>
        <dsp:cNvSpPr/>
      </dsp:nvSpPr>
      <dsp:spPr>
        <a:xfrm>
          <a:off x="286564" y="2583315"/>
          <a:ext cx="521025" cy="5210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9F31F9-F94E-4FD5-80ED-53801FB39AFB}">
      <dsp:nvSpPr>
        <dsp:cNvPr id="0" name=""/>
        <dsp:cNvSpPr/>
      </dsp:nvSpPr>
      <dsp:spPr>
        <a:xfrm>
          <a:off x="1094154" y="2370168"/>
          <a:ext cx="4063632" cy="947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58" tIns="100258" rIns="100258" bIns="10025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IBT increased WL outcomes.</a:t>
          </a:r>
          <a:endParaRPr lang="en-US" sz="1800" kern="1200" dirty="0"/>
        </a:p>
      </dsp:txBody>
      <dsp:txXfrm>
        <a:off x="1094154" y="2370168"/>
        <a:ext cx="4063632" cy="947319"/>
      </dsp:txXfrm>
    </dsp:sp>
    <dsp:sp modelId="{EC3DF3D5-21D3-4D3E-BD47-E22ADC3EB172}">
      <dsp:nvSpPr>
        <dsp:cNvPr id="0" name=""/>
        <dsp:cNvSpPr/>
      </dsp:nvSpPr>
      <dsp:spPr>
        <a:xfrm>
          <a:off x="0" y="3554318"/>
          <a:ext cx="5157787" cy="9473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A539A-45C6-4E7E-8109-5B827E4DFEC3}">
      <dsp:nvSpPr>
        <dsp:cNvPr id="0" name=""/>
        <dsp:cNvSpPr/>
      </dsp:nvSpPr>
      <dsp:spPr>
        <a:xfrm>
          <a:off x="286564" y="3767465"/>
          <a:ext cx="521025" cy="5210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389FF-A07B-4AD8-A013-3A5D237B2184}">
      <dsp:nvSpPr>
        <dsp:cNvPr id="0" name=""/>
        <dsp:cNvSpPr/>
      </dsp:nvSpPr>
      <dsp:spPr>
        <a:xfrm>
          <a:off x="1094154" y="3554318"/>
          <a:ext cx="4063632" cy="947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58" tIns="100258" rIns="100258" bIns="10025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Health improvements were seen following treatment with all GLP-1 RAs.</a:t>
          </a:r>
          <a:endParaRPr lang="en-US" sz="1800" kern="1200" dirty="0"/>
        </a:p>
      </dsp:txBody>
      <dsp:txXfrm>
        <a:off x="1094154" y="3554318"/>
        <a:ext cx="4063632" cy="947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8309C-8F40-4231-83F7-C41CFCB58C69}">
      <dsp:nvSpPr>
        <dsp:cNvPr id="0" name=""/>
        <dsp:cNvSpPr/>
      </dsp:nvSpPr>
      <dsp:spPr>
        <a:xfrm>
          <a:off x="369271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C6289-C241-40BB-9623-C4130D045F36}">
      <dsp:nvSpPr>
        <dsp:cNvPr id="0" name=""/>
        <dsp:cNvSpPr/>
      </dsp:nvSpPr>
      <dsp:spPr>
        <a:xfrm>
          <a:off x="12450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1</a:t>
          </a:r>
        </a:p>
      </dsp:txBody>
      <dsp:txXfrm>
        <a:off x="12450" y="786341"/>
        <a:ext cx="1097911" cy="221514"/>
      </dsp:txXfrm>
    </dsp:sp>
    <dsp:sp modelId="{5FFB83BE-C656-4C38-91CB-34DF0E1D012E}">
      <dsp:nvSpPr>
        <dsp:cNvPr id="0" name=""/>
        <dsp:cNvSpPr/>
      </dsp:nvSpPr>
      <dsp:spPr>
        <a:xfrm>
          <a:off x="12450" y="1086603"/>
          <a:ext cx="1097911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2"/>
              </a:solidFill>
            </a:rPr>
            <a:t>Be prepared- start now! </a:t>
          </a:r>
        </a:p>
      </dsp:txBody>
      <dsp:txXfrm>
        <a:off x="12450" y="1086603"/>
        <a:ext cx="1097911" cy="3083159"/>
      </dsp:txXfrm>
    </dsp:sp>
    <dsp:sp modelId="{83882C00-2483-48B6-A216-EF0E943916D7}">
      <dsp:nvSpPr>
        <dsp:cNvPr id="0" name=""/>
        <dsp:cNvSpPr/>
      </dsp:nvSpPr>
      <dsp:spPr>
        <a:xfrm>
          <a:off x="1659317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255E4-167B-4D55-8455-A435F71AC616}">
      <dsp:nvSpPr>
        <dsp:cNvPr id="0" name=""/>
        <dsp:cNvSpPr/>
      </dsp:nvSpPr>
      <dsp:spPr>
        <a:xfrm>
          <a:off x="1302496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2</a:t>
          </a:r>
        </a:p>
      </dsp:txBody>
      <dsp:txXfrm>
        <a:off x="1302496" y="786341"/>
        <a:ext cx="1097911" cy="221514"/>
      </dsp:txXfrm>
    </dsp:sp>
    <dsp:sp modelId="{D3AFD564-AAEB-4433-8148-E19AA3B197BF}">
      <dsp:nvSpPr>
        <dsp:cNvPr id="0" name=""/>
        <dsp:cNvSpPr/>
      </dsp:nvSpPr>
      <dsp:spPr>
        <a:xfrm>
          <a:off x="1302496" y="1086603"/>
          <a:ext cx="1097911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6">
                  <a:lumMod val="75000"/>
                </a:schemeClr>
              </a:solidFill>
            </a:rPr>
            <a:t>Do a lot of research on your topic- it helps to know as much as possible.</a:t>
          </a:r>
        </a:p>
      </dsp:txBody>
      <dsp:txXfrm>
        <a:off x="1302496" y="1086603"/>
        <a:ext cx="1097911" cy="3083159"/>
      </dsp:txXfrm>
    </dsp:sp>
    <dsp:sp modelId="{CF3D7676-0ABE-44BE-ACC9-BE6877725B70}">
      <dsp:nvSpPr>
        <dsp:cNvPr id="0" name=""/>
        <dsp:cNvSpPr/>
      </dsp:nvSpPr>
      <dsp:spPr>
        <a:xfrm>
          <a:off x="2949363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6B710-F884-46A3-A65D-4196CC0BBEDA}">
      <dsp:nvSpPr>
        <dsp:cNvPr id="0" name=""/>
        <dsp:cNvSpPr/>
      </dsp:nvSpPr>
      <dsp:spPr>
        <a:xfrm>
          <a:off x="2592541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3</a:t>
          </a:r>
        </a:p>
      </dsp:txBody>
      <dsp:txXfrm>
        <a:off x="2592541" y="786341"/>
        <a:ext cx="1097911" cy="221514"/>
      </dsp:txXfrm>
    </dsp:sp>
    <dsp:sp modelId="{7712FCF5-A496-4720-AF40-CBF1123DC3FF}">
      <dsp:nvSpPr>
        <dsp:cNvPr id="0" name=""/>
        <dsp:cNvSpPr/>
      </dsp:nvSpPr>
      <dsp:spPr>
        <a:xfrm>
          <a:off x="2592541" y="1086603"/>
          <a:ext cx="1097911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70C0"/>
              </a:solidFill>
            </a:rPr>
            <a:t>Be organised- save searches, use RefWorks, Notepad, and keep on top of your research.</a:t>
          </a:r>
        </a:p>
      </dsp:txBody>
      <dsp:txXfrm>
        <a:off x="2592541" y="1086603"/>
        <a:ext cx="1097911" cy="3083159"/>
      </dsp:txXfrm>
    </dsp:sp>
    <dsp:sp modelId="{8E1DA0BD-012A-4628-841C-3CFC2ED0471C}">
      <dsp:nvSpPr>
        <dsp:cNvPr id="0" name=""/>
        <dsp:cNvSpPr/>
      </dsp:nvSpPr>
      <dsp:spPr>
        <a:xfrm>
          <a:off x="4239408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5D2DC-00C1-446E-9179-B7B3F584F3A0}">
      <dsp:nvSpPr>
        <dsp:cNvPr id="0" name=""/>
        <dsp:cNvSpPr/>
      </dsp:nvSpPr>
      <dsp:spPr>
        <a:xfrm>
          <a:off x="3882587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4</a:t>
          </a:r>
        </a:p>
      </dsp:txBody>
      <dsp:txXfrm>
        <a:off x="3882587" y="786341"/>
        <a:ext cx="1097911" cy="221514"/>
      </dsp:txXfrm>
    </dsp:sp>
    <dsp:sp modelId="{105C6D69-845F-4A9A-BF17-4DC820292344}">
      <dsp:nvSpPr>
        <dsp:cNvPr id="0" name=""/>
        <dsp:cNvSpPr/>
      </dsp:nvSpPr>
      <dsp:spPr>
        <a:xfrm>
          <a:off x="3882587" y="1086603"/>
          <a:ext cx="1097911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7030A0"/>
              </a:solidFill>
            </a:rPr>
            <a:t>Make a plan- adjust it, if need be, but try to stick to it.</a:t>
          </a:r>
        </a:p>
      </dsp:txBody>
      <dsp:txXfrm>
        <a:off x="3882587" y="1086603"/>
        <a:ext cx="1097911" cy="3083159"/>
      </dsp:txXfrm>
    </dsp:sp>
    <dsp:sp modelId="{5E37FBF7-B886-46FD-835A-DB8B81F056FB}">
      <dsp:nvSpPr>
        <dsp:cNvPr id="0" name=""/>
        <dsp:cNvSpPr/>
      </dsp:nvSpPr>
      <dsp:spPr>
        <a:xfrm>
          <a:off x="5798788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0D1B7-DA09-4B4B-AE37-E1B604E7765F}">
      <dsp:nvSpPr>
        <dsp:cNvPr id="0" name=""/>
        <dsp:cNvSpPr/>
      </dsp:nvSpPr>
      <dsp:spPr>
        <a:xfrm>
          <a:off x="5441967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5</a:t>
          </a:r>
        </a:p>
      </dsp:txBody>
      <dsp:txXfrm>
        <a:off x="5441967" y="786341"/>
        <a:ext cx="1097911" cy="221514"/>
      </dsp:txXfrm>
    </dsp:sp>
    <dsp:sp modelId="{CB467FD1-01AE-4698-910F-E7E1294A9E21}">
      <dsp:nvSpPr>
        <dsp:cNvPr id="0" name=""/>
        <dsp:cNvSpPr/>
      </dsp:nvSpPr>
      <dsp:spPr>
        <a:xfrm>
          <a:off x="5172633" y="1086603"/>
          <a:ext cx="1636579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B050"/>
              </a:solidFill>
            </a:rPr>
            <a:t>Take breaks when you need- it can become overwhelming, so take a step back, breathe, it’ll help you see clearer.</a:t>
          </a:r>
          <a:endParaRPr lang="en-US" sz="1800" kern="1200" dirty="0"/>
        </a:p>
      </dsp:txBody>
      <dsp:txXfrm>
        <a:off x="5172633" y="1086603"/>
        <a:ext cx="1636579" cy="3083159"/>
      </dsp:txXfrm>
    </dsp:sp>
    <dsp:sp modelId="{F9549848-C808-4CBC-9ED4-F42F444554BC}">
      <dsp:nvSpPr>
        <dsp:cNvPr id="0" name=""/>
        <dsp:cNvSpPr/>
      </dsp:nvSpPr>
      <dsp:spPr>
        <a:xfrm>
          <a:off x="7358168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1088-D11B-45A6-A5A2-08162B0F0333}">
      <dsp:nvSpPr>
        <dsp:cNvPr id="0" name=""/>
        <dsp:cNvSpPr/>
      </dsp:nvSpPr>
      <dsp:spPr>
        <a:xfrm>
          <a:off x="7001346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6</a:t>
          </a:r>
        </a:p>
      </dsp:txBody>
      <dsp:txXfrm>
        <a:off x="7001346" y="786341"/>
        <a:ext cx="1097911" cy="221514"/>
      </dsp:txXfrm>
    </dsp:sp>
    <dsp:sp modelId="{A4912057-46D4-40AB-BE44-A2A920D9B355}">
      <dsp:nvSpPr>
        <dsp:cNvPr id="0" name=""/>
        <dsp:cNvSpPr/>
      </dsp:nvSpPr>
      <dsp:spPr>
        <a:xfrm>
          <a:off x="7001346" y="1086603"/>
          <a:ext cx="1097911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2">
                  <a:lumMod val="75000"/>
                </a:schemeClr>
              </a:solidFill>
            </a:rPr>
            <a:t>Make sure you answer your research question and don’t go off-topic.</a:t>
          </a:r>
        </a:p>
      </dsp:txBody>
      <dsp:txXfrm>
        <a:off x="7001346" y="1086603"/>
        <a:ext cx="1097911" cy="3083159"/>
      </dsp:txXfrm>
    </dsp:sp>
    <dsp:sp modelId="{D047D3C6-00E5-4571-B4C0-E82E7354E260}">
      <dsp:nvSpPr>
        <dsp:cNvPr id="0" name=""/>
        <dsp:cNvSpPr/>
      </dsp:nvSpPr>
      <dsp:spPr>
        <a:xfrm>
          <a:off x="8766228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FC12B-3EA3-4202-A48E-C84C4D378B59}">
      <dsp:nvSpPr>
        <dsp:cNvPr id="0" name=""/>
        <dsp:cNvSpPr/>
      </dsp:nvSpPr>
      <dsp:spPr>
        <a:xfrm>
          <a:off x="8409406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7</a:t>
          </a:r>
        </a:p>
      </dsp:txBody>
      <dsp:txXfrm>
        <a:off x="8409406" y="786341"/>
        <a:ext cx="1097911" cy="221514"/>
      </dsp:txXfrm>
    </dsp:sp>
    <dsp:sp modelId="{16182E56-810B-4AC3-B29D-F0F9A6B2EAF5}">
      <dsp:nvSpPr>
        <dsp:cNvPr id="0" name=""/>
        <dsp:cNvSpPr/>
      </dsp:nvSpPr>
      <dsp:spPr>
        <a:xfrm>
          <a:off x="8291392" y="1086603"/>
          <a:ext cx="1333940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3"/>
              </a:solidFill>
            </a:rPr>
            <a:t>Don’t hesitate to ask for help from your tutors, study skills and librarians, they have unvaluable advice!</a:t>
          </a:r>
        </a:p>
      </dsp:txBody>
      <dsp:txXfrm>
        <a:off x="8291392" y="1086603"/>
        <a:ext cx="1333940" cy="3083159"/>
      </dsp:txXfrm>
    </dsp:sp>
    <dsp:sp modelId="{93FEE84D-DE53-4077-AB4B-D172FCE0FCC0}">
      <dsp:nvSpPr>
        <dsp:cNvPr id="0" name=""/>
        <dsp:cNvSpPr/>
      </dsp:nvSpPr>
      <dsp:spPr>
        <a:xfrm>
          <a:off x="10174288" y="232765"/>
          <a:ext cx="384268" cy="38426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6CE3A-D9EC-48E7-8027-1F42EB31E5CA}">
      <dsp:nvSpPr>
        <dsp:cNvPr id="0" name=""/>
        <dsp:cNvSpPr/>
      </dsp:nvSpPr>
      <dsp:spPr>
        <a:xfrm>
          <a:off x="9817467" y="786341"/>
          <a:ext cx="1097911" cy="221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8</a:t>
          </a:r>
        </a:p>
      </dsp:txBody>
      <dsp:txXfrm>
        <a:off x="9817467" y="786341"/>
        <a:ext cx="1097911" cy="221514"/>
      </dsp:txXfrm>
    </dsp:sp>
    <dsp:sp modelId="{D6E027D8-357B-4115-A16C-CD0519379A2E}">
      <dsp:nvSpPr>
        <dsp:cNvPr id="0" name=""/>
        <dsp:cNvSpPr/>
      </dsp:nvSpPr>
      <dsp:spPr>
        <a:xfrm>
          <a:off x="9817467" y="1086603"/>
          <a:ext cx="1097911" cy="3083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B0F0"/>
              </a:solidFill>
            </a:rPr>
            <a:t>Finally, enjoy the process!</a:t>
          </a:r>
        </a:p>
      </dsp:txBody>
      <dsp:txXfrm>
        <a:off x="9817467" y="1086603"/>
        <a:ext cx="1097911" cy="3083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8B9955-9F30-4FBF-AA4A-1043E593347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E68BAF-6E5F-4243-94F2-F0145B483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531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WEIGHT LOSS IN ADULTS WITH OVERWEIGHT OR OBESITY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E68BAF-6E5F-4243-94F2-F0145B48354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156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7FEFF-00F5-147C-F801-8B91229B9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606C37-CB91-851F-C714-E7FAD20C04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93418-12BB-6A7A-753B-D3BFBAFC1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CDECF-7B40-F350-8D63-701DF6500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B9C6F-B349-F0A0-636C-D80C7CC3B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427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1E841-61B3-94FF-8690-66E3293FD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02298-E591-52E2-00B1-B336D8668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E27D7-A020-1223-919D-556BF1DDF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4DAA4-9706-4556-5A3F-B719193EC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9583E-A5FB-51F0-E4BE-E5B1779C2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22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D704F-C0A5-D5AE-B7ED-C0D02EEC4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838D53-1697-9DA8-186C-199B89C8F2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92CE2-AB5E-FA8F-0643-D8BBB5790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DE104-68EB-5217-B0FD-B53D9B72A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0C985-5E92-7F14-3AD2-A714AB659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550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5ABC8-C0F1-D4A8-32D4-9774D2030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93903-6ED5-7AA7-5F7D-B40562DBDB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9CD648-4726-73EE-C7A6-C9EA04DFA2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700507-0A0F-6275-04B9-0F66C6606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4EB5EE-0E40-BFF5-0B11-D59A27BDF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AC1E1-DEA9-FB2A-103E-11B103D91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2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2A13-F64F-BA4A-4EDD-A05F2AEB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8A0AD-7EEC-B655-F777-EF425EC3D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DB65D4-2A4E-A96D-0682-A7BD0C505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8B75DB-04E9-6C50-1EE2-CEDE85E2AA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36B65A-AE2A-3FCE-16CB-C772FB2786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444044-B077-FD1F-17D7-EEA8A2468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0ACDF3-2798-8ED1-39EB-E50BA55C2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A8469-64FA-0626-EBBE-F2AEEBCE6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910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17DE1-BEBD-CC4A-0FE6-6874AEE60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DB5AB3-BAB3-C36F-6D26-6B706889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7A11C-C3D0-5077-2A43-E847C2C02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686C05-8715-2307-1E85-582CB962A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56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CA2629-171A-CC1B-0BA1-E8F77E6E5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A89502-F4AF-9204-ADBF-18374A45E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8EF2B-3054-A301-42DD-60FFCF675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02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4D4D7-6E95-02AC-986E-296616307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E5ED1-CEA7-E8C1-565B-870E9644E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4F6299-24E1-5EEF-E48D-B4F4AA9F96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500E45-26CA-4428-DAE9-A0173AD92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BB5CEA-4288-2415-6FFC-3888A9217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76BC98-27B3-C286-F7E9-22F9C0687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083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4A53E-B666-00D4-4A37-1D8306622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332117-1B93-5FF6-2972-D5C7D64CFA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9B6F96-7DF4-EDCE-BFEE-0203FC5D04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ABDECA-FC69-7E96-A07E-9BABEE6E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C2FB9B-437E-F9B4-139A-9C9C58CB4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C8AB18-62A7-1ECD-12CB-5294854EE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899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0B90F-4639-ADB2-B001-49E7DE621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995CC0-9079-944F-BDE7-74345FC5FB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E2CF5-C12F-AF20-4905-54356DAF6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F0EEF-4B2D-4556-D1A6-2337EE4FC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3CB8C-A0E8-0C21-94F6-1AAF30A8C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953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F99028-21F9-4EF6-0F51-CB5657DA09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9AD68C-58DD-EC5E-7C97-AF9A243760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B39D1F-0F02-3401-8B5E-6BC5F0AFA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4EB3F-F024-0A25-E1C9-239B49937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33A47-B69A-99A5-1036-9E8595B7E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334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0BE890-AEBE-A551-8813-11E1B0385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36085D-365A-F123-15E1-D9740DA53A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D3A1B-5955-663B-AFAD-B77A35450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DD3B42-87F4-4C2A-989E-0D00339A73C1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96426-8574-1C31-EB72-7A520632D8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8EE42-CCCD-F8CC-DAB3-DFC420E34D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96DC7B-AEE2-400C-A9C7-F1A0E969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846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9E843C-F198-E36C-5EB9-062F554D81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Helvetica" panose="020B0604020202020204" pitchFamily="34" charset="0"/>
                <a:cs typeface="Helvetica" panose="020B0604020202020204" pitchFamily="34" charset="0"/>
              </a:rPr>
              <a:t>THE EFFICACY AND SAFETY OF GLP-1RAs IN PROMOTING LONG-TERM WEIGHT LOSS IN ADULTS WITH OVERWEIGHT OR OBESITY, WITHOUT DIABETES: </a:t>
            </a:r>
            <a:br>
              <a:rPr lang="en-GB" sz="3100" b="1" dirty="0">
                <a:latin typeface="Helvetica" panose="020B0604020202020204" pitchFamily="34" charset="0"/>
                <a:cs typeface="Helvetica" panose="020B0604020202020204" pitchFamily="34" charset="0"/>
              </a:rPr>
            </a:br>
            <a:br>
              <a:rPr lang="en-GB" sz="3100" b="1" dirty="0">
                <a:latin typeface="Helvetica" panose="020B0604020202020204" pitchFamily="34" charset="0"/>
                <a:cs typeface="Helvetica" panose="020B0604020202020204" pitchFamily="34" charset="0"/>
              </a:rPr>
            </a:br>
            <a:endParaRPr lang="en-GB" sz="3100" b="1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4B176B-9E99-2107-AC9A-95FB55DB6A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1100" y="4540264"/>
            <a:ext cx="4620584" cy="775494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Helvetica" panose="020B0604020202020204" pitchFamily="34" charset="0"/>
                <a:cs typeface="Helvetica" panose="020B0604020202020204" pitchFamily="34" charset="0"/>
              </a:rPr>
              <a:t>A NARRATIVE REVIEW</a:t>
            </a:r>
            <a:endParaRPr lang="en-GB" sz="3200" dirty="0"/>
          </a:p>
        </p:txBody>
      </p:sp>
      <p:pic>
        <p:nvPicPr>
          <p:cNvPr id="13" name="Picture 12" descr="A close-up of a syringe and a vial&#10;&#10;AI-generated content may be incorrect.">
            <a:extLst>
              <a:ext uri="{FF2B5EF4-FFF2-40B4-BE49-F238E27FC236}">
                <a16:creationId xmlns:a16="http://schemas.microsoft.com/office/drawing/2014/main" id="{88943380-DCDC-A3A3-D3C0-D2D899F3CC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3" r="13101" b="1"/>
          <a:stretch/>
        </p:blipFill>
        <p:spPr>
          <a:xfrm>
            <a:off x="6606253" y="965339"/>
            <a:ext cx="4942280" cy="492732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80C4F5-262E-E4D9-C5EB-271015E32091}"/>
              </a:ext>
            </a:extLst>
          </p:cNvPr>
          <p:cNvSpPr txBox="1"/>
          <p:nvPr/>
        </p:nvSpPr>
        <p:spPr>
          <a:xfrm>
            <a:off x="4807974" y="5568202"/>
            <a:ext cx="1798279" cy="64633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/>
            <a:r>
              <a:rPr lang="en-GB" dirty="0"/>
              <a:t>Steph Kiefer 2215879</a:t>
            </a:r>
          </a:p>
        </p:txBody>
      </p:sp>
    </p:spTree>
    <p:extLst>
      <p:ext uri="{BB962C8B-B14F-4D97-AF65-F5344CB8AC3E}">
        <p14:creationId xmlns:p14="http://schemas.microsoft.com/office/powerpoint/2010/main" val="2902803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17" descr="Earth globe: Americas with solid fill">
            <a:extLst>
              <a:ext uri="{FF2B5EF4-FFF2-40B4-BE49-F238E27FC236}">
                <a16:creationId xmlns:a16="http://schemas.microsoft.com/office/drawing/2014/main" id="{55D4F524-7891-3867-2780-261A935A330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057431" y="4356879"/>
            <a:ext cx="3004072" cy="2686665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4EF7A86-7AD4-16BD-B2E3-BC6418A63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23" y="-183190"/>
            <a:ext cx="10515600" cy="1325563"/>
          </a:xfrm>
        </p:spPr>
        <p:txBody>
          <a:bodyPr/>
          <a:lstStyle/>
          <a:p>
            <a:pPr algn="ctr"/>
            <a:r>
              <a:rPr lang="en-GB" b="1" u="sng" dirty="0">
                <a:latin typeface="+mn-lt"/>
                <a:cs typeface="Helvetica" panose="020B0604020202020204" pitchFamily="34" charset="0"/>
              </a:rPr>
              <a:t>INTRODUCTION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AC59273-52F8-9F25-9780-BDD4494AF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418" y="1026320"/>
            <a:ext cx="5157787" cy="1325563"/>
          </a:xfrm>
        </p:spPr>
        <p:txBody>
          <a:bodyPr anchor="t">
            <a:noAutofit/>
          </a:bodyPr>
          <a:lstStyle/>
          <a:p>
            <a:r>
              <a:rPr lang="en-GB" sz="2800" u="sng" dirty="0">
                <a:cs typeface="Helvetica" panose="020B0604020202020204" pitchFamily="34" charset="0"/>
              </a:rPr>
              <a:t>OVERWEIGHT</a:t>
            </a:r>
            <a:r>
              <a:rPr lang="en-GB" sz="2800" dirty="0">
                <a:cs typeface="Helvetica" panose="020B0604020202020204" pitchFamily="34" charset="0"/>
              </a:rPr>
              <a:t>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</a:rPr>
              <a:t>(BMI ≥ 25)</a:t>
            </a:r>
            <a:endParaRPr lang="en-GB" sz="2800" dirty="0">
              <a:cs typeface="Helvetica" panose="020B0604020202020204" pitchFamily="34" charset="0"/>
            </a:endParaRPr>
          </a:p>
          <a:p>
            <a:pPr marL="457200" indent="-457200">
              <a:buAutoNum type="arabicParenR"/>
            </a:pP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59B420-9ADA-F2E7-72BE-105E8F129E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0121" y="1585577"/>
            <a:ext cx="5320842" cy="30630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cs typeface="Helvetica" panose="020B0604020202020204" pitchFamily="34" charset="0"/>
              </a:rPr>
              <a:t>OBESITY</a:t>
            </a:r>
            <a:r>
              <a:rPr lang="en-GB" b="1" dirty="0">
                <a:cs typeface="Helvetica" panose="020B0604020202020204" pitchFamily="34" charset="0"/>
              </a:rPr>
              <a:t> (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</a:rPr>
              <a:t>BMI ≥ 30)</a:t>
            </a:r>
          </a:p>
          <a:p>
            <a:pPr marL="0" indent="0">
              <a:buNone/>
            </a:pP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</a:rPr>
              <a:t>(NICE, 2025</a:t>
            </a: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</a:rPr>
              <a:t>)</a:t>
            </a:r>
            <a:endParaRPr lang="en-GB" u="sng" dirty="0">
              <a:cs typeface="Helvetica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C51015B-209D-A4D6-4200-60B730DDE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72000" y="1026320"/>
            <a:ext cx="6853084" cy="596882"/>
          </a:xfrm>
        </p:spPr>
        <p:txBody>
          <a:bodyPr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</a:rPr>
              <a:t>►43% ADULTS WORDLWIDE (WHO, 2024)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Helvetica" panose="020B0604020202020204" pitchFamily="34" charset="0"/>
            </a:endParaRPr>
          </a:p>
          <a:p>
            <a:pPr algn="ctr">
              <a:spcBef>
                <a:spcPts val="0"/>
              </a:spcBef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040BD9-D590-2BF9-7598-3F752AD612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85134" y="2065527"/>
            <a:ext cx="6233650" cy="4590912"/>
          </a:xfrm>
          <a:prstGeom prst="rect">
            <a:avLst/>
          </a:prstGeom>
        </p:spPr>
      </p:pic>
      <p:sp>
        <p:nvSpPr>
          <p:cNvPr id="4" name="Flowchart: Merge 3">
            <a:extLst>
              <a:ext uri="{FF2B5EF4-FFF2-40B4-BE49-F238E27FC236}">
                <a16:creationId xmlns:a16="http://schemas.microsoft.com/office/drawing/2014/main" id="{E0DEF2C1-CCBC-EE42-6E14-B87BF8BE28CB}"/>
              </a:ext>
            </a:extLst>
          </p:cNvPr>
          <p:cNvSpPr/>
          <p:nvPr/>
        </p:nvSpPr>
        <p:spPr>
          <a:xfrm>
            <a:off x="6606202" y="2501121"/>
            <a:ext cx="3884817" cy="2660815"/>
          </a:xfrm>
          <a:prstGeom prst="flowChartMerge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A406AA-ACA5-083F-8483-924A41984B9F}"/>
              </a:ext>
            </a:extLst>
          </p:cNvPr>
          <p:cNvSpPr txBox="1"/>
          <p:nvPr/>
        </p:nvSpPr>
        <p:spPr>
          <a:xfrm>
            <a:off x="7119041" y="2453933"/>
            <a:ext cx="2880852" cy="147732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3600" b="1" u="sng" dirty="0">
                <a:solidFill>
                  <a:srgbClr val="002060"/>
                </a:solidFill>
              </a:rPr>
              <a:t>IMPACT ON ECONOMY</a:t>
            </a:r>
          </a:p>
          <a:p>
            <a:pPr algn="ctr"/>
            <a:r>
              <a:rPr lang="en-GB" sz="1600" dirty="0">
                <a:solidFill>
                  <a:srgbClr val="002060"/>
                </a:solidFill>
              </a:rPr>
              <a:t>(World Obesity, 2023)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229A654-BCE4-530F-F837-470097662592}"/>
              </a:ext>
            </a:extLst>
          </p:cNvPr>
          <p:cNvSpPr txBox="1"/>
          <p:nvPr/>
        </p:nvSpPr>
        <p:spPr>
          <a:xfrm>
            <a:off x="4572000" y="1643837"/>
            <a:ext cx="6853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Helvetica" panose="020B0604020202020204" pitchFamily="34" charset="0"/>
              </a:rPr>
              <a:t>►17.9% FEMALES AND 13.6% MALES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EF6933F-1690-93C5-6FF1-83CA63BDC49C}"/>
              </a:ext>
            </a:extLst>
          </p:cNvPr>
          <p:cNvSpPr txBox="1"/>
          <p:nvPr/>
        </p:nvSpPr>
        <p:spPr>
          <a:xfrm>
            <a:off x="3470787" y="6302477"/>
            <a:ext cx="2625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(Jastreboff </a:t>
            </a:r>
            <a:r>
              <a:rPr lang="en-GB" i="1" dirty="0"/>
              <a:t>et al</a:t>
            </a:r>
            <a:r>
              <a:rPr lang="en-GB" dirty="0"/>
              <a:t>., 2019)</a:t>
            </a:r>
          </a:p>
        </p:txBody>
      </p:sp>
    </p:spTree>
    <p:extLst>
      <p:ext uri="{BB962C8B-B14F-4D97-AF65-F5344CB8AC3E}">
        <p14:creationId xmlns:p14="http://schemas.microsoft.com/office/powerpoint/2010/main" val="123298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9C2AD-24A4-E15F-D588-937579A77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602539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b="1" u="sng" dirty="0">
                <a:latin typeface="Helvetica" panose="020B0604020202020204" pitchFamily="34" charset="0"/>
                <a:cs typeface="Helvetica" panose="020B0604020202020204" pitchFamily="34" charset="0"/>
              </a:rPr>
              <a:t>MULTIPLE BENEFITS:</a:t>
            </a:r>
            <a:br>
              <a:rPr lang="en-GB" sz="4000" b="1" u="sng" dirty="0">
                <a:latin typeface="Helvetica" panose="020B0604020202020204" pitchFamily="34" charset="0"/>
                <a:cs typeface="Helvetica" panose="020B0604020202020204" pitchFamily="34" charset="0"/>
              </a:rPr>
            </a:br>
            <a:r>
              <a:rPr lang="en-GB" sz="1600" b="1" u="sng" dirty="0">
                <a:latin typeface="Helvetica" panose="020B0604020202020204" pitchFamily="34" charset="0"/>
                <a:cs typeface="Helvetica" panose="020B0604020202020204" pitchFamily="34" charset="0"/>
              </a:rPr>
              <a:t>(Kaplan </a:t>
            </a:r>
            <a:r>
              <a:rPr lang="en-GB" sz="1600" b="1" i="1" u="sng" dirty="0">
                <a:latin typeface="Helvetica" panose="020B0604020202020204" pitchFamily="34" charset="0"/>
                <a:cs typeface="Helvetica" panose="020B0604020202020204" pitchFamily="34" charset="0"/>
              </a:rPr>
              <a:t>et al.</a:t>
            </a:r>
            <a:r>
              <a:rPr lang="en-GB" sz="1600" b="1" u="sng" dirty="0">
                <a:latin typeface="Helvetica" panose="020B0604020202020204" pitchFamily="34" charset="0"/>
                <a:cs typeface="Helvetica" panose="020B0604020202020204" pitchFamily="34" charset="0"/>
              </a:rPr>
              <a:t>, 2024)</a:t>
            </a:r>
            <a:endParaRPr lang="en-GB" sz="4000" b="1" u="sng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D57D00-0B52-986E-3472-03B22AE40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3922480"/>
              </p:ext>
            </p:extLst>
          </p:nvPr>
        </p:nvGraphicFramePr>
        <p:xfrm>
          <a:off x="6417734" y="1356852"/>
          <a:ext cx="5291664" cy="50106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D1307B5-669F-06B7-61DD-1DD44F9BFAB5}"/>
              </a:ext>
            </a:extLst>
          </p:cNvPr>
          <p:cNvSpPr txBox="1"/>
          <p:nvPr/>
        </p:nvSpPr>
        <p:spPr>
          <a:xfrm>
            <a:off x="0" y="167371"/>
            <a:ext cx="6095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u="sng" dirty="0">
                <a:highlight>
                  <a:srgbClr val="FFFF00"/>
                </a:highlight>
              </a:rPr>
              <a:t>WEIGHT LOSS OPTIONS FOR THE TREATMENT OF OBESITY: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009B0C7-7598-5D7D-A9EE-FCFE594920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648396"/>
              </p:ext>
            </p:extLst>
          </p:nvPr>
        </p:nvGraphicFramePr>
        <p:xfrm>
          <a:off x="-2" y="1476749"/>
          <a:ext cx="6095999" cy="50966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4543">
                  <a:extLst>
                    <a:ext uri="{9D8B030D-6E8A-4147-A177-3AD203B41FA5}">
                      <a16:colId xmlns:a16="http://schemas.microsoft.com/office/drawing/2014/main" val="1537632669"/>
                    </a:ext>
                  </a:extLst>
                </a:gridCol>
                <a:gridCol w="3211456">
                  <a:extLst>
                    <a:ext uri="{9D8B030D-6E8A-4147-A177-3AD203B41FA5}">
                      <a16:colId xmlns:a16="http://schemas.microsoft.com/office/drawing/2014/main" val="1619303178"/>
                    </a:ext>
                  </a:extLst>
                </a:gridCol>
              </a:tblGrid>
              <a:tr h="479870">
                <a:tc>
                  <a:txBody>
                    <a:bodyPr/>
                    <a:lstStyle/>
                    <a:p>
                      <a:pPr algn="ctr"/>
                      <a:r>
                        <a:rPr lang="en-GB" sz="2800" b="1" u="sng" dirty="0">
                          <a:solidFill>
                            <a:srgbClr val="FF0000"/>
                          </a:solidFill>
                        </a:rPr>
                        <a:t>BARIATRIC SURGERY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u="sng" dirty="0">
                          <a:solidFill>
                            <a:schemeClr val="tx2">
                              <a:lumMod val="75000"/>
                              <a:lumOff val="25000"/>
                            </a:schemeClr>
                          </a:solidFill>
                        </a:rPr>
                        <a:t>PHARMACOTHERAPY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3631942"/>
                  </a:ext>
                </a:extLst>
              </a:tr>
              <a:tr h="74725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+mn-lt"/>
                        </a:rPr>
                        <a:t>BMI</a:t>
                      </a:r>
                      <a:r>
                        <a:rPr lang="en-GB" sz="2400" b="1" dirty="0">
                          <a:latin typeface="+mn-lt"/>
                          <a:cs typeface="Times New Roman" panose="02020603050405020304" pitchFamily="18" charset="0"/>
                        </a:rPr>
                        <a:t>≥40 OR </a:t>
                      </a:r>
                      <a:r>
                        <a:rPr kumimoji="0" lang="en-GB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≥35 WITH COMORBIDITY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BMI</a:t>
                      </a:r>
                      <a:r>
                        <a:rPr kumimoji="0" lang="en-GB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Times New Roman" panose="02020603050405020304" pitchFamily="18" charset="0"/>
                        </a:rPr>
                        <a:t>≥30 OR ≥25 WITH COMORBIDITY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93524992"/>
                  </a:ext>
                </a:extLst>
              </a:tr>
              <a:tr h="757084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INVASIVE PROCEDURE WITH RISK OF COMPLICATIONS POST-SURGERY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RECOMMENDED ALONGSIDE LIFESTYLE MODIFICATIONS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07060825"/>
                  </a:ext>
                </a:extLst>
              </a:tr>
              <a:tr h="1042776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WEIGHT REGAIN POST-SURGERY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ADVERSE EVENTS- SAFETY ISSUES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4472020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9570A06-AB8C-E561-947D-858E0BA3A1F1}"/>
              </a:ext>
            </a:extLst>
          </p:cNvPr>
          <p:cNvSpPr txBox="1"/>
          <p:nvPr/>
        </p:nvSpPr>
        <p:spPr>
          <a:xfrm>
            <a:off x="402165" y="6536740"/>
            <a:ext cx="52916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(Chakhtoura </a:t>
            </a:r>
            <a:r>
              <a:rPr lang="en-GB" sz="1400" i="1" dirty="0"/>
              <a:t>et al.</a:t>
            </a:r>
            <a:r>
              <a:rPr lang="en-GB" sz="1400" dirty="0"/>
              <a:t>, 2023; Tolvanen </a:t>
            </a:r>
            <a:r>
              <a:rPr lang="en-GB" sz="1400" i="1" dirty="0"/>
              <a:t>et al., </a:t>
            </a:r>
            <a:r>
              <a:rPr lang="en-GB" sz="1400" dirty="0"/>
              <a:t>2022; Yang </a:t>
            </a:r>
            <a:r>
              <a:rPr lang="en-GB" sz="1400" i="1" dirty="0"/>
              <a:t>et al., </a:t>
            </a:r>
            <a:r>
              <a:rPr lang="en-GB" sz="1400" dirty="0"/>
              <a:t>2022).</a:t>
            </a:r>
          </a:p>
        </p:txBody>
      </p:sp>
    </p:spTree>
    <p:extLst>
      <p:ext uri="{BB962C8B-B14F-4D97-AF65-F5344CB8AC3E}">
        <p14:creationId xmlns:p14="http://schemas.microsoft.com/office/powerpoint/2010/main" val="945053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222D600-B5FF-C1AD-0A5D-633F3981FCAA}"/>
              </a:ext>
            </a:extLst>
          </p:cNvPr>
          <p:cNvSpPr/>
          <p:nvPr/>
        </p:nvSpPr>
        <p:spPr>
          <a:xfrm>
            <a:off x="6139989" y="3136490"/>
            <a:ext cx="5688217" cy="300867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4FCDB06E-7C2B-ABBC-4B68-DE7B6DCA669D}"/>
              </a:ext>
            </a:extLst>
          </p:cNvPr>
          <p:cNvSpPr/>
          <p:nvPr/>
        </p:nvSpPr>
        <p:spPr>
          <a:xfrm>
            <a:off x="255639" y="1606295"/>
            <a:ext cx="5779013" cy="1530195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B12B36-778E-E59A-3112-79E4A33AC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0732"/>
            <a:ext cx="10515600" cy="1325563"/>
          </a:xfrm>
        </p:spPr>
        <p:txBody>
          <a:bodyPr/>
          <a:lstStyle/>
          <a:p>
            <a:pPr algn="ctr"/>
            <a:r>
              <a:rPr lang="en-GB" b="1" u="sng" dirty="0">
                <a:solidFill>
                  <a:schemeClr val="tx2">
                    <a:lumMod val="75000"/>
                    <a:lumOff val="25000"/>
                  </a:schemeClr>
                </a:solidFill>
                <a:highlight>
                  <a:srgbClr val="00FFFF"/>
                </a:highlight>
                <a:latin typeface="Helvetica" panose="020B0604020202020204" pitchFamily="34" charset="0"/>
                <a:cs typeface="Helvetica" panose="020B0604020202020204" pitchFamily="34" charset="0"/>
              </a:rPr>
              <a:t>PHARMACOTHERAPY: GLP-1 RAs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2E8F03-BABF-CF78-88EC-61731B1240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5015" y="1417536"/>
            <a:ext cx="5840260" cy="1738617"/>
          </a:xfrm>
          <a:noFill/>
        </p:spPr>
        <p:txBody>
          <a:bodyPr>
            <a:normAutofit fontScale="4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80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Helvetica" panose="020B0604020202020204" pitchFamily="34" charset="0"/>
              </a:rPr>
              <a:t>GLUCAGON-LIKE PEPTIDE-1 </a:t>
            </a:r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80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Helvetica" panose="020B0604020202020204" pitchFamily="34" charset="0"/>
              </a:rPr>
              <a:t>(GLP-1):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D1E59-0E6E-1F3D-2BC5-940AA1A299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5639" y="3605979"/>
            <a:ext cx="5741937" cy="2760663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HORMONE RELEASED FROM THE GUT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INITIALLY USED TO TREAT T2D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PROMOTES WEIGHT LOSS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SHORT LIFE → GLP-1RA</a:t>
            </a:r>
          </a:p>
          <a:p>
            <a:pPr marL="0" indent="0">
              <a:buNone/>
            </a:pPr>
            <a:endParaRPr lang="en-GB" b="1" dirty="0">
              <a:latin typeface="Helvetica" panose="020B0604020202020204" pitchFamily="34" charset="0"/>
              <a:ea typeface="Calibri" panose="020F0502020204030204" pitchFamily="34" charset="0"/>
              <a:cs typeface="Helvetica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(Ard</a:t>
            </a:r>
            <a:r>
              <a:rPr lang="en-GB" sz="1800" i="1" dirty="0">
                <a:solidFill>
                  <a:prstClr val="black"/>
                </a:solidFill>
              </a:rPr>
              <a:t> et al.</a:t>
            </a:r>
            <a:r>
              <a:rPr lang="en-GB" sz="1800" dirty="0">
                <a:solidFill>
                  <a:prstClr val="black"/>
                </a:solidFill>
              </a:rPr>
              <a:t>, 2021; Cerillo &amp; Palmar, 2019; Drucker, 2018; </a:t>
            </a:r>
            <a:r>
              <a:rPr lang="en-GB" sz="16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Javaid</a:t>
            </a:r>
            <a:r>
              <a:rPr lang="en-GB" sz="1600" b="1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 </a:t>
            </a:r>
            <a:r>
              <a:rPr lang="en-GB" sz="1800" i="1" dirty="0">
                <a:solidFill>
                  <a:prstClr val="black"/>
                </a:solidFill>
              </a:rPr>
              <a:t>et al.</a:t>
            </a:r>
            <a:r>
              <a:rPr lang="en-GB" sz="1800" dirty="0">
                <a:solidFill>
                  <a:prstClr val="black"/>
                </a:solidFill>
              </a:rPr>
              <a:t>, 2024; Zushin, 2024)</a:t>
            </a:r>
            <a:endParaRPr lang="en-GB" sz="1700" b="1" dirty="0">
              <a:latin typeface="Helvetica" panose="020B0604020202020204" pitchFamily="34" charset="0"/>
              <a:ea typeface="Calibri" panose="020F0502020204030204" pitchFamily="34" charset="0"/>
              <a:cs typeface="Helvetica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5C3FD2A-B8E3-9864-7E7E-2DA346D8CC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612" y="1568657"/>
            <a:ext cx="5319148" cy="1699289"/>
          </a:xfrm>
        </p:spPr>
        <p:txBody>
          <a:bodyPr>
            <a:normAutofit fontScale="4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7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kumimoji="0" lang="en-GB" sz="7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</a:rPr>
              <a:t>GLP-1 RAs FDA APPROVED FOR WEIGHT LOSS IN THE TREATMENT OF OBESITY</a:t>
            </a:r>
            <a:r>
              <a:rPr lang="en-GB" sz="7000" dirty="0">
                <a:solidFill>
                  <a:prstClr val="black"/>
                </a:solidFill>
                <a:cs typeface="Helvetica" panose="020B0604020202020204" pitchFamily="34" charset="0"/>
                <a:sym typeface="Wingdings" panose="05000000000000000000" pitchFamily="2" charset="2"/>
              </a:rPr>
              <a:t>: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  <a:sym typeface="Wingdings" panose="05000000000000000000" pitchFamily="2" charset="2"/>
              </a:rPr>
              <a:t>(FDA,</a:t>
            </a:r>
            <a:r>
              <a:rPr kumimoji="0" lang="en-GB" sz="38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Helvetica" panose="020B0604020202020204" pitchFamily="34" charset="0"/>
                <a:sym typeface="Wingdings" panose="05000000000000000000" pitchFamily="2" charset="2"/>
              </a:rPr>
              <a:t> 2022)</a:t>
            </a:r>
            <a:endParaRPr kumimoji="0" lang="en-GB" sz="3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Helvetica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B08900-BC9A-6ED2-1AB7-45AB064915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39989" y="3576484"/>
            <a:ext cx="5688217" cy="2760664"/>
          </a:xfrm>
        </p:spPr>
        <p:txBody>
          <a:bodyPr>
            <a:normAutofit fontScale="85000" lnSpcReduction="2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highlight>
                  <a:srgbClr val="00FF00"/>
                </a:highlight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Liraglutide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(2014) 3.0mg daily</a:t>
            </a:r>
          </a:p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highlight>
                  <a:srgbClr val="FFFF00"/>
                </a:highlight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Semaglutide</a:t>
            </a:r>
            <a:r>
              <a:rPr kumimoji="0" lang="en-GB" sz="2800" b="1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(2021) 2.4mg weekly</a:t>
            </a:r>
          </a:p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highlight>
                  <a:srgbClr val="FF00FF"/>
                </a:highlight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Tirzepatide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Helvetica" panose="020B0604020202020204" pitchFamily="34" charset="0"/>
                <a:cs typeface="Helvetica" panose="020B0604020202020204" pitchFamily="34" charset="0"/>
              </a:rPr>
              <a:t>(2024) 5mg, 10mg or 15mg weekly (GLP-1+GIP)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►All </a:t>
            </a:r>
            <a:r>
              <a:rPr lang="en-GB" b="1" dirty="0">
                <a:solidFill>
                  <a:schemeClr val="bg1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subcutaneous</a:t>
            </a:r>
            <a:r>
              <a:rPr lang="en-GB" b="1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injections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268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ACFEC-44B3-0DE1-8E4C-678F311014F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105313" y="73166"/>
            <a:ext cx="5506065" cy="95239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/>
              <a:t>AIMS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1DF30E-8D95-08E6-49F8-7F00C00336F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8826" y="906412"/>
            <a:ext cx="5157788" cy="4933950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2400" b="1" u="sng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evaluate the efficacy </a:t>
            </a:r>
            <a:r>
              <a:rPr lang="en-GB" sz="24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GLP-1 RAs in promoting weight loss in overweight and obese adults without diabetes.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2400" b="1" u="sng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assess the safety profile </a:t>
            </a:r>
            <a:r>
              <a:rPr lang="en-GB" sz="24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GLP-1 RAs (potential adverse events) and differences in safety </a:t>
            </a:r>
            <a:r>
              <a:rPr lang="en-GB" sz="2400" kern="100" dirty="0">
                <a:solidFill>
                  <a:srgbClr val="000000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tolerability </a:t>
            </a:r>
            <a:r>
              <a:rPr lang="en-GB" sz="24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between different types of GLP-1 RAs.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400" b="1" u="sng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examine the sustainability </a:t>
            </a:r>
            <a:r>
              <a:rPr lang="en-GB" sz="24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the weight loss</a:t>
            </a:r>
            <a:r>
              <a:rPr lang="en-GB" sz="2400" kern="100" dirty="0">
                <a:solidFill>
                  <a:srgbClr val="000000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AB74FB-DBD9-826B-5CB2-9D181EDC3FB5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840361" y="1776414"/>
            <a:ext cx="6282813" cy="4063948"/>
          </a:xfrm>
        </p:spPr>
        <p:txBody>
          <a:bodyPr>
            <a:noAutofit/>
          </a:bodyPr>
          <a:lstStyle/>
          <a:p>
            <a:r>
              <a:rPr lang="en-GB" sz="1800" b="1" u="sng" dirty="0"/>
              <a:t>Research databases</a:t>
            </a:r>
            <a:r>
              <a:rPr lang="en-GB" sz="1800" dirty="0"/>
              <a:t>: MedLine, PubMed, Cochrane Library, Embase, Scopus, Web of Science, Science Direct, UWTSD Library resources and Google Scholar.</a:t>
            </a:r>
          </a:p>
          <a:p>
            <a:r>
              <a:rPr lang="en-GB" sz="1800" b="1" u="sng" dirty="0"/>
              <a:t>Key words: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"GLP-1 receptor agonists"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"overweight"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"obesity"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"weight loss"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"efficacy"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"safety"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"long-term outcomes"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"liraglutide"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"semaglutide“, “tirzepatide”.</a:t>
            </a:r>
          </a:p>
          <a:p>
            <a:r>
              <a:rPr lang="en-GB" sz="1800" b="1" u="sng" dirty="0">
                <a:solidFill>
                  <a:srgbClr val="000000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800" b="1" u="sng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nclusion criteria 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overweight and obese adult population, GLP-1 agonists intervention, outcomes will include efficacy, safety and sustainability of weight loss..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u="sng" kern="100" dirty="0">
                <a:solidFill>
                  <a:srgbClr val="000000"/>
                </a:solidFill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sz="1800" b="1" u="sng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xclusion criteria: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and young people under 18, adults without overweight or obesity, populations with overweight or obesity and diabetes, studies prior to 2010, and animal studies.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3347DE-64E7-E3F5-82E0-6CFBC00539FB}"/>
              </a:ext>
            </a:extLst>
          </p:cNvPr>
          <p:cNvSpPr txBox="1"/>
          <p:nvPr/>
        </p:nvSpPr>
        <p:spPr>
          <a:xfrm>
            <a:off x="7020231" y="73166"/>
            <a:ext cx="39230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en-GB" sz="4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METHOD: Narrative </a:t>
            </a:r>
            <a:r>
              <a:rPr lang="en-GB" sz="4000" b="1" u="sng" dirty="0">
                <a:solidFill>
                  <a:prstClr val="black"/>
                </a:solidFill>
                <a:latin typeface="Aptos Display" panose="02110004020202020204"/>
                <a:ea typeface="+mj-ea"/>
                <a:cs typeface="+mj-cs"/>
              </a:rPr>
              <a:t>R</a:t>
            </a:r>
            <a:r>
              <a:rPr kumimoji="0" lang="en-GB" sz="4000" b="1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eview</a:t>
            </a:r>
            <a:r>
              <a:rPr kumimoji="0" lang="en-GB" sz="4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(Greenhalgh, 2018; Sukhera, 2022)</a:t>
            </a:r>
            <a:endParaRPr lang="en-GB" sz="16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2D4E51-D60E-8F16-D29B-4CDA09CC38CC}"/>
              </a:ext>
            </a:extLst>
          </p:cNvPr>
          <p:cNvSpPr txBox="1"/>
          <p:nvPr/>
        </p:nvSpPr>
        <p:spPr>
          <a:xfrm>
            <a:off x="162232" y="5943000"/>
            <a:ext cx="11882284" cy="869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14 RCTs were included:</a:t>
            </a:r>
            <a:r>
              <a:rPr kumimoji="0" lang="en-GB" sz="2000" b="1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5 SCALE studies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(le Roux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2017; Pi-Sunyer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2015; Wadden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2013; Wadden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2019; Wadden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2020),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6 STEP studies 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(Garvey </a:t>
            </a:r>
            <a:r>
              <a:rPr kumimoji="0" lang="en-GB" sz="14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2022; Rubino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2021; Rubino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2022; Wadden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2021; Wilding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2021; Wilding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2022) 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AND 3 SURMOUNT STUDIES </a:t>
            </a:r>
            <a:r>
              <a:rPr lang="en-GB" sz="1400" dirty="0">
                <a:solidFill>
                  <a:prstClr val="black"/>
                </a:solidFill>
                <a:latin typeface="Aptos" panose="02110004020202020204"/>
              </a:rPr>
              <a:t>(Aronne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2024; Jastreboff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2022; Wadden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2023).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3457267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D5D05789-9BD4-2309-A9B7-0BEB85C4C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806" y="348865"/>
            <a:ext cx="11700386" cy="8777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RESULTS</a:t>
            </a:r>
            <a:r>
              <a:rPr lang="en-US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FOR EFFICACY OF WEIGHT LOSS (WL)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B357EAAC-008F-0C84-6202-EE9648B37E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175949"/>
              </p:ext>
            </p:extLst>
          </p:nvPr>
        </p:nvGraphicFramePr>
        <p:xfrm>
          <a:off x="245806" y="3278345"/>
          <a:ext cx="11700386" cy="3107317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09886">
                  <a:extLst>
                    <a:ext uri="{9D8B030D-6E8A-4147-A177-3AD203B41FA5}">
                      <a16:colId xmlns:a16="http://schemas.microsoft.com/office/drawing/2014/main" val="419530617"/>
                    </a:ext>
                  </a:extLst>
                </a:gridCol>
                <a:gridCol w="1776064">
                  <a:extLst>
                    <a:ext uri="{9D8B030D-6E8A-4147-A177-3AD203B41FA5}">
                      <a16:colId xmlns:a16="http://schemas.microsoft.com/office/drawing/2014/main" val="450795216"/>
                    </a:ext>
                  </a:extLst>
                </a:gridCol>
                <a:gridCol w="1718658">
                  <a:extLst>
                    <a:ext uri="{9D8B030D-6E8A-4147-A177-3AD203B41FA5}">
                      <a16:colId xmlns:a16="http://schemas.microsoft.com/office/drawing/2014/main" val="587222609"/>
                    </a:ext>
                  </a:extLst>
                </a:gridCol>
                <a:gridCol w="1501106">
                  <a:extLst>
                    <a:ext uri="{9D8B030D-6E8A-4147-A177-3AD203B41FA5}">
                      <a16:colId xmlns:a16="http://schemas.microsoft.com/office/drawing/2014/main" val="3256247237"/>
                    </a:ext>
                  </a:extLst>
                </a:gridCol>
                <a:gridCol w="1686025">
                  <a:extLst>
                    <a:ext uri="{9D8B030D-6E8A-4147-A177-3AD203B41FA5}">
                      <a16:colId xmlns:a16="http://schemas.microsoft.com/office/drawing/2014/main" val="2514215420"/>
                    </a:ext>
                  </a:extLst>
                </a:gridCol>
                <a:gridCol w="2108647">
                  <a:extLst>
                    <a:ext uri="{9D8B030D-6E8A-4147-A177-3AD203B41FA5}">
                      <a16:colId xmlns:a16="http://schemas.microsoft.com/office/drawing/2014/main" val="860900610"/>
                    </a:ext>
                  </a:extLst>
                </a:gridCol>
              </a:tblGrid>
              <a:tr h="9372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≥5% WL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≥10% WL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≥15% WL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≥20%WL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≥25% WL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8160314"/>
                  </a:ext>
                </a:extLst>
              </a:tr>
              <a:tr h="4793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LIRAGLUTIDE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50%-63.5%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25%-33%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0" i="0" u="none" strike="noStrike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  <a:endParaRPr lang="en-GB" sz="1700" b="0" i="0" u="none" strike="noStrike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0" i="0" u="none" strike="noStrike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  <a:endParaRPr lang="en-GB" sz="1700" b="0" i="0" u="none" strike="noStrike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0" i="0" u="none" strike="noStrike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  <a:endParaRPr lang="en-GB" sz="1700" b="0" i="0" u="none" strike="noStrike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3919704"/>
                  </a:ext>
                </a:extLst>
              </a:tr>
              <a:tr h="4793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LIRAGLUTIDE +IBT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61.5%-70%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30.5%-46%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18%-28%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0" i="0" u="none" strike="noStrike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  <a:endParaRPr lang="en-GB" sz="1700" b="0" i="0" u="none" strike="noStrike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0" i="0" u="none" strike="noStrike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  <a:endParaRPr lang="en-GB" sz="1700" b="0" i="0" u="none" strike="noStrike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7257745"/>
                  </a:ext>
                </a:extLst>
              </a:tr>
              <a:tr h="4793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SEMAGLUTIDE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86%-89%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69%-79%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51%-64%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32%-40%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0" i="0" u="none" strike="noStrike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  <a:endParaRPr lang="en-GB" sz="1700" b="0" i="0" u="none" strike="noStrike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842377"/>
                  </a:ext>
                </a:extLst>
              </a:tr>
              <a:tr h="4793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TIRZEPATIDE MTD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89%-97.3%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78%-92%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67%-84%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50%-69.5%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700" b="1" i="0" u="none" strike="noStrike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 Narrow" panose="020B0004020202020204" pitchFamily="34" charset="0"/>
                        </a:rPr>
                        <a:t>28.7%-54.5%</a:t>
                      </a:r>
                      <a:endParaRPr lang="en-GB" sz="1700" b="1" i="0" u="none" strike="noStrike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6205" marR="141723" marT="141723" marB="141723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7001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6D89453-2B95-AE18-0880-EEC73F328211}"/>
              </a:ext>
            </a:extLst>
          </p:cNvPr>
          <p:cNvSpPr txBox="1"/>
          <p:nvPr/>
        </p:nvSpPr>
        <p:spPr>
          <a:xfrm>
            <a:off x="245806" y="1575459"/>
            <a:ext cx="117003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OVERALL, </a:t>
            </a:r>
            <a:r>
              <a:rPr lang="en-GB" sz="2400" b="1" dirty="0"/>
              <a:t>LIRAGLUTIDE</a:t>
            </a:r>
            <a:r>
              <a:rPr lang="en-GB" sz="2400" dirty="0"/>
              <a:t> (SCALE STUDIES) RESULTED IN BETWEEN </a:t>
            </a:r>
            <a:r>
              <a:rPr lang="en-GB" sz="2400" b="1" dirty="0"/>
              <a:t>6% AND 8% </a:t>
            </a:r>
            <a:r>
              <a:rPr lang="en-GB" sz="2400" dirty="0"/>
              <a:t>WL,</a:t>
            </a:r>
          </a:p>
          <a:p>
            <a:r>
              <a:rPr lang="en-GB" sz="2400" b="1" dirty="0"/>
              <a:t>SEMAGLUTIDE</a:t>
            </a:r>
            <a:r>
              <a:rPr lang="en-GB" sz="2400" dirty="0"/>
              <a:t> (STEP STUDIES) RESULTED IN BETWEEN </a:t>
            </a:r>
            <a:r>
              <a:rPr lang="en-GB" sz="2400" b="1" dirty="0"/>
              <a:t>14.9% AND 17.4% </a:t>
            </a:r>
            <a:r>
              <a:rPr lang="en-GB" sz="2400" dirty="0"/>
              <a:t>WL,</a:t>
            </a:r>
          </a:p>
          <a:p>
            <a:r>
              <a:rPr lang="en-GB" sz="2400" b="1" dirty="0"/>
              <a:t>TIRZEPATIDE</a:t>
            </a:r>
            <a:r>
              <a:rPr lang="en-GB" sz="2400" dirty="0"/>
              <a:t> (SURMOUNT STUDIES) RESULTED IN BETWEEN </a:t>
            </a:r>
            <a:r>
              <a:rPr lang="en-GB" sz="2400" b="1" dirty="0"/>
              <a:t>18.4% AND 25.3% </a:t>
            </a:r>
            <a:r>
              <a:rPr lang="en-GB" sz="2400" dirty="0"/>
              <a:t>WL.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7DF8D2-4008-5F3E-0DBC-D444ECCF4D8A}"/>
              </a:ext>
            </a:extLst>
          </p:cNvPr>
          <p:cNvSpPr txBox="1"/>
          <p:nvPr/>
        </p:nvSpPr>
        <p:spPr>
          <a:xfrm>
            <a:off x="245805" y="2816680"/>
            <a:ext cx="11700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u="sng" dirty="0">
                <a:solidFill>
                  <a:prstClr val="black">
                    <a:lumMod val="85000"/>
                    <a:lumOff val="15000"/>
                  </a:prstClr>
                </a:solidFill>
                <a:highlight>
                  <a:srgbClr val="FFFF00"/>
                </a:highlight>
              </a:rPr>
              <a:t>PERCENTAGE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highlight>
                  <a:srgbClr val="FFFF00"/>
                </a:highlight>
                <a:uLnTx/>
                <a:uFillTx/>
              </a:rPr>
              <a:t> OF PARTICIPANTS WHO LOST WEIGHT WITH GLP-1 RAs:</a:t>
            </a:r>
          </a:p>
        </p:txBody>
      </p:sp>
    </p:spTree>
    <p:extLst>
      <p:ext uri="{BB962C8B-B14F-4D97-AF65-F5344CB8AC3E}">
        <p14:creationId xmlns:p14="http://schemas.microsoft.com/office/powerpoint/2010/main" val="2619212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1C151-9743-BF47-C5AC-2D8645B51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574" y="159428"/>
            <a:ext cx="10510684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kumimoji="0" lang="en-US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RESULTS FOR SAFETY OF GLP-1 RAs</a:t>
            </a:r>
            <a:endParaRPr lang="en-US" b="1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4FE09F-699B-030D-66FA-8C7E13E285A6}"/>
              </a:ext>
            </a:extLst>
          </p:cNvPr>
          <p:cNvSpPr txBox="1"/>
          <p:nvPr/>
        </p:nvSpPr>
        <p:spPr>
          <a:xfrm>
            <a:off x="8572499" y="390832"/>
            <a:ext cx="3233585" cy="8736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400" b="1" u="sng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C6F8408-43D7-305C-9A89-B1F84A0493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181925"/>
              </p:ext>
            </p:extLst>
          </p:nvPr>
        </p:nvGraphicFramePr>
        <p:xfrm>
          <a:off x="411747" y="5006471"/>
          <a:ext cx="11327553" cy="1460697"/>
        </p:xfrm>
        <a:graphic>
          <a:graphicData uri="http://schemas.openxmlformats.org/drawingml/2006/table">
            <a:tbl>
              <a:tblPr/>
              <a:tblGrid>
                <a:gridCol w="2148284">
                  <a:extLst>
                    <a:ext uri="{9D8B030D-6E8A-4147-A177-3AD203B41FA5}">
                      <a16:colId xmlns:a16="http://schemas.microsoft.com/office/drawing/2014/main" val="1531431112"/>
                    </a:ext>
                  </a:extLst>
                </a:gridCol>
                <a:gridCol w="1591274">
                  <a:extLst>
                    <a:ext uri="{9D8B030D-6E8A-4147-A177-3AD203B41FA5}">
                      <a16:colId xmlns:a16="http://schemas.microsoft.com/office/drawing/2014/main" val="714421035"/>
                    </a:ext>
                  </a:extLst>
                </a:gridCol>
                <a:gridCol w="2325013">
                  <a:extLst>
                    <a:ext uri="{9D8B030D-6E8A-4147-A177-3AD203B41FA5}">
                      <a16:colId xmlns:a16="http://schemas.microsoft.com/office/drawing/2014/main" val="3392318250"/>
                    </a:ext>
                  </a:extLst>
                </a:gridCol>
                <a:gridCol w="1591274">
                  <a:extLst>
                    <a:ext uri="{9D8B030D-6E8A-4147-A177-3AD203B41FA5}">
                      <a16:colId xmlns:a16="http://schemas.microsoft.com/office/drawing/2014/main" val="3404888105"/>
                    </a:ext>
                  </a:extLst>
                </a:gridCol>
                <a:gridCol w="2080434">
                  <a:extLst>
                    <a:ext uri="{9D8B030D-6E8A-4147-A177-3AD203B41FA5}">
                      <a16:colId xmlns:a16="http://schemas.microsoft.com/office/drawing/2014/main" val="3192052780"/>
                    </a:ext>
                  </a:extLst>
                </a:gridCol>
                <a:gridCol w="1591274">
                  <a:extLst>
                    <a:ext uri="{9D8B030D-6E8A-4147-A177-3AD203B41FA5}">
                      <a16:colId xmlns:a16="http://schemas.microsoft.com/office/drawing/2014/main" val="2275894377"/>
                    </a:ext>
                  </a:extLst>
                </a:gridCol>
              </a:tblGrid>
              <a:tr h="486899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SCALE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STEP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SURMOUNT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335055"/>
                  </a:ext>
                </a:extLst>
              </a:tr>
              <a:tr h="4868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LIRAGLUTIDE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C00000"/>
                          </a:solidFill>
                          <a:effectLst/>
                          <a:latin typeface="Aptos Narrow" panose="020B0004020202020204" pitchFamily="34" charset="0"/>
                        </a:rPr>
                        <a:t>PLACEBO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SEMAGLUTIDE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C00000"/>
                          </a:solidFill>
                          <a:effectLst/>
                          <a:latin typeface="Aptos Narrow" panose="020B0004020202020204" pitchFamily="34" charset="0"/>
                        </a:rPr>
                        <a:t>PLACEBO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TIRZEPATIDE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C00000"/>
                          </a:solidFill>
                          <a:effectLst/>
                          <a:latin typeface="Aptos Narrow" panose="020B0004020202020204" pitchFamily="34" charset="0"/>
                        </a:rPr>
                        <a:t>PLACEBO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0026870"/>
                  </a:ext>
                </a:extLst>
              </a:tr>
              <a:tr h="4868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9%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C00000"/>
                          </a:solidFill>
                          <a:effectLst/>
                          <a:latin typeface="Aptos Narrow" panose="020B0004020202020204" pitchFamily="34" charset="0"/>
                        </a:rPr>
                        <a:t>4.9%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5%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C00000"/>
                          </a:solidFill>
                          <a:effectLst/>
                          <a:latin typeface="Aptos Narrow" panose="020B0004020202020204" pitchFamily="34" charset="0"/>
                        </a:rPr>
                        <a:t>3%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6%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900" b="1" i="0" u="none" strike="noStrike" dirty="0">
                          <a:solidFill>
                            <a:srgbClr val="C00000"/>
                          </a:solidFill>
                          <a:effectLst/>
                          <a:latin typeface="Aptos Narrow" panose="020B0004020202020204" pitchFamily="34" charset="0"/>
                        </a:rPr>
                        <a:t>2%</a:t>
                      </a:r>
                    </a:p>
                  </a:txBody>
                  <a:tcPr marL="11247" marR="11247" marT="112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180005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3CEAB6-379D-8096-6175-BD13A2AEA630}"/>
              </a:ext>
            </a:extLst>
          </p:cNvPr>
          <p:cNvSpPr txBox="1"/>
          <p:nvPr/>
        </p:nvSpPr>
        <p:spPr>
          <a:xfrm>
            <a:off x="845573" y="3767528"/>
            <a:ext cx="10459900" cy="981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PERCENTAGE OF PARTICIPANTS WHO WITHDREW FROM TRIALS DUE TO SERIOUS ADVERSE EVENTS: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0549D2-91E0-8856-D40F-8257705C90D7}"/>
              </a:ext>
            </a:extLst>
          </p:cNvPr>
          <p:cNvSpPr txBox="1"/>
          <p:nvPr/>
        </p:nvSpPr>
        <p:spPr>
          <a:xfrm>
            <a:off x="235575" y="1805008"/>
            <a:ext cx="1172084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ADVERSE EVENTS:</a:t>
            </a:r>
            <a:r>
              <a:rPr lang="en-GB" sz="3200" b="1" dirty="0"/>
              <a:t> GI RELATED, TRANSIENT, MILD TO MODERATE, AND MAINLY DURING DOSE ESCALATION </a:t>
            </a:r>
          </a:p>
          <a:p>
            <a:pPr algn="ctr"/>
            <a:r>
              <a:rPr lang="en-GB" sz="1400" dirty="0"/>
              <a:t>(He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et al.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2025; Stokes and Lammert, 2021).</a:t>
            </a:r>
            <a:r>
              <a:rPr lang="en-GB" sz="1400" dirty="0"/>
              <a:t> </a:t>
            </a:r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3A47D59F-470D-6C55-1B82-BE65C318B43B}"/>
              </a:ext>
            </a:extLst>
          </p:cNvPr>
          <p:cNvSpPr/>
          <p:nvPr/>
        </p:nvSpPr>
        <p:spPr>
          <a:xfrm>
            <a:off x="5338917" y="3183749"/>
            <a:ext cx="560439" cy="38918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9198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28268-85F1-BFA7-B0DA-57A64CBA3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75" y="127999"/>
            <a:ext cx="10515600" cy="823912"/>
          </a:xfrm>
        </p:spPr>
        <p:txBody>
          <a:bodyPr/>
          <a:lstStyle/>
          <a:p>
            <a:pPr algn="ctr"/>
            <a:r>
              <a:rPr lang="en-GB" b="1" u="sng" dirty="0"/>
              <a:t>DISCUSSION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ED62F-6616-3151-3935-B328F231E5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323" y="827574"/>
            <a:ext cx="5157787" cy="823912"/>
          </a:xfrm>
        </p:spPr>
        <p:txBody>
          <a:bodyPr anchor="ctr">
            <a:normAutofit lnSpcReduction="10000"/>
          </a:bodyPr>
          <a:lstStyle/>
          <a:p>
            <a:pPr algn="ctr"/>
            <a:r>
              <a:rPr lang="en-GB" u="sng" dirty="0"/>
              <a:t>OVERALL EFFICACY AND SAFETY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8B57BD2-1B52-9A24-EADB-02A1BC2CE4B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59126135"/>
              </p:ext>
            </p:extLst>
          </p:nvPr>
        </p:nvGraphicFramePr>
        <p:xfrm>
          <a:off x="584149" y="1651486"/>
          <a:ext cx="5157787" cy="4503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0AD951-27D8-DCBA-137C-185DD53B6D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0019" y="1260346"/>
            <a:ext cx="5183188" cy="391140"/>
          </a:xfrm>
        </p:spPr>
        <p:txBody>
          <a:bodyPr anchor="ctr">
            <a:normAutofit lnSpcReduction="10000"/>
          </a:bodyPr>
          <a:lstStyle/>
          <a:p>
            <a:pPr algn="ctr"/>
            <a:r>
              <a:rPr lang="en-GB" u="sng" dirty="0"/>
              <a:t>SUSTAINABILITY OF WEIGHT LOSS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EF690D-06AA-7064-6316-6C5BDA2C97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0019" y="1651485"/>
            <a:ext cx="5183188" cy="4503507"/>
          </a:xfrm>
        </p:spPr>
        <p:txBody>
          <a:bodyPr>
            <a:normAutofit/>
          </a:bodyPr>
          <a:lstStyle/>
          <a:p>
            <a:r>
              <a:rPr lang="en-GB" dirty="0"/>
              <a:t>Evidence from 4 studies show consistent weight regain following treatment discontinuation.</a:t>
            </a:r>
          </a:p>
          <a:p>
            <a:r>
              <a:rPr lang="en-GB" dirty="0"/>
              <a:t>Long-term treatment is necessary to sustain weight loss.</a:t>
            </a:r>
          </a:p>
          <a:p>
            <a:r>
              <a:rPr lang="en-GB" dirty="0"/>
              <a:t>Future research to assess the safety of long-term treatment is needed.</a:t>
            </a:r>
          </a:p>
        </p:txBody>
      </p:sp>
    </p:spTree>
    <p:extLst>
      <p:ext uri="{BB962C8B-B14F-4D97-AF65-F5344CB8AC3E}">
        <p14:creationId xmlns:p14="http://schemas.microsoft.com/office/powerpoint/2010/main" val="3455206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8" grpId="0">
        <p:bldAsOne/>
      </p:bldGraphic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209C082-4B53-3EA9-71F8-3D84E7617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REFLECTION… and advice for Level 5 students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32" name="Content Placeholder 7">
            <a:extLst>
              <a:ext uri="{FF2B5EF4-FFF2-40B4-BE49-F238E27FC236}">
                <a16:creationId xmlns:a16="http://schemas.microsoft.com/office/drawing/2014/main" id="{616D4BED-8150-8973-5570-812716F324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943165"/>
              </p:ext>
            </p:extLst>
          </p:nvPr>
        </p:nvGraphicFramePr>
        <p:xfrm>
          <a:off x="644056" y="2273575"/>
          <a:ext cx="10927829" cy="440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8339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10C81-767B-39C3-62DB-3D519D955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884" y="0"/>
            <a:ext cx="10515600" cy="568939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6DF7-20BE-C931-0063-E378FBA6B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141" y="639097"/>
            <a:ext cx="11680723" cy="6096000"/>
          </a:xfrm>
        </p:spPr>
        <p:txBody>
          <a:bodyPr wrap="square" lIns="0" rIns="0">
            <a:normAutofit fontScale="32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Ard, J., Fitch, A., Fruh, S. and Herman, L. (2021) 'Weight loss and maintenance related to the mechanism of action of glucagon-like peptide 1 receptor agonists',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Advances in Therapy,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38(6), pp. 2821–2839.</a:t>
            </a:r>
            <a:endParaRPr lang="en-GB" sz="3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Aronne, L.J., Sattar, N., Horn, D.B., Bays, H.E., Wharton, S., Lin, W., Ahmad, N.N., Zhang, S., Liao, R. and Bunck, M.C. (2024) 'Continued treatment with tirzepatide for maintenance of weight reduction in adults with obesity: the SURMOUNT-4 randomized clinical trial',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Jama,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331(1), pp. 38–48.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Chakhtoura, M., Haber, R., Ghezzawi, M., Rhayem, C., Tcheroyan, R. and Mantzoros, C.S. (2023) 'Pharmacotherapy of obesity: an update on the available medications and drugs under investigation',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EClinicalMedicine,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58.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Drucker, D.J. (2018) 'Mechanisms of action and therapeutic application of glucagon-like peptide-1',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Cell metabolism,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27(4), pp. 740–756.</a:t>
            </a:r>
            <a:endParaRPr lang="en-GB" sz="3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FDA (2023) 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FDA Approves New Medication for Chronic Weight Management.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https://www.fda.gov/news-events/press-announcements/fda-approves-new-medication-chronic-weight-management (Accessed: 25 January 2025).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Friedrichsen, M., Breitschaft, A., Tadayon, S., Wizert, A. and Skovgaard, D. (2021) 'The effect of semaglutide 2.4 mg once weekly on energy intake, appetite, control of eating, and gastric emptying in adults with obesity',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Diabetes, Obesity and Metabolism,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23(3), pp. 754–762.</a:t>
            </a:r>
            <a:endParaRPr lang="en-GB" sz="3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Garvey, W.T., Batterham, R.L., Bhatta, M., Buscemi, S., Christensen, L.N., Frias, J.P., Jódar, E., Kandler, K., Rigas, G. and Wadden, T.A. (2022) 'Two-year effects of semaglutide in adults with overweight or obesity: the STEP 5 trial',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Nature medicine,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28(10), pp. 2083–2091.</a:t>
            </a:r>
            <a:endParaRPr lang="en-GB" sz="3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Garvey, W.T., Mechanick, J.I., Brett, E.M., Garber, A.J., Hurley, D.L., Jastreboff, A.M., Nadolsky, K., Pessah-Pollack, R. and Plodkowski, R. (2016) 'American Association of Clinical Endocrinologists and American College of Endocrinology comprehensive clinical practice guidelines for medical care of patients with obesity',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Endocrine Practice,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22, pp. 1–203.</a:t>
            </a:r>
            <a:endParaRPr lang="en-GB" sz="3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Greenhalgh, T., Thorne, S. and Malterud, K. (2018) 'Time to challenge the spurious hierarchy of systematic over narrative reviews?',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European journal of clinical investigation,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48(6).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Haase, C.L., Eriksen, K.T., Lopes, S., Satylganova, A., Schnecke, V. and McEwan, P. (2021) 'Body mass index and risk of obesity‐related conditions in a cohort of 2.9 million people: Evidence from a UK primary care database', </a:t>
            </a:r>
            <a:r>
              <a:rPr lang="en-GB" sz="3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Obesity science &amp; practice, </a:t>
            </a:r>
            <a:r>
              <a:rPr lang="en-GB" sz="3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7(2), pp. 137–147.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Haase, C.L., Eriksen, K.T., Lopes, S., Satylganova, A., Schnecke, V. and McEwan, P. (2021) 'Body mass index and risk of obesity‐related conditions in a cohort of 2.9 million people: Evidence from a UK primary care database', </a:t>
            </a:r>
            <a:r>
              <a:rPr lang="en-GB" sz="40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Obesity science &amp; practice, </a:t>
            </a:r>
            <a:r>
              <a:rPr lang="en-GB" sz="4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7(2), pp. 137–147.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3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29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2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853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BFD006E-0AE5-FCB3-DC55-16FD069A4595}"/>
              </a:ext>
            </a:extLst>
          </p:cNvPr>
          <p:cNvSpPr txBox="1"/>
          <p:nvPr/>
        </p:nvSpPr>
        <p:spPr>
          <a:xfrm>
            <a:off x="383458" y="471948"/>
            <a:ext cx="11425084" cy="6299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Haththotuwa, R.N., Wijeyaratne, C.N. and Senarath, U. (2020) 'Worldwide epidemic of obesity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‘Obesity and obstetrics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Elsevier, pp. 3–8.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He, L., Li, J., Cheng, X., Luo, L. and Huang, Y. (2025) 'Association between GLP-1 RAs and DPP-4 inhibitors with biliary disorders: pharmacovigilance analysis', Frontiers in Pharmacology, 16, pp. 1509561.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Holst, J.J. (2024) 'GLP-1 physiology in obesity and development of incretin-based drugs for chronic weight management',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Nature Metabolism,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6(10), pp. 1866–1885.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Javaid, A., Baviriseaty, S., Javaid, R., Zirikly, A., Kukreja, H., Kim, C.H., Blaha, M.J., Blumenthal, R.S., Martin, S.S. and Marvel, F.A. (2024) 'Trends in glucagon-like peptide-1 receptor agonist social media posts using artificial intelligence',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JACC: Advances,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3(9_Part_2), pp. 101182.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Jastreboff, A.M., Kotz, C.M., Kahan, S., Kelly, A.S. and Heymsfield, S.B. (2019) 'Obesity as a disease: the obesity society 2018 position statement', Obesity, 27(1), pp. 7–9.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Jastreboff, A.M., Aronne, L.J., Ahmad, N.N., Wharton, S., Connery, L., Alves, B., Kiyosue, A., Zhang, S., Liu, B. and Bunck, M.C. (2022) 'Tirzepatide once weekly for the treatment of obesity',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New England Journal of Medicine,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387(3), pp. 205–216.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Kaplan, L.M., Apovian, C.M., Ard, J.D., Allison, D.B., Aronne, L.J., Batterham, R.L., Busetto, L., Dicker, D., Horn, D.B. and Kelly, A.S. (2024) 'Assessing the state of obesity care: Quality, access, guidelines, and standards',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Obesity Science &amp; Practice,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10(4), pp. e765.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Khan, S.S., Ning, H., Wilkins, J.T., Allen, N., Carnethon, M., Berry, J.D., Sweis, R.N. and Lloyd-Jones, D.M. (2018) 'Association of body mass index with lifetime risk of cardiovascular disease and compression of morbidity',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JAMA cardiology,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3(4), pp. 280–28.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 Roux, C.W., Astrup, A., Fujioka, K., Greenway, F., Lau, D.C., Van Gaal, L., Ortiz, R.V., Wilding, J.P., Skjøth, T.V. and Manning, L.S. (2017) '3 years of liraglutide versus placebo for type 2 diabetes risk reduction and weight management in individuals with prediabetes: a randomised, double-blind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Lancet,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389(10077), pp. 1399–1409.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Mechanick, J. I., Butsch, W. S., Christensen, S. M., Hamdy, O., Li, Z., Prado, C. M., &amp; Heymsfield, S. B. (2025). Strategies for minimizing muscle loss during use of incretin‐mimetic drugs for treatment of obesity.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Obesity Reviews, 26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e13841.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Mechanick, J.I., Hurley, D.L. and Garvey, W.T. (2017) 'Adiposity-based chronic disease as a new diagnostic term: the American Association of Clinical Endocrinologists and American College of Endocrinology position statement',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Endocrine Practice,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23(3), pp. 372–378.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Montesi, L., El Ghoch, M., Brodosi, L., Calugi, S., Marchesini, G. and Dalle Grave, R. (2016) 'Long-term weight loss maintenance for obesity: a multidisciplinary approach',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Diabetes, metabolic syndrome and obesity: targets and therapy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pp. 37–46.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618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805C96E-341B-B213-F23C-EBAE22FC261E}"/>
              </a:ext>
            </a:extLst>
          </p:cNvPr>
          <p:cNvSpPr txBox="1"/>
          <p:nvPr/>
        </p:nvSpPr>
        <p:spPr>
          <a:xfrm>
            <a:off x="511277" y="383458"/>
            <a:ext cx="10953136" cy="7558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Neeland, I. J., Linge, J., &amp; Birkenfeld, A. L. (2024). Changes in lean body mass with glucagon‐like peptide‐1‐based therapies and mitigation strategies.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Diabetes, Obesity and Metabolism, 26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16–27.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NICE (2025)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Overweight and obesity management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https://www.nice.org.uk/guidance/ng246/chapter/Identifying-and-assessing-overweight-obesity-and-central-adiposity (Accessed: 25 January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O'Neil, P.M., Birkenfeld, A.L., McGowan, B., Mosenzon, O., Pedersen, S.D., Wharton, S., Carson, C.G., Jepsen, C.H., Kabisch, M. and Wilding, J.P. (2018) 'Efficacy and safety of semaglutide compared with liraglutide and placebo for weight loss in patients with obesity: a randomised, double-blind, placebo and active controlled, dose-ranging, phase 2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Lancet,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392(10148), pp. 637–649.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Pi-Sunyer, X., Astrup, A., Fujioka, K., Greenway, F., Halpern, A., Krempf, M., Lau, D.C., Le Roux, C.W., Violante Ortiz, R. and Jensen, C.B. (2015) 'A randomized, controlled trial of 3.0 mg of liraglutide in weight management',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New England Journal of Medicine,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373(1), pp. 11–22.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Rubino, D., Abrahamsson, N., Davies, M., Hesse, D., Greenway, F.L., Jensen, C., Lingvay, I., Mosenzon, O., Rosenstock, J. and Rubio, M.A. (2021) 'Effect of continued weekly subcutaneous semaglutide vs placebo on weight loss maintenance in adults with overweight or obesity: the STEP 4 randomized clinical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Jama,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325(14), pp. 1414–1425.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Rubino, F., Cummings, D. E., Eckel, R. H., Cohen, R. V., Wilding, J. P., Brown, W. A., Stanford, F. C., Batterham, R. L., Farooqi, I. S., &amp; Farpour-Lambert, N. J. (2025) Definition and diagnostic criteria of clinical obesity.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The Lancet Diabetes &amp; Endocrinology.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Rubino, D.M., Greenway, F.L., Khalid, U., O’Neil, P.M., Rosenstock, J., Sørrig, R., Wadden, T.A., Wizert, A., Garvey, W.T. and Arauz-Pacheco, C. (2022) 'Effect of weekly subcutaneous semaglutide vs daily liraglutide on body weight in adults with overweight or obesity without diabetes: the STEP 8 randomized clinical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Jama,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327(2), pp. 138–150.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Ryan, D.H. and Yockey, S.R. (2017) 'Weight loss and improvement in comorbidity: differences at 5%, 10%, 15%, and over',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Current obesity reports,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6, pp. 187–194.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Samms, R.J., Coghlan, M.P. and Sloop, K.W. (2020) 'How may GIP enhance the therapeutic efficacy of GLP-1?',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Trends in Endocrinology &amp; Metabolism,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31(6), pp. 410–421.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Stokes, C.S. and Lammert, F. (2021) 'Excess body weight and gallstone disease',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Visceral medicine,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37(4), pp. 254–260.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Sukhera, J. (2022). Narrative Reviews: Flexible, Rigorous, and Practical.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Journal of Graduate Medical Education, 14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(4), 414–417. 10.4300/JGME-D-22-00480.1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Sukhera, J. (2022). Narrative reviews in medical education: key steps for researchers.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Journal of Graduate Medical Education, 14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(4), 418–419.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Obesity Society (2022) </a:t>
            </a:r>
            <a:r>
              <a:rPr kumimoji="0" lang="en-GB" sz="12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Consensus Statement on Obesity.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https://www.obesity.org/ (Accessed: 23 January 2025).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2789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4A5AFA-A2EC-43FC-69FC-FA9E8D228C48}"/>
              </a:ext>
            </a:extLst>
          </p:cNvPr>
          <p:cNvSpPr txBox="1"/>
          <p:nvPr/>
        </p:nvSpPr>
        <p:spPr>
          <a:xfrm>
            <a:off x="334297" y="245807"/>
            <a:ext cx="11307097" cy="82906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Tolvanen, L., Christenson, A., Surkan, P.J. and Lagerros, Y.T. (2022) 'Patients’ experiences of weight regain after bariatric surgery',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Obesity Surgery,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32(5), pp. 1498–1507.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Ussher, J.R. and Drucker, D.J. (2023) 'Glucagon-like peptide 1 receptor agonists: cardiovascular benefits and mechanisms of action',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Nature Reviews Cardiology,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20(7), pp. 463–474.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Wadden, T.A., Bailey, T.S., Billings, L.K., Davies, M., Frias, J.P., Koroleva, A., Lingvay, I., O’Neil, P.M., Rubino, D.M. and Skovgaard, D. (2021) 'Effect of subcutaneous semaglutide vs placebo as an adjunct to intensive behavioral therapy on body weight in adults with overweight or obesity: the STEP 3 randomized clinical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Jama,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325(14), pp. 1403–1413.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Wadden, T.A., Chao, A.M., Machineni, S., Kushner, R., Ard, J., Srivastava, G., Halpern, B., Zhang, S., Chen, J. and Bunck, M.C. (2023) 'Tirzepatide after intensive lifestyle intervention in adults with overweight or obesity: the SURMOUNT-3 phase 3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Nature medicine,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29(11), pp. 2909–2918.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Wadden, T.A., Hollander, P., Klein, S., Niswender, K., Woo, V., Hale, P.M. and Aronne, L. (2013) 'Weight maintenance and additional weight loss with liraglutide after low-calorie-diet-induced weight loss: the SCALE Maintenance randomized study',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obesity,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37(11), pp. 1443–1451.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Wadden, T.A., Tronieri, J.S., Sugimoto, D., Lund, M.T., Auerbach, P., Jensen, C. and Rubino, D. (2020) 'Liraglutide 3.0 mg and intensive behavioral therapy (IBT) for obesity in primary care: the SCALE IBT randomized controlled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Obesity,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28(3), pp. 529–536.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Wadden, T.A., Walsh, O.A., Berkowitz, R.I., Chao, A.M., Alamuddin, N., Gruber, K., Leonard, S., Mugler, K., Bakizada, Z. and Tronieri, J.S. (2019) 'Intensive behavioral therapy for obesity combined with liraglutide 3.0 mg: a randomized controlled trial',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Obesity, 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27(1), pp. 75–86.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WHO (2024) </a:t>
            </a:r>
            <a:r>
              <a:rPr kumimoji="0" lang="en-GB" sz="12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Obesity and overweight. 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https://www.who.int/news-room/fact-sheets/detail/obesity-and-overweight. (Accessed: 25 September 2024).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Wilding, J.P., Batterham, R.L., Calanna, S., Davies, M., Van Gaal, L.F., Lingvay, I., McGowan, B.M., Rosenstock, J., Tran, M.T. and Wadden, T.A. (2021) 'Once-weekly semaglutide in adults with overweight or obesity', </a:t>
            </a:r>
            <a:r>
              <a:rPr kumimoji="0" lang="en-GB" sz="12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New England Journal of Medicine, 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384(11), pp. 989–1002.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Wilding, J.P., Batterham, R.L., Davies, M., Van Gaal, L.F., Kandler, K., </a:t>
            </a:r>
            <a:r>
              <a:rPr kumimoji="0" lang="en-GB" sz="12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Konakli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K., Lingvay, I., McGowan, B.M., Oral, T.K. and Rosenstock, J. (2022) 'Weight regain and cardiometabolic effects after withdrawal of semaglutide: the STEP 1 trial extension', Diabetes, Obesity and Metabolism, 24(8), pp. 1553–1564.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World Obesity (2023).</a:t>
            </a:r>
            <a:r>
              <a:rPr kumimoji="0" lang="en-GB" sz="12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World Obesity Atlas 2023. 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https://www.worldobesity.org/resources/resource-library/world-obesity-atlas-2023. (Accessed: 25 September 2024).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Yang, M., Liu, S. and Zhang, C. (2022) </a:t>
            </a:r>
            <a:r>
              <a:rPr kumimoji="0" lang="en-GB" sz="12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related metabolic diseases and treatments of obesity. 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MDPI, pp. 1616.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Zheng, Z., Zong, Y., Ma, Y., Tian, Y., Pang, Y., Zhang, C. and Gao, J. (2024) 'Glucagon-like peptide-1 receptor: mechanisms and advances in therapy', </a:t>
            </a:r>
            <a:r>
              <a:rPr kumimoji="0" lang="en-GB" sz="12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Signal Transduction and Targeted Therapy, 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9(1), pp. 234.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Zushin, P.H. and Wu, J.C. (2024) 'Evaluating the benefits of the early use of GLP-1 receptor agonists', </a:t>
            </a:r>
            <a:r>
              <a:rPr kumimoji="0" lang="en-GB" sz="12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Lancet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431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5" ma:contentTypeDescription="Create a new document." ma:contentTypeScope="" ma:versionID="91537800db92ff6941aa643dedd83102">
  <xsd:schema xmlns:xsd="http://www.w3.org/2001/XMLSchema" xmlns:xs="http://www.w3.org/2001/XMLSchema" xmlns:p="http://schemas.microsoft.com/office/2006/metadata/properties" xmlns:ns3="0338428b-3fc8-4989-9d03-78e16c931d9f" xmlns:ns4="4055ddc6-ee7b-4b5b-b8fb-52871646f80e" targetNamespace="http://schemas.microsoft.com/office/2006/metadata/properties" ma:root="true" ma:fieldsID="f32295af566f36131dd12eb43b9e43ff" ns3:_="" ns4:_="">
    <xsd:import namespace="0338428b-3fc8-4989-9d03-78e16c931d9f"/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12DF4C-7797-4228-8674-7CDC96DB176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65603D-FB75-4117-A75C-9AE436D897E6}">
  <ds:schemaRefs>
    <ds:schemaRef ds:uri="http://purl.org/dc/terms/"/>
    <ds:schemaRef ds:uri="http://schemas.microsoft.com/office/2006/documentManagement/types"/>
    <ds:schemaRef ds:uri="http://www.w3.org/XML/1998/namespace"/>
    <ds:schemaRef ds:uri="0338428b-3fc8-4989-9d03-78e16c931d9f"/>
    <ds:schemaRef ds:uri="http://purl.org/dc/dcmitype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4055ddc6-ee7b-4b5b-b8fb-52871646f80e"/>
  </ds:schemaRefs>
</ds:datastoreItem>
</file>

<file path=customXml/itemProps3.xml><?xml version="1.0" encoding="utf-8"?>
<ds:datastoreItem xmlns:ds="http://schemas.openxmlformats.org/officeDocument/2006/customXml" ds:itemID="{01DBD4C4-5F2A-4E94-8C86-E57EBCA92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38428b-3fc8-4989-9d03-78e16c931d9f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4861</TotalTime>
  <Words>3940</Words>
  <Application>Microsoft Office PowerPoint</Application>
  <PresentationFormat>Widescreen</PresentationFormat>
  <Paragraphs>208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Aptos Narrow</vt:lpstr>
      <vt:lpstr>Arial</vt:lpstr>
      <vt:lpstr>Helvetica</vt:lpstr>
      <vt:lpstr>Times New Roman</vt:lpstr>
      <vt:lpstr>Wingdings</vt:lpstr>
      <vt:lpstr>Office Theme</vt:lpstr>
      <vt:lpstr>THE EFFICACY AND SAFETY OF GLP-1RAs IN PROMOTING LONG-TERM WEIGHT LOSS IN ADULTS WITH OVERWEIGHT OR OBESITY, WITHOUT DIABETES:   </vt:lpstr>
      <vt:lpstr>INTRODUCTION</vt:lpstr>
      <vt:lpstr>MULTIPLE BENEFITS: (Kaplan et al., 2024)</vt:lpstr>
      <vt:lpstr>PHARMACOTHERAPY: GLP-1 RAs</vt:lpstr>
      <vt:lpstr>AIMS </vt:lpstr>
      <vt:lpstr>RESULTS FOR EFFICACY OF WEIGHT LOSS (WL)</vt:lpstr>
      <vt:lpstr>RESULTS FOR SAFETY OF GLP-1 RAs</vt:lpstr>
      <vt:lpstr>DISCUSSION</vt:lpstr>
      <vt:lpstr>REFLECTION… and advice for Level 5 students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 Kiefer (2215879)</dc:creator>
  <cp:lastModifiedBy>Steph Kiefer (2215879)</cp:lastModifiedBy>
  <cp:revision>2</cp:revision>
  <dcterms:created xsi:type="dcterms:W3CDTF">2025-05-04T11:13:42Z</dcterms:created>
  <dcterms:modified xsi:type="dcterms:W3CDTF">2025-05-08T21:25:19Z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