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850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48ACD1-47D1-4C67-B144-E4F9C5847BE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59CEF32-13A6-44F0-BCEE-3C16233769FA}">
      <dgm:prSet/>
      <dgm:spPr/>
      <dgm:t>
        <a:bodyPr/>
        <a:lstStyle/>
        <a:p>
          <a:r>
            <a:rPr lang="en-US"/>
            <a:t>Transaction Processing Systems (TPS) – daily operations (Stair &amp; Reynolds, 2020).</a:t>
          </a:r>
        </a:p>
      </dgm:t>
    </dgm:pt>
    <dgm:pt modelId="{F3200994-F26C-4A58-A900-7E1AA5AA7877}" type="parTrans" cxnId="{3A5459DC-6E27-4E61-9210-7987DAD3822E}">
      <dgm:prSet/>
      <dgm:spPr/>
      <dgm:t>
        <a:bodyPr/>
        <a:lstStyle/>
        <a:p>
          <a:endParaRPr lang="en-US"/>
        </a:p>
      </dgm:t>
    </dgm:pt>
    <dgm:pt modelId="{C643C653-DDAB-4208-AC98-A82831E6ED87}" type="sibTrans" cxnId="{3A5459DC-6E27-4E61-9210-7987DAD3822E}">
      <dgm:prSet/>
      <dgm:spPr/>
      <dgm:t>
        <a:bodyPr/>
        <a:lstStyle/>
        <a:p>
          <a:endParaRPr lang="en-US"/>
        </a:p>
      </dgm:t>
    </dgm:pt>
    <dgm:pt modelId="{2700B008-DBEC-4C2A-BE98-4686307EF596}">
      <dgm:prSet/>
      <dgm:spPr/>
      <dgm:t>
        <a:bodyPr/>
        <a:lstStyle/>
        <a:p>
          <a:r>
            <a:rPr lang="en-US"/>
            <a:t>Enterprise Resource Planning (ERP) – integrates core business processes (Monk &amp; Wagner, 2012).</a:t>
          </a:r>
        </a:p>
      </dgm:t>
    </dgm:pt>
    <dgm:pt modelId="{A5C46C70-CFC5-4CAA-9111-168D3AD474FF}" type="parTrans" cxnId="{E4D1CA7B-9CF4-44E2-8BAA-4250C2EF80B2}">
      <dgm:prSet/>
      <dgm:spPr/>
      <dgm:t>
        <a:bodyPr/>
        <a:lstStyle/>
        <a:p>
          <a:endParaRPr lang="en-US"/>
        </a:p>
      </dgm:t>
    </dgm:pt>
    <dgm:pt modelId="{21CA0215-7D70-4B9A-A885-1EA765C5643F}" type="sibTrans" cxnId="{E4D1CA7B-9CF4-44E2-8BAA-4250C2EF80B2}">
      <dgm:prSet/>
      <dgm:spPr/>
      <dgm:t>
        <a:bodyPr/>
        <a:lstStyle/>
        <a:p>
          <a:endParaRPr lang="en-US"/>
        </a:p>
      </dgm:t>
    </dgm:pt>
    <dgm:pt modelId="{FBA48839-5056-4F76-AB9D-A8ED9414C50D}">
      <dgm:prSet/>
      <dgm:spPr/>
      <dgm:t>
        <a:bodyPr/>
        <a:lstStyle/>
        <a:p>
          <a:r>
            <a:rPr lang="en-US"/>
            <a:t>Customer Relationship Management (CRM) – supports marketing and service (Buttle &amp; Maklan, 2019).</a:t>
          </a:r>
        </a:p>
      </dgm:t>
    </dgm:pt>
    <dgm:pt modelId="{D0663B13-442F-46A6-9686-83513E7C7790}" type="parTrans" cxnId="{81D67EEE-8618-44D4-9259-F2912CFCC52E}">
      <dgm:prSet/>
      <dgm:spPr/>
      <dgm:t>
        <a:bodyPr/>
        <a:lstStyle/>
        <a:p>
          <a:endParaRPr lang="en-US"/>
        </a:p>
      </dgm:t>
    </dgm:pt>
    <dgm:pt modelId="{D8C02F56-3459-4CDF-A8EF-D2A2ADEF4AC3}" type="sibTrans" cxnId="{81D67EEE-8618-44D4-9259-F2912CFCC52E}">
      <dgm:prSet/>
      <dgm:spPr/>
      <dgm:t>
        <a:bodyPr/>
        <a:lstStyle/>
        <a:p>
          <a:endParaRPr lang="en-US"/>
        </a:p>
      </dgm:t>
    </dgm:pt>
    <dgm:pt modelId="{7D1BA29B-CF86-4730-A98F-536C07FC1557}">
      <dgm:prSet/>
      <dgm:spPr/>
      <dgm:t>
        <a:bodyPr/>
        <a:lstStyle/>
        <a:p>
          <a:r>
            <a:rPr lang="en-US"/>
            <a:t>Manufacturing Execution Systems (MES) – shop-floor visibility (Koh et al., 2019).</a:t>
          </a:r>
        </a:p>
      </dgm:t>
    </dgm:pt>
    <dgm:pt modelId="{2C0D3301-FACA-4614-9EC3-A5F7EB4EF54C}" type="parTrans" cxnId="{53D69765-086A-464D-A8F6-DD348AE37AF5}">
      <dgm:prSet/>
      <dgm:spPr/>
      <dgm:t>
        <a:bodyPr/>
        <a:lstStyle/>
        <a:p>
          <a:endParaRPr lang="en-US"/>
        </a:p>
      </dgm:t>
    </dgm:pt>
    <dgm:pt modelId="{509A14C4-C597-44E2-AC1D-AAC23367913F}" type="sibTrans" cxnId="{53D69765-086A-464D-A8F6-DD348AE37AF5}">
      <dgm:prSet/>
      <dgm:spPr/>
      <dgm:t>
        <a:bodyPr/>
        <a:lstStyle/>
        <a:p>
          <a:endParaRPr lang="en-US"/>
        </a:p>
      </dgm:t>
    </dgm:pt>
    <dgm:pt modelId="{56A1BF3F-B731-4308-9275-963DE4B83E79}">
      <dgm:prSet/>
      <dgm:spPr/>
      <dgm:t>
        <a:bodyPr/>
        <a:lstStyle/>
        <a:p>
          <a:r>
            <a:rPr lang="en-US"/>
            <a:t>Business Intelligence (BI) – insights and reporting (Turban et al., 2021).</a:t>
          </a:r>
        </a:p>
      </dgm:t>
    </dgm:pt>
    <dgm:pt modelId="{40826787-17A0-4265-A1D4-8E0B44A13DE1}" type="parTrans" cxnId="{043944D9-A466-4FBF-A90A-4D569A7AB9CF}">
      <dgm:prSet/>
      <dgm:spPr/>
      <dgm:t>
        <a:bodyPr/>
        <a:lstStyle/>
        <a:p>
          <a:endParaRPr lang="en-US"/>
        </a:p>
      </dgm:t>
    </dgm:pt>
    <dgm:pt modelId="{8427B3CB-8DD5-4D3E-9F39-8522691E7852}" type="sibTrans" cxnId="{043944D9-A466-4FBF-A90A-4D569A7AB9CF}">
      <dgm:prSet/>
      <dgm:spPr/>
      <dgm:t>
        <a:bodyPr/>
        <a:lstStyle/>
        <a:p>
          <a:endParaRPr lang="en-US"/>
        </a:p>
      </dgm:t>
    </dgm:pt>
    <dgm:pt modelId="{4328C719-8229-43F1-82B6-75EFF7BE4E0C}" type="pres">
      <dgm:prSet presAssocID="{8348ACD1-47D1-4C67-B144-E4F9C5847BE9}" presName="linear" presStyleCnt="0">
        <dgm:presLayoutVars>
          <dgm:animLvl val="lvl"/>
          <dgm:resizeHandles val="exact"/>
        </dgm:presLayoutVars>
      </dgm:prSet>
      <dgm:spPr/>
    </dgm:pt>
    <dgm:pt modelId="{C9C8FC8A-721D-4815-B9DE-580CFCE42E6B}" type="pres">
      <dgm:prSet presAssocID="{F59CEF32-13A6-44F0-BCEE-3C16233769F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28E0C1B-AF8D-431E-AF0C-6A6177919536}" type="pres">
      <dgm:prSet presAssocID="{C643C653-DDAB-4208-AC98-A82831E6ED87}" presName="spacer" presStyleCnt="0"/>
      <dgm:spPr/>
    </dgm:pt>
    <dgm:pt modelId="{DD031166-B971-48B6-97BC-1DB099C91F3A}" type="pres">
      <dgm:prSet presAssocID="{2700B008-DBEC-4C2A-BE98-4686307EF59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5BFB8F1-0F9E-4446-B1CB-9A80A50AFB5B}" type="pres">
      <dgm:prSet presAssocID="{21CA0215-7D70-4B9A-A885-1EA765C5643F}" presName="spacer" presStyleCnt="0"/>
      <dgm:spPr/>
    </dgm:pt>
    <dgm:pt modelId="{847D2FCB-137E-4214-A953-8F5BA2C13489}" type="pres">
      <dgm:prSet presAssocID="{FBA48839-5056-4F76-AB9D-A8ED9414C50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1B3D0CA-14BB-4D25-A21C-0D2670D60402}" type="pres">
      <dgm:prSet presAssocID="{D8C02F56-3459-4CDF-A8EF-D2A2ADEF4AC3}" presName="spacer" presStyleCnt="0"/>
      <dgm:spPr/>
    </dgm:pt>
    <dgm:pt modelId="{8194EFB7-DEDD-41F4-86E6-1CEC74708A0E}" type="pres">
      <dgm:prSet presAssocID="{7D1BA29B-CF86-4730-A98F-536C07FC155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2318E2E-FE04-4C8D-8E0D-DD90ABC80B35}" type="pres">
      <dgm:prSet presAssocID="{509A14C4-C597-44E2-AC1D-AAC23367913F}" presName="spacer" presStyleCnt="0"/>
      <dgm:spPr/>
    </dgm:pt>
    <dgm:pt modelId="{23B996B8-6835-4F2F-8D69-A5F977009661}" type="pres">
      <dgm:prSet presAssocID="{56A1BF3F-B731-4308-9275-963DE4B83E7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8C15324-8C6A-4FCA-8F02-BDDDE0F82A20}" type="presOf" srcId="{FBA48839-5056-4F76-AB9D-A8ED9414C50D}" destId="{847D2FCB-137E-4214-A953-8F5BA2C13489}" srcOrd="0" destOrd="0" presId="urn:microsoft.com/office/officeart/2005/8/layout/vList2"/>
    <dgm:cxn modelId="{2BE0813C-C594-4A48-B212-ADC0F9A6DDDE}" type="presOf" srcId="{56A1BF3F-B731-4308-9275-963DE4B83E79}" destId="{23B996B8-6835-4F2F-8D69-A5F977009661}" srcOrd="0" destOrd="0" presId="urn:microsoft.com/office/officeart/2005/8/layout/vList2"/>
    <dgm:cxn modelId="{53D69765-086A-464D-A8F6-DD348AE37AF5}" srcId="{8348ACD1-47D1-4C67-B144-E4F9C5847BE9}" destId="{7D1BA29B-CF86-4730-A98F-536C07FC1557}" srcOrd="3" destOrd="0" parTransId="{2C0D3301-FACA-4614-9EC3-A5F7EB4EF54C}" sibTransId="{509A14C4-C597-44E2-AC1D-AAC23367913F}"/>
    <dgm:cxn modelId="{E4D1CA7B-9CF4-44E2-8BAA-4250C2EF80B2}" srcId="{8348ACD1-47D1-4C67-B144-E4F9C5847BE9}" destId="{2700B008-DBEC-4C2A-BE98-4686307EF596}" srcOrd="1" destOrd="0" parTransId="{A5C46C70-CFC5-4CAA-9111-168D3AD474FF}" sibTransId="{21CA0215-7D70-4B9A-A885-1EA765C5643F}"/>
    <dgm:cxn modelId="{E7167383-4ED1-4FCB-8A65-42D8A5B7B02D}" type="presOf" srcId="{2700B008-DBEC-4C2A-BE98-4686307EF596}" destId="{DD031166-B971-48B6-97BC-1DB099C91F3A}" srcOrd="0" destOrd="0" presId="urn:microsoft.com/office/officeart/2005/8/layout/vList2"/>
    <dgm:cxn modelId="{54A1F0C4-258B-40CE-8636-57F5A9B89D6F}" type="presOf" srcId="{8348ACD1-47D1-4C67-B144-E4F9C5847BE9}" destId="{4328C719-8229-43F1-82B6-75EFF7BE4E0C}" srcOrd="0" destOrd="0" presId="urn:microsoft.com/office/officeart/2005/8/layout/vList2"/>
    <dgm:cxn modelId="{043944D9-A466-4FBF-A90A-4D569A7AB9CF}" srcId="{8348ACD1-47D1-4C67-B144-E4F9C5847BE9}" destId="{56A1BF3F-B731-4308-9275-963DE4B83E79}" srcOrd="4" destOrd="0" parTransId="{40826787-17A0-4265-A1D4-8E0B44A13DE1}" sibTransId="{8427B3CB-8DD5-4D3E-9F39-8522691E7852}"/>
    <dgm:cxn modelId="{3A5459DC-6E27-4E61-9210-7987DAD3822E}" srcId="{8348ACD1-47D1-4C67-B144-E4F9C5847BE9}" destId="{F59CEF32-13A6-44F0-BCEE-3C16233769FA}" srcOrd="0" destOrd="0" parTransId="{F3200994-F26C-4A58-A900-7E1AA5AA7877}" sibTransId="{C643C653-DDAB-4208-AC98-A82831E6ED87}"/>
    <dgm:cxn modelId="{372FA2DC-1C10-4F0D-8E41-E1BE547FF8BA}" type="presOf" srcId="{7D1BA29B-CF86-4730-A98F-536C07FC1557}" destId="{8194EFB7-DEDD-41F4-86E6-1CEC74708A0E}" srcOrd="0" destOrd="0" presId="urn:microsoft.com/office/officeart/2005/8/layout/vList2"/>
    <dgm:cxn modelId="{FA7B28EA-E2D6-41DF-B483-A8F690694943}" type="presOf" srcId="{F59CEF32-13A6-44F0-BCEE-3C16233769FA}" destId="{C9C8FC8A-721D-4815-B9DE-580CFCE42E6B}" srcOrd="0" destOrd="0" presId="urn:microsoft.com/office/officeart/2005/8/layout/vList2"/>
    <dgm:cxn modelId="{81D67EEE-8618-44D4-9259-F2912CFCC52E}" srcId="{8348ACD1-47D1-4C67-B144-E4F9C5847BE9}" destId="{FBA48839-5056-4F76-AB9D-A8ED9414C50D}" srcOrd="2" destOrd="0" parTransId="{D0663B13-442F-46A6-9686-83513E7C7790}" sibTransId="{D8C02F56-3459-4CDF-A8EF-D2A2ADEF4AC3}"/>
    <dgm:cxn modelId="{CA0F816B-0515-4B78-8247-DB1AF6FEA0DB}" type="presParOf" srcId="{4328C719-8229-43F1-82B6-75EFF7BE4E0C}" destId="{C9C8FC8A-721D-4815-B9DE-580CFCE42E6B}" srcOrd="0" destOrd="0" presId="urn:microsoft.com/office/officeart/2005/8/layout/vList2"/>
    <dgm:cxn modelId="{3A473742-566D-47D0-9D48-55E635730877}" type="presParOf" srcId="{4328C719-8229-43F1-82B6-75EFF7BE4E0C}" destId="{D28E0C1B-AF8D-431E-AF0C-6A6177919536}" srcOrd="1" destOrd="0" presId="urn:microsoft.com/office/officeart/2005/8/layout/vList2"/>
    <dgm:cxn modelId="{7FFB9020-7F42-47A2-AEF5-2797A141CE42}" type="presParOf" srcId="{4328C719-8229-43F1-82B6-75EFF7BE4E0C}" destId="{DD031166-B971-48B6-97BC-1DB099C91F3A}" srcOrd="2" destOrd="0" presId="urn:microsoft.com/office/officeart/2005/8/layout/vList2"/>
    <dgm:cxn modelId="{9E48DD06-6DB0-4A11-98DC-4632D8DB702B}" type="presParOf" srcId="{4328C719-8229-43F1-82B6-75EFF7BE4E0C}" destId="{95BFB8F1-0F9E-4446-B1CB-9A80A50AFB5B}" srcOrd="3" destOrd="0" presId="urn:microsoft.com/office/officeart/2005/8/layout/vList2"/>
    <dgm:cxn modelId="{9CF2786F-3B8D-4B4A-97E8-938AA0951DCB}" type="presParOf" srcId="{4328C719-8229-43F1-82B6-75EFF7BE4E0C}" destId="{847D2FCB-137E-4214-A953-8F5BA2C13489}" srcOrd="4" destOrd="0" presId="urn:microsoft.com/office/officeart/2005/8/layout/vList2"/>
    <dgm:cxn modelId="{B4FAB3AF-D81B-4726-9904-02B43B6791EE}" type="presParOf" srcId="{4328C719-8229-43F1-82B6-75EFF7BE4E0C}" destId="{31B3D0CA-14BB-4D25-A21C-0D2670D60402}" srcOrd="5" destOrd="0" presId="urn:microsoft.com/office/officeart/2005/8/layout/vList2"/>
    <dgm:cxn modelId="{69E31C5E-D1D4-4358-BC5E-43E13EF8997A}" type="presParOf" srcId="{4328C719-8229-43F1-82B6-75EFF7BE4E0C}" destId="{8194EFB7-DEDD-41F4-86E6-1CEC74708A0E}" srcOrd="6" destOrd="0" presId="urn:microsoft.com/office/officeart/2005/8/layout/vList2"/>
    <dgm:cxn modelId="{5196563C-6B13-443E-96CF-DDB078C5927D}" type="presParOf" srcId="{4328C719-8229-43F1-82B6-75EFF7BE4E0C}" destId="{C2318E2E-FE04-4C8D-8E0D-DD90ABC80B35}" srcOrd="7" destOrd="0" presId="urn:microsoft.com/office/officeart/2005/8/layout/vList2"/>
    <dgm:cxn modelId="{23C35535-C725-4A39-B72F-CD8E79ADEE5B}" type="presParOf" srcId="{4328C719-8229-43F1-82B6-75EFF7BE4E0C}" destId="{23B996B8-6835-4F2F-8D69-A5F97700966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9B04198-70F6-43FD-A18C-15E415A76030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224D7B5-20BC-41D6-9EB7-3444DE9EF49B}">
      <dgm:prSet/>
      <dgm:spPr/>
      <dgm:t>
        <a:bodyPr/>
        <a:lstStyle/>
        <a:p>
          <a:r>
            <a:rPr lang="en-US"/>
            <a:t>Align</a:t>
          </a:r>
        </a:p>
      </dgm:t>
    </dgm:pt>
    <dgm:pt modelId="{E385C46C-F79E-4FDA-B490-3123B648AF62}" type="parTrans" cxnId="{23E0E52D-313E-468B-B7A8-642079507215}">
      <dgm:prSet/>
      <dgm:spPr/>
      <dgm:t>
        <a:bodyPr/>
        <a:lstStyle/>
        <a:p>
          <a:endParaRPr lang="en-US"/>
        </a:p>
      </dgm:t>
    </dgm:pt>
    <dgm:pt modelId="{FBF80C52-0271-4A7F-BDF6-BCBC564774C3}" type="sibTrans" cxnId="{23E0E52D-313E-468B-B7A8-642079507215}">
      <dgm:prSet/>
      <dgm:spPr/>
      <dgm:t>
        <a:bodyPr/>
        <a:lstStyle/>
        <a:p>
          <a:endParaRPr lang="en-US"/>
        </a:p>
      </dgm:t>
    </dgm:pt>
    <dgm:pt modelId="{45DE1FF1-5FA5-4CAA-999E-4BFFB4F54A13}">
      <dgm:prSet/>
      <dgm:spPr/>
      <dgm:t>
        <a:bodyPr/>
        <a:lstStyle/>
        <a:p>
          <a:r>
            <a:rPr lang="en-US"/>
            <a:t>Align with strategic goals (Henderson &amp; Venkatraman, 1993).</a:t>
          </a:r>
        </a:p>
      </dgm:t>
    </dgm:pt>
    <dgm:pt modelId="{A4C79E93-6E4F-46EC-80B6-82A937B0588D}" type="parTrans" cxnId="{019EFACC-543B-406F-BC77-177838C7AC8E}">
      <dgm:prSet/>
      <dgm:spPr/>
      <dgm:t>
        <a:bodyPr/>
        <a:lstStyle/>
        <a:p>
          <a:endParaRPr lang="en-US"/>
        </a:p>
      </dgm:t>
    </dgm:pt>
    <dgm:pt modelId="{FD08AAEC-2D67-48EE-96AB-38D2A2473771}" type="sibTrans" cxnId="{019EFACC-543B-406F-BC77-177838C7AC8E}">
      <dgm:prSet/>
      <dgm:spPr/>
      <dgm:t>
        <a:bodyPr/>
        <a:lstStyle/>
        <a:p>
          <a:endParaRPr lang="en-US"/>
        </a:p>
      </dgm:t>
    </dgm:pt>
    <dgm:pt modelId="{1C0290CB-C71E-4AE5-9A6A-0CFFB6FCDF04}">
      <dgm:prSet/>
      <dgm:spPr/>
      <dgm:t>
        <a:bodyPr/>
        <a:lstStyle/>
        <a:p>
          <a:r>
            <a:rPr lang="en-US"/>
            <a:t>Assess</a:t>
          </a:r>
        </a:p>
      </dgm:t>
    </dgm:pt>
    <dgm:pt modelId="{F1C0E024-E34D-4DAA-9BBA-A8D8270B9C2D}" type="parTrans" cxnId="{27787378-09EE-4A20-9E50-BC0CFE77CC7B}">
      <dgm:prSet/>
      <dgm:spPr/>
      <dgm:t>
        <a:bodyPr/>
        <a:lstStyle/>
        <a:p>
          <a:endParaRPr lang="en-US"/>
        </a:p>
      </dgm:t>
    </dgm:pt>
    <dgm:pt modelId="{CBFF3B1B-A5A5-47D3-8CDE-DD639E9E7FCC}" type="sibTrans" cxnId="{27787378-09EE-4A20-9E50-BC0CFE77CC7B}">
      <dgm:prSet/>
      <dgm:spPr/>
      <dgm:t>
        <a:bodyPr/>
        <a:lstStyle/>
        <a:p>
          <a:endParaRPr lang="en-US"/>
        </a:p>
      </dgm:t>
    </dgm:pt>
    <dgm:pt modelId="{CCC653DA-5A4A-417E-9DEF-C157069A7F4A}">
      <dgm:prSet/>
      <dgm:spPr/>
      <dgm:t>
        <a:bodyPr/>
        <a:lstStyle/>
        <a:p>
          <a:r>
            <a:rPr lang="en-US"/>
            <a:t>Assess scalability, integration, cost, and usability.</a:t>
          </a:r>
        </a:p>
      </dgm:t>
    </dgm:pt>
    <dgm:pt modelId="{8B4A301A-FCCE-4104-9AE7-8DA0FE4804D0}" type="parTrans" cxnId="{608F69BB-8E27-4CF1-AAB8-BA2D4A57E1FB}">
      <dgm:prSet/>
      <dgm:spPr/>
      <dgm:t>
        <a:bodyPr/>
        <a:lstStyle/>
        <a:p>
          <a:endParaRPr lang="en-US"/>
        </a:p>
      </dgm:t>
    </dgm:pt>
    <dgm:pt modelId="{2B7D2DD8-A44C-4A3E-B7CE-55F27E3BB62E}" type="sibTrans" cxnId="{608F69BB-8E27-4CF1-AAB8-BA2D4A57E1FB}">
      <dgm:prSet/>
      <dgm:spPr/>
      <dgm:t>
        <a:bodyPr/>
        <a:lstStyle/>
        <a:p>
          <a:endParaRPr lang="en-US"/>
        </a:p>
      </dgm:t>
    </dgm:pt>
    <dgm:pt modelId="{A1FB76B6-9AFF-43FF-AE03-D3AA87D7083D}">
      <dgm:prSet/>
      <dgm:spPr/>
      <dgm:t>
        <a:bodyPr/>
        <a:lstStyle/>
        <a:p>
          <a:r>
            <a:rPr lang="en-US"/>
            <a:t>Plan</a:t>
          </a:r>
        </a:p>
      </dgm:t>
    </dgm:pt>
    <dgm:pt modelId="{5F10BDBB-6F1A-4115-A89B-7305E3527E95}" type="parTrans" cxnId="{0AEBF88D-DC4C-4B93-B09A-B82A22D804D3}">
      <dgm:prSet/>
      <dgm:spPr/>
      <dgm:t>
        <a:bodyPr/>
        <a:lstStyle/>
        <a:p>
          <a:endParaRPr lang="en-US"/>
        </a:p>
      </dgm:t>
    </dgm:pt>
    <dgm:pt modelId="{53B61A47-DEDE-4DE2-BDC7-CFB859031E56}" type="sibTrans" cxnId="{0AEBF88D-DC4C-4B93-B09A-B82A22D804D3}">
      <dgm:prSet/>
      <dgm:spPr/>
      <dgm:t>
        <a:bodyPr/>
        <a:lstStyle/>
        <a:p>
          <a:endParaRPr lang="en-US"/>
        </a:p>
      </dgm:t>
    </dgm:pt>
    <dgm:pt modelId="{B97F7A77-DED1-4A90-9475-A193DAAA099C}">
      <dgm:prSet/>
      <dgm:spPr/>
      <dgm:t>
        <a:bodyPr/>
        <a:lstStyle/>
        <a:p>
          <a:r>
            <a:rPr lang="en-US"/>
            <a:t>Plan for change management and user adoption (Kotter, 2012).</a:t>
          </a:r>
        </a:p>
      </dgm:t>
    </dgm:pt>
    <dgm:pt modelId="{66EC40FE-9B1B-4F03-A907-2586794AD3CB}" type="parTrans" cxnId="{118BBAFE-216A-437A-B463-40E6BC97B207}">
      <dgm:prSet/>
      <dgm:spPr/>
      <dgm:t>
        <a:bodyPr/>
        <a:lstStyle/>
        <a:p>
          <a:endParaRPr lang="en-US"/>
        </a:p>
      </dgm:t>
    </dgm:pt>
    <dgm:pt modelId="{F333234A-3F5B-4D79-B074-2DDD8E4C1646}" type="sibTrans" cxnId="{118BBAFE-216A-437A-B463-40E6BC97B207}">
      <dgm:prSet/>
      <dgm:spPr/>
      <dgm:t>
        <a:bodyPr/>
        <a:lstStyle/>
        <a:p>
          <a:endParaRPr lang="en-US"/>
        </a:p>
      </dgm:t>
    </dgm:pt>
    <dgm:pt modelId="{16AAEB12-0CD2-42D3-B3C8-C242FFB1E2CA}" type="pres">
      <dgm:prSet presAssocID="{79B04198-70F6-43FD-A18C-15E415A76030}" presName="Name0" presStyleCnt="0">
        <dgm:presLayoutVars>
          <dgm:dir/>
          <dgm:animLvl val="lvl"/>
          <dgm:resizeHandles val="exact"/>
        </dgm:presLayoutVars>
      </dgm:prSet>
      <dgm:spPr/>
    </dgm:pt>
    <dgm:pt modelId="{3CF1A5B7-DA16-43E2-9C48-F2A11B123261}" type="pres">
      <dgm:prSet presAssocID="{3224D7B5-20BC-41D6-9EB7-3444DE9EF49B}" presName="linNode" presStyleCnt="0"/>
      <dgm:spPr/>
    </dgm:pt>
    <dgm:pt modelId="{92B9EC46-49C5-4CAC-9682-AFEBBEBED273}" type="pres">
      <dgm:prSet presAssocID="{3224D7B5-20BC-41D6-9EB7-3444DE9EF49B}" presName="parentText" presStyleLbl="solidFgAcc1" presStyleIdx="0" presStyleCnt="3">
        <dgm:presLayoutVars>
          <dgm:chMax val="1"/>
          <dgm:bulletEnabled/>
        </dgm:presLayoutVars>
      </dgm:prSet>
      <dgm:spPr/>
    </dgm:pt>
    <dgm:pt modelId="{58D904DF-FBFF-4D8D-9F73-F59F1A967377}" type="pres">
      <dgm:prSet presAssocID="{3224D7B5-20BC-41D6-9EB7-3444DE9EF49B}" presName="descendantText" presStyleLbl="alignNode1" presStyleIdx="0" presStyleCnt="3">
        <dgm:presLayoutVars>
          <dgm:bulletEnabled/>
        </dgm:presLayoutVars>
      </dgm:prSet>
      <dgm:spPr/>
    </dgm:pt>
    <dgm:pt modelId="{7D22A433-1961-4C5E-AF6F-0AB2C5DD27A1}" type="pres">
      <dgm:prSet presAssocID="{FBF80C52-0271-4A7F-BDF6-BCBC564774C3}" presName="sp" presStyleCnt="0"/>
      <dgm:spPr/>
    </dgm:pt>
    <dgm:pt modelId="{D1781ED4-3397-4F1C-9A3D-075E5EB15460}" type="pres">
      <dgm:prSet presAssocID="{1C0290CB-C71E-4AE5-9A6A-0CFFB6FCDF04}" presName="linNode" presStyleCnt="0"/>
      <dgm:spPr/>
    </dgm:pt>
    <dgm:pt modelId="{C58E348B-6C86-4847-90B0-61C88F72FBD3}" type="pres">
      <dgm:prSet presAssocID="{1C0290CB-C71E-4AE5-9A6A-0CFFB6FCDF04}" presName="parentText" presStyleLbl="solidFgAcc1" presStyleIdx="1" presStyleCnt="3">
        <dgm:presLayoutVars>
          <dgm:chMax val="1"/>
          <dgm:bulletEnabled/>
        </dgm:presLayoutVars>
      </dgm:prSet>
      <dgm:spPr/>
    </dgm:pt>
    <dgm:pt modelId="{E61BB029-ACC9-4039-809B-83E7050B4305}" type="pres">
      <dgm:prSet presAssocID="{1C0290CB-C71E-4AE5-9A6A-0CFFB6FCDF04}" presName="descendantText" presStyleLbl="alignNode1" presStyleIdx="1" presStyleCnt="3">
        <dgm:presLayoutVars>
          <dgm:bulletEnabled/>
        </dgm:presLayoutVars>
      </dgm:prSet>
      <dgm:spPr/>
    </dgm:pt>
    <dgm:pt modelId="{E3C4F1F7-518C-4517-B73A-2DF09A3385F3}" type="pres">
      <dgm:prSet presAssocID="{CBFF3B1B-A5A5-47D3-8CDE-DD639E9E7FCC}" presName="sp" presStyleCnt="0"/>
      <dgm:spPr/>
    </dgm:pt>
    <dgm:pt modelId="{621D7503-F942-4BE2-AC13-F6B327EB4DE4}" type="pres">
      <dgm:prSet presAssocID="{A1FB76B6-9AFF-43FF-AE03-D3AA87D7083D}" presName="linNode" presStyleCnt="0"/>
      <dgm:spPr/>
    </dgm:pt>
    <dgm:pt modelId="{8696549C-9E2C-46D8-9720-CDF7C9E5EE6A}" type="pres">
      <dgm:prSet presAssocID="{A1FB76B6-9AFF-43FF-AE03-D3AA87D7083D}" presName="parentText" presStyleLbl="solidFgAcc1" presStyleIdx="2" presStyleCnt="3">
        <dgm:presLayoutVars>
          <dgm:chMax val="1"/>
          <dgm:bulletEnabled/>
        </dgm:presLayoutVars>
      </dgm:prSet>
      <dgm:spPr/>
    </dgm:pt>
    <dgm:pt modelId="{5CE53983-6BC2-4662-820A-5076AC801EF2}" type="pres">
      <dgm:prSet presAssocID="{A1FB76B6-9AFF-43FF-AE03-D3AA87D7083D}" presName="descendantText" presStyleLbl="alignNode1" presStyleIdx="2" presStyleCnt="3">
        <dgm:presLayoutVars>
          <dgm:bulletEnabled/>
        </dgm:presLayoutVars>
      </dgm:prSet>
      <dgm:spPr/>
    </dgm:pt>
  </dgm:ptLst>
  <dgm:cxnLst>
    <dgm:cxn modelId="{8DCCA61F-51D0-4E11-9A4D-FF9A6251C01C}" type="presOf" srcId="{3224D7B5-20BC-41D6-9EB7-3444DE9EF49B}" destId="{92B9EC46-49C5-4CAC-9682-AFEBBEBED273}" srcOrd="0" destOrd="0" presId="urn:microsoft.com/office/officeart/2016/7/layout/VerticalHollowActionList"/>
    <dgm:cxn modelId="{23E0E52D-313E-468B-B7A8-642079507215}" srcId="{79B04198-70F6-43FD-A18C-15E415A76030}" destId="{3224D7B5-20BC-41D6-9EB7-3444DE9EF49B}" srcOrd="0" destOrd="0" parTransId="{E385C46C-F79E-4FDA-B490-3123B648AF62}" sibTransId="{FBF80C52-0271-4A7F-BDF6-BCBC564774C3}"/>
    <dgm:cxn modelId="{E911E152-17FB-43AC-9E61-5FADCE16425A}" type="presOf" srcId="{45DE1FF1-5FA5-4CAA-999E-4BFFB4F54A13}" destId="{58D904DF-FBFF-4D8D-9F73-F59F1A967377}" srcOrd="0" destOrd="0" presId="urn:microsoft.com/office/officeart/2016/7/layout/VerticalHollowActionList"/>
    <dgm:cxn modelId="{6341905E-16F3-4675-97F1-7A214F54BA84}" type="presOf" srcId="{A1FB76B6-9AFF-43FF-AE03-D3AA87D7083D}" destId="{8696549C-9E2C-46D8-9720-CDF7C9E5EE6A}" srcOrd="0" destOrd="0" presId="urn:microsoft.com/office/officeart/2016/7/layout/VerticalHollowActionList"/>
    <dgm:cxn modelId="{27787378-09EE-4A20-9E50-BC0CFE77CC7B}" srcId="{79B04198-70F6-43FD-A18C-15E415A76030}" destId="{1C0290CB-C71E-4AE5-9A6A-0CFFB6FCDF04}" srcOrd="1" destOrd="0" parTransId="{F1C0E024-E34D-4DAA-9BBA-A8D8270B9C2D}" sibTransId="{CBFF3B1B-A5A5-47D3-8CDE-DD639E9E7FCC}"/>
    <dgm:cxn modelId="{6002EF82-9D1D-41DE-8D90-6287E3CA15A8}" type="presOf" srcId="{79B04198-70F6-43FD-A18C-15E415A76030}" destId="{16AAEB12-0CD2-42D3-B3C8-C242FFB1E2CA}" srcOrd="0" destOrd="0" presId="urn:microsoft.com/office/officeart/2016/7/layout/VerticalHollowActionList"/>
    <dgm:cxn modelId="{A226E086-C237-4300-8534-A1192D877983}" type="presOf" srcId="{1C0290CB-C71E-4AE5-9A6A-0CFFB6FCDF04}" destId="{C58E348B-6C86-4847-90B0-61C88F72FBD3}" srcOrd="0" destOrd="0" presId="urn:microsoft.com/office/officeart/2016/7/layout/VerticalHollowActionList"/>
    <dgm:cxn modelId="{C20E528B-A23B-4DC2-8266-A30E20723B77}" type="presOf" srcId="{CCC653DA-5A4A-417E-9DEF-C157069A7F4A}" destId="{E61BB029-ACC9-4039-809B-83E7050B4305}" srcOrd="0" destOrd="0" presId="urn:microsoft.com/office/officeart/2016/7/layout/VerticalHollowActionList"/>
    <dgm:cxn modelId="{0AEBF88D-DC4C-4B93-B09A-B82A22D804D3}" srcId="{79B04198-70F6-43FD-A18C-15E415A76030}" destId="{A1FB76B6-9AFF-43FF-AE03-D3AA87D7083D}" srcOrd="2" destOrd="0" parTransId="{5F10BDBB-6F1A-4115-A89B-7305E3527E95}" sibTransId="{53B61A47-DEDE-4DE2-BDC7-CFB859031E56}"/>
    <dgm:cxn modelId="{608F69BB-8E27-4CF1-AAB8-BA2D4A57E1FB}" srcId="{1C0290CB-C71E-4AE5-9A6A-0CFFB6FCDF04}" destId="{CCC653DA-5A4A-417E-9DEF-C157069A7F4A}" srcOrd="0" destOrd="0" parTransId="{8B4A301A-FCCE-4104-9AE7-8DA0FE4804D0}" sibTransId="{2B7D2DD8-A44C-4A3E-B7CE-55F27E3BB62E}"/>
    <dgm:cxn modelId="{ECA6DAC1-50A3-45A0-A04D-F81CC3D0104D}" type="presOf" srcId="{B97F7A77-DED1-4A90-9475-A193DAAA099C}" destId="{5CE53983-6BC2-4662-820A-5076AC801EF2}" srcOrd="0" destOrd="0" presId="urn:microsoft.com/office/officeart/2016/7/layout/VerticalHollowActionList"/>
    <dgm:cxn modelId="{019EFACC-543B-406F-BC77-177838C7AC8E}" srcId="{3224D7B5-20BC-41D6-9EB7-3444DE9EF49B}" destId="{45DE1FF1-5FA5-4CAA-999E-4BFFB4F54A13}" srcOrd="0" destOrd="0" parTransId="{A4C79E93-6E4F-46EC-80B6-82A937B0588D}" sibTransId="{FD08AAEC-2D67-48EE-96AB-38D2A2473771}"/>
    <dgm:cxn modelId="{118BBAFE-216A-437A-B463-40E6BC97B207}" srcId="{A1FB76B6-9AFF-43FF-AE03-D3AA87D7083D}" destId="{B97F7A77-DED1-4A90-9475-A193DAAA099C}" srcOrd="0" destOrd="0" parTransId="{66EC40FE-9B1B-4F03-A907-2586794AD3CB}" sibTransId="{F333234A-3F5B-4D79-B074-2DDD8E4C1646}"/>
    <dgm:cxn modelId="{FF822EF6-809C-4B2E-8078-1A2BC3EDC25D}" type="presParOf" srcId="{16AAEB12-0CD2-42D3-B3C8-C242FFB1E2CA}" destId="{3CF1A5B7-DA16-43E2-9C48-F2A11B123261}" srcOrd="0" destOrd="0" presId="urn:microsoft.com/office/officeart/2016/7/layout/VerticalHollowActionList"/>
    <dgm:cxn modelId="{10E9802B-602B-41A1-9F44-184831C07006}" type="presParOf" srcId="{3CF1A5B7-DA16-43E2-9C48-F2A11B123261}" destId="{92B9EC46-49C5-4CAC-9682-AFEBBEBED273}" srcOrd="0" destOrd="0" presId="urn:microsoft.com/office/officeart/2016/7/layout/VerticalHollowActionList"/>
    <dgm:cxn modelId="{EEDB8C8D-46B0-47D1-95C7-D469471AFF9D}" type="presParOf" srcId="{3CF1A5B7-DA16-43E2-9C48-F2A11B123261}" destId="{58D904DF-FBFF-4D8D-9F73-F59F1A967377}" srcOrd="1" destOrd="0" presId="urn:microsoft.com/office/officeart/2016/7/layout/VerticalHollowActionList"/>
    <dgm:cxn modelId="{23B50C96-02E0-45C2-B93D-C7E22A7CCFB7}" type="presParOf" srcId="{16AAEB12-0CD2-42D3-B3C8-C242FFB1E2CA}" destId="{7D22A433-1961-4C5E-AF6F-0AB2C5DD27A1}" srcOrd="1" destOrd="0" presId="urn:microsoft.com/office/officeart/2016/7/layout/VerticalHollowActionList"/>
    <dgm:cxn modelId="{22EA8CF2-C7D3-480A-88CF-0477B8191CE3}" type="presParOf" srcId="{16AAEB12-0CD2-42D3-B3C8-C242FFB1E2CA}" destId="{D1781ED4-3397-4F1C-9A3D-075E5EB15460}" srcOrd="2" destOrd="0" presId="urn:microsoft.com/office/officeart/2016/7/layout/VerticalHollowActionList"/>
    <dgm:cxn modelId="{6A95B012-29B4-42B0-8B3D-D175EF2B1703}" type="presParOf" srcId="{D1781ED4-3397-4F1C-9A3D-075E5EB15460}" destId="{C58E348B-6C86-4847-90B0-61C88F72FBD3}" srcOrd="0" destOrd="0" presId="urn:microsoft.com/office/officeart/2016/7/layout/VerticalHollowActionList"/>
    <dgm:cxn modelId="{FBA634E7-0FE1-4470-BB0E-C59D6BD8EA11}" type="presParOf" srcId="{D1781ED4-3397-4F1C-9A3D-075E5EB15460}" destId="{E61BB029-ACC9-4039-809B-83E7050B4305}" srcOrd="1" destOrd="0" presId="urn:microsoft.com/office/officeart/2016/7/layout/VerticalHollowActionList"/>
    <dgm:cxn modelId="{F87B13DD-DA3E-46C9-9736-B9E13BAD4227}" type="presParOf" srcId="{16AAEB12-0CD2-42D3-B3C8-C242FFB1E2CA}" destId="{E3C4F1F7-518C-4517-B73A-2DF09A3385F3}" srcOrd="3" destOrd="0" presId="urn:microsoft.com/office/officeart/2016/7/layout/VerticalHollowActionList"/>
    <dgm:cxn modelId="{7EB77217-CAE1-4F63-A4DE-BA663D76A267}" type="presParOf" srcId="{16AAEB12-0CD2-42D3-B3C8-C242FFB1E2CA}" destId="{621D7503-F942-4BE2-AC13-F6B327EB4DE4}" srcOrd="4" destOrd="0" presId="urn:microsoft.com/office/officeart/2016/7/layout/VerticalHollowActionList"/>
    <dgm:cxn modelId="{46BDF79B-4BEC-49BB-A75C-B213452EA40C}" type="presParOf" srcId="{621D7503-F942-4BE2-AC13-F6B327EB4DE4}" destId="{8696549C-9E2C-46D8-9720-CDF7C9E5EE6A}" srcOrd="0" destOrd="0" presId="urn:microsoft.com/office/officeart/2016/7/layout/VerticalHollowActionList"/>
    <dgm:cxn modelId="{2B0263F6-5037-4549-9E25-33B41641350C}" type="presParOf" srcId="{621D7503-F942-4BE2-AC13-F6B327EB4DE4}" destId="{5CE53983-6BC2-4662-820A-5076AC801EF2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2812A8D-9777-49E3-A945-C335179AFB8B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AC31B5CC-7AFC-4156-858A-91F502B33E5F}">
      <dgm:prSet/>
      <dgm:spPr/>
      <dgm:t>
        <a:bodyPr/>
        <a:lstStyle/>
        <a:p>
          <a:r>
            <a:rPr lang="en-US"/>
            <a:t>Comprehensive ERP + EAM + FSM for complex operations (IFS, 2023).</a:t>
          </a:r>
        </a:p>
      </dgm:t>
    </dgm:pt>
    <dgm:pt modelId="{F8E31391-AAD4-4CBF-A7F1-C2782D177700}" type="parTrans" cxnId="{BDFB3EDC-C6CC-4D8B-8725-93F183AE2159}">
      <dgm:prSet/>
      <dgm:spPr/>
      <dgm:t>
        <a:bodyPr/>
        <a:lstStyle/>
        <a:p>
          <a:endParaRPr lang="en-US"/>
        </a:p>
      </dgm:t>
    </dgm:pt>
    <dgm:pt modelId="{5E84D111-7230-4ADC-832A-CF8E749ED8CA}" type="sibTrans" cxnId="{BDFB3EDC-C6CC-4D8B-8725-93F183AE2159}">
      <dgm:prSet/>
      <dgm:spPr/>
      <dgm:t>
        <a:bodyPr/>
        <a:lstStyle/>
        <a:p>
          <a:endParaRPr lang="en-US"/>
        </a:p>
      </dgm:t>
    </dgm:pt>
    <dgm:pt modelId="{16B327AB-63BA-4F30-8261-7BC340F48076}">
      <dgm:prSet/>
      <dgm:spPr/>
      <dgm:t>
        <a:bodyPr/>
        <a:lstStyle/>
        <a:p>
          <a:r>
            <a:rPr lang="en-US"/>
            <a:t>Strong in manufacturing, asset management, and service industries.</a:t>
          </a:r>
        </a:p>
      </dgm:t>
    </dgm:pt>
    <dgm:pt modelId="{A4F5527F-1EB0-4B7C-9FC3-A7DFC1F8268F}" type="parTrans" cxnId="{831D6987-445F-4DDF-BB4A-0003EDDA99D3}">
      <dgm:prSet/>
      <dgm:spPr/>
      <dgm:t>
        <a:bodyPr/>
        <a:lstStyle/>
        <a:p>
          <a:endParaRPr lang="en-US"/>
        </a:p>
      </dgm:t>
    </dgm:pt>
    <dgm:pt modelId="{4F3C50D7-BBD3-4F03-8734-9B7ADB3AAAAF}" type="sibTrans" cxnId="{831D6987-445F-4DDF-BB4A-0003EDDA99D3}">
      <dgm:prSet/>
      <dgm:spPr/>
      <dgm:t>
        <a:bodyPr/>
        <a:lstStyle/>
        <a:p>
          <a:endParaRPr lang="en-US"/>
        </a:p>
      </dgm:t>
    </dgm:pt>
    <dgm:pt modelId="{F08A0515-07BF-4694-ACFA-8BA7EECDAB84}">
      <dgm:prSet/>
      <dgm:spPr/>
      <dgm:t>
        <a:bodyPr/>
        <a:lstStyle/>
        <a:p>
          <a:r>
            <a:rPr lang="en-US"/>
            <a:t>Limitation: complexity and implementation time.</a:t>
          </a:r>
        </a:p>
      </dgm:t>
    </dgm:pt>
    <dgm:pt modelId="{03D13BAE-A45C-415B-9293-8B33DA5635D5}" type="parTrans" cxnId="{9094DC8C-9F7B-4D5F-8996-B99DC0519A0F}">
      <dgm:prSet/>
      <dgm:spPr/>
      <dgm:t>
        <a:bodyPr/>
        <a:lstStyle/>
        <a:p>
          <a:endParaRPr lang="en-US"/>
        </a:p>
      </dgm:t>
    </dgm:pt>
    <dgm:pt modelId="{80309FB7-0022-4CFD-9DFC-7B7C34B1DEFD}" type="sibTrans" cxnId="{9094DC8C-9F7B-4D5F-8996-B99DC0519A0F}">
      <dgm:prSet/>
      <dgm:spPr/>
      <dgm:t>
        <a:bodyPr/>
        <a:lstStyle/>
        <a:p>
          <a:endParaRPr lang="en-US"/>
        </a:p>
      </dgm:t>
    </dgm:pt>
    <dgm:pt modelId="{9E4FEE03-8B8A-49BD-B677-6A678500E9A0}" type="pres">
      <dgm:prSet presAssocID="{B2812A8D-9777-49E3-A945-C335179AFB8B}" presName="vert0" presStyleCnt="0">
        <dgm:presLayoutVars>
          <dgm:dir/>
          <dgm:animOne val="branch"/>
          <dgm:animLvl val="lvl"/>
        </dgm:presLayoutVars>
      </dgm:prSet>
      <dgm:spPr/>
    </dgm:pt>
    <dgm:pt modelId="{B38D1636-B343-4908-BF0C-E1BABACD8582}" type="pres">
      <dgm:prSet presAssocID="{AC31B5CC-7AFC-4156-858A-91F502B33E5F}" presName="thickLine" presStyleLbl="alignNode1" presStyleIdx="0" presStyleCnt="3"/>
      <dgm:spPr/>
    </dgm:pt>
    <dgm:pt modelId="{96A95383-05B2-4826-88A8-DB87ABB61DBC}" type="pres">
      <dgm:prSet presAssocID="{AC31B5CC-7AFC-4156-858A-91F502B33E5F}" presName="horz1" presStyleCnt="0"/>
      <dgm:spPr/>
    </dgm:pt>
    <dgm:pt modelId="{5D10575F-9E4C-4F3D-B039-C39F4F9669F2}" type="pres">
      <dgm:prSet presAssocID="{AC31B5CC-7AFC-4156-858A-91F502B33E5F}" presName="tx1" presStyleLbl="revTx" presStyleIdx="0" presStyleCnt="3"/>
      <dgm:spPr/>
    </dgm:pt>
    <dgm:pt modelId="{9173F77B-0A86-4FE8-BF3B-EF929D72E62C}" type="pres">
      <dgm:prSet presAssocID="{AC31B5CC-7AFC-4156-858A-91F502B33E5F}" presName="vert1" presStyleCnt="0"/>
      <dgm:spPr/>
    </dgm:pt>
    <dgm:pt modelId="{93BD8BA0-0DDE-41F1-B1C6-4C8F1D3B5AF8}" type="pres">
      <dgm:prSet presAssocID="{16B327AB-63BA-4F30-8261-7BC340F48076}" presName="thickLine" presStyleLbl="alignNode1" presStyleIdx="1" presStyleCnt="3"/>
      <dgm:spPr/>
    </dgm:pt>
    <dgm:pt modelId="{861E6AFB-4F56-49A1-9E05-555531D6D4AE}" type="pres">
      <dgm:prSet presAssocID="{16B327AB-63BA-4F30-8261-7BC340F48076}" presName="horz1" presStyleCnt="0"/>
      <dgm:spPr/>
    </dgm:pt>
    <dgm:pt modelId="{1C0ADCBC-F6F4-439D-9062-0BB2B3E86E68}" type="pres">
      <dgm:prSet presAssocID="{16B327AB-63BA-4F30-8261-7BC340F48076}" presName="tx1" presStyleLbl="revTx" presStyleIdx="1" presStyleCnt="3"/>
      <dgm:spPr/>
    </dgm:pt>
    <dgm:pt modelId="{DEF0051D-7E4D-416A-AB96-2CF25B371A2D}" type="pres">
      <dgm:prSet presAssocID="{16B327AB-63BA-4F30-8261-7BC340F48076}" presName="vert1" presStyleCnt="0"/>
      <dgm:spPr/>
    </dgm:pt>
    <dgm:pt modelId="{482DF8FD-9922-4250-BC95-DBB548FC9182}" type="pres">
      <dgm:prSet presAssocID="{F08A0515-07BF-4694-ACFA-8BA7EECDAB84}" presName="thickLine" presStyleLbl="alignNode1" presStyleIdx="2" presStyleCnt="3"/>
      <dgm:spPr/>
    </dgm:pt>
    <dgm:pt modelId="{0F3C6DEB-C2CF-418B-928D-FF601DF6E18D}" type="pres">
      <dgm:prSet presAssocID="{F08A0515-07BF-4694-ACFA-8BA7EECDAB84}" presName="horz1" presStyleCnt="0"/>
      <dgm:spPr/>
    </dgm:pt>
    <dgm:pt modelId="{992FF11F-4603-434C-8CC9-2FD7A5CF4CDA}" type="pres">
      <dgm:prSet presAssocID="{F08A0515-07BF-4694-ACFA-8BA7EECDAB84}" presName="tx1" presStyleLbl="revTx" presStyleIdx="2" presStyleCnt="3"/>
      <dgm:spPr/>
    </dgm:pt>
    <dgm:pt modelId="{738DA104-6D52-40DF-816E-C8644F5CC5B2}" type="pres">
      <dgm:prSet presAssocID="{F08A0515-07BF-4694-ACFA-8BA7EECDAB84}" presName="vert1" presStyleCnt="0"/>
      <dgm:spPr/>
    </dgm:pt>
  </dgm:ptLst>
  <dgm:cxnLst>
    <dgm:cxn modelId="{5EA39E33-D8F5-4DE6-975D-23FA4336C7A9}" type="presOf" srcId="{B2812A8D-9777-49E3-A945-C335179AFB8B}" destId="{9E4FEE03-8B8A-49BD-B677-6A678500E9A0}" srcOrd="0" destOrd="0" presId="urn:microsoft.com/office/officeart/2008/layout/LinedList"/>
    <dgm:cxn modelId="{A1EADE71-BA3D-4ACF-BCB9-5B28AE4ADB36}" type="presOf" srcId="{F08A0515-07BF-4694-ACFA-8BA7EECDAB84}" destId="{992FF11F-4603-434C-8CC9-2FD7A5CF4CDA}" srcOrd="0" destOrd="0" presId="urn:microsoft.com/office/officeart/2008/layout/LinedList"/>
    <dgm:cxn modelId="{0529A37B-556F-41AD-A2AC-A3ECFB9BB0AB}" type="presOf" srcId="{AC31B5CC-7AFC-4156-858A-91F502B33E5F}" destId="{5D10575F-9E4C-4F3D-B039-C39F4F9669F2}" srcOrd="0" destOrd="0" presId="urn:microsoft.com/office/officeart/2008/layout/LinedList"/>
    <dgm:cxn modelId="{831D6987-445F-4DDF-BB4A-0003EDDA99D3}" srcId="{B2812A8D-9777-49E3-A945-C335179AFB8B}" destId="{16B327AB-63BA-4F30-8261-7BC340F48076}" srcOrd="1" destOrd="0" parTransId="{A4F5527F-1EB0-4B7C-9FC3-A7DFC1F8268F}" sibTransId="{4F3C50D7-BBD3-4F03-8734-9B7ADB3AAAAF}"/>
    <dgm:cxn modelId="{9094DC8C-9F7B-4D5F-8996-B99DC0519A0F}" srcId="{B2812A8D-9777-49E3-A945-C335179AFB8B}" destId="{F08A0515-07BF-4694-ACFA-8BA7EECDAB84}" srcOrd="2" destOrd="0" parTransId="{03D13BAE-A45C-415B-9293-8B33DA5635D5}" sibTransId="{80309FB7-0022-4CFD-9DFC-7B7C34B1DEFD}"/>
    <dgm:cxn modelId="{BDFB3EDC-C6CC-4D8B-8725-93F183AE2159}" srcId="{B2812A8D-9777-49E3-A945-C335179AFB8B}" destId="{AC31B5CC-7AFC-4156-858A-91F502B33E5F}" srcOrd="0" destOrd="0" parTransId="{F8E31391-AAD4-4CBF-A7F1-C2782D177700}" sibTransId="{5E84D111-7230-4ADC-832A-CF8E749ED8CA}"/>
    <dgm:cxn modelId="{9F6BD4FF-5AD2-4888-9757-7E13833B40A7}" type="presOf" srcId="{16B327AB-63BA-4F30-8261-7BC340F48076}" destId="{1C0ADCBC-F6F4-439D-9062-0BB2B3E86E68}" srcOrd="0" destOrd="0" presId="urn:microsoft.com/office/officeart/2008/layout/LinedList"/>
    <dgm:cxn modelId="{1FC704DB-DE6E-4239-81DC-2482350BFB0F}" type="presParOf" srcId="{9E4FEE03-8B8A-49BD-B677-6A678500E9A0}" destId="{B38D1636-B343-4908-BF0C-E1BABACD8582}" srcOrd="0" destOrd="0" presId="urn:microsoft.com/office/officeart/2008/layout/LinedList"/>
    <dgm:cxn modelId="{2607911A-8C95-438E-8C5F-4DE0E47C8627}" type="presParOf" srcId="{9E4FEE03-8B8A-49BD-B677-6A678500E9A0}" destId="{96A95383-05B2-4826-88A8-DB87ABB61DBC}" srcOrd="1" destOrd="0" presId="urn:microsoft.com/office/officeart/2008/layout/LinedList"/>
    <dgm:cxn modelId="{47EB7B57-95D9-4F85-B6AD-DA52BB19AA27}" type="presParOf" srcId="{96A95383-05B2-4826-88A8-DB87ABB61DBC}" destId="{5D10575F-9E4C-4F3D-B039-C39F4F9669F2}" srcOrd="0" destOrd="0" presId="urn:microsoft.com/office/officeart/2008/layout/LinedList"/>
    <dgm:cxn modelId="{85C951B8-3510-471E-8B14-F09FEA5151F3}" type="presParOf" srcId="{96A95383-05B2-4826-88A8-DB87ABB61DBC}" destId="{9173F77B-0A86-4FE8-BF3B-EF929D72E62C}" srcOrd="1" destOrd="0" presId="urn:microsoft.com/office/officeart/2008/layout/LinedList"/>
    <dgm:cxn modelId="{184EB7CB-3791-4E07-99E4-5A2B8755CA9D}" type="presParOf" srcId="{9E4FEE03-8B8A-49BD-B677-6A678500E9A0}" destId="{93BD8BA0-0DDE-41F1-B1C6-4C8F1D3B5AF8}" srcOrd="2" destOrd="0" presId="urn:microsoft.com/office/officeart/2008/layout/LinedList"/>
    <dgm:cxn modelId="{48EF3D1E-9D65-47C4-A801-324FAC1F1FD4}" type="presParOf" srcId="{9E4FEE03-8B8A-49BD-B677-6A678500E9A0}" destId="{861E6AFB-4F56-49A1-9E05-555531D6D4AE}" srcOrd="3" destOrd="0" presId="urn:microsoft.com/office/officeart/2008/layout/LinedList"/>
    <dgm:cxn modelId="{1C05A8A5-7384-4E4C-989A-6E0453976ABB}" type="presParOf" srcId="{861E6AFB-4F56-49A1-9E05-555531D6D4AE}" destId="{1C0ADCBC-F6F4-439D-9062-0BB2B3E86E68}" srcOrd="0" destOrd="0" presId="urn:microsoft.com/office/officeart/2008/layout/LinedList"/>
    <dgm:cxn modelId="{5997BDA7-2A8C-4117-BD4E-A30D9E464F98}" type="presParOf" srcId="{861E6AFB-4F56-49A1-9E05-555531D6D4AE}" destId="{DEF0051D-7E4D-416A-AB96-2CF25B371A2D}" srcOrd="1" destOrd="0" presId="urn:microsoft.com/office/officeart/2008/layout/LinedList"/>
    <dgm:cxn modelId="{64AD9812-8F38-4764-9671-CB9411E5BB83}" type="presParOf" srcId="{9E4FEE03-8B8A-49BD-B677-6A678500E9A0}" destId="{482DF8FD-9922-4250-BC95-DBB548FC9182}" srcOrd="4" destOrd="0" presId="urn:microsoft.com/office/officeart/2008/layout/LinedList"/>
    <dgm:cxn modelId="{F3E09E98-45B7-4611-AF71-6678EC3A1C01}" type="presParOf" srcId="{9E4FEE03-8B8A-49BD-B677-6A678500E9A0}" destId="{0F3C6DEB-C2CF-418B-928D-FF601DF6E18D}" srcOrd="5" destOrd="0" presId="urn:microsoft.com/office/officeart/2008/layout/LinedList"/>
    <dgm:cxn modelId="{5D5DE348-5080-4D8A-9DEE-D6CEE215D892}" type="presParOf" srcId="{0F3C6DEB-C2CF-418B-928D-FF601DF6E18D}" destId="{992FF11F-4603-434C-8CC9-2FD7A5CF4CDA}" srcOrd="0" destOrd="0" presId="urn:microsoft.com/office/officeart/2008/layout/LinedList"/>
    <dgm:cxn modelId="{0CD4250F-EE85-4B60-B7DD-F9826CF75E10}" type="presParOf" srcId="{0F3C6DEB-C2CF-418B-928D-FF601DF6E18D}" destId="{738DA104-6D52-40DF-816E-C8644F5CC5B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BF182FE-3967-44F6-AAF8-C8617109BF5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69F92BE-761C-4BF5-B70A-9067C1C29E65}">
      <dgm:prSet/>
      <dgm:spPr/>
      <dgm:t>
        <a:bodyPr/>
        <a:lstStyle/>
        <a:p>
          <a:r>
            <a:rPr lang="en-US"/>
            <a:t>Modern ERP tailored for discrete/electronics manufacturing (Epicor, 2023).</a:t>
          </a:r>
        </a:p>
      </dgm:t>
    </dgm:pt>
    <dgm:pt modelId="{B69080C6-E2D4-4745-82CF-43D345D61809}" type="parTrans" cxnId="{FE260039-9A1F-4A39-9A3A-450AA31546F6}">
      <dgm:prSet/>
      <dgm:spPr/>
      <dgm:t>
        <a:bodyPr/>
        <a:lstStyle/>
        <a:p>
          <a:endParaRPr lang="en-US"/>
        </a:p>
      </dgm:t>
    </dgm:pt>
    <dgm:pt modelId="{C93B2772-A45D-4F4F-91FB-5CB2F7AC4E4B}" type="sibTrans" cxnId="{FE260039-9A1F-4A39-9A3A-450AA31546F6}">
      <dgm:prSet/>
      <dgm:spPr/>
      <dgm:t>
        <a:bodyPr/>
        <a:lstStyle/>
        <a:p>
          <a:endParaRPr lang="en-US"/>
        </a:p>
      </dgm:t>
    </dgm:pt>
    <dgm:pt modelId="{5048A747-5D96-4238-A32D-6E01F4959027}">
      <dgm:prSet/>
      <dgm:spPr/>
      <dgm:t>
        <a:bodyPr/>
        <a:lstStyle/>
        <a:p>
          <a:r>
            <a:rPr lang="en-US"/>
            <a:t>Supports compliance, traceability, and configurable workflows.</a:t>
          </a:r>
        </a:p>
      </dgm:t>
    </dgm:pt>
    <dgm:pt modelId="{EC17D311-A80F-4D48-87E8-0D7C844564C5}" type="parTrans" cxnId="{5624444B-AB12-4E8B-88D9-4A14B611C9BD}">
      <dgm:prSet/>
      <dgm:spPr/>
      <dgm:t>
        <a:bodyPr/>
        <a:lstStyle/>
        <a:p>
          <a:endParaRPr lang="en-US"/>
        </a:p>
      </dgm:t>
    </dgm:pt>
    <dgm:pt modelId="{6C1D2C76-7561-42C9-BD1E-2071C739466F}" type="sibTrans" cxnId="{5624444B-AB12-4E8B-88D9-4A14B611C9BD}">
      <dgm:prSet/>
      <dgm:spPr/>
      <dgm:t>
        <a:bodyPr/>
        <a:lstStyle/>
        <a:p>
          <a:endParaRPr lang="en-US"/>
        </a:p>
      </dgm:t>
    </dgm:pt>
    <dgm:pt modelId="{B8A2D2E3-B540-4DA7-AF98-3387B1369BD3}">
      <dgm:prSet/>
      <dgm:spPr/>
      <dgm:t>
        <a:bodyPr/>
        <a:lstStyle/>
        <a:p>
          <a:r>
            <a:rPr lang="en-US"/>
            <a:t>Limitation: may require third-party add-ons for CRM/PLM.</a:t>
          </a:r>
        </a:p>
      </dgm:t>
    </dgm:pt>
    <dgm:pt modelId="{CAAFA04D-29C8-47C1-B5BF-FFF91E20432C}" type="parTrans" cxnId="{3A22C1B2-5654-4A09-A156-18ED7DD6C9DA}">
      <dgm:prSet/>
      <dgm:spPr/>
      <dgm:t>
        <a:bodyPr/>
        <a:lstStyle/>
        <a:p>
          <a:endParaRPr lang="en-US"/>
        </a:p>
      </dgm:t>
    </dgm:pt>
    <dgm:pt modelId="{126893A7-CA02-431C-B567-A7D3ECC0E417}" type="sibTrans" cxnId="{3A22C1B2-5654-4A09-A156-18ED7DD6C9DA}">
      <dgm:prSet/>
      <dgm:spPr/>
      <dgm:t>
        <a:bodyPr/>
        <a:lstStyle/>
        <a:p>
          <a:endParaRPr lang="en-US"/>
        </a:p>
      </dgm:t>
    </dgm:pt>
    <dgm:pt modelId="{56F50282-3850-45E9-A5DC-395F3D5C6AAC}" type="pres">
      <dgm:prSet presAssocID="{ABF182FE-3967-44F6-AAF8-C8617109BF5F}" presName="linear" presStyleCnt="0">
        <dgm:presLayoutVars>
          <dgm:animLvl val="lvl"/>
          <dgm:resizeHandles val="exact"/>
        </dgm:presLayoutVars>
      </dgm:prSet>
      <dgm:spPr/>
    </dgm:pt>
    <dgm:pt modelId="{E9B4779E-4F4C-4315-9EAB-2F4AF4594107}" type="pres">
      <dgm:prSet presAssocID="{269F92BE-761C-4BF5-B70A-9067C1C29E6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1124A9D-3AD2-4349-BEA2-C4A7BE9C35F1}" type="pres">
      <dgm:prSet presAssocID="{C93B2772-A45D-4F4F-91FB-5CB2F7AC4E4B}" presName="spacer" presStyleCnt="0"/>
      <dgm:spPr/>
    </dgm:pt>
    <dgm:pt modelId="{8ED44C5A-0C41-4DBC-BD84-CD1A2CFB4BBD}" type="pres">
      <dgm:prSet presAssocID="{5048A747-5D96-4238-A32D-6E01F495902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BBA6C1B-2563-44C9-B5EF-2F98A6D6B850}" type="pres">
      <dgm:prSet presAssocID="{6C1D2C76-7561-42C9-BD1E-2071C739466F}" presName="spacer" presStyleCnt="0"/>
      <dgm:spPr/>
    </dgm:pt>
    <dgm:pt modelId="{D802B645-E481-475E-87C4-E51598DB4D2C}" type="pres">
      <dgm:prSet presAssocID="{B8A2D2E3-B540-4DA7-AF98-3387B1369BD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E260039-9A1F-4A39-9A3A-450AA31546F6}" srcId="{ABF182FE-3967-44F6-AAF8-C8617109BF5F}" destId="{269F92BE-761C-4BF5-B70A-9067C1C29E65}" srcOrd="0" destOrd="0" parTransId="{B69080C6-E2D4-4745-82CF-43D345D61809}" sibTransId="{C93B2772-A45D-4F4F-91FB-5CB2F7AC4E4B}"/>
    <dgm:cxn modelId="{5624444B-AB12-4E8B-88D9-4A14B611C9BD}" srcId="{ABF182FE-3967-44F6-AAF8-C8617109BF5F}" destId="{5048A747-5D96-4238-A32D-6E01F4959027}" srcOrd="1" destOrd="0" parTransId="{EC17D311-A80F-4D48-87E8-0D7C844564C5}" sibTransId="{6C1D2C76-7561-42C9-BD1E-2071C739466F}"/>
    <dgm:cxn modelId="{5F11619C-D815-4F9C-9A53-EE476B4A1EAB}" type="presOf" srcId="{5048A747-5D96-4238-A32D-6E01F4959027}" destId="{8ED44C5A-0C41-4DBC-BD84-CD1A2CFB4BBD}" srcOrd="0" destOrd="0" presId="urn:microsoft.com/office/officeart/2005/8/layout/vList2"/>
    <dgm:cxn modelId="{4FD5039E-EAF8-4770-AE36-44FA10C24597}" type="presOf" srcId="{B8A2D2E3-B540-4DA7-AF98-3387B1369BD3}" destId="{D802B645-E481-475E-87C4-E51598DB4D2C}" srcOrd="0" destOrd="0" presId="urn:microsoft.com/office/officeart/2005/8/layout/vList2"/>
    <dgm:cxn modelId="{80C6C6A1-C6E3-463F-855E-01D941C85B4E}" type="presOf" srcId="{ABF182FE-3967-44F6-AAF8-C8617109BF5F}" destId="{56F50282-3850-45E9-A5DC-395F3D5C6AAC}" srcOrd="0" destOrd="0" presId="urn:microsoft.com/office/officeart/2005/8/layout/vList2"/>
    <dgm:cxn modelId="{3A22C1B2-5654-4A09-A156-18ED7DD6C9DA}" srcId="{ABF182FE-3967-44F6-AAF8-C8617109BF5F}" destId="{B8A2D2E3-B540-4DA7-AF98-3387B1369BD3}" srcOrd="2" destOrd="0" parTransId="{CAAFA04D-29C8-47C1-B5BF-FFF91E20432C}" sibTransId="{126893A7-CA02-431C-B567-A7D3ECC0E417}"/>
    <dgm:cxn modelId="{5C2266B4-3044-4856-B7B5-BB40301B4897}" type="presOf" srcId="{269F92BE-761C-4BF5-B70A-9067C1C29E65}" destId="{E9B4779E-4F4C-4315-9EAB-2F4AF4594107}" srcOrd="0" destOrd="0" presId="urn:microsoft.com/office/officeart/2005/8/layout/vList2"/>
    <dgm:cxn modelId="{4DED880E-663B-4F0B-BB61-ECD236AD8E28}" type="presParOf" srcId="{56F50282-3850-45E9-A5DC-395F3D5C6AAC}" destId="{E9B4779E-4F4C-4315-9EAB-2F4AF4594107}" srcOrd="0" destOrd="0" presId="urn:microsoft.com/office/officeart/2005/8/layout/vList2"/>
    <dgm:cxn modelId="{1815996B-202C-4AC6-806F-4B6AA04EAC83}" type="presParOf" srcId="{56F50282-3850-45E9-A5DC-395F3D5C6AAC}" destId="{51124A9D-3AD2-4349-BEA2-C4A7BE9C35F1}" srcOrd="1" destOrd="0" presId="urn:microsoft.com/office/officeart/2005/8/layout/vList2"/>
    <dgm:cxn modelId="{FA05FA27-14FA-42C4-8E6D-08AC2AC8D2FB}" type="presParOf" srcId="{56F50282-3850-45E9-A5DC-395F3D5C6AAC}" destId="{8ED44C5A-0C41-4DBC-BD84-CD1A2CFB4BBD}" srcOrd="2" destOrd="0" presId="urn:microsoft.com/office/officeart/2005/8/layout/vList2"/>
    <dgm:cxn modelId="{565A23E3-F9CA-4EA1-95BD-88BC0DAB08B8}" type="presParOf" srcId="{56F50282-3850-45E9-A5DC-395F3D5C6AAC}" destId="{5BBA6C1B-2563-44C9-B5EF-2F98A6D6B850}" srcOrd="3" destOrd="0" presId="urn:microsoft.com/office/officeart/2005/8/layout/vList2"/>
    <dgm:cxn modelId="{0F32C097-7EEF-411E-9F2C-4B337AE19370}" type="presParOf" srcId="{56F50282-3850-45E9-A5DC-395F3D5C6AAC}" destId="{D802B645-E481-475E-87C4-E51598DB4D2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27A8758-BBDA-43D7-BACB-B34108B54974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8FBF3D38-0738-4E15-9E63-D8D2EBF7B9FC}">
      <dgm:prSet/>
      <dgm:spPr/>
      <dgm:t>
        <a:bodyPr/>
        <a:lstStyle/>
        <a:p>
          <a:r>
            <a:rPr lang="en-US"/>
            <a:t>ERP+MES+QMS for mid-market manufacturers (Dassault Systèmes, 2023).</a:t>
          </a:r>
        </a:p>
      </dgm:t>
    </dgm:pt>
    <dgm:pt modelId="{0BBD43F4-5D73-4F45-9314-53E2F7CCFA98}" type="parTrans" cxnId="{E36464D5-23A9-408F-9401-1E9F3B17EFF5}">
      <dgm:prSet/>
      <dgm:spPr/>
      <dgm:t>
        <a:bodyPr/>
        <a:lstStyle/>
        <a:p>
          <a:endParaRPr lang="en-US"/>
        </a:p>
      </dgm:t>
    </dgm:pt>
    <dgm:pt modelId="{69E6EFBB-7AD2-4A48-BCF7-305C9E286869}" type="sibTrans" cxnId="{E36464D5-23A9-408F-9401-1E9F3B17EFF5}">
      <dgm:prSet/>
      <dgm:spPr/>
      <dgm:t>
        <a:bodyPr/>
        <a:lstStyle/>
        <a:p>
          <a:endParaRPr lang="en-US"/>
        </a:p>
      </dgm:t>
    </dgm:pt>
    <dgm:pt modelId="{621862BA-528F-40DB-9FCF-0B47E8220EA5}">
      <dgm:prSet/>
      <dgm:spPr/>
      <dgm:t>
        <a:bodyPr/>
        <a:lstStyle/>
        <a:p>
          <a:r>
            <a:rPr lang="en-US"/>
            <a:t>Strength in plastics, automotive, and shop-floor integration.</a:t>
          </a:r>
        </a:p>
      </dgm:t>
    </dgm:pt>
    <dgm:pt modelId="{449105B6-0BD9-43AB-8DE9-6D6E2BF2DA67}" type="parTrans" cxnId="{5D9164C6-5A9B-41F4-BBA9-3119C6B91C2D}">
      <dgm:prSet/>
      <dgm:spPr/>
      <dgm:t>
        <a:bodyPr/>
        <a:lstStyle/>
        <a:p>
          <a:endParaRPr lang="en-US"/>
        </a:p>
      </dgm:t>
    </dgm:pt>
    <dgm:pt modelId="{F55ADBA7-CB3D-469E-916B-0BE8FC887511}" type="sibTrans" cxnId="{5D9164C6-5A9B-41F4-BBA9-3119C6B91C2D}">
      <dgm:prSet/>
      <dgm:spPr/>
      <dgm:t>
        <a:bodyPr/>
        <a:lstStyle/>
        <a:p>
          <a:endParaRPr lang="en-US"/>
        </a:p>
      </dgm:t>
    </dgm:pt>
    <dgm:pt modelId="{EBDF0B30-0CEA-42AE-8BF1-F3F91B5AEA09}">
      <dgm:prSet/>
      <dgm:spPr/>
      <dgm:t>
        <a:bodyPr/>
        <a:lstStyle/>
        <a:p>
          <a:r>
            <a:rPr lang="en-US"/>
            <a:t>Limitation: less suited for global enterprises.</a:t>
          </a:r>
        </a:p>
      </dgm:t>
    </dgm:pt>
    <dgm:pt modelId="{9B8421D1-C1B1-4DEE-973E-6813EE6A1403}" type="parTrans" cxnId="{5CB52DCC-C928-44A4-98EE-F00198830223}">
      <dgm:prSet/>
      <dgm:spPr/>
      <dgm:t>
        <a:bodyPr/>
        <a:lstStyle/>
        <a:p>
          <a:endParaRPr lang="en-US"/>
        </a:p>
      </dgm:t>
    </dgm:pt>
    <dgm:pt modelId="{85BF2425-6DC4-4AC5-95E8-369113F3FC4D}" type="sibTrans" cxnId="{5CB52DCC-C928-44A4-98EE-F00198830223}">
      <dgm:prSet/>
      <dgm:spPr/>
      <dgm:t>
        <a:bodyPr/>
        <a:lstStyle/>
        <a:p>
          <a:endParaRPr lang="en-US"/>
        </a:p>
      </dgm:t>
    </dgm:pt>
    <dgm:pt modelId="{840F88E2-7D97-42A0-AEE4-E98561D396C8}" type="pres">
      <dgm:prSet presAssocID="{A27A8758-BBDA-43D7-BACB-B34108B54974}" presName="vert0" presStyleCnt="0">
        <dgm:presLayoutVars>
          <dgm:dir/>
          <dgm:animOne val="branch"/>
          <dgm:animLvl val="lvl"/>
        </dgm:presLayoutVars>
      </dgm:prSet>
      <dgm:spPr/>
    </dgm:pt>
    <dgm:pt modelId="{926C58BA-26A9-46FD-9A5F-0998FEC0DE25}" type="pres">
      <dgm:prSet presAssocID="{8FBF3D38-0738-4E15-9E63-D8D2EBF7B9FC}" presName="thickLine" presStyleLbl="alignNode1" presStyleIdx="0" presStyleCnt="3"/>
      <dgm:spPr/>
    </dgm:pt>
    <dgm:pt modelId="{875E698B-41C5-47B5-ADD6-8F1669FEC226}" type="pres">
      <dgm:prSet presAssocID="{8FBF3D38-0738-4E15-9E63-D8D2EBF7B9FC}" presName="horz1" presStyleCnt="0"/>
      <dgm:spPr/>
    </dgm:pt>
    <dgm:pt modelId="{C267E315-AADE-4734-8464-1C9FC3AF9228}" type="pres">
      <dgm:prSet presAssocID="{8FBF3D38-0738-4E15-9E63-D8D2EBF7B9FC}" presName="tx1" presStyleLbl="revTx" presStyleIdx="0" presStyleCnt="3"/>
      <dgm:spPr/>
    </dgm:pt>
    <dgm:pt modelId="{DEE0E8E8-67B3-477E-A76A-7EBD58E4E173}" type="pres">
      <dgm:prSet presAssocID="{8FBF3D38-0738-4E15-9E63-D8D2EBF7B9FC}" presName="vert1" presStyleCnt="0"/>
      <dgm:spPr/>
    </dgm:pt>
    <dgm:pt modelId="{FDC5BC56-8CB8-45CB-A12C-30767EED9AF1}" type="pres">
      <dgm:prSet presAssocID="{621862BA-528F-40DB-9FCF-0B47E8220EA5}" presName="thickLine" presStyleLbl="alignNode1" presStyleIdx="1" presStyleCnt="3"/>
      <dgm:spPr/>
    </dgm:pt>
    <dgm:pt modelId="{67B510D4-B3DC-4E2E-849F-4C0376BC3BD5}" type="pres">
      <dgm:prSet presAssocID="{621862BA-528F-40DB-9FCF-0B47E8220EA5}" presName="horz1" presStyleCnt="0"/>
      <dgm:spPr/>
    </dgm:pt>
    <dgm:pt modelId="{CC8040AB-6131-4D3E-92EB-3380511DDD17}" type="pres">
      <dgm:prSet presAssocID="{621862BA-528F-40DB-9FCF-0B47E8220EA5}" presName="tx1" presStyleLbl="revTx" presStyleIdx="1" presStyleCnt="3"/>
      <dgm:spPr/>
    </dgm:pt>
    <dgm:pt modelId="{6543AFAE-1BCE-45EC-9030-7CAF5040D6A0}" type="pres">
      <dgm:prSet presAssocID="{621862BA-528F-40DB-9FCF-0B47E8220EA5}" presName="vert1" presStyleCnt="0"/>
      <dgm:spPr/>
    </dgm:pt>
    <dgm:pt modelId="{32BE9F19-3E5C-4F53-BB8F-F3EDCCCA6D6A}" type="pres">
      <dgm:prSet presAssocID="{EBDF0B30-0CEA-42AE-8BF1-F3F91B5AEA09}" presName="thickLine" presStyleLbl="alignNode1" presStyleIdx="2" presStyleCnt="3"/>
      <dgm:spPr/>
    </dgm:pt>
    <dgm:pt modelId="{7CDA7D79-AEFE-4A44-938A-1EDEA65CB74F}" type="pres">
      <dgm:prSet presAssocID="{EBDF0B30-0CEA-42AE-8BF1-F3F91B5AEA09}" presName="horz1" presStyleCnt="0"/>
      <dgm:spPr/>
    </dgm:pt>
    <dgm:pt modelId="{1A68F566-C0C4-4B94-AFDF-9770966566D2}" type="pres">
      <dgm:prSet presAssocID="{EBDF0B30-0CEA-42AE-8BF1-F3F91B5AEA09}" presName="tx1" presStyleLbl="revTx" presStyleIdx="2" presStyleCnt="3"/>
      <dgm:spPr/>
    </dgm:pt>
    <dgm:pt modelId="{0DFA0736-F24E-46E7-AF03-3A6CBEFB1D2E}" type="pres">
      <dgm:prSet presAssocID="{EBDF0B30-0CEA-42AE-8BF1-F3F91B5AEA09}" presName="vert1" presStyleCnt="0"/>
      <dgm:spPr/>
    </dgm:pt>
  </dgm:ptLst>
  <dgm:cxnLst>
    <dgm:cxn modelId="{95709D0F-AAA1-4144-8B57-76D9108DE371}" type="presOf" srcId="{8FBF3D38-0738-4E15-9E63-D8D2EBF7B9FC}" destId="{C267E315-AADE-4734-8464-1C9FC3AF9228}" srcOrd="0" destOrd="0" presId="urn:microsoft.com/office/officeart/2008/layout/LinedList"/>
    <dgm:cxn modelId="{2F14E131-3CCF-46BE-A75D-53F057454147}" type="presOf" srcId="{A27A8758-BBDA-43D7-BACB-B34108B54974}" destId="{840F88E2-7D97-42A0-AEE4-E98561D396C8}" srcOrd="0" destOrd="0" presId="urn:microsoft.com/office/officeart/2008/layout/LinedList"/>
    <dgm:cxn modelId="{0C918EA3-5F7C-4B59-BBAE-229F9B92CF08}" type="presOf" srcId="{EBDF0B30-0CEA-42AE-8BF1-F3F91B5AEA09}" destId="{1A68F566-C0C4-4B94-AFDF-9770966566D2}" srcOrd="0" destOrd="0" presId="urn:microsoft.com/office/officeart/2008/layout/LinedList"/>
    <dgm:cxn modelId="{5D9164C6-5A9B-41F4-BBA9-3119C6B91C2D}" srcId="{A27A8758-BBDA-43D7-BACB-B34108B54974}" destId="{621862BA-528F-40DB-9FCF-0B47E8220EA5}" srcOrd="1" destOrd="0" parTransId="{449105B6-0BD9-43AB-8DE9-6D6E2BF2DA67}" sibTransId="{F55ADBA7-CB3D-469E-916B-0BE8FC887511}"/>
    <dgm:cxn modelId="{5CB52DCC-C928-44A4-98EE-F00198830223}" srcId="{A27A8758-BBDA-43D7-BACB-B34108B54974}" destId="{EBDF0B30-0CEA-42AE-8BF1-F3F91B5AEA09}" srcOrd="2" destOrd="0" parTransId="{9B8421D1-C1B1-4DEE-973E-6813EE6A1403}" sibTransId="{85BF2425-6DC4-4AC5-95E8-369113F3FC4D}"/>
    <dgm:cxn modelId="{E36464D5-23A9-408F-9401-1E9F3B17EFF5}" srcId="{A27A8758-BBDA-43D7-BACB-B34108B54974}" destId="{8FBF3D38-0738-4E15-9E63-D8D2EBF7B9FC}" srcOrd="0" destOrd="0" parTransId="{0BBD43F4-5D73-4F45-9314-53E2F7CCFA98}" sibTransId="{69E6EFBB-7AD2-4A48-BCF7-305C9E286869}"/>
    <dgm:cxn modelId="{FD8158DD-B28B-42CF-A930-7143081A4936}" type="presOf" srcId="{621862BA-528F-40DB-9FCF-0B47E8220EA5}" destId="{CC8040AB-6131-4D3E-92EB-3380511DDD17}" srcOrd="0" destOrd="0" presId="urn:microsoft.com/office/officeart/2008/layout/LinedList"/>
    <dgm:cxn modelId="{B7CB6381-7221-4A2C-8BE2-C2B76BC3CFF2}" type="presParOf" srcId="{840F88E2-7D97-42A0-AEE4-E98561D396C8}" destId="{926C58BA-26A9-46FD-9A5F-0998FEC0DE25}" srcOrd="0" destOrd="0" presId="urn:microsoft.com/office/officeart/2008/layout/LinedList"/>
    <dgm:cxn modelId="{D53114E2-2180-48A9-9760-011840A2A106}" type="presParOf" srcId="{840F88E2-7D97-42A0-AEE4-E98561D396C8}" destId="{875E698B-41C5-47B5-ADD6-8F1669FEC226}" srcOrd="1" destOrd="0" presId="urn:microsoft.com/office/officeart/2008/layout/LinedList"/>
    <dgm:cxn modelId="{8654D54C-D47F-47BC-A6C0-1B5F24463FD6}" type="presParOf" srcId="{875E698B-41C5-47B5-ADD6-8F1669FEC226}" destId="{C267E315-AADE-4734-8464-1C9FC3AF9228}" srcOrd="0" destOrd="0" presId="urn:microsoft.com/office/officeart/2008/layout/LinedList"/>
    <dgm:cxn modelId="{40662626-97B0-4530-A758-66BEF1714100}" type="presParOf" srcId="{875E698B-41C5-47B5-ADD6-8F1669FEC226}" destId="{DEE0E8E8-67B3-477E-A76A-7EBD58E4E173}" srcOrd="1" destOrd="0" presId="urn:microsoft.com/office/officeart/2008/layout/LinedList"/>
    <dgm:cxn modelId="{B131EAE9-A699-484A-AF40-32C59EEF371D}" type="presParOf" srcId="{840F88E2-7D97-42A0-AEE4-E98561D396C8}" destId="{FDC5BC56-8CB8-45CB-A12C-30767EED9AF1}" srcOrd="2" destOrd="0" presId="urn:microsoft.com/office/officeart/2008/layout/LinedList"/>
    <dgm:cxn modelId="{02C9F032-1A2D-43F3-B06D-2CDB22B17C23}" type="presParOf" srcId="{840F88E2-7D97-42A0-AEE4-E98561D396C8}" destId="{67B510D4-B3DC-4E2E-849F-4C0376BC3BD5}" srcOrd="3" destOrd="0" presId="urn:microsoft.com/office/officeart/2008/layout/LinedList"/>
    <dgm:cxn modelId="{33072380-ECC9-4A8C-B36E-9EC2F4E9362F}" type="presParOf" srcId="{67B510D4-B3DC-4E2E-849F-4C0376BC3BD5}" destId="{CC8040AB-6131-4D3E-92EB-3380511DDD17}" srcOrd="0" destOrd="0" presId="urn:microsoft.com/office/officeart/2008/layout/LinedList"/>
    <dgm:cxn modelId="{A2C38390-7D8A-425C-9DB1-893DA1107D15}" type="presParOf" srcId="{67B510D4-B3DC-4E2E-849F-4C0376BC3BD5}" destId="{6543AFAE-1BCE-45EC-9030-7CAF5040D6A0}" srcOrd="1" destOrd="0" presId="urn:microsoft.com/office/officeart/2008/layout/LinedList"/>
    <dgm:cxn modelId="{7B682AFE-AE5B-4ADD-B6FE-789C916AAD48}" type="presParOf" srcId="{840F88E2-7D97-42A0-AEE4-E98561D396C8}" destId="{32BE9F19-3E5C-4F53-BB8F-F3EDCCCA6D6A}" srcOrd="4" destOrd="0" presId="urn:microsoft.com/office/officeart/2008/layout/LinedList"/>
    <dgm:cxn modelId="{F7775E47-7220-40E8-9C9E-16242FFBE7FD}" type="presParOf" srcId="{840F88E2-7D97-42A0-AEE4-E98561D396C8}" destId="{7CDA7D79-AEFE-4A44-938A-1EDEA65CB74F}" srcOrd="5" destOrd="0" presId="urn:microsoft.com/office/officeart/2008/layout/LinedList"/>
    <dgm:cxn modelId="{F0E44E49-295F-40E4-BA6B-53FD4C36ECC4}" type="presParOf" srcId="{7CDA7D79-AEFE-4A44-938A-1EDEA65CB74F}" destId="{1A68F566-C0C4-4B94-AFDF-9770966566D2}" srcOrd="0" destOrd="0" presId="urn:microsoft.com/office/officeart/2008/layout/LinedList"/>
    <dgm:cxn modelId="{CD47CC0A-9187-4D74-A1D8-CD3DFEE04C85}" type="presParOf" srcId="{7CDA7D79-AEFE-4A44-938A-1EDEA65CB74F}" destId="{0DFA0736-F24E-46E7-AF03-3A6CBEFB1D2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14D55D9-3E61-443A-886D-4F747D991F2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4BFFE74-3E12-48F9-A1F3-2618C6662AD3}">
      <dgm:prSet/>
      <dgm:spPr/>
      <dgm:t>
        <a:bodyPr/>
        <a:lstStyle/>
        <a:p>
          <a:r>
            <a:rPr lang="en-US"/>
            <a:t>Data privacy and GDPR/CCPA compliance (Voigt &amp; Von dem Bussche, 2017).</a:t>
          </a:r>
        </a:p>
      </dgm:t>
    </dgm:pt>
    <dgm:pt modelId="{D6C3CA04-ED93-42AA-967D-66AB03DEC464}" type="parTrans" cxnId="{3BCD8DB9-A61D-46DE-86AF-F0014395366A}">
      <dgm:prSet/>
      <dgm:spPr/>
      <dgm:t>
        <a:bodyPr/>
        <a:lstStyle/>
        <a:p>
          <a:endParaRPr lang="en-US"/>
        </a:p>
      </dgm:t>
    </dgm:pt>
    <dgm:pt modelId="{885BC408-E689-4802-B32C-4539DF077EE5}" type="sibTrans" cxnId="{3BCD8DB9-A61D-46DE-86AF-F0014395366A}">
      <dgm:prSet/>
      <dgm:spPr/>
      <dgm:t>
        <a:bodyPr/>
        <a:lstStyle/>
        <a:p>
          <a:endParaRPr lang="en-US"/>
        </a:p>
      </dgm:t>
    </dgm:pt>
    <dgm:pt modelId="{25A7F876-A96F-4B98-A3D8-707ECE10559A}">
      <dgm:prSet/>
      <dgm:spPr/>
      <dgm:t>
        <a:bodyPr/>
        <a:lstStyle/>
        <a:p>
          <a:r>
            <a:rPr lang="en-US"/>
            <a:t>AI decision-making and bias (O’Neil, 2016).</a:t>
          </a:r>
        </a:p>
      </dgm:t>
    </dgm:pt>
    <dgm:pt modelId="{F0D6604B-0245-4232-A8FC-8DCB0BEF569F}" type="parTrans" cxnId="{7F133B01-29CB-42E0-A7C6-79B9DDE10E09}">
      <dgm:prSet/>
      <dgm:spPr/>
      <dgm:t>
        <a:bodyPr/>
        <a:lstStyle/>
        <a:p>
          <a:endParaRPr lang="en-US"/>
        </a:p>
      </dgm:t>
    </dgm:pt>
    <dgm:pt modelId="{D0602AC9-CF3E-4B9C-91D3-AF16E22E7849}" type="sibTrans" cxnId="{7F133B01-29CB-42E0-A7C6-79B9DDE10E09}">
      <dgm:prSet/>
      <dgm:spPr/>
      <dgm:t>
        <a:bodyPr/>
        <a:lstStyle/>
        <a:p>
          <a:endParaRPr lang="en-US"/>
        </a:p>
      </dgm:t>
    </dgm:pt>
    <dgm:pt modelId="{6B643830-ACA3-4CEE-9423-6B062D522E6A}">
      <dgm:prSet/>
      <dgm:spPr/>
      <dgm:t>
        <a:bodyPr/>
        <a:lstStyle/>
        <a:p>
          <a:r>
            <a:rPr lang="en-US"/>
            <a:t>Employee monitoring ethics (Ball, 2010).</a:t>
          </a:r>
        </a:p>
      </dgm:t>
    </dgm:pt>
    <dgm:pt modelId="{2897B868-A311-4235-B6B7-9BDDC7FCC965}" type="parTrans" cxnId="{E6822602-83F6-465A-A9DA-37C99D045A19}">
      <dgm:prSet/>
      <dgm:spPr/>
      <dgm:t>
        <a:bodyPr/>
        <a:lstStyle/>
        <a:p>
          <a:endParaRPr lang="en-US"/>
        </a:p>
      </dgm:t>
    </dgm:pt>
    <dgm:pt modelId="{5330AAE5-4C4D-4EC4-946B-E4C8FC2F06AB}" type="sibTrans" cxnId="{E6822602-83F6-465A-A9DA-37C99D045A19}">
      <dgm:prSet/>
      <dgm:spPr/>
      <dgm:t>
        <a:bodyPr/>
        <a:lstStyle/>
        <a:p>
          <a:endParaRPr lang="en-US"/>
        </a:p>
      </dgm:t>
    </dgm:pt>
    <dgm:pt modelId="{20761ACE-2CE2-497B-B00D-628F30332E8B}">
      <dgm:prSet/>
      <dgm:spPr/>
      <dgm:t>
        <a:bodyPr/>
        <a:lstStyle/>
        <a:p>
          <a:r>
            <a:rPr lang="en-US"/>
            <a:t>Mitigation: transparency, human oversight, data governance (Floridi et al., 2018).</a:t>
          </a:r>
        </a:p>
      </dgm:t>
    </dgm:pt>
    <dgm:pt modelId="{E97351F0-E243-4678-ADF8-1C90CC9AF2EC}" type="parTrans" cxnId="{62F28B59-FC50-473D-B892-1DE935557D05}">
      <dgm:prSet/>
      <dgm:spPr/>
      <dgm:t>
        <a:bodyPr/>
        <a:lstStyle/>
        <a:p>
          <a:endParaRPr lang="en-US"/>
        </a:p>
      </dgm:t>
    </dgm:pt>
    <dgm:pt modelId="{70F2B8DE-1E77-4FB4-BC94-5AA52A33A94B}" type="sibTrans" cxnId="{62F28B59-FC50-473D-B892-1DE935557D05}">
      <dgm:prSet/>
      <dgm:spPr/>
      <dgm:t>
        <a:bodyPr/>
        <a:lstStyle/>
        <a:p>
          <a:endParaRPr lang="en-US"/>
        </a:p>
      </dgm:t>
    </dgm:pt>
    <dgm:pt modelId="{A9300859-450A-434C-A704-06AF424AC7BD}" type="pres">
      <dgm:prSet presAssocID="{A14D55D9-3E61-443A-886D-4F747D991F23}" presName="linear" presStyleCnt="0">
        <dgm:presLayoutVars>
          <dgm:animLvl val="lvl"/>
          <dgm:resizeHandles val="exact"/>
        </dgm:presLayoutVars>
      </dgm:prSet>
      <dgm:spPr/>
    </dgm:pt>
    <dgm:pt modelId="{D6E9E898-91CA-4FD3-9929-5E2CD072250E}" type="pres">
      <dgm:prSet presAssocID="{D4BFFE74-3E12-48F9-A1F3-2618C6662AD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F389199-63BC-415F-A2C1-40CC88A8D52B}" type="pres">
      <dgm:prSet presAssocID="{885BC408-E689-4802-B32C-4539DF077EE5}" presName="spacer" presStyleCnt="0"/>
      <dgm:spPr/>
    </dgm:pt>
    <dgm:pt modelId="{85EE892C-AFBC-4E52-A055-610DFB48B4DF}" type="pres">
      <dgm:prSet presAssocID="{25A7F876-A96F-4B98-A3D8-707ECE10559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DA7F2F7-4A54-42FA-B1FC-25B03601AF8A}" type="pres">
      <dgm:prSet presAssocID="{D0602AC9-CF3E-4B9C-91D3-AF16E22E7849}" presName="spacer" presStyleCnt="0"/>
      <dgm:spPr/>
    </dgm:pt>
    <dgm:pt modelId="{A7074E52-5F34-44E1-BC71-2D844EE949F0}" type="pres">
      <dgm:prSet presAssocID="{6B643830-ACA3-4CEE-9423-6B062D522E6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E94FEBB-CDA8-4AB5-8E30-DC23D6D4CE13}" type="pres">
      <dgm:prSet presAssocID="{5330AAE5-4C4D-4EC4-946B-E4C8FC2F06AB}" presName="spacer" presStyleCnt="0"/>
      <dgm:spPr/>
    </dgm:pt>
    <dgm:pt modelId="{139C3312-C206-488C-842B-525D8F64B212}" type="pres">
      <dgm:prSet presAssocID="{20761ACE-2CE2-497B-B00D-628F30332E8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F133B01-29CB-42E0-A7C6-79B9DDE10E09}" srcId="{A14D55D9-3E61-443A-886D-4F747D991F23}" destId="{25A7F876-A96F-4B98-A3D8-707ECE10559A}" srcOrd="1" destOrd="0" parTransId="{F0D6604B-0245-4232-A8FC-8DCB0BEF569F}" sibTransId="{D0602AC9-CF3E-4B9C-91D3-AF16E22E7849}"/>
    <dgm:cxn modelId="{E6822602-83F6-465A-A9DA-37C99D045A19}" srcId="{A14D55D9-3E61-443A-886D-4F747D991F23}" destId="{6B643830-ACA3-4CEE-9423-6B062D522E6A}" srcOrd="2" destOrd="0" parTransId="{2897B868-A311-4235-B6B7-9BDDC7FCC965}" sibTransId="{5330AAE5-4C4D-4EC4-946B-E4C8FC2F06AB}"/>
    <dgm:cxn modelId="{3BB44F14-76EA-499A-9CAC-D2A1AB87A7E0}" type="presOf" srcId="{6B643830-ACA3-4CEE-9423-6B062D522E6A}" destId="{A7074E52-5F34-44E1-BC71-2D844EE949F0}" srcOrd="0" destOrd="0" presId="urn:microsoft.com/office/officeart/2005/8/layout/vList2"/>
    <dgm:cxn modelId="{0BB58E1C-66BC-4FBC-9486-F7FC94476F9F}" type="presOf" srcId="{20761ACE-2CE2-497B-B00D-628F30332E8B}" destId="{139C3312-C206-488C-842B-525D8F64B212}" srcOrd="0" destOrd="0" presId="urn:microsoft.com/office/officeart/2005/8/layout/vList2"/>
    <dgm:cxn modelId="{7A5A5C30-A42A-44ED-90CE-C089FA42F0BF}" type="presOf" srcId="{A14D55D9-3E61-443A-886D-4F747D991F23}" destId="{A9300859-450A-434C-A704-06AF424AC7BD}" srcOrd="0" destOrd="0" presId="urn:microsoft.com/office/officeart/2005/8/layout/vList2"/>
    <dgm:cxn modelId="{62F28B59-FC50-473D-B892-1DE935557D05}" srcId="{A14D55D9-3E61-443A-886D-4F747D991F23}" destId="{20761ACE-2CE2-497B-B00D-628F30332E8B}" srcOrd="3" destOrd="0" parTransId="{E97351F0-E243-4678-ADF8-1C90CC9AF2EC}" sibTransId="{70F2B8DE-1E77-4FB4-BC94-5AA52A33A94B}"/>
    <dgm:cxn modelId="{FB2B1BB6-312A-4CB1-8B16-8B237DBAB09E}" type="presOf" srcId="{D4BFFE74-3E12-48F9-A1F3-2618C6662AD3}" destId="{D6E9E898-91CA-4FD3-9929-5E2CD072250E}" srcOrd="0" destOrd="0" presId="urn:microsoft.com/office/officeart/2005/8/layout/vList2"/>
    <dgm:cxn modelId="{3BCD8DB9-A61D-46DE-86AF-F0014395366A}" srcId="{A14D55D9-3E61-443A-886D-4F747D991F23}" destId="{D4BFFE74-3E12-48F9-A1F3-2618C6662AD3}" srcOrd="0" destOrd="0" parTransId="{D6C3CA04-ED93-42AA-967D-66AB03DEC464}" sibTransId="{885BC408-E689-4802-B32C-4539DF077EE5}"/>
    <dgm:cxn modelId="{70CA17FC-1362-4757-AC28-CF823AC5930F}" type="presOf" srcId="{25A7F876-A96F-4B98-A3D8-707ECE10559A}" destId="{85EE892C-AFBC-4E52-A055-610DFB48B4DF}" srcOrd="0" destOrd="0" presId="urn:microsoft.com/office/officeart/2005/8/layout/vList2"/>
    <dgm:cxn modelId="{2FE20450-2A4E-444B-A2DA-17E0A8B805A8}" type="presParOf" srcId="{A9300859-450A-434C-A704-06AF424AC7BD}" destId="{D6E9E898-91CA-4FD3-9929-5E2CD072250E}" srcOrd="0" destOrd="0" presId="urn:microsoft.com/office/officeart/2005/8/layout/vList2"/>
    <dgm:cxn modelId="{3412741A-6CA6-404D-B8EE-A3F6E3467026}" type="presParOf" srcId="{A9300859-450A-434C-A704-06AF424AC7BD}" destId="{CF389199-63BC-415F-A2C1-40CC88A8D52B}" srcOrd="1" destOrd="0" presId="urn:microsoft.com/office/officeart/2005/8/layout/vList2"/>
    <dgm:cxn modelId="{C9DBCDFA-C808-45EE-966D-857C455ABA63}" type="presParOf" srcId="{A9300859-450A-434C-A704-06AF424AC7BD}" destId="{85EE892C-AFBC-4E52-A055-610DFB48B4DF}" srcOrd="2" destOrd="0" presId="urn:microsoft.com/office/officeart/2005/8/layout/vList2"/>
    <dgm:cxn modelId="{4E559364-A301-417F-9216-384B42363D9D}" type="presParOf" srcId="{A9300859-450A-434C-A704-06AF424AC7BD}" destId="{DDA7F2F7-4A54-42FA-B1FC-25B03601AF8A}" srcOrd="3" destOrd="0" presId="urn:microsoft.com/office/officeart/2005/8/layout/vList2"/>
    <dgm:cxn modelId="{F1E2CE2C-9744-4322-8117-47C96B6AC709}" type="presParOf" srcId="{A9300859-450A-434C-A704-06AF424AC7BD}" destId="{A7074E52-5F34-44E1-BC71-2D844EE949F0}" srcOrd="4" destOrd="0" presId="urn:microsoft.com/office/officeart/2005/8/layout/vList2"/>
    <dgm:cxn modelId="{A056C5BF-AADD-402A-955A-63D48E89A478}" type="presParOf" srcId="{A9300859-450A-434C-A704-06AF424AC7BD}" destId="{5E94FEBB-CDA8-4AB5-8E30-DC23D6D4CE13}" srcOrd="5" destOrd="0" presId="urn:microsoft.com/office/officeart/2005/8/layout/vList2"/>
    <dgm:cxn modelId="{F2F5C844-B236-4815-BDE5-761150C426AA}" type="presParOf" srcId="{A9300859-450A-434C-A704-06AF424AC7BD}" destId="{139C3312-C206-488C-842B-525D8F64B21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6AE8694-7F75-47D1-A415-562D43829C9F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6C1633D-9604-4081-BA7F-27879C8D99ED}">
      <dgm:prSet/>
      <dgm:spPr/>
      <dgm:t>
        <a:bodyPr/>
        <a:lstStyle/>
        <a:p>
          <a:r>
            <a:rPr lang="en-US"/>
            <a:t>Implemented IFS Cloud for production, logistics and finance (IFS, 2023).</a:t>
          </a:r>
        </a:p>
      </dgm:t>
    </dgm:pt>
    <dgm:pt modelId="{D870E77A-B178-4B1C-9E6E-0F35F680B537}" type="parTrans" cxnId="{06D603D0-685D-43FC-B0EF-A7A849F8ABA6}">
      <dgm:prSet/>
      <dgm:spPr/>
      <dgm:t>
        <a:bodyPr/>
        <a:lstStyle/>
        <a:p>
          <a:endParaRPr lang="en-US"/>
        </a:p>
      </dgm:t>
    </dgm:pt>
    <dgm:pt modelId="{F222039B-6F44-4514-A02C-67B5ADF119B1}" type="sibTrans" cxnId="{06D603D0-685D-43FC-B0EF-A7A849F8ABA6}">
      <dgm:prSet/>
      <dgm:spPr/>
      <dgm:t>
        <a:bodyPr/>
        <a:lstStyle/>
        <a:p>
          <a:endParaRPr lang="en-US"/>
        </a:p>
      </dgm:t>
    </dgm:pt>
    <dgm:pt modelId="{5D55E370-22D6-4536-8936-5943B7CD3C5B}">
      <dgm:prSet/>
      <dgm:spPr/>
      <dgm:t>
        <a:bodyPr/>
        <a:lstStyle/>
        <a:p>
          <a:r>
            <a:rPr lang="en-US"/>
            <a:t>Improved efficiency, centralized quality control, and reporting.</a:t>
          </a:r>
        </a:p>
      </dgm:t>
    </dgm:pt>
    <dgm:pt modelId="{1FC6A587-44A8-4784-A925-DE3BF1D50970}" type="parTrans" cxnId="{A7C587EC-C575-4BBE-A343-917B1DBBC345}">
      <dgm:prSet/>
      <dgm:spPr/>
      <dgm:t>
        <a:bodyPr/>
        <a:lstStyle/>
        <a:p>
          <a:endParaRPr lang="en-US"/>
        </a:p>
      </dgm:t>
    </dgm:pt>
    <dgm:pt modelId="{3E55CBDC-1AB7-4CFF-875A-DF5D2653E0DD}" type="sibTrans" cxnId="{A7C587EC-C575-4BBE-A343-917B1DBBC345}">
      <dgm:prSet/>
      <dgm:spPr/>
      <dgm:t>
        <a:bodyPr/>
        <a:lstStyle/>
        <a:p>
          <a:endParaRPr lang="en-US"/>
        </a:p>
      </dgm:t>
    </dgm:pt>
    <dgm:pt modelId="{4A2E3A9E-CA73-4CDF-9F8B-26BEFDC7741D}">
      <dgm:prSet/>
      <dgm:spPr/>
      <dgm:t>
        <a:bodyPr/>
        <a:lstStyle/>
        <a:p>
          <a:r>
            <a:rPr lang="en-US"/>
            <a:t>Challenge: change management across multiple sites.</a:t>
          </a:r>
        </a:p>
      </dgm:t>
    </dgm:pt>
    <dgm:pt modelId="{A49D98E8-ED2B-4BCE-9842-84982CBF849C}" type="parTrans" cxnId="{78E34345-A851-47BD-B16E-A28AE16AEFF8}">
      <dgm:prSet/>
      <dgm:spPr/>
      <dgm:t>
        <a:bodyPr/>
        <a:lstStyle/>
        <a:p>
          <a:endParaRPr lang="en-US"/>
        </a:p>
      </dgm:t>
    </dgm:pt>
    <dgm:pt modelId="{5AED9052-E716-4A48-B01A-C678A7B49270}" type="sibTrans" cxnId="{78E34345-A851-47BD-B16E-A28AE16AEFF8}">
      <dgm:prSet/>
      <dgm:spPr/>
      <dgm:t>
        <a:bodyPr/>
        <a:lstStyle/>
        <a:p>
          <a:endParaRPr lang="en-US"/>
        </a:p>
      </dgm:t>
    </dgm:pt>
    <dgm:pt modelId="{5E2AA757-5F0B-4C96-90EA-9B678B1E1C07}" type="pres">
      <dgm:prSet presAssocID="{16AE8694-7F75-47D1-A415-562D43829C9F}" presName="diagram" presStyleCnt="0">
        <dgm:presLayoutVars>
          <dgm:dir/>
          <dgm:resizeHandles val="exact"/>
        </dgm:presLayoutVars>
      </dgm:prSet>
      <dgm:spPr/>
    </dgm:pt>
    <dgm:pt modelId="{A2E55F64-FC23-4298-860D-54986083FA2C}" type="pres">
      <dgm:prSet presAssocID="{16C1633D-9604-4081-BA7F-27879C8D99ED}" presName="node" presStyleLbl="node1" presStyleIdx="0" presStyleCnt="3">
        <dgm:presLayoutVars>
          <dgm:bulletEnabled val="1"/>
        </dgm:presLayoutVars>
      </dgm:prSet>
      <dgm:spPr/>
    </dgm:pt>
    <dgm:pt modelId="{1AC4AAB3-0690-4CB4-91E6-C78EA546CDB1}" type="pres">
      <dgm:prSet presAssocID="{F222039B-6F44-4514-A02C-67B5ADF119B1}" presName="sibTrans" presStyleCnt="0"/>
      <dgm:spPr/>
    </dgm:pt>
    <dgm:pt modelId="{3680406E-BAC5-4AA0-B814-AC100F07C889}" type="pres">
      <dgm:prSet presAssocID="{5D55E370-22D6-4536-8936-5943B7CD3C5B}" presName="node" presStyleLbl="node1" presStyleIdx="1" presStyleCnt="3">
        <dgm:presLayoutVars>
          <dgm:bulletEnabled val="1"/>
        </dgm:presLayoutVars>
      </dgm:prSet>
      <dgm:spPr/>
    </dgm:pt>
    <dgm:pt modelId="{F3411DC6-120C-4931-A4D7-F11033069A37}" type="pres">
      <dgm:prSet presAssocID="{3E55CBDC-1AB7-4CFF-875A-DF5D2653E0DD}" presName="sibTrans" presStyleCnt="0"/>
      <dgm:spPr/>
    </dgm:pt>
    <dgm:pt modelId="{9486A1B4-1850-4635-B349-491721A1A82E}" type="pres">
      <dgm:prSet presAssocID="{4A2E3A9E-CA73-4CDF-9F8B-26BEFDC7741D}" presName="node" presStyleLbl="node1" presStyleIdx="2" presStyleCnt="3">
        <dgm:presLayoutVars>
          <dgm:bulletEnabled val="1"/>
        </dgm:presLayoutVars>
      </dgm:prSet>
      <dgm:spPr/>
    </dgm:pt>
  </dgm:ptLst>
  <dgm:cxnLst>
    <dgm:cxn modelId="{0D2BCC24-902F-473E-9F6F-6D208707A595}" type="presOf" srcId="{16AE8694-7F75-47D1-A415-562D43829C9F}" destId="{5E2AA757-5F0B-4C96-90EA-9B678B1E1C07}" srcOrd="0" destOrd="0" presId="urn:microsoft.com/office/officeart/2005/8/layout/default"/>
    <dgm:cxn modelId="{78E34345-A851-47BD-B16E-A28AE16AEFF8}" srcId="{16AE8694-7F75-47D1-A415-562D43829C9F}" destId="{4A2E3A9E-CA73-4CDF-9F8B-26BEFDC7741D}" srcOrd="2" destOrd="0" parTransId="{A49D98E8-ED2B-4BCE-9842-84982CBF849C}" sibTransId="{5AED9052-E716-4A48-B01A-C678A7B49270}"/>
    <dgm:cxn modelId="{446D5447-6928-41C7-BB78-3027F313FBD9}" type="presOf" srcId="{5D55E370-22D6-4536-8936-5943B7CD3C5B}" destId="{3680406E-BAC5-4AA0-B814-AC100F07C889}" srcOrd="0" destOrd="0" presId="urn:microsoft.com/office/officeart/2005/8/layout/default"/>
    <dgm:cxn modelId="{FCD39A5D-AA6C-4FF0-985B-5623BAB97CC2}" type="presOf" srcId="{16C1633D-9604-4081-BA7F-27879C8D99ED}" destId="{A2E55F64-FC23-4298-860D-54986083FA2C}" srcOrd="0" destOrd="0" presId="urn:microsoft.com/office/officeart/2005/8/layout/default"/>
    <dgm:cxn modelId="{7EEDA28D-BCCD-44F7-BF07-E962D7F0B16C}" type="presOf" srcId="{4A2E3A9E-CA73-4CDF-9F8B-26BEFDC7741D}" destId="{9486A1B4-1850-4635-B349-491721A1A82E}" srcOrd="0" destOrd="0" presId="urn:microsoft.com/office/officeart/2005/8/layout/default"/>
    <dgm:cxn modelId="{06D603D0-685D-43FC-B0EF-A7A849F8ABA6}" srcId="{16AE8694-7F75-47D1-A415-562D43829C9F}" destId="{16C1633D-9604-4081-BA7F-27879C8D99ED}" srcOrd="0" destOrd="0" parTransId="{D870E77A-B178-4B1C-9E6E-0F35F680B537}" sibTransId="{F222039B-6F44-4514-A02C-67B5ADF119B1}"/>
    <dgm:cxn modelId="{A7C587EC-C575-4BBE-A343-917B1DBBC345}" srcId="{16AE8694-7F75-47D1-A415-562D43829C9F}" destId="{5D55E370-22D6-4536-8936-5943B7CD3C5B}" srcOrd="1" destOrd="0" parTransId="{1FC6A587-44A8-4784-A925-DE3BF1D50970}" sibTransId="{3E55CBDC-1AB7-4CFF-875A-DF5D2653E0DD}"/>
    <dgm:cxn modelId="{5672B84D-8025-4AC3-8715-8C3D40C541A5}" type="presParOf" srcId="{5E2AA757-5F0B-4C96-90EA-9B678B1E1C07}" destId="{A2E55F64-FC23-4298-860D-54986083FA2C}" srcOrd="0" destOrd="0" presId="urn:microsoft.com/office/officeart/2005/8/layout/default"/>
    <dgm:cxn modelId="{67655607-0B1E-4194-AF16-93C324402826}" type="presParOf" srcId="{5E2AA757-5F0B-4C96-90EA-9B678B1E1C07}" destId="{1AC4AAB3-0690-4CB4-91E6-C78EA546CDB1}" srcOrd="1" destOrd="0" presId="urn:microsoft.com/office/officeart/2005/8/layout/default"/>
    <dgm:cxn modelId="{C2777C5E-C4E0-49EE-AC78-557A40316F3F}" type="presParOf" srcId="{5E2AA757-5F0B-4C96-90EA-9B678B1E1C07}" destId="{3680406E-BAC5-4AA0-B814-AC100F07C889}" srcOrd="2" destOrd="0" presId="urn:microsoft.com/office/officeart/2005/8/layout/default"/>
    <dgm:cxn modelId="{63D1D2DE-8EB2-4160-9824-A119F5E40FA6}" type="presParOf" srcId="{5E2AA757-5F0B-4C96-90EA-9B678B1E1C07}" destId="{F3411DC6-120C-4931-A4D7-F11033069A37}" srcOrd="3" destOrd="0" presId="urn:microsoft.com/office/officeart/2005/8/layout/default"/>
    <dgm:cxn modelId="{C9C47530-34F7-4761-A545-D78B86EE297E}" type="presParOf" srcId="{5E2AA757-5F0B-4C96-90EA-9B678B1E1C07}" destId="{9486A1B4-1850-4635-B349-491721A1A82E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CA43DE7-C5DD-4458-86DE-7E20EF1CB8EB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0C3A26CB-721C-4621-89F9-CC22331EC4E5}">
      <dgm:prSet/>
      <dgm:spPr/>
      <dgm:t>
        <a:bodyPr/>
        <a:lstStyle/>
        <a:p>
          <a:r>
            <a:rPr lang="en-US"/>
            <a:t>Semiconductor distributor with compliance demands (Epicor, 2023).</a:t>
          </a:r>
        </a:p>
      </dgm:t>
    </dgm:pt>
    <dgm:pt modelId="{47ED1710-AF8C-4E39-89EC-1B1AA1478C78}" type="parTrans" cxnId="{6321AEC5-23AE-4200-8DAA-E9FA23F506D0}">
      <dgm:prSet/>
      <dgm:spPr/>
      <dgm:t>
        <a:bodyPr/>
        <a:lstStyle/>
        <a:p>
          <a:endParaRPr lang="en-US"/>
        </a:p>
      </dgm:t>
    </dgm:pt>
    <dgm:pt modelId="{529D1A52-611E-4A8A-9D28-31BA24FACECE}" type="sibTrans" cxnId="{6321AEC5-23AE-4200-8DAA-E9FA23F506D0}">
      <dgm:prSet/>
      <dgm:spPr/>
      <dgm:t>
        <a:bodyPr/>
        <a:lstStyle/>
        <a:p>
          <a:endParaRPr lang="en-US"/>
        </a:p>
      </dgm:t>
    </dgm:pt>
    <dgm:pt modelId="{06A2F529-0F4E-4BFA-AFD3-EF00700D6C4F}">
      <dgm:prSet/>
      <dgm:spPr/>
      <dgm:t>
        <a:bodyPr/>
        <a:lstStyle/>
        <a:p>
          <a:r>
            <a:rPr lang="en-US"/>
            <a:t>Epicor Kinetic supports traceability, auditability and regulatory control.</a:t>
          </a:r>
        </a:p>
      </dgm:t>
    </dgm:pt>
    <dgm:pt modelId="{DB4B72F3-1A3A-4CFA-A231-BAE5964E752A}" type="parTrans" cxnId="{8DF9F58C-7EAE-4554-8CE8-B1DD0F01082E}">
      <dgm:prSet/>
      <dgm:spPr/>
      <dgm:t>
        <a:bodyPr/>
        <a:lstStyle/>
        <a:p>
          <a:endParaRPr lang="en-US"/>
        </a:p>
      </dgm:t>
    </dgm:pt>
    <dgm:pt modelId="{20F1B6E1-224B-474F-963C-667C26ABDB84}" type="sibTrans" cxnId="{8DF9F58C-7EAE-4554-8CE8-B1DD0F01082E}">
      <dgm:prSet/>
      <dgm:spPr/>
      <dgm:t>
        <a:bodyPr/>
        <a:lstStyle/>
        <a:p>
          <a:endParaRPr lang="en-US"/>
        </a:p>
      </dgm:t>
    </dgm:pt>
    <dgm:pt modelId="{AD5C7A40-3F89-4C9B-A926-CE4FCF5A6D03}">
      <dgm:prSet/>
      <dgm:spPr/>
      <dgm:t>
        <a:bodyPr/>
        <a:lstStyle/>
        <a:p>
          <a:r>
            <a:rPr lang="en-US"/>
            <a:t>Challenge: aligning workflows with legacy systems.</a:t>
          </a:r>
        </a:p>
      </dgm:t>
    </dgm:pt>
    <dgm:pt modelId="{9ED3C12C-3857-4A21-88F0-1B83DEF11263}" type="parTrans" cxnId="{494FB6E9-406F-4793-B5F1-250EF877C9A4}">
      <dgm:prSet/>
      <dgm:spPr/>
      <dgm:t>
        <a:bodyPr/>
        <a:lstStyle/>
        <a:p>
          <a:endParaRPr lang="en-US"/>
        </a:p>
      </dgm:t>
    </dgm:pt>
    <dgm:pt modelId="{0A996F90-4A62-4B6E-A611-B07FE2EBE30C}" type="sibTrans" cxnId="{494FB6E9-406F-4793-B5F1-250EF877C9A4}">
      <dgm:prSet/>
      <dgm:spPr/>
      <dgm:t>
        <a:bodyPr/>
        <a:lstStyle/>
        <a:p>
          <a:endParaRPr lang="en-US"/>
        </a:p>
      </dgm:t>
    </dgm:pt>
    <dgm:pt modelId="{E9A0C8E6-CCFD-4588-852F-813BA1EDC55F}" type="pres">
      <dgm:prSet presAssocID="{BCA43DE7-C5DD-4458-86DE-7E20EF1CB8EB}" presName="vert0" presStyleCnt="0">
        <dgm:presLayoutVars>
          <dgm:dir/>
          <dgm:animOne val="branch"/>
          <dgm:animLvl val="lvl"/>
        </dgm:presLayoutVars>
      </dgm:prSet>
      <dgm:spPr/>
    </dgm:pt>
    <dgm:pt modelId="{F02FB092-0FE4-4A06-80A1-DADD8C9DC741}" type="pres">
      <dgm:prSet presAssocID="{0C3A26CB-721C-4621-89F9-CC22331EC4E5}" presName="thickLine" presStyleLbl="alignNode1" presStyleIdx="0" presStyleCnt="3"/>
      <dgm:spPr/>
    </dgm:pt>
    <dgm:pt modelId="{58D4363F-44CB-436B-B038-81ECF260BFD9}" type="pres">
      <dgm:prSet presAssocID="{0C3A26CB-721C-4621-89F9-CC22331EC4E5}" presName="horz1" presStyleCnt="0"/>
      <dgm:spPr/>
    </dgm:pt>
    <dgm:pt modelId="{D2EDDAD7-750F-4EDA-AE09-A15BB32CA73B}" type="pres">
      <dgm:prSet presAssocID="{0C3A26CB-721C-4621-89F9-CC22331EC4E5}" presName="tx1" presStyleLbl="revTx" presStyleIdx="0" presStyleCnt="3"/>
      <dgm:spPr/>
    </dgm:pt>
    <dgm:pt modelId="{0903E0A5-0125-4BF0-A572-C7BCA11ACB9D}" type="pres">
      <dgm:prSet presAssocID="{0C3A26CB-721C-4621-89F9-CC22331EC4E5}" presName="vert1" presStyleCnt="0"/>
      <dgm:spPr/>
    </dgm:pt>
    <dgm:pt modelId="{C37A207D-FD63-4AC7-87AC-65127B49ECF2}" type="pres">
      <dgm:prSet presAssocID="{06A2F529-0F4E-4BFA-AFD3-EF00700D6C4F}" presName="thickLine" presStyleLbl="alignNode1" presStyleIdx="1" presStyleCnt="3"/>
      <dgm:spPr/>
    </dgm:pt>
    <dgm:pt modelId="{8DC2342B-69D8-424D-B725-F240DA2C1436}" type="pres">
      <dgm:prSet presAssocID="{06A2F529-0F4E-4BFA-AFD3-EF00700D6C4F}" presName="horz1" presStyleCnt="0"/>
      <dgm:spPr/>
    </dgm:pt>
    <dgm:pt modelId="{3BE4FBD8-F011-48E2-AF4F-1A58F3F70076}" type="pres">
      <dgm:prSet presAssocID="{06A2F529-0F4E-4BFA-AFD3-EF00700D6C4F}" presName="tx1" presStyleLbl="revTx" presStyleIdx="1" presStyleCnt="3"/>
      <dgm:spPr/>
    </dgm:pt>
    <dgm:pt modelId="{4ADAB7F4-652F-4C3D-9D12-5BD510BE696B}" type="pres">
      <dgm:prSet presAssocID="{06A2F529-0F4E-4BFA-AFD3-EF00700D6C4F}" presName="vert1" presStyleCnt="0"/>
      <dgm:spPr/>
    </dgm:pt>
    <dgm:pt modelId="{A418ABF4-D4F0-4ECB-BCFA-7F99E603C57D}" type="pres">
      <dgm:prSet presAssocID="{AD5C7A40-3F89-4C9B-A926-CE4FCF5A6D03}" presName="thickLine" presStyleLbl="alignNode1" presStyleIdx="2" presStyleCnt="3"/>
      <dgm:spPr/>
    </dgm:pt>
    <dgm:pt modelId="{EB4D99A5-EA7A-4A4C-9A9A-0CCE93AB1D98}" type="pres">
      <dgm:prSet presAssocID="{AD5C7A40-3F89-4C9B-A926-CE4FCF5A6D03}" presName="horz1" presStyleCnt="0"/>
      <dgm:spPr/>
    </dgm:pt>
    <dgm:pt modelId="{02891C65-118E-4D85-ACDE-7B40D7071572}" type="pres">
      <dgm:prSet presAssocID="{AD5C7A40-3F89-4C9B-A926-CE4FCF5A6D03}" presName="tx1" presStyleLbl="revTx" presStyleIdx="2" presStyleCnt="3"/>
      <dgm:spPr/>
    </dgm:pt>
    <dgm:pt modelId="{3613C0F1-9922-4718-BD84-9BC96C679AED}" type="pres">
      <dgm:prSet presAssocID="{AD5C7A40-3F89-4C9B-A926-CE4FCF5A6D03}" presName="vert1" presStyleCnt="0"/>
      <dgm:spPr/>
    </dgm:pt>
  </dgm:ptLst>
  <dgm:cxnLst>
    <dgm:cxn modelId="{0D03A43F-B08E-4BC4-9FAD-83FEC647040A}" type="presOf" srcId="{0C3A26CB-721C-4621-89F9-CC22331EC4E5}" destId="{D2EDDAD7-750F-4EDA-AE09-A15BB32CA73B}" srcOrd="0" destOrd="0" presId="urn:microsoft.com/office/officeart/2008/layout/LinedList"/>
    <dgm:cxn modelId="{8DF9F58C-7EAE-4554-8CE8-B1DD0F01082E}" srcId="{BCA43DE7-C5DD-4458-86DE-7E20EF1CB8EB}" destId="{06A2F529-0F4E-4BFA-AFD3-EF00700D6C4F}" srcOrd="1" destOrd="0" parTransId="{DB4B72F3-1A3A-4CFA-A231-BAE5964E752A}" sibTransId="{20F1B6E1-224B-474F-963C-667C26ABDB84}"/>
    <dgm:cxn modelId="{83624D97-12CE-466D-8664-B6620820FA8D}" type="presOf" srcId="{06A2F529-0F4E-4BFA-AFD3-EF00700D6C4F}" destId="{3BE4FBD8-F011-48E2-AF4F-1A58F3F70076}" srcOrd="0" destOrd="0" presId="urn:microsoft.com/office/officeart/2008/layout/LinedList"/>
    <dgm:cxn modelId="{76A05EB9-610D-472D-8AF1-D290A50127AE}" type="presOf" srcId="{BCA43DE7-C5DD-4458-86DE-7E20EF1CB8EB}" destId="{E9A0C8E6-CCFD-4588-852F-813BA1EDC55F}" srcOrd="0" destOrd="0" presId="urn:microsoft.com/office/officeart/2008/layout/LinedList"/>
    <dgm:cxn modelId="{6321AEC5-23AE-4200-8DAA-E9FA23F506D0}" srcId="{BCA43DE7-C5DD-4458-86DE-7E20EF1CB8EB}" destId="{0C3A26CB-721C-4621-89F9-CC22331EC4E5}" srcOrd="0" destOrd="0" parTransId="{47ED1710-AF8C-4E39-89EC-1B1AA1478C78}" sibTransId="{529D1A52-611E-4A8A-9D28-31BA24FACECE}"/>
    <dgm:cxn modelId="{FE7AF8DD-76E6-47A7-9328-CCAF68F4DAAF}" type="presOf" srcId="{AD5C7A40-3F89-4C9B-A926-CE4FCF5A6D03}" destId="{02891C65-118E-4D85-ACDE-7B40D7071572}" srcOrd="0" destOrd="0" presId="urn:microsoft.com/office/officeart/2008/layout/LinedList"/>
    <dgm:cxn modelId="{494FB6E9-406F-4793-B5F1-250EF877C9A4}" srcId="{BCA43DE7-C5DD-4458-86DE-7E20EF1CB8EB}" destId="{AD5C7A40-3F89-4C9B-A926-CE4FCF5A6D03}" srcOrd="2" destOrd="0" parTransId="{9ED3C12C-3857-4A21-88F0-1B83DEF11263}" sibTransId="{0A996F90-4A62-4B6E-A611-B07FE2EBE30C}"/>
    <dgm:cxn modelId="{4F7B1B6B-FAF0-460A-ABB0-59E53CEDEFEF}" type="presParOf" srcId="{E9A0C8E6-CCFD-4588-852F-813BA1EDC55F}" destId="{F02FB092-0FE4-4A06-80A1-DADD8C9DC741}" srcOrd="0" destOrd="0" presId="urn:microsoft.com/office/officeart/2008/layout/LinedList"/>
    <dgm:cxn modelId="{3CC2A50E-90EB-4358-B97D-C2120E467C43}" type="presParOf" srcId="{E9A0C8E6-CCFD-4588-852F-813BA1EDC55F}" destId="{58D4363F-44CB-436B-B038-81ECF260BFD9}" srcOrd="1" destOrd="0" presId="urn:microsoft.com/office/officeart/2008/layout/LinedList"/>
    <dgm:cxn modelId="{A9AF1766-B080-4D32-9389-E7FD47E945DC}" type="presParOf" srcId="{58D4363F-44CB-436B-B038-81ECF260BFD9}" destId="{D2EDDAD7-750F-4EDA-AE09-A15BB32CA73B}" srcOrd="0" destOrd="0" presId="urn:microsoft.com/office/officeart/2008/layout/LinedList"/>
    <dgm:cxn modelId="{2C64A456-6795-4186-8D48-D4FBAA3B898A}" type="presParOf" srcId="{58D4363F-44CB-436B-B038-81ECF260BFD9}" destId="{0903E0A5-0125-4BF0-A572-C7BCA11ACB9D}" srcOrd="1" destOrd="0" presId="urn:microsoft.com/office/officeart/2008/layout/LinedList"/>
    <dgm:cxn modelId="{81AFD1FC-7F90-4447-86B7-46DE07F969C1}" type="presParOf" srcId="{E9A0C8E6-CCFD-4588-852F-813BA1EDC55F}" destId="{C37A207D-FD63-4AC7-87AC-65127B49ECF2}" srcOrd="2" destOrd="0" presId="urn:microsoft.com/office/officeart/2008/layout/LinedList"/>
    <dgm:cxn modelId="{A4337E4D-A352-4327-97B8-B9698DF8C051}" type="presParOf" srcId="{E9A0C8E6-CCFD-4588-852F-813BA1EDC55F}" destId="{8DC2342B-69D8-424D-B725-F240DA2C1436}" srcOrd="3" destOrd="0" presId="urn:microsoft.com/office/officeart/2008/layout/LinedList"/>
    <dgm:cxn modelId="{A58E861A-B657-4B1D-A8AB-F2A308064180}" type="presParOf" srcId="{8DC2342B-69D8-424D-B725-F240DA2C1436}" destId="{3BE4FBD8-F011-48E2-AF4F-1A58F3F70076}" srcOrd="0" destOrd="0" presId="urn:microsoft.com/office/officeart/2008/layout/LinedList"/>
    <dgm:cxn modelId="{8C7F6F99-4852-4CC0-ACDE-B76846D7B79C}" type="presParOf" srcId="{8DC2342B-69D8-424D-B725-F240DA2C1436}" destId="{4ADAB7F4-652F-4C3D-9D12-5BD510BE696B}" srcOrd="1" destOrd="0" presId="urn:microsoft.com/office/officeart/2008/layout/LinedList"/>
    <dgm:cxn modelId="{DEC2D643-15D7-4739-BE62-5D9228466B24}" type="presParOf" srcId="{E9A0C8E6-CCFD-4588-852F-813BA1EDC55F}" destId="{A418ABF4-D4F0-4ECB-BCFA-7F99E603C57D}" srcOrd="4" destOrd="0" presId="urn:microsoft.com/office/officeart/2008/layout/LinedList"/>
    <dgm:cxn modelId="{7B2DB9D1-A39D-4F83-949F-3E4D0EF6B868}" type="presParOf" srcId="{E9A0C8E6-CCFD-4588-852F-813BA1EDC55F}" destId="{EB4D99A5-EA7A-4A4C-9A9A-0CCE93AB1D98}" srcOrd="5" destOrd="0" presId="urn:microsoft.com/office/officeart/2008/layout/LinedList"/>
    <dgm:cxn modelId="{6F97F691-3B5C-4BFB-859F-7C44FEC0571D}" type="presParOf" srcId="{EB4D99A5-EA7A-4A4C-9A9A-0CCE93AB1D98}" destId="{02891C65-118E-4D85-ACDE-7B40D7071572}" srcOrd="0" destOrd="0" presId="urn:microsoft.com/office/officeart/2008/layout/LinedList"/>
    <dgm:cxn modelId="{608DC789-07AF-4958-9707-016C6A737BAB}" type="presParOf" srcId="{EB4D99A5-EA7A-4A4C-9A9A-0CCE93AB1D98}" destId="{3613C0F1-9922-4718-BD84-9BC96C679AE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C322397-DFF5-4D3C-A0E4-97459D22E709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A9F00A6-2F6D-4AE5-B868-5850CB9D004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Adopted </a:t>
          </a:r>
          <a:r>
            <a:rPr lang="en-US" dirty="0" err="1"/>
            <a:t>DELMIAWorks</a:t>
          </a:r>
          <a:r>
            <a:rPr lang="en-US" dirty="0"/>
            <a:t> (IQMS) for injection molding operations (Dassault </a:t>
          </a:r>
          <a:r>
            <a:rPr lang="en-US" dirty="0" err="1"/>
            <a:t>Systèmes</a:t>
          </a:r>
          <a:r>
            <a:rPr lang="en-US" dirty="0"/>
            <a:t>, 2023).</a:t>
          </a:r>
        </a:p>
      </dgm:t>
    </dgm:pt>
    <dgm:pt modelId="{3A092749-F364-4719-B3F6-2ADFCF7947CA}" type="parTrans" cxnId="{CF230BF0-DEAE-4094-BB75-0127BE2620C7}">
      <dgm:prSet/>
      <dgm:spPr/>
      <dgm:t>
        <a:bodyPr/>
        <a:lstStyle/>
        <a:p>
          <a:endParaRPr lang="en-US"/>
        </a:p>
      </dgm:t>
    </dgm:pt>
    <dgm:pt modelId="{555BA16B-4BC9-4E9A-87DF-2773AE7EE2D6}" type="sibTrans" cxnId="{CF230BF0-DEAE-4094-BB75-0127BE2620C7}">
      <dgm:prSet/>
      <dgm:spPr/>
      <dgm:t>
        <a:bodyPr/>
        <a:lstStyle/>
        <a:p>
          <a:endParaRPr lang="en-US"/>
        </a:p>
      </dgm:t>
    </dgm:pt>
    <dgm:pt modelId="{014F3EED-C0DB-497D-A928-1C653F805EB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Enhanced shop-floor visibility and scheduling.</a:t>
          </a:r>
        </a:p>
      </dgm:t>
    </dgm:pt>
    <dgm:pt modelId="{0FDADF04-EA1A-4B77-9324-0FEE3D0AF133}" type="parTrans" cxnId="{DFDEA1E3-9763-45A4-BF87-F385C09EA986}">
      <dgm:prSet/>
      <dgm:spPr/>
      <dgm:t>
        <a:bodyPr/>
        <a:lstStyle/>
        <a:p>
          <a:endParaRPr lang="en-US"/>
        </a:p>
      </dgm:t>
    </dgm:pt>
    <dgm:pt modelId="{338BD86B-9E4E-4F1A-9E61-6CD33B2C0543}" type="sibTrans" cxnId="{DFDEA1E3-9763-45A4-BF87-F385C09EA986}">
      <dgm:prSet/>
      <dgm:spPr/>
      <dgm:t>
        <a:bodyPr/>
        <a:lstStyle/>
        <a:p>
          <a:endParaRPr lang="en-US"/>
        </a:p>
      </dgm:t>
    </dgm:pt>
    <dgm:pt modelId="{A277E0F4-B1D7-4B2A-BEF9-D63C4ADDA6B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Challenge: operator training and adoption.</a:t>
          </a:r>
        </a:p>
      </dgm:t>
    </dgm:pt>
    <dgm:pt modelId="{70BE7300-7B9C-42A0-821D-AAA02C05D566}" type="parTrans" cxnId="{BE2D51A6-EFC3-4109-B444-6BD4BAC5A219}">
      <dgm:prSet/>
      <dgm:spPr/>
      <dgm:t>
        <a:bodyPr/>
        <a:lstStyle/>
        <a:p>
          <a:endParaRPr lang="en-US"/>
        </a:p>
      </dgm:t>
    </dgm:pt>
    <dgm:pt modelId="{C8B1B809-EF17-452A-A09A-629444837132}" type="sibTrans" cxnId="{BE2D51A6-EFC3-4109-B444-6BD4BAC5A219}">
      <dgm:prSet/>
      <dgm:spPr/>
      <dgm:t>
        <a:bodyPr/>
        <a:lstStyle/>
        <a:p>
          <a:endParaRPr lang="en-US"/>
        </a:p>
      </dgm:t>
    </dgm:pt>
    <dgm:pt modelId="{FC29B2FB-7B79-4614-BDE2-41185473E682}" type="pres">
      <dgm:prSet presAssocID="{6C322397-DFF5-4D3C-A0E4-97459D22E709}" presName="diagram" presStyleCnt="0">
        <dgm:presLayoutVars>
          <dgm:dir/>
          <dgm:resizeHandles val="exact"/>
        </dgm:presLayoutVars>
      </dgm:prSet>
      <dgm:spPr/>
    </dgm:pt>
    <dgm:pt modelId="{58E3128C-600B-490E-97C5-2139851ACFF3}" type="pres">
      <dgm:prSet presAssocID="{4A9F00A6-2F6D-4AE5-B868-5850CB9D0046}" presName="node" presStyleLbl="node1" presStyleIdx="0" presStyleCnt="3">
        <dgm:presLayoutVars>
          <dgm:bulletEnabled val="1"/>
        </dgm:presLayoutVars>
      </dgm:prSet>
      <dgm:spPr/>
    </dgm:pt>
    <dgm:pt modelId="{9A876D7E-889C-47BB-AB37-949158F52571}" type="pres">
      <dgm:prSet presAssocID="{555BA16B-4BC9-4E9A-87DF-2773AE7EE2D6}" presName="sibTrans" presStyleCnt="0"/>
      <dgm:spPr/>
    </dgm:pt>
    <dgm:pt modelId="{2224E133-745A-4043-8F38-9A70EFFB88D5}" type="pres">
      <dgm:prSet presAssocID="{014F3EED-C0DB-497D-A928-1C653F805EBA}" presName="node" presStyleLbl="node1" presStyleIdx="1" presStyleCnt="3">
        <dgm:presLayoutVars>
          <dgm:bulletEnabled val="1"/>
        </dgm:presLayoutVars>
      </dgm:prSet>
      <dgm:spPr/>
    </dgm:pt>
    <dgm:pt modelId="{18BAF616-96FA-47D7-A752-F3FCFF007CF6}" type="pres">
      <dgm:prSet presAssocID="{338BD86B-9E4E-4F1A-9E61-6CD33B2C0543}" presName="sibTrans" presStyleCnt="0"/>
      <dgm:spPr/>
    </dgm:pt>
    <dgm:pt modelId="{D2B1409D-96AA-410E-B011-58CCE225EBF0}" type="pres">
      <dgm:prSet presAssocID="{A277E0F4-B1D7-4B2A-BEF9-D63C4ADDA6B8}" presName="node" presStyleLbl="node1" presStyleIdx="2" presStyleCnt="3">
        <dgm:presLayoutVars>
          <dgm:bulletEnabled val="1"/>
        </dgm:presLayoutVars>
      </dgm:prSet>
      <dgm:spPr/>
    </dgm:pt>
  </dgm:ptLst>
  <dgm:cxnLst>
    <dgm:cxn modelId="{A7298B55-F895-4A9D-824E-6EF56F98CD68}" type="presOf" srcId="{6C322397-DFF5-4D3C-A0E4-97459D22E709}" destId="{FC29B2FB-7B79-4614-BDE2-41185473E682}" srcOrd="0" destOrd="0" presId="urn:microsoft.com/office/officeart/2005/8/layout/default"/>
    <dgm:cxn modelId="{77859A58-6E45-4BE5-9505-082172228659}" type="presOf" srcId="{4A9F00A6-2F6D-4AE5-B868-5850CB9D0046}" destId="{58E3128C-600B-490E-97C5-2139851ACFF3}" srcOrd="0" destOrd="0" presId="urn:microsoft.com/office/officeart/2005/8/layout/default"/>
    <dgm:cxn modelId="{8190FFA1-DA31-47B1-A079-9B908FBC5269}" type="presOf" srcId="{A277E0F4-B1D7-4B2A-BEF9-D63C4ADDA6B8}" destId="{D2B1409D-96AA-410E-B011-58CCE225EBF0}" srcOrd="0" destOrd="0" presId="urn:microsoft.com/office/officeart/2005/8/layout/default"/>
    <dgm:cxn modelId="{BE2D51A6-EFC3-4109-B444-6BD4BAC5A219}" srcId="{6C322397-DFF5-4D3C-A0E4-97459D22E709}" destId="{A277E0F4-B1D7-4B2A-BEF9-D63C4ADDA6B8}" srcOrd="2" destOrd="0" parTransId="{70BE7300-7B9C-42A0-821D-AAA02C05D566}" sibTransId="{C8B1B809-EF17-452A-A09A-629444837132}"/>
    <dgm:cxn modelId="{650CC9CC-1264-434D-9DC5-9C7479C98ACD}" type="presOf" srcId="{014F3EED-C0DB-497D-A928-1C653F805EBA}" destId="{2224E133-745A-4043-8F38-9A70EFFB88D5}" srcOrd="0" destOrd="0" presId="urn:microsoft.com/office/officeart/2005/8/layout/default"/>
    <dgm:cxn modelId="{DFDEA1E3-9763-45A4-BF87-F385C09EA986}" srcId="{6C322397-DFF5-4D3C-A0E4-97459D22E709}" destId="{014F3EED-C0DB-497D-A928-1C653F805EBA}" srcOrd="1" destOrd="0" parTransId="{0FDADF04-EA1A-4B77-9324-0FEE3D0AF133}" sibTransId="{338BD86B-9E4E-4F1A-9E61-6CD33B2C0543}"/>
    <dgm:cxn modelId="{CF230BF0-DEAE-4094-BB75-0127BE2620C7}" srcId="{6C322397-DFF5-4D3C-A0E4-97459D22E709}" destId="{4A9F00A6-2F6D-4AE5-B868-5850CB9D0046}" srcOrd="0" destOrd="0" parTransId="{3A092749-F364-4719-B3F6-2ADFCF7947CA}" sibTransId="{555BA16B-4BC9-4E9A-87DF-2773AE7EE2D6}"/>
    <dgm:cxn modelId="{35A321C8-07ED-4F08-A01E-727D759F57D7}" type="presParOf" srcId="{FC29B2FB-7B79-4614-BDE2-41185473E682}" destId="{58E3128C-600B-490E-97C5-2139851ACFF3}" srcOrd="0" destOrd="0" presId="urn:microsoft.com/office/officeart/2005/8/layout/default"/>
    <dgm:cxn modelId="{ADA8C4D8-4AB5-4724-9BB5-54E3C77DECC8}" type="presParOf" srcId="{FC29B2FB-7B79-4614-BDE2-41185473E682}" destId="{9A876D7E-889C-47BB-AB37-949158F52571}" srcOrd="1" destOrd="0" presId="urn:microsoft.com/office/officeart/2005/8/layout/default"/>
    <dgm:cxn modelId="{61B85CED-EFAE-4D9D-9FAA-5FBC3DF87E94}" type="presParOf" srcId="{FC29B2FB-7B79-4614-BDE2-41185473E682}" destId="{2224E133-745A-4043-8F38-9A70EFFB88D5}" srcOrd="2" destOrd="0" presId="urn:microsoft.com/office/officeart/2005/8/layout/default"/>
    <dgm:cxn modelId="{9A3B5AAB-805F-4390-B815-6ED3F6505054}" type="presParOf" srcId="{FC29B2FB-7B79-4614-BDE2-41185473E682}" destId="{18BAF616-96FA-47D7-A752-F3FCFF007CF6}" srcOrd="3" destOrd="0" presId="urn:microsoft.com/office/officeart/2005/8/layout/default"/>
    <dgm:cxn modelId="{F09B1C6F-34AB-46F8-99C3-09540772A868}" type="presParOf" srcId="{FC29B2FB-7B79-4614-BDE2-41185473E682}" destId="{D2B1409D-96AA-410E-B011-58CCE225EBF0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BCB798F-A48A-4E21-83EC-A0E27F8AD055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CE056CC-93FE-40D5-B0AE-4B93683C5D81}">
      <dgm:prSet/>
      <dgm:spPr/>
      <dgm:t>
        <a:bodyPr/>
        <a:lstStyle/>
        <a:p>
          <a:r>
            <a:rPr lang="en-US"/>
            <a:t>IFS Cloud best for complex, multi-site firms.</a:t>
          </a:r>
        </a:p>
      </dgm:t>
    </dgm:pt>
    <dgm:pt modelId="{4A95A19E-AB44-40C5-9FCF-07CFD07E0785}" type="parTrans" cxnId="{128166F6-ECB4-48A8-8C27-307F18DC08E0}">
      <dgm:prSet/>
      <dgm:spPr/>
      <dgm:t>
        <a:bodyPr/>
        <a:lstStyle/>
        <a:p>
          <a:endParaRPr lang="en-US"/>
        </a:p>
      </dgm:t>
    </dgm:pt>
    <dgm:pt modelId="{217C6C18-A650-4DEE-9AD4-DBCF01375FCD}" type="sibTrans" cxnId="{128166F6-ECB4-48A8-8C27-307F18DC08E0}">
      <dgm:prSet/>
      <dgm:spPr/>
      <dgm:t>
        <a:bodyPr/>
        <a:lstStyle/>
        <a:p>
          <a:endParaRPr lang="en-US"/>
        </a:p>
      </dgm:t>
    </dgm:pt>
    <dgm:pt modelId="{46B2663C-E96E-444F-9766-A3640AF43F7A}">
      <dgm:prSet/>
      <dgm:spPr/>
      <dgm:t>
        <a:bodyPr/>
        <a:lstStyle/>
        <a:p>
          <a:r>
            <a:rPr lang="en-US"/>
            <a:t>Epicor Kinetic for electronics with compliance needs.</a:t>
          </a:r>
        </a:p>
      </dgm:t>
    </dgm:pt>
    <dgm:pt modelId="{0AE47D7D-A077-4CF0-8B97-FC301FA955CD}" type="parTrans" cxnId="{87DFCF53-5622-4F56-AECB-E775B6FD970E}">
      <dgm:prSet/>
      <dgm:spPr/>
      <dgm:t>
        <a:bodyPr/>
        <a:lstStyle/>
        <a:p>
          <a:endParaRPr lang="en-US"/>
        </a:p>
      </dgm:t>
    </dgm:pt>
    <dgm:pt modelId="{7FE58A7A-2220-4A72-813F-60BDA950771C}" type="sibTrans" cxnId="{87DFCF53-5622-4F56-AECB-E775B6FD970E}">
      <dgm:prSet/>
      <dgm:spPr/>
      <dgm:t>
        <a:bodyPr/>
        <a:lstStyle/>
        <a:p>
          <a:endParaRPr lang="en-US"/>
        </a:p>
      </dgm:t>
    </dgm:pt>
    <dgm:pt modelId="{D1D6B76E-C216-4997-A000-A641931A2140}">
      <dgm:prSet/>
      <dgm:spPr/>
      <dgm:t>
        <a:bodyPr/>
        <a:lstStyle/>
        <a:p>
          <a:r>
            <a:rPr lang="en-US"/>
            <a:t>DELMIAWorks for shop-floor intensive manufacturing.</a:t>
          </a:r>
        </a:p>
      </dgm:t>
    </dgm:pt>
    <dgm:pt modelId="{7A472738-B32E-453B-B216-24FB7CD3975F}" type="parTrans" cxnId="{051A4163-C9DC-4555-B0E5-37CEC74A5E6C}">
      <dgm:prSet/>
      <dgm:spPr/>
      <dgm:t>
        <a:bodyPr/>
        <a:lstStyle/>
        <a:p>
          <a:endParaRPr lang="en-US"/>
        </a:p>
      </dgm:t>
    </dgm:pt>
    <dgm:pt modelId="{C7D8E24B-EA00-49F3-A571-8BEAE760E11E}" type="sibTrans" cxnId="{051A4163-C9DC-4555-B0E5-37CEC74A5E6C}">
      <dgm:prSet/>
      <dgm:spPr/>
      <dgm:t>
        <a:bodyPr/>
        <a:lstStyle/>
        <a:p>
          <a:endParaRPr lang="en-US"/>
        </a:p>
      </dgm:t>
    </dgm:pt>
    <dgm:pt modelId="{A601DC8A-52F7-451F-89DA-62C79E144841}">
      <dgm:prSet/>
      <dgm:spPr/>
      <dgm:t>
        <a:bodyPr/>
        <a:lstStyle/>
        <a:p>
          <a:r>
            <a:rPr lang="en-US"/>
            <a:t>Success depends on change management and governance.</a:t>
          </a:r>
        </a:p>
      </dgm:t>
    </dgm:pt>
    <dgm:pt modelId="{3B1BBD1D-7AFF-4E41-BCE3-2BE5C262B09C}" type="parTrans" cxnId="{864EE5E4-9168-4294-B551-19EFCAC56F79}">
      <dgm:prSet/>
      <dgm:spPr/>
      <dgm:t>
        <a:bodyPr/>
        <a:lstStyle/>
        <a:p>
          <a:endParaRPr lang="en-US"/>
        </a:p>
      </dgm:t>
    </dgm:pt>
    <dgm:pt modelId="{F3939E0C-0E28-4D03-BD7F-B58D77BC69F5}" type="sibTrans" cxnId="{864EE5E4-9168-4294-B551-19EFCAC56F79}">
      <dgm:prSet/>
      <dgm:spPr/>
      <dgm:t>
        <a:bodyPr/>
        <a:lstStyle/>
        <a:p>
          <a:endParaRPr lang="en-US"/>
        </a:p>
      </dgm:t>
    </dgm:pt>
    <dgm:pt modelId="{3EB0BE67-1318-426A-AC7D-844AB98F18E6}" type="pres">
      <dgm:prSet presAssocID="{0BCB798F-A48A-4E21-83EC-A0E27F8AD055}" presName="matrix" presStyleCnt="0">
        <dgm:presLayoutVars>
          <dgm:chMax val="1"/>
          <dgm:dir/>
          <dgm:resizeHandles val="exact"/>
        </dgm:presLayoutVars>
      </dgm:prSet>
      <dgm:spPr/>
    </dgm:pt>
    <dgm:pt modelId="{9634911C-A281-4CA4-A8CB-7A126DAC8AFA}" type="pres">
      <dgm:prSet presAssocID="{0BCB798F-A48A-4E21-83EC-A0E27F8AD055}" presName="diamond" presStyleLbl="bgShp" presStyleIdx="0" presStyleCnt="1"/>
      <dgm:spPr/>
    </dgm:pt>
    <dgm:pt modelId="{86D89DE2-A2CB-45D4-8A2B-3224B2726F84}" type="pres">
      <dgm:prSet presAssocID="{0BCB798F-A48A-4E21-83EC-A0E27F8AD055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ED7152B6-2430-46C2-9535-F8BD44A8AFB4}" type="pres">
      <dgm:prSet presAssocID="{0BCB798F-A48A-4E21-83EC-A0E27F8AD055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644462D-BC1D-4EDB-9558-02CD00262E7F}" type="pres">
      <dgm:prSet presAssocID="{0BCB798F-A48A-4E21-83EC-A0E27F8AD055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EFCAEFA-E06E-41D5-A214-00BD8919B273}" type="pres">
      <dgm:prSet presAssocID="{0BCB798F-A48A-4E21-83EC-A0E27F8AD055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30A89A22-7CBE-40E8-8F5F-DDE0CB07AFA4}" type="presOf" srcId="{0BCB798F-A48A-4E21-83EC-A0E27F8AD055}" destId="{3EB0BE67-1318-426A-AC7D-844AB98F18E6}" srcOrd="0" destOrd="0" presId="urn:microsoft.com/office/officeart/2005/8/layout/matrix3"/>
    <dgm:cxn modelId="{DF74FA33-AF20-4604-826C-5348585B24E4}" type="presOf" srcId="{FCE056CC-93FE-40D5-B0AE-4B93683C5D81}" destId="{86D89DE2-A2CB-45D4-8A2B-3224B2726F84}" srcOrd="0" destOrd="0" presId="urn:microsoft.com/office/officeart/2005/8/layout/matrix3"/>
    <dgm:cxn modelId="{87DFCF53-5622-4F56-AECB-E775B6FD970E}" srcId="{0BCB798F-A48A-4E21-83EC-A0E27F8AD055}" destId="{46B2663C-E96E-444F-9766-A3640AF43F7A}" srcOrd="1" destOrd="0" parTransId="{0AE47D7D-A077-4CF0-8B97-FC301FA955CD}" sibTransId="{7FE58A7A-2220-4A72-813F-60BDA950771C}"/>
    <dgm:cxn modelId="{051A4163-C9DC-4555-B0E5-37CEC74A5E6C}" srcId="{0BCB798F-A48A-4E21-83EC-A0E27F8AD055}" destId="{D1D6B76E-C216-4997-A000-A641931A2140}" srcOrd="2" destOrd="0" parTransId="{7A472738-B32E-453B-B216-24FB7CD3975F}" sibTransId="{C7D8E24B-EA00-49F3-A571-8BEAE760E11E}"/>
    <dgm:cxn modelId="{E2AC439C-A120-4887-8E3B-60D61CC86E87}" type="presOf" srcId="{D1D6B76E-C216-4997-A000-A641931A2140}" destId="{5644462D-BC1D-4EDB-9558-02CD00262E7F}" srcOrd="0" destOrd="0" presId="urn:microsoft.com/office/officeart/2005/8/layout/matrix3"/>
    <dgm:cxn modelId="{4FADADA1-C82D-401A-AD18-FB2E711FB4AD}" type="presOf" srcId="{46B2663C-E96E-444F-9766-A3640AF43F7A}" destId="{ED7152B6-2430-46C2-9535-F8BD44A8AFB4}" srcOrd="0" destOrd="0" presId="urn:microsoft.com/office/officeart/2005/8/layout/matrix3"/>
    <dgm:cxn modelId="{B717DFDC-F34C-4F2B-BC0E-9605A450606D}" type="presOf" srcId="{A601DC8A-52F7-451F-89DA-62C79E144841}" destId="{2EFCAEFA-E06E-41D5-A214-00BD8919B273}" srcOrd="0" destOrd="0" presId="urn:microsoft.com/office/officeart/2005/8/layout/matrix3"/>
    <dgm:cxn modelId="{864EE5E4-9168-4294-B551-19EFCAC56F79}" srcId="{0BCB798F-A48A-4E21-83EC-A0E27F8AD055}" destId="{A601DC8A-52F7-451F-89DA-62C79E144841}" srcOrd="3" destOrd="0" parTransId="{3B1BBD1D-7AFF-4E41-BCE3-2BE5C262B09C}" sibTransId="{F3939E0C-0E28-4D03-BD7F-B58D77BC69F5}"/>
    <dgm:cxn modelId="{128166F6-ECB4-48A8-8C27-307F18DC08E0}" srcId="{0BCB798F-A48A-4E21-83EC-A0E27F8AD055}" destId="{FCE056CC-93FE-40D5-B0AE-4B93683C5D81}" srcOrd="0" destOrd="0" parTransId="{4A95A19E-AB44-40C5-9FCF-07CFD07E0785}" sibTransId="{217C6C18-A650-4DEE-9AD4-DBCF01375FCD}"/>
    <dgm:cxn modelId="{991DEB47-E12A-4C5F-A67C-E69FA01F4EBC}" type="presParOf" srcId="{3EB0BE67-1318-426A-AC7D-844AB98F18E6}" destId="{9634911C-A281-4CA4-A8CB-7A126DAC8AFA}" srcOrd="0" destOrd="0" presId="urn:microsoft.com/office/officeart/2005/8/layout/matrix3"/>
    <dgm:cxn modelId="{4118E16A-5D83-435C-B502-B476D0889751}" type="presParOf" srcId="{3EB0BE67-1318-426A-AC7D-844AB98F18E6}" destId="{86D89DE2-A2CB-45D4-8A2B-3224B2726F84}" srcOrd="1" destOrd="0" presId="urn:microsoft.com/office/officeart/2005/8/layout/matrix3"/>
    <dgm:cxn modelId="{1CEF16D4-A086-4DF3-8F9F-4B0C10CF8355}" type="presParOf" srcId="{3EB0BE67-1318-426A-AC7D-844AB98F18E6}" destId="{ED7152B6-2430-46C2-9535-F8BD44A8AFB4}" srcOrd="2" destOrd="0" presId="urn:microsoft.com/office/officeart/2005/8/layout/matrix3"/>
    <dgm:cxn modelId="{874F0909-5C1A-4135-AD55-0828236812BB}" type="presParOf" srcId="{3EB0BE67-1318-426A-AC7D-844AB98F18E6}" destId="{5644462D-BC1D-4EDB-9558-02CD00262E7F}" srcOrd="3" destOrd="0" presId="urn:microsoft.com/office/officeart/2005/8/layout/matrix3"/>
    <dgm:cxn modelId="{D1B3D92C-F99D-4991-B917-C32043793CDA}" type="presParOf" srcId="{3EB0BE67-1318-426A-AC7D-844AB98F18E6}" destId="{2EFCAEFA-E06E-41D5-A214-00BD8919B273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7FE7D587-8BE6-456F-BABA-2E50B6B58020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EA6C148-18A3-44F2-AC60-02EFA6C919F6}">
      <dgm:prSet/>
      <dgm:spPr/>
      <dgm:t>
        <a:bodyPr/>
        <a:lstStyle/>
        <a:p>
          <a:r>
            <a:rPr lang="en-US"/>
            <a:t>Run fit-gap analysis and total cost of ownership assessment.</a:t>
          </a:r>
        </a:p>
      </dgm:t>
    </dgm:pt>
    <dgm:pt modelId="{6774BDFD-148A-4312-8D24-D78A93D0E10D}" type="parTrans" cxnId="{64B3B28D-6B76-4B38-BBB1-D3D1F59DA72A}">
      <dgm:prSet/>
      <dgm:spPr/>
      <dgm:t>
        <a:bodyPr/>
        <a:lstStyle/>
        <a:p>
          <a:endParaRPr lang="en-US"/>
        </a:p>
      </dgm:t>
    </dgm:pt>
    <dgm:pt modelId="{3065849B-092C-48CB-B7FD-A34071390519}" type="sibTrans" cxnId="{64B3B28D-6B76-4B38-BBB1-D3D1F59DA72A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2FA27FE4-D872-4D37-84E7-A34333F883A5}">
      <dgm:prSet/>
      <dgm:spPr/>
      <dgm:t>
        <a:bodyPr/>
        <a:lstStyle/>
        <a:p>
          <a:r>
            <a:rPr lang="en-US"/>
            <a:t>Pilot critical value streams before full rollout.</a:t>
          </a:r>
        </a:p>
      </dgm:t>
    </dgm:pt>
    <dgm:pt modelId="{D1D68A72-6867-4FC4-96B6-5F0F2C5D73DF}" type="parTrans" cxnId="{1C202108-E550-4557-8BF4-252991DA23E0}">
      <dgm:prSet/>
      <dgm:spPr/>
      <dgm:t>
        <a:bodyPr/>
        <a:lstStyle/>
        <a:p>
          <a:endParaRPr lang="en-US"/>
        </a:p>
      </dgm:t>
    </dgm:pt>
    <dgm:pt modelId="{2BDAD936-4CFF-400E-9DF9-D76A93171F85}" type="sibTrans" cxnId="{1C202108-E550-4557-8BF4-252991DA23E0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BB71BD04-0903-4630-A0F5-A54B7F39B8B1}">
      <dgm:prSet/>
      <dgm:spPr/>
      <dgm:t>
        <a:bodyPr/>
        <a:lstStyle/>
        <a:p>
          <a:r>
            <a:rPr lang="en-US"/>
            <a:t>Define KPIs (on-time delivery, scrap reduction, lead time).</a:t>
          </a:r>
        </a:p>
      </dgm:t>
    </dgm:pt>
    <dgm:pt modelId="{4FA30C62-69FE-47C3-BE87-62B1BFE13584}" type="parTrans" cxnId="{6BE7214E-9D97-438D-BCCA-4BFAA2F00251}">
      <dgm:prSet/>
      <dgm:spPr/>
      <dgm:t>
        <a:bodyPr/>
        <a:lstStyle/>
        <a:p>
          <a:endParaRPr lang="en-US"/>
        </a:p>
      </dgm:t>
    </dgm:pt>
    <dgm:pt modelId="{0D5E637F-638C-4343-A1D5-F712CC3148FC}" type="sibTrans" cxnId="{6BE7214E-9D97-438D-BCCA-4BFAA2F00251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F8100288-71BF-4C31-B452-757B7D4DB7FD}">
      <dgm:prSet/>
      <dgm:spPr/>
      <dgm:t>
        <a:bodyPr/>
        <a:lstStyle/>
        <a:p>
          <a:r>
            <a:rPr lang="en-US"/>
            <a:t>Invest in training, data quality, and change management.</a:t>
          </a:r>
        </a:p>
      </dgm:t>
    </dgm:pt>
    <dgm:pt modelId="{B1CC615A-2A32-48DF-B912-C33DE3A7120D}" type="parTrans" cxnId="{579361B8-652E-4889-8CFD-55EB3D7A5958}">
      <dgm:prSet/>
      <dgm:spPr/>
      <dgm:t>
        <a:bodyPr/>
        <a:lstStyle/>
        <a:p>
          <a:endParaRPr lang="en-US"/>
        </a:p>
      </dgm:t>
    </dgm:pt>
    <dgm:pt modelId="{AC0F5F22-F279-442F-8653-DEBEE937A9C2}" type="sibTrans" cxnId="{579361B8-652E-4889-8CFD-55EB3D7A5958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C25004A2-0AAC-4D14-A899-71AEE2C512D1}" type="pres">
      <dgm:prSet presAssocID="{7FE7D587-8BE6-456F-BABA-2E50B6B58020}" presName="Name0" presStyleCnt="0">
        <dgm:presLayoutVars>
          <dgm:animLvl val="lvl"/>
          <dgm:resizeHandles val="exact"/>
        </dgm:presLayoutVars>
      </dgm:prSet>
      <dgm:spPr/>
    </dgm:pt>
    <dgm:pt modelId="{4C4B80B4-97CA-4A55-B906-85743E4E548E}" type="pres">
      <dgm:prSet presAssocID="{6EA6C148-18A3-44F2-AC60-02EFA6C919F6}" presName="compositeNode" presStyleCnt="0">
        <dgm:presLayoutVars>
          <dgm:bulletEnabled val="1"/>
        </dgm:presLayoutVars>
      </dgm:prSet>
      <dgm:spPr/>
    </dgm:pt>
    <dgm:pt modelId="{F77F1761-192F-4FBB-B0CE-4DB90EC26D8C}" type="pres">
      <dgm:prSet presAssocID="{6EA6C148-18A3-44F2-AC60-02EFA6C919F6}" presName="bgRect" presStyleLbl="alignNode1" presStyleIdx="0" presStyleCnt="4"/>
      <dgm:spPr/>
    </dgm:pt>
    <dgm:pt modelId="{A091EF10-8622-414D-A409-1B458F23ADF0}" type="pres">
      <dgm:prSet presAssocID="{3065849B-092C-48CB-B7FD-A34071390519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ED887DE5-F895-4A05-8138-52A0591988BA}" type="pres">
      <dgm:prSet presAssocID="{6EA6C148-18A3-44F2-AC60-02EFA6C919F6}" presName="nodeRect" presStyleLbl="alignNode1" presStyleIdx="0" presStyleCnt="4">
        <dgm:presLayoutVars>
          <dgm:bulletEnabled val="1"/>
        </dgm:presLayoutVars>
      </dgm:prSet>
      <dgm:spPr/>
    </dgm:pt>
    <dgm:pt modelId="{6747C518-B57C-4F11-9211-3ED955D9152F}" type="pres">
      <dgm:prSet presAssocID="{3065849B-092C-48CB-B7FD-A34071390519}" presName="sibTrans" presStyleCnt="0"/>
      <dgm:spPr/>
    </dgm:pt>
    <dgm:pt modelId="{326BC0DB-DC39-49CF-B607-1796B645CA0E}" type="pres">
      <dgm:prSet presAssocID="{2FA27FE4-D872-4D37-84E7-A34333F883A5}" presName="compositeNode" presStyleCnt="0">
        <dgm:presLayoutVars>
          <dgm:bulletEnabled val="1"/>
        </dgm:presLayoutVars>
      </dgm:prSet>
      <dgm:spPr/>
    </dgm:pt>
    <dgm:pt modelId="{6EC305C8-1A70-4B93-BC4A-0F6C47C5CDE8}" type="pres">
      <dgm:prSet presAssocID="{2FA27FE4-D872-4D37-84E7-A34333F883A5}" presName="bgRect" presStyleLbl="alignNode1" presStyleIdx="1" presStyleCnt="4"/>
      <dgm:spPr/>
    </dgm:pt>
    <dgm:pt modelId="{F006539B-C1FD-43FB-93E4-D60D5796716F}" type="pres">
      <dgm:prSet presAssocID="{2BDAD936-4CFF-400E-9DF9-D76A93171F85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27BDAE99-6EE4-4C0A-AAC3-BD7A217D6C74}" type="pres">
      <dgm:prSet presAssocID="{2FA27FE4-D872-4D37-84E7-A34333F883A5}" presName="nodeRect" presStyleLbl="alignNode1" presStyleIdx="1" presStyleCnt="4">
        <dgm:presLayoutVars>
          <dgm:bulletEnabled val="1"/>
        </dgm:presLayoutVars>
      </dgm:prSet>
      <dgm:spPr/>
    </dgm:pt>
    <dgm:pt modelId="{7D1C0747-9544-42E6-B85E-2DC19E9DD911}" type="pres">
      <dgm:prSet presAssocID="{2BDAD936-4CFF-400E-9DF9-D76A93171F85}" presName="sibTrans" presStyleCnt="0"/>
      <dgm:spPr/>
    </dgm:pt>
    <dgm:pt modelId="{A41CC536-E6C6-420F-856C-97648F923CCF}" type="pres">
      <dgm:prSet presAssocID="{BB71BD04-0903-4630-A0F5-A54B7F39B8B1}" presName="compositeNode" presStyleCnt="0">
        <dgm:presLayoutVars>
          <dgm:bulletEnabled val="1"/>
        </dgm:presLayoutVars>
      </dgm:prSet>
      <dgm:spPr/>
    </dgm:pt>
    <dgm:pt modelId="{1BAF14B9-6900-4D00-9C7E-804676D053B4}" type="pres">
      <dgm:prSet presAssocID="{BB71BD04-0903-4630-A0F5-A54B7F39B8B1}" presName="bgRect" presStyleLbl="alignNode1" presStyleIdx="2" presStyleCnt="4"/>
      <dgm:spPr/>
    </dgm:pt>
    <dgm:pt modelId="{B0AC4170-9EDA-409D-9BBF-88997033422F}" type="pres">
      <dgm:prSet presAssocID="{0D5E637F-638C-4343-A1D5-F712CC3148FC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CBA471C6-3311-4F1B-A4B9-80A306F3A5B2}" type="pres">
      <dgm:prSet presAssocID="{BB71BD04-0903-4630-A0F5-A54B7F39B8B1}" presName="nodeRect" presStyleLbl="alignNode1" presStyleIdx="2" presStyleCnt="4">
        <dgm:presLayoutVars>
          <dgm:bulletEnabled val="1"/>
        </dgm:presLayoutVars>
      </dgm:prSet>
      <dgm:spPr/>
    </dgm:pt>
    <dgm:pt modelId="{3D4CB9DA-E179-46FF-92B2-D604ACE36342}" type="pres">
      <dgm:prSet presAssocID="{0D5E637F-638C-4343-A1D5-F712CC3148FC}" presName="sibTrans" presStyleCnt="0"/>
      <dgm:spPr/>
    </dgm:pt>
    <dgm:pt modelId="{CC9D8DBF-14AA-43F8-8AE0-D0C3EF46307F}" type="pres">
      <dgm:prSet presAssocID="{F8100288-71BF-4C31-B452-757B7D4DB7FD}" presName="compositeNode" presStyleCnt="0">
        <dgm:presLayoutVars>
          <dgm:bulletEnabled val="1"/>
        </dgm:presLayoutVars>
      </dgm:prSet>
      <dgm:spPr/>
    </dgm:pt>
    <dgm:pt modelId="{B98FEC8A-3B96-4F1F-BBF2-FA718625A06D}" type="pres">
      <dgm:prSet presAssocID="{F8100288-71BF-4C31-B452-757B7D4DB7FD}" presName="bgRect" presStyleLbl="alignNode1" presStyleIdx="3" presStyleCnt="4"/>
      <dgm:spPr/>
    </dgm:pt>
    <dgm:pt modelId="{867D49D5-492F-498A-9722-8A50897ACE4E}" type="pres">
      <dgm:prSet presAssocID="{AC0F5F22-F279-442F-8653-DEBEE937A9C2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B65C38E4-27A9-4BBA-B3B4-602F2EFC1014}" type="pres">
      <dgm:prSet presAssocID="{F8100288-71BF-4C31-B452-757B7D4DB7FD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A6F33A01-0ACE-4412-8FFE-021268EF2985}" type="presOf" srcId="{2FA27FE4-D872-4D37-84E7-A34333F883A5}" destId="{27BDAE99-6EE4-4C0A-AAC3-BD7A217D6C74}" srcOrd="1" destOrd="0" presId="urn:microsoft.com/office/officeart/2016/7/layout/LinearBlockProcessNumbered"/>
    <dgm:cxn modelId="{30737904-0FA6-43F5-9DE1-57DC6ABA8FFB}" type="presOf" srcId="{6EA6C148-18A3-44F2-AC60-02EFA6C919F6}" destId="{ED887DE5-F895-4A05-8138-52A0591988BA}" srcOrd="1" destOrd="0" presId="urn:microsoft.com/office/officeart/2016/7/layout/LinearBlockProcessNumbered"/>
    <dgm:cxn modelId="{1C202108-E550-4557-8BF4-252991DA23E0}" srcId="{7FE7D587-8BE6-456F-BABA-2E50B6B58020}" destId="{2FA27FE4-D872-4D37-84E7-A34333F883A5}" srcOrd="1" destOrd="0" parTransId="{D1D68A72-6867-4FC4-96B6-5F0F2C5D73DF}" sibTransId="{2BDAD936-4CFF-400E-9DF9-D76A93171F85}"/>
    <dgm:cxn modelId="{149EFF08-F459-4798-86A0-BAF5B6F688C5}" type="presOf" srcId="{2FA27FE4-D872-4D37-84E7-A34333F883A5}" destId="{6EC305C8-1A70-4B93-BC4A-0F6C47C5CDE8}" srcOrd="0" destOrd="0" presId="urn:microsoft.com/office/officeart/2016/7/layout/LinearBlockProcessNumbered"/>
    <dgm:cxn modelId="{D1040A0A-FDD2-4EBB-AD96-05BB905381D2}" type="presOf" srcId="{F8100288-71BF-4C31-B452-757B7D4DB7FD}" destId="{B65C38E4-27A9-4BBA-B3B4-602F2EFC1014}" srcOrd="1" destOrd="0" presId="urn:microsoft.com/office/officeart/2016/7/layout/LinearBlockProcessNumbered"/>
    <dgm:cxn modelId="{9947DB0B-7C1F-464D-9C73-89BA2D69CA03}" type="presOf" srcId="{2BDAD936-4CFF-400E-9DF9-D76A93171F85}" destId="{F006539B-C1FD-43FB-93E4-D60D5796716F}" srcOrd="0" destOrd="0" presId="urn:microsoft.com/office/officeart/2016/7/layout/LinearBlockProcessNumbered"/>
    <dgm:cxn modelId="{05C15638-E5F0-46D0-ABA3-79A5EB8E9E8D}" type="presOf" srcId="{AC0F5F22-F279-442F-8653-DEBEE937A9C2}" destId="{867D49D5-492F-498A-9722-8A50897ACE4E}" srcOrd="0" destOrd="0" presId="urn:microsoft.com/office/officeart/2016/7/layout/LinearBlockProcessNumbered"/>
    <dgm:cxn modelId="{6BE7214E-9D97-438D-BCCA-4BFAA2F00251}" srcId="{7FE7D587-8BE6-456F-BABA-2E50B6B58020}" destId="{BB71BD04-0903-4630-A0F5-A54B7F39B8B1}" srcOrd="2" destOrd="0" parTransId="{4FA30C62-69FE-47C3-BE87-62B1BFE13584}" sibTransId="{0D5E637F-638C-4343-A1D5-F712CC3148FC}"/>
    <dgm:cxn modelId="{EB672286-0AF3-43F3-BCB9-2446CB1FBE36}" type="presOf" srcId="{7FE7D587-8BE6-456F-BABA-2E50B6B58020}" destId="{C25004A2-0AAC-4D14-A899-71AEE2C512D1}" srcOrd="0" destOrd="0" presId="urn:microsoft.com/office/officeart/2016/7/layout/LinearBlockProcessNumbered"/>
    <dgm:cxn modelId="{64B3B28D-6B76-4B38-BBB1-D3D1F59DA72A}" srcId="{7FE7D587-8BE6-456F-BABA-2E50B6B58020}" destId="{6EA6C148-18A3-44F2-AC60-02EFA6C919F6}" srcOrd="0" destOrd="0" parTransId="{6774BDFD-148A-4312-8D24-D78A93D0E10D}" sibTransId="{3065849B-092C-48CB-B7FD-A34071390519}"/>
    <dgm:cxn modelId="{D43B5A8F-681E-4770-B96C-69F74CD07610}" type="presOf" srcId="{F8100288-71BF-4C31-B452-757B7D4DB7FD}" destId="{B98FEC8A-3B96-4F1F-BBF2-FA718625A06D}" srcOrd="0" destOrd="0" presId="urn:microsoft.com/office/officeart/2016/7/layout/LinearBlockProcessNumbered"/>
    <dgm:cxn modelId="{3F85A9A3-6D35-4486-BB6E-02694270367C}" type="presOf" srcId="{3065849B-092C-48CB-B7FD-A34071390519}" destId="{A091EF10-8622-414D-A409-1B458F23ADF0}" srcOrd="0" destOrd="0" presId="urn:microsoft.com/office/officeart/2016/7/layout/LinearBlockProcessNumbered"/>
    <dgm:cxn modelId="{CEF792A5-27BA-41CB-BA2C-C3A68EEC0536}" type="presOf" srcId="{6EA6C148-18A3-44F2-AC60-02EFA6C919F6}" destId="{F77F1761-192F-4FBB-B0CE-4DB90EC26D8C}" srcOrd="0" destOrd="0" presId="urn:microsoft.com/office/officeart/2016/7/layout/LinearBlockProcessNumbered"/>
    <dgm:cxn modelId="{579361B8-652E-4889-8CFD-55EB3D7A5958}" srcId="{7FE7D587-8BE6-456F-BABA-2E50B6B58020}" destId="{F8100288-71BF-4C31-B452-757B7D4DB7FD}" srcOrd="3" destOrd="0" parTransId="{B1CC615A-2A32-48DF-B912-C33DE3A7120D}" sibTransId="{AC0F5F22-F279-442F-8653-DEBEE937A9C2}"/>
    <dgm:cxn modelId="{660DCAD6-3067-4535-A090-02DD41E2A436}" type="presOf" srcId="{BB71BD04-0903-4630-A0F5-A54B7F39B8B1}" destId="{1BAF14B9-6900-4D00-9C7E-804676D053B4}" srcOrd="0" destOrd="0" presId="urn:microsoft.com/office/officeart/2016/7/layout/LinearBlockProcessNumbered"/>
    <dgm:cxn modelId="{473B09DE-6607-4CB8-B263-B6EE0C09845C}" type="presOf" srcId="{0D5E637F-638C-4343-A1D5-F712CC3148FC}" destId="{B0AC4170-9EDA-409D-9BBF-88997033422F}" srcOrd="0" destOrd="0" presId="urn:microsoft.com/office/officeart/2016/7/layout/LinearBlockProcessNumbered"/>
    <dgm:cxn modelId="{7D6A2FE4-E32D-47E8-9F74-0E2EE71134F6}" type="presOf" srcId="{BB71BD04-0903-4630-A0F5-A54B7F39B8B1}" destId="{CBA471C6-3311-4F1B-A4B9-80A306F3A5B2}" srcOrd="1" destOrd="0" presId="urn:microsoft.com/office/officeart/2016/7/layout/LinearBlockProcessNumbered"/>
    <dgm:cxn modelId="{4E70F48D-61DC-44B4-875F-DD6E47B038FB}" type="presParOf" srcId="{C25004A2-0AAC-4D14-A899-71AEE2C512D1}" destId="{4C4B80B4-97CA-4A55-B906-85743E4E548E}" srcOrd="0" destOrd="0" presId="urn:microsoft.com/office/officeart/2016/7/layout/LinearBlockProcessNumbered"/>
    <dgm:cxn modelId="{82F9DD7F-CF37-431E-9560-AC21E2816E77}" type="presParOf" srcId="{4C4B80B4-97CA-4A55-B906-85743E4E548E}" destId="{F77F1761-192F-4FBB-B0CE-4DB90EC26D8C}" srcOrd="0" destOrd="0" presId="urn:microsoft.com/office/officeart/2016/7/layout/LinearBlockProcessNumbered"/>
    <dgm:cxn modelId="{BAE02292-1175-494F-AF12-5D8CE50F85EA}" type="presParOf" srcId="{4C4B80B4-97CA-4A55-B906-85743E4E548E}" destId="{A091EF10-8622-414D-A409-1B458F23ADF0}" srcOrd="1" destOrd="0" presId="urn:microsoft.com/office/officeart/2016/7/layout/LinearBlockProcessNumbered"/>
    <dgm:cxn modelId="{5B82E791-8B52-4361-8CB2-560B0BE6B700}" type="presParOf" srcId="{4C4B80B4-97CA-4A55-B906-85743E4E548E}" destId="{ED887DE5-F895-4A05-8138-52A0591988BA}" srcOrd="2" destOrd="0" presId="urn:microsoft.com/office/officeart/2016/7/layout/LinearBlockProcessNumbered"/>
    <dgm:cxn modelId="{DAF82579-58D0-4B1D-9602-93BB16AC4F78}" type="presParOf" srcId="{C25004A2-0AAC-4D14-A899-71AEE2C512D1}" destId="{6747C518-B57C-4F11-9211-3ED955D9152F}" srcOrd="1" destOrd="0" presId="urn:microsoft.com/office/officeart/2016/7/layout/LinearBlockProcessNumbered"/>
    <dgm:cxn modelId="{601543D7-B1C8-49FE-B249-E632BF821D37}" type="presParOf" srcId="{C25004A2-0AAC-4D14-A899-71AEE2C512D1}" destId="{326BC0DB-DC39-49CF-B607-1796B645CA0E}" srcOrd="2" destOrd="0" presId="urn:microsoft.com/office/officeart/2016/7/layout/LinearBlockProcessNumbered"/>
    <dgm:cxn modelId="{6AC58D66-356B-480E-978C-0807B9C9B137}" type="presParOf" srcId="{326BC0DB-DC39-49CF-B607-1796B645CA0E}" destId="{6EC305C8-1A70-4B93-BC4A-0F6C47C5CDE8}" srcOrd="0" destOrd="0" presId="urn:microsoft.com/office/officeart/2016/7/layout/LinearBlockProcessNumbered"/>
    <dgm:cxn modelId="{26A710B9-3667-4EB4-9487-99ADDAB04C9F}" type="presParOf" srcId="{326BC0DB-DC39-49CF-B607-1796B645CA0E}" destId="{F006539B-C1FD-43FB-93E4-D60D5796716F}" srcOrd="1" destOrd="0" presId="urn:microsoft.com/office/officeart/2016/7/layout/LinearBlockProcessNumbered"/>
    <dgm:cxn modelId="{B3B49566-E2D4-4EA0-A3A9-368D9AACBC2C}" type="presParOf" srcId="{326BC0DB-DC39-49CF-B607-1796B645CA0E}" destId="{27BDAE99-6EE4-4C0A-AAC3-BD7A217D6C74}" srcOrd="2" destOrd="0" presId="urn:microsoft.com/office/officeart/2016/7/layout/LinearBlockProcessNumbered"/>
    <dgm:cxn modelId="{A34B338B-52AC-4C1D-9AE1-41F417B53307}" type="presParOf" srcId="{C25004A2-0AAC-4D14-A899-71AEE2C512D1}" destId="{7D1C0747-9544-42E6-B85E-2DC19E9DD911}" srcOrd="3" destOrd="0" presId="urn:microsoft.com/office/officeart/2016/7/layout/LinearBlockProcessNumbered"/>
    <dgm:cxn modelId="{9161FEEB-AF52-4700-A0BB-0C4C1F75D46A}" type="presParOf" srcId="{C25004A2-0AAC-4D14-A899-71AEE2C512D1}" destId="{A41CC536-E6C6-420F-856C-97648F923CCF}" srcOrd="4" destOrd="0" presId="urn:microsoft.com/office/officeart/2016/7/layout/LinearBlockProcessNumbered"/>
    <dgm:cxn modelId="{B7BB6EA8-A4A0-4ED2-AFD2-5C1D0EE4D534}" type="presParOf" srcId="{A41CC536-E6C6-420F-856C-97648F923CCF}" destId="{1BAF14B9-6900-4D00-9C7E-804676D053B4}" srcOrd="0" destOrd="0" presId="urn:microsoft.com/office/officeart/2016/7/layout/LinearBlockProcessNumbered"/>
    <dgm:cxn modelId="{3E35896F-35C4-40A6-A9C2-0CF33FE44198}" type="presParOf" srcId="{A41CC536-E6C6-420F-856C-97648F923CCF}" destId="{B0AC4170-9EDA-409D-9BBF-88997033422F}" srcOrd="1" destOrd="0" presId="urn:microsoft.com/office/officeart/2016/7/layout/LinearBlockProcessNumbered"/>
    <dgm:cxn modelId="{1767D3D4-1445-41BE-8A98-7CEC1241A30E}" type="presParOf" srcId="{A41CC536-E6C6-420F-856C-97648F923CCF}" destId="{CBA471C6-3311-4F1B-A4B9-80A306F3A5B2}" srcOrd="2" destOrd="0" presId="urn:microsoft.com/office/officeart/2016/7/layout/LinearBlockProcessNumbered"/>
    <dgm:cxn modelId="{1ED68E78-3BA4-454A-963E-19460367E8B1}" type="presParOf" srcId="{C25004A2-0AAC-4D14-A899-71AEE2C512D1}" destId="{3D4CB9DA-E179-46FF-92B2-D604ACE36342}" srcOrd="5" destOrd="0" presId="urn:microsoft.com/office/officeart/2016/7/layout/LinearBlockProcessNumbered"/>
    <dgm:cxn modelId="{0CF989B7-1593-4DFF-897D-738FA8828FF3}" type="presParOf" srcId="{C25004A2-0AAC-4D14-A899-71AEE2C512D1}" destId="{CC9D8DBF-14AA-43F8-8AE0-D0C3EF46307F}" srcOrd="6" destOrd="0" presId="urn:microsoft.com/office/officeart/2016/7/layout/LinearBlockProcessNumbered"/>
    <dgm:cxn modelId="{DB27E43A-3EC0-4781-835B-732BC704C98A}" type="presParOf" srcId="{CC9D8DBF-14AA-43F8-8AE0-D0C3EF46307F}" destId="{B98FEC8A-3B96-4F1F-BBF2-FA718625A06D}" srcOrd="0" destOrd="0" presId="urn:microsoft.com/office/officeart/2016/7/layout/LinearBlockProcessNumbered"/>
    <dgm:cxn modelId="{80C2F036-EA34-45A5-B045-C45B8FCA8893}" type="presParOf" srcId="{CC9D8DBF-14AA-43F8-8AE0-D0C3EF46307F}" destId="{867D49D5-492F-498A-9722-8A50897ACE4E}" srcOrd="1" destOrd="0" presId="urn:microsoft.com/office/officeart/2016/7/layout/LinearBlockProcessNumbered"/>
    <dgm:cxn modelId="{EB947603-A2EB-4168-8F83-F3B16246959F}" type="presParOf" srcId="{CC9D8DBF-14AA-43F8-8AE0-D0C3EF46307F}" destId="{B65C38E4-27A9-4BBA-B3B4-602F2EFC1014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C8FC8A-721D-4815-B9DE-580CFCE42E6B}">
      <dsp:nvSpPr>
        <dsp:cNvPr id="0" name=""/>
        <dsp:cNvSpPr/>
      </dsp:nvSpPr>
      <dsp:spPr>
        <a:xfrm>
          <a:off x="0" y="318674"/>
          <a:ext cx="6253721" cy="8353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Transaction Processing Systems (TPS) – daily operations (Stair &amp; Reynolds, 2020).</a:t>
          </a:r>
        </a:p>
      </dsp:txBody>
      <dsp:txXfrm>
        <a:off x="40780" y="359454"/>
        <a:ext cx="6172161" cy="753819"/>
      </dsp:txXfrm>
    </dsp:sp>
    <dsp:sp modelId="{DD031166-B971-48B6-97BC-1DB099C91F3A}">
      <dsp:nvSpPr>
        <dsp:cNvPr id="0" name=""/>
        <dsp:cNvSpPr/>
      </dsp:nvSpPr>
      <dsp:spPr>
        <a:xfrm>
          <a:off x="0" y="1214534"/>
          <a:ext cx="6253721" cy="835379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Enterprise Resource Planning (ERP) – integrates core business processes (Monk &amp; Wagner, 2012).</a:t>
          </a:r>
        </a:p>
      </dsp:txBody>
      <dsp:txXfrm>
        <a:off x="40780" y="1255314"/>
        <a:ext cx="6172161" cy="753819"/>
      </dsp:txXfrm>
    </dsp:sp>
    <dsp:sp modelId="{847D2FCB-137E-4214-A953-8F5BA2C13489}">
      <dsp:nvSpPr>
        <dsp:cNvPr id="0" name=""/>
        <dsp:cNvSpPr/>
      </dsp:nvSpPr>
      <dsp:spPr>
        <a:xfrm>
          <a:off x="0" y="2110394"/>
          <a:ext cx="6253721" cy="835379"/>
        </a:xfrm>
        <a:prstGeom prst="roundRect">
          <a:avLst/>
        </a:prstGeom>
        <a:solidFill>
          <a:schemeClr val="accent2">
            <a:hueOff val="2340760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Customer Relationship Management (CRM) – supports marketing and service (Buttle &amp; Maklan, 2019).</a:t>
          </a:r>
        </a:p>
      </dsp:txBody>
      <dsp:txXfrm>
        <a:off x="40780" y="2151174"/>
        <a:ext cx="6172161" cy="753819"/>
      </dsp:txXfrm>
    </dsp:sp>
    <dsp:sp modelId="{8194EFB7-DEDD-41F4-86E6-1CEC74708A0E}">
      <dsp:nvSpPr>
        <dsp:cNvPr id="0" name=""/>
        <dsp:cNvSpPr/>
      </dsp:nvSpPr>
      <dsp:spPr>
        <a:xfrm>
          <a:off x="0" y="3006254"/>
          <a:ext cx="6253721" cy="835379"/>
        </a:xfrm>
        <a:prstGeom prst="roundRect">
          <a:avLst/>
        </a:prstGeom>
        <a:solidFill>
          <a:schemeClr val="accent2">
            <a:hueOff val="3511140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Manufacturing Execution Systems (MES) – shop-floor visibility (Koh et al., 2019).</a:t>
          </a:r>
        </a:p>
      </dsp:txBody>
      <dsp:txXfrm>
        <a:off x="40780" y="3047034"/>
        <a:ext cx="6172161" cy="753819"/>
      </dsp:txXfrm>
    </dsp:sp>
    <dsp:sp modelId="{23B996B8-6835-4F2F-8D69-A5F977009661}">
      <dsp:nvSpPr>
        <dsp:cNvPr id="0" name=""/>
        <dsp:cNvSpPr/>
      </dsp:nvSpPr>
      <dsp:spPr>
        <a:xfrm>
          <a:off x="0" y="3902115"/>
          <a:ext cx="6253721" cy="835379"/>
        </a:xfrm>
        <a:prstGeom prst="round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Business Intelligence (BI) – insights and reporting (Turban et al., 2021).</a:t>
          </a:r>
        </a:p>
      </dsp:txBody>
      <dsp:txXfrm>
        <a:off x="40780" y="3942895"/>
        <a:ext cx="6172161" cy="7538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D904DF-FBFF-4D8D-9F73-F59F1A967377}">
      <dsp:nvSpPr>
        <dsp:cNvPr id="0" name=""/>
        <dsp:cNvSpPr/>
      </dsp:nvSpPr>
      <dsp:spPr>
        <a:xfrm>
          <a:off x="1250744" y="1580"/>
          <a:ext cx="5002977" cy="161955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072" tIns="411367" rIns="97072" bIns="411367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Align with strategic goals (Henderson &amp; Venkatraman, 1993).</a:t>
          </a:r>
        </a:p>
      </dsp:txBody>
      <dsp:txXfrm>
        <a:off x="1250744" y="1580"/>
        <a:ext cx="5002977" cy="1619554"/>
      </dsp:txXfrm>
    </dsp:sp>
    <dsp:sp modelId="{92B9EC46-49C5-4CAC-9682-AFEBBEBED273}">
      <dsp:nvSpPr>
        <dsp:cNvPr id="0" name=""/>
        <dsp:cNvSpPr/>
      </dsp:nvSpPr>
      <dsp:spPr>
        <a:xfrm>
          <a:off x="0" y="1580"/>
          <a:ext cx="1250744" cy="161955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185" tIns="159976" rIns="66185" bIns="15997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Align</a:t>
          </a:r>
        </a:p>
      </dsp:txBody>
      <dsp:txXfrm>
        <a:off x="0" y="1580"/>
        <a:ext cx="1250744" cy="1619554"/>
      </dsp:txXfrm>
    </dsp:sp>
    <dsp:sp modelId="{E61BB029-ACC9-4039-809B-83E7050B4305}">
      <dsp:nvSpPr>
        <dsp:cNvPr id="0" name=""/>
        <dsp:cNvSpPr/>
      </dsp:nvSpPr>
      <dsp:spPr>
        <a:xfrm>
          <a:off x="1250744" y="1718307"/>
          <a:ext cx="5002977" cy="1619554"/>
        </a:xfrm>
        <a:prstGeom prst="rect">
          <a:avLst/>
        </a:prstGeom>
        <a:solidFill>
          <a:schemeClr val="accent2">
            <a:hueOff val="2340760"/>
            <a:satOff val="-2919"/>
            <a:lumOff val="686"/>
            <a:alphaOff val="0"/>
          </a:schemeClr>
        </a:solidFill>
        <a:ln w="25400" cap="flat" cmpd="sng" algn="ctr">
          <a:solidFill>
            <a:schemeClr val="accent2">
              <a:hueOff val="2340760"/>
              <a:satOff val="-2919"/>
              <a:lumOff val="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072" tIns="411367" rIns="97072" bIns="411367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Assess scalability, integration, cost, and usability.</a:t>
          </a:r>
        </a:p>
      </dsp:txBody>
      <dsp:txXfrm>
        <a:off x="1250744" y="1718307"/>
        <a:ext cx="5002977" cy="1619554"/>
      </dsp:txXfrm>
    </dsp:sp>
    <dsp:sp modelId="{C58E348B-6C86-4847-90B0-61C88F72FBD3}">
      <dsp:nvSpPr>
        <dsp:cNvPr id="0" name=""/>
        <dsp:cNvSpPr/>
      </dsp:nvSpPr>
      <dsp:spPr>
        <a:xfrm>
          <a:off x="0" y="1718307"/>
          <a:ext cx="1250744" cy="161955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2340760"/>
              <a:satOff val="-2919"/>
              <a:lumOff val="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185" tIns="159976" rIns="66185" bIns="15997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Assess</a:t>
          </a:r>
        </a:p>
      </dsp:txBody>
      <dsp:txXfrm>
        <a:off x="0" y="1718307"/>
        <a:ext cx="1250744" cy="1619554"/>
      </dsp:txXfrm>
    </dsp:sp>
    <dsp:sp modelId="{5CE53983-6BC2-4662-820A-5076AC801EF2}">
      <dsp:nvSpPr>
        <dsp:cNvPr id="0" name=""/>
        <dsp:cNvSpPr/>
      </dsp:nvSpPr>
      <dsp:spPr>
        <a:xfrm>
          <a:off x="1250744" y="3435035"/>
          <a:ext cx="5002977" cy="1619554"/>
        </a:xfrm>
        <a:prstGeom prst="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20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072" tIns="411367" rIns="97072" bIns="411367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Plan for change management and user adoption (Kotter, 2012).</a:t>
          </a:r>
        </a:p>
      </dsp:txBody>
      <dsp:txXfrm>
        <a:off x="1250744" y="3435035"/>
        <a:ext cx="5002977" cy="1619554"/>
      </dsp:txXfrm>
    </dsp:sp>
    <dsp:sp modelId="{8696549C-9E2C-46D8-9720-CDF7C9E5EE6A}">
      <dsp:nvSpPr>
        <dsp:cNvPr id="0" name=""/>
        <dsp:cNvSpPr/>
      </dsp:nvSpPr>
      <dsp:spPr>
        <a:xfrm>
          <a:off x="0" y="3435035"/>
          <a:ext cx="1250744" cy="161955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4681520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185" tIns="159976" rIns="66185" bIns="15997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Plan</a:t>
          </a:r>
        </a:p>
      </dsp:txBody>
      <dsp:txXfrm>
        <a:off x="0" y="3435035"/>
        <a:ext cx="1250744" cy="16195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8D1636-B343-4908-BF0C-E1BABACD8582}">
      <dsp:nvSpPr>
        <dsp:cNvPr id="0" name=""/>
        <dsp:cNvSpPr/>
      </dsp:nvSpPr>
      <dsp:spPr>
        <a:xfrm>
          <a:off x="0" y="2468"/>
          <a:ext cx="625372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10575F-9E4C-4F3D-B039-C39F4F9669F2}">
      <dsp:nvSpPr>
        <dsp:cNvPr id="0" name=""/>
        <dsp:cNvSpPr/>
      </dsp:nvSpPr>
      <dsp:spPr>
        <a:xfrm>
          <a:off x="0" y="2468"/>
          <a:ext cx="6253721" cy="1683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Comprehensive ERP + EAM + FSM for complex operations (IFS, 2023).</a:t>
          </a:r>
        </a:p>
      </dsp:txBody>
      <dsp:txXfrm>
        <a:off x="0" y="2468"/>
        <a:ext cx="6253721" cy="1683744"/>
      </dsp:txXfrm>
    </dsp:sp>
    <dsp:sp modelId="{93BD8BA0-0DDE-41F1-B1C6-4C8F1D3B5AF8}">
      <dsp:nvSpPr>
        <dsp:cNvPr id="0" name=""/>
        <dsp:cNvSpPr/>
      </dsp:nvSpPr>
      <dsp:spPr>
        <a:xfrm>
          <a:off x="0" y="1686212"/>
          <a:ext cx="625372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0ADCBC-F6F4-439D-9062-0BB2B3E86E68}">
      <dsp:nvSpPr>
        <dsp:cNvPr id="0" name=""/>
        <dsp:cNvSpPr/>
      </dsp:nvSpPr>
      <dsp:spPr>
        <a:xfrm>
          <a:off x="0" y="1686212"/>
          <a:ext cx="6253721" cy="1683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Strong in manufacturing, asset management, and service industries.</a:t>
          </a:r>
        </a:p>
      </dsp:txBody>
      <dsp:txXfrm>
        <a:off x="0" y="1686212"/>
        <a:ext cx="6253721" cy="1683744"/>
      </dsp:txXfrm>
    </dsp:sp>
    <dsp:sp modelId="{482DF8FD-9922-4250-BC95-DBB548FC9182}">
      <dsp:nvSpPr>
        <dsp:cNvPr id="0" name=""/>
        <dsp:cNvSpPr/>
      </dsp:nvSpPr>
      <dsp:spPr>
        <a:xfrm>
          <a:off x="0" y="3369957"/>
          <a:ext cx="625372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2FF11F-4603-434C-8CC9-2FD7A5CF4CDA}">
      <dsp:nvSpPr>
        <dsp:cNvPr id="0" name=""/>
        <dsp:cNvSpPr/>
      </dsp:nvSpPr>
      <dsp:spPr>
        <a:xfrm>
          <a:off x="0" y="3369957"/>
          <a:ext cx="6253721" cy="1683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Limitation: complexity and implementation time.</a:t>
          </a:r>
        </a:p>
      </dsp:txBody>
      <dsp:txXfrm>
        <a:off x="0" y="3369957"/>
        <a:ext cx="6253721" cy="168374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B4779E-4F4C-4315-9EAB-2F4AF4594107}">
      <dsp:nvSpPr>
        <dsp:cNvPr id="0" name=""/>
        <dsp:cNvSpPr/>
      </dsp:nvSpPr>
      <dsp:spPr>
        <a:xfrm>
          <a:off x="0" y="52499"/>
          <a:ext cx="6253721" cy="159471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Modern ERP tailored for discrete/electronics manufacturing (Epicor, 2023).</a:t>
          </a:r>
        </a:p>
      </dsp:txBody>
      <dsp:txXfrm>
        <a:off x="77847" y="130346"/>
        <a:ext cx="6098027" cy="1439016"/>
      </dsp:txXfrm>
    </dsp:sp>
    <dsp:sp modelId="{8ED44C5A-0C41-4DBC-BD84-CD1A2CFB4BBD}">
      <dsp:nvSpPr>
        <dsp:cNvPr id="0" name=""/>
        <dsp:cNvSpPr/>
      </dsp:nvSpPr>
      <dsp:spPr>
        <a:xfrm>
          <a:off x="0" y="1730729"/>
          <a:ext cx="6253721" cy="1594710"/>
        </a:xfrm>
        <a:prstGeom prst="roundRect">
          <a:avLst/>
        </a:prstGeom>
        <a:solidFill>
          <a:schemeClr val="accent2">
            <a:hueOff val="2340760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Supports compliance, traceability, and configurable workflows.</a:t>
          </a:r>
        </a:p>
      </dsp:txBody>
      <dsp:txXfrm>
        <a:off x="77847" y="1808576"/>
        <a:ext cx="6098027" cy="1439016"/>
      </dsp:txXfrm>
    </dsp:sp>
    <dsp:sp modelId="{D802B645-E481-475E-87C4-E51598DB4D2C}">
      <dsp:nvSpPr>
        <dsp:cNvPr id="0" name=""/>
        <dsp:cNvSpPr/>
      </dsp:nvSpPr>
      <dsp:spPr>
        <a:xfrm>
          <a:off x="0" y="3408960"/>
          <a:ext cx="6253721" cy="1594710"/>
        </a:xfrm>
        <a:prstGeom prst="round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Limitation: may require third-party add-ons for CRM/PLM.</a:t>
          </a:r>
        </a:p>
      </dsp:txBody>
      <dsp:txXfrm>
        <a:off x="77847" y="3486807"/>
        <a:ext cx="6098027" cy="14390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6C58BA-26A9-46FD-9A5F-0998FEC0DE25}">
      <dsp:nvSpPr>
        <dsp:cNvPr id="0" name=""/>
        <dsp:cNvSpPr/>
      </dsp:nvSpPr>
      <dsp:spPr>
        <a:xfrm>
          <a:off x="0" y="2468"/>
          <a:ext cx="625372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67E315-AADE-4734-8464-1C9FC3AF9228}">
      <dsp:nvSpPr>
        <dsp:cNvPr id="0" name=""/>
        <dsp:cNvSpPr/>
      </dsp:nvSpPr>
      <dsp:spPr>
        <a:xfrm>
          <a:off x="0" y="2468"/>
          <a:ext cx="6253721" cy="1683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ERP+MES+QMS for mid-market manufacturers (Dassault Systèmes, 2023).</a:t>
          </a:r>
        </a:p>
      </dsp:txBody>
      <dsp:txXfrm>
        <a:off x="0" y="2468"/>
        <a:ext cx="6253721" cy="1683744"/>
      </dsp:txXfrm>
    </dsp:sp>
    <dsp:sp modelId="{FDC5BC56-8CB8-45CB-A12C-30767EED9AF1}">
      <dsp:nvSpPr>
        <dsp:cNvPr id="0" name=""/>
        <dsp:cNvSpPr/>
      </dsp:nvSpPr>
      <dsp:spPr>
        <a:xfrm>
          <a:off x="0" y="1686212"/>
          <a:ext cx="625372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8040AB-6131-4D3E-92EB-3380511DDD17}">
      <dsp:nvSpPr>
        <dsp:cNvPr id="0" name=""/>
        <dsp:cNvSpPr/>
      </dsp:nvSpPr>
      <dsp:spPr>
        <a:xfrm>
          <a:off x="0" y="1686212"/>
          <a:ext cx="6253721" cy="1683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Strength in plastics, automotive, and shop-floor integration.</a:t>
          </a:r>
        </a:p>
      </dsp:txBody>
      <dsp:txXfrm>
        <a:off x="0" y="1686212"/>
        <a:ext cx="6253721" cy="1683744"/>
      </dsp:txXfrm>
    </dsp:sp>
    <dsp:sp modelId="{32BE9F19-3E5C-4F53-BB8F-F3EDCCCA6D6A}">
      <dsp:nvSpPr>
        <dsp:cNvPr id="0" name=""/>
        <dsp:cNvSpPr/>
      </dsp:nvSpPr>
      <dsp:spPr>
        <a:xfrm>
          <a:off x="0" y="3369957"/>
          <a:ext cx="625372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68F566-C0C4-4B94-AFDF-9770966566D2}">
      <dsp:nvSpPr>
        <dsp:cNvPr id="0" name=""/>
        <dsp:cNvSpPr/>
      </dsp:nvSpPr>
      <dsp:spPr>
        <a:xfrm>
          <a:off x="0" y="3369957"/>
          <a:ext cx="6253721" cy="1683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Limitation: less suited for global enterprises.</a:t>
          </a:r>
        </a:p>
      </dsp:txBody>
      <dsp:txXfrm>
        <a:off x="0" y="3369957"/>
        <a:ext cx="6253721" cy="168374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E9E898-91CA-4FD3-9929-5E2CD072250E}">
      <dsp:nvSpPr>
        <dsp:cNvPr id="0" name=""/>
        <dsp:cNvSpPr/>
      </dsp:nvSpPr>
      <dsp:spPr>
        <a:xfrm>
          <a:off x="0" y="347204"/>
          <a:ext cx="6253721" cy="1034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Data privacy and GDPR/CCPA compliance (Voigt &amp; Von dem Bussche, 2017).</a:t>
          </a:r>
        </a:p>
      </dsp:txBody>
      <dsp:txXfrm>
        <a:off x="50489" y="397693"/>
        <a:ext cx="6152743" cy="933302"/>
      </dsp:txXfrm>
    </dsp:sp>
    <dsp:sp modelId="{85EE892C-AFBC-4E52-A055-610DFB48B4DF}">
      <dsp:nvSpPr>
        <dsp:cNvPr id="0" name=""/>
        <dsp:cNvSpPr/>
      </dsp:nvSpPr>
      <dsp:spPr>
        <a:xfrm>
          <a:off x="0" y="1456365"/>
          <a:ext cx="6253721" cy="1034280"/>
        </a:xfrm>
        <a:prstGeom prst="roundRect">
          <a:avLst/>
        </a:prstGeom>
        <a:solidFill>
          <a:schemeClr val="accent2">
            <a:hueOff val="1560507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AI decision-making and bias (O’Neil, 2016).</a:t>
          </a:r>
        </a:p>
      </dsp:txBody>
      <dsp:txXfrm>
        <a:off x="50489" y="1506854"/>
        <a:ext cx="6152743" cy="933302"/>
      </dsp:txXfrm>
    </dsp:sp>
    <dsp:sp modelId="{A7074E52-5F34-44E1-BC71-2D844EE949F0}">
      <dsp:nvSpPr>
        <dsp:cNvPr id="0" name=""/>
        <dsp:cNvSpPr/>
      </dsp:nvSpPr>
      <dsp:spPr>
        <a:xfrm>
          <a:off x="0" y="2565524"/>
          <a:ext cx="6253721" cy="1034280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Employee monitoring ethics (Ball, 2010).</a:t>
          </a:r>
        </a:p>
      </dsp:txBody>
      <dsp:txXfrm>
        <a:off x="50489" y="2616013"/>
        <a:ext cx="6152743" cy="933302"/>
      </dsp:txXfrm>
    </dsp:sp>
    <dsp:sp modelId="{139C3312-C206-488C-842B-525D8F64B212}">
      <dsp:nvSpPr>
        <dsp:cNvPr id="0" name=""/>
        <dsp:cNvSpPr/>
      </dsp:nvSpPr>
      <dsp:spPr>
        <a:xfrm>
          <a:off x="0" y="3674684"/>
          <a:ext cx="6253721" cy="1034280"/>
        </a:xfrm>
        <a:prstGeom prst="round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Mitigation: transparency, human oversight, data governance (Floridi et al., 2018).</a:t>
          </a:r>
        </a:p>
      </dsp:txBody>
      <dsp:txXfrm>
        <a:off x="50489" y="3725173"/>
        <a:ext cx="6152743" cy="93330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E55F64-FC23-4298-860D-54986083FA2C}">
      <dsp:nvSpPr>
        <dsp:cNvPr id="0" name=""/>
        <dsp:cNvSpPr/>
      </dsp:nvSpPr>
      <dsp:spPr>
        <a:xfrm>
          <a:off x="763" y="592881"/>
          <a:ext cx="2977235" cy="17863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Implemented IFS Cloud for production, logistics and finance (IFS, 2023).</a:t>
          </a:r>
        </a:p>
      </dsp:txBody>
      <dsp:txXfrm>
        <a:off x="763" y="592881"/>
        <a:ext cx="2977235" cy="1786341"/>
      </dsp:txXfrm>
    </dsp:sp>
    <dsp:sp modelId="{3680406E-BAC5-4AA0-B814-AC100F07C889}">
      <dsp:nvSpPr>
        <dsp:cNvPr id="0" name=""/>
        <dsp:cNvSpPr/>
      </dsp:nvSpPr>
      <dsp:spPr>
        <a:xfrm>
          <a:off x="3275722" y="592881"/>
          <a:ext cx="2977235" cy="17863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Improved efficiency, centralized quality control, and reporting.</a:t>
          </a:r>
        </a:p>
      </dsp:txBody>
      <dsp:txXfrm>
        <a:off x="3275722" y="592881"/>
        <a:ext cx="2977235" cy="1786341"/>
      </dsp:txXfrm>
    </dsp:sp>
    <dsp:sp modelId="{9486A1B4-1850-4635-B349-491721A1A82E}">
      <dsp:nvSpPr>
        <dsp:cNvPr id="0" name=""/>
        <dsp:cNvSpPr/>
      </dsp:nvSpPr>
      <dsp:spPr>
        <a:xfrm>
          <a:off x="1638243" y="2676946"/>
          <a:ext cx="2977235" cy="17863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Challenge: change management across multiple sites.</a:t>
          </a:r>
        </a:p>
      </dsp:txBody>
      <dsp:txXfrm>
        <a:off x="1638243" y="2676946"/>
        <a:ext cx="2977235" cy="178634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2FB092-0FE4-4A06-80A1-DADD8C9DC741}">
      <dsp:nvSpPr>
        <dsp:cNvPr id="0" name=""/>
        <dsp:cNvSpPr/>
      </dsp:nvSpPr>
      <dsp:spPr>
        <a:xfrm>
          <a:off x="0" y="2468"/>
          <a:ext cx="625372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EDDAD7-750F-4EDA-AE09-A15BB32CA73B}">
      <dsp:nvSpPr>
        <dsp:cNvPr id="0" name=""/>
        <dsp:cNvSpPr/>
      </dsp:nvSpPr>
      <dsp:spPr>
        <a:xfrm>
          <a:off x="0" y="2468"/>
          <a:ext cx="6253721" cy="1683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Semiconductor distributor with compliance demands (Epicor, 2023).</a:t>
          </a:r>
        </a:p>
      </dsp:txBody>
      <dsp:txXfrm>
        <a:off x="0" y="2468"/>
        <a:ext cx="6253721" cy="1683744"/>
      </dsp:txXfrm>
    </dsp:sp>
    <dsp:sp modelId="{C37A207D-FD63-4AC7-87AC-65127B49ECF2}">
      <dsp:nvSpPr>
        <dsp:cNvPr id="0" name=""/>
        <dsp:cNvSpPr/>
      </dsp:nvSpPr>
      <dsp:spPr>
        <a:xfrm>
          <a:off x="0" y="1686212"/>
          <a:ext cx="625372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E4FBD8-F011-48E2-AF4F-1A58F3F70076}">
      <dsp:nvSpPr>
        <dsp:cNvPr id="0" name=""/>
        <dsp:cNvSpPr/>
      </dsp:nvSpPr>
      <dsp:spPr>
        <a:xfrm>
          <a:off x="0" y="1686212"/>
          <a:ext cx="6253721" cy="1683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Epicor Kinetic supports traceability, auditability and regulatory control.</a:t>
          </a:r>
        </a:p>
      </dsp:txBody>
      <dsp:txXfrm>
        <a:off x="0" y="1686212"/>
        <a:ext cx="6253721" cy="1683744"/>
      </dsp:txXfrm>
    </dsp:sp>
    <dsp:sp modelId="{A418ABF4-D4F0-4ECB-BCFA-7F99E603C57D}">
      <dsp:nvSpPr>
        <dsp:cNvPr id="0" name=""/>
        <dsp:cNvSpPr/>
      </dsp:nvSpPr>
      <dsp:spPr>
        <a:xfrm>
          <a:off x="0" y="3369957"/>
          <a:ext cx="625372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891C65-118E-4D85-ACDE-7B40D7071572}">
      <dsp:nvSpPr>
        <dsp:cNvPr id="0" name=""/>
        <dsp:cNvSpPr/>
      </dsp:nvSpPr>
      <dsp:spPr>
        <a:xfrm>
          <a:off x="0" y="3369957"/>
          <a:ext cx="6253721" cy="1683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Challenge: aligning workflows with legacy systems.</a:t>
          </a:r>
        </a:p>
      </dsp:txBody>
      <dsp:txXfrm>
        <a:off x="0" y="3369957"/>
        <a:ext cx="6253721" cy="168374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E3128C-600B-490E-97C5-2139851ACFF3}">
      <dsp:nvSpPr>
        <dsp:cNvPr id="0" name=""/>
        <dsp:cNvSpPr/>
      </dsp:nvSpPr>
      <dsp:spPr>
        <a:xfrm>
          <a:off x="763" y="592881"/>
          <a:ext cx="2977235" cy="178634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Adopted </a:t>
          </a:r>
          <a:r>
            <a:rPr lang="en-US" sz="2000" kern="1200" dirty="0" err="1"/>
            <a:t>DELMIAWorks</a:t>
          </a:r>
          <a:r>
            <a:rPr lang="en-US" sz="2000" kern="1200" dirty="0"/>
            <a:t> (IQMS) for injection molding operations (Dassault </a:t>
          </a:r>
          <a:r>
            <a:rPr lang="en-US" sz="2000" kern="1200" dirty="0" err="1"/>
            <a:t>Systèmes</a:t>
          </a:r>
          <a:r>
            <a:rPr lang="en-US" sz="2000" kern="1200" dirty="0"/>
            <a:t>, 2023).</a:t>
          </a:r>
        </a:p>
      </dsp:txBody>
      <dsp:txXfrm>
        <a:off x="763" y="592881"/>
        <a:ext cx="2977235" cy="1786341"/>
      </dsp:txXfrm>
    </dsp:sp>
    <dsp:sp modelId="{2224E133-745A-4043-8F38-9A70EFFB88D5}">
      <dsp:nvSpPr>
        <dsp:cNvPr id="0" name=""/>
        <dsp:cNvSpPr/>
      </dsp:nvSpPr>
      <dsp:spPr>
        <a:xfrm>
          <a:off x="3275722" y="592881"/>
          <a:ext cx="2977235" cy="178634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Enhanced shop-floor visibility and scheduling.</a:t>
          </a:r>
        </a:p>
      </dsp:txBody>
      <dsp:txXfrm>
        <a:off x="3275722" y="592881"/>
        <a:ext cx="2977235" cy="1786341"/>
      </dsp:txXfrm>
    </dsp:sp>
    <dsp:sp modelId="{D2B1409D-96AA-410E-B011-58CCE225EBF0}">
      <dsp:nvSpPr>
        <dsp:cNvPr id="0" name=""/>
        <dsp:cNvSpPr/>
      </dsp:nvSpPr>
      <dsp:spPr>
        <a:xfrm>
          <a:off x="1638243" y="2676946"/>
          <a:ext cx="2977235" cy="178634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Challenge: operator training and adoption.</a:t>
          </a:r>
        </a:p>
      </dsp:txBody>
      <dsp:txXfrm>
        <a:off x="1638243" y="2676946"/>
        <a:ext cx="2977235" cy="178634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34911C-A281-4CA4-A8CB-7A126DAC8AFA}">
      <dsp:nvSpPr>
        <dsp:cNvPr id="0" name=""/>
        <dsp:cNvSpPr/>
      </dsp:nvSpPr>
      <dsp:spPr>
        <a:xfrm>
          <a:off x="196055" y="0"/>
          <a:ext cx="5486400" cy="548640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D89DE2-A2CB-45D4-8A2B-3224B2726F84}">
      <dsp:nvSpPr>
        <dsp:cNvPr id="0" name=""/>
        <dsp:cNvSpPr/>
      </dsp:nvSpPr>
      <dsp:spPr>
        <a:xfrm>
          <a:off x="717263" y="521207"/>
          <a:ext cx="2139696" cy="213969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IFS Cloud best for complex, multi-site firms.</a:t>
          </a:r>
        </a:p>
      </dsp:txBody>
      <dsp:txXfrm>
        <a:off x="821714" y="625658"/>
        <a:ext cx="1930794" cy="1930794"/>
      </dsp:txXfrm>
    </dsp:sp>
    <dsp:sp modelId="{ED7152B6-2430-46C2-9535-F8BD44A8AFB4}">
      <dsp:nvSpPr>
        <dsp:cNvPr id="0" name=""/>
        <dsp:cNvSpPr/>
      </dsp:nvSpPr>
      <dsp:spPr>
        <a:xfrm>
          <a:off x="3021552" y="521207"/>
          <a:ext cx="2139696" cy="213969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Epicor Kinetic for electronics with compliance needs.</a:t>
          </a:r>
        </a:p>
      </dsp:txBody>
      <dsp:txXfrm>
        <a:off x="3126003" y="625658"/>
        <a:ext cx="1930794" cy="1930794"/>
      </dsp:txXfrm>
    </dsp:sp>
    <dsp:sp modelId="{5644462D-BC1D-4EDB-9558-02CD00262E7F}">
      <dsp:nvSpPr>
        <dsp:cNvPr id="0" name=""/>
        <dsp:cNvSpPr/>
      </dsp:nvSpPr>
      <dsp:spPr>
        <a:xfrm>
          <a:off x="717263" y="2825496"/>
          <a:ext cx="2139696" cy="213969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DELMIAWorks for shop-floor intensive manufacturing.</a:t>
          </a:r>
        </a:p>
      </dsp:txBody>
      <dsp:txXfrm>
        <a:off x="821714" y="2929947"/>
        <a:ext cx="1930794" cy="1930794"/>
      </dsp:txXfrm>
    </dsp:sp>
    <dsp:sp modelId="{2EFCAEFA-E06E-41D5-A214-00BD8919B273}">
      <dsp:nvSpPr>
        <dsp:cNvPr id="0" name=""/>
        <dsp:cNvSpPr/>
      </dsp:nvSpPr>
      <dsp:spPr>
        <a:xfrm>
          <a:off x="3021552" y="2825496"/>
          <a:ext cx="2139696" cy="213969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Success depends on change management and governance.</a:t>
          </a:r>
        </a:p>
      </dsp:txBody>
      <dsp:txXfrm>
        <a:off x="3126003" y="2929947"/>
        <a:ext cx="1930794" cy="193079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7F1761-192F-4FBB-B0CE-4DB90EC26D8C}">
      <dsp:nvSpPr>
        <dsp:cNvPr id="0" name=""/>
        <dsp:cNvSpPr/>
      </dsp:nvSpPr>
      <dsp:spPr>
        <a:xfrm>
          <a:off x="122" y="1643158"/>
          <a:ext cx="1474876" cy="176985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685" tIns="0" rIns="145685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Run fit-gap analysis and total cost of ownership assessment.</a:t>
          </a:r>
        </a:p>
      </dsp:txBody>
      <dsp:txXfrm>
        <a:off x="122" y="2351099"/>
        <a:ext cx="1474876" cy="1061911"/>
      </dsp:txXfrm>
    </dsp:sp>
    <dsp:sp modelId="{A091EF10-8622-414D-A409-1B458F23ADF0}">
      <dsp:nvSpPr>
        <dsp:cNvPr id="0" name=""/>
        <dsp:cNvSpPr/>
      </dsp:nvSpPr>
      <dsp:spPr>
        <a:xfrm>
          <a:off x="122" y="1643158"/>
          <a:ext cx="1474876" cy="707940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685" tIns="165100" rIns="145685" bIns="16510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01</a:t>
          </a:r>
        </a:p>
      </dsp:txBody>
      <dsp:txXfrm>
        <a:off x="122" y="1643158"/>
        <a:ext cx="1474876" cy="707940"/>
      </dsp:txXfrm>
    </dsp:sp>
    <dsp:sp modelId="{6EC305C8-1A70-4B93-BC4A-0F6C47C5CDE8}">
      <dsp:nvSpPr>
        <dsp:cNvPr id="0" name=""/>
        <dsp:cNvSpPr/>
      </dsp:nvSpPr>
      <dsp:spPr>
        <a:xfrm>
          <a:off x="1592989" y="1643158"/>
          <a:ext cx="1474876" cy="1769852"/>
        </a:xfrm>
        <a:prstGeom prst="rect">
          <a:avLst/>
        </a:prstGeom>
        <a:solidFill>
          <a:schemeClr val="accent2">
            <a:hueOff val="1560507"/>
            <a:satOff val="-1946"/>
            <a:lumOff val="458"/>
            <a:alphaOff val="0"/>
          </a:schemeClr>
        </a:solidFill>
        <a:ln w="25400" cap="flat" cmpd="sng" algn="ctr">
          <a:solidFill>
            <a:schemeClr val="accent2">
              <a:hueOff val="1560507"/>
              <a:satOff val="-1946"/>
              <a:lumOff val="4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685" tIns="0" rIns="145685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Pilot critical value streams before full rollout.</a:t>
          </a:r>
        </a:p>
      </dsp:txBody>
      <dsp:txXfrm>
        <a:off x="1592989" y="2351099"/>
        <a:ext cx="1474876" cy="1061911"/>
      </dsp:txXfrm>
    </dsp:sp>
    <dsp:sp modelId="{F006539B-C1FD-43FB-93E4-D60D5796716F}">
      <dsp:nvSpPr>
        <dsp:cNvPr id="0" name=""/>
        <dsp:cNvSpPr/>
      </dsp:nvSpPr>
      <dsp:spPr>
        <a:xfrm>
          <a:off x="1592989" y="1643158"/>
          <a:ext cx="1474876" cy="707940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685" tIns="165100" rIns="145685" bIns="16510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02</a:t>
          </a:r>
        </a:p>
      </dsp:txBody>
      <dsp:txXfrm>
        <a:off x="1592989" y="1643158"/>
        <a:ext cx="1474876" cy="707940"/>
      </dsp:txXfrm>
    </dsp:sp>
    <dsp:sp modelId="{1BAF14B9-6900-4D00-9C7E-804676D053B4}">
      <dsp:nvSpPr>
        <dsp:cNvPr id="0" name=""/>
        <dsp:cNvSpPr/>
      </dsp:nvSpPr>
      <dsp:spPr>
        <a:xfrm>
          <a:off x="3185856" y="1643158"/>
          <a:ext cx="1474876" cy="1769852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685" tIns="0" rIns="145685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Define KPIs (on-time delivery, scrap reduction, lead time).</a:t>
          </a:r>
        </a:p>
      </dsp:txBody>
      <dsp:txXfrm>
        <a:off x="3185856" y="2351099"/>
        <a:ext cx="1474876" cy="1061911"/>
      </dsp:txXfrm>
    </dsp:sp>
    <dsp:sp modelId="{B0AC4170-9EDA-409D-9BBF-88997033422F}">
      <dsp:nvSpPr>
        <dsp:cNvPr id="0" name=""/>
        <dsp:cNvSpPr/>
      </dsp:nvSpPr>
      <dsp:spPr>
        <a:xfrm>
          <a:off x="3185856" y="1643158"/>
          <a:ext cx="1474876" cy="707940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685" tIns="165100" rIns="145685" bIns="16510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03</a:t>
          </a:r>
        </a:p>
      </dsp:txBody>
      <dsp:txXfrm>
        <a:off x="3185856" y="1643158"/>
        <a:ext cx="1474876" cy="707940"/>
      </dsp:txXfrm>
    </dsp:sp>
    <dsp:sp modelId="{B98FEC8A-3B96-4F1F-BBF2-FA718625A06D}">
      <dsp:nvSpPr>
        <dsp:cNvPr id="0" name=""/>
        <dsp:cNvSpPr/>
      </dsp:nvSpPr>
      <dsp:spPr>
        <a:xfrm>
          <a:off x="4778723" y="1643158"/>
          <a:ext cx="1474876" cy="1769852"/>
        </a:xfrm>
        <a:prstGeom prst="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20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685" tIns="0" rIns="145685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Invest in training, data quality, and change management.</a:t>
          </a:r>
        </a:p>
      </dsp:txBody>
      <dsp:txXfrm>
        <a:off x="4778723" y="2351099"/>
        <a:ext cx="1474876" cy="1061911"/>
      </dsp:txXfrm>
    </dsp:sp>
    <dsp:sp modelId="{867D49D5-492F-498A-9722-8A50897ACE4E}">
      <dsp:nvSpPr>
        <dsp:cNvPr id="0" name=""/>
        <dsp:cNvSpPr/>
      </dsp:nvSpPr>
      <dsp:spPr>
        <a:xfrm>
          <a:off x="4778723" y="1643158"/>
          <a:ext cx="1474876" cy="707940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685" tIns="165100" rIns="145685" bIns="16510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04</a:t>
          </a:r>
        </a:p>
      </dsp:txBody>
      <dsp:txXfrm>
        <a:off x="4778723" y="1643158"/>
        <a:ext cx="1474876" cy="7079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0156" y="-1282574"/>
            <a:ext cx="7772400" cy="4254374"/>
          </a:xfrm>
        </p:spPr>
        <p:txBody>
          <a:bodyPr>
            <a:normAutofit fontScale="90000"/>
          </a:bodyPr>
          <a:lstStyle/>
          <a:p>
            <a:br>
              <a:rPr lang="en-GB"/>
            </a:br>
            <a:r>
              <a:rPr lang="en-GB"/>
              <a:t>Frangione Claudio</a:t>
            </a:r>
            <a:br>
              <a:rPr lang="en-GB"/>
            </a:br>
            <a:r>
              <a:rPr lang="en-GB"/>
              <a:t>Student ID: 2331914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t>Modernizing Business</a:t>
            </a:r>
            <a:br>
              <a:rPr lang="en-GB"/>
            </a:br>
            <a:r>
              <a:t> Information Systems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  <a:p>
            <a:r>
              <a:t>Consulting Presentation – Sept 2025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Introduction to Business Information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endParaRPr lang="en-GB" sz="2000"/>
          </a:p>
          <a:p>
            <a:r>
              <a:rPr lang="en-GB" sz="2000"/>
              <a:t>Information systems integrate people, processes and technology (Laudon &amp; Laudon, 2022).</a:t>
            </a:r>
          </a:p>
          <a:p>
            <a:r>
              <a:rPr lang="en-GB" sz="2000"/>
              <a:t>Enable efficiency, better decision-making, and competitive advantage (Porter, 2008).</a:t>
            </a:r>
          </a:p>
          <a:p>
            <a:r>
              <a:rPr lang="en-GB" sz="2000"/>
              <a:t>Support automation, analytics, and customer engagement (Chaffey, 2015).</a:t>
            </a:r>
          </a:p>
        </p:txBody>
      </p:sp>
      <p:pic>
        <p:nvPicPr>
          <p:cNvPr id="5" name="Picture 4" descr="Digital financial graph">
            <a:extLst>
              <a:ext uri="{FF2B5EF4-FFF2-40B4-BE49-F238E27FC236}">
                <a16:creationId xmlns:a16="http://schemas.microsoft.com/office/drawing/2014/main" id="{0043325C-8A9E-F7E9-C67E-20F5E47D59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615" r="17329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GB" sz="4800"/>
              <a:t>Types of Information Systems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28E16A-D1C2-7646-2AF2-FCC32F1771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8987882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GB" sz="4800"/>
              <a:t>Framework for Choosing Systems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92DC41-4220-03BC-C850-97D90F413C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5500707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GB" sz="4800"/>
              <a:t>System Overview: IFS Cloud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F0EE2A-B58A-6DA7-FF62-744BAC98D4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1640794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GB" sz="4800"/>
              <a:t>System Overview: Epicor Kinetic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9720A1-7AB1-72DE-2BCA-FB1E5769C9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7377251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GB" sz="4800"/>
              <a:t>System Overview: DELMIAWorks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1CE982-5CE7-3001-F8A8-BCF40921C9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2019045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112AC23-F046-4DC5-9B92-07CA6CC7C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75AAFE7-143D-45AC-B616-09521E0F5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BA5DB72-E109-4D37-B6DD-C328D5397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C34EE77-74D1-42B4-801B-40B35A68C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2152B4E-1BCF-43D1-814C-F560CEB52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5486774-B7FC-480F-9AAF-9F55F4C436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8FA6A4C-BA1F-4EF8-B3BD-F28CB66DE6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BF89DB3-EA73-4FD0-AACB-5FE32C149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CBAB203A-25C6-422F-9DB6-C69F0EE9F6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74730A1-7A3A-4ACF-965D-A6DCEC7DB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EB2D1A1F-B200-4444-AE01-EFC97AF7B5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4" y="1042604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0E4CB9D-2256-4786-8DDF-ADFBF353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180841E3-DFCC-429A-B907-8B06EDB1E9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54698A1-0C53-4620-97E1-B4689288CF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CDBDFF7F-BD40-4085-952D-F6EC5908D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F29CA06-4FE5-44A6-8D40-A9C36449C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568E6F37-AE05-46BF-A77F-5505926E92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D6F5ECB-975C-4A38-BD48-A3C2B38E9E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8BF36011-C922-4FD6-B09D-781A87054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F1FD3DC2-6A33-4C9E-B0F5-5D6209717F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0E4F800E-82BC-4AEF-9F07-7F95C8B8C3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630936"/>
            <a:ext cx="4989918" cy="5478640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Comparison Matrix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8D9C5DD-B8B3-46A0-8FBC-EE462F96C4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801066" y="497785"/>
            <a:ext cx="5678424" cy="5674840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20000"/>
                </a:schemeClr>
              </a:gs>
              <a:gs pos="100000">
                <a:schemeClr val="tx1"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6041946" y="630936"/>
            <a:ext cx="4982273" cy="5478672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IFS Cloud: strong for asset-intensive firms, global reach (IFS, 2023).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Epicor Kinetic: electronics compliance and flexibility (Epicor, 2023).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DELMIAWorks: manufacturing execution and real-time monitoring (Dassault Systèmes, 2023).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Each system offers strengths but varies in scalability and integration breadth.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7" name="Group 46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GB" sz="4800"/>
              <a:t>Ethical &amp; Security Considerations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0A7C92-4B7D-DCE3-940C-20B18E9943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436047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GB" sz="4800"/>
              <a:t>Case Study: Alumetal – IFS Cloud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5614AA-333E-F123-41CF-369BDC1DE3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8055187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GB" sz="4800"/>
              <a:t>Case Study: Rochester Electronics – Epicor Kinetic</a:t>
            </a:r>
          </a:p>
        </p:txBody>
      </p:sp>
      <p:graphicFrame>
        <p:nvGraphicFramePr>
          <p:cNvPr id="36" name="Content Placeholder 2">
            <a:extLst>
              <a:ext uri="{FF2B5EF4-FFF2-40B4-BE49-F238E27FC236}">
                <a16:creationId xmlns:a16="http://schemas.microsoft.com/office/drawing/2014/main" id="{D185B0D2-5F03-F5DF-9616-8316F816A2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8079779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9" name="Rectangle 8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6" name="Group 95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0" name="Group 99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1" name="Oval 10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2" name="Oval 10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" name="Oval 10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4" name="Oval 10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" name="Oval 10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6" name="Rectangle 105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" name="Group 106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87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0" name="Group 89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GB" sz="4800"/>
              <a:t>Case Study: MMI Engineered Solutions – DELMIAWorks</a:t>
            </a:r>
          </a:p>
        </p:txBody>
      </p:sp>
      <p:graphicFrame>
        <p:nvGraphicFramePr>
          <p:cNvPr id="57" name="Content Placeholder 2">
            <a:extLst>
              <a:ext uri="{FF2B5EF4-FFF2-40B4-BE49-F238E27FC236}">
                <a16:creationId xmlns:a16="http://schemas.microsoft.com/office/drawing/2014/main" id="{671455EC-0D5F-EF0F-A8B4-3426F66C87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0154988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5292" y="1450655"/>
            <a:ext cx="3932030" cy="395669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6800">
                <a:solidFill>
                  <a:schemeClr val="bg1"/>
                </a:solidFill>
              </a:rPr>
              <a:t>Synthesis of Case Study Insights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25292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25292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1BE2F6-3AFB-9F08-0D27-B81C22E3A8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2629580"/>
              </p:ext>
            </p:extLst>
          </p:nvPr>
        </p:nvGraphicFramePr>
        <p:xfrm>
          <a:off x="5728502" y="685800"/>
          <a:ext cx="5878512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GB" sz="4100"/>
              <a:t>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300817-0C44-023C-5594-C3A4A22340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1918279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Implementation Roadmap (12 Months</a:t>
            </a:r>
          </a:p>
        </p:txBody>
      </p:sp>
      <p:pic>
        <p:nvPicPr>
          <p:cNvPr id="7" name="Picture 6" descr="A graph showing a number of different colored bars&#10;&#10;Description automatically generated with medium confidence">
            <a:extLst>
              <a:ext uri="{FF2B5EF4-FFF2-40B4-BE49-F238E27FC236}">
                <a16:creationId xmlns:a16="http://schemas.microsoft.com/office/drawing/2014/main" id="{E1B43942-D0C1-731A-2493-A681E3FABD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8868" y="1966293"/>
            <a:ext cx="8994262" cy="445216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200" y="1371600"/>
            <a:ext cx="10972800" cy="457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t>Ball, K. (2010) ‘Workplace surveillance: An overview’, Labour History, 51(1), pp. 87–106.</a:t>
            </a:r>
          </a:p>
          <a:p>
            <a:r>
              <a:t>Buttle, F. and Maklan, S. (2019) Customer Relationship Management: Concepts and Technologies. 4th ed. Routledge.</a:t>
            </a:r>
          </a:p>
          <a:p>
            <a:r>
              <a:t>Chaffey, D. (2015) Digital Business and E-Commerce Management. Pearson.</a:t>
            </a:r>
          </a:p>
          <a:p>
            <a:r>
              <a:t>Dassault Systèmes (2023) DELMIAWorks Overview. Available at: www.3ds.com.</a:t>
            </a:r>
          </a:p>
          <a:p>
            <a:r>
              <a:t>Epicor (2023) Epicor Kinetic for Manufacturing. Available at: www.epicor.com.</a:t>
            </a:r>
          </a:p>
          <a:p>
            <a:r>
              <a:t>Floridi, L. et al. (2018) ‘AI4People—An ethical framework for a good AI society’, Minds and Machines, 28(4), pp. 689–707.</a:t>
            </a:r>
          </a:p>
          <a:p>
            <a:r>
              <a:t>Henderson, J.C. and Venkatraman, N. (1993) ‘Strategic alignment’, IBM Systems Journal, 32(1), pp. 4–16.</a:t>
            </a:r>
          </a:p>
          <a:p>
            <a:r>
              <a:t>IFS (2023) IFS Cloud Case Studies. Available at: www.ifs.com.</a:t>
            </a:r>
          </a:p>
          <a:p>
            <a:r>
              <a:t>Kotter, J.P. (2012) Leading Change. Harvard Business Review Press.</a:t>
            </a:r>
          </a:p>
          <a:p>
            <a:r>
              <a:t>Koh, S.C.L. et al. (2019) ‘Manufacturing execution systems: Key functions and challenges’, Int. J. of Production Research, 57(15–16), pp. 4987–5006.</a:t>
            </a:r>
          </a:p>
          <a:p>
            <a:r>
              <a:t>Laudon, K.C. and Laudon, J.P. (2022) Management Information Systems. 17th ed. Pearson.</a:t>
            </a:r>
          </a:p>
          <a:p>
            <a:r>
              <a:t>Monk, E. and Wagner, B. (2012) Concepts in Enterprise Resource Planning. 4th ed. Cengage Learning.</a:t>
            </a:r>
          </a:p>
          <a:p>
            <a:r>
              <a:t>O’Neil, C. (2016) Weapons of Math Destruction. Crown Publishing.</a:t>
            </a:r>
          </a:p>
          <a:p>
            <a:r>
              <a:t>Porter, M.E. (2008) ‘The five competitive forces that shape strategy’, Harvard Business Review, 86(1), pp. 78–93.</a:t>
            </a:r>
          </a:p>
          <a:p>
            <a:r>
              <a:t>Stair, R. and Reynolds, G. (2020) Principles of Information Systems. 13th ed. Cengage.</a:t>
            </a:r>
          </a:p>
          <a:p>
            <a:r>
              <a:t>Turban, E. et al. (2021) Business Intelligence and Analytics. 11th ed. Pearson.</a:t>
            </a:r>
          </a:p>
          <a:p>
            <a:r>
              <a:t>Voigt, P. and Von dem Bussche, A. (2017) The EU General Data Protection Regulation (GDPR). Springer.</a:t>
            </a:r>
          </a:p>
          <a:p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991</Words>
  <Application>Microsoft Office PowerPoint</Application>
  <PresentationFormat>Widescreen</PresentationFormat>
  <Paragraphs>87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 Frangione Claudio Student ID: 2331914   Modernizing Business  Information Systems</vt:lpstr>
      <vt:lpstr>Introduction to Business Information Systems</vt:lpstr>
      <vt:lpstr>Types of Information Systems</vt:lpstr>
      <vt:lpstr>Framework for Choosing Systems</vt:lpstr>
      <vt:lpstr>System Overview: IFS Cloud</vt:lpstr>
      <vt:lpstr>System Overview: Epicor Kinetic</vt:lpstr>
      <vt:lpstr>System Overview: DELMIAWorks</vt:lpstr>
      <vt:lpstr>Comparison Matrix</vt:lpstr>
      <vt:lpstr>Ethical &amp; Security Considerations</vt:lpstr>
      <vt:lpstr>Case Study: Alumetal – IFS Cloud</vt:lpstr>
      <vt:lpstr>Case Study: Rochester Electronics – Epicor Kinetic</vt:lpstr>
      <vt:lpstr>Case Study: MMI Engineered Solutions – DELMIAWorks</vt:lpstr>
      <vt:lpstr>Synthesis of Case Study Insights</vt:lpstr>
      <vt:lpstr>Recommendations</vt:lpstr>
      <vt:lpstr>Implementation Roadmap (12 Months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Modernizing Business Information Systems</dc:title>
  <dc:subject/>
  <dc:creator>Nuno Moreira</dc:creator>
  <cp:keywords/>
  <dc:description>generated using python-pptx</dc:description>
  <cp:lastModifiedBy>Berto, Barbara</cp:lastModifiedBy>
  <cp:revision>5</cp:revision>
  <dcterms:created xsi:type="dcterms:W3CDTF">2013-01-27T09:14:16Z</dcterms:created>
  <dcterms:modified xsi:type="dcterms:W3CDTF">2025-10-16T15:41:01Z</dcterms:modified>
  <cp:category/>
</cp:coreProperties>
</file>