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2" autoAdjust="0"/>
    <p:restoredTop sz="94660"/>
  </p:normalViewPr>
  <p:slideViewPr>
    <p:cSldViewPr snapToGrid="0">
      <p:cViewPr varScale="1">
        <p:scale>
          <a:sx n="78" d="100"/>
          <a:sy n="78" d="100"/>
        </p:scale>
        <p:origin x="78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37966E-9480-4DB3-B4CB-1451B0167ED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51E4F5-5D85-4B52-82F4-8935D3E4F2F7}">
      <dgm:prSet/>
      <dgm:spPr/>
      <dgm:t>
        <a:bodyPr/>
        <a:lstStyle/>
        <a:p>
          <a:r>
            <a:rPr lang="en-GB"/>
            <a:t>Good Morning everyone. My name is Monica, and today I will be presenting my business idea, M’s Café. </a:t>
          </a:r>
          <a:endParaRPr lang="en-US"/>
        </a:p>
      </dgm:t>
    </dgm:pt>
    <dgm:pt modelId="{E2036281-41FB-464B-ADFF-C099E3F15FAF}" type="parTrans" cxnId="{30CEF3CD-E0CC-4AF6-A699-5CA359BD82E0}">
      <dgm:prSet/>
      <dgm:spPr/>
      <dgm:t>
        <a:bodyPr/>
        <a:lstStyle/>
        <a:p>
          <a:endParaRPr lang="en-US"/>
        </a:p>
      </dgm:t>
    </dgm:pt>
    <dgm:pt modelId="{119C0B9B-C8A3-4C8B-B77A-B742ECB91E0C}" type="sibTrans" cxnId="{30CEF3CD-E0CC-4AF6-A699-5CA359BD82E0}">
      <dgm:prSet/>
      <dgm:spPr/>
      <dgm:t>
        <a:bodyPr/>
        <a:lstStyle/>
        <a:p>
          <a:endParaRPr lang="en-US"/>
        </a:p>
      </dgm:t>
    </dgm:pt>
    <dgm:pt modelId="{2C997CDF-3E52-4E9A-82C3-B06F7ED37180}">
      <dgm:prSet/>
      <dgm:spPr/>
      <dgm:t>
        <a:bodyPr/>
        <a:lstStyle/>
        <a:p>
          <a:r>
            <a:rPr lang="en-GB"/>
            <a:t>M’s Café is a modern, classic, comfortable coffee shop, it provide a range of drinks and healthy food option for everyone and eco-friendly packaging. During my presentation I will explain my business idea, discuss three important PESTEL factors, describe my marketing strategies, and explain the funding requirement to launch the business. Thank you, and I hope you enjoy my presentation.</a:t>
          </a:r>
          <a:endParaRPr lang="en-US"/>
        </a:p>
      </dgm:t>
    </dgm:pt>
    <dgm:pt modelId="{EED53605-61F9-4021-8963-7279C153E186}" type="parTrans" cxnId="{965BF0D4-11AB-4D3A-AEAE-61BEA5DF2589}">
      <dgm:prSet/>
      <dgm:spPr/>
      <dgm:t>
        <a:bodyPr/>
        <a:lstStyle/>
        <a:p>
          <a:endParaRPr lang="en-US"/>
        </a:p>
      </dgm:t>
    </dgm:pt>
    <dgm:pt modelId="{DD962779-D1A8-431A-A629-E15405738DF9}" type="sibTrans" cxnId="{965BF0D4-11AB-4D3A-AEAE-61BEA5DF2589}">
      <dgm:prSet/>
      <dgm:spPr/>
      <dgm:t>
        <a:bodyPr/>
        <a:lstStyle/>
        <a:p>
          <a:endParaRPr lang="en-US"/>
        </a:p>
      </dgm:t>
    </dgm:pt>
    <dgm:pt modelId="{539C3775-2E11-4978-9BC0-445609E50503}" type="pres">
      <dgm:prSet presAssocID="{1237966E-9480-4DB3-B4CB-1451B0167E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D67D9B7-8599-4968-8C9F-5CCDBD4855F3}" type="pres">
      <dgm:prSet presAssocID="{8851E4F5-5D85-4B52-82F4-8935D3E4F2F7}" presName="hierRoot1" presStyleCnt="0"/>
      <dgm:spPr/>
    </dgm:pt>
    <dgm:pt modelId="{AE6CD742-8BDF-41D0-BF36-0A2552A90F3F}" type="pres">
      <dgm:prSet presAssocID="{8851E4F5-5D85-4B52-82F4-8935D3E4F2F7}" presName="composite" presStyleCnt="0"/>
      <dgm:spPr/>
    </dgm:pt>
    <dgm:pt modelId="{C2B9CF87-3B9E-4113-949A-9BB8D3045295}" type="pres">
      <dgm:prSet presAssocID="{8851E4F5-5D85-4B52-82F4-8935D3E4F2F7}" presName="background" presStyleLbl="node0" presStyleIdx="0" presStyleCnt="2"/>
      <dgm:spPr/>
    </dgm:pt>
    <dgm:pt modelId="{D5C1E1B6-438F-4D70-84C5-072647B4B21D}" type="pres">
      <dgm:prSet presAssocID="{8851E4F5-5D85-4B52-82F4-8935D3E4F2F7}" presName="text" presStyleLbl="fgAcc0" presStyleIdx="0" presStyleCnt="2">
        <dgm:presLayoutVars>
          <dgm:chPref val="3"/>
        </dgm:presLayoutVars>
      </dgm:prSet>
      <dgm:spPr/>
    </dgm:pt>
    <dgm:pt modelId="{D14C8A63-FCEE-46AC-A2FE-2358A164016A}" type="pres">
      <dgm:prSet presAssocID="{8851E4F5-5D85-4B52-82F4-8935D3E4F2F7}" presName="hierChild2" presStyleCnt="0"/>
      <dgm:spPr/>
    </dgm:pt>
    <dgm:pt modelId="{7023F130-A486-4E8C-B6EE-E4512115912E}" type="pres">
      <dgm:prSet presAssocID="{2C997CDF-3E52-4E9A-82C3-B06F7ED37180}" presName="hierRoot1" presStyleCnt="0"/>
      <dgm:spPr/>
    </dgm:pt>
    <dgm:pt modelId="{3A0EF266-F6E4-4293-BB1F-A12D114D5AE7}" type="pres">
      <dgm:prSet presAssocID="{2C997CDF-3E52-4E9A-82C3-B06F7ED37180}" presName="composite" presStyleCnt="0"/>
      <dgm:spPr/>
    </dgm:pt>
    <dgm:pt modelId="{35408BB1-C7AC-4016-957C-E9DDBF8A1864}" type="pres">
      <dgm:prSet presAssocID="{2C997CDF-3E52-4E9A-82C3-B06F7ED37180}" presName="background" presStyleLbl="node0" presStyleIdx="1" presStyleCnt="2"/>
      <dgm:spPr/>
    </dgm:pt>
    <dgm:pt modelId="{54D660DC-CB65-4C29-9BCC-BA54629BC2F8}" type="pres">
      <dgm:prSet presAssocID="{2C997CDF-3E52-4E9A-82C3-B06F7ED37180}" presName="text" presStyleLbl="fgAcc0" presStyleIdx="1" presStyleCnt="2">
        <dgm:presLayoutVars>
          <dgm:chPref val="3"/>
        </dgm:presLayoutVars>
      </dgm:prSet>
      <dgm:spPr/>
    </dgm:pt>
    <dgm:pt modelId="{DA5A55A2-B880-49BE-83CB-F98FC14FFEC8}" type="pres">
      <dgm:prSet presAssocID="{2C997CDF-3E52-4E9A-82C3-B06F7ED37180}" presName="hierChild2" presStyleCnt="0"/>
      <dgm:spPr/>
    </dgm:pt>
  </dgm:ptLst>
  <dgm:cxnLst>
    <dgm:cxn modelId="{57C83E11-CF4A-46C5-8194-0799588209E1}" type="presOf" srcId="{8851E4F5-5D85-4B52-82F4-8935D3E4F2F7}" destId="{D5C1E1B6-438F-4D70-84C5-072647B4B21D}" srcOrd="0" destOrd="0" presId="urn:microsoft.com/office/officeart/2005/8/layout/hierarchy1"/>
    <dgm:cxn modelId="{4862946A-0948-45F5-AC89-3003E84EA57C}" type="presOf" srcId="{1237966E-9480-4DB3-B4CB-1451B0167ED4}" destId="{539C3775-2E11-4978-9BC0-445609E50503}" srcOrd="0" destOrd="0" presId="urn:microsoft.com/office/officeart/2005/8/layout/hierarchy1"/>
    <dgm:cxn modelId="{C6D85EC9-1D23-4D0B-BCDD-B0B6BA14F6CE}" type="presOf" srcId="{2C997CDF-3E52-4E9A-82C3-B06F7ED37180}" destId="{54D660DC-CB65-4C29-9BCC-BA54629BC2F8}" srcOrd="0" destOrd="0" presId="urn:microsoft.com/office/officeart/2005/8/layout/hierarchy1"/>
    <dgm:cxn modelId="{30CEF3CD-E0CC-4AF6-A699-5CA359BD82E0}" srcId="{1237966E-9480-4DB3-B4CB-1451B0167ED4}" destId="{8851E4F5-5D85-4B52-82F4-8935D3E4F2F7}" srcOrd="0" destOrd="0" parTransId="{E2036281-41FB-464B-ADFF-C099E3F15FAF}" sibTransId="{119C0B9B-C8A3-4C8B-B77A-B742ECB91E0C}"/>
    <dgm:cxn modelId="{965BF0D4-11AB-4D3A-AEAE-61BEA5DF2589}" srcId="{1237966E-9480-4DB3-B4CB-1451B0167ED4}" destId="{2C997CDF-3E52-4E9A-82C3-B06F7ED37180}" srcOrd="1" destOrd="0" parTransId="{EED53605-61F9-4021-8963-7279C153E186}" sibTransId="{DD962779-D1A8-431A-A629-E15405738DF9}"/>
    <dgm:cxn modelId="{19B2C7AF-4C70-464E-A8B0-52B66A10720E}" type="presParOf" srcId="{539C3775-2E11-4978-9BC0-445609E50503}" destId="{6D67D9B7-8599-4968-8C9F-5CCDBD4855F3}" srcOrd="0" destOrd="0" presId="urn:microsoft.com/office/officeart/2005/8/layout/hierarchy1"/>
    <dgm:cxn modelId="{18D8E791-CA4A-4D77-8DF7-428B7E7FA300}" type="presParOf" srcId="{6D67D9B7-8599-4968-8C9F-5CCDBD4855F3}" destId="{AE6CD742-8BDF-41D0-BF36-0A2552A90F3F}" srcOrd="0" destOrd="0" presId="urn:microsoft.com/office/officeart/2005/8/layout/hierarchy1"/>
    <dgm:cxn modelId="{27912B5A-9997-444A-8C83-D17E5270538E}" type="presParOf" srcId="{AE6CD742-8BDF-41D0-BF36-0A2552A90F3F}" destId="{C2B9CF87-3B9E-4113-949A-9BB8D3045295}" srcOrd="0" destOrd="0" presId="urn:microsoft.com/office/officeart/2005/8/layout/hierarchy1"/>
    <dgm:cxn modelId="{2FDF585F-4CAD-4B16-8AB0-8119E93160B6}" type="presParOf" srcId="{AE6CD742-8BDF-41D0-BF36-0A2552A90F3F}" destId="{D5C1E1B6-438F-4D70-84C5-072647B4B21D}" srcOrd="1" destOrd="0" presId="urn:microsoft.com/office/officeart/2005/8/layout/hierarchy1"/>
    <dgm:cxn modelId="{BBD73208-C8DC-49EC-9C7B-CC5BAFC6E70D}" type="presParOf" srcId="{6D67D9B7-8599-4968-8C9F-5CCDBD4855F3}" destId="{D14C8A63-FCEE-46AC-A2FE-2358A164016A}" srcOrd="1" destOrd="0" presId="urn:microsoft.com/office/officeart/2005/8/layout/hierarchy1"/>
    <dgm:cxn modelId="{9390795C-6C3E-4214-8CDF-80EB0AC76B3C}" type="presParOf" srcId="{539C3775-2E11-4978-9BC0-445609E50503}" destId="{7023F130-A486-4E8C-B6EE-E4512115912E}" srcOrd="1" destOrd="0" presId="urn:microsoft.com/office/officeart/2005/8/layout/hierarchy1"/>
    <dgm:cxn modelId="{180BCD45-EFA2-4334-A4E4-65F354F1452C}" type="presParOf" srcId="{7023F130-A486-4E8C-B6EE-E4512115912E}" destId="{3A0EF266-F6E4-4293-BB1F-A12D114D5AE7}" srcOrd="0" destOrd="0" presId="urn:microsoft.com/office/officeart/2005/8/layout/hierarchy1"/>
    <dgm:cxn modelId="{B910F8CC-2982-4264-A05F-E06FC216DDCA}" type="presParOf" srcId="{3A0EF266-F6E4-4293-BB1F-A12D114D5AE7}" destId="{35408BB1-C7AC-4016-957C-E9DDBF8A1864}" srcOrd="0" destOrd="0" presId="urn:microsoft.com/office/officeart/2005/8/layout/hierarchy1"/>
    <dgm:cxn modelId="{370AF170-AF46-427B-A732-2D3F5BF9A9B2}" type="presParOf" srcId="{3A0EF266-F6E4-4293-BB1F-A12D114D5AE7}" destId="{54D660DC-CB65-4C29-9BCC-BA54629BC2F8}" srcOrd="1" destOrd="0" presId="urn:microsoft.com/office/officeart/2005/8/layout/hierarchy1"/>
    <dgm:cxn modelId="{A2DE038C-52FC-42F7-BC5F-54B0D4221766}" type="presParOf" srcId="{7023F130-A486-4E8C-B6EE-E4512115912E}" destId="{DA5A55A2-B880-49BE-83CB-F98FC14FFE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E8E8A2-1984-40A9-9DF1-E619021F4D8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3215CD-9ABF-49D1-8BCF-11F31931E020}">
      <dgm:prSet/>
      <dgm:spPr/>
      <dgm:t>
        <a:bodyPr/>
        <a:lstStyle/>
        <a:p>
          <a:r>
            <a:rPr lang="en-GB" b="1"/>
            <a:t>Business overview:</a:t>
          </a:r>
          <a:endParaRPr lang="en-US"/>
        </a:p>
      </dgm:t>
    </dgm:pt>
    <dgm:pt modelId="{8C7CAAB2-E5D8-452B-96AA-F7978D34E8AB}" type="parTrans" cxnId="{D3BD43F2-11DB-49D9-90D2-9897B434059F}">
      <dgm:prSet/>
      <dgm:spPr/>
      <dgm:t>
        <a:bodyPr/>
        <a:lstStyle/>
        <a:p>
          <a:endParaRPr lang="en-US"/>
        </a:p>
      </dgm:t>
    </dgm:pt>
    <dgm:pt modelId="{A5783D96-E216-45A8-9D99-82BB3615D431}" type="sibTrans" cxnId="{D3BD43F2-11DB-49D9-90D2-9897B434059F}">
      <dgm:prSet/>
      <dgm:spPr/>
      <dgm:t>
        <a:bodyPr/>
        <a:lstStyle/>
        <a:p>
          <a:endParaRPr lang="en-US"/>
        </a:p>
      </dgm:t>
    </dgm:pt>
    <dgm:pt modelId="{E05B111B-4062-4543-B4C1-EB885F8E4C4A}">
      <dgm:prSet/>
      <dgm:spPr/>
      <dgm:t>
        <a:bodyPr/>
        <a:lstStyle/>
        <a:p>
          <a:r>
            <a:rPr lang="en-GB"/>
            <a:t>My business will operate as an independent coffee shop </a:t>
          </a:r>
          <a:endParaRPr lang="en-US"/>
        </a:p>
      </dgm:t>
    </dgm:pt>
    <dgm:pt modelId="{C537B4CA-E1C5-402C-BAC9-3D18717F6CA2}" type="parTrans" cxnId="{3FFB2E79-5B8A-486C-B595-EE66900A4C8A}">
      <dgm:prSet/>
      <dgm:spPr/>
      <dgm:t>
        <a:bodyPr/>
        <a:lstStyle/>
        <a:p>
          <a:endParaRPr lang="en-US"/>
        </a:p>
      </dgm:t>
    </dgm:pt>
    <dgm:pt modelId="{3DF1CFF8-0496-46E7-BEE3-4F532DB112EC}" type="sibTrans" cxnId="{3FFB2E79-5B8A-486C-B595-EE66900A4C8A}">
      <dgm:prSet/>
      <dgm:spPr/>
      <dgm:t>
        <a:bodyPr/>
        <a:lstStyle/>
        <a:p>
          <a:endParaRPr lang="en-US"/>
        </a:p>
      </dgm:t>
    </dgm:pt>
    <dgm:pt modelId="{FB51A99D-7413-4AAC-96C9-6D45B1EAED4B}">
      <dgm:prSet/>
      <dgm:spPr/>
      <dgm:t>
        <a:bodyPr/>
        <a:lstStyle/>
        <a:p>
          <a:r>
            <a:rPr lang="en-GB"/>
            <a:t>The coffee shop will serve high quality coffee and fresh food </a:t>
          </a:r>
          <a:endParaRPr lang="en-US"/>
        </a:p>
      </dgm:t>
    </dgm:pt>
    <dgm:pt modelId="{E15FDCF2-67F3-4FCB-9624-D96B86B27240}" type="parTrans" cxnId="{DBCD4272-4883-4966-A2C6-037E996D33EC}">
      <dgm:prSet/>
      <dgm:spPr/>
      <dgm:t>
        <a:bodyPr/>
        <a:lstStyle/>
        <a:p>
          <a:endParaRPr lang="en-US"/>
        </a:p>
      </dgm:t>
    </dgm:pt>
    <dgm:pt modelId="{E1E6EB2F-E0F2-4963-9AFC-209A715C78CE}" type="sibTrans" cxnId="{DBCD4272-4883-4966-A2C6-037E996D33EC}">
      <dgm:prSet/>
      <dgm:spPr/>
      <dgm:t>
        <a:bodyPr/>
        <a:lstStyle/>
        <a:p>
          <a:endParaRPr lang="en-US"/>
        </a:p>
      </dgm:t>
    </dgm:pt>
    <dgm:pt modelId="{F565A587-4D84-4C0E-9711-6305217BD303}">
      <dgm:prSet/>
      <dgm:spPr/>
      <dgm:t>
        <a:bodyPr/>
        <a:lstStyle/>
        <a:p>
          <a:r>
            <a:rPr lang="en-GB"/>
            <a:t>It will be comfortable, welcoming, and relaxing environment </a:t>
          </a:r>
          <a:endParaRPr lang="en-US"/>
        </a:p>
      </dgm:t>
    </dgm:pt>
    <dgm:pt modelId="{FFF722A7-4084-41D6-9208-91BD2A2125BF}" type="parTrans" cxnId="{A651AE69-18CC-4CFA-B375-57124677A7AE}">
      <dgm:prSet/>
      <dgm:spPr/>
      <dgm:t>
        <a:bodyPr/>
        <a:lstStyle/>
        <a:p>
          <a:endParaRPr lang="en-US"/>
        </a:p>
      </dgm:t>
    </dgm:pt>
    <dgm:pt modelId="{AD81F589-6F44-4A99-BC1F-59B9E34D7E11}" type="sibTrans" cxnId="{A651AE69-18CC-4CFA-B375-57124677A7AE}">
      <dgm:prSet/>
      <dgm:spPr/>
      <dgm:t>
        <a:bodyPr/>
        <a:lstStyle/>
        <a:p>
          <a:endParaRPr lang="en-US"/>
        </a:p>
      </dgm:t>
    </dgm:pt>
    <dgm:pt modelId="{355B3342-A03E-4C8F-A9EA-B9257A20F5E2}">
      <dgm:prSet/>
      <dgm:spPr/>
      <dgm:t>
        <a:bodyPr/>
        <a:lstStyle/>
        <a:p>
          <a:r>
            <a:rPr lang="en-GB"/>
            <a:t>Dine in and takeaway service will be available </a:t>
          </a:r>
          <a:endParaRPr lang="en-US"/>
        </a:p>
      </dgm:t>
    </dgm:pt>
    <dgm:pt modelId="{7D7ADFB2-5A42-460A-9492-9B2A85EAFC67}" type="parTrans" cxnId="{4CE69937-B159-4CEA-928F-53ADC8C4990E}">
      <dgm:prSet/>
      <dgm:spPr/>
      <dgm:t>
        <a:bodyPr/>
        <a:lstStyle/>
        <a:p>
          <a:endParaRPr lang="en-US"/>
        </a:p>
      </dgm:t>
    </dgm:pt>
    <dgm:pt modelId="{682D0F28-D203-4DC9-8040-1B0FDDE88F67}" type="sibTrans" cxnId="{4CE69937-B159-4CEA-928F-53ADC8C4990E}">
      <dgm:prSet/>
      <dgm:spPr/>
      <dgm:t>
        <a:bodyPr/>
        <a:lstStyle/>
        <a:p>
          <a:endParaRPr lang="en-US"/>
        </a:p>
      </dgm:t>
    </dgm:pt>
    <dgm:pt modelId="{1314807E-C490-428E-907C-02CB99A06AE9}" type="pres">
      <dgm:prSet presAssocID="{1BE8E8A2-1984-40A9-9DF1-E619021F4D83}" presName="linear" presStyleCnt="0">
        <dgm:presLayoutVars>
          <dgm:animLvl val="lvl"/>
          <dgm:resizeHandles val="exact"/>
        </dgm:presLayoutVars>
      </dgm:prSet>
      <dgm:spPr/>
    </dgm:pt>
    <dgm:pt modelId="{19AE470D-DF60-4BCB-9529-2069473E9B96}" type="pres">
      <dgm:prSet presAssocID="{783215CD-9ABF-49D1-8BCF-11F31931E02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9FCFE3A-8CDE-4B7B-9D2E-3CFFD4F23880}" type="pres">
      <dgm:prSet presAssocID="{783215CD-9ABF-49D1-8BCF-11F31931E02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D70541D-0E93-4A1F-B93E-84A8D8007D42}" type="presOf" srcId="{783215CD-9ABF-49D1-8BCF-11F31931E020}" destId="{19AE470D-DF60-4BCB-9529-2069473E9B96}" srcOrd="0" destOrd="0" presId="urn:microsoft.com/office/officeart/2005/8/layout/vList2"/>
    <dgm:cxn modelId="{0E26CD33-920F-4F01-AD7E-AE6E4EDDD997}" type="presOf" srcId="{FB51A99D-7413-4AAC-96C9-6D45B1EAED4B}" destId="{59FCFE3A-8CDE-4B7B-9D2E-3CFFD4F23880}" srcOrd="0" destOrd="1" presId="urn:microsoft.com/office/officeart/2005/8/layout/vList2"/>
    <dgm:cxn modelId="{4CE69937-B159-4CEA-928F-53ADC8C4990E}" srcId="{783215CD-9ABF-49D1-8BCF-11F31931E020}" destId="{355B3342-A03E-4C8F-A9EA-B9257A20F5E2}" srcOrd="3" destOrd="0" parTransId="{7D7ADFB2-5A42-460A-9492-9B2A85EAFC67}" sibTransId="{682D0F28-D203-4DC9-8040-1B0FDDE88F67}"/>
    <dgm:cxn modelId="{A8943361-6EA6-421A-B926-6CDF411F0853}" type="presOf" srcId="{1BE8E8A2-1984-40A9-9DF1-E619021F4D83}" destId="{1314807E-C490-428E-907C-02CB99A06AE9}" srcOrd="0" destOrd="0" presId="urn:microsoft.com/office/officeart/2005/8/layout/vList2"/>
    <dgm:cxn modelId="{A651AE69-18CC-4CFA-B375-57124677A7AE}" srcId="{783215CD-9ABF-49D1-8BCF-11F31931E020}" destId="{F565A587-4D84-4C0E-9711-6305217BD303}" srcOrd="2" destOrd="0" parTransId="{FFF722A7-4084-41D6-9208-91BD2A2125BF}" sibTransId="{AD81F589-6F44-4A99-BC1F-59B9E34D7E11}"/>
    <dgm:cxn modelId="{DBCD4272-4883-4966-A2C6-037E996D33EC}" srcId="{783215CD-9ABF-49D1-8BCF-11F31931E020}" destId="{FB51A99D-7413-4AAC-96C9-6D45B1EAED4B}" srcOrd="1" destOrd="0" parTransId="{E15FDCF2-67F3-4FCB-9624-D96B86B27240}" sibTransId="{E1E6EB2F-E0F2-4963-9AFC-209A715C78CE}"/>
    <dgm:cxn modelId="{3FFB2E79-5B8A-486C-B595-EE66900A4C8A}" srcId="{783215CD-9ABF-49D1-8BCF-11F31931E020}" destId="{E05B111B-4062-4543-B4C1-EB885F8E4C4A}" srcOrd="0" destOrd="0" parTransId="{C537B4CA-E1C5-402C-BAC9-3D18717F6CA2}" sibTransId="{3DF1CFF8-0496-46E7-BEE3-4F532DB112EC}"/>
    <dgm:cxn modelId="{984CED88-17BD-4316-A548-DBEBBA08FA23}" type="presOf" srcId="{355B3342-A03E-4C8F-A9EA-B9257A20F5E2}" destId="{59FCFE3A-8CDE-4B7B-9D2E-3CFFD4F23880}" srcOrd="0" destOrd="3" presId="urn:microsoft.com/office/officeart/2005/8/layout/vList2"/>
    <dgm:cxn modelId="{336BC9BE-0540-481D-BB12-5313FCC14EDB}" type="presOf" srcId="{F565A587-4D84-4C0E-9711-6305217BD303}" destId="{59FCFE3A-8CDE-4B7B-9D2E-3CFFD4F23880}" srcOrd="0" destOrd="2" presId="urn:microsoft.com/office/officeart/2005/8/layout/vList2"/>
    <dgm:cxn modelId="{A4E8BBD5-C508-4C21-BF45-F61B15B739CC}" type="presOf" srcId="{E05B111B-4062-4543-B4C1-EB885F8E4C4A}" destId="{59FCFE3A-8CDE-4B7B-9D2E-3CFFD4F23880}" srcOrd="0" destOrd="0" presId="urn:microsoft.com/office/officeart/2005/8/layout/vList2"/>
    <dgm:cxn modelId="{D3BD43F2-11DB-49D9-90D2-9897B434059F}" srcId="{1BE8E8A2-1984-40A9-9DF1-E619021F4D83}" destId="{783215CD-9ABF-49D1-8BCF-11F31931E020}" srcOrd="0" destOrd="0" parTransId="{8C7CAAB2-E5D8-452B-96AA-F7978D34E8AB}" sibTransId="{A5783D96-E216-45A8-9D99-82BB3615D431}"/>
    <dgm:cxn modelId="{DBBC1F70-3D6C-4090-AE70-3CA5BAB8B3FE}" type="presParOf" srcId="{1314807E-C490-428E-907C-02CB99A06AE9}" destId="{19AE470D-DF60-4BCB-9529-2069473E9B96}" srcOrd="0" destOrd="0" presId="urn:microsoft.com/office/officeart/2005/8/layout/vList2"/>
    <dgm:cxn modelId="{46E729EA-ACBA-43BF-A7E6-95B54855149E}" type="presParOf" srcId="{1314807E-C490-428E-907C-02CB99A06AE9}" destId="{59FCFE3A-8CDE-4B7B-9D2E-3CFFD4F2388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F39441-B27C-4BED-AFD8-4BAC8AAE09B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FF49E4D-2BB8-4E36-BC20-F139669320C3}">
      <dgm:prSet/>
      <dgm:spPr/>
      <dgm:t>
        <a:bodyPr/>
        <a:lstStyle/>
        <a:p>
          <a:r>
            <a:rPr lang="en-GB" b="1"/>
            <a:t>Products: </a:t>
          </a:r>
          <a:endParaRPr lang="en-US"/>
        </a:p>
      </dgm:t>
    </dgm:pt>
    <dgm:pt modelId="{0AE64BE3-6E98-4BE1-9DFC-6A9AAF2BC913}" type="parTrans" cxnId="{4C19C6B6-6868-4AC2-9C53-26CD8846200C}">
      <dgm:prSet/>
      <dgm:spPr/>
      <dgm:t>
        <a:bodyPr/>
        <a:lstStyle/>
        <a:p>
          <a:endParaRPr lang="en-US"/>
        </a:p>
      </dgm:t>
    </dgm:pt>
    <dgm:pt modelId="{0D2366E9-EFC6-4310-BFB9-74EBDE6E9D39}" type="sibTrans" cxnId="{4C19C6B6-6868-4AC2-9C53-26CD8846200C}">
      <dgm:prSet/>
      <dgm:spPr/>
      <dgm:t>
        <a:bodyPr/>
        <a:lstStyle/>
        <a:p>
          <a:endParaRPr lang="en-US"/>
        </a:p>
      </dgm:t>
    </dgm:pt>
    <dgm:pt modelId="{098A1F26-FDB4-4499-8ED2-7448EC71F9D3}">
      <dgm:prSet/>
      <dgm:spPr/>
      <dgm:t>
        <a:bodyPr/>
        <a:lstStyle/>
        <a:p>
          <a:r>
            <a:rPr lang="en-GB"/>
            <a:t>Coffee</a:t>
          </a:r>
          <a:endParaRPr lang="en-US"/>
        </a:p>
      </dgm:t>
    </dgm:pt>
    <dgm:pt modelId="{2119C56C-3963-45A2-8988-2FCE31C3B6FF}" type="parTrans" cxnId="{83D5186A-FBFE-4870-B79F-5307AE47215D}">
      <dgm:prSet/>
      <dgm:spPr/>
      <dgm:t>
        <a:bodyPr/>
        <a:lstStyle/>
        <a:p>
          <a:endParaRPr lang="en-US"/>
        </a:p>
      </dgm:t>
    </dgm:pt>
    <dgm:pt modelId="{81019B49-33A7-49C3-891D-DC068096C52B}" type="sibTrans" cxnId="{83D5186A-FBFE-4870-B79F-5307AE47215D}">
      <dgm:prSet/>
      <dgm:spPr/>
      <dgm:t>
        <a:bodyPr/>
        <a:lstStyle/>
        <a:p>
          <a:endParaRPr lang="en-US"/>
        </a:p>
      </dgm:t>
    </dgm:pt>
    <dgm:pt modelId="{438A24C0-FFAA-43E0-A532-15D26332B12B}">
      <dgm:prSet/>
      <dgm:spPr/>
      <dgm:t>
        <a:bodyPr/>
        <a:lstStyle/>
        <a:p>
          <a:r>
            <a:rPr lang="en-GB"/>
            <a:t>Tea</a:t>
          </a:r>
          <a:endParaRPr lang="en-US"/>
        </a:p>
      </dgm:t>
    </dgm:pt>
    <dgm:pt modelId="{3C2A81C4-E498-4685-BCD2-633CE7B4E6A1}" type="parTrans" cxnId="{C943FC94-BF22-44C4-B8DE-422E67174F67}">
      <dgm:prSet/>
      <dgm:spPr/>
      <dgm:t>
        <a:bodyPr/>
        <a:lstStyle/>
        <a:p>
          <a:endParaRPr lang="en-US"/>
        </a:p>
      </dgm:t>
    </dgm:pt>
    <dgm:pt modelId="{5EA54F1A-0242-452E-A7BE-F9175445DA2E}" type="sibTrans" cxnId="{C943FC94-BF22-44C4-B8DE-422E67174F67}">
      <dgm:prSet/>
      <dgm:spPr/>
      <dgm:t>
        <a:bodyPr/>
        <a:lstStyle/>
        <a:p>
          <a:endParaRPr lang="en-US"/>
        </a:p>
      </dgm:t>
    </dgm:pt>
    <dgm:pt modelId="{2E598C6F-137B-44D3-B70B-5A88F8C481F3}">
      <dgm:prSet/>
      <dgm:spPr/>
      <dgm:t>
        <a:bodyPr/>
        <a:lstStyle/>
        <a:p>
          <a:r>
            <a:rPr lang="en-GB"/>
            <a:t>Smoothies </a:t>
          </a:r>
          <a:endParaRPr lang="en-US"/>
        </a:p>
      </dgm:t>
    </dgm:pt>
    <dgm:pt modelId="{62AD5EA5-62F2-47A5-A059-AB8507DA9B67}" type="parTrans" cxnId="{DA34EC00-1AF2-445A-9F2E-2F6C64B0977B}">
      <dgm:prSet/>
      <dgm:spPr/>
      <dgm:t>
        <a:bodyPr/>
        <a:lstStyle/>
        <a:p>
          <a:endParaRPr lang="en-US"/>
        </a:p>
      </dgm:t>
    </dgm:pt>
    <dgm:pt modelId="{0A228931-B34F-4DB0-A2BE-BCCA5BD91957}" type="sibTrans" cxnId="{DA34EC00-1AF2-445A-9F2E-2F6C64B0977B}">
      <dgm:prSet/>
      <dgm:spPr/>
      <dgm:t>
        <a:bodyPr/>
        <a:lstStyle/>
        <a:p>
          <a:endParaRPr lang="en-US"/>
        </a:p>
      </dgm:t>
    </dgm:pt>
    <dgm:pt modelId="{40F61105-3870-4756-BB3A-389AE7FAD6C8}">
      <dgm:prSet/>
      <dgm:spPr/>
      <dgm:t>
        <a:bodyPr/>
        <a:lstStyle/>
        <a:p>
          <a:r>
            <a:rPr lang="en-GB"/>
            <a:t>Milkshakes </a:t>
          </a:r>
          <a:endParaRPr lang="en-US"/>
        </a:p>
      </dgm:t>
    </dgm:pt>
    <dgm:pt modelId="{1CB8734A-B2BA-4742-BAAF-087974D7A6C7}" type="parTrans" cxnId="{FAD058FF-CC06-438F-8D7E-AA157CA840E0}">
      <dgm:prSet/>
      <dgm:spPr/>
      <dgm:t>
        <a:bodyPr/>
        <a:lstStyle/>
        <a:p>
          <a:endParaRPr lang="en-US"/>
        </a:p>
      </dgm:t>
    </dgm:pt>
    <dgm:pt modelId="{4860FC81-5637-4E17-B091-810FAB964CE2}" type="sibTrans" cxnId="{FAD058FF-CC06-438F-8D7E-AA157CA840E0}">
      <dgm:prSet/>
      <dgm:spPr/>
      <dgm:t>
        <a:bodyPr/>
        <a:lstStyle/>
        <a:p>
          <a:endParaRPr lang="en-US"/>
        </a:p>
      </dgm:t>
    </dgm:pt>
    <dgm:pt modelId="{2464D949-49E6-439C-A8CE-E160BF2C65E0}">
      <dgm:prSet/>
      <dgm:spPr/>
      <dgm:t>
        <a:bodyPr/>
        <a:lstStyle/>
        <a:p>
          <a:r>
            <a:rPr lang="en-GB"/>
            <a:t>Cakes and Pastries</a:t>
          </a:r>
          <a:endParaRPr lang="en-US"/>
        </a:p>
      </dgm:t>
    </dgm:pt>
    <dgm:pt modelId="{66DC7542-957E-41F5-BA00-135BD81C59B6}" type="parTrans" cxnId="{314F9296-6B2D-4B48-93F4-17B1C89F9B3C}">
      <dgm:prSet/>
      <dgm:spPr/>
      <dgm:t>
        <a:bodyPr/>
        <a:lstStyle/>
        <a:p>
          <a:endParaRPr lang="en-US"/>
        </a:p>
      </dgm:t>
    </dgm:pt>
    <dgm:pt modelId="{AA860C54-12B1-4311-B958-E6ED247CD324}" type="sibTrans" cxnId="{314F9296-6B2D-4B48-93F4-17B1C89F9B3C}">
      <dgm:prSet/>
      <dgm:spPr/>
      <dgm:t>
        <a:bodyPr/>
        <a:lstStyle/>
        <a:p>
          <a:endParaRPr lang="en-US"/>
        </a:p>
      </dgm:t>
    </dgm:pt>
    <dgm:pt modelId="{6E2742FF-6FEE-4D3E-BF0E-AB5346DF7740}">
      <dgm:prSet/>
      <dgm:spPr/>
      <dgm:t>
        <a:bodyPr/>
        <a:lstStyle/>
        <a:p>
          <a:r>
            <a:rPr lang="en-GB"/>
            <a:t>Vegetarian and Vegan meals </a:t>
          </a:r>
          <a:endParaRPr lang="en-US"/>
        </a:p>
      </dgm:t>
    </dgm:pt>
    <dgm:pt modelId="{F03AF68C-50C0-4440-B3E1-ADAC487E0548}" type="parTrans" cxnId="{FBF0EE85-8FA7-4BA8-859B-6392ABDD0272}">
      <dgm:prSet/>
      <dgm:spPr/>
      <dgm:t>
        <a:bodyPr/>
        <a:lstStyle/>
        <a:p>
          <a:endParaRPr lang="en-US"/>
        </a:p>
      </dgm:t>
    </dgm:pt>
    <dgm:pt modelId="{6796A241-4200-48B2-96D9-AC45990C845F}" type="sibTrans" cxnId="{FBF0EE85-8FA7-4BA8-859B-6392ABDD0272}">
      <dgm:prSet/>
      <dgm:spPr/>
      <dgm:t>
        <a:bodyPr/>
        <a:lstStyle/>
        <a:p>
          <a:endParaRPr lang="en-US"/>
        </a:p>
      </dgm:t>
    </dgm:pt>
    <dgm:pt modelId="{155C8217-2367-413C-A778-5B1EB8E728AB}">
      <dgm:prSet/>
      <dgm:spPr/>
      <dgm:t>
        <a:bodyPr/>
        <a:lstStyle/>
        <a:p>
          <a:r>
            <a:rPr lang="en-GB" b="1"/>
            <a:t>Target Customers</a:t>
          </a:r>
          <a:endParaRPr lang="en-US"/>
        </a:p>
      </dgm:t>
    </dgm:pt>
    <dgm:pt modelId="{A2995A78-A3B3-4988-9690-E5A40EE1C865}" type="parTrans" cxnId="{09E2DEDA-4621-4D4D-AD6F-8E23705F1C20}">
      <dgm:prSet/>
      <dgm:spPr/>
      <dgm:t>
        <a:bodyPr/>
        <a:lstStyle/>
        <a:p>
          <a:endParaRPr lang="en-US"/>
        </a:p>
      </dgm:t>
    </dgm:pt>
    <dgm:pt modelId="{4B9396C4-DF14-41FD-915E-7D855742ECAD}" type="sibTrans" cxnId="{09E2DEDA-4621-4D4D-AD6F-8E23705F1C20}">
      <dgm:prSet/>
      <dgm:spPr/>
      <dgm:t>
        <a:bodyPr/>
        <a:lstStyle/>
        <a:p>
          <a:endParaRPr lang="en-US"/>
        </a:p>
      </dgm:t>
    </dgm:pt>
    <dgm:pt modelId="{8C026D2E-6046-4C75-A3F7-D9FA20F00439}">
      <dgm:prSet/>
      <dgm:spPr/>
      <dgm:t>
        <a:bodyPr/>
        <a:lstStyle/>
        <a:p>
          <a:r>
            <a:rPr lang="en-GB"/>
            <a:t>Student</a:t>
          </a:r>
          <a:endParaRPr lang="en-US"/>
        </a:p>
      </dgm:t>
    </dgm:pt>
    <dgm:pt modelId="{DA99A083-5D7A-4929-8255-12AA283E984B}" type="parTrans" cxnId="{E04C68EF-EB67-4636-9394-5E6DD64C37F1}">
      <dgm:prSet/>
      <dgm:spPr/>
      <dgm:t>
        <a:bodyPr/>
        <a:lstStyle/>
        <a:p>
          <a:endParaRPr lang="en-US"/>
        </a:p>
      </dgm:t>
    </dgm:pt>
    <dgm:pt modelId="{1C13DC09-2828-4F09-B22A-7D5E14D4C5ED}" type="sibTrans" cxnId="{E04C68EF-EB67-4636-9394-5E6DD64C37F1}">
      <dgm:prSet/>
      <dgm:spPr/>
      <dgm:t>
        <a:bodyPr/>
        <a:lstStyle/>
        <a:p>
          <a:endParaRPr lang="en-US"/>
        </a:p>
      </dgm:t>
    </dgm:pt>
    <dgm:pt modelId="{0C4ABF68-DE7F-414B-BACA-643CE06ABD2D}">
      <dgm:prSet/>
      <dgm:spPr/>
      <dgm:t>
        <a:bodyPr/>
        <a:lstStyle/>
        <a:p>
          <a:r>
            <a:rPr lang="en-GB"/>
            <a:t>Office workers</a:t>
          </a:r>
          <a:endParaRPr lang="en-US"/>
        </a:p>
      </dgm:t>
    </dgm:pt>
    <dgm:pt modelId="{09103724-9DA4-4689-9AE4-38ACB5C1C169}" type="parTrans" cxnId="{8EE5A355-1C66-4AC9-87BE-E191D714F9F2}">
      <dgm:prSet/>
      <dgm:spPr/>
      <dgm:t>
        <a:bodyPr/>
        <a:lstStyle/>
        <a:p>
          <a:endParaRPr lang="en-US"/>
        </a:p>
      </dgm:t>
    </dgm:pt>
    <dgm:pt modelId="{D95077EA-2FFC-4045-B9AC-44339E97FF87}" type="sibTrans" cxnId="{8EE5A355-1C66-4AC9-87BE-E191D714F9F2}">
      <dgm:prSet/>
      <dgm:spPr/>
      <dgm:t>
        <a:bodyPr/>
        <a:lstStyle/>
        <a:p>
          <a:endParaRPr lang="en-US"/>
        </a:p>
      </dgm:t>
    </dgm:pt>
    <dgm:pt modelId="{06AE3758-FBCA-4ECB-84C8-35E527835E10}">
      <dgm:prSet/>
      <dgm:spPr/>
      <dgm:t>
        <a:bodyPr/>
        <a:lstStyle/>
        <a:p>
          <a:r>
            <a:rPr lang="en-GB"/>
            <a:t>Families </a:t>
          </a:r>
          <a:endParaRPr lang="en-US"/>
        </a:p>
      </dgm:t>
    </dgm:pt>
    <dgm:pt modelId="{3020E0F9-C8A0-4E4E-92D8-009D369FBECA}" type="parTrans" cxnId="{AD44E93C-574D-484F-8319-25CF97C9ED03}">
      <dgm:prSet/>
      <dgm:spPr/>
      <dgm:t>
        <a:bodyPr/>
        <a:lstStyle/>
        <a:p>
          <a:endParaRPr lang="en-US"/>
        </a:p>
      </dgm:t>
    </dgm:pt>
    <dgm:pt modelId="{D8850F7B-7B21-43BE-96B7-7ECAA197C872}" type="sibTrans" cxnId="{AD44E93C-574D-484F-8319-25CF97C9ED03}">
      <dgm:prSet/>
      <dgm:spPr/>
      <dgm:t>
        <a:bodyPr/>
        <a:lstStyle/>
        <a:p>
          <a:endParaRPr lang="en-US"/>
        </a:p>
      </dgm:t>
    </dgm:pt>
    <dgm:pt modelId="{AECBBDD4-3B87-4C23-BEF3-1A66CEAFDF9B}">
      <dgm:prSet/>
      <dgm:spPr/>
      <dgm:t>
        <a:bodyPr/>
        <a:lstStyle/>
        <a:p>
          <a:r>
            <a:rPr lang="en-GB"/>
            <a:t>Residents </a:t>
          </a:r>
          <a:endParaRPr lang="en-US"/>
        </a:p>
      </dgm:t>
    </dgm:pt>
    <dgm:pt modelId="{D0F8BB89-D384-421B-B1C5-F654BA7A66BE}" type="parTrans" cxnId="{838966DB-C7FF-4A7D-9962-1B6B90C9AB64}">
      <dgm:prSet/>
      <dgm:spPr/>
      <dgm:t>
        <a:bodyPr/>
        <a:lstStyle/>
        <a:p>
          <a:endParaRPr lang="en-US"/>
        </a:p>
      </dgm:t>
    </dgm:pt>
    <dgm:pt modelId="{E1446033-80E0-4B80-9598-2838AE85FD13}" type="sibTrans" cxnId="{838966DB-C7FF-4A7D-9962-1B6B90C9AB64}">
      <dgm:prSet/>
      <dgm:spPr/>
      <dgm:t>
        <a:bodyPr/>
        <a:lstStyle/>
        <a:p>
          <a:endParaRPr lang="en-US"/>
        </a:p>
      </dgm:t>
    </dgm:pt>
    <dgm:pt modelId="{D8E42C30-F7D6-4428-AA4A-2E05D37D8A15}" type="pres">
      <dgm:prSet presAssocID="{F9F39441-B27C-4BED-AFD8-4BAC8AAE09B7}" presName="linear" presStyleCnt="0">
        <dgm:presLayoutVars>
          <dgm:animLvl val="lvl"/>
          <dgm:resizeHandles val="exact"/>
        </dgm:presLayoutVars>
      </dgm:prSet>
      <dgm:spPr/>
    </dgm:pt>
    <dgm:pt modelId="{DB85C3EA-7C0E-452E-814E-D805CAC3F6DE}" type="pres">
      <dgm:prSet presAssocID="{6FF49E4D-2BB8-4E36-BC20-F139669320C3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41389AED-D8E9-49F6-A099-9E2C01757B60}" type="pres">
      <dgm:prSet presAssocID="{0D2366E9-EFC6-4310-BFB9-74EBDE6E9D39}" presName="spacer" presStyleCnt="0"/>
      <dgm:spPr/>
    </dgm:pt>
    <dgm:pt modelId="{81D72E71-5508-4742-A5A8-5FA0E7F0F231}" type="pres">
      <dgm:prSet presAssocID="{098A1F26-FDB4-4499-8ED2-7448EC71F9D3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2DA39C7B-ADEE-45BE-9514-96C8A403DCB4}" type="pres">
      <dgm:prSet presAssocID="{81019B49-33A7-49C3-891D-DC068096C52B}" presName="spacer" presStyleCnt="0"/>
      <dgm:spPr/>
    </dgm:pt>
    <dgm:pt modelId="{204B56A3-7E31-4312-AA83-974A8FD97761}" type="pres">
      <dgm:prSet presAssocID="{438A24C0-FFAA-43E0-A532-15D26332B12B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8270A3BA-3CE6-426D-8985-686B2F7A85A1}" type="pres">
      <dgm:prSet presAssocID="{5EA54F1A-0242-452E-A7BE-F9175445DA2E}" presName="spacer" presStyleCnt="0"/>
      <dgm:spPr/>
    </dgm:pt>
    <dgm:pt modelId="{2420EAB5-3E96-4E0C-ACAB-9C52B1DA3A4D}" type="pres">
      <dgm:prSet presAssocID="{2E598C6F-137B-44D3-B70B-5A88F8C481F3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CB3D6E34-AF71-458C-864D-354116CE566C}" type="pres">
      <dgm:prSet presAssocID="{0A228931-B34F-4DB0-A2BE-BCCA5BD91957}" presName="spacer" presStyleCnt="0"/>
      <dgm:spPr/>
    </dgm:pt>
    <dgm:pt modelId="{476C0D16-69EF-4012-BC0C-8FC3E3D7FF7E}" type="pres">
      <dgm:prSet presAssocID="{40F61105-3870-4756-BB3A-389AE7FAD6C8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64D76E21-B7E2-4C53-B8E8-675CDF7CC7C5}" type="pres">
      <dgm:prSet presAssocID="{4860FC81-5637-4E17-B091-810FAB964CE2}" presName="spacer" presStyleCnt="0"/>
      <dgm:spPr/>
    </dgm:pt>
    <dgm:pt modelId="{6CBEB2CB-14D8-46F9-A6AB-E5751B42B2FA}" type="pres">
      <dgm:prSet presAssocID="{2464D949-49E6-439C-A8CE-E160BF2C65E0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EDC74ECD-4CE7-43B5-B3D3-A1F7CDC0F3B7}" type="pres">
      <dgm:prSet presAssocID="{AA860C54-12B1-4311-B958-E6ED247CD324}" presName="spacer" presStyleCnt="0"/>
      <dgm:spPr/>
    </dgm:pt>
    <dgm:pt modelId="{43E38D3D-EA74-4A70-B556-4F2B266D7575}" type="pres">
      <dgm:prSet presAssocID="{6E2742FF-6FEE-4D3E-BF0E-AB5346DF7740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932CD40C-AD3B-4D53-86CB-2110DB54BF60}" type="pres">
      <dgm:prSet presAssocID="{6796A241-4200-48B2-96D9-AC45990C845F}" presName="spacer" presStyleCnt="0"/>
      <dgm:spPr/>
    </dgm:pt>
    <dgm:pt modelId="{D3DC5228-49FD-4FF2-AD87-8CFA17492957}" type="pres">
      <dgm:prSet presAssocID="{155C8217-2367-413C-A778-5B1EB8E728AB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A3D4858F-DD73-4C23-A573-50EDD784442A}" type="pres">
      <dgm:prSet presAssocID="{4B9396C4-DF14-41FD-915E-7D855742ECAD}" presName="spacer" presStyleCnt="0"/>
      <dgm:spPr/>
    </dgm:pt>
    <dgm:pt modelId="{4C5F44A5-15F2-4313-8095-B542CD0ADD96}" type="pres">
      <dgm:prSet presAssocID="{8C026D2E-6046-4C75-A3F7-D9FA20F00439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58BAF2DE-3BB4-48D8-9A05-52E285834C03}" type="pres">
      <dgm:prSet presAssocID="{1C13DC09-2828-4F09-B22A-7D5E14D4C5ED}" presName="spacer" presStyleCnt="0"/>
      <dgm:spPr/>
    </dgm:pt>
    <dgm:pt modelId="{FFF30BDB-136F-408A-B710-415AC5F27FAF}" type="pres">
      <dgm:prSet presAssocID="{0C4ABF68-DE7F-414B-BACA-643CE06ABD2D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03C5FD79-F9C8-418F-911E-8B331F2E41C8}" type="pres">
      <dgm:prSet presAssocID="{D95077EA-2FFC-4045-B9AC-44339E97FF87}" presName="spacer" presStyleCnt="0"/>
      <dgm:spPr/>
    </dgm:pt>
    <dgm:pt modelId="{00C1A0F1-0416-4CD3-9CA4-81A636A5D6DF}" type="pres">
      <dgm:prSet presAssocID="{06AE3758-FBCA-4ECB-84C8-35E527835E10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676DEF1B-1D2F-4BC6-AADA-F55364C91E68}" type="pres">
      <dgm:prSet presAssocID="{D8850F7B-7B21-43BE-96B7-7ECAA197C872}" presName="spacer" presStyleCnt="0"/>
      <dgm:spPr/>
    </dgm:pt>
    <dgm:pt modelId="{601965AA-FAE7-4050-AE60-228B3E3A45B8}" type="pres">
      <dgm:prSet presAssocID="{AECBBDD4-3B87-4C23-BEF3-1A66CEAFDF9B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DA34EC00-1AF2-445A-9F2E-2F6C64B0977B}" srcId="{F9F39441-B27C-4BED-AFD8-4BAC8AAE09B7}" destId="{2E598C6F-137B-44D3-B70B-5A88F8C481F3}" srcOrd="3" destOrd="0" parTransId="{62AD5EA5-62F2-47A5-A059-AB8507DA9B67}" sibTransId="{0A228931-B34F-4DB0-A2BE-BCCA5BD91957}"/>
    <dgm:cxn modelId="{AD44E93C-574D-484F-8319-25CF97C9ED03}" srcId="{F9F39441-B27C-4BED-AFD8-4BAC8AAE09B7}" destId="{06AE3758-FBCA-4ECB-84C8-35E527835E10}" srcOrd="10" destOrd="0" parTransId="{3020E0F9-C8A0-4E4E-92D8-009D369FBECA}" sibTransId="{D8850F7B-7B21-43BE-96B7-7ECAA197C872}"/>
    <dgm:cxn modelId="{08223666-1380-43C3-B064-7FB698420ED6}" type="presOf" srcId="{2464D949-49E6-439C-A8CE-E160BF2C65E0}" destId="{6CBEB2CB-14D8-46F9-A6AB-E5751B42B2FA}" srcOrd="0" destOrd="0" presId="urn:microsoft.com/office/officeart/2005/8/layout/vList2"/>
    <dgm:cxn modelId="{83D5186A-FBFE-4870-B79F-5307AE47215D}" srcId="{F9F39441-B27C-4BED-AFD8-4BAC8AAE09B7}" destId="{098A1F26-FDB4-4499-8ED2-7448EC71F9D3}" srcOrd="1" destOrd="0" parTransId="{2119C56C-3963-45A2-8988-2FCE31C3B6FF}" sibTransId="{81019B49-33A7-49C3-891D-DC068096C52B}"/>
    <dgm:cxn modelId="{22E24D70-FEF7-4F3E-AF4A-13B0ED287835}" type="presOf" srcId="{098A1F26-FDB4-4499-8ED2-7448EC71F9D3}" destId="{81D72E71-5508-4742-A5A8-5FA0E7F0F231}" srcOrd="0" destOrd="0" presId="urn:microsoft.com/office/officeart/2005/8/layout/vList2"/>
    <dgm:cxn modelId="{FC73B550-73FC-4B96-8EA7-2A0987B0D970}" type="presOf" srcId="{40F61105-3870-4756-BB3A-389AE7FAD6C8}" destId="{476C0D16-69EF-4012-BC0C-8FC3E3D7FF7E}" srcOrd="0" destOrd="0" presId="urn:microsoft.com/office/officeart/2005/8/layout/vList2"/>
    <dgm:cxn modelId="{AD2BC371-21BE-4B04-9219-606301E479AE}" type="presOf" srcId="{438A24C0-FFAA-43E0-A532-15D26332B12B}" destId="{204B56A3-7E31-4312-AA83-974A8FD97761}" srcOrd="0" destOrd="0" presId="urn:microsoft.com/office/officeart/2005/8/layout/vList2"/>
    <dgm:cxn modelId="{0478DA74-271E-4430-AD6B-37650044471B}" type="presOf" srcId="{8C026D2E-6046-4C75-A3F7-D9FA20F00439}" destId="{4C5F44A5-15F2-4313-8095-B542CD0ADD96}" srcOrd="0" destOrd="0" presId="urn:microsoft.com/office/officeart/2005/8/layout/vList2"/>
    <dgm:cxn modelId="{8EE5A355-1C66-4AC9-87BE-E191D714F9F2}" srcId="{F9F39441-B27C-4BED-AFD8-4BAC8AAE09B7}" destId="{0C4ABF68-DE7F-414B-BACA-643CE06ABD2D}" srcOrd="9" destOrd="0" parTransId="{09103724-9DA4-4689-9AE4-38ACB5C1C169}" sibTransId="{D95077EA-2FFC-4045-B9AC-44339E97FF87}"/>
    <dgm:cxn modelId="{756AD97B-C93A-4B0B-B9D8-D9C8578F4199}" type="presOf" srcId="{6E2742FF-6FEE-4D3E-BF0E-AB5346DF7740}" destId="{43E38D3D-EA74-4A70-B556-4F2B266D7575}" srcOrd="0" destOrd="0" presId="urn:microsoft.com/office/officeart/2005/8/layout/vList2"/>
    <dgm:cxn modelId="{FBF0EE85-8FA7-4BA8-859B-6392ABDD0272}" srcId="{F9F39441-B27C-4BED-AFD8-4BAC8AAE09B7}" destId="{6E2742FF-6FEE-4D3E-BF0E-AB5346DF7740}" srcOrd="6" destOrd="0" parTransId="{F03AF68C-50C0-4440-B3E1-ADAC487E0548}" sibTransId="{6796A241-4200-48B2-96D9-AC45990C845F}"/>
    <dgm:cxn modelId="{C943FC94-BF22-44C4-B8DE-422E67174F67}" srcId="{F9F39441-B27C-4BED-AFD8-4BAC8AAE09B7}" destId="{438A24C0-FFAA-43E0-A532-15D26332B12B}" srcOrd="2" destOrd="0" parTransId="{3C2A81C4-E498-4685-BCD2-633CE7B4E6A1}" sibTransId="{5EA54F1A-0242-452E-A7BE-F9175445DA2E}"/>
    <dgm:cxn modelId="{314F9296-6B2D-4B48-93F4-17B1C89F9B3C}" srcId="{F9F39441-B27C-4BED-AFD8-4BAC8AAE09B7}" destId="{2464D949-49E6-439C-A8CE-E160BF2C65E0}" srcOrd="5" destOrd="0" parTransId="{66DC7542-957E-41F5-BA00-135BD81C59B6}" sibTransId="{AA860C54-12B1-4311-B958-E6ED247CD324}"/>
    <dgm:cxn modelId="{9D598EAF-37BF-4DE9-B6B6-694447F9FBBF}" type="presOf" srcId="{06AE3758-FBCA-4ECB-84C8-35E527835E10}" destId="{00C1A0F1-0416-4CD3-9CA4-81A636A5D6DF}" srcOrd="0" destOrd="0" presId="urn:microsoft.com/office/officeart/2005/8/layout/vList2"/>
    <dgm:cxn modelId="{4C19C6B6-6868-4AC2-9C53-26CD8846200C}" srcId="{F9F39441-B27C-4BED-AFD8-4BAC8AAE09B7}" destId="{6FF49E4D-2BB8-4E36-BC20-F139669320C3}" srcOrd="0" destOrd="0" parTransId="{0AE64BE3-6E98-4BE1-9DFC-6A9AAF2BC913}" sibTransId="{0D2366E9-EFC6-4310-BFB9-74EBDE6E9D39}"/>
    <dgm:cxn modelId="{3F7D7CC8-8840-4302-988A-3585DACD1EFB}" type="presOf" srcId="{155C8217-2367-413C-A778-5B1EB8E728AB}" destId="{D3DC5228-49FD-4FF2-AD87-8CFA17492957}" srcOrd="0" destOrd="0" presId="urn:microsoft.com/office/officeart/2005/8/layout/vList2"/>
    <dgm:cxn modelId="{E2D7ADCE-AC64-436B-A131-6C8E7B7A4AAD}" type="presOf" srcId="{2E598C6F-137B-44D3-B70B-5A88F8C481F3}" destId="{2420EAB5-3E96-4E0C-ACAB-9C52B1DA3A4D}" srcOrd="0" destOrd="0" presId="urn:microsoft.com/office/officeart/2005/8/layout/vList2"/>
    <dgm:cxn modelId="{09E2DEDA-4621-4D4D-AD6F-8E23705F1C20}" srcId="{F9F39441-B27C-4BED-AFD8-4BAC8AAE09B7}" destId="{155C8217-2367-413C-A778-5B1EB8E728AB}" srcOrd="7" destOrd="0" parTransId="{A2995A78-A3B3-4988-9690-E5A40EE1C865}" sibTransId="{4B9396C4-DF14-41FD-915E-7D855742ECAD}"/>
    <dgm:cxn modelId="{838966DB-C7FF-4A7D-9962-1B6B90C9AB64}" srcId="{F9F39441-B27C-4BED-AFD8-4BAC8AAE09B7}" destId="{AECBBDD4-3B87-4C23-BEF3-1A66CEAFDF9B}" srcOrd="11" destOrd="0" parTransId="{D0F8BB89-D384-421B-B1C5-F654BA7A66BE}" sibTransId="{E1446033-80E0-4B80-9598-2838AE85FD13}"/>
    <dgm:cxn modelId="{978151DB-B8E0-4BC4-89AD-B38B930A55CC}" type="presOf" srcId="{6FF49E4D-2BB8-4E36-BC20-F139669320C3}" destId="{DB85C3EA-7C0E-452E-814E-D805CAC3F6DE}" srcOrd="0" destOrd="0" presId="urn:microsoft.com/office/officeart/2005/8/layout/vList2"/>
    <dgm:cxn modelId="{764F48ED-4C71-4806-9B6D-ED40B4608339}" type="presOf" srcId="{F9F39441-B27C-4BED-AFD8-4BAC8AAE09B7}" destId="{D8E42C30-F7D6-4428-AA4A-2E05D37D8A15}" srcOrd="0" destOrd="0" presId="urn:microsoft.com/office/officeart/2005/8/layout/vList2"/>
    <dgm:cxn modelId="{E04C68EF-EB67-4636-9394-5E6DD64C37F1}" srcId="{F9F39441-B27C-4BED-AFD8-4BAC8AAE09B7}" destId="{8C026D2E-6046-4C75-A3F7-D9FA20F00439}" srcOrd="8" destOrd="0" parTransId="{DA99A083-5D7A-4929-8255-12AA283E984B}" sibTransId="{1C13DC09-2828-4F09-B22A-7D5E14D4C5ED}"/>
    <dgm:cxn modelId="{2B7452F1-47D9-4351-A77F-39D27F157D19}" type="presOf" srcId="{AECBBDD4-3B87-4C23-BEF3-1A66CEAFDF9B}" destId="{601965AA-FAE7-4050-AE60-228B3E3A45B8}" srcOrd="0" destOrd="0" presId="urn:microsoft.com/office/officeart/2005/8/layout/vList2"/>
    <dgm:cxn modelId="{FAD058FF-CC06-438F-8D7E-AA157CA840E0}" srcId="{F9F39441-B27C-4BED-AFD8-4BAC8AAE09B7}" destId="{40F61105-3870-4756-BB3A-389AE7FAD6C8}" srcOrd="4" destOrd="0" parTransId="{1CB8734A-B2BA-4742-BAAF-087974D7A6C7}" sibTransId="{4860FC81-5637-4E17-B091-810FAB964CE2}"/>
    <dgm:cxn modelId="{3CBA9CFF-93AC-4D7A-B102-E41E35513129}" type="presOf" srcId="{0C4ABF68-DE7F-414B-BACA-643CE06ABD2D}" destId="{FFF30BDB-136F-408A-B710-415AC5F27FAF}" srcOrd="0" destOrd="0" presId="urn:microsoft.com/office/officeart/2005/8/layout/vList2"/>
    <dgm:cxn modelId="{F369C4A9-692A-4307-B3AD-4B7457272633}" type="presParOf" srcId="{D8E42C30-F7D6-4428-AA4A-2E05D37D8A15}" destId="{DB85C3EA-7C0E-452E-814E-D805CAC3F6DE}" srcOrd="0" destOrd="0" presId="urn:microsoft.com/office/officeart/2005/8/layout/vList2"/>
    <dgm:cxn modelId="{773D274C-A753-4FE4-826F-62426588BAC6}" type="presParOf" srcId="{D8E42C30-F7D6-4428-AA4A-2E05D37D8A15}" destId="{41389AED-D8E9-49F6-A099-9E2C01757B60}" srcOrd="1" destOrd="0" presId="urn:microsoft.com/office/officeart/2005/8/layout/vList2"/>
    <dgm:cxn modelId="{C345B3F2-07DD-49D0-8E15-E28BAEB2D420}" type="presParOf" srcId="{D8E42C30-F7D6-4428-AA4A-2E05D37D8A15}" destId="{81D72E71-5508-4742-A5A8-5FA0E7F0F231}" srcOrd="2" destOrd="0" presId="urn:microsoft.com/office/officeart/2005/8/layout/vList2"/>
    <dgm:cxn modelId="{E55D1CAF-F555-439D-9F64-F23852796E0B}" type="presParOf" srcId="{D8E42C30-F7D6-4428-AA4A-2E05D37D8A15}" destId="{2DA39C7B-ADEE-45BE-9514-96C8A403DCB4}" srcOrd="3" destOrd="0" presId="urn:microsoft.com/office/officeart/2005/8/layout/vList2"/>
    <dgm:cxn modelId="{28F894C5-BBDC-4FD3-A202-C24DFD66A581}" type="presParOf" srcId="{D8E42C30-F7D6-4428-AA4A-2E05D37D8A15}" destId="{204B56A3-7E31-4312-AA83-974A8FD97761}" srcOrd="4" destOrd="0" presId="urn:microsoft.com/office/officeart/2005/8/layout/vList2"/>
    <dgm:cxn modelId="{8F74B37B-8EF9-4E05-8663-9AED691D6FEF}" type="presParOf" srcId="{D8E42C30-F7D6-4428-AA4A-2E05D37D8A15}" destId="{8270A3BA-3CE6-426D-8985-686B2F7A85A1}" srcOrd="5" destOrd="0" presId="urn:microsoft.com/office/officeart/2005/8/layout/vList2"/>
    <dgm:cxn modelId="{5195AC49-DBD7-447D-8A5D-A323B910DF00}" type="presParOf" srcId="{D8E42C30-F7D6-4428-AA4A-2E05D37D8A15}" destId="{2420EAB5-3E96-4E0C-ACAB-9C52B1DA3A4D}" srcOrd="6" destOrd="0" presId="urn:microsoft.com/office/officeart/2005/8/layout/vList2"/>
    <dgm:cxn modelId="{40D4CE47-1CCE-4FFE-9207-28D4EA8A2B8E}" type="presParOf" srcId="{D8E42C30-F7D6-4428-AA4A-2E05D37D8A15}" destId="{CB3D6E34-AF71-458C-864D-354116CE566C}" srcOrd="7" destOrd="0" presId="urn:microsoft.com/office/officeart/2005/8/layout/vList2"/>
    <dgm:cxn modelId="{EAA08B79-92AF-4F9F-A278-E68FDDD4FE4B}" type="presParOf" srcId="{D8E42C30-F7D6-4428-AA4A-2E05D37D8A15}" destId="{476C0D16-69EF-4012-BC0C-8FC3E3D7FF7E}" srcOrd="8" destOrd="0" presId="urn:microsoft.com/office/officeart/2005/8/layout/vList2"/>
    <dgm:cxn modelId="{7ED79E04-0F23-4CB6-81ED-3ED447A31B19}" type="presParOf" srcId="{D8E42C30-F7D6-4428-AA4A-2E05D37D8A15}" destId="{64D76E21-B7E2-4C53-B8E8-675CDF7CC7C5}" srcOrd="9" destOrd="0" presId="urn:microsoft.com/office/officeart/2005/8/layout/vList2"/>
    <dgm:cxn modelId="{5D0BFB0E-5C5E-4E26-8514-D2E1107092EB}" type="presParOf" srcId="{D8E42C30-F7D6-4428-AA4A-2E05D37D8A15}" destId="{6CBEB2CB-14D8-46F9-A6AB-E5751B42B2FA}" srcOrd="10" destOrd="0" presId="urn:microsoft.com/office/officeart/2005/8/layout/vList2"/>
    <dgm:cxn modelId="{647E7237-6919-4FF6-BAA4-83C54230C520}" type="presParOf" srcId="{D8E42C30-F7D6-4428-AA4A-2E05D37D8A15}" destId="{EDC74ECD-4CE7-43B5-B3D3-A1F7CDC0F3B7}" srcOrd="11" destOrd="0" presId="urn:microsoft.com/office/officeart/2005/8/layout/vList2"/>
    <dgm:cxn modelId="{CDB9749A-426E-429E-94E2-CB6CDD9C539E}" type="presParOf" srcId="{D8E42C30-F7D6-4428-AA4A-2E05D37D8A15}" destId="{43E38D3D-EA74-4A70-B556-4F2B266D7575}" srcOrd="12" destOrd="0" presId="urn:microsoft.com/office/officeart/2005/8/layout/vList2"/>
    <dgm:cxn modelId="{A83286A0-38E1-439B-8BF0-3AE10FCC0C88}" type="presParOf" srcId="{D8E42C30-F7D6-4428-AA4A-2E05D37D8A15}" destId="{932CD40C-AD3B-4D53-86CB-2110DB54BF60}" srcOrd="13" destOrd="0" presId="urn:microsoft.com/office/officeart/2005/8/layout/vList2"/>
    <dgm:cxn modelId="{15194D0B-243C-414B-8222-EF08583C60B8}" type="presParOf" srcId="{D8E42C30-F7D6-4428-AA4A-2E05D37D8A15}" destId="{D3DC5228-49FD-4FF2-AD87-8CFA17492957}" srcOrd="14" destOrd="0" presId="urn:microsoft.com/office/officeart/2005/8/layout/vList2"/>
    <dgm:cxn modelId="{D0130DEF-2B7E-49CE-935B-DD14A535ECD5}" type="presParOf" srcId="{D8E42C30-F7D6-4428-AA4A-2E05D37D8A15}" destId="{A3D4858F-DD73-4C23-A573-50EDD784442A}" srcOrd="15" destOrd="0" presId="urn:microsoft.com/office/officeart/2005/8/layout/vList2"/>
    <dgm:cxn modelId="{457ADB57-7EB3-48DC-B810-B7B0FFD99F6F}" type="presParOf" srcId="{D8E42C30-F7D6-4428-AA4A-2E05D37D8A15}" destId="{4C5F44A5-15F2-4313-8095-B542CD0ADD96}" srcOrd="16" destOrd="0" presId="urn:microsoft.com/office/officeart/2005/8/layout/vList2"/>
    <dgm:cxn modelId="{1DE5A7CB-0E0C-4DC0-A8E8-6F085803BD5D}" type="presParOf" srcId="{D8E42C30-F7D6-4428-AA4A-2E05D37D8A15}" destId="{58BAF2DE-3BB4-48D8-9A05-52E285834C03}" srcOrd="17" destOrd="0" presId="urn:microsoft.com/office/officeart/2005/8/layout/vList2"/>
    <dgm:cxn modelId="{518D100E-5ABA-475C-AED6-B230C1C15205}" type="presParOf" srcId="{D8E42C30-F7D6-4428-AA4A-2E05D37D8A15}" destId="{FFF30BDB-136F-408A-B710-415AC5F27FAF}" srcOrd="18" destOrd="0" presId="urn:microsoft.com/office/officeart/2005/8/layout/vList2"/>
    <dgm:cxn modelId="{977EB65F-E070-437E-BD3B-724C63C46210}" type="presParOf" srcId="{D8E42C30-F7D6-4428-AA4A-2E05D37D8A15}" destId="{03C5FD79-F9C8-418F-911E-8B331F2E41C8}" srcOrd="19" destOrd="0" presId="urn:microsoft.com/office/officeart/2005/8/layout/vList2"/>
    <dgm:cxn modelId="{09BBD856-5471-40A6-AE1A-8855139326C9}" type="presParOf" srcId="{D8E42C30-F7D6-4428-AA4A-2E05D37D8A15}" destId="{00C1A0F1-0416-4CD3-9CA4-81A636A5D6DF}" srcOrd="20" destOrd="0" presId="urn:microsoft.com/office/officeart/2005/8/layout/vList2"/>
    <dgm:cxn modelId="{D3C9FC0C-D268-4356-A778-9D274EBDFD59}" type="presParOf" srcId="{D8E42C30-F7D6-4428-AA4A-2E05D37D8A15}" destId="{676DEF1B-1D2F-4BC6-AADA-F55364C91E68}" srcOrd="21" destOrd="0" presId="urn:microsoft.com/office/officeart/2005/8/layout/vList2"/>
    <dgm:cxn modelId="{5A3F6E30-BB85-4925-8CAF-AFC3020A997C}" type="presParOf" srcId="{D8E42C30-F7D6-4428-AA4A-2E05D37D8A15}" destId="{601965AA-FAE7-4050-AE60-228B3E3A45B8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3C94DF-D70E-4FBC-8890-D818A3F3A9E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887AAA-78DB-4B28-A3D1-6376D9D7E782}">
      <dgm:prSet/>
      <dgm:spPr/>
      <dgm:t>
        <a:bodyPr/>
        <a:lstStyle/>
        <a:p>
          <a:r>
            <a:rPr lang="en-GB"/>
            <a:t>Structure:</a:t>
          </a:r>
          <a:endParaRPr lang="en-US"/>
        </a:p>
      </dgm:t>
    </dgm:pt>
    <dgm:pt modelId="{9655B3FE-841E-4E78-9E68-B6A439DE1353}" type="parTrans" cxnId="{E0E00712-7478-4FF5-BB06-EB382AA517FD}">
      <dgm:prSet/>
      <dgm:spPr/>
      <dgm:t>
        <a:bodyPr/>
        <a:lstStyle/>
        <a:p>
          <a:endParaRPr lang="en-US"/>
        </a:p>
      </dgm:t>
    </dgm:pt>
    <dgm:pt modelId="{4A403059-A6BA-4C38-AF5C-65CA9806BCD1}" type="sibTrans" cxnId="{E0E00712-7478-4FF5-BB06-EB382AA517FD}">
      <dgm:prSet/>
      <dgm:spPr/>
      <dgm:t>
        <a:bodyPr/>
        <a:lstStyle/>
        <a:p>
          <a:endParaRPr lang="en-US"/>
        </a:p>
      </dgm:t>
    </dgm:pt>
    <dgm:pt modelId="{48900F07-491F-4457-BD0D-D697725B0E5D}">
      <dgm:prSet/>
      <dgm:spPr/>
      <dgm:t>
        <a:bodyPr/>
        <a:lstStyle/>
        <a:p>
          <a:r>
            <a:rPr lang="en-GB"/>
            <a:t>Owner</a:t>
          </a:r>
          <a:endParaRPr lang="en-US"/>
        </a:p>
      </dgm:t>
    </dgm:pt>
    <dgm:pt modelId="{941C856C-FDDC-4301-A025-081BA3B9CD83}" type="parTrans" cxnId="{4B76E592-8D2F-475F-8BDD-3122E36D0435}">
      <dgm:prSet/>
      <dgm:spPr/>
      <dgm:t>
        <a:bodyPr/>
        <a:lstStyle/>
        <a:p>
          <a:endParaRPr lang="en-US"/>
        </a:p>
      </dgm:t>
    </dgm:pt>
    <dgm:pt modelId="{52FD3C57-7951-4877-927C-7794317CCADC}" type="sibTrans" cxnId="{4B76E592-8D2F-475F-8BDD-3122E36D0435}">
      <dgm:prSet/>
      <dgm:spPr/>
      <dgm:t>
        <a:bodyPr/>
        <a:lstStyle/>
        <a:p>
          <a:endParaRPr lang="en-US"/>
        </a:p>
      </dgm:t>
    </dgm:pt>
    <dgm:pt modelId="{C8F42D48-8397-4CA0-BA17-988871BE6030}">
      <dgm:prSet/>
      <dgm:spPr/>
      <dgm:t>
        <a:bodyPr/>
        <a:lstStyle/>
        <a:p>
          <a:r>
            <a:rPr lang="en-GB"/>
            <a:t>Manager </a:t>
          </a:r>
          <a:endParaRPr lang="en-US"/>
        </a:p>
      </dgm:t>
    </dgm:pt>
    <dgm:pt modelId="{C418C1BA-6995-463C-A2E3-7EDDEC57136A}" type="parTrans" cxnId="{7CDB91B6-67EC-49EC-9468-5CA297CFC638}">
      <dgm:prSet/>
      <dgm:spPr/>
      <dgm:t>
        <a:bodyPr/>
        <a:lstStyle/>
        <a:p>
          <a:endParaRPr lang="en-US"/>
        </a:p>
      </dgm:t>
    </dgm:pt>
    <dgm:pt modelId="{444BB7E8-4927-4011-BA3A-997AB61F633C}" type="sibTrans" cxnId="{7CDB91B6-67EC-49EC-9468-5CA297CFC638}">
      <dgm:prSet/>
      <dgm:spPr/>
      <dgm:t>
        <a:bodyPr/>
        <a:lstStyle/>
        <a:p>
          <a:endParaRPr lang="en-US"/>
        </a:p>
      </dgm:t>
    </dgm:pt>
    <dgm:pt modelId="{A5BA5B5B-E273-4662-9AD6-9244E4EA8AD6}">
      <dgm:prSet/>
      <dgm:spPr/>
      <dgm:t>
        <a:bodyPr/>
        <a:lstStyle/>
        <a:p>
          <a:r>
            <a:rPr lang="en-GB"/>
            <a:t>Two Baristas</a:t>
          </a:r>
          <a:endParaRPr lang="en-US"/>
        </a:p>
      </dgm:t>
    </dgm:pt>
    <dgm:pt modelId="{1BD08971-8BA8-4CC1-81F8-08CECE96F853}" type="parTrans" cxnId="{70EBEDD3-822F-47EA-BAF9-B05EECD6E2CF}">
      <dgm:prSet/>
      <dgm:spPr/>
      <dgm:t>
        <a:bodyPr/>
        <a:lstStyle/>
        <a:p>
          <a:endParaRPr lang="en-US"/>
        </a:p>
      </dgm:t>
    </dgm:pt>
    <dgm:pt modelId="{A8241C05-D73B-4608-A13C-168701B07041}" type="sibTrans" cxnId="{70EBEDD3-822F-47EA-BAF9-B05EECD6E2CF}">
      <dgm:prSet/>
      <dgm:spPr/>
      <dgm:t>
        <a:bodyPr/>
        <a:lstStyle/>
        <a:p>
          <a:endParaRPr lang="en-US"/>
        </a:p>
      </dgm:t>
    </dgm:pt>
    <dgm:pt modelId="{324E828B-8CE3-4917-9004-653FBE84E343}">
      <dgm:prSet/>
      <dgm:spPr/>
      <dgm:t>
        <a:bodyPr/>
        <a:lstStyle/>
        <a:p>
          <a:r>
            <a:rPr lang="en-GB"/>
            <a:t>One Kitchen Assistant </a:t>
          </a:r>
          <a:endParaRPr lang="en-US"/>
        </a:p>
      </dgm:t>
    </dgm:pt>
    <dgm:pt modelId="{A59A0C6A-7AB9-4C98-B63E-58C0BD193BE9}" type="parTrans" cxnId="{34C7138C-BA19-485A-9979-BBCB4552DD53}">
      <dgm:prSet/>
      <dgm:spPr/>
      <dgm:t>
        <a:bodyPr/>
        <a:lstStyle/>
        <a:p>
          <a:endParaRPr lang="en-US"/>
        </a:p>
      </dgm:t>
    </dgm:pt>
    <dgm:pt modelId="{6D1CAC36-25F3-4AEE-A6AA-7ACCFF466824}" type="sibTrans" cxnId="{34C7138C-BA19-485A-9979-BBCB4552DD53}">
      <dgm:prSet/>
      <dgm:spPr/>
      <dgm:t>
        <a:bodyPr/>
        <a:lstStyle/>
        <a:p>
          <a:endParaRPr lang="en-US"/>
        </a:p>
      </dgm:t>
    </dgm:pt>
    <dgm:pt modelId="{00E233B8-BB35-4214-B00A-B214EE962E2A}">
      <dgm:prSet/>
      <dgm:spPr/>
      <dgm:t>
        <a:bodyPr/>
        <a:lstStyle/>
        <a:p>
          <a:r>
            <a:rPr lang="en-GB"/>
            <a:t>Why:</a:t>
          </a:r>
          <a:endParaRPr lang="en-US"/>
        </a:p>
      </dgm:t>
    </dgm:pt>
    <dgm:pt modelId="{0133F469-DC0D-4727-AC1A-B6A34417228E}" type="parTrans" cxnId="{A15CDC71-61F4-4A3C-BF73-65313D83B12B}">
      <dgm:prSet/>
      <dgm:spPr/>
      <dgm:t>
        <a:bodyPr/>
        <a:lstStyle/>
        <a:p>
          <a:endParaRPr lang="en-US"/>
        </a:p>
      </dgm:t>
    </dgm:pt>
    <dgm:pt modelId="{BC7828BE-F9A8-4B93-BD07-704E76D2E2C2}" type="sibTrans" cxnId="{A15CDC71-61F4-4A3C-BF73-65313D83B12B}">
      <dgm:prSet/>
      <dgm:spPr/>
      <dgm:t>
        <a:bodyPr/>
        <a:lstStyle/>
        <a:p>
          <a:endParaRPr lang="en-US"/>
        </a:p>
      </dgm:t>
    </dgm:pt>
    <dgm:pt modelId="{E6EC1D8A-2165-4281-A484-C696CE64DEA4}">
      <dgm:prSet/>
      <dgm:spPr/>
      <dgm:t>
        <a:bodyPr/>
        <a:lstStyle/>
        <a:p>
          <a:r>
            <a:rPr lang="en-GB"/>
            <a:t>Easy to set up </a:t>
          </a:r>
          <a:endParaRPr lang="en-US"/>
        </a:p>
      </dgm:t>
    </dgm:pt>
    <dgm:pt modelId="{5F08EACD-5F3A-400A-8D2B-74D155657CAB}" type="parTrans" cxnId="{AE9901A9-4446-4EAE-905A-2D0F422BC374}">
      <dgm:prSet/>
      <dgm:spPr/>
      <dgm:t>
        <a:bodyPr/>
        <a:lstStyle/>
        <a:p>
          <a:endParaRPr lang="en-US"/>
        </a:p>
      </dgm:t>
    </dgm:pt>
    <dgm:pt modelId="{DA717915-847B-4249-BA1B-9208A68FB3BF}" type="sibTrans" cxnId="{AE9901A9-4446-4EAE-905A-2D0F422BC374}">
      <dgm:prSet/>
      <dgm:spPr/>
      <dgm:t>
        <a:bodyPr/>
        <a:lstStyle/>
        <a:p>
          <a:endParaRPr lang="en-US"/>
        </a:p>
      </dgm:t>
    </dgm:pt>
    <dgm:pt modelId="{5EDCC2C7-43C6-4EE8-BB50-3B9C8D12E0FD}">
      <dgm:prSet/>
      <dgm:spPr/>
      <dgm:t>
        <a:bodyPr/>
        <a:lstStyle/>
        <a:p>
          <a:r>
            <a:rPr lang="en-GB"/>
            <a:t>Full control of the business</a:t>
          </a:r>
          <a:endParaRPr lang="en-US"/>
        </a:p>
      </dgm:t>
    </dgm:pt>
    <dgm:pt modelId="{A9C65377-0CCE-4AFC-A7C3-BCCD4F1C2516}" type="parTrans" cxnId="{32A866BC-183B-4804-829F-2F1D2D58FBFE}">
      <dgm:prSet/>
      <dgm:spPr/>
      <dgm:t>
        <a:bodyPr/>
        <a:lstStyle/>
        <a:p>
          <a:endParaRPr lang="en-US"/>
        </a:p>
      </dgm:t>
    </dgm:pt>
    <dgm:pt modelId="{D5A9943C-7CA9-4E12-92D8-0306FC808CA3}" type="sibTrans" cxnId="{32A866BC-183B-4804-829F-2F1D2D58FBFE}">
      <dgm:prSet/>
      <dgm:spPr/>
      <dgm:t>
        <a:bodyPr/>
        <a:lstStyle/>
        <a:p>
          <a:endParaRPr lang="en-US"/>
        </a:p>
      </dgm:t>
    </dgm:pt>
    <dgm:pt modelId="{F7B28F89-C7B4-4C9D-8958-4FAFEA9C770E}">
      <dgm:prSet/>
      <dgm:spPr/>
      <dgm:t>
        <a:bodyPr/>
        <a:lstStyle/>
        <a:p>
          <a:r>
            <a:rPr lang="en-GB"/>
            <a:t>Keeps all profit </a:t>
          </a:r>
          <a:endParaRPr lang="en-US"/>
        </a:p>
      </dgm:t>
    </dgm:pt>
    <dgm:pt modelId="{4DE09A1A-854D-40A8-8F40-1AA05E60206A}" type="parTrans" cxnId="{C1B656B4-39C7-41F9-8FFA-F6507B540EB4}">
      <dgm:prSet/>
      <dgm:spPr/>
      <dgm:t>
        <a:bodyPr/>
        <a:lstStyle/>
        <a:p>
          <a:endParaRPr lang="en-US"/>
        </a:p>
      </dgm:t>
    </dgm:pt>
    <dgm:pt modelId="{18B713C1-5763-4761-BA44-C64D2560202A}" type="sibTrans" cxnId="{C1B656B4-39C7-41F9-8FFA-F6507B540EB4}">
      <dgm:prSet/>
      <dgm:spPr/>
      <dgm:t>
        <a:bodyPr/>
        <a:lstStyle/>
        <a:p>
          <a:endParaRPr lang="en-US"/>
        </a:p>
      </dgm:t>
    </dgm:pt>
    <dgm:pt modelId="{BAB0DAE8-8B9A-4E31-A8A8-EF1F9AD92059}">
      <dgm:prSet/>
      <dgm:spPr/>
      <dgm:t>
        <a:bodyPr/>
        <a:lstStyle/>
        <a:p>
          <a:r>
            <a:rPr lang="en-GB"/>
            <a:t>Makes business decisions independently</a:t>
          </a:r>
          <a:endParaRPr lang="en-US"/>
        </a:p>
      </dgm:t>
    </dgm:pt>
    <dgm:pt modelId="{CCC398D7-B84B-4D1E-B321-AF9DC514B662}" type="parTrans" cxnId="{3E8C343A-B7B3-4303-BC55-374F81621626}">
      <dgm:prSet/>
      <dgm:spPr/>
      <dgm:t>
        <a:bodyPr/>
        <a:lstStyle/>
        <a:p>
          <a:endParaRPr lang="en-US"/>
        </a:p>
      </dgm:t>
    </dgm:pt>
    <dgm:pt modelId="{44952343-5781-4418-9741-2A6B05AC2A6E}" type="sibTrans" cxnId="{3E8C343A-B7B3-4303-BC55-374F81621626}">
      <dgm:prSet/>
      <dgm:spPr/>
      <dgm:t>
        <a:bodyPr/>
        <a:lstStyle/>
        <a:p>
          <a:endParaRPr lang="en-US"/>
        </a:p>
      </dgm:t>
    </dgm:pt>
    <dgm:pt modelId="{C858756E-4BD9-4814-A459-67A0417CA20A}" type="pres">
      <dgm:prSet presAssocID="{2E3C94DF-D70E-4FBC-8890-D818A3F3A9E6}" presName="Name0" presStyleCnt="0">
        <dgm:presLayoutVars>
          <dgm:dir/>
          <dgm:resizeHandles val="exact"/>
        </dgm:presLayoutVars>
      </dgm:prSet>
      <dgm:spPr/>
    </dgm:pt>
    <dgm:pt modelId="{A83D69A0-8F12-4B8E-8047-0FE3252456AC}" type="pres">
      <dgm:prSet presAssocID="{8C887AAA-78DB-4B28-A3D1-6376D9D7E782}" presName="node" presStyleLbl="node1" presStyleIdx="0" presStyleCnt="10">
        <dgm:presLayoutVars>
          <dgm:bulletEnabled val="1"/>
        </dgm:presLayoutVars>
      </dgm:prSet>
      <dgm:spPr/>
    </dgm:pt>
    <dgm:pt modelId="{442C2E82-103E-401F-9EB3-20B9642F3569}" type="pres">
      <dgm:prSet presAssocID="{4A403059-A6BA-4C38-AF5C-65CA9806BCD1}" presName="sibTrans" presStyleLbl="sibTrans1D1" presStyleIdx="0" presStyleCnt="9"/>
      <dgm:spPr/>
    </dgm:pt>
    <dgm:pt modelId="{D019CC73-B931-48CA-A723-9019C0190AC4}" type="pres">
      <dgm:prSet presAssocID="{4A403059-A6BA-4C38-AF5C-65CA9806BCD1}" presName="connectorText" presStyleLbl="sibTrans1D1" presStyleIdx="0" presStyleCnt="9"/>
      <dgm:spPr/>
    </dgm:pt>
    <dgm:pt modelId="{F8B4A61A-50F7-4571-8962-67EC01744D40}" type="pres">
      <dgm:prSet presAssocID="{48900F07-491F-4457-BD0D-D697725B0E5D}" presName="node" presStyleLbl="node1" presStyleIdx="1" presStyleCnt="10">
        <dgm:presLayoutVars>
          <dgm:bulletEnabled val="1"/>
        </dgm:presLayoutVars>
      </dgm:prSet>
      <dgm:spPr/>
    </dgm:pt>
    <dgm:pt modelId="{73F387D4-8A4C-469C-832D-B90E871809E1}" type="pres">
      <dgm:prSet presAssocID="{52FD3C57-7951-4877-927C-7794317CCADC}" presName="sibTrans" presStyleLbl="sibTrans1D1" presStyleIdx="1" presStyleCnt="9"/>
      <dgm:spPr/>
    </dgm:pt>
    <dgm:pt modelId="{08AE36E8-0BD4-4508-AA31-A94A433247C9}" type="pres">
      <dgm:prSet presAssocID="{52FD3C57-7951-4877-927C-7794317CCADC}" presName="connectorText" presStyleLbl="sibTrans1D1" presStyleIdx="1" presStyleCnt="9"/>
      <dgm:spPr/>
    </dgm:pt>
    <dgm:pt modelId="{AEA551D5-15D8-412A-ABA5-58B2FF30D475}" type="pres">
      <dgm:prSet presAssocID="{C8F42D48-8397-4CA0-BA17-988871BE6030}" presName="node" presStyleLbl="node1" presStyleIdx="2" presStyleCnt="10">
        <dgm:presLayoutVars>
          <dgm:bulletEnabled val="1"/>
        </dgm:presLayoutVars>
      </dgm:prSet>
      <dgm:spPr/>
    </dgm:pt>
    <dgm:pt modelId="{53865BCB-CAF2-433E-B0A7-66771811E338}" type="pres">
      <dgm:prSet presAssocID="{444BB7E8-4927-4011-BA3A-997AB61F633C}" presName="sibTrans" presStyleLbl="sibTrans1D1" presStyleIdx="2" presStyleCnt="9"/>
      <dgm:spPr/>
    </dgm:pt>
    <dgm:pt modelId="{106022D9-D101-4C41-8391-C3C2CE4211D2}" type="pres">
      <dgm:prSet presAssocID="{444BB7E8-4927-4011-BA3A-997AB61F633C}" presName="connectorText" presStyleLbl="sibTrans1D1" presStyleIdx="2" presStyleCnt="9"/>
      <dgm:spPr/>
    </dgm:pt>
    <dgm:pt modelId="{60CF2D60-10FB-4AFF-AFF5-FF00E4E3D40F}" type="pres">
      <dgm:prSet presAssocID="{A5BA5B5B-E273-4662-9AD6-9244E4EA8AD6}" presName="node" presStyleLbl="node1" presStyleIdx="3" presStyleCnt="10">
        <dgm:presLayoutVars>
          <dgm:bulletEnabled val="1"/>
        </dgm:presLayoutVars>
      </dgm:prSet>
      <dgm:spPr/>
    </dgm:pt>
    <dgm:pt modelId="{1A04C661-227A-43DE-8DBB-210BEF5A5EC9}" type="pres">
      <dgm:prSet presAssocID="{A8241C05-D73B-4608-A13C-168701B07041}" presName="sibTrans" presStyleLbl="sibTrans1D1" presStyleIdx="3" presStyleCnt="9"/>
      <dgm:spPr/>
    </dgm:pt>
    <dgm:pt modelId="{5699C903-30AC-466A-BF32-99966D2331C5}" type="pres">
      <dgm:prSet presAssocID="{A8241C05-D73B-4608-A13C-168701B07041}" presName="connectorText" presStyleLbl="sibTrans1D1" presStyleIdx="3" presStyleCnt="9"/>
      <dgm:spPr/>
    </dgm:pt>
    <dgm:pt modelId="{739F36FE-34BF-4B65-A108-68861C9DC70B}" type="pres">
      <dgm:prSet presAssocID="{324E828B-8CE3-4917-9004-653FBE84E343}" presName="node" presStyleLbl="node1" presStyleIdx="4" presStyleCnt="10">
        <dgm:presLayoutVars>
          <dgm:bulletEnabled val="1"/>
        </dgm:presLayoutVars>
      </dgm:prSet>
      <dgm:spPr/>
    </dgm:pt>
    <dgm:pt modelId="{422CA5DF-32B2-4C58-9EB9-03363B331CEF}" type="pres">
      <dgm:prSet presAssocID="{6D1CAC36-25F3-4AEE-A6AA-7ACCFF466824}" presName="sibTrans" presStyleLbl="sibTrans1D1" presStyleIdx="4" presStyleCnt="9"/>
      <dgm:spPr/>
    </dgm:pt>
    <dgm:pt modelId="{527012C8-DE4D-48BE-B713-FE200EC6A821}" type="pres">
      <dgm:prSet presAssocID="{6D1CAC36-25F3-4AEE-A6AA-7ACCFF466824}" presName="connectorText" presStyleLbl="sibTrans1D1" presStyleIdx="4" presStyleCnt="9"/>
      <dgm:spPr/>
    </dgm:pt>
    <dgm:pt modelId="{4E84419B-CA90-498B-A17A-26BAFFB9FC27}" type="pres">
      <dgm:prSet presAssocID="{00E233B8-BB35-4214-B00A-B214EE962E2A}" presName="node" presStyleLbl="node1" presStyleIdx="5" presStyleCnt="10">
        <dgm:presLayoutVars>
          <dgm:bulletEnabled val="1"/>
        </dgm:presLayoutVars>
      </dgm:prSet>
      <dgm:spPr/>
    </dgm:pt>
    <dgm:pt modelId="{F8B2ED0F-E3DF-42D3-83B8-61F33C19E5E5}" type="pres">
      <dgm:prSet presAssocID="{BC7828BE-F9A8-4B93-BD07-704E76D2E2C2}" presName="sibTrans" presStyleLbl="sibTrans1D1" presStyleIdx="5" presStyleCnt="9"/>
      <dgm:spPr/>
    </dgm:pt>
    <dgm:pt modelId="{81D09F1F-4401-4990-9F4E-9CAEE822844F}" type="pres">
      <dgm:prSet presAssocID="{BC7828BE-F9A8-4B93-BD07-704E76D2E2C2}" presName="connectorText" presStyleLbl="sibTrans1D1" presStyleIdx="5" presStyleCnt="9"/>
      <dgm:spPr/>
    </dgm:pt>
    <dgm:pt modelId="{5694E3EC-A0BD-45DF-A8FB-8720D0BA4A6F}" type="pres">
      <dgm:prSet presAssocID="{E6EC1D8A-2165-4281-A484-C696CE64DEA4}" presName="node" presStyleLbl="node1" presStyleIdx="6" presStyleCnt="10">
        <dgm:presLayoutVars>
          <dgm:bulletEnabled val="1"/>
        </dgm:presLayoutVars>
      </dgm:prSet>
      <dgm:spPr/>
    </dgm:pt>
    <dgm:pt modelId="{B1A95E9D-A207-41B1-A453-729632870107}" type="pres">
      <dgm:prSet presAssocID="{DA717915-847B-4249-BA1B-9208A68FB3BF}" presName="sibTrans" presStyleLbl="sibTrans1D1" presStyleIdx="6" presStyleCnt="9"/>
      <dgm:spPr/>
    </dgm:pt>
    <dgm:pt modelId="{A7712395-B5C4-4C8F-BA80-3A54FCC14BB7}" type="pres">
      <dgm:prSet presAssocID="{DA717915-847B-4249-BA1B-9208A68FB3BF}" presName="connectorText" presStyleLbl="sibTrans1D1" presStyleIdx="6" presStyleCnt="9"/>
      <dgm:spPr/>
    </dgm:pt>
    <dgm:pt modelId="{9F6CA9E4-B4BC-4055-BD4A-4C768DDFED01}" type="pres">
      <dgm:prSet presAssocID="{5EDCC2C7-43C6-4EE8-BB50-3B9C8D12E0FD}" presName="node" presStyleLbl="node1" presStyleIdx="7" presStyleCnt="10">
        <dgm:presLayoutVars>
          <dgm:bulletEnabled val="1"/>
        </dgm:presLayoutVars>
      </dgm:prSet>
      <dgm:spPr/>
    </dgm:pt>
    <dgm:pt modelId="{CBC1A77D-31A8-4A94-BF2D-CAFE699B020C}" type="pres">
      <dgm:prSet presAssocID="{D5A9943C-7CA9-4E12-92D8-0306FC808CA3}" presName="sibTrans" presStyleLbl="sibTrans1D1" presStyleIdx="7" presStyleCnt="9"/>
      <dgm:spPr/>
    </dgm:pt>
    <dgm:pt modelId="{CF3E5817-0E3D-40E8-B5FE-44E04808325F}" type="pres">
      <dgm:prSet presAssocID="{D5A9943C-7CA9-4E12-92D8-0306FC808CA3}" presName="connectorText" presStyleLbl="sibTrans1D1" presStyleIdx="7" presStyleCnt="9"/>
      <dgm:spPr/>
    </dgm:pt>
    <dgm:pt modelId="{633E6BD7-1875-4B64-947E-38E68C7246E3}" type="pres">
      <dgm:prSet presAssocID="{F7B28F89-C7B4-4C9D-8958-4FAFEA9C770E}" presName="node" presStyleLbl="node1" presStyleIdx="8" presStyleCnt="10">
        <dgm:presLayoutVars>
          <dgm:bulletEnabled val="1"/>
        </dgm:presLayoutVars>
      </dgm:prSet>
      <dgm:spPr/>
    </dgm:pt>
    <dgm:pt modelId="{A2999389-8B9E-4308-B332-D765D1D82ADF}" type="pres">
      <dgm:prSet presAssocID="{18B713C1-5763-4761-BA44-C64D2560202A}" presName="sibTrans" presStyleLbl="sibTrans1D1" presStyleIdx="8" presStyleCnt="9"/>
      <dgm:spPr/>
    </dgm:pt>
    <dgm:pt modelId="{7B527E96-E38A-4AE2-B7B4-DCF262B76A00}" type="pres">
      <dgm:prSet presAssocID="{18B713C1-5763-4761-BA44-C64D2560202A}" presName="connectorText" presStyleLbl="sibTrans1D1" presStyleIdx="8" presStyleCnt="9"/>
      <dgm:spPr/>
    </dgm:pt>
    <dgm:pt modelId="{E23E64C6-3B4A-4B6F-AC26-1423ADC7B1AC}" type="pres">
      <dgm:prSet presAssocID="{BAB0DAE8-8B9A-4E31-A8A8-EF1F9AD92059}" presName="node" presStyleLbl="node1" presStyleIdx="9" presStyleCnt="10">
        <dgm:presLayoutVars>
          <dgm:bulletEnabled val="1"/>
        </dgm:presLayoutVars>
      </dgm:prSet>
      <dgm:spPr/>
    </dgm:pt>
  </dgm:ptLst>
  <dgm:cxnLst>
    <dgm:cxn modelId="{1CCF0F00-5972-4B88-A5BA-750D7DC846BB}" type="presOf" srcId="{D5A9943C-7CA9-4E12-92D8-0306FC808CA3}" destId="{CF3E5817-0E3D-40E8-B5FE-44E04808325F}" srcOrd="1" destOrd="0" presId="urn:microsoft.com/office/officeart/2016/7/layout/RepeatingBendingProcessNew"/>
    <dgm:cxn modelId="{E0E00712-7478-4FF5-BB06-EB382AA517FD}" srcId="{2E3C94DF-D70E-4FBC-8890-D818A3F3A9E6}" destId="{8C887AAA-78DB-4B28-A3D1-6376D9D7E782}" srcOrd="0" destOrd="0" parTransId="{9655B3FE-841E-4E78-9E68-B6A439DE1353}" sibTransId="{4A403059-A6BA-4C38-AF5C-65CA9806BCD1}"/>
    <dgm:cxn modelId="{93AE841D-1F43-4AEF-BB5C-95CD8BABC137}" type="presOf" srcId="{444BB7E8-4927-4011-BA3A-997AB61F633C}" destId="{106022D9-D101-4C41-8391-C3C2CE4211D2}" srcOrd="1" destOrd="0" presId="urn:microsoft.com/office/officeart/2016/7/layout/RepeatingBendingProcessNew"/>
    <dgm:cxn modelId="{033E7222-39B6-42C7-A383-C090130D792A}" type="presOf" srcId="{2E3C94DF-D70E-4FBC-8890-D818A3F3A9E6}" destId="{C858756E-4BD9-4814-A459-67A0417CA20A}" srcOrd="0" destOrd="0" presId="urn:microsoft.com/office/officeart/2016/7/layout/RepeatingBendingProcessNew"/>
    <dgm:cxn modelId="{71C41424-E6FC-4542-9FF0-F2CBF761B875}" type="presOf" srcId="{BC7828BE-F9A8-4B93-BD07-704E76D2E2C2}" destId="{F8B2ED0F-E3DF-42D3-83B8-61F33C19E5E5}" srcOrd="0" destOrd="0" presId="urn:microsoft.com/office/officeart/2016/7/layout/RepeatingBendingProcessNew"/>
    <dgm:cxn modelId="{CAE8D026-51E9-4FE2-8FBA-70C4A55C06E6}" type="presOf" srcId="{A8241C05-D73B-4608-A13C-168701B07041}" destId="{1A04C661-227A-43DE-8DBB-210BEF5A5EC9}" srcOrd="0" destOrd="0" presId="urn:microsoft.com/office/officeart/2016/7/layout/RepeatingBendingProcessNew"/>
    <dgm:cxn modelId="{817CE926-DBE8-48D8-B7C5-E2B8A1518020}" type="presOf" srcId="{E6EC1D8A-2165-4281-A484-C696CE64DEA4}" destId="{5694E3EC-A0BD-45DF-A8FB-8720D0BA4A6F}" srcOrd="0" destOrd="0" presId="urn:microsoft.com/office/officeart/2016/7/layout/RepeatingBendingProcessNew"/>
    <dgm:cxn modelId="{5E995731-B6BE-4274-808F-32002D9200CF}" type="presOf" srcId="{6D1CAC36-25F3-4AEE-A6AA-7ACCFF466824}" destId="{527012C8-DE4D-48BE-B713-FE200EC6A821}" srcOrd="1" destOrd="0" presId="urn:microsoft.com/office/officeart/2016/7/layout/RepeatingBendingProcessNew"/>
    <dgm:cxn modelId="{73D1F634-BFDB-449D-A94E-FFC4229BB1DD}" type="presOf" srcId="{BAB0DAE8-8B9A-4E31-A8A8-EF1F9AD92059}" destId="{E23E64C6-3B4A-4B6F-AC26-1423ADC7B1AC}" srcOrd="0" destOrd="0" presId="urn:microsoft.com/office/officeart/2016/7/layout/RepeatingBendingProcessNew"/>
    <dgm:cxn modelId="{CDF8FD36-151C-481D-9221-4EDF91DC2D43}" type="presOf" srcId="{4A403059-A6BA-4C38-AF5C-65CA9806BCD1}" destId="{442C2E82-103E-401F-9EB3-20B9642F3569}" srcOrd="0" destOrd="0" presId="urn:microsoft.com/office/officeart/2016/7/layout/RepeatingBendingProcessNew"/>
    <dgm:cxn modelId="{3E8C343A-B7B3-4303-BC55-374F81621626}" srcId="{2E3C94DF-D70E-4FBC-8890-D818A3F3A9E6}" destId="{BAB0DAE8-8B9A-4E31-A8A8-EF1F9AD92059}" srcOrd="9" destOrd="0" parTransId="{CCC398D7-B84B-4D1E-B321-AF9DC514B662}" sibTransId="{44952343-5781-4418-9741-2A6B05AC2A6E}"/>
    <dgm:cxn modelId="{F4DFC05D-DA01-4336-8897-FD20715CDD33}" type="presOf" srcId="{6D1CAC36-25F3-4AEE-A6AA-7ACCFF466824}" destId="{422CA5DF-32B2-4C58-9EB9-03363B331CEF}" srcOrd="0" destOrd="0" presId="urn:microsoft.com/office/officeart/2016/7/layout/RepeatingBendingProcessNew"/>
    <dgm:cxn modelId="{0D00E660-48CB-4E50-BF3F-C19E9591B680}" type="presOf" srcId="{A5BA5B5B-E273-4662-9AD6-9244E4EA8AD6}" destId="{60CF2D60-10FB-4AFF-AFF5-FF00E4E3D40F}" srcOrd="0" destOrd="0" presId="urn:microsoft.com/office/officeart/2016/7/layout/RepeatingBendingProcessNew"/>
    <dgm:cxn modelId="{52890145-93F0-4BD4-91D0-0E4F172522B6}" type="presOf" srcId="{F7B28F89-C7B4-4C9D-8958-4FAFEA9C770E}" destId="{633E6BD7-1875-4B64-947E-38E68C7246E3}" srcOrd="0" destOrd="0" presId="urn:microsoft.com/office/officeart/2016/7/layout/RepeatingBendingProcessNew"/>
    <dgm:cxn modelId="{BB246749-3230-4C7A-B02A-9D767E337279}" type="presOf" srcId="{DA717915-847B-4249-BA1B-9208A68FB3BF}" destId="{A7712395-B5C4-4C8F-BA80-3A54FCC14BB7}" srcOrd="1" destOrd="0" presId="urn:microsoft.com/office/officeart/2016/7/layout/RepeatingBendingProcessNew"/>
    <dgm:cxn modelId="{EDB4226A-6A79-4FF2-898F-A40C481A2FC0}" type="presOf" srcId="{D5A9943C-7CA9-4E12-92D8-0306FC808CA3}" destId="{CBC1A77D-31A8-4A94-BF2D-CAFE699B020C}" srcOrd="0" destOrd="0" presId="urn:microsoft.com/office/officeart/2016/7/layout/RepeatingBendingProcessNew"/>
    <dgm:cxn modelId="{67A17D4D-AECA-4033-980B-9DA937211EEB}" type="presOf" srcId="{A8241C05-D73B-4608-A13C-168701B07041}" destId="{5699C903-30AC-466A-BF32-99966D2331C5}" srcOrd="1" destOrd="0" presId="urn:microsoft.com/office/officeart/2016/7/layout/RepeatingBendingProcessNew"/>
    <dgm:cxn modelId="{FF2E5B6E-5D2C-4E00-82E0-DB7D891266EB}" type="presOf" srcId="{444BB7E8-4927-4011-BA3A-997AB61F633C}" destId="{53865BCB-CAF2-433E-B0A7-66771811E338}" srcOrd="0" destOrd="0" presId="urn:microsoft.com/office/officeart/2016/7/layout/RepeatingBendingProcessNew"/>
    <dgm:cxn modelId="{A15CDC71-61F4-4A3C-BF73-65313D83B12B}" srcId="{2E3C94DF-D70E-4FBC-8890-D818A3F3A9E6}" destId="{00E233B8-BB35-4214-B00A-B214EE962E2A}" srcOrd="5" destOrd="0" parTransId="{0133F469-DC0D-4727-AC1A-B6A34417228E}" sibTransId="{BC7828BE-F9A8-4B93-BD07-704E76D2E2C2}"/>
    <dgm:cxn modelId="{1C061C57-486B-4FB6-94E4-1487A7511A09}" type="presOf" srcId="{BC7828BE-F9A8-4B93-BD07-704E76D2E2C2}" destId="{81D09F1F-4401-4990-9F4E-9CAEE822844F}" srcOrd="1" destOrd="0" presId="urn:microsoft.com/office/officeart/2016/7/layout/RepeatingBendingProcessNew"/>
    <dgm:cxn modelId="{117E3C81-A314-4980-98D9-BB5CEF2CB978}" type="presOf" srcId="{C8F42D48-8397-4CA0-BA17-988871BE6030}" destId="{AEA551D5-15D8-412A-ABA5-58B2FF30D475}" srcOrd="0" destOrd="0" presId="urn:microsoft.com/office/officeart/2016/7/layout/RepeatingBendingProcessNew"/>
    <dgm:cxn modelId="{EAE4218B-A20D-459A-974B-6ADE507C753C}" type="presOf" srcId="{48900F07-491F-4457-BD0D-D697725B0E5D}" destId="{F8B4A61A-50F7-4571-8962-67EC01744D40}" srcOrd="0" destOrd="0" presId="urn:microsoft.com/office/officeart/2016/7/layout/RepeatingBendingProcessNew"/>
    <dgm:cxn modelId="{34C7138C-BA19-485A-9979-BBCB4552DD53}" srcId="{2E3C94DF-D70E-4FBC-8890-D818A3F3A9E6}" destId="{324E828B-8CE3-4917-9004-653FBE84E343}" srcOrd="4" destOrd="0" parTransId="{A59A0C6A-7AB9-4C98-B63E-58C0BD193BE9}" sibTransId="{6D1CAC36-25F3-4AEE-A6AA-7ACCFF466824}"/>
    <dgm:cxn modelId="{4B76E592-8D2F-475F-8BDD-3122E36D0435}" srcId="{2E3C94DF-D70E-4FBC-8890-D818A3F3A9E6}" destId="{48900F07-491F-4457-BD0D-D697725B0E5D}" srcOrd="1" destOrd="0" parTransId="{941C856C-FDDC-4301-A025-081BA3B9CD83}" sibTransId="{52FD3C57-7951-4877-927C-7794317CCADC}"/>
    <dgm:cxn modelId="{042C51A2-75E9-4655-BD36-C14E36FBD63E}" type="presOf" srcId="{18B713C1-5763-4761-BA44-C64D2560202A}" destId="{7B527E96-E38A-4AE2-B7B4-DCF262B76A00}" srcOrd="1" destOrd="0" presId="urn:microsoft.com/office/officeart/2016/7/layout/RepeatingBendingProcessNew"/>
    <dgm:cxn modelId="{AE9901A9-4446-4EAE-905A-2D0F422BC374}" srcId="{2E3C94DF-D70E-4FBC-8890-D818A3F3A9E6}" destId="{E6EC1D8A-2165-4281-A484-C696CE64DEA4}" srcOrd="6" destOrd="0" parTransId="{5F08EACD-5F3A-400A-8D2B-74D155657CAB}" sibTransId="{DA717915-847B-4249-BA1B-9208A68FB3BF}"/>
    <dgm:cxn modelId="{F4887BAA-8215-4CE8-B45D-EF2AA003DB82}" type="presOf" srcId="{52FD3C57-7951-4877-927C-7794317CCADC}" destId="{08AE36E8-0BD4-4508-AA31-A94A433247C9}" srcOrd="1" destOrd="0" presId="urn:microsoft.com/office/officeart/2016/7/layout/RepeatingBendingProcessNew"/>
    <dgm:cxn modelId="{21DAF3AB-8513-46F8-B38E-3A4444D53DF2}" type="presOf" srcId="{324E828B-8CE3-4917-9004-653FBE84E343}" destId="{739F36FE-34BF-4B65-A108-68861C9DC70B}" srcOrd="0" destOrd="0" presId="urn:microsoft.com/office/officeart/2016/7/layout/RepeatingBendingProcessNew"/>
    <dgm:cxn modelId="{C1B656B4-39C7-41F9-8FFA-F6507B540EB4}" srcId="{2E3C94DF-D70E-4FBC-8890-D818A3F3A9E6}" destId="{F7B28F89-C7B4-4C9D-8958-4FAFEA9C770E}" srcOrd="8" destOrd="0" parTransId="{4DE09A1A-854D-40A8-8F40-1AA05E60206A}" sibTransId="{18B713C1-5763-4761-BA44-C64D2560202A}"/>
    <dgm:cxn modelId="{7CDB91B6-67EC-49EC-9468-5CA297CFC638}" srcId="{2E3C94DF-D70E-4FBC-8890-D818A3F3A9E6}" destId="{C8F42D48-8397-4CA0-BA17-988871BE6030}" srcOrd="2" destOrd="0" parTransId="{C418C1BA-6995-463C-A2E3-7EDDEC57136A}" sibTransId="{444BB7E8-4927-4011-BA3A-997AB61F633C}"/>
    <dgm:cxn modelId="{32A866BC-183B-4804-829F-2F1D2D58FBFE}" srcId="{2E3C94DF-D70E-4FBC-8890-D818A3F3A9E6}" destId="{5EDCC2C7-43C6-4EE8-BB50-3B9C8D12E0FD}" srcOrd="7" destOrd="0" parTransId="{A9C65377-0CCE-4AFC-A7C3-BCCD4F1C2516}" sibTransId="{D5A9943C-7CA9-4E12-92D8-0306FC808CA3}"/>
    <dgm:cxn modelId="{29D342C5-90CD-4152-BBF2-EC12469C858A}" type="presOf" srcId="{18B713C1-5763-4761-BA44-C64D2560202A}" destId="{A2999389-8B9E-4308-B332-D765D1D82ADF}" srcOrd="0" destOrd="0" presId="urn:microsoft.com/office/officeart/2016/7/layout/RepeatingBendingProcessNew"/>
    <dgm:cxn modelId="{70EBEDD3-822F-47EA-BAF9-B05EECD6E2CF}" srcId="{2E3C94DF-D70E-4FBC-8890-D818A3F3A9E6}" destId="{A5BA5B5B-E273-4662-9AD6-9244E4EA8AD6}" srcOrd="3" destOrd="0" parTransId="{1BD08971-8BA8-4CC1-81F8-08CECE96F853}" sibTransId="{A8241C05-D73B-4608-A13C-168701B07041}"/>
    <dgm:cxn modelId="{CBE772DB-F750-4964-85F9-EE1A00894852}" type="presOf" srcId="{52FD3C57-7951-4877-927C-7794317CCADC}" destId="{73F387D4-8A4C-469C-832D-B90E871809E1}" srcOrd="0" destOrd="0" presId="urn:microsoft.com/office/officeart/2016/7/layout/RepeatingBendingProcessNew"/>
    <dgm:cxn modelId="{97F531DD-616F-408B-8E99-EFD774A7C98B}" type="presOf" srcId="{DA717915-847B-4249-BA1B-9208A68FB3BF}" destId="{B1A95E9D-A207-41B1-A453-729632870107}" srcOrd="0" destOrd="0" presId="urn:microsoft.com/office/officeart/2016/7/layout/RepeatingBendingProcessNew"/>
    <dgm:cxn modelId="{185AB6E6-E07A-4F17-A94C-00704FC001AD}" type="presOf" srcId="{4A403059-A6BA-4C38-AF5C-65CA9806BCD1}" destId="{D019CC73-B931-48CA-A723-9019C0190AC4}" srcOrd="1" destOrd="0" presId="urn:microsoft.com/office/officeart/2016/7/layout/RepeatingBendingProcessNew"/>
    <dgm:cxn modelId="{BE0599F5-A8D7-44CF-A8A1-4FCD14B424E9}" type="presOf" srcId="{00E233B8-BB35-4214-B00A-B214EE962E2A}" destId="{4E84419B-CA90-498B-A17A-26BAFFB9FC27}" srcOrd="0" destOrd="0" presId="urn:microsoft.com/office/officeart/2016/7/layout/RepeatingBendingProcessNew"/>
    <dgm:cxn modelId="{6750B1FC-BB73-4267-A02D-518B99073F24}" type="presOf" srcId="{8C887AAA-78DB-4B28-A3D1-6376D9D7E782}" destId="{A83D69A0-8F12-4B8E-8047-0FE3252456AC}" srcOrd="0" destOrd="0" presId="urn:microsoft.com/office/officeart/2016/7/layout/RepeatingBendingProcessNew"/>
    <dgm:cxn modelId="{8037F6FD-39E3-4871-81B7-8F6F3D883293}" type="presOf" srcId="{5EDCC2C7-43C6-4EE8-BB50-3B9C8D12E0FD}" destId="{9F6CA9E4-B4BC-4055-BD4A-4C768DDFED01}" srcOrd="0" destOrd="0" presId="urn:microsoft.com/office/officeart/2016/7/layout/RepeatingBendingProcessNew"/>
    <dgm:cxn modelId="{D1C03FC9-1FF3-48F9-98A7-904AB8346D9C}" type="presParOf" srcId="{C858756E-4BD9-4814-A459-67A0417CA20A}" destId="{A83D69A0-8F12-4B8E-8047-0FE3252456AC}" srcOrd="0" destOrd="0" presId="urn:microsoft.com/office/officeart/2016/7/layout/RepeatingBendingProcessNew"/>
    <dgm:cxn modelId="{FA92AE48-541E-4F99-B552-E47BD8FFC05C}" type="presParOf" srcId="{C858756E-4BD9-4814-A459-67A0417CA20A}" destId="{442C2E82-103E-401F-9EB3-20B9642F3569}" srcOrd="1" destOrd="0" presId="urn:microsoft.com/office/officeart/2016/7/layout/RepeatingBendingProcessNew"/>
    <dgm:cxn modelId="{B34E752D-4AE2-485D-A8E5-637265D9A488}" type="presParOf" srcId="{442C2E82-103E-401F-9EB3-20B9642F3569}" destId="{D019CC73-B931-48CA-A723-9019C0190AC4}" srcOrd="0" destOrd="0" presId="urn:microsoft.com/office/officeart/2016/7/layout/RepeatingBendingProcessNew"/>
    <dgm:cxn modelId="{DC29F567-BA49-47EC-A60E-FBE765F8239E}" type="presParOf" srcId="{C858756E-4BD9-4814-A459-67A0417CA20A}" destId="{F8B4A61A-50F7-4571-8962-67EC01744D40}" srcOrd="2" destOrd="0" presId="urn:microsoft.com/office/officeart/2016/7/layout/RepeatingBendingProcessNew"/>
    <dgm:cxn modelId="{4E655349-68A2-4C06-B405-EA2693A63D9C}" type="presParOf" srcId="{C858756E-4BD9-4814-A459-67A0417CA20A}" destId="{73F387D4-8A4C-469C-832D-B90E871809E1}" srcOrd="3" destOrd="0" presId="urn:microsoft.com/office/officeart/2016/7/layout/RepeatingBendingProcessNew"/>
    <dgm:cxn modelId="{18C23ADB-646D-47EA-8482-EDC540536875}" type="presParOf" srcId="{73F387D4-8A4C-469C-832D-B90E871809E1}" destId="{08AE36E8-0BD4-4508-AA31-A94A433247C9}" srcOrd="0" destOrd="0" presId="urn:microsoft.com/office/officeart/2016/7/layout/RepeatingBendingProcessNew"/>
    <dgm:cxn modelId="{7550FC48-940F-4D4A-B591-8BA3EC3A5C4B}" type="presParOf" srcId="{C858756E-4BD9-4814-A459-67A0417CA20A}" destId="{AEA551D5-15D8-412A-ABA5-58B2FF30D475}" srcOrd="4" destOrd="0" presId="urn:microsoft.com/office/officeart/2016/7/layout/RepeatingBendingProcessNew"/>
    <dgm:cxn modelId="{F15242C1-DF31-42B0-879A-09442D772B72}" type="presParOf" srcId="{C858756E-4BD9-4814-A459-67A0417CA20A}" destId="{53865BCB-CAF2-433E-B0A7-66771811E338}" srcOrd="5" destOrd="0" presId="urn:microsoft.com/office/officeart/2016/7/layout/RepeatingBendingProcessNew"/>
    <dgm:cxn modelId="{FFBA7265-A23E-44C8-A521-FF5447545547}" type="presParOf" srcId="{53865BCB-CAF2-433E-B0A7-66771811E338}" destId="{106022D9-D101-4C41-8391-C3C2CE4211D2}" srcOrd="0" destOrd="0" presId="urn:microsoft.com/office/officeart/2016/7/layout/RepeatingBendingProcessNew"/>
    <dgm:cxn modelId="{219B7EA4-3F84-4EE8-809D-39598EB3AE9B}" type="presParOf" srcId="{C858756E-4BD9-4814-A459-67A0417CA20A}" destId="{60CF2D60-10FB-4AFF-AFF5-FF00E4E3D40F}" srcOrd="6" destOrd="0" presId="urn:microsoft.com/office/officeart/2016/7/layout/RepeatingBendingProcessNew"/>
    <dgm:cxn modelId="{18B48FAE-6139-4E0A-B010-8B8E57A0051A}" type="presParOf" srcId="{C858756E-4BD9-4814-A459-67A0417CA20A}" destId="{1A04C661-227A-43DE-8DBB-210BEF5A5EC9}" srcOrd="7" destOrd="0" presId="urn:microsoft.com/office/officeart/2016/7/layout/RepeatingBendingProcessNew"/>
    <dgm:cxn modelId="{74F73187-DDC2-4CB5-8D2E-BD0BA38F847A}" type="presParOf" srcId="{1A04C661-227A-43DE-8DBB-210BEF5A5EC9}" destId="{5699C903-30AC-466A-BF32-99966D2331C5}" srcOrd="0" destOrd="0" presId="urn:microsoft.com/office/officeart/2016/7/layout/RepeatingBendingProcessNew"/>
    <dgm:cxn modelId="{E9B84840-E6E1-4580-9B72-8CD09C12B02C}" type="presParOf" srcId="{C858756E-4BD9-4814-A459-67A0417CA20A}" destId="{739F36FE-34BF-4B65-A108-68861C9DC70B}" srcOrd="8" destOrd="0" presId="urn:microsoft.com/office/officeart/2016/7/layout/RepeatingBendingProcessNew"/>
    <dgm:cxn modelId="{C6C33EC8-933B-467C-BD8E-A2644FF67081}" type="presParOf" srcId="{C858756E-4BD9-4814-A459-67A0417CA20A}" destId="{422CA5DF-32B2-4C58-9EB9-03363B331CEF}" srcOrd="9" destOrd="0" presId="urn:microsoft.com/office/officeart/2016/7/layout/RepeatingBendingProcessNew"/>
    <dgm:cxn modelId="{65366221-6EFB-4D9C-9910-3991260CA0DC}" type="presParOf" srcId="{422CA5DF-32B2-4C58-9EB9-03363B331CEF}" destId="{527012C8-DE4D-48BE-B713-FE200EC6A821}" srcOrd="0" destOrd="0" presId="urn:microsoft.com/office/officeart/2016/7/layout/RepeatingBendingProcessNew"/>
    <dgm:cxn modelId="{7717D2A7-19A1-4335-9CA3-7FFE87D8E0E8}" type="presParOf" srcId="{C858756E-4BD9-4814-A459-67A0417CA20A}" destId="{4E84419B-CA90-498B-A17A-26BAFFB9FC27}" srcOrd="10" destOrd="0" presId="urn:microsoft.com/office/officeart/2016/7/layout/RepeatingBendingProcessNew"/>
    <dgm:cxn modelId="{7755E3F9-4742-4316-8A2A-7AB56F16A643}" type="presParOf" srcId="{C858756E-4BD9-4814-A459-67A0417CA20A}" destId="{F8B2ED0F-E3DF-42D3-83B8-61F33C19E5E5}" srcOrd="11" destOrd="0" presId="urn:microsoft.com/office/officeart/2016/7/layout/RepeatingBendingProcessNew"/>
    <dgm:cxn modelId="{BAC40075-8F56-4A8C-B387-9C0D52F6883D}" type="presParOf" srcId="{F8B2ED0F-E3DF-42D3-83B8-61F33C19E5E5}" destId="{81D09F1F-4401-4990-9F4E-9CAEE822844F}" srcOrd="0" destOrd="0" presId="urn:microsoft.com/office/officeart/2016/7/layout/RepeatingBendingProcessNew"/>
    <dgm:cxn modelId="{18190C4B-A07B-4BB6-8044-34C5006B4B1C}" type="presParOf" srcId="{C858756E-4BD9-4814-A459-67A0417CA20A}" destId="{5694E3EC-A0BD-45DF-A8FB-8720D0BA4A6F}" srcOrd="12" destOrd="0" presId="urn:microsoft.com/office/officeart/2016/7/layout/RepeatingBendingProcessNew"/>
    <dgm:cxn modelId="{FC2BAB42-3BB3-4213-BE38-C45518A71E64}" type="presParOf" srcId="{C858756E-4BD9-4814-A459-67A0417CA20A}" destId="{B1A95E9D-A207-41B1-A453-729632870107}" srcOrd="13" destOrd="0" presId="urn:microsoft.com/office/officeart/2016/7/layout/RepeatingBendingProcessNew"/>
    <dgm:cxn modelId="{B786FD0A-7F98-4FCF-BB9A-DAD3840152A8}" type="presParOf" srcId="{B1A95E9D-A207-41B1-A453-729632870107}" destId="{A7712395-B5C4-4C8F-BA80-3A54FCC14BB7}" srcOrd="0" destOrd="0" presId="urn:microsoft.com/office/officeart/2016/7/layout/RepeatingBendingProcessNew"/>
    <dgm:cxn modelId="{7727DC12-6A0E-4F45-9A70-9B7992209FA5}" type="presParOf" srcId="{C858756E-4BD9-4814-A459-67A0417CA20A}" destId="{9F6CA9E4-B4BC-4055-BD4A-4C768DDFED01}" srcOrd="14" destOrd="0" presId="urn:microsoft.com/office/officeart/2016/7/layout/RepeatingBendingProcessNew"/>
    <dgm:cxn modelId="{6D198267-1EFE-4D61-BFB1-4E5717510858}" type="presParOf" srcId="{C858756E-4BD9-4814-A459-67A0417CA20A}" destId="{CBC1A77D-31A8-4A94-BF2D-CAFE699B020C}" srcOrd="15" destOrd="0" presId="urn:microsoft.com/office/officeart/2016/7/layout/RepeatingBendingProcessNew"/>
    <dgm:cxn modelId="{85FFA426-A48C-4868-BA78-977DC35F10E9}" type="presParOf" srcId="{CBC1A77D-31A8-4A94-BF2D-CAFE699B020C}" destId="{CF3E5817-0E3D-40E8-B5FE-44E04808325F}" srcOrd="0" destOrd="0" presId="urn:microsoft.com/office/officeart/2016/7/layout/RepeatingBendingProcessNew"/>
    <dgm:cxn modelId="{E57DFFCB-53A8-4778-8000-BC9819CB6F0D}" type="presParOf" srcId="{C858756E-4BD9-4814-A459-67A0417CA20A}" destId="{633E6BD7-1875-4B64-947E-38E68C7246E3}" srcOrd="16" destOrd="0" presId="urn:microsoft.com/office/officeart/2016/7/layout/RepeatingBendingProcessNew"/>
    <dgm:cxn modelId="{F9D8D73D-9822-4309-83A2-E3E2514918D1}" type="presParOf" srcId="{C858756E-4BD9-4814-A459-67A0417CA20A}" destId="{A2999389-8B9E-4308-B332-D765D1D82ADF}" srcOrd="17" destOrd="0" presId="urn:microsoft.com/office/officeart/2016/7/layout/RepeatingBendingProcessNew"/>
    <dgm:cxn modelId="{E11F7765-F2E5-4B92-B1B5-F3BEC1A81D8E}" type="presParOf" srcId="{A2999389-8B9E-4308-B332-D765D1D82ADF}" destId="{7B527E96-E38A-4AE2-B7B4-DCF262B76A00}" srcOrd="0" destOrd="0" presId="urn:microsoft.com/office/officeart/2016/7/layout/RepeatingBendingProcessNew"/>
    <dgm:cxn modelId="{E2747229-BE33-4ADB-9B2B-CDD0F4A73174}" type="presParOf" srcId="{C858756E-4BD9-4814-A459-67A0417CA20A}" destId="{E23E64C6-3B4A-4B6F-AC26-1423ADC7B1AC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1712EF-E1B3-4F31-988B-E1F83503616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5EE541-A67F-4FED-8C76-6FC5BB77952D}">
      <dgm:prSet/>
      <dgm:spPr/>
      <dgm:t>
        <a:bodyPr/>
        <a:lstStyle/>
        <a:p>
          <a:r>
            <a:rPr lang="en-GB" b="1"/>
            <a:t>Economic</a:t>
          </a:r>
          <a:endParaRPr lang="en-US"/>
        </a:p>
      </dgm:t>
    </dgm:pt>
    <dgm:pt modelId="{B2735898-9046-4393-942B-DCB51D4E32A2}" type="parTrans" cxnId="{6FABF290-9D15-4A89-BC08-A8093414D4C9}">
      <dgm:prSet/>
      <dgm:spPr/>
      <dgm:t>
        <a:bodyPr/>
        <a:lstStyle/>
        <a:p>
          <a:endParaRPr lang="en-US"/>
        </a:p>
      </dgm:t>
    </dgm:pt>
    <dgm:pt modelId="{FDD5E030-816C-4965-BA60-04FCD2F57CC5}" type="sibTrans" cxnId="{6FABF290-9D15-4A89-BC08-A8093414D4C9}">
      <dgm:prSet/>
      <dgm:spPr/>
      <dgm:t>
        <a:bodyPr/>
        <a:lstStyle/>
        <a:p>
          <a:endParaRPr lang="en-US"/>
        </a:p>
      </dgm:t>
    </dgm:pt>
    <dgm:pt modelId="{1D8EE2E4-1FFC-4A23-A5BC-6FBC22E97FB2}">
      <dgm:prSet/>
      <dgm:spPr/>
      <dgm:t>
        <a:bodyPr/>
        <a:lstStyle/>
        <a:p>
          <a:r>
            <a:rPr lang="en-GB"/>
            <a:t>Inflation energy prices</a:t>
          </a:r>
          <a:endParaRPr lang="en-US"/>
        </a:p>
      </dgm:t>
    </dgm:pt>
    <dgm:pt modelId="{C6DA21A8-48F3-4FBB-AFDD-9A7CF1F5F9DC}" type="parTrans" cxnId="{FBABA543-CC33-4C29-8FD4-38D477DE3305}">
      <dgm:prSet/>
      <dgm:spPr/>
      <dgm:t>
        <a:bodyPr/>
        <a:lstStyle/>
        <a:p>
          <a:endParaRPr lang="en-US"/>
        </a:p>
      </dgm:t>
    </dgm:pt>
    <dgm:pt modelId="{5F28404F-7B0A-42DE-990B-254D4F06FCA5}" type="sibTrans" cxnId="{FBABA543-CC33-4C29-8FD4-38D477DE3305}">
      <dgm:prSet/>
      <dgm:spPr/>
      <dgm:t>
        <a:bodyPr/>
        <a:lstStyle/>
        <a:p>
          <a:endParaRPr lang="en-US"/>
        </a:p>
      </dgm:t>
    </dgm:pt>
    <dgm:pt modelId="{2B23429D-2491-4D3D-844B-594738BC97E6}">
      <dgm:prSet/>
      <dgm:spPr/>
      <dgm:t>
        <a:bodyPr/>
        <a:lstStyle/>
        <a:p>
          <a:r>
            <a:rPr lang="en-GB"/>
            <a:t>Higher ingredient costs</a:t>
          </a:r>
          <a:endParaRPr lang="en-US"/>
        </a:p>
      </dgm:t>
    </dgm:pt>
    <dgm:pt modelId="{609502AD-6BA7-4F55-8A3D-BB8AE0C09633}" type="parTrans" cxnId="{CBD4CE36-7D5C-4FA8-A1EE-C396B5360EA3}">
      <dgm:prSet/>
      <dgm:spPr/>
      <dgm:t>
        <a:bodyPr/>
        <a:lstStyle/>
        <a:p>
          <a:endParaRPr lang="en-US"/>
        </a:p>
      </dgm:t>
    </dgm:pt>
    <dgm:pt modelId="{773DCC64-BBDF-4071-ADE6-EA666B7D9AC1}" type="sibTrans" cxnId="{CBD4CE36-7D5C-4FA8-A1EE-C396B5360EA3}">
      <dgm:prSet/>
      <dgm:spPr/>
      <dgm:t>
        <a:bodyPr/>
        <a:lstStyle/>
        <a:p>
          <a:endParaRPr lang="en-US"/>
        </a:p>
      </dgm:t>
    </dgm:pt>
    <dgm:pt modelId="{B04726FA-6BF9-4FDF-9E9D-D4ECFB9D6760}">
      <dgm:prSet/>
      <dgm:spPr/>
      <dgm:t>
        <a:bodyPr/>
        <a:lstStyle/>
        <a:p>
          <a:r>
            <a:rPr lang="en-GB" b="1"/>
            <a:t>Social:</a:t>
          </a:r>
          <a:endParaRPr lang="en-US"/>
        </a:p>
      </dgm:t>
    </dgm:pt>
    <dgm:pt modelId="{5B9AF464-C3AE-4702-B747-A597933862E5}" type="parTrans" cxnId="{1B791CFB-8C45-4E24-8648-E80D34E67816}">
      <dgm:prSet/>
      <dgm:spPr/>
      <dgm:t>
        <a:bodyPr/>
        <a:lstStyle/>
        <a:p>
          <a:endParaRPr lang="en-US"/>
        </a:p>
      </dgm:t>
    </dgm:pt>
    <dgm:pt modelId="{BFCF7022-F2C9-4618-95A3-9256FCD37495}" type="sibTrans" cxnId="{1B791CFB-8C45-4E24-8648-E80D34E67816}">
      <dgm:prSet/>
      <dgm:spPr/>
      <dgm:t>
        <a:bodyPr/>
        <a:lstStyle/>
        <a:p>
          <a:endParaRPr lang="en-US"/>
        </a:p>
      </dgm:t>
    </dgm:pt>
    <dgm:pt modelId="{EA955E5E-18A5-4C98-B49E-A9A206696334}">
      <dgm:prSet/>
      <dgm:spPr/>
      <dgm:t>
        <a:bodyPr/>
        <a:lstStyle/>
        <a:p>
          <a:r>
            <a:rPr lang="en-GB"/>
            <a:t>Customer want goof quality coffee</a:t>
          </a:r>
          <a:endParaRPr lang="en-US"/>
        </a:p>
      </dgm:t>
    </dgm:pt>
    <dgm:pt modelId="{092D44A6-1443-45BB-9778-3B8C139FDC84}" type="parTrans" cxnId="{09EBB2D8-34FA-4246-9433-089CAD9D62F1}">
      <dgm:prSet/>
      <dgm:spPr/>
      <dgm:t>
        <a:bodyPr/>
        <a:lstStyle/>
        <a:p>
          <a:endParaRPr lang="en-US"/>
        </a:p>
      </dgm:t>
    </dgm:pt>
    <dgm:pt modelId="{E5C2B1FA-446B-4EB0-86CA-071D90406DEC}" type="sibTrans" cxnId="{09EBB2D8-34FA-4246-9433-089CAD9D62F1}">
      <dgm:prSet/>
      <dgm:spPr/>
      <dgm:t>
        <a:bodyPr/>
        <a:lstStyle/>
        <a:p>
          <a:endParaRPr lang="en-US"/>
        </a:p>
      </dgm:t>
    </dgm:pt>
    <dgm:pt modelId="{F2D594ED-E060-45D3-823A-B45AE161E522}">
      <dgm:prSet/>
      <dgm:spPr/>
      <dgm:t>
        <a:bodyPr/>
        <a:lstStyle/>
        <a:p>
          <a:r>
            <a:rPr lang="en-GB"/>
            <a:t>Growing demand for healthy and vegan foods</a:t>
          </a:r>
          <a:endParaRPr lang="en-US"/>
        </a:p>
      </dgm:t>
    </dgm:pt>
    <dgm:pt modelId="{3DB0EB50-149E-4CDF-8734-9E3E8331B73F}" type="parTrans" cxnId="{D468C256-F563-4586-8648-3688E871497C}">
      <dgm:prSet/>
      <dgm:spPr/>
      <dgm:t>
        <a:bodyPr/>
        <a:lstStyle/>
        <a:p>
          <a:endParaRPr lang="en-US"/>
        </a:p>
      </dgm:t>
    </dgm:pt>
    <dgm:pt modelId="{1261FE46-6AB7-404A-9C32-B2E9FD2972B6}" type="sibTrans" cxnId="{D468C256-F563-4586-8648-3688E871497C}">
      <dgm:prSet/>
      <dgm:spPr/>
      <dgm:t>
        <a:bodyPr/>
        <a:lstStyle/>
        <a:p>
          <a:endParaRPr lang="en-US"/>
        </a:p>
      </dgm:t>
    </dgm:pt>
    <dgm:pt modelId="{CD42DED9-56E7-4E02-917A-C6F7E0EF3C74}">
      <dgm:prSet/>
      <dgm:spPr/>
      <dgm:t>
        <a:bodyPr/>
        <a:lstStyle/>
        <a:p>
          <a:r>
            <a:rPr lang="en-GB"/>
            <a:t>Customers value a comfortable environment </a:t>
          </a:r>
          <a:endParaRPr lang="en-US"/>
        </a:p>
      </dgm:t>
    </dgm:pt>
    <dgm:pt modelId="{466B4A96-4E18-410F-92F0-A11511167DBE}" type="parTrans" cxnId="{0BBB308C-B9D5-4FBE-9EC3-03FE7E824D51}">
      <dgm:prSet/>
      <dgm:spPr/>
      <dgm:t>
        <a:bodyPr/>
        <a:lstStyle/>
        <a:p>
          <a:endParaRPr lang="en-US"/>
        </a:p>
      </dgm:t>
    </dgm:pt>
    <dgm:pt modelId="{D2A7B377-C284-4748-8559-F8F9056DEF70}" type="sibTrans" cxnId="{0BBB308C-B9D5-4FBE-9EC3-03FE7E824D51}">
      <dgm:prSet/>
      <dgm:spPr/>
      <dgm:t>
        <a:bodyPr/>
        <a:lstStyle/>
        <a:p>
          <a:endParaRPr lang="en-US"/>
        </a:p>
      </dgm:t>
    </dgm:pt>
    <dgm:pt modelId="{9DA665C2-9EF7-4F83-A87A-B1EDCEF26986}">
      <dgm:prSet/>
      <dgm:spPr/>
      <dgm:t>
        <a:bodyPr/>
        <a:lstStyle/>
        <a:p>
          <a:r>
            <a:rPr lang="en-GB"/>
            <a:t>This will attract customers</a:t>
          </a:r>
          <a:endParaRPr lang="en-US"/>
        </a:p>
      </dgm:t>
    </dgm:pt>
    <dgm:pt modelId="{263B9C0A-2E8A-4B2E-8EED-79A7C8D80BB3}" type="parTrans" cxnId="{D89A2206-FF10-456E-9F77-87F475551F46}">
      <dgm:prSet/>
      <dgm:spPr/>
      <dgm:t>
        <a:bodyPr/>
        <a:lstStyle/>
        <a:p>
          <a:endParaRPr lang="en-US"/>
        </a:p>
      </dgm:t>
    </dgm:pt>
    <dgm:pt modelId="{65AD6CC3-1C42-4D8A-A38B-5076A3C5FF97}" type="sibTrans" cxnId="{D89A2206-FF10-456E-9F77-87F475551F46}">
      <dgm:prSet/>
      <dgm:spPr/>
      <dgm:t>
        <a:bodyPr/>
        <a:lstStyle/>
        <a:p>
          <a:endParaRPr lang="en-US"/>
        </a:p>
      </dgm:t>
    </dgm:pt>
    <dgm:pt modelId="{9343B0CC-ED4D-4441-AECE-747BE8EF29E6}">
      <dgm:prSet/>
      <dgm:spPr/>
      <dgm:t>
        <a:bodyPr/>
        <a:lstStyle/>
        <a:p>
          <a:r>
            <a:rPr lang="en-GB" b="1"/>
            <a:t>Technology</a:t>
          </a:r>
          <a:r>
            <a:rPr lang="en-GB"/>
            <a:t> </a:t>
          </a:r>
          <a:endParaRPr lang="en-US"/>
        </a:p>
      </dgm:t>
    </dgm:pt>
    <dgm:pt modelId="{5EADDAA2-2DA5-4BF2-A6ED-E94C0F6E6B77}" type="parTrans" cxnId="{ECDD7E66-77BB-4503-8C42-2857740818E8}">
      <dgm:prSet/>
      <dgm:spPr/>
      <dgm:t>
        <a:bodyPr/>
        <a:lstStyle/>
        <a:p>
          <a:endParaRPr lang="en-US"/>
        </a:p>
      </dgm:t>
    </dgm:pt>
    <dgm:pt modelId="{9D7F9F2C-9E24-46FD-A235-DB8F5D4F34DE}" type="sibTrans" cxnId="{ECDD7E66-77BB-4503-8C42-2857740818E8}">
      <dgm:prSet/>
      <dgm:spPr/>
      <dgm:t>
        <a:bodyPr/>
        <a:lstStyle/>
        <a:p>
          <a:endParaRPr lang="en-US"/>
        </a:p>
      </dgm:t>
    </dgm:pt>
    <dgm:pt modelId="{45A14460-F1FA-4447-8F45-EB70A304BB6D}">
      <dgm:prSet/>
      <dgm:spPr/>
      <dgm:t>
        <a:bodyPr/>
        <a:lstStyle/>
        <a:p>
          <a:r>
            <a:rPr lang="en-GB"/>
            <a:t>Online ordering </a:t>
          </a:r>
          <a:endParaRPr lang="en-US"/>
        </a:p>
      </dgm:t>
    </dgm:pt>
    <dgm:pt modelId="{9BC62569-048F-46DC-ADF4-2B7C6488D9DB}" type="parTrans" cxnId="{1F510CEE-162F-48A7-AD7D-634DCD27A186}">
      <dgm:prSet/>
      <dgm:spPr/>
      <dgm:t>
        <a:bodyPr/>
        <a:lstStyle/>
        <a:p>
          <a:endParaRPr lang="en-US"/>
        </a:p>
      </dgm:t>
    </dgm:pt>
    <dgm:pt modelId="{6179ACA3-EC6F-4D1E-9F10-22041238FB88}" type="sibTrans" cxnId="{1F510CEE-162F-48A7-AD7D-634DCD27A186}">
      <dgm:prSet/>
      <dgm:spPr/>
      <dgm:t>
        <a:bodyPr/>
        <a:lstStyle/>
        <a:p>
          <a:endParaRPr lang="en-US"/>
        </a:p>
      </dgm:t>
    </dgm:pt>
    <dgm:pt modelId="{79E2682C-9F34-45F0-BBD7-6678D78E1285}">
      <dgm:prSet/>
      <dgm:spPr/>
      <dgm:t>
        <a:bodyPr/>
        <a:lstStyle/>
        <a:p>
          <a:r>
            <a:rPr lang="en-GB"/>
            <a:t>Contactless payments</a:t>
          </a:r>
          <a:endParaRPr lang="en-US"/>
        </a:p>
      </dgm:t>
    </dgm:pt>
    <dgm:pt modelId="{B69A1701-14FF-430E-9FE9-C291C3A30E3A}" type="parTrans" cxnId="{2DD5EEC4-29FC-4760-8A49-9A70FDA612E6}">
      <dgm:prSet/>
      <dgm:spPr/>
      <dgm:t>
        <a:bodyPr/>
        <a:lstStyle/>
        <a:p>
          <a:endParaRPr lang="en-US"/>
        </a:p>
      </dgm:t>
    </dgm:pt>
    <dgm:pt modelId="{6EA98B0C-A763-4160-A247-AF91C05707CE}" type="sibTrans" cxnId="{2DD5EEC4-29FC-4760-8A49-9A70FDA612E6}">
      <dgm:prSet/>
      <dgm:spPr/>
      <dgm:t>
        <a:bodyPr/>
        <a:lstStyle/>
        <a:p>
          <a:endParaRPr lang="en-US"/>
        </a:p>
      </dgm:t>
    </dgm:pt>
    <dgm:pt modelId="{B5BF2A29-8CC0-4D99-95F9-34C8D7EA7BB3}">
      <dgm:prSet/>
      <dgm:spPr/>
      <dgm:t>
        <a:bodyPr/>
        <a:lstStyle/>
        <a:p>
          <a:r>
            <a:rPr lang="en-GB"/>
            <a:t>Social media </a:t>
          </a:r>
          <a:endParaRPr lang="en-US"/>
        </a:p>
      </dgm:t>
    </dgm:pt>
    <dgm:pt modelId="{1EC3F51E-48A8-4A2A-A826-3D28416A613A}" type="parTrans" cxnId="{18FE3C25-8FFB-425E-BA56-A3261BBC252D}">
      <dgm:prSet/>
      <dgm:spPr/>
      <dgm:t>
        <a:bodyPr/>
        <a:lstStyle/>
        <a:p>
          <a:endParaRPr lang="en-US"/>
        </a:p>
      </dgm:t>
    </dgm:pt>
    <dgm:pt modelId="{A046B7F9-1225-4CA7-8775-43E67D8954D8}" type="sibTrans" cxnId="{18FE3C25-8FFB-425E-BA56-A3261BBC252D}">
      <dgm:prSet/>
      <dgm:spPr/>
      <dgm:t>
        <a:bodyPr/>
        <a:lstStyle/>
        <a:p>
          <a:endParaRPr lang="en-US"/>
        </a:p>
      </dgm:t>
    </dgm:pt>
    <dgm:pt modelId="{888FB2FC-A611-461B-8A35-3376DA332A31}">
      <dgm:prSet/>
      <dgm:spPr/>
      <dgm:t>
        <a:bodyPr/>
        <a:lstStyle/>
        <a:p>
          <a:r>
            <a:rPr lang="en-GB"/>
            <a:t>Free Wi-Fi</a:t>
          </a:r>
          <a:endParaRPr lang="en-US"/>
        </a:p>
      </dgm:t>
    </dgm:pt>
    <dgm:pt modelId="{1C8BCD67-2361-460B-A344-1A80EE33569C}" type="parTrans" cxnId="{9C2AC660-D94A-4AD6-ADAC-EC2A91B379FD}">
      <dgm:prSet/>
      <dgm:spPr/>
      <dgm:t>
        <a:bodyPr/>
        <a:lstStyle/>
        <a:p>
          <a:endParaRPr lang="en-US"/>
        </a:p>
      </dgm:t>
    </dgm:pt>
    <dgm:pt modelId="{3B76C3EE-77CC-413D-8366-4506E57B9E90}" type="sibTrans" cxnId="{9C2AC660-D94A-4AD6-ADAC-EC2A91B379FD}">
      <dgm:prSet/>
      <dgm:spPr/>
      <dgm:t>
        <a:bodyPr/>
        <a:lstStyle/>
        <a:p>
          <a:endParaRPr lang="en-US"/>
        </a:p>
      </dgm:t>
    </dgm:pt>
    <dgm:pt modelId="{F6CFCD90-3DBC-4CEB-8CBF-582EDE41D6ED}">
      <dgm:prSet/>
      <dgm:spPr/>
      <dgm:t>
        <a:bodyPr/>
        <a:lstStyle/>
        <a:p>
          <a:r>
            <a:rPr lang="en-GB"/>
            <a:t>Better customer experience and more efficient operation</a:t>
          </a:r>
          <a:endParaRPr lang="en-US"/>
        </a:p>
      </dgm:t>
    </dgm:pt>
    <dgm:pt modelId="{83655BBC-0B84-4282-AADA-A3B3482A6A86}" type="parTrans" cxnId="{B756A0A8-D66F-4E98-83AC-8318F87453D5}">
      <dgm:prSet/>
      <dgm:spPr/>
      <dgm:t>
        <a:bodyPr/>
        <a:lstStyle/>
        <a:p>
          <a:endParaRPr lang="en-US"/>
        </a:p>
      </dgm:t>
    </dgm:pt>
    <dgm:pt modelId="{E8AC71DD-AE2A-4658-B354-78417FF6C829}" type="sibTrans" cxnId="{B756A0A8-D66F-4E98-83AC-8318F87453D5}">
      <dgm:prSet/>
      <dgm:spPr/>
      <dgm:t>
        <a:bodyPr/>
        <a:lstStyle/>
        <a:p>
          <a:endParaRPr lang="en-US"/>
        </a:p>
      </dgm:t>
    </dgm:pt>
    <dgm:pt modelId="{051BECC2-D0B4-4EAE-AD6B-EB66461087F1}" type="pres">
      <dgm:prSet presAssocID="{8C1712EF-E1B3-4F31-988B-E1F835036161}" presName="linear" presStyleCnt="0">
        <dgm:presLayoutVars>
          <dgm:animLvl val="lvl"/>
          <dgm:resizeHandles val="exact"/>
        </dgm:presLayoutVars>
      </dgm:prSet>
      <dgm:spPr/>
    </dgm:pt>
    <dgm:pt modelId="{E071E238-4B5F-4032-BF2D-1BFAD7A3A22E}" type="pres">
      <dgm:prSet presAssocID="{1F5EE541-A67F-4FED-8C76-6FC5BB77952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70715B9-805A-440A-A621-6645F830766A}" type="pres">
      <dgm:prSet presAssocID="{1F5EE541-A67F-4FED-8C76-6FC5BB77952D}" presName="childText" presStyleLbl="revTx" presStyleIdx="0" presStyleCnt="3">
        <dgm:presLayoutVars>
          <dgm:bulletEnabled val="1"/>
        </dgm:presLayoutVars>
      </dgm:prSet>
      <dgm:spPr/>
    </dgm:pt>
    <dgm:pt modelId="{D52DB5FE-C79B-4088-A6CE-548256E9B864}" type="pres">
      <dgm:prSet presAssocID="{B04726FA-6BF9-4FDF-9E9D-D4ECFB9D67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E864914-EE3E-402B-93CB-182F0BBC052F}" type="pres">
      <dgm:prSet presAssocID="{B04726FA-6BF9-4FDF-9E9D-D4ECFB9D6760}" presName="childText" presStyleLbl="revTx" presStyleIdx="1" presStyleCnt="3">
        <dgm:presLayoutVars>
          <dgm:bulletEnabled val="1"/>
        </dgm:presLayoutVars>
      </dgm:prSet>
      <dgm:spPr/>
    </dgm:pt>
    <dgm:pt modelId="{4581F195-87DA-4F69-90B4-A36FA99CB9B6}" type="pres">
      <dgm:prSet presAssocID="{9343B0CC-ED4D-4441-AECE-747BE8EF29E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62BF772-447F-4299-B4AD-47F78EC688A0}" type="pres">
      <dgm:prSet presAssocID="{9343B0CC-ED4D-4441-AECE-747BE8EF29E6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89A2206-FF10-456E-9F77-87F475551F46}" srcId="{B04726FA-6BF9-4FDF-9E9D-D4ECFB9D6760}" destId="{9DA665C2-9EF7-4F83-A87A-B1EDCEF26986}" srcOrd="3" destOrd="0" parTransId="{263B9C0A-2E8A-4B2E-8EED-79A7C8D80BB3}" sibTransId="{65AD6CC3-1C42-4D8A-A38B-5076A3C5FF97}"/>
    <dgm:cxn modelId="{D0D31F12-B8F7-4750-94AB-B897DF908A14}" type="presOf" srcId="{8C1712EF-E1B3-4F31-988B-E1F835036161}" destId="{051BECC2-D0B4-4EAE-AD6B-EB66461087F1}" srcOrd="0" destOrd="0" presId="urn:microsoft.com/office/officeart/2005/8/layout/vList2"/>
    <dgm:cxn modelId="{777A7116-C7A8-4EB7-83BF-8AE5D180566A}" type="presOf" srcId="{9343B0CC-ED4D-4441-AECE-747BE8EF29E6}" destId="{4581F195-87DA-4F69-90B4-A36FA99CB9B6}" srcOrd="0" destOrd="0" presId="urn:microsoft.com/office/officeart/2005/8/layout/vList2"/>
    <dgm:cxn modelId="{1ECD1717-0CB1-4034-A659-33E75CEA05F9}" type="presOf" srcId="{EA955E5E-18A5-4C98-B49E-A9A206696334}" destId="{1E864914-EE3E-402B-93CB-182F0BBC052F}" srcOrd="0" destOrd="0" presId="urn:microsoft.com/office/officeart/2005/8/layout/vList2"/>
    <dgm:cxn modelId="{18FE3C25-8FFB-425E-BA56-A3261BBC252D}" srcId="{9343B0CC-ED4D-4441-AECE-747BE8EF29E6}" destId="{B5BF2A29-8CC0-4D99-95F9-34C8D7EA7BB3}" srcOrd="2" destOrd="0" parTransId="{1EC3F51E-48A8-4A2A-A826-3D28416A613A}" sibTransId="{A046B7F9-1225-4CA7-8775-43E67D8954D8}"/>
    <dgm:cxn modelId="{96CD9C26-5468-42D2-8941-85E47110C3C5}" type="presOf" srcId="{45A14460-F1FA-4447-8F45-EB70A304BB6D}" destId="{C62BF772-447F-4299-B4AD-47F78EC688A0}" srcOrd="0" destOrd="0" presId="urn:microsoft.com/office/officeart/2005/8/layout/vList2"/>
    <dgm:cxn modelId="{1B839434-F680-480D-AC40-8A8149D26153}" type="presOf" srcId="{1F5EE541-A67F-4FED-8C76-6FC5BB77952D}" destId="{E071E238-4B5F-4032-BF2D-1BFAD7A3A22E}" srcOrd="0" destOrd="0" presId="urn:microsoft.com/office/officeart/2005/8/layout/vList2"/>
    <dgm:cxn modelId="{CBD4CE36-7D5C-4FA8-A1EE-C396B5360EA3}" srcId="{1F5EE541-A67F-4FED-8C76-6FC5BB77952D}" destId="{2B23429D-2491-4D3D-844B-594738BC97E6}" srcOrd="1" destOrd="0" parTransId="{609502AD-6BA7-4F55-8A3D-BB8AE0C09633}" sibTransId="{773DCC64-BBDF-4071-ADE6-EA666B7D9AC1}"/>
    <dgm:cxn modelId="{21C9DD5C-4675-45BB-8561-36DC694B7D13}" type="presOf" srcId="{F6CFCD90-3DBC-4CEB-8CBF-582EDE41D6ED}" destId="{C62BF772-447F-4299-B4AD-47F78EC688A0}" srcOrd="0" destOrd="4" presId="urn:microsoft.com/office/officeart/2005/8/layout/vList2"/>
    <dgm:cxn modelId="{9C2AC660-D94A-4AD6-ADAC-EC2A91B379FD}" srcId="{9343B0CC-ED4D-4441-AECE-747BE8EF29E6}" destId="{888FB2FC-A611-461B-8A35-3376DA332A31}" srcOrd="3" destOrd="0" parTransId="{1C8BCD67-2361-460B-A344-1A80EE33569C}" sibTransId="{3B76C3EE-77CC-413D-8366-4506E57B9E90}"/>
    <dgm:cxn modelId="{FBABA543-CC33-4C29-8FD4-38D477DE3305}" srcId="{1F5EE541-A67F-4FED-8C76-6FC5BB77952D}" destId="{1D8EE2E4-1FFC-4A23-A5BC-6FBC22E97FB2}" srcOrd="0" destOrd="0" parTransId="{C6DA21A8-48F3-4FBB-AFDD-9A7CF1F5F9DC}" sibTransId="{5F28404F-7B0A-42DE-990B-254D4F06FCA5}"/>
    <dgm:cxn modelId="{ECDD7E66-77BB-4503-8C42-2857740818E8}" srcId="{8C1712EF-E1B3-4F31-988B-E1F835036161}" destId="{9343B0CC-ED4D-4441-AECE-747BE8EF29E6}" srcOrd="2" destOrd="0" parTransId="{5EADDAA2-2DA5-4BF2-A6ED-E94C0F6E6B77}" sibTransId="{9D7F9F2C-9E24-46FD-A235-DB8F5D4F34DE}"/>
    <dgm:cxn modelId="{D468C256-F563-4586-8648-3688E871497C}" srcId="{B04726FA-6BF9-4FDF-9E9D-D4ECFB9D6760}" destId="{F2D594ED-E060-45D3-823A-B45AE161E522}" srcOrd="1" destOrd="0" parTransId="{3DB0EB50-149E-4CDF-8734-9E3E8331B73F}" sibTransId="{1261FE46-6AB7-404A-9C32-B2E9FD2972B6}"/>
    <dgm:cxn modelId="{15F33882-B894-49DD-9CF3-2AFFD4D2C4CF}" type="presOf" srcId="{CD42DED9-56E7-4E02-917A-C6F7E0EF3C74}" destId="{1E864914-EE3E-402B-93CB-182F0BBC052F}" srcOrd="0" destOrd="2" presId="urn:microsoft.com/office/officeart/2005/8/layout/vList2"/>
    <dgm:cxn modelId="{65C5F888-6120-4544-9BC0-C6E6CFD468A9}" type="presOf" srcId="{2B23429D-2491-4D3D-844B-594738BC97E6}" destId="{970715B9-805A-440A-A621-6645F830766A}" srcOrd="0" destOrd="1" presId="urn:microsoft.com/office/officeart/2005/8/layout/vList2"/>
    <dgm:cxn modelId="{0BBB308C-B9D5-4FBE-9EC3-03FE7E824D51}" srcId="{B04726FA-6BF9-4FDF-9E9D-D4ECFB9D6760}" destId="{CD42DED9-56E7-4E02-917A-C6F7E0EF3C74}" srcOrd="2" destOrd="0" parTransId="{466B4A96-4E18-410F-92F0-A11511167DBE}" sibTransId="{D2A7B377-C284-4748-8559-F8F9056DEF70}"/>
    <dgm:cxn modelId="{6FABF290-9D15-4A89-BC08-A8093414D4C9}" srcId="{8C1712EF-E1B3-4F31-988B-E1F835036161}" destId="{1F5EE541-A67F-4FED-8C76-6FC5BB77952D}" srcOrd="0" destOrd="0" parTransId="{B2735898-9046-4393-942B-DCB51D4E32A2}" sibTransId="{FDD5E030-816C-4965-BA60-04FCD2F57CC5}"/>
    <dgm:cxn modelId="{8002E091-D99C-4971-BAD4-93C5C7A762C9}" type="presOf" srcId="{F2D594ED-E060-45D3-823A-B45AE161E522}" destId="{1E864914-EE3E-402B-93CB-182F0BBC052F}" srcOrd="0" destOrd="1" presId="urn:microsoft.com/office/officeart/2005/8/layout/vList2"/>
    <dgm:cxn modelId="{BB3500A5-680F-429C-8CA0-22DCF3046A5C}" type="presOf" srcId="{888FB2FC-A611-461B-8A35-3376DA332A31}" destId="{C62BF772-447F-4299-B4AD-47F78EC688A0}" srcOrd="0" destOrd="3" presId="urn:microsoft.com/office/officeart/2005/8/layout/vList2"/>
    <dgm:cxn modelId="{B756A0A8-D66F-4E98-83AC-8318F87453D5}" srcId="{9343B0CC-ED4D-4441-AECE-747BE8EF29E6}" destId="{F6CFCD90-3DBC-4CEB-8CBF-582EDE41D6ED}" srcOrd="4" destOrd="0" parTransId="{83655BBC-0B84-4282-AADA-A3B3482A6A86}" sibTransId="{E8AC71DD-AE2A-4658-B354-78417FF6C829}"/>
    <dgm:cxn modelId="{2177BDAF-B90E-4819-ACDF-542E20959E7A}" type="presOf" srcId="{79E2682C-9F34-45F0-BBD7-6678D78E1285}" destId="{C62BF772-447F-4299-B4AD-47F78EC688A0}" srcOrd="0" destOrd="1" presId="urn:microsoft.com/office/officeart/2005/8/layout/vList2"/>
    <dgm:cxn modelId="{C4CF28B3-9F8B-44F9-A6A6-50337B8DFC3C}" type="presOf" srcId="{9DA665C2-9EF7-4F83-A87A-B1EDCEF26986}" destId="{1E864914-EE3E-402B-93CB-182F0BBC052F}" srcOrd="0" destOrd="3" presId="urn:microsoft.com/office/officeart/2005/8/layout/vList2"/>
    <dgm:cxn modelId="{2DD5EEC4-29FC-4760-8A49-9A70FDA612E6}" srcId="{9343B0CC-ED4D-4441-AECE-747BE8EF29E6}" destId="{79E2682C-9F34-45F0-BBD7-6678D78E1285}" srcOrd="1" destOrd="0" parTransId="{B69A1701-14FF-430E-9FE9-C291C3A30E3A}" sibTransId="{6EA98B0C-A763-4160-A247-AF91C05707CE}"/>
    <dgm:cxn modelId="{922473D7-0884-4205-A351-D5E67677E379}" type="presOf" srcId="{B5BF2A29-8CC0-4D99-95F9-34C8D7EA7BB3}" destId="{C62BF772-447F-4299-B4AD-47F78EC688A0}" srcOrd="0" destOrd="2" presId="urn:microsoft.com/office/officeart/2005/8/layout/vList2"/>
    <dgm:cxn modelId="{09EBB2D8-34FA-4246-9433-089CAD9D62F1}" srcId="{B04726FA-6BF9-4FDF-9E9D-D4ECFB9D6760}" destId="{EA955E5E-18A5-4C98-B49E-A9A206696334}" srcOrd="0" destOrd="0" parTransId="{092D44A6-1443-45BB-9778-3B8C139FDC84}" sibTransId="{E5C2B1FA-446B-4EB0-86CA-071D90406DEC}"/>
    <dgm:cxn modelId="{8888D8E6-3C52-4B33-81CD-83EAF597A03F}" type="presOf" srcId="{B04726FA-6BF9-4FDF-9E9D-D4ECFB9D6760}" destId="{D52DB5FE-C79B-4088-A6CE-548256E9B864}" srcOrd="0" destOrd="0" presId="urn:microsoft.com/office/officeart/2005/8/layout/vList2"/>
    <dgm:cxn modelId="{1F510CEE-162F-48A7-AD7D-634DCD27A186}" srcId="{9343B0CC-ED4D-4441-AECE-747BE8EF29E6}" destId="{45A14460-F1FA-4447-8F45-EB70A304BB6D}" srcOrd="0" destOrd="0" parTransId="{9BC62569-048F-46DC-ADF4-2B7C6488D9DB}" sibTransId="{6179ACA3-EC6F-4D1E-9F10-22041238FB88}"/>
    <dgm:cxn modelId="{7905A2F9-5F86-4E12-86BF-29B8D952BC36}" type="presOf" srcId="{1D8EE2E4-1FFC-4A23-A5BC-6FBC22E97FB2}" destId="{970715B9-805A-440A-A621-6645F830766A}" srcOrd="0" destOrd="0" presId="urn:microsoft.com/office/officeart/2005/8/layout/vList2"/>
    <dgm:cxn modelId="{1B791CFB-8C45-4E24-8648-E80D34E67816}" srcId="{8C1712EF-E1B3-4F31-988B-E1F835036161}" destId="{B04726FA-6BF9-4FDF-9E9D-D4ECFB9D6760}" srcOrd="1" destOrd="0" parTransId="{5B9AF464-C3AE-4702-B747-A597933862E5}" sibTransId="{BFCF7022-F2C9-4618-95A3-9256FCD37495}"/>
    <dgm:cxn modelId="{32F479AF-1883-4FD3-8C58-ECAD4617836C}" type="presParOf" srcId="{051BECC2-D0B4-4EAE-AD6B-EB66461087F1}" destId="{E071E238-4B5F-4032-BF2D-1BFAD7A3A22E}" srcOrd="0" destOrd="0" presId="urn:microsoft.com/office/officeart/2005/8/layout/vList2"/>
    <dgm:cxn modelId="{72C6CB8B-DCEE-4275-8DD0-BE58C4CB6E54}" type="presParOf" srcId="{051BECC2-D0B4-4EAE-AD6B-EB66461087F1}" destId="{970715B9-805A-440A-A621-6645F830766A}" srcOrd="1" destOrd="0" presId="urn:microsoft.com/office/officeart/2005/8/layout/vList2"/>
    <dgm:cxn modelId="{326B2858-54E4-4336-B3DD-21DA50C428DA}" type="presParOf" srcId="{051BECC2-D0B4-4EAE-AD6B-EB66461087F1}" destId="{D52DB5FE-C79B-4088-A6CE-548256E9B864}" srcOrd="2" destOrd="0" presId="urn:microsoft.com/office/officeart/2005/8/layout/vList2"/>
    <dgm:cxn modelId="{2F96A77F-61BA-45DF-8F45-74D51C57711A}" type="presParOf" srcId="{051BECC2-D0B4-4EAE-AD6B-EB66461087F1}" destId="{1E864914-EE3E-402B-93CB-182F0BBC052F}" srcOrd="3" destOrd="0" presId="urn:microsoft.com/office/officeart/2005/8/layout/vList2"/>
    <dgm:cxn modelId="{8476FDE9-5715-479E-9966-AE803F9B7D35}" type="presParOf" srcId="{051BECC2-D0B4-4EAE-AD6B-EB66461087F1}" destId="{4581F195-87DA-4F69-90B4-A36FA99CB9B6}" srcOrd="4" destOrd="0" presId="urn:microsoft.com/office/officeart/2005/8/layout/vList2"/>
    <dgm:cxn modelId="{46E1870D-58AE-4FB3-8C77-D808C6F6DB99}" type="presParOf" srcId="{051BECC2-D0B4-4EAE-AD6B-EB66461087F1}" destId="{C62BF772-447F-4299-B4AD-47F78EC688A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545D20-A652-40CF-9065-DB001DCC76E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DEA809-EF2E-4DB1-960E-DE8F56BB9409}">
      <dgm:prSet/>
      <dgm:spPr/>
      <dgm:t>
        <a:bodyPr/>
        <a:lstStyle/>
        <a:p>
          <a:r>
            <a:rPr lang="en-GB" b="1"/>
            <a:t>Strategy 1: Social Media Marketing</a:t>
          </a:r>
          <a:endParaRPr lang="en-US"/>
        </a:p>
      </dgm:t>
    </dgm:pt>
    <dgm:pt modelId="{E3544C6E-2E78-489F-B1FE-479EFD8C1509}" type="parTrans" cxnId="{BCD1412B-C8FC-4159-8C2F-01EF517065B3}">
      <dgm:prSet/>
      <dgm:spPr/>
      <dgm:t>
        <a:bodyPr/>
        <a:lstStyle/>
        <a:p>
          <a:endParaRPr lang="en-US"/>
        </a:p>
      </dgm:t>
    </dgm:pt>
    <dgm:pt modelId="{C748644D-7289-4AEC-97F6-3B4DAC88B0A0}" type="sibTrans" cxnId="{BCD1412B-C8FC-4159-8C2F-01EF517065B3}">
      <dgm:prSet/>
      <dgm:spPr/>
      <dgm:t>
        <a:bodyPr/>
        <a:lstStyle/>
        <a:p>
          <a:endParaRPr lang="en-US"/>
        </a:p>
      </dgm:t>
    </dgm:pt>
    <dgm:pt modelId="{F39C0705-552C-411D-BB4A-9DB5CD525487}">
      <dgm:prSet/>
      <dgm:spPr/>
      <dgm:t>
        <a:bodyPr/>
        <a:lstStyle/>
        <a:p>
          <a:r>
            <a:rPr lang="en-GB"/>
            <a:t>Videos of the café</a:t>
          </a:r>
          <a:endParaRPr lang="en-US"/>
        </a:p>
      </dgm:t>
    </dgm:pt>
    <dgm:pt modelId="{C9E72AD5-8451-444F-B50E-49119240A7D7}" type="parTrans" cxnId="{5F5548C0-066D-4BE0-BFA9-47C06EBF2C71}">
      <dgm:prSet/>
      <dgm:spPr/>
      <dgm:t>
        <a:bodyPr/>
        <a:lstStyle/>
        <a:p>
          <a:endParaRPr lang="en-US"/>
        </a:p>
      </dgm:t>
    </dgm:pt>
    <dgm:pt modelId="{1E95E926-9662-4958-B918-A83B0C533171}" type="sibTrans" cxnId="{5F5548C0-066D-4BE0-BFA9-47C06EBF2C71}">
      <dgm:prSet/>
      <dgm:spPr/>
      <dgm:t>
        <a:bodyPr/>
        <a:lstStyle/>
        <a:p>
          <a:endParaRPr lang="en-US"/>
        </a:p>
      </dgm:t>
    </dgm:pt>
    <dgm:pt modelId="{3BD4662B-4209-4185-879E-4BC89CE31D44}">
      <dgm:prSet/>
      <dgm:spPr/>
      <dgm:t>
        <a:bodyPr/>
        <a:lstStyle/>
        <a:p>
          <a:r>
            <a:rPr lang="en-GB"/>
            <a:t>TikTok</a:t>
          </a:r>
          <a:endParaRPr lang="en-US"/>
        </a:p>
      </dgm:t>
    </dgm:pt>
    <dgm:pt modelId="{EE3022B7-4FD3-4363-852F-D78AB04B8EB0}" type="parTrans" cxnId="{5CAF2299-E132-4598-AE4E-873C2684A221}">
      <dgm:prSet/>
      <dgm:spPr/>
      <dgm:t>
        <a:bodyPr/>
        <a:lstStyle/>
        <a:p>
          <a:endParaRPr lang="en-US"/>
        </a:p>
      </dgm:t>
    </dgm:pt>
    <dgm:pt modelId="{D9D1FE1D-600A-4502-AD95-087661BC4B80}" type="sibTrans" cxnId="{5CAF2299-E132-4598-AE4E-873C2684A221}">
      <dgm:prSet/>
      <dgm:spPr/>
      <dgm:t>
        <a:bodyPr/>
        <a:lstStyle/>
        <a:p>
          <a:endParaRPr lang="en-US"/>
        </a:p>
      </dgm:t>
    </dgm:pt>
    <dgm:pt modelId="{5BBAA07F-89C9-46DA-98B6-392AB52B0C49}">
      <dgm:prSet/>
      <dgm:spPr/>
      <dgm:t>
        <a:bodyPr/>
        <a:lstStyle/>
        <a:p>
          <a:r>
            <a:rPr lang="en-GB"/>
            <a:t>Facebook</a:t>
          </a:r>
          <a:endParaRPr lang="en-US"/>
        </a:p>
      </dgm:t>
    </dgm:pt>
    <dgm:pt modelId="{324F551A-C382-4CAE-8DE4-E7323CD953F7}" type="parTrans" cxnId="{58786CCB-E6EB-45A9-BA7C-76AC83958C57}">
      <dgm:prSet/>
      <dgm:spPr/>
      <dgm:t>
        <a:bodyPr/>
        <a:lstStyle/>
        <a:p>
          <a:endParaRPr lang="en-US"/>
        </a:p>
      </dgm:t>
    </dgm:pt>
    <dgm:pt modelId="{B8ED66AE-8731-4570-852B-F1A476AF2F4E}" type="sibTrans" cxnId="{58786CCB-E6EB-45A9-BA7C-76AC83958C57}">
      <dgm:prSet/>
      <dgm:spPr/>
      <dgm:t>
        <a:bodyPr/>
        <a:lstStyle/>
        <a:p>
          <a:endParaRPr lang="en-US"/>
        </a:p>
      </dgm:t>
    </dgm:pt>
    <dgm:pt modelId="{EE2FEEC0-534F-403D-ADD7-1EC18C034171}">
      <dgm:prSet/>
      <dgm:spPr/>
      <dgm:t>
        <a:bodyPr/>
        <a:lstStyle/>
        <a:p>
          <a:r>
            <a:rPr lang="en-GB"/>
            <a:t>Instagram</a:t>
          </a:r>
          <a:endParaRPr lang="en-US"/>
        </a:p>
      </dgm:t>
    </dgm:pt>
    <dgm:pt modelId="{8F7136FF-3D56-4917-9E89-E74A63EBA3BA}" type="parTrans" cxnId="{ECB6562D-878E-4390-8C23-27FEB5901A72}">
      <dgm:prSet/>
      <dgm:spPr/>
      <dgm:t>
        <a:bodyPr/>
        <a:lstStyle/>
        <a:p>
          <a:endParaRPr lang="en-US"/>
        </a:p>
      </dgm:t>
    </dgm:pt>
    <dgm:pt modelId="{C0236A4D-F7C6-4906-87AC-A8FBFCBA6AEE}" type="sibTrans" cxnId="{ECB6562D-878E-4390-8C23-27FEB5901A72}">
      <dgm:prSet/>
      <dgm:spPr/>
      <dgm:t>
        <a:bodyPr/>
        <a:lstStyle/>
        <a:p>
          <a:endParaRPr lang="en-US"/>
        </a:p>
      </dgm:t>
    </dgm:pt>
    <dgm:pt modelId="{EA212248-E685-44A1-9080-0786A74CCD2F}">
      <dgm:prSet/>
      <dgm:spPr/>
      <dgm:t>
        <a:bodyPr/>
        <a:lstStyle/>
        <a:p>
          <a:r>
            <a:rPr lang="en-GB" b="1"/>
            <a:t>Purpose</a:t>
          </a:r>
          <a:r>
            <a:rPr lang="en-GB"/>
            <a:t>:</a:t>
          </a:r>
          <a:endParaRPr lang="en-US"/>
        </a:p>
      </dgm:t>
    </dgm:pt>
    <dgm:pt modelId="{719AD3FC-83CA-40F4-8041-FB95CC9ED537}" type="parTrans" cxnId="{AD42B1EF-5FAD-4114-932B-F7BE16CAB63E}">
      <dgm:prSet/>
      <dgm:spPr/>
      <dgm:t>
        <a:bodyPr/>
        <a:lstStyle/>
        <a:p>
          <a:endParaRPr lang="en-US"/>
        </a:p>
      </dgm:t>
    </dgm:pt>
    <dgm:pt modelId="{3893CD44-A51E-462A-A67F-3C28DFA00F4D}" type="sibTrans" cxnId="{AD42B1EF-5FAD-4114-932B-F7BE16CAB63E}">
      <dgm:prSet/>
      <dgm:spPr/>
      <dgm:t>
        <a:bodyPr/>
        <a:lstStyle/>
        <a:p>
          <a:endParaRPr lang="en-US"/>
        </a:p>
      </dgm:t>
    </dgm:pt>
    <dgm:pt modelId="{61C35BA3-975C-4F4E-8DD3-037279B00967}">
      <dgm:prSet/>
      <dgm:spPr/>
      <dgm:t>
        <a:bodyPr/>
        <a:lstStyle/>
        <a:p>
          <a:r>
            <a:rPr lang="en-GB"/>
            <a:t>Promote products</a:t>
          </a:r>
          <a:endParaRPr lang="en-US"/>
        </a:p>
      </dgm:t>
    </dgm:pt>
    <dgm:pt modelId="{01140F70-CE0C-4B1E-924F-84F7E5355EC9}" type="parTrans" cxnId="{2AC92083-DB6C-4D69-AEE5-199D106617D3}">
      <dgm:prSet/>
      <dgm:spPr/>
      <dgm:t>
        <a:bodyPr/>
        <a:lstStyle/>
        <a:p>
          <a:endParaRPr lang="en-US"/>
        </a:p>
      </dgm:t>
    </dgm:pt>
    <dgm:pt modelId="{73DFA96D-DC68-4B54-83EF-C9E15E9E3DBA}" type="sibTrans" cxnId="{2AC92083-DB6C-4D69-AEE5-199D106617D3}">
      <dgm:prSet/>
      <dgm:spPr/>
      <dgm:t>
        <a:bodyPr/>
        <a:lstStyle/>
        <a:p>
          <a:endParaRPr lang="en-US"/>
        </a:p>
      </dgm:t>
    </dgm:pt>
    <dgm:pt modelId="{4A18B991-7897-4D74-93C9-BDDA41BF207A}">
      <dgm:prSet/>
      <dgm:spPr/>
      <dgm:t>
        <a:bodyPr/>
        <a:lstStyle/>
        <a:p>
          <a:r>
            <a:rPr lang="en-GB"/>
            <a:t>Advertise offers</a:t>
          </a:r>
          <a:endParaRPr lang="en-US"/>
        </a:p>
      </dgm:t>
    </dgm:pt>
    <dgm:pt modelId="{A106BC41-E3C0-4779-9DEE-2AE288708B8E}" type="parTrans" cxnId="{39FC350A-6676-4012-8B90-5C900BF51046}">
      <dgm:prSet/>
      <dgm:spPr/>
      <dgm:t>
        <a:bodyPr/>
        <a:lstStyle/>
        <a:p>
          <a:endParaRPr lang="en-US"/>
        </a:p>
      </dgm:t>
    </dgm:pt>
    <dgm:pt modelId="{B8C9048F-14FC-47C7-95CB-BF7409907B74}" type="sibTrans" cxnId="{39FC350A-6676-4012-8B90-5C900BF51046}">
      <dgm:prSet/>
      <dgm:spPr/>
      <dgm:t>
        <a:bodyPr/>
        <a:lstStyle/>
        <a:p>
          <a:endParaRPr lang="en-US"/>
        </a:p>
      </dgm:t>
    </dgm:pt>
    <dgm:pt modelId="{5C86F7DF-C80F-4355-B6C5-3815C2BAFAC4}">
      <dgm:prSet/>
      <dgm:spPr/>
      <dgm:t>
        <a:bodyPr/>
        <a:lstStyle/>
        <a:p>
          <a:r>
            <a:rPr lang="en-GB"/>
            <a:t>Engage with customers</a:t>
          </a:r>
          <a:endParaRPr lang="en-US"/>
        </a:p>
      </dgm:t>
    </dgm:pt>
    <dgm:pt modelId="{ECD9A6B4-6EFF-4786-BBF6-7B5B03E67533}" type="parTrans" cxnId="{75B67DAD-4CC7-4925-A0C5-1CA73E35F973}">
      <dgm:prSet/>
      <dgm:spPr/>
      <dgm:t>
        <a:bodyPr/>
        <a:lstStyle/>
        <a:p>
          <a:endParaRPr lang="en-US"/>
        </a:p>
      </dgm:t>
    </dgm:pt>
    <dgm:pt modelId="{BBEEB858-1C02-494F-9FC8-0ECFC19AED51}" type="sibTrans" cxnId="{75B67DAD-4CC7-4925-A0C5-1CA73E35F973}">
      <dgm:prSet/>
      <dgm:spPr/>
      <dgm:t>
        <a:bodyPr/>
        <a:lstStyle/>
        <a:p>
          <a:endParaRPr lang="en-US"/>
        </a:p>
      </dgm:t>
    </dgm:pt>
    <dgm:pt modelId="{2A7D03FE-A3C4-4BE9-9045-9719C3CA6177}">
      <dgm:prSet/>
      <dgm:spPr/>
      <dgm:t>
        <a:bodyPr/>
        <a:lstStyle/>
        <a:p>
          <a:r>
            <a:rPr lang="en-GB" b="1"/>
            <a:t>Strategy 2: Customer Loyalty &amp; Promotions</a:t>
          </a:r>
          <a:endParaRPr lang="en-US"/>
        </a:p>
      </dgm:t>
    </dgm:pt>
    <dgm:pt modelId="{A1F1463B-BCE3-49B2-8FEA-A7A4BF3C3863}" type="parTrans" cxnId="{46F6D425-8B15-40DE-951F-DEA7ABFB6D75}">
      <dgm:prSet/>
      <dgm:spPr/>
      <dgm:t>
        <a:bodyPr/>
        <a:lstStyle/>
        <a:p>
          <a:endParaRPr lang="en-US"/>
        </a:p>
      </dgm:t>
    </dgm:pt>
    <dgm:pt modelId="{51A1FBA4-7C48-410F-8839-61EA45EA18B0}" type="sibTrans" cxnId="{46F6D425-8B15-40DE-951F-DEA7ABFB6D75}">
      <dgm:prSet/>
      <dgm:spPr/>
      <dgm:t>
        <a:bodyPr/>
        <a:lstStyle/>
        <a:p>
          <a:endParaRPr lang="en-US"/>
        </a:p>
      </dgm:t>
    </dgm:pt>
    <dgm:pt modelId="{FEE6D4B7-5342-4800-881F-73AE66D6A6D4}">
      <dgm:prSet/>
      <dgm:spPr/>
      <dgm:t>
        <a:bodyPr/>
        <a:lstStyle/>
        <a:p>
          <a:r>
            <a:rPr lang="en-GB"/>
            <a:t>Free drinks after buying 10 drinks</a:t>
          </a:r>
          <a:endParaRPr lang="en-US"/>
        </a:p>
      </dgm:t>
    </dgm:pt>
    <dgm:pt modelId="{4D2E1A7F-AEDD-40FB-91FB-96675D998ECD}" type="parTrans" cxnId="{2399C8EF-224E-46D6-9A99-FA586A6F6227}">
      <dgm:prSet/>
      <dgm:spPr/>
      <dgm:t>
        <a:bodyPr/>
        <a:lstStyle/>
        <a:p>
          <a:endParaRPr lang="en-US"/>
        </a:p>
      </dgm:t>
    </dgm:pt>
    <dgm:pt modelId="{DE9117EF-CD21-4652-93B5-2D5E1BDC754F}" type="sibTrans" cxnId="{2399C8EF-224E-46D6-9A99-FA586A6F6227}">
      <dgm:prSet/>
      <dgm:spPr/>
      <dgm:t>
        <a:bodyPr/>
        <a:lstStyle/>
        <a:p>
          <a:endParaRPr lang="en-US"/>
        </a:p>
      </dgm:t>
    </dgm:pt>
    <dgm:pt modelId="{13643E70-2A00-41CA-87C0-BDA4ADB4D55B}">
      <dgm:prSet/>
      <dgm:spPr/>
      <dgm:t>
        <a:bodyPr/>
        <a:lstStyle/>
        <a:p>
          <a:r>
            <a:rPr lang="en-GB"/>
            <a:t>Loyally customer gift card for a month </a:t>
          </a:r>
          <a:endParaRPr lang="en-US"/>
        </a:p>
      </dgm:t>
    </dgm:pt>
    <dgm:pt modelId="{CAF5DC66-2C37-48DC-8077-3A8388A2E97D}" type="parTrans" cxnId="{EB90FB8F-2723-4F8F-98F2-FCF4CBED3A06}">
      <dgm:prSet/>
      <dgm:spPr/>
      <dgm:t>
        <a:bodyPr/>
        <a:lstStyle/>
        <a:p>
          <a:endParaRPr lang="en-US"/>
        </a:p>
      </dgm:t>
    </dgm:pt>
    <dgm:pt modelId="{D90A1D9B-DD1A-4CAA-B919-CBD4BF5B33E8}" type="sibTrans" cxnId="{EB90FB8F-2723-4F8F-98F2-FCF4CBED3A06}">
      <dgm:prSet/>
      <dgm:spPr/>
      <dgm:t>
        <a:bodyPr/>
        <a:lstStyle/>
        <a:p>
          <a:endParaRPr lang="en-US"/>
        </a:p>
      </dgm:t>
    </dgm:pt>
    <dgm:pt modelId="{E7B49247-DC9C-40F3-BADB-E652F074FF51}">
      <dgm:prSet/>
      <dgm:spPr/>
      <dgm:t>
        <a:bodyPr/>
        <a:lstStyle/>
        <a:p>
          <a:r>
            <a:rPr lang="en-GB"/>
            <a:t>Student discounts</a:t>
          </a:r>
          <a:endParaRPr lang="en-US"/>
        </a:p>
      </dgm:t>
    </dgm:pt>
    <dgm:pt modelId="{81CB5545-2922-466D-9190-B94FECE6AA17}" type="parTrans" cxnId="{3C7612F4-64F7-4FB9-9AFE-B22642867970}">
      <dgm:prSet/>
      <dgm:spPr/>
      <dgm:t>
        <a:bodyPr/>
        <a:lstStyle/>
        <a:p>
          <a:endParaRPr lang="en-US"/>
        </a:p>
      </dgm:t>
    </dgm:pt>
    <dgm:pt modelId="{E3460755-DE5F-4145-AF1B-6771D0091068}" type="sibTrans" cxnId="{3C7612F4-64F7-4FB9-9AFE-B22642867970}">
      <dgm:prSet/>
      <dgm:spPr/>
      <dgm:t>
        <a:bodyPr/>
        <a:lstStyle/>
        <a:p>
          <a:endParaRPr lang="en-US"/>
        </a:p>
      </dgm:t>
    </dgm:pt>
    <dgm:pt modelId="{149778E1-D3F0-4771-A46A-2A25BE92AD40}">
      <dgm:prSet/>
      <dgm:spPr/>
      <dgm:t>
        <a:bodyPr/>
        <a:lstStyle/>
        <a:p>
          <a:r>
            <a:rPr lang="en-GB"/>
            <a:t>Seasonal promotions</a:t>
          </a:r>
          <a:endParaRPr lang="en-US"/>
        </a:p>
      </dgm:t>
    </dgm:pt>
    <dgm:pt modelId="{CD99373C-2C93-46E2-BD0F-96C0FF017BC5}" type="parTrans" cxnId="{1067592E-8167-481B-BC21-58CAF40F884C}">
      <dgm:prSet/>
      <dgm:spPr/>
      <dgm:t>
        <a:bodyPr/>
        <a:lstStyle/>
        <a:p>
          <a:endParaRPr lang="en-US"/>
        </a:p>
      </dgm:t>
    </dgm:pt>
    <dgm:pt modelId="{C742D7D6-88D1-4252-9C08-079DEA6D5729}" type="sibTrans" cxnId="{1067592E-8167-481B-BC21-58CAF40F884C}">
      <dgm:prSet/>
      <dgm:spPr/>
      <dgm:t>
        <a:bodyPr/>
        <a:lstStyle/>
        <a:p>
          <a:endParaRPr lang="en-US"/>
        </a:p>
      </dgm:t>
    </dgm:pt>
    <dgm:pt modelId="{73DBF421-E8A5-429F-AC88-5036DF44F412}">
      <dgm:prSet/>
      <dgm:spPr/>
      <dgm:t>
        <a:bodyPr/>
        <a:lstStyle/>
        <a:p>
          <a:r>
            <a:rPr lang="en-GB"/>
            <a:t>Family package </a:t>
          </a:r>
          <a:endParaRPr lang="en-US"/>
        </a:p>
      </dgm:t>
    </dgm:pt>
    <dgm:pt modelId="{A0455019-B9A1-4359-B272-283DB6CA5BCE}" type="parTrans" cxnId="{638789A1-06A5-4C6D-AE7E-624C1EBC10C3}">
      <dgm:prSet/>
      <dgm:spPr/>
      <dgm:t>
        <a:bodyPr/>
        <a:lstStyle/>
        <a:p>
          <a:endParaRPr lang="en-US"/>
        </a:p>
      </dgm:t>
    </dgm:pt>
    <dgm:pt modelId="{EB686EDB-57D0-4044-9161-F6D8071627E0}" type="sibTrans" cxnId="{638789A1-06A5-4C6D-AE7E-624C1EBC10C3}">
      <dgm:prSet/>
      <dgm:spPr/>
      <dgm:t>
        <a:bodyPr/>
        <a:lstStyle/>
        <a:p>
          <a:endParaRPr lang="en-US"/>
        </a:p>
      </dgm:t>
    </dgm:pt>
    <dgm:pt modelId="{6497F617-C23B-49E2-A323-14DB7576DC29}">
      <dgm:prSet/>
      <dgm:spPr/>
      <dgm:t>
        <a:bodyPr/>
        <a:lstStyle/>
        <a:p>
          <a:r>
            <a:rPr lang="en-GB"/>
            <a:t>Influence discounts</a:t>
          </a:r>
          <a:endParaRPr lang="en-US"/>
        </a:p>
      </dgm:t>
    </dgm:pt>
    <dgm:pt modelId="{33273DD1-C7CD-4AB0-A1AF-B70EA5C33C03}" type="parTrans" cxnId="{3B187F87-6414-4AA1-867B-DCE3B71F737D}">
      <dgm:prSet/>
      <dgm:spPr/>
      <dgm:t>
        <a:bodyPr/>
        <a:lstStyle/>
        <a:p>
          <a:endParaRPr lang="en-US"/>
        </a:p>
      </dgm:t>
    </dgm:pt>
    <dgm:pt modelId="{18386C43-8A93-40F2-9E80-B764ECE42A32}" type="sibTrans" cxnId="{3B187F87-6414-4AA1-867B-DCE3B71F737D}">
      <dgm:prSet/>
      <dgm:spPr/>
      <dgm:t>
        <a:bodyPr/>
        <a:lstStyle/>
        <a:p>
          <a:endParaRPr lang="en-US"/>
        </a:p>
      </dgm:t>
    </dgm:pt>
    <dgm:pt modelId="{2E01CB84-DD49-4B84-BE20-24DA0CF0F71B}" type="pres">
      <dgm:prSet presAssocID="{06545D20-A652-40CF-9065-DB001DCC76E3}" presName="vert0" presStyleCnt="0">
        <dgm:presLayoutVars>
          <dgm:dir/>
          <dgm:animOne val="branch"/>
          <dgm:animLvl val="lvl"/>
        </dgm:presLayoutVars>
      </dgm:prSet>
      <dgm:spPr/>
    </dgm:pt>
    <dgm:pt modelId="{BF1AD1A9-3153-4222-9797-3616530767DE}" type="pres">
      <dgm:prSet presAssocID="{04DEA809-EF2E-4DB1-960E-DE8F56BB9409}" presName="thickLine" presStyleLbl="alignNode1" presStyleIdx="0" presStyleCnt="3"/>
      <dgm:spPr/>
    </dgm:pt>
    <dgm:pt modelId="{928202BB-5199-4321-A897-EECEFDA5C75E}" type="pres">
      <dgm:prSet presAssocID="{04DEA809-EF2E-4DB1-960E-DE8F56BB9409}" presName="horz1" presStyleCnt="0"/>
      <dgm:spPr/>
    </dgm:pt>
    <dgm:pt modelId="{209961FD-5960-44DF-8800-C13C8353B777}" type="pres">
      <dgm:prSet presAssocID="{04DEA809-EF2E-4DB1-960E-DE8F56BB9409}" presName="tx1" presStyleLbl="revTx" presStyleIdx="0" presStyleCnt="16"/>
      <dgm:spPr/>
    </dgm:pt>
    <dgm:pt modelId="{0F37CB64-103A-43C8-B521-B45FDB96C470}" type="pres">
      <dgm:prSet presAssocID="{04DEA809-EF2E-4DB1-960E-DE8F56BB9409}" presName="vert1" presStyleCnt="0"/>
      <dgm:spPr/>
    </dgm:pt>
    <dgm:pt modelId="{88F4CDCF-9736-43DF-ADA7-317607305BFC}" type="pres">
      <dgm:prSet presAssocID="{F39C0705-552C-411D-BB4A-9DB5CD525487}" presName="vertSpace2a" presStyleCnt="0"/>
      <dgm:spPr/>
    </dgm:pt>
    <dgm:pt modelId="{F130F39E-9D70-42FC-8D54-F1702D321825}" type="pres">
      <dgm:prSet presAssocID="{F39C0705-552C-411D-BB4A-9DB5CD525487}" presName="horz2" presStyleCnt="0"/>
      <dgm:spPr/>
    </dgm:pt>
    <dgm:pt modelId="{F399EA7B-ACC4-46A6-8F83-CCD8891F0F26}" type="pres">
      <dgm:prSet presAssocID="{F39C0705-552C-411D-BB4A-9DB5CD525487}" presName="horzSpace2" presStyleCnt="0"/>
      <dgm:spPr/>
    </dgm:pt>
    <dgm:pt modelId="{54A0FDED-28A9-4835-8530-8FD2AB5DDC66}" type="pres">
      <dgm:prSet presAssocID="{F39C0705-552C-411D-BB4A-9DB5CD525487}" presName="tx2" presStyleLbl="revTx" presStyleIdx="1" presStyleCnt="16"/>
      <dgm:spPr/>
    </dgm:pt>
    <dgm:pt modelId="{149BF2CB-10FE-4D71-9CC5-E4D2F9ABB49A}" type="pres">
      <dgm:prSet presAssocID="{F39C0705-552C-411D-BB4A-9DB5CD525487}" presName="vert2" presStyleCnt="0"/>
      <dgm:spPr/>
    </dgm:pt>
    <dgm:pt modelId="{5F00D301-B7F7-4BB9-B4A0-0881D940B2D8}" type="pres">
      <dgm:prSet presAssocID="{F39C0705-552C-411D-BB4A-9DB5CD525487}" presName="thinLine2b" presStyleLbl="callout" presStyleIdx="0" presStyleCnt="13"/>
      <dgm:spPr/>
    </dgm:pt>
    <dgm:pt modelId="{9CA41A9B-F92F-42B0-81FD-9CC0B4127995}" type="pres">
      <dgm:prSet presAssocID="{F39C0705-552C-411D-BB4A-9DB5CD525487}" presName="vertSpace2b" presStyleCnt="0"/>
      <dgm:spPr/>
    </dgm:pt>
    <dgm:pt modelId="{D7FA7247-BF04-4A00-9473-607377E81822}" type="pres">
      <dgm:prSet presAssocID="{3BD4662B-4209-4185-879E-4BC89CE31D44}" presName="horz2" presStyleCnt="0"/>
      <dgm:spPr/>
    </dgm:pt>
    <dgm:pt modelId="{32E80525-DC48-46CC-B28F-41D83C994851}" type="pres">
      <dgm:prSet presAssocID="{3BD4662B-4209-4185-879E-4BC89CE31D44}" presName="horzSpace2" presStyleCnt="0"/>
      <dgm:spPr/>
    </dgm:pt>
    <dgm:pt modelId="{89F8AA3A-24C6-4A2D-8572-D045682BB8F2}" type="pres">
      <dgm:prSet presAssocID="{3BD4662B-4209-4185-879E-4BC89CE31D44}" presName="tx2" presStyleLbl="revTx" presStyleIdx="2" presStyleCnt="16"/>
      <dgm:spPr/>
    </dgm:pt>
    <dgm:pt modelId="{A85C0E28-8F1C-4CA9-BBA8-FB5520C9CD13}" type="pres">
      <dgm:prSet presAssocID="{3BD4662B-4209-4185-879E-4BC89CE31D44}" presName="vert2" presStyleCnt="0"/>
      <dgm:spPr/>
    </dgm:pt>
    <dgm:pt modelId="{A8585C1D-BB07-4E21-9735-2681AC44A4BD}" type="pres">
      <dgm:prSet presAssocID="{3BD4662B-4209-4185-879E-4BC89CE31D44}" presName="thinLine2b" presStyleLbl="callout" presStyleIdx="1" presStyleCnt="13"/>
      <dgm:spPr/>
    </dgm:pt>
    <dgm:pt modelId="{56D99C0D-4420-47BF-B563-9DD61E1CEEE9}" type="pres">
      <dgm:prSet presAssocID="{3BD4662B-4209-4185-879E-4BC89CE31D44}" presName="vertSpace2b" presStyleCnt="0"/>
      <dgm:spPr/>
    </dgm:pt>
    <dgm:pt modelId="{B01C6857-D57C-446A-80FB-6CC63267DED4}" type="pres">
      <dgm:prSet presAssocID="{5BBAA07F-89C9-46DA-98B6-392AB52B0C49}" presName="horz2" presStyleCnt="0"/>
      <dgm:spPr/>
    </dgm:pt>
    <dgm:pt modelId="{E6C53320-09F9-40EC-97AB-9A9D8A49F3DC}" type="pres">
      <dgm:prSet presAssocID="{5BBAA07F-89C9-46DA-98B6-392AB52B0C49}" presName="horzSpace2" presStyleCnt="0"/>
      <dgm:spPr/>
    </dgm:pt>
    <dgm:pt modelId="{1000CA08-6D0D-4F52-9F77-495AF499EF94}" type="pres">
      <dgm:prSet presAssocID="{5BBAA07F-89C9-46DA-98B6-392AB52B0C49}" presName="tx2" presStyleLbl="revTx" presStyleIdx="3" presStyleCnt="16"/>
      <dgm:spPr/>
    </dgm:pt>
    <dgm:pt modelId="{CF68BE43-B021-451D-9483-90D384F132AD}" type="pres">
      <dgm:prSet presAssocID="{5BBAA07F-89C9-46DA-98B6-392AB52B0C49}" presName="vert2" presStyleCnt="0"/>
      <dgm:spPr/>
    </dgm:pt>
    <dgm:pt modelId="{0734319F-3794-43EE-9606-FA1CEFF80191}" type="pres">
      <dgm:prSet presAssocID="{5BBAA07F-89C9-46DA-98B6-392AB52B0C49}" presName="thinLine2b" presStyleLbl="callout" presStyleIdx="2" presStyleCnt="13"/>
      <dgm:spPr/>
    </dgm:pt>
    <dgm:pt modelId="{D02A764A-6796-4A99-AB1B-09A5D1E87EC4}" type="pres">
      <dgm:prSet presAssocID="{5BBAA07F-89C9-46DA-98B6-392AB52B0C49}" presName="vertSpace2b" presStyleCnt="0"/>
      <dgm:spPr/>
    </dgm:pt>
    <dgm:pt modelId="{947B120D-F78E-4225-8197-982302613FAC}" type="pres">
      <dgm:prSet presAssocID="{EE2FEEC0-534F-403D-ADD7-1EC18C034171}" presName="horz2" presStyleCnt="0"/>
      <dgm:spPr/>
    </dgm:pt>
    <dgm:pt modelId="{4BCA7B7D-0990-45D1-AC6C-F2E7831DB1D7}" type="pres">
      <dgm:prSet presAssocID="{EE2FEEC0-534F-403D-ADD7-1EC18C034171}" presName="horzSpace2" presStyleCnt="0"/>
      <dgm:spPr/>
    </dgm:pt>
    <dgm:pt modelId="{AC2E4557-1628-417B-A80D-632C2A1FC7AF}" type="pres">
      <dgm:prSet presAssocID="{EE2FEEC0-534F-403D-ADD7-1EC18C034171}" presName="tx2" presStyleLbl="revTx" presStyleIdx="4" presStyleCnt="16"/>
      <dgm:spPr/>
    </dgm:pt>
    <dgm:pt modelId="{5C47FFE4-B5E7-479F-8276-084FC1B28AA7}" type="pres">
      <dgm:prSet presAssocID="{EE2FEEC0-534F-403D-ADD7-1EC18C034171}" presName="vert2" presStyleCnt="0"/>
      <dgm:spPr/>
    </dgm:pt>
    <dgm:pt modelId="{775A7725-8B1F-47EB-ACD4-3DAB64D2F6D9}" type="pres">
      <dgm:prSet presAssocID="{EE2FEEC0-534F-403D-ADD7-1EC18C034171}" presName="thinLine2b" presStyleLbl="callout" presStyleIdx="3" presStyleCnt="13"/>
      <dgm:spPr/>
    </dgm:pt>
    <dgm:pt modelId="{3367C8F1-6B0A-46EE-A591-161F8E945594}" type="pres">
      <dgm:prSet presAssocID="{EE2FEEC0-534F-403D-ADD7-1EC18C034171}" presName="vertSpace2b" presStyleCnt="0"/>
      <dgm:spPr/>
    </dgm:pt>
    <dgm:pt modelId="{2E4E13D4-7663-4A88-A66A-EF66D75955A9}" type="pres">
      <dgm:prSet presAssocID="{EA212248-E685-44A1-9080-0786A74CCD2F}" presName="thickLine" presStyleLbl="alignNode1" presStyleIdx="1" presStyleCnt="3"/>
      <dgm:spPr/>
    </dgm:pt>
    <dgm:pt modelId="{E287A590-CAAE-4268-81AE-B0567CCE7886}" type="pres">
      <dgm:prSet presAssocID="{EA212248-E685-44A1-9080-0786A74CCD2F}" presName="horz1" presStyleCnt="0"/>
      <dgm:spPr/>
    </dgm:pt>
    <dgm:pt modelId="{001B70A6-5A02-4B14-ADD3-027986B42446}" type="pres">
      <dgm:prSet presAssocID="{EA212248-E685-44A1-9080-0786A74CCD2F}" presName="tx1" presStyleLbl="revTx" presStyleIdx="5" presStyleCnt="16"/>
      <dgm:spPr/>
    </dgm:pt>
    <dgm:pt modelId="{CC2D5DB8-E240-44E7-BDBD-28F211D9241B}" type="pres">
      <dgm:prSet presAssocID="{EA212248-E685-44A1-9080-0786A74CCD2F}" presName="vert1" presStyleCnt="0"/>
      <dgm:spPr/>
    </dgm:pt>
    <dgm:pt modelId="{3098533D-39D7-4E2C-ACDF-D15B7819C6DC}" type="pres">
      <dgm:prSet presAssocID="{61C35BA3-975C-4F4E-8DD3-037279B00967}" presName="vertSpace2a" presStyleCnt="0"/>
      <dgm:spPr/>
    </dgm:pt>
    <dgm:pt modelId="{382E91B0-7B8A-4C37-96B0-2C7EF70614E3}" type="pres">
      <dgm:prSet presAssocID="{61C35BA3-975C-4F4E-8DD3-037279B00967}" presName="horz2" presStyleCnt="0"/>
      <dgm:spPr/>
    </dgm:pt>
    <dgm:pt modelId="{161451D5-B5A7-44CD-8710-5B5779A48A1B}" type="pres">
      <dgm:prSet presAssocID="{61C35BA3-975C-4F4E-8DD3-037279B00967}" presName="horzSpace2" presStyleCnt="0"/>
      <dgm:spPr/>
    </dgm:pt>
    <dgm:pt modelId="{ACF1D08B-D876-426D-873C-D7DB2A3847C8}" type="pres">
      <dgm:prSet presAssocID="{61C35BA3-975C-4F4E-8DD3-037279B00967}" presName="tx2" presStyleLbl="revTx" presStyleIdx="6" presStyleCnt="16"/>
      <dgm:spPr/>
    </dgm:pt>
    <dgm:pt modelId="{1DEF318B-BCED-4017-B941-83AF5A482682}" type="pres">
      <dgm:prSet presAssocID="{61C35BA3-975C-4F4E-8DD3-037279B00967}" presName="vert2" presStyleCnt="0"/>
      <dgm:spPr/>
    </dgm:pt>
    <dgm:pt modelId="{7AA517EA-FA12-4375-BC3C-1CB68055D7AD}" type="pres">
      <dgm:prSet presAssocID="{61C35BA3-975C-4F4E-8DD3-037279B00967}" presName="thinLine2b" presStyleLbl="callout" presStyleIdx="4" presStyleCnt="13"/>
      <dgm:spPr/>
    </dgm:pt>
    <dgm:pt modelId="{99293593-3F78-4FD3-BC80-73204A1C671D}" type="pres">
      <dgm:prSet presAssocID="{61C35BA3-975C-4F4E-8DD3-037279B00967}" presName="vertSpace2b" presStyleCnt="0"/>
      <dgm:spPr/>
    </dgm:pt>
    <dgm:pt modelId="{B8D89173-AE58-4358-9C87-5F0A08C4CFA6}" type="pres">
      <dgm:prSet presAssocID="{4A18B991-7897-4D74-93C9-BDDA41BF207A}" presName="horz2" presStyleCnt="0"/>
      <dgm:spPr/>
    </dgm:pt>
    <dgm:pt modelId="{31A44CC6-D472-4653-A839-40E5EE5656E6}" type="pres">
      <dgm:prSet presAssocID="{4A18B991-7897-4D74-93C9-BDDA41BF207A}" presName="horzSpace2" presStyleCnt="0"/>
      <dgm:spPr/>
    </dgm:pt>
    <dgm:pt modelId="{C1B7121F-BE80-4EEA-BFC3-0FF2669B6007}" type="pres">
      <dgm:prSet presAssocID="{4A18B991-7897-4D74-93C9-BDDA41BF207A}" presName="tx2" presStyleLbl="revTx" presStyleIdx="7" presStyleCnt="16"/>
      <dgm:spPr/>
    </dgm:pt>
    <dgm:pt modelId="{2C7EAFA7-B27A-4005-9E90-2AB6A27465D9}" type="pres">
      <dgm:prSet presAssocID="{4A18B991-7897-4D74-93C9-BDDA41BF207A}" presName="vert2" presStyleCnt="0"/>
      <dgm:spPr/>
    </dgm:pt>
    <dgm:pt modelId="{144DD9EE-8956-4365-90CA-D60D1A59555F}" type="pres">
      <dgm:prSet presAssocID="{4A18B991-7897-4D74-93C9-BDDA41BF207A}" presName="thinLine2b" presStyleLbl="callout" presStyleIdx="5" presStyleCnt="13"/>
      <dgm:spPr/>
    </dgm:pt>
    <dgm:pt modelId="{9FEF38F3-FF3A-4A2C-9FEC-753265D3CE04}" type="pres">
      <dgm:prSet presAssocID="{4A18B991-7897-4D74-93C9-BDDA41BF207A}" presName="vertSpace2b" presStyleCnt="0"/>
      <dgm:spPr/>
    </dgm:pt>
    <dgm:pt modelId="{0E620878-159F-4AD4-B4F3-C057ABB3F4B4}" type="pres">
      <dgm:prSet presAssocID="{5C86F7DF-C80F-4355-B6C5-3815C2BAFAC4}" presName="horz2" presStyleCnt="0"/>
      <dgm:spPr/>
    </dgm:pt>
    <dgm:pt modelId="{1A7E6526-9EA2-49BE-817B-329AD480FAC2}" type="pres">
      <dgm:prSet presAssocID="{5C86F7DF-C80F-4355-B6C5-3815C2BAFAC4}" presName="horzSpace2" presStyleCnt="0"/>
      <dgm:spPr/>
    </dgm:pt>
    <dgm:pt modelId="{4188704D-F239-4F28-AC2D-8CFBA509187F}" type="pres">
      <dgm:prSet presAssocID="{5C86F7DF-C80F-4355-B6C5-3815C2BAFAC4}" presName="tx2" presStyleLbl="revTx" presStyleIdx="8" presStyleCnt="16"/>
      <dgm:spPr/>
    </dgm:pt>
    <dgm:pt modelId="{203F7B61-4C22-4D2F-8B2A-B784C6B57968}" type="pres">
      <dgm:prSet presAssocID="{5C86F7DF-C80F-4355-B6C5-3815C2BAFAC4}" presName="vert2" presStyleCnt="0"/>
      <dgm:spPr/>
    </dgm:pt>
    <dgm:pt modelId="{953C301C-02E2-48EA-A172-8F794F08ADFE}" type="pres">
      <dgm:prSet presAssocID="{5C86F7DF-C80F-4355-B6C5-3815C2BAFAC4}" presName="thinLine2b" presStyleLbl="callout" presStyleIdx="6" presStyleCnt="13"/>
      <dgm:spPr/>
    </dgm:pt>
    <dgm:pt modelId="{FD557CDC-6976-45EB-BDC4-AFDD5A5F107D}" type="pres">
      <dgm:prSet presAssocID="{5C86F7DF-C80F-4355-B6C5-3815C2BAFAC4}" presName="vertSpace2b" presStyleCnt="0"/>
      <dgm:spPr/>
    </dgm:pt>
    <dgm:pt modelId="{6A2F3014-ECDF-4D6E-B948-6994DFC525DD}" type="pres">
      <dgm:prSet presAssocID="{2A7D03FE-A3C4-4BE9-9045-9719C3CA6177}" presName="thickLine" presStyleLbl="alignNode1" presStyleIdx="2" presStyleCnt="3"/>
      <dgm:spPr/>
    </dgm:pt>
    <dgm:pt modelId="{B8875C62-E086-4BB7-B589-0061FC2CB7FB}" type="pres">
      <dgm:prSet presAssocID="{2A7D03FE-A3C4-4BE9-9045-9719C3CA6177}" presName="horz1" presStyleCnt="0"/>
      <dgm:spPr/>
    </dgm:pt>
    <dgm:pt modelId="{318E6E92-C23A-43FA-B451-AD6FD50EE488}" type="pres">
      <dgm:prSet presAssocID="{2A7D03FE-A3C4-4BE9-9045-9719C3CA6177}" presName="tx1" presStyleLbl="revTx" presStyleIdx="9" presStyleCnt="16"/>
      <dgm:spPr/>
    </dgm:pt>
    <dgm:pt modelId="{3588D99E-449D-462C-9E06-DAF2EC4D54FB}" type="pres">
      <dgm:prSet presAssocID="{2A7D03FE-A3C4-4BE9-9045-9719C3CA6177}" presName="vert1" presStyleCnt="0"/>
      <dgm:spPr/>
    </dgm:pt>
    <dgm:pt modelId="{86C395A8-81AC-426F-831C-1A4750B1E000}" type="pres">
      <dgm:prSet presAssocID="{FEE6D4B7-5342-4800-881F-73AE66D6A6D4}" presName="vertSpace2a" presStyleCnt="0"/>
      <dgm:spPr/>
    </dgm:pt>
    <dgm:pt modelId="{B2863679-E2F4-43D8-8D04-0A91E9BD0750}" type="pres">
      <dgm:prSet presAssocID="{FEE6D4B7-5342-4800-881F-73AE66D6A6D4}" presName="horz2" presStyleCnt="0"/>
      <dgm:spPr/>
    </dgm:pt>
    <dgm:pt modelId="{03B40BBD-E5B2-41CC-B330-A4A3F2CF9344}" type="pres">
      <dgm:prSet presAssocID="{FEE6D4B7-5342-4800-881F-73AE66D6A6D4}" presName="horzSpace2" presStyleCnt="0"/>
      <dgm:spPr/>
    </dgm:pt>
    <dgm:pt modelId="{A54E04DA-5050-4B4C-B147-1BE290981F84}" type="pres">
      <dgm:prSet presAssocID="{FEE6D4B7-5342-4800-881F-73AE66D6A6D4}" presName="tx2" presStyleLbl="revTx" presStyleIdx="10" presStyleCnt="16"/>
      <dgm:spPr/>
    </dgm:pt>
    <dgm:pt modelId="{066D458F-F28D-416D-9E67-8E5EF815E7AA}" type="pres">
      <dgm:prSet presAssocID="{FEE6D4B7-5342-4800-881F-73AE66D6A6D4}" presName="vert2" presStyleCnt="0"/>
      <dgm:spPr/>
    </dgm:pt>
    <dgm:pt modelId="{70A707BF-15E1-4925-BA66-4410A7F493EC}" type="pres">
      <dgm:prSet presAssocID="{FEE6D4B7-5342-4800-881F-73AE66D6A6D4}" presName="thinLine2b" presStyleLbl="callout" presStyleIdx="7" presStyleCnt="13"/>
      <dgm:spPr/>
    </dgm:pt>
    <dgm:pt modelId="{9DCDB8A4-17E4-40F6-8D75-941A3F4F38F4}" type="pres">
      <dgm:prSet presAssocID="{FEE6D4B7-5342-4800-881F-73AE66D6A6D4}" presName="vertSpace2b" presStyleCnt="0"/>
      <dgm:spPr/>
    </dgm:pt>
    <dgm:pt modelId="{E3D60D5A-822F-476C-ABCE-9AB312AA7A2F}" type="pres">
      <dgm:prSet presAssocID="{13643E70-2A00-41CA-87C0-BDA4ADB4D55B}" presName="horz2" presStyleCnt="0"/>
      <dgm:spPr/>
    </dgm:pt>
    <dgm:pt modelId="{635E7BA0-57F7-4FCC-84BF-FDC968E48333}" type="pres">
      <dgm:prSet presAssocID="{13643E70-2A00-41CA-87C0-BDA4ADB4D55B}" presName="horzSpace2" presStyleCnt="0"/>
      <dgm:spPr/>
    </dgm:pt>
    <dgm:pt modelId="{40337103-459F-4FD8-89AD-9B62B59BB5FD}" type="pres">
      <dgm:prSet presAssocID="{13643E70-2A00-41CA-87C0-BDA4ADB4D55B}" presName="tx2" presStyleLbl="revTx" presStyleIdx="11" presStyleCnt="16"/>
      <dgm:spPr/>
    </dgm:pt>
    <dgm:pt modelId="{DCC754B3-8DAF-46A4-A426-75AEC41613DF}" type="pres">
      <dgm:prSet presAssocID="{13643E70-2A00-41CA-87C0-BDA4ADB4D55B}" presName="vert2" presStyleCnt="0"/>
      <dgm:spPr/>
    </dgm:pt>
    <dgm:pt modelId="{1A19AB8C-81EB-449C-953A-41261630F14C}" type="pres">
      <dgm:prSet presAssocID="{13643E70-2A00-41CA-87C0-BDA4ADB4D55B}" presName="thinLine2b" presStyleLbl="callout" presStyleIdx="8" presStyleCnt="13"/>
      <dgm:spPr/>
    </dgm:pt>
    <dgm:pt modelId="{38ADDA05-5905-4348-9471-A92ED03B42E7}" type="pres">
      <dgm:prSet presAssocID="{13643E70-2A00-41CA-87C0-BDA4ADB4D55B}" presName="vertSpace2b" presStyleCnt="0"/>
      <dgm:spPr/>
    </dgm:pt>
    <dgm:pt modelId="{0596BB3E-416F-4371-9C82-36855EF01243}" type="pres">
      <dgm:prSet presAssocID="{E7B49247-DC9C-40F3-BADB-E652F074FF51}" presName="horz2" presStyleCnt="0"/>
      <dgm:spPr/>
    </dgm:pt>
    <dgm:pt modelId="{5D5EB490-B607-41EE-B61E-CEEB6F4993C3}" type="pres">
      <dgm:prSet presAssocID="{E7B49247-DC9C-40F3-BADB-E652F074FF51}" presName="horzSpace2" presStyleCnt="0"/>
      <dgm:spPr/>
    </dgm:pt>
    <dgm:pt modelId="{F868F8FA-A9EE-4C7B-9E3F-3D9C09E5B4C2}" type="pres">
      <dgm:prSet presAssocID="{E7B49247-DC9C-40F3-BADB-E652F074FF51}" presName="tx2" presStyleLbl="revTx" presStyleIdx="12" presStyleCnt="16"/>
      <dgm:spPr/>
    </dgm:pt>
    <dgm:pt modelId="{E55BFC4A-46FF-438E-B741-E7F36447F122}" type="pres">
      <dgm:prSet presAssocID="{E7B49247-DC9C-40F3-BADB-E652F074FF51}" presName="vert2" presStyleCnt="0"/>
      <dgm:spPr/>
    </dgm:pt>
    <dgm:pt modelId="{6C240B55-BB9B-460E-A924-FCAB7065600F}" type="pres">
      <dgm:prSet presAssocID="{E7B49247-DC9C-40F3-BADB-E652F074FF51}" presName="thinLine2b" presStyleLbl="callout" presStyleIdx="9" presStyleCnt="13"/>
      <dgm:spPr/>
    </dgm:pt>
    <dgm:pt modelId="{30F85C4C-6900-434D-AC16-61C8B4041B9B}" type="pres">
      <dgm:prSet presAssocID="{E7B49247-DC9C-40F3-BADB-E652F074FF51}" presName="vertSpace2b" presStyleCnt="0"/>
      <dgm:spPr/>
    </dgm:pt>
    <dgm:pt modelId="{E895E9ED-6E5E-44A7-B3F6-30A14C670671}" type="pres">
      <dgm:prSet presAssocID="{149778E1-D3F0-4771-A46A-2A25BE92AD40}" presName="horz2" presStyleCnt="0"/>
      <dgm:spPr/>
    </dgm:pt>
    <dgm:pt modelId="{A0181E8E-B47E-46BE-AABC-92FCC84F7AEC}" type="pres">
      <dgm:prSet presAssocID="{149778E1-D3F0-4771-A46A-2A25BE92AD40}" presName="horzSpace2" presStyleCnt="0"/>
      <dgm:spPr/>
    </dgm:pt>
    <dgm:pt modelId="{8EB12EB9-C160-4539-B071-ED939647263A}" type="pres">
      <dgm:prSet presAssocID="{149778E1-D3F0-4771-A46A-2A25BE92AD40}" presName="tx2" presStyleLbl="revTx" presStyleIdx="13" presStyleCnt="16"/>
      <dgm:spPr/>
    </dgm:pt>
    <dgm:pt modelId="{787A27FF-6D77-4C3B-991E-0A744F504B99}" type="pres">
      <dgm:prSet presAssocID="{149778E1-D3F0-4771-A46A-2A25BE92AD40}" presName="vert2" presStyleCnt="0"/>
      <dgm:spPr/>
    </dgm:pt>
    <dgm:pt modelId="{B4AD9B3A-36D7-4442-9FAB-12393845A11D}" type="pres">
      <dgm:prSet presAssocID="{149778E1-D3F0-4771-A46A-2A25BE92AD40}" presName="thinLine2b" presStyleLbl="callout" presStyleIdx="10" presStyleCnt="13"/>
      <dgm:spPr/>
    </dgm:pt>
    <dgm:pt modelId="{CA795855-679A-49B4-87AC-223FE452762C}" type="pres">
      <dgm:prSet presAssocID="{149778E1-D3F0-4771-A46A-2A25BE92AD40}" presName="vertSpace2b" presStyleCnt="0"/>
      <dgm:spPr/>
    </dgm:pt>
    <dgm:pt modelId="{949604C8-E38A-4521-985C-AA047419B2DB}" type="pres">
      <dgm:prSet presAssocID="{73DBF421-E8A5-429F-AC88-5036DF44F412}" presName="horz2" presStyleCnt="0"/>
      <dgm:spPr/>
    </dgm:pt>
    <dgm:pt modelId="{E6E9A19E-7157-414D-B5DB-804B1B9D49E7}" type="pres">
      <dgm:prSet presAssocID="{73DBF421-E8A5-429F-AC88-5036DF44F412}" presName="horzSpace2" presStyleCnt="0"/>
      <dgm:spPr/>
    </dgm:pt>
    <dgm:pt modelId="{96050ED6-BA4E-4CF2-A2C7-3CBF1B62FB4F}" type="pres">
      <dgm:prSet presAssocID="{73DBF421-E8A5-429F-AC88-5036DF44F412}" presName="tx2" presStyleLbl="revTx" presStyleIdx="14" presStyleCnt="16"/>
      <dgm:spPr/>
    </dgm:pt>
    <dgm:pt modelId="{7C53264E-4BF5-46DF-90E1-6BFCE4A98625}" type="pres">
      <dgm:prSet presAssocID="{73DBF421-E8A5-429F-AC88-5036DF44F412}" presName="vert2" presStyleCnt="0"/>
      <dgm:spPr/>
    </dgm:pt>
    <dgm:pt modelId="{9D6ABA7E-7337-4406-BD31-A4C0FB518A22}" type="pres">
      <dgm:prSet presAssocID="{73DBF421-E8A5-429F-AC88-5036DF44F412}" presName="thinLine2b" presStyleLbl="callout" presStyleIdx="11" presStyleCnt="13"/>
      <dgm:spPr/>
    </dgm:pt>
    <dgm:pt modelId="{A002CC05-5B0A-460D-BF15-5996C6DEFE71}" type="pres">
      <dgm:prSet presAssocID="{73DBF421-E8A5-429F-AC88-5036DF44F412}" presName="vertSpace2b" presStyleCnt="0"/>
      <dgm:spPr/>
    </dgm:pt>
    <dgm:pt modelId="{341D61D6-7877-46B5-B1F0-DFDED6116879}" type="pres">
      <dgm:prSet presAssocID="{6497F617-C23B-49E2-A323-14DB7576DC29}" presName="horz2" presStyleCnt="0"/>
      <dgm:spPr/>
    </dgm:pt>
    <dgm:pt modelId="{75A4FF13-4757-4242-B527-68CA7F119CA9}" type="pres">
      <dgm:prSet presAssocID="{6497F617-C23B-49E2-A323-14DB7576DC29}" presName="horzSpace2" presStyleCnt="0"/>
      <dgm:spPr/>
    </dgm:pt>
    <dgm:pt modelId="{ACCB61FD-A5FE-42B4-8565-B82D9178BEF2}" type="pres">
      <dgm:prSet presAssocID="{6497F617-C23B-49E2-A323-14DB7576DC29}" presName="tx2" presStyleLbl="revTx" presStyleIdx="15" presStyleCnt="16"/>
      <dgm:spPr/>
    </dgm:pt>
    <dgm:pt modelId="{026A1624-1AFB-459F-B1A5-14C72E6A2848}" type="pres">
      <dgm:prSet presAssocID="{6497F617-C23B-49E2-A323-14DB7576DC29}" presName="vert2" presStyleCnt="0"/>
      <dgm:spPr/>
    </dgm:pt>
    <dgm:pt modelId="{85DA843E-2C61-48C4-8267-47DDE1C9ABED}" type="pres">
      <dgm:prSet presAssocID="{6497F617-C23B-49E2-A323-14DB7576DC29}" presName="thinLine2b" presStyleLbl="callout" presStyleIdx="12" presStyleCnt="13"/>
      <dgm:spPr/>
    </dgm:pt>
    <dgm:pt modelId="{A9151633-7A99-4018-8847-F3CE93FFFE6A}" type="pres">
      <dgm:prSet presAssocID="{6497F617-C23B-49E2-A323-14DB7576DC29}" presName="vertSpace2b" presStyleCnt="0"/>
      <dgm:spPr/>
    </dgm:pt>
  </dgm:ptLst>
  <dgm:cxnLst>
    <dgm:cxn modelId="{39FC350A-6676-4012-8B90-5C900BF51046}" srcId="{EA212248-E685-44A1-9080-0786A74CCD2F}" destId="{4A18B991-7897-4D74-93C9-BDDA41BF207A}" srcOrd="1" destOrd="0" parTransId="{A106BC41-E3C0-4779-9DEE-2AE288708B8E}" sibTransId="{B8C9048F-14FC-47C7-95CB-BF7409907B74}"/>
    <dgm:cxn modelId="{46F6D425-8B15-40DE-951F-DEA7ABFB6D75}" srcId="{06545D20-A652-40CF-9065-DB001DCC76E3}" destId="{2A7D03FE-A3C4-4BE9-9045-9719C3CA6177}" srcOrd="2" destOrd="0" parTransId="{A1F1463B-BCE3-49B2-8FEA-A7A4BF3C3863}" sibTransId="{51A1FBA4-7C48-410F-8839-61EA45EA18B0}"/>
    <dgm:cxn modelId="{BCD1412B-C8FC-4159-8C2F-01EF517065B3}" srcId="{06545D20-A652-40CF-9065-DB001DCC76E3}" destId="{04DEA809-EF2E-4DB1-960E-DE8F56BB9409}" srcOrd="0" destOrd="0" parTransId="{E3544C6E-2E78-489F-B1FE-479EFD8C1509}" sibTransId="{C748644D-7289-4AEC-97F6-3B4DAC88B0A0}"/>
    <dgm:cxn modelId="{ECB6562D-878E-4390-8C23-27FEB5901A72}" srcId="{04DEA809-EF2E-4DB1-960E-DE8F56BB9409}" destId="{EE2FEEC0-534F-403D-ADD7-1EC18C034171}" srcOrd="3" destOrd="0" parTransId="{8F7136FF-3D56-4917-9E89-E74A63EBA3BA}" sibTransId="{C0236A4D-F7C6-4906-87AC-A8FBFCBA6AEE}"/>
    <dgm:cxn modelId="{1067592E-8167-481B-BC21-58CAF40F884C}" srcId="{2A7D03FE-A3C4-4BE9-9045-9719C3CA6177}" destId="{149778E1-D3F0-4771-A46A-2A25BE92AD40}" srcOrd="3" destOrd="0" parTransId="{CD99373C-2C93-46E2-BD0F-96C0FF017BC5}" sibTransId="{C742D7D6-88D1-4252-9C08-079DEA6D5729}"/>
    <dgm:cxn modelId="{E4A1EA32-7A8D-4775-BF1D-A713A0045EEF}" type="presOf" srcId="{EA212248-E685-44A1-9080-0786A74CCD2F}" destId="{001B70A6-5A02-4B14-ADD3-027986B42446}" srcOrd="0" destOrd="0" presId="urn:microsoft.com/office/officeart/2008/layout/LinedList"/>
    <dgm:cxn modelId="{8C914648-5164-4E88-84EB-34B7E6E9B748}" type="presOf" srcId="{FEE6D4B7-5342-4800-881F-73AE66D6A6D4}" destId="{A54E04DA-5050-4B4C-B147-1BE290981F84}" srcOrd="0" destOrd="0" presId="urn:microsoft.com/office/officeart/2008/layout/LinedList"/>
    <dgm:cxn modelId="{A8556671-00BC-467A-B317-1E4CCD3D4EB4}" type="presOf" srcId="{EE2FEEC0-534F-403D-ADD7-1EC18C034171}" destId="{AC2E4557-1628-417B-A80D-632C2A1FC7AF}" srcOrd="0" destOrd="0" presId="urn:microsoft.com/office/officeart/2008/layout/LinedList"/>
    <dgm:cxn modelId="{B3CC7E75-423D-45C1-89A2-64D7A431C873}" type="presOf" srcId="{2A7D03FE-A3C4-4BE9-9045-9719C3CA6177}" destId="{318E6E92-C23A-43FA-B451-AD6FD50EE488}" srcOrd="0" destOrd="0" presId="urn:microsoft.com/office/officeart/2008/layout/LinedList"/>
    <dgm:cxn modelId="{C340407C-469A-4A7F-9494-B1465F98040A}" type="presOf" srcId="{73DBF421-E8A5-429F-AC88-5036DF44F412}" destId="{96050ED6-BA4E-4CF2-A2C7-3CBF1B62FB4F}" srcOrd="0" destOrd="0" presId="urn:microsoft.com/office/officeart/2008/layout/LinedList"/>
    <dgm:cxn modelId="{2AC92083-DB6C-4D69-AEE5-199D106617D3}" srcId="{EA212248-E685-44A1-9080-0786A74CCD2F}" destId="{61C35BA3-975C-4F4E-8DD3-037279B00967}" srcOrd="0" destOrd="0" parTransId="{01140F70-CE0C-4B1E-924F-84F7E5355EC9}" sibTransId="{73DFA96D-DC68-4B54-83EF-C9E15E9E3DBA}"/>
    <dgm:cxn modelId="{3B187F87-6414-4AA1-867B-DCE3B71F737D}" srcId="{2A7D03FE-A3C4-4BE9-9045-9719C3CA6177}" destId="{6497F617-C23B-49E2-A323-14DB7576DC29}" srcOrd="5" destOrd="0" parTransId="{33273DD1-C7CD-4AB0-A1AF-B70EA5C33C03}" sibTransId="{18386C43-8A93-40F2-9E80-B764ECE42A32}"/>
    <dgm:cxn modelId="{66257F88-A65C-4632-8EA3-ADF9AAB5A34A}" type="presOf" srcId="{04DEA809-EF2E-4DB1-960E-DE8F56BB9409}" destId="{209961FD-5960-44DF-8800-C13C8353B777}" srcOrd="0" destOrd="0" presId="urn:microsoft.com/office/officeart/2008/layout/LinedList"/>
    <dgm:cxn modelId="{E61DA28C-6A43-4B9C-9C53-8B2A30D0DE45}" type="presOf" srcId="{5BBAA07F-89C9-46DA-98B6-392AB52B0C49}" destId="{1000CA08-6D0D-4F52-9F77-495AF499EF94}" srcOrd="0" destOrd="0" presId="urn:microsoft.com/office/officeart/2008/layout/LinedList"/>
    <dgm:cxn modelId="{EB90FB8F-2723-4F8F-98F2-FCF4CBED3A06}" srcId="{2A7D03FE-A3C4-4BE9-9045-9719C3CA6177}" destId="{13643E70-2A00-41CA-87C0-BDA4ADB4D55B}" srcOrd="1" destOrd="0" parTransId="{CAF5DC66-2C37-48DC-8077-3A8388A2E97D}" sibTransId="{D90A1D9B-DD1A-4CAA-B919-CBD4BF5B33E8}"/>
    <dgm:cxn modelId="{5CAF2299-E132-4598-AE4E-873C2684A221}" srcId="{04DEA809-EF2E-4DB1-960E-DE8F56BB9409}" destId="{3BD4662B-4209-4185-879E-4BC89CE31D44}" srcOrd="1" destOrd="0" parTransId="{EE3022B7-4FD3-4363-852F-D78AB04B8EB0}" sibTransId="{D9D1FE1D-600A-4502-AD95-087661BC4B80}"/>
    <dgm:cxn modelId="{77DBE49F-3530-48A9-B8CB-16D9732055C1}" type="presOf" srcId="{5C86F7DF-C80F-4355-B6C5-3815C2BAFAC4}" destId="{4188704D-F239-4F28-AC2D-8CFBA509187F}" srcOrd="0" destOrd="0" presId="urn:microsoft.com/office/officeart/2008/layout/LinedList"/>
    <dgm:cxn modelId="{638789A1-06A5-4C6D-AE7E-624C1EBC10C3}" srcId="{2A7D03FE-A3C4-4BE9-9045-9719C3CA6177}" destId="{73DBF421-E8A5-429F-AC88-5036DF44F412}" srcOrd="4" destOrd="0" parTransId="{A0455019-B9A1-4359-B272-283DB6CA5BCE}" sibTransId="{EB686EDB-57D0-4044-9161-F6D8071627E0}"/>
    <dgm:cxn modelId="{0D7C54A4-85E5-4095-BC62-32ACF9177419}" type="presOf" srcId="{F39C0705-552C-411D-BB4A-9DB5CD525487}" destId="{54A0FDED-28A9-4835-8530-8FD2AB5DDC66}" srcOrd="0" destOrd="0" presId="urn:microsoft.com/office/officeart/2008/layout/LinedList"/>
    <dgm:cxn modelId="{75B67DAD-4CC7-4925-A0C5-1CA73E35F973}" srcId="{EA212248-E685-44A1-9080-0786A74CCD2F}" destId="{5C86F7DF-C80F-4355-B6C5-3815C2BAFAC4}" srcOrd="2" destOrd="0" parTransId="{ECD9A6B4-6EFF-4786-BBF6-7B5B03E67533}" sibTransId="{BBEEB858-1C02-494F-9FC8-0ECFC19AED51}"/>
    <dgm:cxn modelId="{5F5548C0-066D-4BE0-BFA9-47C06EBF2C71}" srcId="{04DEA809-EF2E-4DB1-960E-DE8F56BB9409}" destId="{F39C0705-552C-411D-BB4A-9DB5CD525487}" srcOrd="0" destOrd="0" parTransId="{C9E72AD5-8451-444F-B50E-49119240A7D7}" sibTransId="{1E95E926-9662-4958-B918-A83B0C533171}"/>
    <dgm:cxn modelId="{58786CCB-E6EB-45A9-BA7C-76AC83958C57}" srcId="{04DEA809-EF2E-4DB1-960E-DE8F56BB9409}" destId="{5BBAA07F-89C9-46DA-98B6-392AB52B0C49}" srcOrd="2" destOrd="0" parTransId="{324F551A-C382-4CAE-8DE4-E7323CD953F7}" sibTransId="{B8ED66AE-8731-4570-852B-F1A476AF2F4E}"/>
    <dgm:cxn modelId="{E6B11DCF-7E0B-4D62-A19D-0C17B702D844}" type="presOf" srcId="{13643E70-2A00-41CA-87C0-BDA4ADB4D55B}" destId="{40337103-459F-4FD8-89AD-9B62B59BB5FD}" srcOrd="0" destOrd="0" presId="urn:microsoft.com/office/officeart/2008/layout/LinedList"/>
    <dgm:cxn modelId="{F0B41FD5-6A13-483F-BD4E-0D5D6F3DFFC4}" type="presOf" srcId="{4A18B991-7897-4D74-93C9-BDDA41BF207A}" destId="{C1B7121F-BE80-4EEA-BFC3-0FF2669B6007}" srcOrd="0" destOrd="0" presId="urn:microsoft.com/office/officeart/2008/layout/LinedList"/>
    <dgm:cxn modelId="{1F0A70DA-4DC6-419D-B165-FD4798F3B0B3}" type="presOf" srcId="{149778E1-D3F0-4771-A46A-2A25BE92AD40}" destId="{8EB12EB9-C160-4539-B071-ED939647263A}" srcOrd="0" destOrd="0" presId="urn:microsoft.com/office/officeart/2008/layout/LinedList"/>
    <dgm:cxn modelId="{A3DA5BDD-23A6-4EE8-9098-2E7D3D4C3053}" type="presOf" srcId="{6497F617-C23B-49E2-A323-14DB7576DC29}" destId="{ACCB61FD-A5FE-42B4-8565-B82D9178BEF2}" srcOrd="0" destOrd="0" presId="urn:microsoft.com/office/officeart/2008/layout/LinedList"/>
    <dgm:cxn modelId="{21FBCDE6-CE79-463A-B4B4-A6E58D000141}" type="presOf" srcId="{61C35BA3-975C-4F4E-8DD3-037279B00967}" destId="{ACF1D08B-D876-426D-873C-D7DB2A3847C8}" srcOrd="0" destOrd="0" presId="urn:microsoft.com/office/officeart/2008/layout/LinedList"/>
    <dgm:cxn modelId="{AD42B1EF-5FAD-4114-932B-F7BE16CAB63E}" srcId="{06545D20-A652-40CF-9065-DB001DCC76E3}" destId="{EA212248-E685-44A1-9080-0786A74CCD2F}" srcOrd="1" destOrd="0" parTransId="{719AD3FC-83CA-40F4-8041-FB95CC9ED537}" sibTransId="{3893CD44-A51E-462A-A67F-3C28DFA00F4D}"/>
    <dgm:cxn modelId="{2399C8EF-224E-46D6-9A99-FA586A6F6227}" srcId="{2A7D03FE-A3C4-4BE9-9045-9719C3CA6177}" destId="{FEE6D4B7-5342-4800-881F-73AE66D6A6D4}" srcOrd="0" destOrd="0" parTransId="{4D2E1A7F-AEDD-40FB-91FB-96675D998ECD}" sibTransId="{DE9117EF-CD21-4652-93B5-2D5E1BDC754F}"/>
    <dgm:cxn modelId="{3C7612F4-64F7-4FB9-9AFE-B22642867970}" srcId="{2A7D03FE-A3C4-4BE9-9045-9719C3CA6177}" destId="{E7B49247-DC9C-40F3-BADB-E652F074FF51}" srcOrd="2" destOrd="0" parTransId="{81CB5545-2922-466D-9190-B94FECE6AA17}" sibTransId="{E3460755-DE5F-4145-AF1B-6771D0091068}"/>
    <dgm:cxn modelId="{843268FA-06D2-40E3-8EE2-12CD3CE48E01}" type="presOf" srcId="{06545D20-A652-40CF-9065-DB001DCC76E3}" destId="{2E01CB84-DD49-4B84-BE20-24DA0CF0F71B}" srcOrd="0" destOrd="0" presId="urn:microsoft.com/office/officeart/2008/layout/LinedList"/>
    <dgm:cxn modelId="{960EC7FA-20A2-4722-8495-DEE45A363291}" type="presOf" srcId="{E7B49247-DC9C-40F3-BADB-E652F074FF51}" destId="{F868F8FA-A9EE-4C7B-9E3F-3D9C09E5B4C2}" srcOrd="0" destOrd="0" presId="urn:microsoft.com/office/officeart/2008/layout/LinedList"/>
    <dgm:cxn modelId="{5E1568FC-7685-4DA1-9F94-D316172A0DE9}" type="presOf" srcId="{3BD4662B-4209-4185-879E-4BC89CE31D44}" destId="{89F8AA3A-24C6-4A2D-8572-D045682BB8F2}" srcOrd="0" destOrd="0" presId="urn:microsoft.com/office/officeart/2008/layout/LinedList"/>
    <dgm:cxn modelId="{A95FD83F-0206-4298-899E-3649E990EB55}" type="presParOf" srcId="{2E01CB84-DD49-4B84-BE20-24DA0CF0F71B}" destId="{BF1AD1A9-3153-4222-9797-3616530767DE}" srcOrd="0" destOrd="0" presId="urn:microsoft.com/office/officeart/2008/layout/LinedList"/>
    <dgm:cxn modelId="{C3D03FB1-DEA6-4E60-AC9F-89BC116451DF}" type="presParOf" srcId="{2E01CB84-DD49-4B84-BE20-24DA0CF0F71B}" destId="{928202BB-5199-4321-A897-EECEFDA5C75E}" srcOrd="1" destOrd="0" presId="urn:microsoft.com/office/officeart/2008/layout/LinedList"/>
    <dgm:cxn modelId="{6C7D5121-B291-4C54-B7CE-196DC097CEA6}" type="presParOf" srcId="{928202BB-5199-4321-A897-EECEFDA5C75E}" destId="{209961FD-5960-44DF-8800-C13C8353B777}" srcOrd="0" destOrd="0" presId="urn:microsoft.com/office/officeart/2008/layout/LinedList"/>
    <dgm:cxn modelId="{9221F0D7-2DDA-4B4A-8984-16BCD0A1A449}" type="presParOf" srcId="{928202BB-5199-4321-A897-EECEFDA5C75E}" destId="{0F37CB64-103A-43C8-B521-B45FDB96C470}" srcOrd="1" destOrd="0" presId="urn:microsoft.com/office/officeart/2008/layout/LinedList"/>
    <dgm:cxn modelId="{3A1918D3-38F2-4CFC-9A72-F0D9365A0FCC}" type="presParOf" srcId="{0F37CB64-103A-43C8-B521-B45FDB96C470}" destId="{88F4CDCF-9736-43DF-ADA7-317607305BFC}" srcOrd="0" destOrd="0" presId="urn:microsoft.com/office/officeart/2008/layout/LinedList"/>
    <dgm:cxn modelId="{D42411DE-DF8A-4CF1-8E2B-21EF014740BE}" type="presParOf" srcId="{0F37CB64-103A-43C8-B521-B45FDB96C470}" destId="{F130F39E-9D70-42FC-8D54-F1702D321825}" srcOrd="1" destOrd="0" presId="urn:microsoft.com/office/officeart/2008/layout/LinedList"/>
    <dgm:cxn modelId="{D6E09FB2-F5A0-4626-BE98-33DAC94923B6}" type="presParOf" srcId="{F130F39E-9D70-42FC-8D54-F1702D321825}" destId="{F399EA7B-ACC4-46A6-8F83-CCD8891F0F26}" srcOrd="0" destOrd="0" presId="urn:microsoft.com/office/officeart/2008/layout/LinedList"/>
    <dgm:cxn modelId="{28E697AA-DA10-445B-9359-FA611D2479D1}" type="presParOf" srcId="{F130F39E-9D70-42FC-8D54-F1702D321825}" destId="{54A0FDED-28A9-4835-8530-8FD2AB5DDC66}" srcOrd="1" destOrd="0" presId="urn:microsoft.com/office/officeart/2008/layout/LinedList"/>
    <dgm:cxn modelId="{ED492A1F-67B6-4E22-B9E8-DAFA49249D25}" type="presParOf" srcId="{F130F39E-9D70-42FC-8D54-F1702D321825}" destId="{149BF2CB-10FE-4D71-9CC5-E4D2F9ABB49A}" srcOrd="2" destOrd="0" presId="urn:microsoft.com/office/officeart/2008/layout/LinedList"/>
    <dgm:cxn modelId="{2A1FB310-281A-4552-9FC1-1CBA59B02499}" type="presParOf" srcId="{0F37CB64-103A-43C8-B521-B45FDB96C470}" destId="{5F00D301-B7F7-4BB9-B4A0-0881D940B2D8}" srcOrd="2" destOrd="0" presId="urn:microsoft.com/office/officeart/2008/layout/LinedList"/>
    <dgm:cxn modelId="{DF468B6B-FE2D-4C55-BDA8-4186287F89CD}" type="presParOf" srcId="{0F37CB64-103A-43C8-B521-B45FDB96C470}" destId="{9CA41A9B-F92F-42B0-81FD-9CC0B4127995}" srcOrd="3" destOrd="0" presId="urn:microsoft.com/office/officeart/2008/layout/LinedList"/>
    <dgm:cxn modelId="{507DD679-FF28-4FD5-A377-892773B7206E}" type="presParOf" srcId="{0F37CB64-103A-43C8-B521-B45FDB96C470}" destId="{D7FA7247-BF04-4A00-9473-607377E81822}" srcOrd="4" destOrd="0" presId="urn:microsoft.com/office/officeart/2008/layout/LinedList"/>
    <dgm:cxn modelId="{8F53F5B5-FF5F-49B8-B593-EFA84D63BD59}" type="presParOf" srcId="{D7FA7247-BF04-4A00-9473-607377E81822}" destId="{32E80525-DC48-46CC-B28F-41D83C994851}" srcOrd="0" destOrd="0" presId="urn:microsoft.com/office/officeart/2008/layout/LinedList"/>
    <dgm:cxn modelId="{79448B7E-7A82-4C34-81C5-975BF6BE4B25}" type="presParOf" srcId="{D7FA7247-BF04-4A00-9473-607377E81822}" destId="{89F8AA3A-24C6-4A2D-8572-D045682BB8F2}" srcOrd="1" destOrd="0" presId="urn:microsoft.com/office/officeart/2008/layout/LinedList"/>
    <dgm:cxn modelId="{72B13281-1C86-4681-B255-794D6BAFB905}" type="presParOf" srcId="{D7FA7247-BF04-4A00-9473-607377E81822}" destId="{A85C0E28-8F1C-4CA9-BBA8-FB5520C9CD13}" srcOrd="2" destOrd="0" presId="urn:microsoft.com/office/officeart/2008/layout/LinedList"/>
    <dgm:cxn modelId="{1C74A585-8A6B-4B49-8375-1831701D1978}" type="presParOf" srcId="{0F37CB64-103A-43C8-B521-B45FDB96C470}" destId="{A8585C1D-BB07-4E21-9735-2681AC44A4BD}" srcOrd="5" destOrd="0" presId="urn:microsoft.com/office/officeart/2008/layout/LinedList"/>
    <dgm:cxn modelId="{9D78A42F-6D9D-4F0E-9774-3794F8806B5B}" type="presParOf" srcId="{0F37CB64-103A-43C8-B521-B45FDB96C470}" destId="{56D99C0D-4420-47BF-B563-9DD61E1CEEE9}" srcOrd="6" destOrd="0" presId="urn:microsoft.com/office/officeart/2008/layout/LinedList"/>
    <dgm:cxn modelId="{FF590773-2A67-42BF-B4FD-8DED8733BE93}" type="presParOf" srcId="{0F37CB64-103A-43C8-B521-B45FDB96C470}" destId="{B01C6857-D57C-446A-80FB-6CC63267DED4}" srcOrd="7" destOrd="0" presId="urn:microsoft.com/office/officeart/2008/layout/LinedList"/>
    <dgm:cxn modelId="{84BCC87E-FCD0-4226-A318-692185BC4794}" type="presParOf" srcId="{B01C6857-D57C-446A-80FB-6CC63267DED4}" destId="{E6C53320-09F9-40EC-97AB-9A9D8A49F3DC}" srcOrd="0" destOrd="0" presId="urn:microsoft.com/office/officeart/2008/layout/LinedList"/>
    <dgm:cxn modelId="{2D6290B0-CFB0-4AA8-955B-21D1FDCC5C53}" type="presParOf" srcId="{B01C6857-D57C-446A-80FB-6CC63267DED4}" destId="{1000CA08-6D0D-4F52-9F77-495AF499EF94}" srcOrd="1" destOrd="0" presId="urn:microsoft.com/office/officeart/2008/layout/LinedList"/>
    <dgm:cxn modelId="{9FF98225-D5C8-4228-9D28-5D0CCEACFC56}" type="presParOf" srcId="{B01C6857-D57C-446A-80FB-6CC63267DED4}" destId="{CF68BE43-B021-451D-9483-90D384F132AD}" srcOrd="2" destOrd="0" presId="urn:microsoft.com/office/officeart/2008/layout/LinedList"/>
    <dgm:cxn modelId="{C6CA625D-0C31-4019-B514-F75AD8E96D20}" type="presParOf" srcId="{0F37CB64-103A-43C8-B521-B45FDB96C470}" destId="{0734319F-3794-43EE-9606-FA1CEFF80191}" srcOrd="8" destOrd="0" presId="urn:microsoft.com/office/officeart/2008/layout/LinedList"/>
    <dgm:cxn modelId="{166B3311-B379-4568-B198-8A793112CCF7}" type="presParOf" srcId="{0F37CB64-103A-43C8-B521-B45FDB96C470}" destId="{D02A764A-6796-4A99-AB1B-09A5D1E87EC4}" srcOrd="9" destOrd="0" presId="urn:microsoft.com/office/officeart/2008/layout/LinedList"/>
    <dgm:cxn modelId="{AA622D4A-852B-4AD0-AECF-EE1BF9706C67}" type="presParOf" srcId="{0F37CB64-103A-43C8-B521-B45FDB96C470}" destId="{947B120D-F78E-4225-8197-982302613FAC}" srcOrd="10" destOrd="0" presId="urn:microsoft.com/office/officeart/2008/layout/LinedList"/>
    <dgm:cxn modelId="{73316C7B-DEAC-499C-A58E-07FB3803542A}" type="presParOf" srcId="{947B120D-F78E-4225-8197-982302613FAC}" destId="{4BCA7B7D-0990-45D1-AC6C-F2E7831DB1D7}" srcOrd="0" destOrd="0" presId="urn:microsoft.com/office/officeart/2008/layout/LinedList"/>
    <dgm:cxn modelId="{70D1C6E5-B28F-4866-ABB6-8FD508B84B2C}" type="presParOf" srcId="{947B120D-F78E-4225-8197-982302613FAC}" destId="{AC2E4557-1628-417B-A80D-632C2A1FC7AF}" srcOrd="1" destOrd="0" presId="urn:microsoft.com/office/officeart/2008/layout/LinedList"/>
    <dgm:cxn modelId="{292B6720-6F5C-4B20-90C6-7593A6E12922}" type="presParOf" srcId="{947B120D-F78E-4225-8197-982302613FAC}" destId="{5C47FFE4-B5E7-479F-8276-084FC1B28AA7}" srcOrd="2" destOrd="0" presId="urn:microsoft.com/office/officeart/2008/layout/LinedList"/>
    <dgm:cxn modelId="{58B27483-B32F-4460-891B-68E353B389BF}" type="presParOf" srcId="{0F37CB64-103A-43C8-B521-B45FDB96C470}" destId="{775A7725-8B1F-47EB-ACD4-3DAB64D2F6D9}" srcOrd="11" destOrd="0" presId="urn:microsoft.com/office/officeart/2008/layout/LinedList"/>
    <dgm:cxn modelId="{6BB761FE-D2F5-4BBD-85BB-2CAD44A1CE5D}" type="presParOf" srcId="{0F37CB64-103A-43C8-B521-B45FDB96C470}" destId="{3367C8F1-6B0A-46EE-A591-161F8E945594}" srcOrd="12" destOrd="0" presId="urn:microsoft.com/office/officeart/2008/layout/LinedList"/>
    <dgm:cxn modelId="{9AA41992-3624-44D4-A494-D1E2DF910305}" type="presParOf" srcId="{2E01CB84-DD49-4B84-BE20-24DA0CF0F71B}" destId="{2E4E13D4-7663-4A88-A66A-EF66D75955A9}" srcOrd="2" destOrd="0" presId="urn:microsoft.com/office/officeart/2008/layout/LinedList"/>
    <dgm:cxn modelId="{8381E2D1-DD61-463C-9441-7DA356FB890D}" type="presParOf" srcId="{2E01CB84-DD49-4B84-BE20-24DA0CF0F71B}" destId="{E287A590-CAAE-4268-81AE-B0567CCE7886}" srcOrd="3" destOrd="0" presId="urn:microsoft.com/office/officeart/2008/layout/LinedList"/>
    <dgm:cxn modelId="{EF49D236-65FA-474C-B087-01B6DA5EA7EF}" type="presParOf" srcId="{E287A590-CAAE-4268-81AE-B0567CCE7886}" destId="{001B70A6-5A02-4B14-ADD3-027986B42446}" srcOrd="0" destOrd="0" presId="urn:microsoft.com/office/officeart/2008/layout/LinedList"/>
    <dgm:cxn modelId="{46A3C470-85B1-4DE5-BA45-5A59E1F42BB4}" type="presParOf" srcId="{E287A590-CAAE-4268-81AE-B0567CCE7886}" destId="{CC2D5DB8-E240-44E7-BDBD-28F211D9241B}" srcOrd="1" destOrd="0" presId="urn:microsoft.com/office/officeart/2008/layout/LinedList"/>
    <dgm:cxn modelId="{30A89971-F143-4AFF-81A6-CD4CA645367A}" type="presParOf" srcId="{CC2D5DB8-E240-44E7-BDBD-28F211D9241B}" destId="{3098533D-39D7-4E2C-ACDF-D15B7819C6DC}" srcOrd="0" destOrd="0" presId="urn:microsoft.com/office/officeart/2008/layout/LinedList"/>
    <dgm:cxn modelId="{47F7AC39-C16C-4A75-B4A3-9472A69FCEB8}" type="presParOf" srcId="{CC2D5DB8-E240-44E7-BDBD-28F211D9241B}" destId="{382E91B0-7B8A-4C37-96B0-2C7EF70614E3}" srcOrd="1" destOrd="0" presId="urn:microsoft.com/office/officeart/2008/layout/LinedList"/>
    <dgm:cxn modelId="{12E9C47A-88F8-42F1-8502-D943A44DA6E0}" type="presParOf" srcId="{382E91B0-7B8A-4C37-96B0-2C7EF70614E3}" destId="{161451D5-B5A7-44CD-8710-5B5779A48A1B}" srcOrd="0" destOrd="0" presId="urn:microsoft.com/office/officeart/2008/layout/LinedList"/>
    <dgm:cxn modelId="{BAA99C5C-FB5C-4CC9-8D0B-332E246162A5}" type="presParOf" srcId="{382E91B0-7B8A-4C37-96B0-2C7EF70614E3}" destId="{ACF1D08B-D876-426D-873C-D7DB2A3847C8}" srcOrd="1" destOrd="0" presId="urn:microsoft.com/office/officeart/2008/layout/LinedList"/>
    <dgm:cxn modelId="{1441595F-FC37-4ACF-9C1D-5C079BEAD317}" type="presParOf" srcId="{382E91B0-7B8A-4C37-96B0-2C7EF70614E3}" destId="{1DEF318B-BCED-4017-B941-83AF5A482682}" srcOrd="2" destOrd="0" presId="urn:microsoft.com/office/officeart/2008/layout/LinedList"/>
    <dgm:cxn modelId="{C375507C-90E2-405F-A771-D9F3B78EEAFD}" type="presParOf" srcId="{CC2D5DB8-E240-44E7-BDBD-28F211D9241B}" destId="{7AA517EA-FA12-4375-BC3C-1CB68055D7AD}" srcOrd="2" destOrd="0" presId="urn:microsoft.com/office/officeart/2008/layout/LinedList"/>
    <dgm:cxn modelId="{5561758D-23E0-4376-A88D-2BAE4CC685F8}" type="presParOf" srcId="{CC2D5DB8-E240-44E7-BDBD-28F211D9241B}" destId="{99293593-3F78-4FD3-BC80-73204A1C671D}" srcOrd="3" destOrd="0" presId="urn:microsoft.com/office/officeart/2008/layout/LinedList"/>
    <dgm:cxn modelId="{B3F0B3EA-3397-46FF-A73A-20F2300996C6}" type="presParOf" srcId="{CC2D5DB8-E240-44E7-BDBD-28F211D9241B}" destId="{B8D89173-AE58-4358-9C87-5F0A08C4CFA6}" srcOrd="4" destOrd="0" presId="urn:microsoft.com/office/officeart/2008/layout/LinedList"/>
    <dgm:cxn modelId="{7EACA84E-76EC-4122-94B4-7D1F6A81C73E}" type="presParOf" srcId="{B8D89173-AE58-4358-9C87-5F0A08C4CFA6}" destId="{31A44CC6-D472-4653-A839-40E5EE5656E6}" srcOrd="0" destOrd="0" presId="urn:microsoft.com/office/officeart/2008/layout/LinedList"/>
    <dgm:cxn modelId="{331E4CA5-6D99-4766-BC76-CC41F79F7D73}" type="presParOf" srcId="{B8D89173-AE58-4358-9C87-5F0A08C4CFA6}" destId="{C1B7121F-BE80-4EEA-BFC3-0FF2669B6007}" srcOrd="1" destOrd="0" presId="urn:microsoft.com/office/officeart/2008/layout/LinedList"/>
    <dgm:cxn modelId="{092D5734-D7D2-4A0E-954B-961226D98F7A}" type="presParOf" srcId="{B8D89173-AE58-4358-9C87-5F0A08C4CFA6}" destId="{2C7EAFA7-B27A-4005-9E90-2AB6A27465D9}" srcOrd="2" destOrd="0" presId="urn:microsoft.com/office/officeart/2008/layout/LinedList"/>
    <dgm:cxn modelId="{D560DC91-9D7B-430A-84E1-59EC2A3A0445}" type="presParOf" srcId="{CC2D5DB8-E240-44E7-BDBD-28F211D9241B}" destId="{144DD9EE-8956-4365-90CA-D60D1A59555F}" srcOrd="5" destOrd="0" presId="urn:microsoft.com/office/officeart/2008/layout/LinedList"/>
    <dgm:cxn modelId="{7932CAEA-6848-408E-952E-F088EF56480D}" type="presParOf" srcId="{CC2D5DB8-E240-44E7-BDBD-28F211D9241B}" destId="{9FEF38F3-FF3A-4A2C-9FEC-753265D3CE04}" srcOrd="6" destOrd="0" presId="urn:microsoft.com/office/officeart/2008/layout/LinedList"/>
    <dgm:cxn modelId="{31765453-1E0D-4D57-B644-05D42602B7C9}" type="presParOf" srcId="{CC2D5DB8-E240-44E7-BDBD-28F211D9241B}" destId="{0E620878-159F-4AD4-B4F3-C057ABB3F4B4}" srcOrd="7" destOrd="0" presId="urn:microsoft.com/office/officeart/2008/layout/LinedList"/>
    <dgm:cxn modelId="{30FE8F08-7BA0-4436-8DBC-630016E9FE56}" type="presParOf" srcId="{0E620878-159F-4AD4-B4F3-C057ABB3F4B4}" destId="{1A7E6526-9EA2-49BE-817B-329AD480FAC2}" srcOrd="0" destOrd="0" presId="urn:microsoft.com/office/officeart/2008/layout/LinedList"/>
    <dgm:cxn modelId="{135C90FD-EDE0-45B5-8B8D-D2040C683FF6}" type="presParOf" srcId="{0E620878-159F-4AD4-B4F3-C057ABB3F4B4}" destId="{4188704D-F239-4F28-AC2D-8CFBA509187F}" srcOrd="1" destOrd="0" presId="urn:microsoft.com/office/officeart/2008/layout/LinedList"/>
    <dgm:cxn modelId="{71CDA9CE-C5E7-4343-896F-C6E3F3DE1549}" type="presParOf" srcId="{0E620878-159F-4AD4-B4F3-C057ABB3F4B4}" destId="{203F7B61-4C22-4D2F-8B2A-B784C6B57968}" srcOrd="2" destOrd="0" presId="urn:microsoft.com/office/officeart/2008/layout/LinedList"/>
    <dgm:cxn modelId="{6C308C76-7B0B-4AE3-B10C-B1AC2E9435DF}" type="presParOf" srcId="{CC2D5DB8-E240-44E7-BDBD-28F211D9241B}" destId="{953C301C-02E2-48EA-A172-8F794F08ADFE}" srcOrd="8" destOrd="0" presId="urn:microsoft.com/office/officeart/2008/layout/LinedList"/>
    <dgm:cxn modelId="{023F51AE-70B1-4AFA-8EAB-79477FD0699E}" type="presParOf" srcId="{CC2D5DB8-E240-44E7-BDBD-28F211D9241B}" destId="{FD557CDC-6976-45EB-BDC4-AFDD5A5F107D}" srcOrd="9" destOrd="0" presId="urn:microsoft.com/office/officeart/2008/layout/LinedList"/>
    <dgm:cxn modelId="{29F81C7A-ACB8-428A-AA81-291B1CB9954D}" type="presParOf" srcId="{2E01CB84-DD49-4B84-BE20-24DA0CF0F71B}" destId="{6A2F3014-ECDF-4D6E-B948-6994DFC525DD}" srcOrd="4" destOrd="0" presId="urn:microsoft.com/office/officeart/2008/layout/LinedList"/>
    <dgm:cxn modelId="{5B8EFF62-ABF8-43AD-B7F2-DCB36C2E53BD}" type="presParOf" srcId="{2E01CB84-DD49-4B84-BE20-24DA0CF0F71B}" destId="{B8875C62-E086-4BB7-B589-0061FC2CB7FB}" srcOrd="5" destOrd="0" presId="urn:microsoft.com/office/officeart/2008/layout/LinedList"/>
    <dgm:cxn modelId="{E14074A0-2B04-4E1F-8D02-9762AC89512A}" type="presParOf" srcId="{B8875C62-E086-4BB7-B589-0061FC2CB7FB}" destId="{318E6E92-C23A-43FA-B451-AD6FD50EE488}" srcOrd="0" destOrd="0" presId="urn:microsoft.com/office/officeart/2008/layout/LinedList"/>
    <dgm:cxn modelId="{260B6410-336D-4177-9282-30935649A53D}" type="presParOf" srcId="{B8875C62-E086-4BB7-B589-0061FC2CB7FB}" destId="{3588D99E-449D-462C-9E06-DAF2EC4D54FB}" srcOrd="1" destOrd="0" presId="urn:microsoft.com/office/officeart/2008/layout/LinedList"/>
    <dgm:cxn modelId="{90A6FB1F-36EE-4A36-AC77-731F7EEFCB72}" type="presParOf" srcId="{3588D99E-449D-462C-9E06-DAF2EC4D54FB}" destId="{86C395A8-81AC-426F-831C-1A4750B1E000}" srcOrd="0" destOrd="0" presId="urn:microsoft.com/office/officeart/2008/layout/LinedList"/>
    <dgm:cxn modelId="{D8BACAD4-280C-44FB-A649-DD94413CDA77}" type="presParOf" srcId="{3588D99E-449D-462C-9E06-DAF2EC4D54FB}" destId="{B2863679-E2F4-43D8-8D04-0A91E9BD0750}" srcOrd="1" destOrd="0" presId="urn:microsoft.com/office/officeart/2008/layout/LinedList"/>
    <dgm:cxn modelId="{A9847B65-7B0D-414F-A795-429B4140DD97}" type="presParOf" srcId="{B2863679-E2F4-43D8-8D04-0A91E9BD0750}" destId="{03B40BBD-E5B2-41CC-B330-A4A3F2CF9344}" srcOrd="0" destOrd="0" presId="urn:microsoft.com/office/officeart/2008/layout/LinedList"/>
    <dgm:cxn modelId="{BFDBE468-E0C8-4E1A-BF55-63E58AE755EB}" type="presParOf" srcId="{B2863679-E2F4-43D8-8D04-0A91E9BD0750}" destId="{A54E04DA-5050-4B4C-B147-1BE290981F84}" srcOrd="1" destOrd="0" presId="urn:microsoft.com/office/officeart/2008/layout/LinedList"/>
    <dgm:cxn modelId="{A4DA7202-1109-4703-99AB-97591BC8C4F1}" type="presParOf" srcId="{B2863679-E2F4-43D8-8D04-0A91E9BD0750}" destId="{066D458F-F28D-416D-9E67-8E5EF815E7AA}" srcOrd="2" destOrd="0" presId="urn:microsoft.com/office/officeart/2008/layout/LinedList"/>
    <dgm:cxn modelId="{E58CF254-F373-4F2D-BFE9-0CDDA03D8B6E}" type="presParOf" srcId="{3588D99E-449D-462C-9E06-DAF2EC4D54FB}" destId="{70A707BF-15E1-4925-BA66-4410A7F493EC}" srcOrd="2" destOrd="0" presId="urn:microsoft.com/office/officeart/2008/layout/LinedList"/>
    <dgm:cxn modelId="{EE9652A6-EEE4-44B1-882D-B0017CD759DB}" type="presParOf" srcId="{3588D99E-449D-462C-9E06-DAF2EC4D54FB}" destId="{9DCDB8A4-17E4-40F6-8D75-941A3F4F38F4}" srcOrd="3" destOrd="0" presId="urn:microsoft.com/office/officeart/2008/layout/LinedList"/>
    <dgm:cxn modelId="{0BF0E8F8-E281-4A1E-A07F-1B72783655E8}" type="presParOf" srcId="{3588D99E-449D-462C-9E06-DAF2EC4D54FB}" destId="{E3D60D5A-822F-476C-ABCE-9AB312AA7A2F}" srcOrd="4" destOrd="0" presId="urn:microsoft.com/office/officeart/2008/layout/LinedList"/>
    <dgm:cxn modelId="{2C8F7544-4358-4065-A806-0F43AE086F40}" type="presParOf" srcId="{E3D60D5A-822F-476C-ABCE-9AB312AA7A2F}" destId="{635E7BA0-57F7-4FCC-84BF-FDC968E48333}" srcOrd="0" destOrd="0" presId="urn:microsoft.com/office/officeart/2008/layout/LinedList"/>
    <dgm:cxn modelId="{6D161C17-4B38-49CB-B1ED-E560EEC61C70}" type="presParOf" srcId="{E3D60D5A-822F-476C-ABCE-9AB312AA7A2F}" destId="{40337103-459F-4FD8-89AD-9B62B59BB5FD}" srcOrd="1" destOrd="0" presId="urn:microsoft.com/office/officeart/2008/layout/LinedList"/>
    <dgm:cxn modelId="{17FDCA10-6F92-4FC7-8715-0F133A98B004}" type="presParOf" srcId="{E3D60D5A-822F-476C-ABCE-9AB312AA7A2F}" destId="{DCC754B3-8DAF-46A4-A426-75AEC41613DF}" srcOrd="2" destOrd="0" presId="urn:microsoft.com/office/officeart/2008/layout/LinedList"/>
    <dgm:cxn modelId="{1EE06DB2-AEB3-4F9E-B804-238C4B79A166}" type="presParOf" srcId="{3588D99E-449D-462C-9E06-DAF2EC4D54FB}" destId="{1A19AB8C-81EB-449C-953A-41261630F14C}" srcOrd="5" destOrd="0" presId="urn:microsoft.com/office/officeart/2008/layout/LinedList"/>
    <dgm:cxn modelId="{66AB7399-9422-49EC-B0B5-D382260CB162}" type="presParOf" srcId="{3588D99E-449D-462C-9E06-DAF2EC4D54FB}" destId="{38ADDA05-5905-4348-9471-A92ED03B42E7}" srcOrd="6" destOrd="0" presId="urn:microsoft.com/office/officeart/2008/layout/LinedList"/>
    <dgm:cxn modelId="{0E7BBAD0-00C2-41A4-B35B-295EA5D76D98}" type="presParOf" srcId="{3588D99E-449D-462C-9E06-DAF2EC4D54FB}" destId="{0596BB3E-416F-4371-9C82-36855EF01243}" srcOrd="7" destOrd="0" presId="urn:microsoft.com/office/officeart/2008/layout/LinedList"/>
    <dgm:cxn modelId="{0C5BD376-C8BD-4A13-AC00-7F040042037E}" type="presParOf" srcId="{0596BB3E-416F-4371-9C82-36855EF01243}" destId="{5D5EB490-B607-41EE-B61E-CEEB6F4993C3}" srcOrd="0" destOrd="0" presId="urn:microsoft.com/office/officeart/2008/layout/LinedList"/>
    <dgm:cxn modelId="{05AA5354-CB7B-4875-9E28-B643C1499DD8}" type="presParOf" srcId="{0596BB3E-416F-4371-9C82-36855EF01243}" destId="{F868F8FA-A9EE-4C7B-9E3F-3D9C09E5B4C2}" srcOrd="1" destOrd="0" presId="urn:microsoft.com/office/officeart/2008/layout/LinedList"/>
    <dgm:cxn modelId="{C49CFAF2-581E-4EE6-8772-B87559CE19F6}" type="presParOf" srcId="{0596BB3E-416F-4371-9C82-36855EF01243}" destId="{E55BFC4A-46FF-438E-B741-E7F36447F122}" srcOrd="2" destOrd="0" presId="urn:microsoft.com/office/officeart/2008/layout/LinedList"/>
    <dgm:cxn modelId="{9159C950-7033-46D7-8B97-85B0EDFFF30A}" type="presParOf" srcId="{3588D99E-449D-462C-9E06-DAF2EC4D54FB}" destId="{6C240B55-BB9B-460E-A924-FCAB7065600F}" srcOrd="8" destOrd="0" presId="urn:microsoft.com/office/officeart/2008/layout/LinedList"/>
    <dgm:cxn modelId="{3D1BE0B8-E72E-4850-B6FC-2823C3969B3B}" type="presParOf" srcId="{3588D99E-449D-462C-9E06-DAF2EC4D54FB}" destId="{30F85C4C-6900-434D-AC16-61C8B4041B9B}" srcOrd="9" destOrd="0" presId="urn:microsoft.com/office/officeart/2008/layout/LinedList"/>
    <dgm:cxn modelId="{4F06222B-80D3-44DB-A87F-8580B6FCD9A6}" type="presParOf" srcId="{3588D99E-449D-462C-9E06-DAF2EC4D54FB}" destId="{E895E9ED-6E5E-44A7-B3F6-30A14C670671}" srcOrd="10" destOrd="0" presId="urn:microsoft.com/office/officeart/2008/layout/LinedList"/>
    <dgm:cxn modelId="{D30DF86F-9FC6-41FF-812E-E01F308056BF}" type="presParOf" srcId="{E895E9ED-6E5E-44A7-B3F6-30A14C670671}" destId="{A0181E8E-B47E-46BE-AABC-92FCC84F7AEC}" srcOrd="0" destOrd="0" presId="urn:microsoft.com/office/officeart/2008/layout/LinedList"/>
    <dgm:cxn modelId="{DEB9C268-5EAF-45E4-AE3E-509BD41D661C}" type="presParOf" srcId="{E895E9ED-6E5E-44A7-B3F6-30A14C670671}" destId="{8EB12EB9-C160-4539-B071-ED939647263A}" srcOrd="1" destOrd="0" presId="urn:microsoft.com/office/officeart/2008/layout/LinedList"/>
    <dgm:cxn modelId="{BF20B3B4-C4A0-492A-9C90-7C46FFB9EC2E}" type="presParOf" srcId="{E895E9ED-6E5E-44A7-B3F6-30A14C670671}" destId="{787A27FF-6D77-4C3B-991E-0A744F504B99}" srcOrd="2" destOrd="0" presId="urn:microsoft.com/office/officeart/2008/layout/LinedList"/>
    <dgm:cxn modelId="{91F8B1F1-9E25-48D3-8276-8DB4E9F6EADF}" type="presParOf" srcId="{3588D99E-449D-462C-9E06-DAF2EC4D54FB}" destId="{B4AD9B3A-36D7-4442-9FAB-12393845A11D}" srcOrd="11" destOrd="0" presId="urn:microsoft.com/office/officeart/2008/layout/LinedList"/>
    <dgm:cxn modelId="{96FB44C6-887A-49CE-B178-53F4EB155D00}" type="presParOf" srcId="{3588D99E-449D-462C-9E06-DAF2EC4D54FB}" destId="{CA795855-679A-49B4-87AC-223FE452762C}" srcOrd="12" destOrd="0" presId="urn:microsoft.com/office/officeart/2008/layout/LinedList"/>
    <dgm:cxn modelId="{5415CF03-7F14-460F-AA46-5C4086F05A9B}" type="presParOf" srcId="{3588D99E-449D-462C-9E06-DAF2EC4D54FB}" destId="{949604C8-E38A-4521-985C-AA047419B2DB}" srcOrd="13" destOrd="0" presId="urn:microsoft.com/office/officeart/2008/layout/LinedList"/>
    <dgm:cxn modelId="{076FFA22-446B-402C-B045-0B8D5307823F}" type="presParOf" srcId="{949604C8-E38A-4521-985C-AA047419B2DB}" destId="{E6E9A19E-7157-414D-B5DB-804B1B9D49E7}" srcOrd="0" destOrd="0" presId="urn:microsoft.com/office/officeart/2008/layout/LinedList"/>
    <dgm:cxn modelId="{A87343E1-81DE-4EFA-8DFF-6FA70EF757A5}" type="presParOf" srcId="{949604C8-E38A-4521-985C-AA047419B2DB}" destId="{96050ED6-BA4E-4CF2-A2C7-3CBF1B62FB4F}" srcOrd="1" destOrd="0" presId="urn:microsoft.com/office/officeart/2008/layout/LinedList"/>
    <dgm:cxn modelId="{280E16B8-EEAB-41ED-85CC-26D86DBD0054}" type="presParOf" srcId="{949604C8-E38A-4521-985C-AA047419B2DB}" destId="{7C53264E-4BF5-46DF-90E1-6BFCE4A98625}" srcOrd="2" destOrd="0" presId="urn:microsoft.com/office/officeart/2008/layout/LinedList"/>
    <dgm:cxn modelId="{6D15F208-54FD-4ACD-B72D-261E1FEC9F54}" type="presParOf" srcId="{3588D99E-449D-462C-9E06-DAF2EC4D54FB}" destId="{9D6ABA7E-7337-4406-BD31-A4C0FB518A22}" srcOrd="14" destOrd="0" presId="urn:microsoft.com/office/officeart/2008/layout/LinedList"/>
    <dgm:cxn modelId="{8D4472FC-32B9-4D69-97F5-0455860A035E}" type="presParOf" srcId="{3588D99E-449D-462C-9E06-DAF2EC4D54FB}" destId="{A002CC05-5B0A-460D-BF15-5996C6DEFE71}" srcOrd="15" destOrd="0" presId="urn:microsoft.com/office/officeart/2008/layout/LinedList"/>
    <dgm:cxn modelId="{FED06CC4-4B72-4EDA-95D1-2B6C49A808AA}" type="presParOf" srcId="{3588D99E-449D-462C-9E06-DAF2EC4D54FB}" destId="{341D61D6-7877-46B5-B1F0-DFDED6116879}" srcOrd="16" destOrd="0" presId="urn:microsoft.com/office/officeart/2008/layout/LinedList"/>
    <dgm:cxn modelId="{E09B8537-0E75-4024-9CC7-D42781F8C3E5}" type="presParOf" srcId="{341D61D6-7877-46B5-B1F0-DFDED6116879}" destId="{75A4FF13-4757-4242-B527-68CA7F119CA9}" srcOrd="0" destOrd="0" presId="urn:microsoft.com/office/officeart/2008/layout/LinedList"/>
    <dgm:cxn modelId="{FA8BCC78-E5D4-4855-B8D3-C41E8AEFF673}" type="presParOf" srcId="{341D61D6-7877-46B5-B1F0-DFDED6116879}" destId="{ACCB61FD-A5FE-42B4-8565-B82D9178BEF2}" srcOrd="1" destOrd="0" presId="urn:microsoft.com/office/officeart/2008/layout/LinedList"/>
    <dgm:cxn modelId="{DB9CFF6E-558B-4256-B117-D8017A99B8E1}" type="presParOf" srcId="{341D61D6-7877-46B5-B1F0-DFDED6116879}" destId="{026A1624-1AFB-459F-B1A5-14C72E6A2848}" srcOrd="2" destOrd="0" presId="urn:microsoft.com/office/officeart/2008/layout/LinedList"/>
    <dgm:cxn modelId="{35829D4E-EFBA-4BC5-BCB4-BB19BC090F1F}" type="presParOf" srcId="{3588D99E-449D-462C-9E06-DAF2EC4D54FB}" destId="{85DA843E-2C61-48C4-8267-47DDE1C9ABED}" srcOrd="17" destOrd="0" presId="urn:microsoft.com/office/officeart/2008/layout/LinedList"/>
    <dgm:cxn modelId="{39FB7E52-E24D-47BF-A297-0E233A1D884B}" type="presParOf" srcId="{3588D99E-449D-462C-9E06-DAF2EC4D54FB}" destId="{A9151633-7A99-4018-8847-F3CE93FFFE6A}" srcOrd="18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78CE8D4-D986-4366-863B-CE75A486B81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7BC72-C1B7-4F89-9DD8-F2D1F8C42BA8}">
      <dgm:prSet/>
      <dgm:spPr/>
      <dgm:t>
        <a:bodyPr/>
        <a:lstStyle/>
        <a:p>
          <a:r>
            <a:rPr lang="en-GB" b="1"/>
            <a:t>Rent</a:t>
          </a:r>
          <a:r>
            <a:rPr lang="en-GB"/>
            <a:t> : £5,000</a:t>
          </a:r>
          <a:endParaRPr lang="en-US"/>
        </a:p>
      </dgm:t>
    </dgm:pt>
    <dgm:pt modelId="{2CB66553-DA48-44E9-8312-AF1B34D99A46}" type="parTrans" cxnId="{46C682AD-CB93-4E80-A77B-FE217480D861}">
      <dgm:prSet/>
      <dgm:spPr/>
      <dgm:t>
        <a:bodyPr/>
        <a:lstStyle/>
        <a:p>
          <a:endParaRPr lang="en-US"/>
        </a:p>
      </dgm:t>
    </dgm:pt>
    <dgm:pt modelId="{7F874BB5-0903-4827-A4E6-6D3C4091A07C}" type="sibTrans" cxnId="{46C682AD-CB93-4E80-A77B-FE217480D861}">
      <dgm:prSet/>
      <dgm:spPr/>
      <dgm:t>
        <a:bodyPr/>
        <a:lstStyle/>
        <a:p>
          <a:endParaRPr lang="en-US"/>
        </a:p>
      </dgm:t>
    </dgm:pt>
    <dgm:pt modelId="{9A8A8FB0-654A-4C20-8B4C-877E253A1807}">
      <dgm:prSet/>
      <dgm:spPr/>
      <dgm:t>
        <a:bodyPr/>
        <a:lstStyle/>
        <a:p>
          <a:r>
            <a:rPr lang="en-GB" b="1"/>
            <a:t>Coffee Machine: £</a:t>
          </a:r>
          <a:r>
            <a:rPr lang="en-GB"/>
            <a:t>3,000</a:t>
          </a:r>
          <a:endParaRPr lang="en-US"/>
        </a:p>
      </dgm:t>
    </dgm:pt>
    <dgm:pt modelId="{C6E20112-045F-4A29-9988-A4A55E85DB10}" type="parTrans" cxnId="{C098AF16-4B14-4DC4-9AA4-B00AB7B2585D}">
      <dgm:prSet/>
      <dgm:spPr/>
      <dgm:t>
        <a:bodyPr/>
        <a:lstStyle/>
        <a:p>
          <a:endParaRPr lang="en-US"/>
        </a:p>
      </dgm:t>
    </dgm:pt>
    <dgm:pt modelId="{B9380699-7B82-4A90-994A-EA9C324FFAFF}" type="sibTrans" cxnId="{C098AF16-4B14-4DC4-9AA4-B00AB7B2585D}">
      <dgm:prSet/>
      <dgm:spPr/>
      <dgm:t>
        <a:bodyPr/>
        <a:lstStyle/>
        <a:p>
          <a:endParaRPr lang="en-US"/>
        </a:p>
      </dgm:t>
    </dgm:pt>
    <dgm:pt modelId="{2E669EF3-11AE-44E8-BECF-688B0FB38798}">
      <dgm:prSet/>
      <dgm:spPr/>
      <dgm:t>
        <a:bodyPr/>
        <a:lstStyle/>
        <a:p>
          <a:r>
            <a:rPr lang="en-GB" b="1" dirty="0"/>
            <a:t>Kitchen Equipment: £</a:t>
          </a:r>
          <a:r>
            <a:rPr lang="en-GB" dirty="0"/>
            <a:t>5,000</a:t>
          </a:r>
          <a:endParaRPr lang="en-US" dirty="0"/>
        </a:p>
      </dgm:t>
    </dgm:pt>
    <dgm:pt modelId="{8CE8E7FE-6D2A-4784-8077-5753596BF598}" type="parTrans" cxnId="{B78CF08E-95C6-4601-9BE0-EF73C166FB26}">
      <dgm:prSet/>
      <dgm:spPr/>
      <dgm:t>
        <a:bodyPr/>
        <a:lstStyle/>
        <a:p>
          <a:endParaRPr lang="en-US"/>
        </a:p>
      </dgm:t>
    </dgm:pt>
    <dgm:pt modelId="{D97DDE73-D0BB-415A-9DF8-232337F18949}" type="sibTrans" cxnId="{B78CF08E-95C6-4601-9BE0-EF73C166FB26}">
      <dgm:prSet/>
      <dgm:spPr/>
      <dgm:t>
        <a:bodyPr/>
        <a:lstStyle/>
        <a:p>
          <a:endParaRPr lang="en-US"/>
        </a:p>
      </dgm:t>
    </dgm:pt>
    <dgm:pt modelId="{362E08B0-ECCF-4B7F-AF6B-C72452806585}">
      <dgm:prSet/>
      <dgm:spPr/>
      <dgm:t>
        <a:bodyPr/>
        <a:lstStyle/>
        <a:p>
          <a:r>
            <a:rPr lang="en-GB" b="1"/>
            <a:t>Furniture: £</a:t>
          </a:r>
          <a:r>
            <a:rPr lang="en-GB"/>
            <a:t>4,000</a:t>
          </a:r>
          <a:endParaRPr lang="en-US"/>
        </a:p>
      </dgm:t>
    </dgm:pt>
    <dgm:pt modelId="{8D5B6DE0-D654-4980-890D-894A4947621D}" type="parTrans" cxnId="{DF8B96FE-C292-42A6-A9C4-35DE951A6516}">
      <dgm:prSet/>
      <dgm:spPr/>
      <dgm:t>
        <a:bodyPr/>
        <a:lstStyle/>
        <a:p>
          <a:endParaRPr lang="en-US"/>
        </a:p>
      </dgm:t>
    </dgm:pt>
    <dgm:pt modelId="{560B1F4F-9FB1-4C19-89FF-4D58A4C2548C}" type="sibTrans" cxnId="{DF8B96FE-C292-42A6-A9C4-35DE951A6516}">
      <dgm:prSet/>
      <dgm:spPr/>
      <dgm:t>
        <a:bodyPr/>
        <a:lstStyle/>
        <a:p>
          <a:endParaRPr lang="en-US"/>
        </a:p>
      </dgm:t>
    </dgm:pt>
    <dgm:pt modelId="{7E373FE6-776F-4120-AB6F-C5DF97879BB5}">
      <dgm:prSet/>
      <dgm:spPr/>
      <dgm:t>
        <a:bodyPr/>
        <a:lstStyle/>
        <a:p>
          <a:r>
            <a:rPr lang="en-GB" b="1" dirty="0"/>
            <a:t>Initial Stock: £</a:t>
          </a:r>
          <a:r>
            <a:rPr lang="en-GB" dirty="0"/>
            <a:t>2,000</a:t>
          </a:r>
          <a:endParaRPr lang="en-US" dirty="0"/>
        </a:p>
      </dgm:t>
    </dgm:pt>
    <dgm:pt modelId="{FCC8087B-F696-4218-9E48-EF720B75DB40}" type="parTrans" cxnId="{5ABF372D-0ACE-45A8-9BED-1D1F11E03E1B}">
      <dgm:prSet/>
      <dgm:spPr/>
      <dgm:t>
        <a:bodyPr/>
        <a:lstStyle/>
        <a:p>
          <a:endParaRPr lang="en-US"/>
        </a:p>
      </dgm:t>
    </dgm:pt>
    <dgm:pt modelId="{5135AFB4-1669-4DF8-B10B-848B4EC59FF9}" type="sibTrans" cxnId="{5ABF372D-0ACE-45A8-9BED-1D1F11E03E1B}">
      <dgm:prSet/>
      <dgm:spPr/>
      <dgm:t>
        <a:bodyPr/>
        <a:lstStyle/>
        <a:p>
          <a:endParaRPr lang="en-US"/>
        </a:p>
      </dgm:t>
    </dgm:pt>
    <dgm:pt modelId="{E108480B-30E4-4DC2-8966-05FC38C57D4A}">
      <dgm:prSet/>
      <dgm:spPr/>
      <dgm:t>
        <a:bodyPr/>
        <a:lstStyle/>
        <a:p>
          <a:r>
            <a:rPr lang="en-GB" b="1"/>
            <a:t>Insurance &amp; Licences: £</a:t>
          </a:r>
          <a:r>
            <a:rPr lang="en-GB"/>
            <a:t>1,500</a:t>
          </a:r>
          <a:endParaRPr lang="en-US"/>
        </a:p>
      </dgm:t>
    </dgm:pt>
    <dgm:pt modelId="{17D85637-0A92-45B8-B7CC-78F8C7EA107E}" type="parTrans" cxnId="{E41E28EE-0EA7-48FA-9AF5-92945C40C773}">
      <dgm:prSet/>
      <dgm:spPr/>
      <dgm:t>
        <a:bodyPr/>
        <a:lstStyle/>
        <a:p>
          <a:endParaRPr lang="en-US"/>
        </a:p>
      </dgm:t>
    </dgm:pt>
    <dgm:pt modelId="{6DD4B87A-AEDD-4080-AEC9-7D767194EE82}" type="sibTrans" cxnId="{E41E28EE-0EA7-48FA-9AF5-92945C40C773}">
      <dgm:prSet/>
      <dgm:spPr/>
      <dgm:t>
        <a:bodyPr/>
        <a:lstStyle/>
        <a:p>
          <a:endParaRPr lang="en-US"/>
        </a:p>
      </dgm:t>
    </dgm:pt>
    <dgm:pt modelId="{F2BF6E1F-AF31-4DC1-ACEC-9E4E172561BE}">
      <dgm:prSet/>
      <dgm:spPr/>
      <dgm:t>
        <a:bodyPr/>
        <a:lstStyle/>
        <a:p>
          <a:r>
            <a:rPr lang="en-GB" b="1"/>
            <a:t>Marketing:£</a:t>
          </a:r>
          <a:r>
            <a:rPr lang="en-GB"/>
            <a:t>1,000</a:t>
          </a:r>
          <a:endParaRPr lang="en-US"/>
        </a:p>
      </dgm:t>
    </dgm:pt>
    <dgm:pt modelId="{D6897967-3F99-426A-A05E-9DEA3580EC3C}" type="parTrans" cxnId="{ED4050DF-C164-44E4-8F89-788958E0BAD7}">
      <dgm:prSet/>
      <dgm:spPr/>
      <dgm:t>
        <a:bodyPr/>
        <a:lstStyle/>
        <a:p>
          <a:endParaRPr lang="en-US"/>
        </a:p>
      </dgm:t>
    </dgm:pt>
    <dgm:pt modelId="{FD128A5E-55B9-4232-BF60-21F568F41A20}" type="sibTrans" cxnId="{ED4050DF-C164-44E4-8F89-788958E0BAD7}">
      <dgm:prSet/>
      <dgm:spPr/>
      <dgm:t>
        <a:bodyPr/>
        <a:lstStyle/>
        <a:p>
          <a:endParaRPr lang="en-US"/>
        </a:p>
      </dgm:t>
    </dgm:pt>
    <dgm:pt modelId="{9C92FA9A-6A1A-48D3-990E-64EF20BA025D}">
      <dgm:prSet/>
      <dgm:spPr/>
      <dgm:t>
        <a:bodyPr/>
        <a:lstStyle/>
        <a:p>
          <a:r>
            <a:rPr lang="en-GB" b="1" dirty="0"/>
            <a:t>Miscellaneous: £</a:t>
          </a:r>
          <a:r>
            <a:rPr lang="en-GB" dirty="0"/>
            <a:t>1,500</a:t>
          </a:r>
          <a:endParaRPr lang="en-US" dirty="0"/>
        </a:p>
      </dgm:t>
    </dgm:pt>
    <dgm:pt modelId="{69D8BDAF-B64E-4F64-8A03-807B7ABA552F}" type="parTrans" cxnId="{E8C2BBE1-9482-4520-AF67-E715B88A6FA9}">
      <dgm:prSet/>
      <dgm:spPr/>
      <dgm:t>
        <a:bodyPr/>
        <a:lstStyle/>
        <a:p>
          <a:endParaRPr lang="en-US"/>
        </a:p>
      </dgm:t>
    </dgm:pt>
    <dgm:pt modelId="{608AC9FB-7878-4C14-9DA7-426EB2586981}" type="sibTrans" cxnId="{E8C2BBE1-9482-4520-AF67-E715B88A6FA9}">
      <dgm:prSet/>
      <dgm:spPr/>
      <dgm:t>
        <a:bodyPr/>
        <a:lstStyle/>
        <a:p>
          <a:endParaRPr lang="en-US"/>
        </a:p>
      </dgm:t>
    </dgm:pt>
    <dgm:pt modelId="{16653960-8214-4E85-AF5A-A4082CEC0E2E}" type="pres">
      <dgm:prSet presAssocID="{678CE8D4-D986-4366-863B-CE75A486B816}" presName="Name0" presStyleCnt="0">
        <dgm:presLayoutVars>
          <dgm:dir/>
          <dgm:animLvl val="lvl"/>
          <dgm:resizeHandles val="exact"/>
        </dgm:presLayoutVars>
      </dgm:prSet>
      <dgm:spPr/>
    </dgm:pt>
    <dgm:pt modelId="{F80C08E6-8E58-4B43-964D-81A7CF8A6416}" type="pres">
      <dgm:prSet presAssocID="{5D47BC72-C1B7-4F89-9DD8-F2D1F8C42BA8}" presName="linNode" presStyleCnt="0"/>
      <dgm:spPr/>
    </dgm:pt>
    <dgm:pt modelId="{165AC1E4-FC25-4DB9-B7D2-8D2945EC56C5}" type="pres">
      <dgm:prSet presAssocID="{5D47BC72-C1B7-4F89-9DD8-F2D1F8C42BA8}" presName="parentText" presStyleLbl="node1" presStyleIdx="0" presStyleCnt="8" custLinFactNeighborX="-88889" custLinFactNeighborY="-10897">
        <dgm:presLayoutVars>
          <dgm:chMax val="1"/>
          <dgm:bulletEnabled val="1"/>
        </dgm:presLayoutVars>
      </dgm:prSet>
      <dgm:spPr/>
    </dgm:pt>
    <dgm:pt modelId="{D94A9E36-FDD4-4EDD-96DF-32821382AE54}" type="pres">
      <dgm:prSet presAssocID="{7F874BB5-0903-4827-A4E6-6D3C4091A07C}" presName="sp" presStyleCnt="0"/>
      <dgm:spPr/>
    </dgm:pt>
    <dgm:pt modelId="{37ACC249-0CD1-4046-8FC3-BDEAFE260678}" type="pres">
      <dgm:prSet presAssocID="{9A8A8FB0-654A-4C20-8B4C-877E253A1807}" presName="linNode" presStyleCnt="0"/>
      <dgm:spPr/>
    </dgm:pt>
    <dgm:pt modelId="{627A9213-7CD4-4244-8C3C-FFF49ABBE8B1}" type="pres">
      <dgm:prSet presAssocID="{9A8A8FB0-654A-4C20-8B4C-877E253A1807}" presName="parentText" presStyleLbl="node1" presStyleIdx="1" presStyleCnt="8" custLinFactNeighborX="-88737" custLinFactNeighborY="2179">
        <dgm:presLayoutVars>
          <dgm:chMax val="1"/>
          <dgm:bulletEnabled val="1"/>
        </dgm:presLayoutVars>
      </dgm:prSet>
      <dgm:spPr/>
    </dgm:pt>
    <dgm:pt modelId="{4259E23D-65B9-49A7-98DA-6B5298794342}" type="pres">
      <dgm:prSet presAssocID="{B9380699-7B82-4A90-994A-EA9C324FFAFF}" presName="sp" presStyleCnt="0"/>
      <dgm:spPr/>
    </dgm:pt>
    <dgm:pt modelId="{B6282FCA-AE3E-487C-9E39-DEA81B6D1420}" type="pres">
      <dgm:prSet presAssocID="{2E669EF3-11AE-44E8-BECF-688B0FB38798}" presName="linNode" presStyleCnt="0"/>
      <dgm:spPr/>
    </dgm:pt>
    <dgm:pt modelId="{48810030-7481-4610-BC78-C3653C06EE84}" type="pres">
      <dgm:prSet presAssocID="{2E669EF3-11AE-44E8-BECF-688B0FB38798}" presName="parentText" presStyleLbl="node1" presStyleIdx="2" presStyleCnt="8" custLinFactNeighborX="-88737" custLinFactNeighborY="-4069">
        <dgm:presLayoutVars>
          <dgm:chMax val="1"/>
          <dgm:bulletEnabled val="1"/>
        </dgm:presLayoutVars>
      </dgm:prSet>
      <dgm:spPr/>
    </dgm:pt>
    <dgm:pt modelId="{0EFD5ECE-BE02-44C5-9A28-1BFC2DB51063}" type="pres">
      <dgm:prSet presAssocID="{D97DDE73-D0BB-415A-9DF8-232337F18949}" presName="sp" presStyleCnt="0"/>
      <dgm:spPr/>
    </dgm:pt>
    <dgm:pt modelId="{44EC27EC-77A8-4B32-80DF-61CB2CBE5B54}" type="pres">
      <dgm:prSet presAssocID="{362E08B0-ECCF-4B7F-AF6B-C72452806585}" presName="linNode" presStyleCnt="0"/>
      <dgm:spPr/>
    </dgm:pt>
    <dgm:pt modelId="{F1BA4223-EF2D-4554-BF99-EC5CA609D4BE}" type="pres">
      <dgm:prSet presAssocID="{362E08B0-ECCF-4B7F-AF6B-C72452806585}" presName="parentText" presStyleLbl="node1" presStyleIdx="3" presStyleCnt="8" custLinFactNeighborX="-88737" custLinFactNeighborY="-9069">
        <dgm:presLayoutVars>
          <dgm:chMax val="1"/>
          <dgm:bulletEnabled val="1"/>
        </dgm:presLayoutVars>
      </dgm:prSet>
      <dgm:spPr/>
    </dgm:pt>
    <dgm:pt modelId="{0F897A54-755D-4610-84FD-1897A50B7FD0}" type="pres">
      <dgm:prSet presAssocID="{560B1F4F-9FB1-4C19-89FF-4D58A4C2548C}" presName="sp" presStyleCnt="0"/>
      <dgm:spPr/>
    </dgm:pt>
    <dgm:pt modelId="{645D3375-2524-4ADC-8C9D-7F42CD556F33}" type="pres">
      <dgm:prSet presAssocID="{7E373FE6-776F-4120-AB6F-C5DF97879BB5}" presName="linNode" presStyleCnt="0"/>
      <dgm:spPr/>
    </dgm:pt>
    <dgm:pt modelId="{470B8C44-483F-4337-9039-653EB8CC9120}" type="pres">
      <dgm:prSet presAssocID="{7E373FE6-776F-4120-AB6F-C5DF97879BB5}" presName="parentText" presStyleLbl="node1" presStyleIdx="4" presStyleCnt="8" custLinFactNeighborX="-88737" custLinFactNeighborY="-8718">
        <dgm:presLayoutVars>
          <dgm:chMax val="1"/>
          <dgm:bulletEnabled val="1"/>
        </dgm:presLayoutVars>
      </dgm:prSet>
      <dgm:spPr/>
    </dgm:pt>
    <dgm:pt modelId="{9CEB6DA7-305D-46A5-A6AF-7E9915D3C388}" type="pres">
      <dgm:prSet presAssocID="{5135AFB4-1669-4DF8-B10B-848B4EC59FF9}" presName="sp" presStyleCnt="0"/>
      <dgm:spPr/>
    </dgm:pt>
    <dgm:pt modelId="{9FB942B0-B94C-4E64-80E5-8F8432ECBCAC}" type="pres">
      <dgm:prSet presAssocID="{E108480B-30E4-4DC2-8966-05FC38C57D4A}" presName="linNode" presStyleCnt="0"/>
      <dgm:spPr/>
    </dgm:pt>
    <dgm:pt modelId="{1510A122-7D72-4229-874E-A5A4E5744C71}" type="pres">
      <dgm:prSet presAssocID="{E108480B-30E4-4DC2-8966-05FC38C57D4A}" presName="parentText" presStyleLbl="node1" presStyleIdx="5" presStyleCnt="8" custLinFactNeighborX="-88737" custLinFactNeighborY="-6538">
        <dgm:presLayoutVars>
          <dgm:chMax val="1"/>
          <dgm:bulletEnabled val="1"/>
        </dgm:presLayoutVars>
      </dgm:prSet>
      <dgm:spPr/>
    </dgm:pt>
    <dgm:pt modelId="{66F55248-EED7-46AC-9683-4C3BE5407BA6}" type="pres">
      <dgm:prSet presAssocID="{6DD4B87A-AEDD-4080-AEC9-7D767194EE82}" presName="sp" presStyleCnt="0"/>
      <dgm:spPr/>
    </dgm:pt>
    <dgm:pt modelId="{CFE87694-B57E-43C1-B4AE-EA08E116C7AB}" type="pres">
      <dgm:prSet presAssocID="{F2BF6E1F-AF31-4DC1-ACEC-9E4E172561BE}" presName="linNode" presStyleCnt="0"/>
      <dgm:spPr/>
    </dgm:pt>
    <dgm:pt modelId="{EA836D48-4725-4923-B201-A4D4F6000297}" type="pres">
      <dgm:prSet presAssocID="{F2BF6E1F-AF31-4DC1-ACEC-9E4E172561BE}" presName="parentText" presStyleLbl="node1" presStyleIdx="6" presStyleCnt="8" custLinFactNeighborX="-88737" custLinFactNeighborY="2179">
        <dgm:presLayoutVars>
          <dgm:chMax val="1"/>
          <dgm:bulletEnabled val="1"/>
        </dgm:presLayoutVars>
      </dgm:prSet>
      <dgm:spPr/>
    </dgm:pt>
    <dgm:pt modelId="{93D29B1E-399A-4D5C-82A6-629C003D9E86}" type="pres">
      <dgm:prSet presAssocID="{FD128A5E-55B9-4232-BF60-21F568F41A20}" presName="sp" presStyleCnt="0"/>
      <dgm:spPr/>
    </dgm:pt>
    <dgm:pt modelId="{62DE4E2F-6B40-4F81-8AD2-99BA09FE750B}" type="pres">
      <dgm:prSet presAssocID="{9C92FA9A-6A1A-48D3-990E-64EF20BA025D}" presName="linNode" presStyleCnt="0"/>
      <dgm:spPr/>
    </dgm:pt>
    <dgm:pt modelId="{2C45A52A-7801-4111-8636-3C1262632DC6}" type="pres">
      <dgm:prSet presAssocID="{9C92FA9A-6A1A-48D3-990E-64EF20BA025D}" presName="parentText" presStyleLbl="node1" presStyleIdx="7" presStyleCnt="8" custLinFactNeighborX="-88737" custLinFactNeighborY="6538">
        <dgm:presLayoutVars>
          <dgm:chMax val="1"/>
          <dgm:bulletEnabled val="1"/>
        </dgm:presLayoutVars>
      </dgm:prSet>
      <dgm:spPr/>
    </dgm:pt>
  </dgm:ptLst>
  <dgm:cxnLst>
    <dgm:cxn modelId="{C098AF16-4B14-4DC4-9AA4-B00AB7B2585D}" srcId="{678CE8D4-D986-4366-863B-CE75A486B816}" destId="{9A8A8FB0-654A-4C20-8B4C-877E253A1807}" srcOrd="1" destOrd="0" parTransId="{C6E20112-045F-4A29-9988-A4A55E85DB10}" sibTransId="{B9380699-7B82-4A90-994A-EA9C324FFAFF}"/>
    <dgm:cxn modelId="{5ABF372D-0ACE-45A8-9BED-1D1F11E03E1B}" srcId="{678CE8D4-D986-4366-863B-CE75A486B816}" destId="{7E373FE6-776F-4120-AB6F-C5DF97879BB5}" srcOrd="4" destOrd="0" parTransId="{FCC8087B-F696-4218-9E48-EF720B75DB40}" sibTransId="{5135AFB4-1669-4DF8-B10B-848B4EC59FF9}"/>
    <dgm:cxn modelId="{B2C87B36-AF89-4AFD-909D-EEEA6FAA2943}" type="presOf" srcId="{362E08B0-ECCF-4B7F-AF6B-C72452806585}" destId="{F1BA4223-EF2D-4554-BF99-EC5CA609D4BE}" srcOrd="0" destOrd="0" presId="urn:microsoft.com/office/officeart/2005/8/layout/vList5"/>
    <dgm:cxn modelId="{F5B8DC36-A2B0-4BE9-93FF-158D39A4A84C}" type="presOf" srcId="{5D47BC72-C1B7-4F89-9DD8-F2D1F8C42BA8}" destId="{165AC1E4-FC25-4DB9-B7D2-8D2945EC56C5}" srcOrd="0" destOrd="0" presId="urn:microsoft.com/office/officeart/2005/8/layout/vList5"/>
    <dgm:cxn modelId="{E1D6D164-54EE-48A3-9987-BB6109AE80EC}" type="presOf" srcId="{7E373FE6-776F-4120-AB6F-C5DF97879BB5}" destId="{470B8C44-483F-4337-9039-653EB8CC9120}" srcOrd="0" destOrd="0" presId="urn:microsoft.com/office/officeart/2005/8/layout/vList5"/>
    <dgm:cxn modelId="{A46D5F75-3091-4134-A180-DCED8EE50CC9}" type="presOf" srcId="{2E669EF3-11AE-44E8-BECF-688B0FB38798}" destId="{48810030-7481-4610-BC78-C3653C06EE84}" srcOrd="0" destOrd="0" presId="urn:microsoft.com/office/officeart/2005/8/layout/vList5"/>
    <dgm:cxn modelId="{3ED7A987-6613-481A-B220-DA4B2F36A1D7}" type="presOf" srcId="{9C92FA9A-6A1A-48D3-990E-64EF20BA025D}" destId="{2C45A52A-7801-4111-8636-3C1262632DC6}" srcOrd="0" destOrd="0" presId="urn:microsoft.com/office/officeart/2005/8/layout/vList5"/>
    <dgm:cxn modelId="{B78CF08E-95C6-4601-9BE0-EF73C166FB26}" srcId="{678CE8D4-D986-4366-863B-CE75A486B816}" destId="{2E669EF3-11AE-44E8-BECF-688B0FB38798}" srcOrd="2" destOrd="0" parTransId="{8CE8E7FE-6D2A-4784-8077-5753596BF598}" sibTransId="{D97DDE73-D0BB-415A-9DF8-232337F18949}"/>
    <dgm:cxn modelId="{C9AB21AD-69F9-41B4-8EFE-E29A42F6D620}" type="presOf" srcId="{9A8A8FB0-654A-4C20-8B4C-877E253A1807}" destId="{627A9213-7CD4-4244-8C3C-FFF49ABBE8B1}" srcOrd="0" destOrd="0" presId="urn:microsoft.com/office/officeart/2005/8/layout/vList5"/>
    <dgm:cxn modelId="{46C682AD-CB93-4E80-A77B-FE217480D861}" srcId="{678CE8D4-D986-4366-863B-CE75A486B816}" destId="{5D47BC72-C1B7-4F89-9DD8-F2D1F8C42BA8}" srcOrd="0" destOrd="0" parTransId="{2CB66553-DA48-44E9-8312-AF1B34D99A46}" sibTransId="{7F874BB5-0903-4827-A4E6-6D3C4091A07C}"/>
    <dgm:cxn modelId="{4108C3B5-FE7D-40E4-894B-5FF75F455890}" type="presOf" srcId="{F2BF6E1F-AF31-4DC1-ACEC-9E4E172561BE}" destId="{EA836D48-4725-4923-B201-A4D4F6000297}" srcOrd="0" destOrd="0" presId="urn:microsoft.com/office/officeart/2005/8/layout/vList5"/>
    <dgm:cxn modelId="{ED4050DF-C164-44E4-8F89-788958E0BAD7}" srcId="{678CE8D4-D986-4366-863B-CE75A486B816}" destId="{F2BF6E1F-AF31-4DC1-ACEC-9E4E172561BE}" srcOrd="6" destOrd="0" parTransId="{D6897967-3F99-426A-A05E-9DEA3580EC3C}" sibTransId="{FD128A5E-55B9-4232-BF60-21F568F41A20}"/>
    <dgm:cxn modelId="{E8C2BBE1-9482-4520-AF67-E715B88A6FA9}" srcId="{678CE8D4-D986-4366-863B-CE75A486B816}" destId="{9C92FA9A-6A1A-48D3-990E-64EF20BA025D}" srcOrd="7" destOrd="0" parTransId="{69D8BDAF-B64E-4F64-8A03-807B7ABA552F}" sibTransId="{608AC9FB-7878-4C14-9DA7-426EB2586981}"/>
    <dgm:cxn modelId="{E41E28EE-0EA7-48FA-9AF5-92945C40C773}" srcId="{678CE8D4-D986-4366-863B-CE75A486B816}" destId="{E108480B-30E4-4DC2-8966-05FC38C57D4A}" srcOrd="5" destOrd="0" parTransId="{17D85637-0A92-45B8-B7CC-78F8C7EA107E}" sibTransId="{6DD4B87A-AEDD-4080-AEC9-7D767194EE82}"/>
    <dgm:cxn modelId="{992C4FF4-5E6C-4F84-A887-2DECF6C26F64}" type="presOf" srcId="{E108480B-30E4-4DC2-8966-05FC38C57D4A}" destId="{1510A122-7D72-4229-874E-A5A4E5744C71}" srcOrd="0" destOrd="0" presId="urn:microsoft.com/office/officeart/2005/8/layout/vList5"/>
    <dgm:cxn modelId="{0DCF6FF6-90B0-4D34-922D-11BC24364B2E}" type="presOf" srcId="{678CE8D4-D986-4366-863B-CE75A486B816}" destId="{16653960-8214-4E85-AF5A-A4082CEC0E2E}" srcOrd="0" destOrd="0" presId="urn:microsoft.com/office/officeart/2005/8/layout/vList5"/>
    <dgm:cxn modelId="{DF8B96FE-C292-42A6-A9C4-35DE951A6516}" srcId="{678CE8D4-D986-4366-863B-CE75A486B816}" destId="{362E08B0-ECCF-4B7F-AF6B-C72452806585}" srcOrd="3" destOrd="0" parTransId="{8D5B6DE0-D654-4980-890D-894A4947621D}" sibTransId="{560B1F4F-9FB1-4C19-89FF-4D58A4C2548C}"/>
    <dgm:cxn modelId="{CE5B2F7B-E931-46DA-8ABE-73551D0AF2D6}" type="presParOf" srcId="{16653960-8214-4E85-AF5A-A4082CEC0E2E}" destId="{F80C08E6-8E58-4B43-964D-81A7CF8A6416}" srcOrd="0" destOrd="0" presId="urn:microsoft.com/office/officeart/2005/8/layout/vList5"/>
    <dgm:cxn modelId="{032EA936-5898-4231-AA84-01B3545E8009}" type="presParOf" srcId="{F80C08E6-8E58-4B43-964D-81A7CF8A6416}" destId="{165AC1E4-FC25-4DB9-B7D2-8D2945EC56C5}" srcOrd="0" destOrd="0" presId="urn:microsoft.com/office/officeart/2005/8/layout/vList5"/>
    <dgm:cxn modelId="{D8C8480B-79C7-4155-B436-6E7F61EF37F6}" type="presParOf" srcId="{16653960-8214-4E85-AF5A-A4082CEC0E2E}" destId="{D94A9E36-FDD4-4EDD-96DF-32821382AE54}" srcOrd="1" destOrd="0" presId="urn:microsoft.com/office/officeart/2005/8/layout/vList5"/>
    <dgm:cxn modelId="{01FDCFCF-5A2F-4C2B-96EF-7EF61146AAD9}" type="presParOf" srcId="{16653960-8214-4E85-AF5A-A4082CEC0E2E}" destId="{37ACC249-0CD1-4046-8FC3-BDEAFE260678}" srcOrd="2" destOrd="0" presId="urn:microsoft.com/office/officeart/2005/8/layout/vList5"/>
    <dgm:cxn modelId="{F5424D1F-888C-40F3-AB8B-B1931F6A7EDB}" type="presParOf" srcId="{37ACC249-0CD1-4046-8FC3-BDEAFE260678}" destId="{627A9213-7CD4-4244-8C3C-FFF49ABBE8B1}" srcOrd="0" destOrd="0" presId="urn:microsoft.com/office/officeart/2005/8/layout/vList5"/>
    <dgm:cxn modelId="{E4B5C06F-D376-49C5-897D-68E01DF0C52B}" type="presParOf" srcId="{16653960-8214-4E85-AF5A-A4082CEC0E2E}" destId="{4259E23D-65B9-49A7-98DA-6B5298794342}" srcOrd="3" destOrd="0" presId="urn:microsoft.com/office/officeart/2005/8/layout/vList5"/>
    <dgm:cxn modelId="{3A045932-FDE1-46D1-BA5B-495E14E81E42}" type="presParOf" srcId="{16653960-8214-4E85-AF5A-A4082CEC0E2E}" destId="{B6282FCA-AE3E-487C-9E39-DEA81B6D1420}" srcOrd="4" destOrd="0" presId="urn:microsoft.com/office/officeart/2005/8/layout/vList5"/>
    <dgm:cxn modelId="{2D5B7AC8-EE46-4527-9E28-105FBBC7FA3F}" type="presParOf" srcId="{B6282FCA-AE3E-487C-9E39-DEA81B6D1420}" destId="{48810030-7481-4610-BC78-C3653C06EE84}" srcOrd="0" destOrd="0" presId="urn:microsoft.com/office/officeart/2005/8/layout/vList5"/>
    <dgm:cxn modelId="{280C9B43-5A94-4541-B054-727D46075332}" type="presParOf" srcId="{16653960-8214-4E85-AF5A-A4082CEC0E2E}" destId="{0EFD5ECE-BE02-44C5-9A28-1BFC2DB51063}" srcOrd="5" destOrd="0" presId="urn:microsoft.com/office/officeart/2005/8/layout/vList5"/>
    <dgm:cxn modelId="{A1D4D65A-4B4F-4BD1-AF0B-D4A7793B9CDF}" type="presParOf" srcId="{16653960-8214-4E85-AF5A-A4082CEC0E2E}" destId="{44EC27EC-77A8-4B32-80DF-61CB2CBE5B54}" srcOrd="6" destOrd="0" presId="urn:microsoft.com/office/officeart/2005/8/layout/vList5"/>
    <dgm:cxn modelId="{F640D4C7-A255-4E57-B24B-F53ECEAE2FB5}" type="presParOf" srcId="{44EC27EC-77A8-4B32-80DF-61CB2CBE5B54}" destId="{F1BA4223-EF2D-4554-BF99-EC5CA609D4BE}" srcOrd="0" destOrd="0" presId="urn:microsoft.com/office/officeart/2005/8/layout/vList5"/>
    <dgm:cxn modelId="{B4397831-7900-49FB-9937-59902CF94CF4}" type="presParOf" srcId="{16653960-8214-4E85-AF5A-A4082CEC0E2E}" destId="{0F897A54-755D-4610-84FD-1897A50B7FD0}" srcOrd="7" destOrd="0" presId="urn:microsoft.com/office/officeart/2005/8/layout/vList5"/>
    <dgm:cxn modelId="{2ED3475A-4888-4E50-812F-FB3D76D6B4B8}" type="presParOf" srcId="{16653960-8214-4E85-AF5A-A4082CEC0E2E}" destId="{645D3375-2524-4ADC-8C9D-7F42CD556F33}" srcOrd="8" destOrd="0" presId="urn:microsoft.com/office/officeart/2005/8/layout/vList5"/>
    <dgm:cxn modelId="{7A83A3B8-95E7-482B-9D6B-B8E549A4D69F}" type="presParOf" srcId="{645D3375-2524-4ADC-8C9D-7F42CD556F33}" destId="{470B8C44-483F-4337-9039-653EB8CC9120}" srcOrd="0" destOrd="0" presId="urn:microsoft.com/office/officeart/2005/8/layout/vList5"/>
    <dgm:cxn modelId="{54919383-0270-4523-BF0F-1596F9FC6C2B}" type="presParOf" srcId="{16653960-8214-4E85-AF5A-A4082CEC0E2E}" destId="{9CEB6DA7-305D-46A5-A6AF-7E9915D3C388}" srcOrd="9" destOrd="0" presId="urn:microsoft.com/office/officeart/2005/8/layout/vList5"/>
    <dgm:cxn modelId="{9CFDF4B6-B944-409C-AB3B-FFFCADB51D99}" type="presParOf" srcId="{16653960-8214-4E85-AF5A-A4082CEC0E2E}" destId="{9FB942B0-B94C-4E64-80E5-8F8432ECBCAC}" srcOrd="10" destOrd="0" presId="urn:microsoft.com/office/officeart/2005/8/layout/vList5"/>
    <dgm:cxn modelId="{EA1EBD18-3E6D-4BCF-B2FC-3E3943F1197D}" type="presParOf" srcId="{9FB942B0-B94C-4E64-80E5-8F8432ECBCAC}" destId="{1510A122-7D72-4229-874E-A5A4E5744C71}" srcOrd="0" destOrd="0" presId="urn:microsoft.com/office/officeart/2005/8/layout/vList5"/>
    <dgm:cxn modelId="{792BEF6C-065F-444E-8D0E-A30DE845F1F5}" type="presParOf" srcId="{16653960-8214-4E85-AF5A-A4082CEC0E2E}" destId="{66F55248-EED7-46AC-9683-4C3BE5407BA6}" srcOrd="11" destOrd="0" presId="urn:microsoft.com/office/officeart/2005/8/layout/vList5"/>
    <dgm:cxn modelId="{98B3A1E0-A755-45B3-833A-D98C74861941}" type="presParOf" srcId="{16653960-8214-4E85-AF5A-A4082CEC0E2E}" destId="{CFE87694-B57E-43C1-B4AE-EA08E116C7AB}" srcOrd="12" destOrd="0" presId="urn:microsoft.com/office/officeart/2005/8/layout/vList5"/>
    <dgm:cxn modelId="{8D7704B6-4F9D-4E42-BC55-37203F3EBEDE}" type="presParOf" srcId="{CFE87694-B57E-43C1-B4AE-EA08E116C7AB}" destId="{EA836D48-4725-4923-B201-A4D4F6000297}" srcOrd="0" destOrd="0" presId="urn:microsoft.com/office/officeart/2005/8/layout/vList5"/>
    <dgm:cxn modelId="{A62A58F4-14F6-4FC3-BB5C-C022FCED1F80}" type="presParOf" srcId="{16653960-8214-4E85-AF5A-A4082CEC0E2E}" destId="{93D29B1E-399A-4D5C-82A6-629C003D9E86}" srcOrd="13" destOrd="0" presId="urn:microsoft.com/office/officeart/2005/8/layout/vList5"/>
    <dgm:cxn modelId="{81BC3112-A90A-4434-B5A4-FA49CBCDEC26}" type="presParOf" srcId="{16653960-8214-4E85-AF5A-A4082CEC0E2E}" destId="{62DE4E2F-6B40-4F81-8AD2-99BA09FE750B}" srcOrd="14" destOrd="0" presId="urn:microsoft.com/office/officeart/2005/8/layout/vList5"/>
    <dgm:cxn modelId="{A00FC91C-1B7B-426C-A656-1C19ABA4AE55}" type="presParOf" srcId="{62DE4E2F-6B40-4F81-8AD2-99BA09FE750B}" destId="{2C45A52A-7801-4111-8636-3C1262632DC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1570F88-C8E6-4C2F-AAB8-565917F200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FF6F12-BA7F-4C30-8E39-D14712146DF7}">
      <dgm:prSet/>
      <dgm:spPr/>
      <dgm:t>
        <a:bodyPr/>
        <a:lstStyle/>
        <a:p>
          <a:r>
            <a:rPr lang="en-GB"/>
            <a:t>Why choose M’s Café </a:t>
          </a:r>
          <a:endParaRPr lang="en-US"/>
        </a:p>
      </dgm:t>
    </dgm:pt>
    <dgm:pt modelId="{2BBED276-18D6-4452-ACD0-408802DCAC0D}" type="parTrans" cxnId="{93DA8DAF-3C5B-4F34-B14B-7A2566298146}">
      <dgm:prSet/>
      <dgm:spPr/>
      <dgm:t>
        <a:bodyPr/>
        <a:lstStyle/>
        <a:p>
          <a:endParaRPr lang="en-US"/>
        </a:p>
      </dgm:t>
    </dgm:pt>
    <dgm:pt modelId="{406EF668-5B65-42CB-90EE-9C36E8B0D0F2}" type="sibTrans" cxnId="{93DA8DAF-3C5B-4F34-B14B-7A2566298146}">
      <dgm:prSet/>
      <dgm:spPr/>
      <dgm:t>
        <a:bodyPr/>
        <a:lstStyle/>
        <a:p>
          <a:endParaRPr lang="en-US"/>
        </a:p>
      </dgm:t>
    </dgm:pt>
    <dgm:pt modelId="{EC8C898B-699E-4074-9BC2-240E8825A5C4}">
      <dgm:prSet/>
      <dgm:spPr/>
      <dgm:t>
        <a:bodyPr/>
        <a:lstStyle/>
        <a:p>
          <a:r>
            <a:rPr lang="en-GB"/>
            <a:t>High-quality coffee and tea</a:t>
          </a:r>
          <a:endParaRPr lang="en-US"/>
        </a:p>
      </dgm:t>
    </dgm:pt>
    <dgm:pt modelId="{1A0E85F7-9825-4742-AD28-F3F689D3F514}" type="parTrans" cxnId="{AFEBC396-859B-4C98-AFE2-527C68114AE4}">
      <dgm:prSet/>
      <dgm:spPr/>
      <dgm:t>
        <a:bodyPr/>
        <a:lstStyle/>
        <a:p>
          <a:endParaRPr lang="en-US"/>
        </a:p>
      </dgm:t>
    </dgm:pt>
    <dgm:pt modelId="{DC823B28-6B59-4912-94B9-5033B033B9D6}" type="sibTrans" cxnId="{AFEBC396-859B-4C98-AFE2-527C68114AE4}">
      <dgm:prSet/>
      <dgm:spPr/>
      <dgm:t>
        <a:bodyPr/>
        <a:lstStyle/>
        <a:p>
          <a:endParaRPr lang="en-US"/>
        </a:p>
      </dgm:t>
    </dgm:pt>
    <dgm:pt modelId="{E27D2FFB-29EA-46A1-B43E-489A50915667}">
      <dgm:prSet/>
      <dgm:spPr/>
      <dgm:t>
        <a:bodyPr/>
        <a:lstStyle/>
        <a:p>
          <a:r>
            <a:rPr lang="en-GB"/>
            <a:t>Friendly atmosphere</a:t>
          </a:r>
          <a:endParaRPr lang="en-US"/>
        </a:p>
      </dgm:t>
    </dgm:pt>
    <dgm:pt modelId="{5F972BF3-38D6-485C-B1CA-B4F9C59718FA}" type="parTrans" cxnId="{46BF2F97-E50F-40A3-AB10-4CB265626FD7}">
      <dgm:prSet/>
      <dgm:spPr/>
      <dgm:t>
        <a:bodyPr/>
        <a:lstStyle/>
        <a:p>
          <a:endParaRPr lang="en-US"/>
        </a:p>
      </dgm:t>
    </dgm:pt>
    <dgm:pt modelId="{7230D492-3B08-4B4C-834D-AB72EEF2AF98}" type="sibTrans" cxnId="{46BF2F97-E50F-40A3-AB10-4CB265626FD7}">
      <dgm:prSet/>
      <dgm:spPr/>
      <dgm:t>
        <a:bodyPr/>
        <a:lstStyle/>
        <a:p>
          <a:endParaRPr lang="en-US"/>
        </a:p>
      </dgm:t>
    </dgm:pt>
    <dgm:pt modelId="{C43C1322-EEAC-47DA-A38A-AF0418C4A094}">
      <dgm:prSet/>
      <dgm:spPr/>
      <dgm:t>
        <a:bodyPr/>
        <a:lstStyle/>
        <a:p>
          <a:r>
            <a:rPr lang="en-GB"/>
            <a:t>Affordable prices</a:t>
          </a:r>
          <a:endParaRPr lang="en-US"/>
        </a:p>
      </dgm:t>
    </dgm:pt>
    <dgm:pt modelId="{A4D8A19B-5D8F-4501-9F1E-27CCABF98235}" type="parTrans" cxnId="{E608C341-4D23-4822-8C1D-0DE56E1B3EC3}">
      <dgm:prSet/>
      <dgm:spPr/>
      <dgm:t>
        <a:bodyPr/>
        <a:lstStyle/>
        <a:p>
          <a:endParaRPr lang="en-US"/>
        </a:p>
      </dgm:t>
    </dgm:pt>
    <dgm:pt modelId="{BC6B6E48-BA85-4FB1-B686-D1DF113650E1}" type="sibTrans" cxnId="{E608C341-4D23-4822-8C1D-0DE56E1B3EC3}">
      <dgm:prSet/>
      <dgm:spPr/>
      <dgm:t>
        <a:bodyPr/>
        <a:lstStyle/>
        <a:p>
          <a:endParaRPr lang="en-US"/>
        </a:p>
      </dgm:t>
    </dgm:pt>
    <dgm:pt modelId="{10696A89-F7B6-40C7-9692-C9D8781E19A1}">
      <dgm:prSet/>
      <dgm:spPr/>
      <dgm:t>
        <a:bodyPr/>
        <a:lstStyle/>
        <a:p>
          <a:r>
            <a:rPr lang="en-GB"/>
            <a:t>Excellent customer service</a:t>
          </a:r>
          <a:endParaRPr lang="en-US"/>
        </a:p>
      </dgm:t>
    </dgm:pt>
    <dgm:pt modelId="{28117DB9-A27A-4239-9841-B2DDA196CD42}" type="parTrans" cxnId="{AE24AFF9-42AD-4312-97B9-57BD2CA4A8BE}">
      <dgm:prSet/>
      <dgm:spPr/>
      <dgm:t>
        <a:bodyPr/>
        <a:lstStyle/>
        <a:p>
          <a:endParaRPr lang="en-US"/>
        </a:p>
      </dgm:t>
    </dgm:pt>
    <dgm:pt modelId="{0834F45C-62F9-46EE-B374-1D787A09BDD7}" type="sibTrans" cxnId="{AE24AFF9-42AD-4312-97B9-57BD2CA4A8BE}">
      <dgm:prSet/>
      <dgm:spPr/>
      <dgm:t>
        <a:bodyPr/>
        <a:lstStyle/>
        <a:p>
          <a:endParaRPr lang="en-US"/>
        </a:p>
      </dgm:t>
    </dgm:pt>
    <dgm:pt modelId="{1357F8D9-716E-4D06-8393-7D00FF5C2B13}">
      <dgm:prSet/>
      <dgm:spPr/>
      <dgm:t>
        <a:bodyPr/>
        <a:lstStyle/>
        <a:p>
          <a:r>
            <a:rPr lang="en-GB"/>
            <a:t>Strong marketing strategy</a:t>
          </a:r>
          <a:endParaRPr lang="en-US"/>
        </a:p>
      </dgm:t>
    </dgm:pt>
    <dgm:pt modelId="{C61FF67F-BA70-4F78-BCF8-4F91E22D8BA5}" type="parTrans" cxnId="{48AE853B-037E-42EE-BC45-C3B3825A3D1C}">
      <dgm:prSet/>
      <dgm:spPr/>
      <dgm:t>
        <a:bodyPr/>
        <a:lstStyle/>
        <a:p>
          <a:endParaRPr lang="en-US"/>
        </a:p>
      </dgm:t>
    </dgm:pt>
    <dgm:pt modelId="{531E1C1A-B0C2-4841-AFEC-67B9D06C19ED}" type="sibTrans" cxnId="{48AE853B-037E-42EE-BC45-C3B3825A3D1C}">
      <dgm:prSet/>
      <dgm:spPr/>
      <dgm:t>
        <a:bodyPr/>
        <a:lstStyle/>
        <a:p>
          <a:endParaRPr lang="en-US"/>
        </a:p>
      </dgm:t>
    </dgm:pt>
    <dgm:pt modelId="{1215B79B-3658-4461-9724-46E2A0B049FE}">
      <dgm:prSet/>
      <dgm:spPr/>
      <dgm:t>
        <a:bodyPr/>
        <a:lstStyle/>
        <a:p>
          <a:r>
            <a:rPr lang="en-GB"/>
            <a:t>Sustainable business practice</a:t>
          </a:r>
          <a:endParaRPr lang="en-US"/>
        </a:p>
      </dgm:t>
    </dgm:pt>
    <dgm:pt modelId="{4C09EBD0-D5DF-491A-8D02-44DB24CA6612}" type="parTrans" cxnId="{B0AE963B-A124-4BF3-A6B1-3B1A65AE9BF2}">
      <dgm:prSet/>
      <dgm:spPr/>
      <dgm:t>
        <a:bodyPr/>
        <a:lstStyle/>
        <a:p>
          <a:endParaRPr lang="en-US"/>
        </a:p>
      </dgm:t>
    </dgm:pt>
    <dgm:pt modelId="{9011AEB4-EFAE-42A5-85F0-DD089D2EC596}" type="sibTrans" cxnId="{B0AE963B-A124-4BF3-A6B1-3B1A65AE9BF2}">
      <dgm:prSet/>
      <dgm:spPr/>
      <dgm:t>
        <a:bodyPr/>
        <a:lstStyle/>
        <a:p>
          <a:endParaRPr lang="en-US"/>
        </a:p>
      </dgm:t>
    </dgm:pt>
    <dgm:pt modelId="{77882A6C-F53A-4FA8-BCD1-48DEA2338724}">
      <dgm:prSet/>
      <dgm:spPr/>
      <dgm:t>
        <a:bodyPr/>
        <a:lstStyle/>
        <a:p>
          <a:r>
            <a:rPr lang="en-GB"/>
            <a:t>Growing customer demand </a:t>
          </a:r>
          <a:endParaRPr lang="en-US"/>
        </a:p>
      </dgm:t>
    </dgm:pt>
    <dgm:pt modelId="{77E6AFC4-7B9F-4ED9-8738-3981539CB72C}" type="parTrans" cxnId="{E3012F18-B35A-4ECD-A523-A5142924BC70}">
      <dgm:prSet/>
      <dgm:spPr/>
      <dgm:t>
        <a:bodyPr/>
        <a:lstStyle/>
        <a:p>
          <a:endParaRPr lang="en-US"/>
        </a:p>
      </dgm:t>
    </dgm:pt>
    <dgm:pt modelId="{A32725FB-9215-4A6D-9696-86BBD2180A54}" type="sibTrans" cxnId="{E3012F18-B35A-4ECD-A523-A5142924BC70}">
      <dgm:prSet/>
      <dgm:spPr/>
      <dgm:t>
        <a:bodyPr/>
        <a:lstStyle/>
        <a:p>
          <a:endParaRPr lang="en-US"/>
        </a:p>
      </dgm:t>
    </dgm:pt>
    <dgm:pt modelId="{DBF064CA-E51B-4E1D-BF02-D4A7F0E41A91}" type="pres">
      <dgm:prSet presAssocID="{71570F88-C8E6-4C2F-AAB8-565917F2001D}" presName="root" presStyleCnt="0">
        <dgm:presLayoutVars>
          <dgm:dir/>
          <dgm:resizeHandles val="exact"/>
        </dgm:presLayoutVars>
      </dgm:prSet>
      <dgm:spPr/>
    </dgm:pt>
    <dgm:pt modelId="{03F08D49-32E5-4B63-B2BD-D0325532C26E}" type="pres">
      <dgm:prSet presAssocID="{96FF6F12-BA7F-4C30-8E39-D14712146DF7}" presName="compNode" presStyleCnt="0"/>
      <dgm:spPr/>
    </dgm:pt>
    <dgm:pt modelId="{7999B23C-4581-44B2-A601-BAA87FF0AA35}" type="pres">
      <dgm:prSet presAssocID="{96FF6F12-BA7F-4C30-8E39-D14712146DF7}" presName="bgRect" presStyleLbl="bgShp" presStyleIdx="0" presStyleCnt="8"/>
      <dgm:spPr/>
    </dgm:pt>
    <dgm:pt modelId="{EDBD48AB-5D52-4BEA-89A0-15806D5D729A}" type="pres">
      <dgm:prSet presAssocID="{96FF6F12-BA7F-4C30-8E39-D14712146DF7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FFE533E6-64B9-4FF3-98FC-7EA0A07A4B83}" type="pres">
      <dgm:prSet presAssocID="{96FF6F12-BA7F-4C30-8E39-D14712146DF7}" presName="spaceRect" presStyleCnt="0"/>
      <dgm:spPr/>
    </dgm:pt>
    <dgm:pt modelId="{91BA5180-8F40-40D3-B418-DED64485147E}" type="pres">
      <dgm:prSet presAssocID="{96FF6F12-BA7F-4C30-8E39-D14712146DF7}" presName="parTx" presStyleLbl="revTx" presStyleIdx="0" presStyleCnt="8">
        <dgm:presLayoutVars>
          <dgm:chMax val="0"/>
          <dgm:chPref val="0"/>
        </dgm:presLayoutVars>
      </dgm:prSet>
      <dgm:spPr/>
    </dgm:pt>
    <dgm:pt modelId="{D1B07C0C-0C13-4A13-9D8A-36FD6188FCBB}" type="pres">
      <dgm:prSet presAssocID="{406EF668-5B65-42CB-90EE-9C36E8B0D0F2}" presName="sibTrans" presStyleCnt="0"/>
      <dgm:spPr/>
    </dgm:pt>
    <dgm:pt modelId="{CD363ACB-F54D-48CB-99FE-27E7A23506FA}" type="pres">
      <dgm:prSet presAssocID="{EC8C898B-699E-4074-9BC2-240E8825A5C4}" presName="compNode" presStyleCnt="0"/>
      <dgm:spPr/>
    </dgm:pt>
    <dgm:pt modelId="{0B92FA96-C901-416E-A9BF-4EC9C1781577}" type="pres">
      <dgm:prSet presAssocID="{EC8C898B-699E-4074-9BC2-240E8825A5C4}" presName="bgRect" presStyleLbl="bgShp" presStyleIdx="1" presStyleCnt="8"/>
      <dgm:spPr/>
    </dgm:pt>
    <dgm:pt modelId="{D5A57631-0E4C-40C3-97DA-F21EC0C950C5}" type="pres">
      <dgm:prSet presAssocID="{EC8C898B-699E-4074-9BC2-240E8825A5C4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634A3F7B-DB19-4529-9B5B-DA7870E1803E}" type="pres">
      <dgm:prSet presAssocID="{EC8C898B-699E-4074-9BC2-240E8825A5C4}" presName="spaceRect" presStyleCnt="0"/>
      <dgm:spPr/>
    </dgm:pt>
    <dgm:pt modelId="{32D59E67-5FB5-4ED4-9AF5-E404B0AE76F3}" type="pres">
      <dgm:prSet presAssocID="{EC8C898B-699E-4074-9BC2-240E8825A5C4}" presName="parTx" presStyleLbl="revTx" presStyleIdx="1" presStyleCnt="8">
        <dgm:presLayoutVars>
          <dgm:chMax val="0"/>
          <dgm:chPref val="0"/>
        </dgm:presLayoutVars>
      </dgm:prSet>
      <dgm:spPr/>
    </dgm:pt>
    <dgm:pt modelId="{0765379E-7929-424E-BA01-DD8197D06A2E}" type="pres">
      <dgm:prSet presAssocID="{DC823B28-6B59-4912-94B9-5033B033B9D6}" presName="sibTrans" presStyleCnt="0"/>
      <dgm:spPr/>
    </dgm:pt>
    <dgm:pt modelId="{7882561B-32FC-42EA-930B-2E17AD51922C}" type="pres">
      <dgm:prSet presAssocID="{E27D2FFB-29EA-46A1-B43E-489A50915667}" presName="compNode" presStyleCnt="0"/>
      <dgm:spPr/>
    </dgm:pt>
    <dgm:pt modelId="{ADE3E105-25C2-4FA4-A555-A3E4D632DD8C}" type="pres">
      <dgm:prSet presAssocID="{E27D2FFB-29EA-46A1-B43E-489A50915667}" presName="bgRect" presStyleLbl="bgShp" presStyleIdx="2" presStyleCnt="8"/>
      <dgm:spPr/>
    </dgm:pt>
    <dgm:pt modelId="{BF8CCC70-1FF0-4729-9E82-256074631864}" type="pres">
      <dgm:prSet presAssocID="{E27D2FFB-29EA-46A1-B43E-489A50915667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C14D5CF5-4A29-45F7-9B4E-556B2E44AF5E}" type="pres">
      <dgm:prSet presAssocID="{E27D2FFB-29EA-46A1-B43E-489A50915667}" presName="spaceRect" presStyleCnt="0"/>
      <dgm:spPr/>
    </dgm:pt>
    <dgm:pt modelId="{AE72406A-3133-49C7-B6C3-139E5A0D1AAE}" type="pres">
      <dgm:prSet presAssocID="{E27D2FFB-29EA-46A1-B43E-489A50915667}" presName="parTx" presStyleLbl="revTx" presStyleIdx="2" presStyleCnt="8">
        <dgm:presLayoutVars>
          <dgm:chMax val="0"/>
          <dgm:chPref val="0"/>
        </dgm:presLayoutVars>
      </dgm:prSet>
      <dgm:spPr/>
    </dgm:pt>
    <dgm:pt modelId="{D135E7AC-6055-47B9-AB8C-3E93EED98FB2}" type="pres">
      <dgm:prSet presAssocID="{7230D492-3B08-4B4C-834D-AB72EEF2AF98}" presName="sibTrans" presStyleCnt="0"/>
      <dgm:spPr/>
    </dgm:pt>
    <dgm:pt modelId="{17F1F600-3C8D-4A0C-89DE-03C7334468E9}" type="pres">
      <dgm:prSet presAssocID="{C43C1322-EEAC-47DA-A38A-AF0418C4A094}" presName="compNode" presStyleCnt="0"/>
      <dgm:spPr/>
    </dgm:pt>
    <dgm:pt modelId="{528A65CE-E410-4628-97F6-67148C8BB463}" type="pres">
      <dgm:prSet presAssocID="{C43C1322-EEAC-47DA-A38A-AF0418C4A094}" presName="bgRect" presStyleLbl="bgShp" presStyleIdx="3" presStyleCnt="8"/>
      <dgm:spPr/>
    </dgm:pt>
    <dgm:pt modelId="{08C81F70-1277-4562-AB78-AA890F5449BF}" type="pres">
      <dgm:prSet presAssocID="{C43C1322-EEAC-47DA-A38A-AF0418C4A094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FF92047-62E6-444A-9E0B-1134D105C092}" type="pres">
      <dgm:prSet presAssocID="{C43C1322-EEAC-47DA-A38A-AF0418C4A094}" presName="spaceRect" presStyleCnt="0"/>
      <dgm:spPr/>
    </dgm:pt>
    <dgm:pt modelId="{8979B06D-29E6-43B1-9988-8C4A9E1396D4}" type="pres">
      <dgm:prSet presAssocID="{C43C1322-EEAC-47DA-A38A-AF0418C4A094}" presName="parTx" presStyleLbl="revTx" presStyleIdx="3" presStyleCnt="8">
        <dgm:presLayoutVars>
          <dgm:chMax val="0"/>
          <dgm:chPref val="0"/>
        </dgm:presLayoutVars>
      </dgm:prSet>
      <dgm:spPr/>
    </dgm:pt>
    <dgm:pt modelId="{BF856D18-0402-4D53-B2A2-076537B8A9ED}" type="pres">
      <dgm:prSet presAssocID="{BC6B6E48-BA85-4FB1-B686-D1DF113650E1}" presName="sibTrans" presStyleCnt="0"/>
      <dgm:spPr/>
    </dgm:pt>
    <dgm:pt modelId="{47443877-F27B-4D06-BF17-8057FB54516A}" type="pres">
      <dgm:prSet presAssocID="{10696A89-F7B6-40C7-9692-C9D8781E19A1}" presName="compNode" presStyleCnt="0"/>
      <dgm:spPr/>
    </dgm:pt>
    <dgm:pt modelId="{F6A75B2C-55F6-4CC7-8ED6-DB8F9C354595}" type="pres">
      <dgm:prSet presAssocID="{10696A89-F7B6-40C7-9692-C9D8781E19A1}" presName="bgRect" presStyleLbl="bgShp" presStyleIdx="4" presStyleCnt="8"/>
      <dgm:spPr/>
    </dgm:pt>
    <dgm:pt modelId="{375519AB-90E9-4581-B5D9-8F50EBEDA3E6}" type="pres">
      <dgm:prSet presAssocID="{10696A89-F7B6-40C7-9692-C9D8781E19A1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97F501BA-D4F5-44A9-9349-6275843D1CAD}" type="pres">
      <dgm:prSet presAssocID="{10696A89-F7B6-40C7-9692-C9D8781E19A1}" presName="spaceRect" presStyleCnt="0"/>
      <dgm:spPr/>
    </dgm:pt>
    <dgm:pt modelId="{466DDC97-3884-4C4F-8D25-E6614132C6F8}" type="pres">
      <dgm:prSet presAssocID="{10696A89-F7B6-40C7-9692-C9D8781E19A1}" presName="parTx" presStyleLbl="revTx" presStyleIdx="4" presStyleCnt="8">
        <dgm:presLayoutVars>
          <dgm:chMax val="0"/>
          <dgm:chPref val="0"/>
        </dgm:presLayoutVars>
      </dgm:prSet>
      <dgm:spPr/>
    </dgm:pt>
    <dgm:pt modelId="{2EFFDCAE-23E6-4085-9234-BDF304FB74E1}" type="pres">
      <dgm:prSet presAssocID="{0834F45C-62F9-46EE-B374-1D787A09BDD7}" presName="sibTrans" presStyleCnt="0"/>
      <dgm:spPr/>
    </dgm:pt>
    <dgm:pt modelId="{93E0715F-7E89-4CF1-88E8-54C4CBAAB2C6}" type="pres">
      <dgm:prSet presAssocID="{1357F8D9-716E-4D06-8393-7D00FF5C2B13}" presName="compNode" presStyleCnt="0"/>
      <dgm:spPr/>
    </dgm:pt>
    <dgm:pt modelId="{D12BED47-9B16-4975-BDE9-7C366D61E361}" type="pres">
      <dgm:prSet presAssocID="{1357F8D9-716E-4D06-8393-7D00FF5C2B13}" presName="bgRect" presStyleLbl="bgShp" presStyleIdx="5" presStyleCnt="8"/>
      <dgm:spPr/>
    </dgm:pt>
    <dgm:pt modelId="{06F4776A-055D-4483-A177-D993F639876E}" type="pres">
      <dgm:prSet presAssocID="{1357F8D9-716E-4D06-8393-7D00FF5C2B13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C7FC1B46-3BEC-4E36-BE12-C0127F2BF4E8}" type="pres">
      <dgm:prSet presAssocID="{1357F8D9-716E-4D06-8393-7D00FF5C2B13}" presName="spaceRect" presStyleCnt="0"/>
      <dgm:spPr/>
    </dgm:pt>
    <dgm:pt modelId="{C57350E3-F792-467D-B7B4-15C0435EA7CF}" type="pres">
      <dgm:prSet presAssocID="{1357F8D9-716E-4D06-8393-7D00FF5C2B13}" presName="parTx" presStyleLbl="revTx" presStyleIdx="5" presStyleCnt="8">
        <dgm:presLayoutVars>
          <dgm:chMax val="0"/>
          <dgm:chPref val="0"/>
        </dgm:presLayoutVars>
      </dgm:prSet>
      <dgm:spPr/>
    </dgm:pt>
    <dgm:pt modelId="{E3A29BA6-3711-42A3-AF92-7DB1E9440B99}" type="pres">
      <dgm:prSet presAssocID="{531E1C1A-B0C2-4841-AFEC-67B9D06C19ED}" presName="sibTrans" presStyleCnt="0"/>
      <dgm:spPr/>
    </dgm:pt>
    <dgm:pt modelId="{499531A3-ACCC-4B0A-BC43-8D5D4F04F3B6}" type="pres">
      <dgm:prSet presAssocID="{1215B79B-3658-4461-9724-46E2A0B049FE}" presName="compNode" presStyleCnt="0"/>
      <dgm:spPr/>
    </dgm:pt>
    <dgm:pt modelId="{4539C86B-F4D7-4F89-8C5C-A46B716670FA}" type="pres">
      <dgm:prSet presAssocID="{1215B79B-3658-4461-9724-46E2A0B049FE}" presName="bgRect" presStyleLbl="bgShp" presStyleIdx="6" presStyleCnt="8"/>
      <dgm:spPr/>
    </dgm:pt>
    <dgm:pt modelId="{F2EF9935-9826-440F-9A0D-3169DE08D77C}" type="pres">
      <dgm:prSet presAssocID="{1215B79B-3658-4461-9724-46E2A0B049FE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5A4C7BBB-C895-44AB-8F33-CF48A0C591C2}" type="pres">
      <dgm:prSet presAssocID="{1215B79B-3658-4461-9724-46E2A0B049FE}" presName="spaceRect" presStyleCnt="0"/>
      <dgm:spPr/>
    </dgm:pt>
    <dgm:pt modelId="{2DE4DE72-5EA7-4379-BA50-807D8383C752}" type="pres">
      <dgm:prSet presAssocID="{1215B79B-3658-4461-9724-46E2A0B049FE}" presName="parTx" presStyleLbl="revTx" presStyleIdx="6" presStyleCnt="8">
        <dgm:presLayoutVars>
          <dgm:chMax val="0"/>
          <dgm:chPref val="0"/>
        </dgm:presLayoutVars>
      </dgm:prSet>
      <dgm:spPr/>
    </dgm:pt>
    <dgm:pt modelId="{22F1774E-0423-43FC-AE3B-59C03AA45CAB}" type="pres">
      <dgm:prSet presAssocID="{9011AEB4-EFAE-42A5-85F0-DD089D2EC596}" presName="sibTrans" presStyleCnt="0"/>
      <dgm:spPr/>
    </dgm:pt>
    <dgm:pt modelId="{1D99A44E-D75E-4FAE-A8C1-3B8545BA1A07}" type="pres">
      <dgm:prSet presAssocID="{77882A6C-F53A-4FA8-BCD1-48DEA2338724}" presName="compNode" presStyleCnt="0"/>
      <dgm:spPr/>
    </dgm:pt>
    <dgm:pt modelId="{8721DA71-6EA1-4E7C-958A-BD23EFBD41EC}" type="pres">
      <dgm:prSet presAssocID="{77882A6C-F53A-4FA8-BCD1-48DEA2338724}" presName="bgRect" presStyleLbl="bgShp" presStyleIdx="7" presStyleCnt="8"/>
      <dgm:spPr/>
    </dgm:pt>
    <dgm:pt modelId="{70D0ADD1-6388-4501-9763-6B76CF19E73D}" type="pres">
      <dgm:prSet presAssocID="{77882A6C-F53A-4FA8-BCD1-48DEA2338724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AE41294-2596-465F-B787-EFED81ABF6D7}" type="pres">
      <dgm:prSet presAssocID="{77882A6C-F53A-4FA8-BCD1-48DEA2338724}" presName="spaceRect" presStyleCnt="0"/>
      <dgm:spPr/>
    </dgm:pt>
    <dgm:pt modelId="{24D949BD-3F18-41BE-94B0-9DE3D78707E3}" type="pres">
      <dgm:prSet presAssocID="{77882A6C-F53A-4FA8-BCD1-48DEA2338724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E3012F18-B35A-4ECD-A523-A5142924BC70}" srcId="{71570F88-C8E6-4C2F-AAB8-565917F2001D}" destId="{77882A6C-F53A-4FA8-BCD1-48DEA2338724}" srcOrd="7" destOrd="0" parTransId="{77E6AFC4-7B9F-4ED9-8738-3981539CB72C}" sibTransId="{A32725FB-9215-4A6D-9696-86BBD2180A54}"/>
    <dgm:cxn modelId="{4D16D919-D7E2-4D11-8988-8CE6A4CE49E3}" type="presOf" srcId="{96FF6F12-BA7F-4C30-8E39-D14712146DF7}" destId="{91BA5180-8F40-40D3-B418-DED64485147E}" srcOrd="0" destOrd="0" presId="urn:microsoft.com/office/officeart/2018/2/layout/IconVerticalSolidList"/>
    <dgm:cxn modelId="{48AE853B-037E-42EE-BC45-C3B3825A3D1C}" srcId="{71570F88-C8E6-4C2F-AAB8-565917F2001D}" destId="{1357F8D9-716E-4D06-8393-7D00FF5C2B13}" srcOrd="5" destOrd="0" parTransId="{C61FF67F-BA70-4F78-BCF8-4F91E22D8BA5}" sibTransId="{531E1C1A-B0C2-4841-AFEC-67B9D06C19ED}"/>
    <dgm:cxn modelId="{B0AE963B-A124-4BF3-A6B1-3B1A65AE9BF2}" srcId="{71570F88-C8E6-4C2F-AAB8-565917F2001D}" destId="{1215B79B-3658-4461-9724-46E2A0B049FE}" srcOrd="6" destOrd="0" parTransId="{4C09EBD0-D5DF-491A-8D02-44DB24CA6612}" sibTransId="{9011AEB4-EFAE-42A5-85F0-DD089D2EC596}"/>
    <dgm:cxn modelId="{03A5FE3B-6D76-4D65-A16A-B28F2038D04E}" type="presOf" srcId="{1357F8D9-716E-4D06-8393-7D00FF5C2B13}" destId="{C57350E3-F792-467D-B7B4-15C0435EA7CF}" srcOrd="0" destOrd="0" presId="urn:microsoft.com/office/officeart/2018/2/layout/IconVerticalSolidList"/>
    <dgm:cxn modelId="{E608C341-4D23-4822-8C1D-0DE56E1B3EC3}" srcId="{71570F88-C8E6-4C2F-AAB8-565917F2001D}" destId="{C43C1322-EEAC-47DA-A38A-AF0418C4A094}" srcOrd="3" destOrd="0" parTransId="{A4D8A19B-5D8F-4501-9F1E-27CCABF98235}" sibTransId="{BC6B6E48-BA85-4FB1-B686-D1DF113650E1}"/>
    <dgm:cxn modelId="{216C1171-4E59-4939-8278-840C55596120}" type="presOf" srcId="{EC8C898B-699E-4074-9BC2-240E8825A5C4}" destId="{32D59E67-5FB5-4ED4-9AF5-E404B0AE76F3}" srcOrd="0" destOrd="0" presId="urn:microsoft.com/office/officeart/2018/2/layout/IconVerticalSolidList"/>
    <dgm:cxn modelId="{B33F0E77-AAA4-44E9-8866-5B45DFD032F9}" type="presOf" srcId="{71570F88-C8E6-4C2F-AAB8-565917F2001D}" destId="{DBF064CA-E51B-4E1D-BF02-D4A7F0E41A91}" srcOrd="0" destOrd="0" presId="urn:microsoft.com/office/officeart/2018/2/layout/IconVerticalSolidList"/>
    <dgm:cxn modelId="{8514CC7A-A119-49BF-9C34-4544F72B1086}" type="presOf" srcId="{10696A89-F7B6-40C7-9692-C9D8781E19A1}" destId="{466DDC97-3884-4C4F-8D25-E6614132C6F8}" srcOrd="0" destOrd="0" presId="urn:microsoft.com/office/officeart/2018/2/layout/IconVerticalSolidList"/>
    <dgm:cxn modelId="{AFEBC396-859B-4C98-AFE2-527C68114AE4}" srcId="{71570F88-C8E6-4C2F-AAB8-565917F2001D}" destId="{EC8C898B-699E-4074-9BC2-240E8825A5C4}" srcOrd="1" destOrd="0" parTransId="{1A0E85F7-9825-4742-AD28-F3F689D3F514}" sibTransId="{DC823B28-6B59-4912-94B9-5033B033B9D6}"/>
    <dgm:cxn modelId="{46BF2F97-E50F-40A3-AB10-4CB265626FD7}" srcId="{71570F88-C8E6-4C2F-AAB8-565917F2001D}" destId="{E27D2FFB-29EA-46A1-B43E-489A50915667}" srcOrd="2" destOrd="0" parTransId="{5F972BF3-38D6-485C-B1CA-B4F9C59718FA}" sibTransId="{7230D492-3B08-4B4C-834D-AB72EEF2AF98}"/>
    <dgm:cxn modelId="{93DA8DAF-3C5B-4F34-B14B-7A2566298146}" srcId="{71570F88-C8E6-4C2F-AAB8-565917F2001D}" destId="{96FF6F12-BA7F-4C30-8E39-D14712146DF7}" srcOrd="0" destOrd="0" parTransId="{2BBED276-18D6-4452-ACD0-408802DCAC0D}" sibTransId="{406EF668-5B65-42CB-90EE-9C36E8B0D0F2}"/>
    <dgm:cxn modelId="{1FF609CF-A052-4100-924E-08EBD20E6B4F}" type="presOf" srcId="{E27D2FFB-29EA-46A1-B43E-489A50915667}" destId="{AE72406A-3133-49C7-B6C3-139E5A0D1AAE}" srcOrd="0" destOrd="0" presId="urn:microsoft.com/office/officeart/2018/2/layout/IconVerticalSolidList"/>
    <dgm:cxn modelId="{C672D0E1-16E4-45B1-8F53-A546C04DDED0}" type="presOf" srcId="{C43C1322-EEAC-47DA-A38A-AF0418C4A094}" destId="{8979B06D-29E6-43B1-9988-8C4A9E1396D4}" srcOrd="0" destOrd="0" presId="urn:microsoft.com/office/officeart/2018/2/layout/IconVerticalSolidList"/>
    <dgm:cxn modelId="{717695E6-B1C2-414F-8CF6-B85A0AC6F954}" type="presOf" srcId="{1215B79B-3658-4461-9724-46E2A0B049FE}" destId="{2DE4DE72-5EA7-4379-BA50-807D8383C752}" srcOrd="0" destOrd="0" presId="urn:microsoft.com/office/officeart/2018/2/layout/IconVerticalSolidList"/>
    <dgm:cxn modelId="{F7297BEE-5CD7-451E-B899-3CD171C3761D}" type="presOf" srcId="{77882A6C-F53A-4FA8-BCD1-48DEA2338724}" destId="{24D949BD-3F18-41BE-94B0-9DE3D78707E3}" srcOrd="0" destOrd="0" presId="urn:microsoft.com/office/officeart/2018/2/layout/IconVerticalSolidList"/>
    <dgm:cxn modelId="{AE24AFF9-42AD-4312-97B9-57BD2CA4A8BE}" srcId="{71570F88-C8E6-4C2F-AAB8-565917F2001D}" destId="{10696A89-F7B6-40C7-9692-C9D8781E19A1}" srcOrd="4" destOrd="0" parTransId="{28117DB9-A27A-4239-9841-B2DDA196CD42}" sibTransId="{0834F45C-62F9-46EE-B374-1D787A09BDD7}"/>
    <dgm:cxn modelId="{FAC8E6B4-FCAC-4FAF-BE9E-DB304AE085EE}" type="presParOf" srcId="{DBF064CA-E51B-4E1D-BF02-D4A7F0E41A91}" destId="{03F08D49-32E5-4B63-B2BD-D0325532C26E}" srcOrd="0" destOrd="0" presId="urn:microsoft.com/office/officeart/2018/2/layout/IconVerticalSolidList"/>
    <dgm:cxn modelId="{CFA33663-67C7-4AAB-B805-70293719F1D7}" type="presParOf" srcId="{03F08D49-32E5-4B63-B2BD-D0325532C26E}" destId="{7999B23C-4581-44B2-A601-BAA87FF0AA35}" srcOrd="0" destOrd="0" presId="urn:microsoft.com/office/officeart/2018/2/layout/IconVerticalSolidList"/>
    <dgm:cxn modelId="{8F2BF25E-2D3A-4478-BF8E-5CF2A5E6F4FE}" type="presParOf" srcId="{03F08D49-32E5-4B63-B2BD-D0325532C26E}" destId="{EDBD48AB-5D52-4BEA-89A0-15806D5D729A}" srcOrd="1" destOrd="0" presId="urn:microsoft.com/office/officeart/2018/2/layout/IconVerticalSolidList"/>
    <dgm:cxn modelId="{53FF3D84-3E32-4610-A6EC-C00E67DB8474}" type="presParOf" srcId="{03F08D49-32E5-4B63-B2BD-D0325532C26E}" destId="{FFE533E6-64B9-4FF3-98FC-7EA0A07A4B83}" srcOrd="2" destOrd="0" presId="urn:microsoft.com/office/officeart/2018/2/layout/IconVerticalSolidList"/>
    <dgm:cxn modelId="{10BA9AE2-BE10-4D74-9B69-C05B402D0D86}" type="presParOf" srcId="{03F08D49-32E5-4B63-B2BD-D0325532C26E}" destId="{91BA5180-8F40-40D3-B418-DED64485147E}" srcOrd="3" destOrd="0" presId="urn:microsoft.com/office/officeart/2018/2/layout/IconVerticalSolidList"/>
    <dgm:cxn modelId="{7A07020E-D553-4547-8A66-4354E978B0DE}" type="presParOf" srcId="{DBF064CA-E51B-4E1D-BF02-D4A7F0E41A91}" destId="{D1B07C0C-0C13-4A13-9D8A-36FD6188FCBB}" srcOrd="1" destOrd="0" presId="urn:microsoft.com/office/officeart/2018/2/layout/IconVerticalSolidList"/>
    <dgm:cxn modelId="{5A2FC2B3-AB65-455D-AA35-459CB0C1459C}" type="presParOf" srcId="{DBF064CA-E51B-4E1D-BF02-D4A7F0E41A91}" destId="{CD363ACB-F54D-48CB-99FE-27E7A23506FA}" srcOrd="2" destOrd="0" presId="urn:microsoft.com/office/officeart/2018/2/layout/IconVerticalSolidList"/>
    <dgm:cxn modelId="{0F6AB3AD-34C3-4195-B77B-820236AF86A6}" type="presParOf" srcId="{CD363ACB-F54D-48CB-99FE-27E7A23506FA}" destId="{0B92FA96-C901-416E-A9BF-4EC9C1781577}" srcOrd="0" destOrd="0" presId="urn:microsoft.com/office/officeart/2018/2/layout/IconVerticalSolidList"/>
    <dgm:cxn modelId="{956B5341-EF19-4E75-B1B5-3EB4B73427DE}" type="presParOf" srcId="{CD363ACB-F54D-48CB-99FE-27E7A23506FA}" destId="{D5A57631-0E4C-40C3-97DA-F21EC0C950C5}" srcOrd="1" destOrd="0" presId="urn:microsoft.com/office/officeart/2018/2/layout/IconVerticalSolidList"/>
    <dgm:cxn modelId="{0732120C-8C05-4397-A903-2151EFA61E64}" type="presParOf" srcId="{CD363ACB-F54D-48CB-99FE-27E7A23506FA}" destId="{634A3F7B-DB19-4529-9B5B-DA7870E1803E}" srcOrd="2" destOrd="0" presId="urn:microsoft.com/office/officeart/2018/2/layout/IconVerticalSolidList"/>
    <dgm:cxn modelId="{96DF96AF-786D-4ADF-8537-695F6F0110B1}" type="presParOf" srcId="{CD363ACB-F54D-48CB-99FE-27E7A23506FA}" destId="{32D59E67-5FB5-4ED4-9AF5-E404B0AE76F3}" srcOrd="3" destOrd="0" presId="urn:microsoft.com/office/officeart/2018/2/layout/IconVerticalSolidList"/>
    <dgm:cxn modelId="{5668A8FA-09CA-4310-94C1-F1354D39D6F2}" type="presParOf" srcId="{DBF064CA-E51B-4E1D-BF02-D4A7F0E41A91}" destId="{0765379E-7929-424E-BA01-DD8197D06A2E}" srcOrd="3" destOrd="0" presId="urn:microsoft.com/office/officeart/2018/2/layout/IconVerticalSolidList"/>
    <dgm:cxn modelId="{4040AC9F-E8C7-4C1F-A36B-1140CB62AD45}" type="presParOf" srcId="{DBF064CA-E51B-4E1D-BF02-D4A7F0E41A91}" destId="{7882561B-32FC-42EA-930B-2E17AD51922C}" srcOrd="4" destOrd="0" presId="urn:microsoft.com/office/officeart/2018/2/layout/IconVerticalSolidList"/>
    <dgm:cxn modelId="{C3994555-19F9-42DB-8014-1E7DAED9A4D4}" type="presParOf" srcId="{7882561B-32FC-42EA-930B-2E17AD51922C}" destId="{ADE3E105-25C2-4FA4-A555-A3E4D632DD8C}" srcOrd="0" destOrd="0" presId="urn:microsoft.com/office/officeart/2018/2/layout/IconVerticalSolidList"/>
    <dgm:cxn modelId="{7344386A-B67E-43F7-AC01-BC2E860FFAAF}" type="presParOf" srcId="{7882561B-32FC-42EA-930B-2E17AD51922C}" destId="{BF8CCC70-1FF0-4729-9E82-256074631864}" srcOrd="1" destOrd="0" presId="urn:microsoft.com/office/officeart/2018/2/layout/IconVerticalSolidList"/>
    <dgm:cxn modelId="{19D9C8B8-02A0-412F-B89E-501A42678990}" type="presParOf" srcId="{7882561B-32FC-42EA-930B-2E17AD51922C}" destId="{C14D5CF5-4A29-45F7-9B4E-556B2E44AF5E}" srcOrd="2" destOrd="0" presId="urn:microsoft.com/office/officeart/2018/2/layout/IconVerticalSolidList"/>
    <dgm:cxn modelId="{A8ABCC4B-8A89-4F60-8FE0-312754CA8BCC}" type="presParOf" srcId="{7882561B-32FC-42EA-930B-2E17AD51922C}" destId="{AE72406A-3133-49C7-B6C3-139E5A0D1AAE}" srcOrd="3" destOrd="0" presId="urn:microsoft.com/office/officeart/2018/2/layout/IconVerticalSolidList"/>
    <dgm:cxn modelId="{FC38E259-09A3-48F9-8984-AC7F28E803AF}" type="presParOf" srcId="{DBF064CA-E51B-4E1D-BF02-D4A7F0E41A91}" destId="{D135E7AC-6055-47B9-AB8C-3E93EED98FB2}" srcOrd="5" destOrd="0" presId="urn:microsoft.com/office/officeart/2018/2/layout/IconVerticalSolidList"/>
    <dgm:cxn modelId="{5960CE6D-1ABC-46BC-8F42-E17D3F763680}" type="presParOf" srcId="{DBF064CA-E51B-4E1D-BF02-D4A7F0E41A91}" destId="{17F1F600-3C8D-4A0C-89DE-03C7334468E9}" srcOrd="6" destOrd="0" presId="urn:microsoft.com/office/officeart/2018/2/layout/IconVerticalSolidList"/>
    <dgm:cxn modelId="{638A1E58-DB6C-4268-A742-68F20B04DFA3}" type="presParOf" srcId="{17F1F600-3C8D-4A0C-89DE-03C7334468E9}" destId="{528A65CE-E410-4628-97F6-67148C8BB463}" srcOrd="0" destOrd="0" presId="urn:microsoft.com/office/officeart/2018/2/layout/IconVerticalSolidList"/>
    <dgm:cxn modelId="{7EDA90DD-B58D-4687-94F0-84ACFD37B638}" type="presParOf" srcId="{17F1F600-3C8D-4A0C-89DE-03C7334468E9}" destId="{08C81F70-1277-4562-AB78-AA890F5449BF}" srcOrd="1" destOrd="0" presId="urn:microsoft.com/office/officeart/2018/2/layout/IconVerticalSolidList"/>
    <dgm:cxn modelId="{6A1C9C0D-65B6-450A-926F-DCCA45AD3B95}" type="presParOf" srcId="{17F1F600-3C8D-4A0C-89DE-03C7334468E9}" destId="{7FF92047-62E6-444A-9E0B-1134D105C092}" srcOrd="2" destOrd="0" presId="urn:microsoft.com/office/officeart/2018/2/layout/IconVerticalSolidList"/>
    <dgm:cxn modelId="{FE143511-515C-4B19-8227-E89B5252F37E}" type="presParOf" srcId="{17F1F600-3C8D-4A0C-89DE-03C7334468E9}" destId="{8979B06D-29E6-43B1-9988-8C4A9E1396D4}" srcOrd="3" destOrd="0" presId="urn:microsoft.com/office/officeart/2018/2/layout/IconVerticalSolidList"/>
    <dgm:cxn modelId="{C4A9E209-77C5-4D75-917E-FE1AC133AC7F}" type="presParOf" srcId="{DBF064CA-E51B-4E1D-BF02-D4A7F0E41A91}" destId="{BF856D18-0402-4D53-B2A2-076537B8A9ED}" srcOrd="7" destOrd="0" presId="urn:microsoft.com/office/officeart/2018/2/layout/IconVerticalSolidList"/>
    <dgm:cxn modelId="{667758C4-A003-4E76-AD42-315F4D030C2F}" type="presParOf" srcId="{DBF064CA-E51B-4E1D-BF02-D4A7F0E41A91}" destId="{47443877-F27B-4D06-BF17-8057FB54516A}" srcOrd="8" destOrd="0" presId="urn:microsoft.com/office/officeart/2018/2/layout/IconVerticalSolidList"/>
    <dgm:cxn modelId="{5357376E-FEC5-4356-ABB2-00C1DA7C253B}" type="presParOf" srcId="{47443877-F27B-4D06-BF17-8057FB54516A}" destId="{F6A75B2C-55F6-4CC7-8ED6-DB8F9C354595}" srcOrd="0" destOrd="0" presId="urn:microsoft.com/office/officeart/2018/2/layout/IconVerticalSolidList"/>
    <dgm:cxn modelId="{D74C36C1-5812-4869-AC4F-D44F0CA0491D}" type="presParOf" srcId="{47443877-F27B-4D06-BF17-8057FB54516A}" destId="{375519AB-90E9-4581-B5D9-8F50EBEDA3E6}" srcOrd="1" destOrd="0" presId="urn:microsoft.com/office/officeart/2018/2/layout/IconVerticalSolidList"/>
    <dgm:cxn modelId="{F2CD3C0B-26E9-48B3-AB04-F15D53035501}" type="presParOf" srcId="{47443877-F27B-4D06-BF17-8057FB54516A}" destId="{97F501BA-D4F5-44A9-9349-6275843D1CAD}" srcOrd="2" destOrd="0" presId="urn:microsoft.com/office/officeart/2018/2/layout/IconVerticalSolidList"/>
    <dgm:cxn modelId="{76A62205-D421-41E0-B7BB-86EC2B33C248}" type="presParOf" srcId="{47443877-F27B-4D06-BF17-8057FB54516A}" destId="{466DDC97-3884-4C4F-8D25-E6614132C6F8}" srcOrd="3" destOrd="0" presId="urn:microsoft.com/office/officeart/2018/2/layout/IconVerticalSolidList"/>
    <dgm:cxn modelId="{86580C5D-FC72-4A7E-8E4A-825FB92BB703}" type="presParOf" srcId="{DBF064CA-E51B-4E1D-BF02-D4A7F0E41A91}" destId="{2EFFDCAE-23E6-4085-9234-BDF304FB74E1}" srcOrd="9" destOrd="0" presId="urn:microsoft.com/office/officeart/2018/2/layout/IconVerticalSolidList"/>
    <dgm:cxn modelId="{E77ECBB1-CA60-403C-AB78-496EB8D30E93}" type="presParOf" srcId="{DBF064CA-E51B-4E1D-BF02-D4A7F0E41A91}" destId="{93E0715F-7E89-4CF1-88E8-54C4CBAAB2C6}" srcOrd="10" destOrd="0" presId="urn:microsoft.com/office/officeart/2018/2/layout/IconVerticalSolidList"/>
    <dgm:cxn modelId="{699D65FF-17A5-4900-982C-18ED46E3D25B}" type="presParOf" srcId="{93E0715F-7E89-4CF1-88E8-54C4CBAAB2C6}" destId="{D12BED47-9B16-4975-BDE9-7C366D61E361}" srcOrd="0" destOrd="0" presId="urn:microsoft.com/office/officeart/2018/2/layout/IconVerticalSolidList"/>
    <dgm:cxn modelId="{18845D94-6B72-4800-8720-CB847BE7376C}" type="presParOf" srcId="{93E0715F-7E89-4CF1-88E8-54C4CBAAB2C6}" destId="{06F4776A-055D-4483-A177-D993F639876E}" srcOrd="1" destOrd="0" presId="urn:microsoft.com/office/officeart/2018/2/layout/IconVerticalSolidList"/>
    <dgm:cxn modelId="{284CFEE7-E524-4B78-B887-29ABC4B89286}" type="presParOf" srcId="{93E0715F-7E89-4CF1-88E8-54C4CBAAB2C6}" destId="{C7FC1B46-3BEC-4E36-BE12-C0127F2BF4E8}" srcOrd="2" destOrd="0" presId="urn:microsoft.com/office/officeart/2018/2/layout/IconVerticalSolidList"/>
    <dgm:cxn modelId="{BA543DEF-ABDF-4EFA-B9C4-2E7147F3DAED}" type="presParOf" srcId="{93E0715F-7E89-4CF1-88E8-54C4CBAAB2C6}" destId="{C57350E3-F792-467D-B7B4-15C0435EA7CF}" srcOrd="3" destOrd="0" presId="urn:microsoft.com/office/officeart/2018/2/layout/IconVerticalSolidList"/>
    <dgm:cxn modelId="{C21E2C4E-ECAA-476F-9BDF-22972DF26234}" type="presParOf" srcId="{DBF064CA-E51B-4E1D-BF02-D4A7F0E41A91}" destId="{E3A29BA6-3711-42A3-AF92-7DB1E9440B99}" srcOrd="11" destOrd="0" presId="urn:microsoft.com/office/officeart/2018/2/layout/IconVerticalSolidList"/>
    <dgm:cxn modelId="{A0555661-C12E-4A55-A01E-B8824E4D48CA}" type="presParOf" srcId="{DBF064CA-E51B-4E1D-BF02-D4A7F0E41A91}" destId="{499531A3-ACCC-4B0A-BC43-8D5D4F04F3B6}" srcOrd="12" destOrd="0" presId="urn:microsoft.com/office/officeart/2018/2/layout/IconVerticalSolidList"/>
    <dgm:cxn modelId="{3E778A81-DD1B-4FCA-8A46-D2E842299748}" type="presParOf" srcId="{499531A3-ACCC-4B0A-BC43-8D5D4F04F3B6}" destId="{4539C86B-F4D7-4F89-8C5C-A46B716670FA}" srcOrd="0" destOrd="0" presId="urn:microsoft.com/office/officeart/2018/2/layout/IconVerticalSolidList"/>
    <dgm:cxn modelId="{93E031C2-79F0-4385-A2A5-5220F04B7843}" type="presParOf" srcId="{499531A3-ACCC-4B0A-BC43-8D5D4F04F3B6}" destId="{F2EF9935-9826-440F-9A0D-3169DE08D77C}" srcOrd="1" destOrd="0" presId="urn:microsoft.com/office/officeart/2018/2/layout/IconVerticalSolidList"/>
    <dgm:cxn modelId="{3999E268-B90B-44AC-AA2B-05252FE1B7D1}" type="presParOf" srcId="{499531A3-ACCC-4B0A-BC43-8D5D4F04F3B6}" destId="{5A4C7BBB-C895-44AB-8F33-CF48A0C591C2}" srcOrd="2" destOrd="0" presId="urn:microsoft.com/office/officeart/2018/2/layout/IconVerticalSolidList"/>
    <dgm:cxn modelId="{94A26C15-0F3C-4204-B3BB-6FB5E2219BA4}" type="presParOf" srcId="{499531A3-ACCC-4B0A-BC43-8D5D4F04F3B6}" destId="{2DE4DE72-5EA7-4379-BA50-807D8383C752}" srcOrd="3" destOrd="0" presId="urn:microsoft.com/office/officeart/2018/2/layout/IconVerticalSolidList"/>
    <dgm:cxn modelId="{B1046412-B4D3-46BE-BC01-3522D9CB1CEF}" type="presParOf" srcId="{DBF064CA-E51B-4E1D-BF02-D4A7F0E41A91}" destId="{22F1774E-0423-43FC-AE3B-59C03AA45CAB}" srcOrd="13" destOrd="0" presId="urn:microsoft.com/office/officeart/2018/2/layout/IconVerticalSolidList"/>
    <dgm:cxn modelId="{D5512DD9-DE19-4CAD-B7EB-7FA285799413}" type="presParOf" srcId="{DBF064CA-E51B-4E1D-BF02-D4A7F0E41A91}" destId="{1D99A44E-D75E-4FAE-A8C1-3B8545BA1A07}" srcOrd="14" destOrd="0" presId="urn:microsoft.com/office/officeart/2018/2/layout/IconVerticalSolidList"/>
    <dgm:cxn modelId="{57C5300E-20CE-45D0-9E7A-D288F69F293E}" type="presParOf" srcId="{1D99A44E-D75E-4FAE-A8C1-3B8545BA1A07}" destId="{8721DA71-6EA1-4E7C-958A-BD23EFBD41EC}" srcOrd="0" destOrd="0" presId="urn:microsoft.com/office/officeart/2018/2/layout/IconVerticalSolidList"/>
    <dgm:cxn modelId="{0698A2EF-047E-44E6-A6E1-CC39F237A06F}" type="presParOf" srcId="{1D99A44E-D75E-4FAE-A8C1-3B8545BA1A07}" destId="{70D0ADD1-6388-4501-9763-6B76CF19E73D}" srcOrd="1" destOrd="0" presId="urn:microsoft.com/office/officeart/2018/2/layout/IconVerticalSolidList"/>
    <dgm:cxn modelId="{E1D8FA70-7690-4BB7-8C0D-82A43F7A2AF4}" type="presParOf" srcId="{1D99A44E-D75E-4FAE-A8C1-3B8545BA1A07}" destId="{EAE41294-2596-465F-B787-EFED81ABF6D7}" srcOrd="2" destOrd="0" presId="urn:microsoft.com/office/officeart/2018/2/layout/IconVerticalSolidList"/>
    <dgm:cxn modelId="{746932FD-3A07-44F8-BAE4-F5E5B4CD1DCF}" type="presParOf" srcId="{1D99A44E-D75E-4FAE-A8C1-3B8545BA1A07}" destId="{24D949BD-3F18-41BE-94B0-9DE3D78707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9CF87-3B9E-4113-949A-9BB8D3045295}">
      <dsp:nvSpPr>
        <dsp:cNvPr id="0" name=""/>
        <dsp:cNvSpPr/>
      </dsp:nvSpPr>
      <dsp:spPr>
        <a:xfrm>
          <a:off x="136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1E1B6-438F-4D70-84C5-072647B4B21D}">
      <dsp:nvSpPr>
        <dsp:cNvPr id="0" name=""/>
        <dsp:cNvSpPr/>
      </dsp:nvSpPr>
      <dsp:spPr>
        <a:xfrm>
          <a:off x="53251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Good Morning everyone. My name is Monica, and today I will be presenting my business idea, M’s Café. </a:t>
          </a:r>
          <a:endParaRPr lang="en-US" sz="1900" kern="1200"/>
        </a:p>
      </dsp:txBody>
      <dsp:txXfrm>
        <a:off x="621423" y="707003"/>
        <a:ext cx="4602566" cy="2857726"/>
      </dsp:txXfrm>
    </dsp:sp>
    <dsp:sp modelId="{35408BB1-C7AC-4016-957C-E9DDBF8A1864}">
      <dsp:nvSpPr>
        <dsp:cNvPr id="0" name=""/>
        <dsp:cNvSpPr/>
      </dsp:nvSpPr>
      <dsp:spPr>
        <a:xfrm>
          <a:off x="584405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660DC-CB65-4C29-9BCC-BA54629BC2F8}">
      <dsp:nvSpPr>
        <dsp:cNvPr id="0" name=""/>
        <dsp:cNvSpPr/>
      </dsp:nvSpPr>
      <dsp:spPr>
        <a:xfrm>
          <a:off x="637520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M’s Café is a modern, classic, comfortable coffee shop, it provide a range of drinks and healthy food option for everyone and eco-friendly packaging. During my presentation I will explain my business idea, discuss three important PESTEL factors, describe my marketing strategies, and explain the funding requirement to launch the business. Thank you, and I hope you enjoy my presentation.</a:t>
          </a:r>
          <a:endParaRPr lang="en-US" sz="1900" kern="1200"/>
        </a:p>
      </dsp:txBody>
      <dsp:txXfrm>
        <a:off x="6464113" y="707003"/>
        <a:ext cx="4602566" cy="2857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E470D-DF60-4BCB-9529-2069473E9B96}">
      <dsp:nvSpPr>
        <dsp:cNvPr id="0" name=""/>
        <dsp:cNvSpPr/>
      </dsp:nvSpPr>
      <dsp:spPr>
        <a:xfrm>
          <a:off x="0" y="98496"/>
          <a:ext cx="6620255" cy="959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/>
            <a:t>Business overview:</a:t>
          </a:r>
          <a:endParaRPr lang="en-US" sz="4000" kern="1200"/>
        </a:p>
      </dsp:txBody>
      <dsp:txXfrm>
        <a:off x="46834" y="145330"/>
        <a:ext cx="6526587" cy="865732"/>
      </dsp:txXfrm>
    </dsp:sp>
    <dsp:sp modelId="{59FCFE3A-8CDE-4B7B-9D2E-3CFFD4F23880}">
      <dsp:nvSpPr>
        <dsp:cNvPr id="0" name=""/>
        <dsp:cNvSpPr/>
      </dsp:nvSpPr>
      <dsp:spPr>
        <a:xfrm>
          <a:off x="0" y="1057896"/>
          <a:ext cx="6620255" cy="3808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My business will operate as an independent coffee shop 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The coffee shop will serve high quality coffee and fresh food 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It will be comfortable, welcoming, and relaxing environment 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Dine in and takeaway service will be available </a:t>
          </a:r>
          <a:endParaRPr lang="en-US" sz="3100" kern="1200"/>
        </a:p>
      </dsp:txBody>
      <dsp:txXfrm>
        <a:off x="0" y="1057896"/>
        <a:ext cx="6620255" cy="3808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5C3EA-7C0E-452E-814E-D805CAC3F6DE}">
      <dsp:nvSpPr>
        <dsp:cNvPr id="0" name=""/>
        <dsp:cNvSpPr/>
      </dsp:nvSpPr>
      <dsp:spPr>
        <a:xfrm>
          <a:off x="0" y="86346"/>
          <a:ext cx="6620255" cy="3597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Products: </a:t>
          </a:r>
          <a:endParaRPr lang="en-US" sz="1500" kern="1200"/>
        </a:p>
      </dsp:txBody>
      <dsp:txXfrm>
        <a:off x="17563" y="103909"/>
        <a:ext cx="6585129" cy="324648"/>
      </dsp:txXfrm>
    </dsp:sp>
    <dsp:sp modelId="{81D72E71-5508-4742-A5A8-5FA0E7F0F231}">
      <dsp:nvSpPr>
        <dsp:cNvPr id="0" name=""/>
        <dsp:cNvSpPr/>
      </dsp:nvSpPr>
      <dsp:spPr>
        <a:xfrm>
          <a:off x="0" y="489321"/>
          <a:ext cx="6620255" cy="359774"/>
        </a:xfrm>
        <a:prstGeom prst="roundRect">
          <a:avLst/>
        </a:prstGeom>
        <a:solidFill>
          <a:schemeClr val="accent5">
            <a:hueOff val="761400"/>
            <a:satOff val="82"/>
            <a:lumOff val="-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Coffee</a:t>
          </a:r>
          <a:endParaRPr lang="en-US" sz="1500" kern="1200"/>
        </a:p>
      </dsp:txBody>
      <dsp:txXfrm>
        <a:off x="17563" y="506884"/>
        <a:ext cx="6585129" cy="324648"/>
      </dsp:txXfrm>
    </dsp:sp>
    <dsp:sp modelId="{204B56A3-7E31-4312-AA83-974A8FD97761}">
      <dsp:nvSpPr>
        <dsp:cNvPr id="0" name=""/>
        <dsp:cNvSpPr/>
      </dsp:nvSpPr>
      <dsp:spPr>
        <a:xfrm>
          <a:off x="0" y="892296"/>
          <a:ext cx="6620255" cy="359774"/>
        </a:xfrm>
        <a:prstGeom prst="roundRect">
          <a:avLst/>
        </a:prstGeom>
        <a:solidFill>
          <a:schemeClr val="accent5">
            <a:hueOff val="1522801"/>
            <a:satOff val="163"/>
            <a:lumOff val="-313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Tea</a:t>
          </a:r>
          <a:endParaRPr lang="en-US" sz="1500" kern="1200"/>
        </a:p>
      </dsp:txBody>
      <dsp:txXfrm>
        <a:off x="17563" y="909859"/>
        <a:ext cx="6585129" cy="324648"/>
      </dsp:txXfrm>
    </dsp:sp>
    <dsp:sp modelId="{2420EAB5-3E96-4E0C-ACAB-9C52B1DA3A4D}">
      <dsp:nvSpPr>
        <dsp:cNvPr id="0" name=""/>
        <dsp:cNvSpPr/>
      </dsp:nvSpPr>
      <dsp:spPr>
        <a:xfrm>
          <a:off x="0" y="1295271"/>
          <a:ext cx="6620255" cy="359774"/>
        </a:xfrm>
        <a:prstGeom prst="roundRect">
          <a:avLst/>
        </a:prstGeom>
        <a:solidFill>
          <a:schemeClr val="accent5">
            <a:hueOff val="2284201"/>
            <a:satOff val="245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Smoothies </a:t>
          </a:r>
          <a:endParaRPr lang="en-US" sz="1500" kern="1200"/>
        </a:p>
      </dsp:txBody>
      <dsp:txXfrm>
        <a:off x="17563" y="1312834"/>
        <a:ext cx="6585129" cy="324648"/>
      </dsp:txXfrm>
    </dsp:sp>
    <dsp:sp modelId="{476C0D16-69EF-4012-BC0C-8FC3E3D7FF7E}">
      <dsp:nvSpPr>
        <dsp:cNvPr id="0" name=""/>
        <dsp:cNvSpPr/>
      </dsp:nvSpPr>
      <dsp:spPr>
        <a:xfrm>
          <a:off x="0" y="1698246"/>
          <a:ext cx="6620255" cy="359774"/>
        </a:xfrm>
        <a:prstGeom prst="roundRect">
          <a:avLst/>
        </a:prstGeom>
        <a:solidFill>
          <a:schemeClr val="accent5">
            <a:hueOff val="3045601"/>
            <a:satOff val="326"/>
            <a:lumOff val="-62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Milkshakes </a:t>
          </a:r>
          <a:endParaRPr lang="en-US" sz="1500" kern="1200"/>
        </a:p>
      </dsp:txBody>
      <dsp:txXfrm>
        <a:off x="17563" y="1715809"/>
        <a:ext cx="6585129" cy="324648"/>
      </dsp:txXfrm>
    </dsp:sp>
    <dsp:sp modelId="{6CBEB2CB-14D8-46F9-A6AB-E5751B42B2FA}">
      <dsp:nvSpPr>
        <dsp:cNvPr id="0" name=""/>
        <dsp:cNvSpPr/>
      </dsp:nvSpPr>
      <dsp:spPr>
        <a:xfrm>
          <a:off x="0" y="2101221"/>
          <a:ext cx="6620255" cy="359774"/>
        </a:xfrm>
        <a:prstGeom prst="roundRect">
          <a:avLst/>
        </a:prstGeom>
        <a:solidFill>
          <a:schemeClr val="accent5">
            <a:hueOff val="3807001"/>
            <a:satOff val="408"/>
            <a:lumOff val="-7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Cakes and Pastries</a:t>
          </a:r>
          <a:endParaRPr lang="en-US" sz="1500" kern="1200"/>
        </a:p>
      </dsp:txBody>
      <dsp:txXfrm>
        <a:off x="17563" y="2118784"/>
        <a:ext cx="6585129" cy="324648"/>
      </dsp:txXfrm>
    </dsp:sp>
    <dsp:sp modelId="{43E38D3D-EA74-4A70-B556-4F2B266D7575}">
      <dsp:nvSpPr>
        <dsp:cNvPr id="0" name=""/>
        <dsp:cNvSpPr/>
      </dsp:nvSpPr>
      <dsp:spPr>
        <a:xfrm>
          <a:off x="0" y="2504196"/>
          <a:ext cx="6620255" cy="359774"/>
        </a:xfrm>
        <a:prstGeom prst="roundRect">
          <a:avLst/>
        </a:prstGeom>
        <a:solidFill>
          <a:schemeClr val="accent5">
            <a:hueOff val="4568401"/>
            <a:satOff val="489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Vegetarian and Vegan meals </a:t>
          </a:r>
          <a:endParaRPr lang="en-US" sz="1500" kern="1200"/>
        </a:p>
      </dsp:txBody>
      <dsp:txXfrm>
        <a:off x="17563" y="2521759"/>
        <a:ext cx="6585129" cy="324648"/>
      </dsp:txXfrm>
    </dsp:sp>
    <dsp:sp modelId="{D3DC5228-49FD-4FF2-AD87-8CFA17492957}">
      <dsp:nvSpPr>
        <dsp:cNvPr id="0" name=""/>
        <dsp:cNvSpPr/>
      </dsp:nvSpPr>
      <dsp:spPr>
        <a:xfrm>
          <a:off x="0" y="2907171"/>
          <a:ext cx="6620255" cy="359774"/>
        </a:xfrm>
        <a:prstGeom prst="roundRect">
          <a:avLst/>
        </a:prstGeom>
        <a:solidFill>
          <a:schemeClr val="accent5">
            <a:hueOff val="5329801"/>
            <a:satOff val="571"/>
            <a:lumOff val="-10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Target Customers</a:t>
          </a:r>
          <a:endParaRPr lang="en-US" sz="1500" kern="1200"/>
        </a:p>
      </dsp:txBody>
      <dsp:txXfrm>
        <a:off x="17563" y="2924734"/>
        <a:ext cx="6585129" cy="324648"/>
      </dsp:txXfrm>
    </dsp:sp>
    <dsp:sp modelId="{4C5F44A5-15F2-4313-8095-B542CD0ADD96}">
      <dsp:nvSpPr>
        <dsp:cNvPr id="0" name=""/>
        <dsp:cNvSpPr/>
      </dsp:nvSpPr>
      <dsp:spPr>
        <a:xfrm>
          <a:off x="0" y="3310146"/>
          <a:ext cx="6620255" cy="359774"/>
        </a:xfrm>
        <a:prstGeom prst="roundRect">
          <a:avLst/>
        </a:prstGeom>
        <a:solidFill>
          <a:schemeClr val="accent5">
            <a:hueOff val="6091202"/>
            <a:satOff val="652"/>
            <a:lumOff val="-1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Student</a:t>
          </a:r>
          <a:endParaRPr lang="en-US" sz="1500" kern="1200"/>
        </a:p>
      </dsp:txBody>
      <dsp:txXfrm>
        <a:off x="17563" y="3327709"/>
        <a:ext cx="6585129" cy="324648"/>
      </dsp:txXfrm>
    </dsp:sp>
    <dsp:sp modelId="{FFF30BDB-136F-408A-B710-415AC5F27FAF}">
      <dsp:nvSpPr>
        <dsp:cNvPr id="0" name=""/>
        <dsp:cNvSpPr/>
      </dsp:nvSpPr>
      <dsp:spPr>
        <a:xfrm>
          <a:off x="0" y="3713121"/>
          <a:ext cx="6620255" cy="359774"/>
        </a:xfrm>
        <a:prstGeom prst="roundRect">
          <a:avLst/>
        </a:prstGeom>
        <a:solidFill>
          <a:schemeClr val="accent5">
            <a:hueOff val="6852602"/>
            <a:satOff val="734"/>
            <a:lumOff val="-141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Office workers</a:t>
          </a:r>
          <a:endParaRPr lang="en-US" sz="1500" kern="1200"/>
        </a:p>
      </dsp:txBody>
      <dsp:txXfrm>
        <a:off x="17563" y="3730684"/>
        <a:ext cx="6585129" cy="324648"/>
      </dsp:txXfrm>
    </dsp:sp>
    <dsp:sp modelId="{00C1A0F1-0416-4CD3-9CA4-81A636A5D6DF}">
      <dsp:nvSpPr>
        <dsp:cNvPr id="0" name=""/>
        <dsp:cNvSpPr/>
      </dsp:nvSpPr>
      <dsp:spPr>
        <a:xfrm>
          <a:off x="0" y="4116096"/>
          <a:ext cx="6620255" cy="359774"/>
        </a:xfrm>
        <a:prstGeom prst="roundRect">
          <a:avLst/>
        </a:prstGeom>
        <a:solidFill>
          <a:schemeClr val="accent5">
            <a:hueOff val="7614002"/>
            <a:satOff val="815"/>
            <a:lumOff val="-15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Families </a:t>
          </a:r>
          <a:endParaRPr lang="en-US" sz="1500" kern="1200"/>
        </a:p>
      </dsp:txBody>
      <dsp:txXfrm>
        <a:off x="17563" y="4133659"/>
        <a:ext cx="6585129" cy="324648"/>
      </dsp:txXfrm>
    </dsp:sp>
    <dsp:sp modelId="{601965AA-FAE7-4050-AE60-228B3E3A45B8}">
      <dsp:nvSpPr>
        <dsp:cNvPr id="0" name=""/>
        <dsp:cNvSpPr/>
      </dsp:nvSpPr>
      <dsp:spPr>
        <a:xfrm>
          <a:off x="0" y="4519071"/>
          <a:ext cx="6620255" cy="359774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Residents </a:t>
          </a:r>
          <a:endParaRPr lang="en-US" sz="1500" kern="1200"/>
        </a:p>
      </dsp:txBody>
      <dsp:txXfrm>
        <a:off x="17563" y="4536634"/>
        <a:ext cx="6585129" cy="324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C2E82-103E-401F-9EB3-20B9642F3569}">
      <dsp:nvSpPr>
        <dsp:cNvPr id="0" name=""/>
        <dsp:cNvSpPr/>
      </dsp:nvSpPr>
      <dsp:spPr>
        <a:xfrm>
          <a:off x="1887366" y="1056923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7672" y="1100479"/>
        <a:ext cx="21642" cy="4328"/>
      </dsp:txXfrm>
    </dsp:sp>
    <dsp:sp modelId="{A83D69A0-8F12-4B8E-8047-0FE3252456AC}">
      <dsp:nvSpPr>
        <dsp:cNvPr id="0" name=""/>
        <dsp:cNvSpPr/>
      </dsp:nvSpPr>
      <dsp:spPr>
        <a:xfrm>
          <a:off x="7190" y="538050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Structure:</a:t>
          </a:r>
          <a:endParaRPr lang="en-US" sz="1900" kern="1200"/>
        </a:p>
      </dsp:txBody>
      <dsp:txXfrm>
        <a:off x="7190" y="538050"/>
        <a:ext cx="1881976" cy="1129185"/>
      </dsp:txXfrm>
    </dsp:sp>
    <dsp:sp modelId="{73F387D4-8A4C-469C-832D-B90E871809E1}">
      <dsp:nvSpPr>
        <dsp:cNvPr id="0" name=""/>
        <dsp:cNvSpPr/>
      </dsp:nvSpPr>
      <dsp:spPr>
        <a:xfrm>
          <a:off x="4202197" y="1056923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2503" y="1100479"/>
        <a:ext cx="21642" cy="4328"/>
      </dsp:txXfrm>
    </dsp:sp>
    <dsp:sp modelId="{F8B4A61A-50F7-4571-8962-67EC01744D40}">
      <dsp:nvSpPr>
        <dsp:cNvPr id="0" name=""/>
        <dsp:cNvSpPr/>
      </dsp:nvSpPr>
      <dsp:spPr>
        <a:xfrm>
          <a:off x="2322021" y="538050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Owner</a:t>
          </a:r>
          <a:endParaRPr lang="en-US" sz="1900" kern="1200"/>
        </a:p>
      </dsp:txBody>
      <dsp:txXfrm>
        <a:off x="2322021" y="538050"/>
        <a:ext cx="1881976" cy="1129185"/>
      </dsp:txXfrm>
    </dsp:sp>
    <dsp:sp modelId="{53865BCB-CAF2-433E-B0A7-66771811E338}">
      <dsp:nvSpPr>
        <dsp:cNvPr id="0" name=""/>
        <dsp:cNvSpPr/>
      </dsp:nvSpPr>
      <dsp:spPr>
        <a:xfrm>
          <a:off x="6517028" y="1056923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07334" y="1100479"/>
        <a:ext cx="21642" cy="4328"/>
      </dsp:txXfrm>
    </dsp:sp>
    <dsp:sp modelId="{AEA551D5-15D8-412A-ABA5-58B2FF30D475}">
      <dsp:nvSpPr>
        <dsp:cNvPr id="0" name=""/>
        <dsp:cNvSpPr/>
      </dsp:nvSpPr>
      <dsp:spPr>
        <a:xfrm>
          <a:off x="4636851" y="538050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Manager </a:t>
          </a:r>
          <a:endParaRPr lang="en-US" sz="1900" kern="1200"/>
        </a:p>
      </dsp:txBody>
      <dsp:txXfrm>
        <a:off x="4636851" y="538050"/>
        <a:ext cx="1881976" cy="1129185"/>
      </dsp:txXfrm>
    </dsp:sp>
    <dsp:sp modelId="{1A04C661-227A-43DE-8DBB-210BEF5A5EC9}">
      <dsp:nvSpPr>
        <dsp:cNvPr id="0" name=""/>
        <dsp:cNvSpPr/>
      </dsp:nvSpPr>
      <dsp:spPr>
        <a:xfrm>
          <a:off x="8831858" y="1056923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022164" y="1100479"/>
        <a:ext cx="21642" cy="4328"/>
      </dsp:txXfrm>
    </dsp:sp>
    <dsp:sp modelId="{60CF2D60-10FB-4AFF-AFF5-FF00E4E3D40F}">
      <dsp:nvSpPr>
        <dsp:cNvPr id="0" name=""/>
        <dsp:cNvSpPr/>
      </dsp:nvSpPr>
      <dsp:spPr>
        <a:xfrm>
          <a:off x="6951682" y="538050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Two Baristas</a:t>
          </a:r>
          <a:endParaRPr lang="en-US" sz="1900" kern="1200"/>
        </a:p>
      </dsp:txBody>
      <dsp:txXfrm>
        <a:off x="6951682" y="538050"/>
        <a:ext cx="1881976" cy="1129185"/>
      </dsp:txXfrm>
    </dsp:sp>
    <dsp:sp modelId="{422CA5DF-32B2-4C58-9EB9-03363B331CEF}">
      <dsp:nvSpPr>
        <dsp:cNvPr id="0" name=""/>
        <dsp:cNvSpPr/>
      </dsp:nvSpPr>
      <dsp:spPr>
        <a:xfrm>
          <a:off x="948178" y="1665436"/>
          <a:ext cx="9259323" cy="402254"/>
        </a:xfrm>
        <a:custGeom>
          <a:avLst/>
          <a:gdLst/>
          <a:ahLst/>
          <a:cxnLst/>
          <a:rect l="0" t="0" r="0" b="0"/>
          <a:pathLst>
            <a:path>
              <a:moveTo>
                <a:pt x="9259323" y="0"/>
              </a:moveTo>
              <a:lnTo>
                <a:pt x="9259323" y="218227"/>
              </a:lnTo>
              <a:lnTo>
                <a:pt x="0" y="218227"/>
              </a:lnTo>
              <a:lnTo>
                <a:pt x="0" y="40225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46104" y="1864399"/>
        <a:ext cx="463471" cy="4328"/>
      </dsp:txXfrm>
    </dsp:sp>
    <dsp:sp modelId="{739F36FE-34BF-4B65-A108-68861C9DC70B}">
      <dsp:nvSpPr>
        <dsp:cNvPr id="0" name=""/>
        <dsp:cNvSpPr/>
      </dsp:nvSpPr>
      <dsp:spPr>
        <a:xfrm>
          <a:off x="9266513" y="538050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One Kitchen Assistant </a:t>
          </a:r>
          <a:endParaRPr lang="en-US" sz="1900" kern="1200"/>
        </a:p>
      </dsp:txBody>
      <dsp:txXfrm>
        <a:off x="9266513" y="538050"/>
        <a:ext cx="1881976" cy="1129185"/>
      </dsp:txXfrm>
    </dsp:sp>
    <dsp:sp modelId="{F8B2ED0F-E3DF-42D3-83B8-61F33C19E5E5}">
      <dsp:nvSpPr>
        <dsp:cNvPr id="0" name=""/>
        <dsp:cNvSpPr/>
      </dsp:nvSpPr>
      <dsp:spPr>
        <a:xfrm>
          <a:off x="1887366" y="2618964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7672" y="2662519"/>
        <a:ext cx="21642" cy="4328"/>
      </dsp:txXfrm>
    </dsp:sp>
    <dsp:sp modelId="{4E84419B-CA90-498B-A17A-26BAFFB9FC27}">
      <dsp:nvSpPr>
        <dsp:cNvPr id="0" name=""/>
        <dsp:cNvSpPr/>
      </dsp:nvSpPr>
      <dsp:spPr>
        <a:xfrm>
          <a:off x="7190" y="2100091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Why:</a:t>
          </a:r>
          <a:endParaRPr lang="en-US" sz="1900" kern="1200"/>
        </a:p>
      </dsp:txBody>
      <dsp:txXfrm>
        <a:off x="7190" y="2100091"/>
        <a:ext cx="1881976" cy="1129185"/>
      </dsp:txXfrm>
    </dsp:sp>
    <dsp:sp modelId="{B1A95E9D-A207-41B1-A453-729632870107}">
      <dsp:nvSpPr>
        <dsp:cNvPr id="0" name=""/>
        <dsp:cNvSpPr/>
      </dsp:nvSpPr>
      <dsp:spPr>
        <a:xfrm>
          <a:off x="4202197" y="2618964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2503" y="2662519"/>
        <a:ext cx="21642" cy="4328"/>
      </dsp:txXfrm>
    </dsp:sp>
    <dsp:sp modelId="{5694E3EC-A0BD-45DF-A8FB-8720D0BA4A6F}">
      <dsp:nvSpPr>
        <dsp:cNvPr id="0" name=""/>
        <dsp:cNvSpPr/>
      </dsp:nvSpPr>
      <dsp:spPr>
        <a:xfrm>
          <a:off x="2322021" y="2100091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Easy to set up </a:t>
          </a:r>
          <a:endParaRPr lang="en-US" sz="1900" kern="1200"/>
        </a:p>
      </dsp:txBody>
      <dsp:txXfrm>
        <a:off x="2322021" y="2100091"/>
        <a:ext cx="1881976" cy="1129185"/>
      </dsp:txXfrm>
    </dsp:sp>
    <dsp:sp modelId="{CBC1A77D-31A8-4A94-BF2D-CAFE699B020C}">
      <dsp:nvSpPr>
        <dsp:cNvPr id="0" name=""/>
        <dsp:cNvSpPr/>
      </dsp:nvSpPr>
      <dsp:spPr>
        <a:xfrm>
          <a:off x="6517028" y="2618964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07334" y="2662519"/>
        <a:ext cx="21642" cy="4328"/>
      </dsp:txXfrm>
    </dsp:sp>
    <dsp:sp modelId="{9F6CA9E4-B4BC-4055-BD4A-4C768DDFED01}">
      <dsp:nvSpPr>
        <dsp:cNvPr id="0" name=""/>
        <dsp:cNvSpPr/>
      </dsp:nvSpPr>
      <dsp:spPr>
        <a:xfrm>
          <a:off x="4636851" y="2100091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Full control of the business</a:t>
          </a:r>
          <a:endParaRPr lang="en-US" sz="1900" kern="1200"/>
        </a:p>
      </dsp:txBody>
      <dsp:txXfrm>
        <a:off x="4636851" y="2100091"/>
        <a:ext cx="1881976" cy="1129185"/>
      </dsp:txXfrm>
    </dsp:sp>
    <dsp:sp modelId="{A2999389-8B9E-4308-B332-D765D1D82ADF}">
      <dsp:nvSpPr>
        <dsp:cNvPr id="0" name=""/>
        <dsp:cNvSpPr/>
      </dsp:nvSpPr>
      <dsp:spPr>
        <a:xfrm>
          <a:off x="8831858" y="2618964"/>
          <a:ext cx="4022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25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022164" y="2662519"/>
        <a:ext cx="21642" cy="4328"/>
      </dsp:txXfrm>
    </dsp:sp>
    <dsp:sp modelId="{633E6BD7-1875-4B64-947E-38E68C7246E3}">
      <dsp:nvSpPr>
        <dsp:cNvPr id="0" name=""/>
        <dsp:cNvSpPr/>
      </dsp:nvSpPr>
      <dsp:spPr>
        <a:xfrm>
          <a:off x="6951682" y="2100091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Keeps all profit </a:t>
          </a:r>
          <a:endParaRPr lang="en-US" sz="1900" kern="1200"/>
        </a:p>
      </dsp:txBody>
      <dsp:txXfrm>
        <a:off x="6951682" y="2100091"/>
        <a:ext cx="1881976" cy="1129185"/>
      </dsp:txXfrm>
    </dsp:sp>
    <dsp:sp modelId="{E23E64C6-3B4A-4B6F-AC26-1423ADC7B1AC}">
      <dsp:nvSpPr>
        <dsp:cNvPr id="0" name=""/>
        <dsp:cNvSpPr/>
      </dsp:nvSpPr>
      <dsp:spPr>
        <a:xfrm>
          <a:off x="9266513" y="2100091"/>
          <a:ext cx="1881976" cy="112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18" tIns="96799" rIns="92218" bIns="9679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Makes business decisions independently</a:t>
          </a:r>
          <a:endParaRPr lang="en-US" sz="1900" kern="1200"/>
        </a:p>
      </dsp:txBody>
      <dsp:txXfrm>
        <a:off x="9266513" y="2100091"/>
        <a:ext cx="1881976" cy="11291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1E238-4B5F-4032-BF2D-1BFAD7A3A22E}">
      <dsp:nvSpPr>
        <dsp:cNvPr id="0" name=""/>
        <dsp:cNvSpPr/>
      </dsp:nvSpPr>
      <dsp:spPr>
        <a:xfrm>
          <a:off x="0" y="102883"/>
          <a:ext cx="6620255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Economic</a:t>
          </a:r>
          <a:endParaRPr lang="en-US" sz="2200" kern="1200"/>
        </a:p>
      </dsp:txBody>
      <dsp:txXfrm>
        <a:off x="25759" y="128642"/>
        <a:ext cx="6568737" cy="476152"/>
      </dsp:txXfrm>
    </dsp:sp>
    <dsp:sp modelId="{970715B9-805A-440A-A621-6645F830766A}">
      <dsp:nvSpPr>
        <dsp:cNvPr id="0" name=""/>
        <dsp:cNvSpPr/>
      </dsp:nvSpPr>
      <dsp:spPr>
        <a:xfrm>
          <a:off x="0" y="630553"/>
          <a:ext cx="6620255" cy="580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Inflation energy prices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Higher ingredient costs</a:t>
          </a:r>
          <a:endParaRPr lang="en-US" sz="1700" kern="1200"/>
        </a:p>
      </dsp:txBody>
      <dsp:txXfrm>
        <a:off x="0" y="630553"/>
        <a:ext cx="6620255" cy="580635"/>
      </dsp:txXfrm>
    </dsp:sp>
    <dsp:sp modelId="{D52DB5FE-C79B-4088-A6CE-548256E9B864}">
      <dsp:nvSpPr>
        <dsp:cNvPr id="0" name=""/>
        <dsp:cNvSpPr/>
      </dsp:nvSpPr>
      <dsp:spPr>
        <a:xfrm>
          <a:off x="0" y="1211188"/>
          <a:ext cx="6620255" cy="527670"/>
        </a:xfrm>
        <a:prstGeom prst="roundRect">
          <a:avLst/>
        </a:prstGeom>
        <a:solidFill>
          <a:schemeClr val="accent5">
            <a:hueOff val="4187701"/>
            <a:satOff val="449"/>
            <a:lumOff val="-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Social:</a:t>
          </a:r>
          <a:endParaRPr lang="en-US" sz="2200" kern="1200"/>
        </a:p>
      </dsp:txBody>
      <dsp:txXfrm>
        <a:off x="25759" y="1236947"/>
        <a:ext cx="6568737" cy="476152"/>
      </dsp:txXfrm>
    </dsp:sp>
    <dsp:sp modelId="{1E864914-EE3E-402B-93CB-182F0BBC052F}">
      <dsp:nvSpPr>
        <dsp:cNvPr id="0" name=""/>
        <dsp:cNvSpPr/>
      </dsp:nvSpPr>
      <dsp:spPr>
        <a:xfrm>
          <a:off x="0" y="1738858"/>
          <a:ext cx="6620255" cy="1161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Customer want goof quality coffee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Growing demand for healthy and vegan foods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Customers value a comfortable environment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This will attract customers</a:t>
          </a:r>
          <a:endParaRPr lang="en-US" sz="1700" kern="1200"/>
        </a:p>
      </dsp:txBody>
      <dsp:txXfrm>
        <a:off x="0" y="1738858"/>
        <a:ext cx="6620255" cy="1161270"/>
      </dsp:txXfrm>
    </dsp:sp>
    <dsp:sp modelId="{4581F195-87DA-4F69-90B4-A36FA99CB9B6}">
      <dsp:nvSpPr>
        <dsp:cNvPr id="0" name=""/>
        <dsp:cNvSpPr/>
      </dsp:nvSpPr>
      <dsp:spPr>
        <a:xfrm>
          <a:off x="0" y="2900128"/>
          <a:ext cx="6620255" cy="52767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Technology</a:t>
          </a:r>
          <a:r>
            <a:rPr lang="en-GB" sz="2200" kern="1200"/>
            <a:t> </a:t>
          </a:r>
          <a:endParaRPr lang="en-US" sz="2200" kern="1200"/>
        </a:p>
      </dsp:txBody>
      <dsp:txXfrm>
        <a:off x="25759" y="2925887"/>
        <a:ext cx="6568737" cy="476152"/>
      </dsp:txXfrm>
    </dsp:sp>
    <dsp:sp modelId="{C62BF772-447F-4299-B4AD-47F78EC688A0}">
      <dsp:nvSpPr>
        <dsp:cNvPr id="0" name=""/>
        <dsp:cNvSpPr/>
      </dsp:nvSpPr>
      <dsp:spPr>
        <a:xfrm>
          <a:off x="0" y="3427798"/>
          <a:ext cx="6620255" cy="1434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Online ordering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Contactless payments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Social media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Free Wi-Fi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Better customer experience and more efficient operation</a:t>
          </a:r>
          <a:endParaRPr lang="en-US" sz="1700" kern="1200"/>
        </a:p>
      </dsp:txBody>
      <dsp:txXfrm>
        <a:off x="0" y="3427798"/>
        <a:ext cx="6620255" cy="14345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AD1A9-3153-4222-9797-3616530767DE}">
      <dsp:nvSpPr>
        <dsp:cNvPr id="0" name=""/>
        <dsp:cNvSpPr/>
      </dsp:nvSpPr>
      <dsp:spPr>
        <a:xfrm>
          <a:off x="0" y="2558"/>
          <a:ext cx="7488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961FD-5960-44DF-8800-C13C8353B777}">
      <dsp:nvSpPr>
        <dsp:cNvPr id="0" name=""/>
        <dsp:cNvSpPr/>
      </dsp:nvSpPr>
      <dsp:spPr>
        <a:xfrm>
          <a:off x="0" y="2558"/>
          <a:ext cx="1497787" cy="1744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Strategy 1: Social Media Marketing</a:t>
          </a:r>
          <a:endParaRPr lang="en-US" sz="1900" kern="1200"/>
        </a:p>
      </dsp:txBody>
      <dsp:txXfrm>
        <a:off x="0" y="2558"/>
        <a:ext cx="1497787" cy="1744798"/>
      </dsp:txXfrm>
    </dsp:sp>
    <dsp:sp modelId="{54A0FDED-28A9-4835-8530-8FD2AB5DDC66}">
      <dsp:nvSpPr>
        <dsp:cNvPr id="0" name=""/>
        <dsp:cNvSpPr/>
      </dsp:nvSpPr>
      <dsp:spPr>
        <a:xfrm>
          <a:off x="1610121" y="23069"/>
          <a:ext cx="5878814" cy="410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Videos of the café</a:t>
          </a:r>
          <a:endParaRPr lang="en-US" sz="1200" kern="1200"/>
        </a:p>
      </dsp:txBody>
      <dsp:txXfrm>
        <a:off x="1610121" y="23069"/>
        <a:ext cx="5878814" cy="410215"/>
      </dsp:txXfrm>
    </dsp:sp>
    <dsp:sp modelId="{5F00D301-B7F7-4BB9-B4A0-0881D940B2D8}">
      <dsp:nvSpPr>
        <dsp:cNvPr id="0" name=""/>
        <dsp:cNvSpPr/>
      </dsp:nvSpPr>
      <dsp:spPr>
        <a:xfrm>
          <a:off x="1497787" y="433284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8AA3A-24C6-4A2D-8572-D045682BB8F2}">
      <dsp:nvSpPr>
        <dsp:cNvPr id="0" name=""/>
        <dsp:cNvSpPr/>
      </dsp:nvSpPr>
      <dsp:spPr>
        <a:xfrm>
          <a:off x="1610121" y="453794"/>
          <a:ext cx="5878814" cy="410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TikTok</a:t>
          </a:r>
          <a:endParaRPr lang="en-US" sz="1200" kern="1200"/>
        </a:p>
      </dsp:txBody>
      <dsp:txXfrm>
        <a:off x="1610121" y="453794"/>
        <a:ext cx="5878814" cy="410215"/>
      </dsp:txXfrm>
    </dsp:sp>
    <dsp:sp modelId="{A8585C1D-BB07-4E21-9735-2681AC44A4BD}">
      <dsp:nvSpPr>
        <dsp:cNvPr id="0" name=""/>
        <dsp:cNvSpPr/>
      </dsp:nvSpPr>
      <dsp:spPr>
        <a:xfrm>
          <a:off x="1497787" y="864009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00CA08-6D0D-4F52-9F77-495AF499EF94}">
      <dsp:nvSpPr>
        <dsp:cNvPr id="0" name=""/>
        <dsp:cNvSpPr/>
      </dsp:nvSpPr>
      <dsp:spPr>
        <a:xfrm>
          <a:off x="1610121" y="884520"/>
          <a:ext cx="5878814" cy="410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Facebook</a:t>
          </a:r>
          <a:endParaRPr lang="en-US" sz="1200" kern="1200"/>
        </a:p>
      </dsp:txBody>
      <dsp:txXfrm>
        <a:off x="1610121" y="884520"/>
        <a:ext cx="5878814" cy="410215"/>
      </dsp:txXfrm>
    </dsp:sp>
    <dsp:sp modelId="{0734319F-3794-43EE-9606-FA1CEFF80191}">
      <dsp:nvSpPr>
        <dsp:cNvPr id="0" name=""/>
        <dsp:cNvSpPr/>
      </dsp:nvSpPr>
      <dsp:spPr>
        <a:xfrm>
          <a:off x="1497787" y="1294735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2E4557-1628-417B-A80D-632C2A1FC7AF}">
      <dsp:nvSpPr>
        <dsp:cNvPr id="0" name=""/>
        <dsp:cNvSpPr/>
      </dsp:nvSpPr>
      <dsp:spPr>
        <a:xfrm>
          <a:off x="1610121" y="1315246"/>
          <a:ext cx="5878814" cy="410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Instagram</a:t>
          </a:r>
          <a:endParaRPr lang="en-US" sz="1200" kern="1200"/>
        </a:p>
      </dsp:txBody>
      <dsp:txXfrm>
        <a:off x="1610121" y="1315246"/>
        <a:ext cx="5878814" cy="410215"/>
      </dsp:txXfrm>
    </dsp:sp>
    <dsp:sp modelId="{775A7725-8B1F-47EB-ACD4-3DAB64D2F6D9}">
      <dsp:nvSpPr>
        <dsp:cNvPr id="0" name=""/>
        <dsp:cNvSpPr/>
      </dsp:nvSpPr>
      <dsp:spPr>
        <a:xfrm>
          <a:off x="1497787" y="1725461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E13D4-7663-4A88-A66A-EF66D75955A9}">
      <dsp:nvSpPr>
        <dsp:cNvPr id="0" name=""/>
        <dsp:cNvSpPr/>
      </dsp:nvSpPr>
      <dsp:spPr>
        <a:xfrm>
          <a:off x="0" y="1747356"/>
          <a:ext cx="7488936" cy="0"/>
        </a:xfrm>
        <a:prstGeom prst="line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accent2">
              <a:hueOff val="-5184504"/>
              <a:satOff val="-10204"/>
              <a:lumOff val="6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B70A6-5A02-4B14-ADD3-027986B42446}">
      <dsp:nvSpPr>
        <dsp:cNvPr id="0" name=""/>
        <dsp:cNvSpPr/>
      </dsp:nvSpPr>
      <dsp:spPr>
        <a:xfrm>
          <a:off x="0" y="1747356"/>
          <a:ext cx="1497787" cy="1744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Purpose</a:t>
          </a:r>
          <a:r>
            <a:rPr lang="en-GB" sz="1900" kern="1200"/>
            <a:t>:</a:t>
          </a:r>
          <a:endParaRPr lang="en-US" sz="1900" kern="1200"/>
        </a:p>
      </dsp:txBody>
      <dsp:txXfrm>
        <a:off x="0" y="1747356"/>
        <a:ext cx="1497787" cy="1744798"/>
      </dsp:txXfrm>
    </dsp:sp>
    <dsp:sp modelId="{ACF1D08B-D876-426D-873C-D7DB2A3847C8}">
      <dsp:nvSpPr>
        <dsp:cNvPr id="0" name=""/>
        <dsp:cNvSpPr/>
      </dsp:nvSpPr>
      <dsp:spPr>
        <a:xfrm>
          <a:off x="1610121" y="1774619"/>
          <a:ext cx="5878814" cy="545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Promote products</a:t>
          </a:r>
          <a:endParaRPr lang="en-US" sz="1200" kern="1200"/>
        </a:p>
      </dsp:txBody>
      <dsp:txXfrm>
        <a:off x="1610121" y="1774619"/>
        <a:ext cx="5878814" cy="545249"/>
      </dsp:txXfrm>
    </dsp:sp>
    <dsp:sp modelId="{7AA517EA-FA12-4375-BC3C-1CB68055D7AD}">
      <dsp:nvSpPr>
        <dsp:cNvPr id="0" name=""/>
        <dsp:cNvSpPr/>
      </dsp:nvSpPr>
      <dsp:spPr>
        <a:xfrm>
          <a:off x="1497787" y="2319868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7121F-BE80-4EEA-BFC3-0FF2669B6007}">
      <dsp:nvSpPr>
        <dsp:cNvPr id="0" name=""/>
        <dsp:cNvSpPr/>
      </dsp:nvSpPr>
      <dsp:spPr>
        <a:xfrm>
          <a:off x="1610121" y="2347131"/>
          <a:ext cx="5878814" cy="545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Advertise offers</a:t>
          </a:r>
          <a:endParaRPr lang="en-US" sz="1200" kern="1200"/>
        </a:p>
      </dsp:txBody>
      <dsp:txXfrm>
        <a:off x="1610121" y="2347131"/>
        <a:ext cx="5878814" cy="545249"/>
      </dsp:txXfrm>
    </dsp:sp>
    <dsp:sp modelId="{144DD9EE-8956-4365-90CA-D60D1A59555F}">
      <dsp:nvSpPr>
        <dsp:cNvPr id="0" name=""/>
        <dsp:cNvSpPr/>
      </dsp:nvSpPr>
      <dsp:spPr>
        <a:xfrm>
          <a:off x="1497787" y="2892380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8704D-F239-4F28-AC2D-8CFBA509187F}">
      <dsp:nvSpPr>
        <dsp:cNvPr id="0" name=""/>
        <dsp:cNvSpPr/>
      </dsp:nvSpPr>
      <dsp:spPr>
        <a:xfrm>
          <a:off x="1610121" y="2919643"/>
          <a:ext cx="5878814" cy="545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Engage with customers</a:t>
          </a:r>
          <a:endParaRPr lang="en-US" sz="1200" kern="1200"/>
        </a:p>
      </dsp:txBody>
      <dsp:txXfrm>
        <a:off x="1610121" y="2919643"/>
        <a:ext cx="5878814" cy="545249"/>
      </dsp:txXfrm>
    </dsp:sp>
    <dsp:sp modelId="{953C301C-02E2-48EA-A172-8F794F08ADFE}">
      <dsp:nvSpPr>
        <dsp:cNvPr id="0" name=""/>
        <dsp:cNvSpPr/>
      </dsp:nvSpPr>
      <dsp:spPr>
        <a:xfrm>
          <a:off x="1497787" y="3464892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F3014-ECDF-4D6E-B948-6994DFC525DD}">
      <dsp:nvSpPr>
        <dsp:cNvPr id="0" name=""/>
        <dsp:cNvSpPr/>
      </dsp:nvSpPr>
      <dsp:spPr>
        <a:xfrm>
          <a:off x="0" y="3492155"/>
          <a:ext cx="748893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E6E92-C23A-43FA-B451-AD6FD50EE488}">
      <dsp:nvSpPr>
        <dsp:cNvPr id="0" name=""/>
        <dsp:cNvSpPr/>
      </dsp:nvSpPr>
      <dsp:spPr>
        <a:xfrm>
          <a:off x="0" y="3492155"/>
          <a:ext cx="1497787" cy="1744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Strategy 2: Customer Loyalty &amp; Promotions</a:t>
          </a:r>
          <a:endParaRPr lang="en-US" sz="1900" kern="1200"/>
        </a:p>
      </dsp:txBody>
      <dsp:txXfrm>
        <a:off x="0" y="3492155"/>
        <a:ext cx="1497787" cy="1744798"/>
      </dsp:txXfrm>
    </dsp:sp>
    <dsp:sp modelId="{A54E04DA-5050-4B4C-B147-1BE290981F84}">
      <dsp:nvSpPr>
        <dsp:cNvPr id="0" name=""/>
        <dsp:cNvSpPr/>
      </dsp:nvSpPr>
      <dsp:spPr>
        <a:xfrm>
          <a:off x="1610121" y="3505892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Free drinks after buying 10 drinks</a:t>
          </a:r>
          <a:endParaRPr lang="en-US" sz="1200" kern="1200"/>
        </a:p>
      </dsp:txBody>
      <dsp:txXfrm>
        <a:off x="1610121" y="3505892"/>
        <a:ext cx="5878814" cy="274754"/>
      </dsp:txXfrm>
    </dsp:sp>
    <dsp:sp modelId="{70A707BF-15E1-4925-BA66-4410A7F493EC}">
      <dsp:nvSpPr>
        <dsp:cNvPr id="0" name=""/>
        <dsp:cNvSpPr/>
      </dsp:nvSpPr>
      <dsp:spPr>
        <a:xfrm>
          <a:off x="1497787" y="3780647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37103-459F-4FD8-89AD-9B62B59BB5FD}">
      <dsp:nvSpPr>
        <dsp:cNvPr id="0" name=""/>
        <dsp:cNvSpPr/>
      </dsp:nvSpPr>
      <dsp:spPr>
        <a:xfrm>
          <a:off x="1610121" y="3794385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Loyally customer gift card for a month </a:t>
          </a:r>
          <a:endParaRPr lang="en-US" sz="1200" kern="1200"/>
        </a:p>
      </dsp:txBody>
      <dsp:txXfrm>
        <a:off x="1610121" y="3794385"/>
        <a:ext cx="5878814" cy="274754"/>
      </dsp:txXfrm>
    </dsp:sp>
    <dsp:sp modelId="{1A19AB8C-81EB-449C-953A-41261630F14C}">
      <dsp:nvSpPr>
        <dsp:cNvPr id="0" name=""/>
        <dsp:cNvSpPr/>
      </dsp:nvSpPr>
      <dsp:spPr>
        <a:xfrm>
          <a:off x="1497787" y="4069139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8F8FA-A9EE-4C7B-9E3F-3D9C09E5B4C2}">
      <dsp:nvSpPr>
        <dsp:cNvPr id="0" name=""/>
        <dsp:cNvSpPr/>
      </dsp:nvSpPr>
      <dsp:spPr>
        <a:xfrm>
          <a:off x="1610121" y="4082877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Student discounts</a:t>
          </a:r>
          <a:endParaRPr lang="en-US" sz="1200" kern="1200"/>
        </a:p>
      </dsp:txBody>
      <dsp:txXfrm>
        <a:off x="1610121" y="4082877"/>
        <a:ext cx="5878814" cy="274754"/>
      </dsp:txXfrm>
    </dsp:sp>
    <dsp:sp modelId="{6C240B55-BB9B-460E-A924-FCAB7065600F}">
      <dsp:nvSpPr>
        <dsp:cNvPr id="0" name=""/>
        <dsp:cNvSpPr/>
      </dsp:nvSpPr>
      <dsp:spPr>
        <a:xfrm>
          <a:off x="1497787" y="4357632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12EB9-C160-4539-B071-ED939647263A}">
      <dsp:nvSpPr>
        <dsp:cNvPr id="0" name=""/>
        <dsp:cNvSpPr/>
      </dsp:nvSpPr>
      <dsp:spPr>
        <a:xfrm>
          <a:off x="1610121" y="4371370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Seasonal promotions</a:t>
          </a:r>
          <a:endParaRPr lang="en-US" sz="1200" kern="1200"/>
        </a:p>
      </dsp:txBody>
      <dsp:txXfrm>
        <a:off x="1610121" y="4371370"/>
        <a:ext cx="5878814" cy="274754"/>
      </dsp:txXfrm>
    </dsp:sp>
    <dsp:sp modelId="{B4AD9B3A-36D7-4442-9FAB-12393845A11D}">
      <dsp:nvSpPr>
        <dsp:cNvPr id="0" name=""/>
        <dsp:cNvSpPr/>
      </dsp:nvSpPr>
      <dsp:spPr>
        <a:xfrm>
          <a:off x="1497787" y="4646124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50ED6-BA4E-4CF2-A2C7-3CBF1B62FB4F}">
      <dsp:nvSpPr>
        <dsp:cNvPr id="0" name=""/>
        <dsp:cNvSpPr/>
      </dsp:nvSpPr>
      <dsp:spPr>
        <a:xfrm>
          <a:off x="1610121" y="4659862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Family package </a:t>
          </a:r>
          <a:endParaRPr lang="en-US" sz="1200" kern="1200"/>
        </a:p>
      </dsp:txBody>
      <dsp:txXfrm>
        <a:off x="1610121" y="4659862"/>
        <a:ext cx="5878814" cy="274754"/>
      </dsp:txXfrm>
    </dsp:sp>
    <dsp:sp modelId="{9D6ABA7E-7337-4406-BD31-A4C0FB518A22}">
      <dsp:nvSpPr>
        <dsp:cNvPr id="0" name=""/>
        <dsp:cNvSpPr/>
      </dsp:nvSpPr>
      <dsp:spPr>
        <a:xfrm>
          <a:off x="1497787" y="4934617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B61FD-A5FE-42B4-8565-B82D9178BEF2}">
      <dsp:nvSpPr>
        <dsp:cNvPr id="0" name=""/>
        <dsp:cNvSpPr/>
      </dsp:nvSpPr>
      <dsp:spPr>
        <a:xfrm>
          <a:off x="1610121" y="4948354"/>
          <a:ext cx="5878814" cy="274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Influence discounts</a:t>
          </a:r>
          <a:endParaRPr lang="en-US" sz="1200" kern="1200"/>
        </a:p>
      </dsp:txBody>
      <dsp:txXfrm>
        <a:off x="1610121" y="4948354"/>
        <a:ext cx="5878814" cy="274754"/>
      </dsp:txXfrm>
    </dsp:sp>
    <dsp:sp modelId="{85DA843E-2C61-48C4-8267-47DDE1C9ABED}">
      <dsp:nvSpPr>
        <dsp:cNvPr id="0" name=""/>
        <dsp:cNvSpPr/>
      </dsp:nvSpPr>
      <dsp:spPr>
        <a:xfrm>
          <a:off x="1497787" y="5223109"/>
          <a:ext cx="599114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AC1E4-FC25-4DB9-B7D2-8D2945EC56C5}">
      <dsp:nvSpPr>
        <dsp:cNvPr id="0" name=""/>
        <dsp:cNvSpPr/>
      </dsp:nvSpPr>
      <dsp:spPr>
        <a:xfrm>
          <a:off x="0" y="0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Rent</a:t>
          </a:r>
          <a:r>
            <a:rPr lang="en-GB" sz="2200" kern="1200"/>
            <a:t> : £5,000</a:t>
          </a:r>
          <a:endParaRPr lang="en-US" sz="2200" kern="1200"/>
        </a:p>
      </dsp:txBody>
      <dsp:txXfrm>
        <a:off x="22023" y="22023"/>
        <a:ext cx="3971998" cy="407095"/>
      </dsp:txXfrm>
    </dsp:sp>
    <dsp:sp modelId="{627A9213-7CD4-4244-8C3C-FFF49ABBE8B1}">
      <dsp:nvSpPr>
        <dsp:cNvPr id="0" name=""/>
        <dsp:cNvSpPr/>
      </dsp:nvSpPr>
      <dsp:spPr>
        <a:xfrm>
          <a:off x="6099" y="483678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Coffee Machine: £</a:t>
          </a:r>
          <a:r>
            <a:rPr lang="en-GB" sz="2200" kern="1200"/>
            <a:t>3,000</a:t>
          </a:r>
          <a:endParaRPr lang="en-US" sz="2200" kern="1200"/>
        </a:p>
      </dsp:txBody>
      <dsp:txXfrm>
        <a:off x="28122" y="505701"/>
        <a:ext cx="3971998" cy="407095"/>
      </dsp:txXfrm>
    </dsp:sp>
    <dsp:sp modelId="{48810030-7481-4610-BC78-C3653C06EE84}">
      <dsp:nvSpPr>
        <dsp:cNvPr id="0" name=""/>
        <dsp:cNvSpPr/>
      </dsp:nvSpPr>
      <dsp:spPr>
        <a:xfrm>
          <a:off x="6099" y="929189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Kitchen Equipment: £</a:t>
          </a:r>
          <a:r>
            <a:rPr lang="en-GB" sz="2200" kern="1200" dirty="0"/>
            <a:t>5,000</a:t>
          </a:r>
          <a:endParaRPr lang="en-US" sz="2200" kern="1200" dirty="0"/>
        </a:p>
      </dsp:txBody>
      <dsp:txXfrm>
        <a:off x="28122" y="951212"/>
        <a:ext cx="3971998" cy="407095"/>
      </dsp:txXfrm>
    </dsp:sp>
    <dsp:sp modelId="{F1BA4223-EF2D-4554-BF99-EC5CA609D4BE}">
      <dsp:nvSpPr>
        <dsp:cNvPr id="0" name=""/>
        <dsp:cNvSpPr/>
      </dsp:nvSpPr>
      <dsp:spPr>
        <a:xfrm>
          <a:off x="6099" y="1380330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Furniture: £</a:t>
          </a:r>
          <a:r>
            <a:rPr lang="en-GB" sz="2200" kern="1200"/>
            <a:t>4,000</a:t>
          </a:r>
          <a:endParaRPr lang="en-US" sz="2200" kern="1200"/>
        </a:p>
      </dsp:txBody>
      <dsp:txXfrm>
        <a:off x="28122" y="1402353"/>
        <a:ext cx="3971998" cy="407095"/>
      </dsp:txXfrm>
    </dsp:sp>
    <dsp:sp modelId="{470B8C44-483F-4337-9039-653EB8CC9120}">
      <dsp:nvSpPr>
        <dsp:cNvPr id="0" name=""/>
        <dsp:cNvSpPr/>
      </dsp:nvSpPr>
      <dsp:spPr>
        <a:xfrm>
          <a:off x="6099" y="1855612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Initial Stock: £</a:t>
          </a:r>
          <a:r>
            <a:rPr lang="en-GB" sz="2200" kern="1200" dirty="0"/>
            <a:t>2,000</a:t>
          </a:r>
          <a:endParaRPr lang="en-US" sz="2200" kern="1200" dirty="0"/>
        </a:p>
      </dsp:txBody>
      <dsp:txXfrm>
        <a:off x="28122" y="1877635"/>
        <a:ext cx="3971998" cy="407095"/>
      </dsp:txXfrm>
    </dsp:sp>
    <dsp:sp modelId="{1510A122-7D72-4229-874E-A5A4E5744C71}">
      <dsp:nvSpPr>
        <dsp:cNvPr id="0" name=""/>
        <dsp:cNvSpPr/>
      </dsp:nvSpPr>
      <dsp:spPr>
        <a:xfrm>
          <a:off x="6099" y="2339145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Insurance &amp; Licences: £</a:t>
          </a:r>
          <a:r>
            <a:rPr lang="en-GB" sz="2200" kern="1200"/>
            <a:t>1,500</a:t>
          </a:r>
          <a:endParaRPr lang="en-US" sz="2200" kern="1200"/>
        </a:p>
      </dsp:txBody>
      <dsp:txXfrm>
        <a:off x="28122" y="2361168"/>
        <a:ext cx="3971998" cy="407095"/>
      </dsp:txXfrm>
    </dsp:sp>
    <dsp:sp modelId="{EA836D48-4725-4923-B201-A4D4F6000297}">
      <dsp:nvSpPr>
        <dsp:cNvPr id="0" name=""/>
        <dsp:cNvSpPr/>
      </dsp:nvSpPr>
      <dsp:spPr>
        <a:xfrm>
          <a:off x="6099" y="2852169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Marketing:£</a:t>
          </a:r>
          <a:r>
            <a:rPr lang="en-GB" sz="2200" kern="1200"/>
            <a:t>1,000</a:t>
          </a:r>
          <a:endParaRPr lang="en-US" sz="2200" kern="1200"/>
        </a:p>
      </dsp:txBody>
      <dsp:txXfrm>
        <a:off x="28122" y="2874192"/>
        <a:ext cx="3971998" cy="407095"/>
      </dsp:txXfrm>
    </dsp:sp>
    <dsp:sp modelId="{2C45A52A-7801-4111-8636-3C1262632DC6}">
      <dsp:nvSpPr>
        <dsp:cNvPr id="0" name=""/>
        <dsp:cNvSpPr/>
      </dsp:nvSpPr>
      <dsp:spPr>
        <a:xfrm>
          <a:off x="6099" y="3316186"/>
          <a:ext cx="4016044" cy="451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Miscellaneous: £</a:t>
          </a:r>
          <a:r>
            <a:rPr lang="en-GB" sz="2200" kern="1200" dirty="0"/>
            <a:t>1,500</a:t>
          </a:r>
          <a:endParaRPr lang="en-US" sz="2200" kern="1200" dirty="0"/>
        </a:p>
      </dsp:txBody>
      <dsp:txXfrm>
        <a:off x="28122" y="3338209"/>
        <a:ext cx="3971998" cy="4070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9B23C-4581-44B2-A601-BAA87FF0AA35}">
      <dsp:nvSpPr>
        <dsp:cNvPr id="0" name=""/>
        <dsp:cNvSpPr/>
      </dsp:nvSpPr>
      <dsp:spPr>
        <a:xfrm>
          <a:off x="0" y="639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D48AB-5D52-4BEA-89A0-15806D5D729A}">
      <dsp:nvSpPr>
        <dsp:cNvPr id="0" name=""/>
        <dsp:cNvSpPr/>
      </dsp:nvSpPr>
      <dsp:spPr>
        <a:xfrm>
          <a:off x="162519" y="121521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A5180-8F40-40D3-B418-DED64485147E}">
      <dsp:nvSpPr>
        <dsp:cNvPr id="0" name=""/>
        <dsp:cNvSpPr/>
      </dsp:nvSpPr>
      <dsp:spPr>
        <a:xfrm>
          <a:off x="620529" y="639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choose M’s Café </a:t>
          </a:r>
          <a:endParaRPr lang="en-US" sz="1600" kern="1200"/>
        </a:p>
      </dsp:txBody>
      <dsp:txXfrm>
        <a:off x="620529" y="639"/>
        <a:ext cx="6868406" cy="537254"/>
      </dsp:txXfrm>
    </dsp:sp>
    <dsp:sp modelId="{0B92FA96-C901-416E-A9BF-4EC9C1781577}">
      <dsp:nvSpPr>
        <dsp:cNvPr id="0" name=""/>
        <dsp:cNvSpPr/>
      </dsp:nvSpPr>
      <dsp:spPr>
        <a:xfrm>
          <a:off x="0" y="672207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57631-0E4C-40C3-97DA-F21EC0C950C5}">
      <dsp:nvSpPr>
        <dsp:cNvPr id="0" name=""/>
        <dsp:cNvSpPr/>
      </dsp:nvSpPr>
      <dsp:spPr>
        <a:xfrm>
          <a:off x="162519" y="793090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59E67-5FB5-4ED4-9AF5-E404B0AE76F3}">
      <dsp:nvSpPr>
        <dsp:cNvPr id="0" name=""/>
        <dsp:cNvSpPr/>
      </dsp:nvSpPr>
      <dsp:spPr>
        <a:xfrm>
          <a:off x="620529" y="672207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High-quality coffee and tea</a:t>
          </a:r>
          <a:endParaRPr lang="en-US" sz="1600" kern="1200"/>
        </a:p>
      </dsp:txBody>
      <dsp:txXfrm>
        <a:off x="620529" y="672207"/>
        <a:ext cx="6868406" cy="537254"/>
      </dsp:txXfrm>
    </dsp:sp>
    <dsp:sp modelId="{ADE3E105-25C2-4FA4-A555-A3E4D632DD8C}">
      <dsp:nvSpPr>
        <dsp:cNvPr id="0" name=""/>
        <dsp:cNvSpPr/>
      </dsp:nvSpPr>
      <dsp:spPr>
        <a:xfrm>
          <a:off x="0" y="1343776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CCC70-1FF0-4729-9E82-256074631864}">
      <dsp:nvSpPr>
        <dsp:cNvPr id="0" name=""/>
        <dsp:cNvSpPr/>
      </dsp:nvSpPr>
      <dsp:spPr>
        <a:xfrm>
          <a:off x="162519" y="1464658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2406A-3133-49C7-B6C3-139E5A0D1AAE}">
      <dsp:nvSpPr>
        <dsp:cNvPr id="0" name=""/>
        <dsp:cNvSpPr/>
      </dsp:nvSpPr>
      <dsp:spPr>
        <a:xfrm>
          <a:off x="620529" y="1343776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Friendly atmosphere</a:t>
          </a:r>
          <a:endParaRPr lang="en-US" sz="1600" kern="1200"/>
        </a:p>
      </dsp:txBody>
      <dsp:txXfrm>
        <a:off x="620529" y="1343776"/>
        <a:ext cx="6868406" cy="537254"/>
      </dsp:txXfrm>
    </dsp:sp>
    <dsp:sp modelId="{528A65CE-E410-4628-97F6-67148C8BB463}">
      <dsp:nvSpPr>
        <dsp:cNvPr id="0" name=""/>
        <dsp:cNvSpPr/>
      </dsp:nvSpPr>
      <dsp:spPr>
        <a:xfrm>
          <a:off x="0" y="2015344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81F70-1277-4562-AB78-AA890F5449BF}">
      <dsp:nvSpPr>
        <dsp:cNvPr id="0" name=""/>
        <dsp:cNvSpPr/>
      </dsp:nvSpPr>
      <dsp:spPr>
        <a:xfrm>
          <a:off x="162519" y="2136226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9B06D-29E6-43B1-9988-8C4A9E1396D4}">
      <dsp:nvSpPr>
        <dsp:cNvPr id="0" name=""/>
        <dsp:cNvSpPr/>
      </dsp:nvSpPr>
      <dsp:spPr>
        <a:xfrm>
          <a:off x="620529" y="2015344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Affordable prices</a:t>
          </a:r>
          <a:endParaRPr lang="en-US" sz="1600" kern="1200"/>
        </a:p>
      </dsp:txBody>
      <dsp:txXfrm>
        <a:off x="620529" y="2015344"/>
        <a:ext cx="6868406" cy="537254"/>
      </dsp:txXfrm>
    </dsp:sp>
    <dsp:sp modelId="{F6A75B2C-55F6-4CC7-8ED6-DB8F9C354595}">
      <dsp:nvSpPr>
        <dsp:cNvPr id="0" name=""/>
        <dsp:cNvSpPr/>
      </dsp:nvSpPr>
      <dsp:spPr>
        <a:xfrm>
          <a:off x="0" y="2686912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519AB-90E9-4581-B5D9-8F50EBEDA3E6}">
      <dsp:nvSpPr>
        <dsp:cNvPr id="0" name=""/>
        <dsp:cNvSpPr/>
      </dsp:nvSpPr>
      <dsp:spPr>
        <a:xfrm>
          <a:off x="162519" y="2807795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DDC97-3884-4C4F-8D25-E6614132C6F8}">
      <dsp:nvSpPr>
        <dsp:cNvPr id="0" name=""/>
        <dsp:cNvSpPr/>
      </dsp:nvSpPr>
      <dsp:spPr>
        <a:xfrm>
          <a:off x="620529" y="2686912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Excellent customer service</a:t>
          </a:r>
          <a:endParaRPr lang="en-US" sz="1600" kern="1200"/>
        </a:p>
      </dsp:txBody>
      <dsp:txXfrm>
        <a:off x="620529" y="2686912"/>
        <a:ext cx="6868406" cy="537254"/>
      </dsp:txXfrm>
    </dsp:sp>
    <dsp:sp modelId="{D12BED47-9B16-4975-BDE9-7C366D61E361}">
      <dsp:nvSpPr>
        <dsp:cNvPr id="0" name=""/>
        <dsp:cNvSpPr/>
      </dsp:nvSpPr>
      <dsp:spPr>
        <a:xfrm>
          <a:off x="0" y="3358481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F4776A-055D-4483-A177-D993F639876E}">
      <dsp:nvSpPr>
        <dsp:cNvPr id="0" name=""/>
        <dsp:cNvSpPr/>
      </dsp:nvSpPr>
      <dsp:spPr>
        <a:xfrm>
          <a:off x="162519" y="3479363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350E3-F792-467D-B7B4-15C0435EA7CF}">
      <dsp:nvSpPr>
        <dsp:cNvPr id="0" name=""/>
        <dsp:cNvSpPr/>
      </dsp:nvSpPr>
      <dsp:spPr>
        <a:xfrm>
          <a:off x="620529" y="3358481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 marketing strategy</a:t>
          </a:r>
          <a:endParaRPr lang="en-US" sz="1600" kern="1200"/>
        </a:p>
      </dsp:txBody>
      <dsp:txXfrm>
        <a:off x="620529" y="3358481"/>
        <a:ext cx="6868406" cy="537254"/>
      </dsp:txXfrm>
    </dsp:sp>
    <dsp:sp modelId="{4539C86B-F4D7-4F89-8C5C-A46B716670FA}">
      <dsp:nvSpPr>
        <dsp:cNvPr id="0" name=""/>
        <dsp:cNvSpPr/>
      </dsp:nvSpPr>
      <dsp:spPr>
        <a:xfrm>
          <a:off x="0" y="4030049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F9935-9826-440F-9A0D-3169DE08D77C}">
      <dsp:nvSpPr>
        <dsp:cNvPr id="0" name=""/>
        <dsp:cNvSpPr/>
      </dsp:nvSpPr>
      <dsp:spPr>
        <a:xfrm>
          <a:off x="162519" y="4150931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4DE72-5EA7-4379-BA50-807D8383C752}">
      <dsp:nvSpPr>
        <dsp:cNvPr id="0" name=""/>
        <dsp:cNvSpPr/>
      </dsp:nvSpPr>
      <dsp:spPr>
        <a:xfrm>
          <a:off x="620529" y="4030049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Sustainable business practice</a:t>
          </a:r>
          <a:endParaRPr lang="en-US" sz="1600" kern="1200"/>
        </a:p>
      </dsp:txBody>
      <dsp:txXfrm>
        <a:off x="620529" y="4030049"/>
        <a:ext cx="6868406" cy="537254"/>
      </dsp:txXfrm>
    </dsp:sp>
    <dsp:sp modelId="{8721DA71-6EA1-4E7C-958A-BD23EFBD41EC}">
      <dsp:nvSpPr>
        <dsp:cNvPr id="0" name=""/>
        <dsp:cNvSpPr/>
      </dsp:nvSpPr>
      <dsp:spPr>
        <a:xfrm>
          <a:off x="0" y="4701617"/>
          <a:ext cx="7488936" cy="537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D0ADD1-6388-4501-9763-6B76CF19E73D}">
      <dsp:nvSpPr>
        <dsp:cNvPr id="0" name=""/>
        <dsp:cNvSpPr/>
      </dsp:nvSpPr>
      <dsp:spPr>
        <a:xfrm>
          <a:off x="162519" y="4822500"/>
          <a:ext cx="295490" cy="2954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949BD-3F18-41BE-94B0-9DE3D78707E3}">
      <dsp:nvSpPr>
        <dsp:cNvPr id="0" name=""/>
        <dsp:cNvSpPr/>
      </dsp:nvSpPr>
      <dsp:spPr>
        <a:xfrm>
          <a:off x="620529" y="4701617"/>
          <a:ext cx="6868406" cy="537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59" tIns="56859" rIns="56859" bIns="568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Growing customer demand </a:t>
          </a:r>
          <a:endParaRPr lang="en-US" sz="1600" kern="1200"/>
        </a:p>
      </dsp:txBody>
      <dsp:txXfrm>
        <a:off x="620529" y="4701617"/>
        <a:ext cx="6868406" cy="537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0D286F-C9D7-4B0E-A373-55BE78E0A73E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D8C29-A4EF-491A-9924-241AF4A75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15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D8C29-A4EF-491A-9924-241AF4A7584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17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72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102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099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64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150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361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415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917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801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510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905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8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Video 17" descr="Pouring Black Coffee In A Mug">
            <a:extLst>
              <a:ext uri="{FF2B5EF4-FFF2-40B4-BE49-F238E27FC236}">
                <a16:creationId xmlns:a16="http://schemas.microsoft.com/office/drawing/2014/main" id="{AC378852-38C5-161D-7A99-E37413C8B1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59" r="-1" b="-1"/>
          <a:stretch>
            <a:fillRect/>
          </a:stretch>
        </p:blipFill>
        <p:spPr>
          <a:xfrm>
            <a:off x="0" y="-2"/>
            <a:ext cx="121889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DEEC4-2E85-B846-AB10-C78F99155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620670"/>
          </a:xfrm>
        </p:spPr>
        <p:txBody>
          <a:bodyPr anchor="t">
            <a:normAutofit/>
          </a:bodyPr>
          <a:lstStyle/>
          <a:p>
            <a:br>
              <a:rPr lang="en-GB" sz="6000" dirty="0">
                <a:solidFill>
                  <a:srgbClr val="FFFFFF"/>
                </a:solidFill>
              </a:rPr>
            </a:b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57FC6B-2031-DEE7-4A88-39D4CED7F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976069"/>
            <a:ext cx="5259694" cy="3817532"/>
          </a:xfrm>
        </p:spPr>
        <p:txBody>
          <a:bodyPr anchor="b">
            <a:normAutofit/>
          </a:bodyPr>
          <a:lstStyle/>
          <a:p>
            <a:r>
              <a:rPr lang="en-GB" b="1" i="0" dirty="0">
                <a:solidFill>
                  <a:srgbClr val="FFFFFF"/>
                </a:solidFill>
              </a:rPr>
              <a:t>M’s Café </a:t>
            </a:r>
          </a:p>
          <a:p>
            <a:r>
              <a:rPr lang="en-GB" b="1" i="0" dirty="0">
                <a:solidFill>
                  <a:srgbClr val="FFFFFF"/>
                </a:solidFill>
              </a:rPr>
              <a:t>Programme of study: Certificate in Higher Education Business Skill for Workplace</a:t>
            </a:r>
          </a:p>
          <a:p>
            <a:r>
              <a:rPr lang="en-GB" b="1" i="0" dirty="0">
                <a:solidFill>
                  <a:srgbClr val="FFFFFF"/>
                </a:solidFill>
              </a:rPr>
              <a:t>Module: Enterprise &amp; Entrepreneurship</a:t>
            </a:r>
          </a:p>
          <a:p>
            <a:r>
              <a:rPr lang="en-GB" b="1" i="0" dirty="0">
                <a:solidFill>
                  <a:srgbClr val="FFFFFF"/>
                </a:solidFill>
              </a:rPr>
              <a:t>Assignment: Individual Written Business Plan </a:t>
            </a:r>
          </a:p>
          <a:p>
            <a:r>
              <a:rPr lang="en-GB" b="1" i="0" dirty="0">
                <a:solidFill>
                  <a:srgbClr val="FFFFFF"/>
                </a:solidFill>
              </a:rPr>
              <a:t>Lecturer: Dr Chung Lai Johnny Wan 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2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2B4A8-9254-A747-3AAF-2D53FD016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Introduction: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716077-F2DE-3B44-CFF7-F314CFC00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950266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2511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C8A5B-23A9-B431-8652-988129EB5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Business : M’s Cafe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E8E657-8EBD-D3FE-350B-B6D534F2E7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1550875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519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A6CEE-0FD9-CC50-F689-F38A37208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Business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328644F-5F68-A20E-0E3A-09352D7348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6771171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7803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18FCD-5EBC-3B84-1F29-352188CB7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AFE39D-FD85-70A4-A8F5-3ADD6D65A5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5297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45656-C7A4-BAA6-BE28-FECB5BA10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PESTEL Factors: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16F801-29A8-DFC8-7A09-1CA314A1C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835037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462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90D7C-334B-B06A-5A28-87CCCB5CE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Marketing Strategies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96B373-982C-F957-C96B-CF15D59BE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965629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1152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06E60-5D62-39FD-B580-59A1C0EA4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74499"/>
            <a:ext cx="11155680" cy="1463040"/>
          </a:xfrm>
        </p:spPr>
        <p:txBody>
          <a:bodyPr/>
          <a:lstStyle/>
          <a:p>
            <a:r>
              <a:rPr lang="en-GB"/>
              <a:t>Funding Requirements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D8C829-DDC0-C0F3-A3E4-BB6377EC71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567946"/>
              </p:ext>
            </p:extLst>
          </p:nvPr>
        </p:nvGraphicFramePr>
        <p:xfrm>
          <a:off x="515112" y="2048672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B0285D0-F4E1-7EB2-A378-DBACD1AE5E18}"/>
              </a:ext>
            </a:extLst>
          </p:cNvPr>
          <p:cNvSpPr txBox="1"/>
          <p:nvPr/>
        </p:nvSpPr>
        <p:spPr>
          <a:xfrm>
            <a:off x="6092952" y="2048672"/>
            <a:ext cx="50764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Total Funding Required: £2300</a:t>
            </a:r>
          </a:p>
          <a:p>
            <a:endParaRPr lang="en-GB" dirty="0"/>
          </a:p>
          <a:p>
            <a:r>
              <a:rPr lang="en-GB" b="1" dirty="0"/>
              <a:t>Sources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Savings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Bank Loan </a:t>
            </a:r>
          </a:p>
        </p:txBody>
      </p:sp>
    </p:spTree>
    <p:extLst>
      <p:ext uri="{BB962C8B-B14F-4D97-AF65-F5344CB8AC3E}">
        <p14:creationId xmlns:p14="http://schemas.microsoft.com/office/powerpoint/2010/main" val="3078262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AF78-8DA5-F2FD-7C04-98EE207B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Why should you invest in M’s Cafe?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0E2790-8952-6C88-0D87-5530BCD3AA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598766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53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EDE6FB67-0505-B657-156F-7830F2FA2E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98" r="6130" b="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83F19-83C5-DABF-933C-B4DF1CF60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Any questions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478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406</Words>
  <Application>Microsoft Office PowerPoint</Application>
  <PresentationFormat>Widescreen</PresentationFormat>
  <Paragraphs>96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Bierstadt</vt:lpstr>
      <vt:lpstr>GestaltVTI</vt:lpstr>
      <vt:lpstr> </vt:lpstr>
      <vt:lpstr>Introduction:</vt:lpstr>
      <vt:lpstr>Business : M’s Cafe</vt:lpstr>
      <vt:lpstr>Business</vt:lpstr>
      <vt:lpstr>Management </vt:lpstr>
      <vt:lpstr>PESTEL Factors:</vt:lpstr>
      <vt:lpstr>Marketing Strategies </vt:lpstr>
      <vt:lpstr>Funding Requirements </vt:lpstr>
      <vt:lpstr>Why should you invest in M’s Cafe?</vt:lpstr>
      <vt:lpstr>Any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Monica-Eva Caraian (2512836)</dc:creator>
  <cp:lastModifiedBy>Monica-Eva Caraian (2512836)</cp:lastModifiedBy>
  <cp:revision>1</cp:revision>
  <dcterms:created xsi:type="dcterms:W3CDTF">2026-07-16T21:44:53Z</dcterms:created>
  <dcterms:modified xsi:type="dcterms:W3CDTF">2026-07-17T09:54:43Z</dcterms:modified>
</cp:coreProperties>
</file>