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B34002-D3A8-4469-B0C8-A69AF985566C}" v="23" dt="2019-10-19T12:27:25.28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98" d="100"/>
          <a:sy n="98" d="100"/>
        </p:scale>
        <p:origin x="106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chelle Poole" userId="84f0488e780cb4ab" providerId="LiveId" clId="{11B34002-D3A8-4469-B0C8-A69AF985566C}"/>
    <pc:docChg chg="undo custSel modSld">
      <pc:chgData name="Michelle Poole" userId="84f0488e780cb4ab" providerId="LiveId" clId="{11B34002-D3A8-4469-B0C8-A69AF985566C}" dt="2019-10-19T12:28:00.008" v="747" actId="14100"/>
      <pc:docMkLst>
        <pc:docMk/>
      </pc:docMkLst>
      <pc:sldChg chg="addSp delSp modSp">
        <pc:chgData name="Michelle Poole" userId="84f0488e780cb4ab" providerId="LiveId" clId="{11B34002-D3A8-4469-B0C8-A69AF985566C}" dt="2019-10-19T12:28:00.008" v="747" actId="14100"/>
        <pc:sldMkLst>
          <pc:docMk/>
          <pc:sldMk cId="3279187104" sldId="256"/>
        </pc:sldMkLst>
        <pc:spChg chg="add mod">
          <ac:chgData name="Michelle Poole" userId="84f0488e780cb4ab" providerId="LiveId" clId="{11B34002-D3A8-4469-B0C8-A69AF985566C}" dt="2019-10-19T11:25:36.596" v="455" actId="1076"/>
          <ac:spMkLst>
            <pc:docMk/>
            <pc:sldMk cId="3279187104" sldId="256"/>
            <ac:spMk id="2" creationId="{18904987-871A-4257-9F94-30BB27F70FBD}"/>
          </ac:spMkLst>
        </pc:spChg>
        <pc:spChg chg="add del mod">
          <ac:chgData name="Michelle Poole" userId="84f0488e780cb4ab" providerId="LiveId" clId="{11B34002-D3A8-4469-B0C8-A69AF985566C}" dt="2019-10-17T15:48:49.613" v="49"/>
          <ac:spMkLst>
            <pc:docMk/>
            <pc:sldMk cId="3279187104" sldId="256"/>
            <ac:spMk id="2" creationId="{A0397DDB-22CF-4A52-953A-852EB7136152}"/>
          </ac:spMkLst>
        </pc:spChg>
        <pc:spChg chg="add mod">
          <ac:chgData name="Michelle Poole" userId="84f0488e780cb4ab" providerId="LiveId" clId="{11B34002-D3A8-4469-B0C8-A69AF985566C}" dt="2019-10-19T12:23:14.167" v="668" actId="20577"/>
          <ac:spMkLst>
            <pc:docMk/>
            <pc:sldMk cId="3279187104" sldId="256"/>
            <ac:spMk id="3" creationId="{89283420-E1B8-4238-A9F6-D4D94EAABB16}"/>
          </ac:spMkLst>
        </pc:spChg>
        <pc:spChg chg="add del mod">
          <ac:chgData name="Michelle Poole" userId="84f0488e780cb4ab" providerId="LiveId" clId="{11B34002-D3A8-4469-B0C8-A69AF985566C}" dt="2019-10-17T16:15:44.809" v="249"/>
          <ac:spMkLst>
            <pc:docMk/>
            <pc:sldMk cId="3279187104" sldId="256"/>
            <ac:spMk id="4" creationId="{44E5D178-00BB-4014-A1C2-A8C04AAF17A2}"/>
          </ac:spMkLst>
        </pc:spChg>
        <pc:spChg chg="add del mod">
          <ac:chgData name="Michelle Poole" userId="84f0488e780cb4ab" providerId="LiveId" clId="{11B34002-D3A8-4469-B0C8-A69AF985566C}" dt="2019-10-19T11:45:41.343" v="460"/>
          <ac:spMkLst>
            <pc:docMk/>
            <pc:sldMk cId="3279187104" sldId="256"/>
            <ac:spMk id="4" creationId="{CAD39153-C1F9-47E4-82A0-0509DE91E4EF}"/>
          </ac:spMkLst>
        </pc:spChg>
        <pc:spChg chg="add mod">
          <ac:chgData name="Michelle Poole" userId="84f0488e780cb4ab" providerId="LiveId" clId="{11B34002-D3A8-4469-B0C8-A69AF985566C}" dt="2019-10-19T12:17:15.991" v="570" actId="2711"/>
          <ac:spMkLst>
            <pc:docMk/>
            <pc:sldMk cId="3279187104" sldId="256"/>
            <ac:spMk id="6" creationId="{7A5945DE-517B-4B1E-BA58-AB2D00823BB9}"/>
          </ac:spMkLst>
        </pc:spChg>
        <pc:spChg chg="add mod">
          <ac:chgData name="Michelle Poole" userId="84f0488e780cb4ab" providerId="LiveId" clId="{11B34002-D3A8-4469-B0C8-A69AF985566C}" dt="2019-10-19T12:17:39.198" v="572" actId="255"/>
          <ac:spMkLst>
            <pc:docMk/>
            <pc:sldMk cId="3279187104" sldId="256"/>
            <ac:spMk id="7" creationId="{878F7F19-41EB-4B54-A094-88A012BF9166}"/>
          </ac:spMkLst>
        </pc:spChg>
        <pc:spChg chg="add del mod">
          <ac:chgData name="Michelle Poole" userId="84f0488e780cb4ab" providerId="LiveId" clId="{11B34002-D3A8-4469-B0C8-A69AF985566C}" dt="2019-10-19T12:28:00.008" v="747" actId="14100"/>
          <ac:spMkLst>
            <pc:docMk/>
            <pc:sldMk cId="3279187104" sldId="256"/>
            <ac:spMk id="8" creationId="{AEE87332-B5B0-41EA-B7C2-B3340C711335}"/>
          </ac:spMkLst>
        </pc:spChg>
        <pc:spChg chg="add mod">
          <ac:chgData name="Michelle Poole" userId="84f0488e780cb4ab" providerId="LiveId" clId="{11B34002-D3A8-4469-B0C8-A69AF985566C}" dt="2019-10-19T12:27:24.719" v="732" actId="14100"/>
          <ac:spMkLst>
            <pc:docMk/>
            <pc:sldMk cId="3279187104" sldId="256"/>
            <ac:spMk id="9" creationId="{DB9FE17C-F254-4ADA-B95F-B87F71BD24D0}"/>
          </ac:spMkLst>
        </pc:spChg>
        <pc:spChg chg="add mod">
          <ac:chgData name="Michelle Poole" userId="84f0488e780cb4ab" providerId="LiveId" clId="{11B34002-D3A8-4469-B0C8-A69AF985566C}" dt="2019-10-19T12:25:56.273" v="714" actId="20577"/>
          <ac:spMkLst>
            <pc:docMk/>
            <pc:sldMk cId="3279187104" sldId="256"/>
            <ac:spMk id="10" creationId="{A05BFEDD-4FF6-4128-9875-4D31AF79111D}"/>
          </ac:spMkLst>
        </pc:spChg>
        <pc:spChg chg="mod">
          <ac:chgData name="Michelle Poole" userId="84f0488e780cb4ab" providerId="LiveId" clId="{11B34002-D3A8-4469-B0C8-A69AF985566C}" dt="2019-10-17T16:51:41.253" v="440" actId="115"/>
          <ac:spMkLst>
            <pc:docMk/>
            <pc:sldMk cId="3279187104" sldId="256"/>
            <ac:spMk id="12" creationId="{7FF3226E-701F-4E63-84A5-13304CB67166}"/>
          </ac:spMkLst>
        </pc:spChg>
        <pc:spChg chg="add mod">
          <ac:chgData name="Michelle Poole" userId="84f0488e780cb4ab" providerId="LiveId" clId="{11B34002-D3A8-4469-B0C8-A69AF985566C}" dt="2019-10-15T17:37:28.612" v="46" actId="1076"/>
          <ac:spMkLst>
            <pc:docMk/>
            <pc:sldMk cId="3279187104" sldId="256"/>
            <ac:spMk id="41" creationId="{026D9186-C20C-4859-8518-D35A990F6DB2}"/>
          </ac:spMkLst>
        </pc:spChg>
        <pc:picChg chg="mod">
          <ac:chgData name="Michelle Poole" userId="84f0488e780cb4ab" providerId="LiveId" clId="{11B34002-D3A8-4469-B0C8-A69AF985566C}" dt="2019-10-17T15:48:58.023" v="50" actId="1076"/>
          <ac:picMkLst>
            <pc:docMk/>
            <pc:sldMk cId="3279187104" sldId="256"/>
            <ac:picMk id="5" creationId="{2AE7CA83-ED62-407E-97AF-DE38DADED866}"/>
          </ac:picMkLst>
        </pc:picChg>
        <pc:picChg chg="del">
          <ac:chgData name="Michelle Poole" userId="84f0488e780cb4ab" providerId="LiveId" clId="{11B34002-D3A8-4469-B0C8-A69AF985566C}" dt="2019-10-15T17:15:24.407" v="0" actId="478"/>
          <ac:picMkLst>
            <pc:docMk/>
            <pc:sldMk cId="3279187104" sldId="256"/>
            <ac:picMk id="9" creationId="{D8D601BC-CB52-4CD4-AAA0-3BD562930B0A}"/>
          </ac:picMkLst>
        </pc:picChg>
        <pc:picChg chg="add mod">
          <ac:chgData name="Michelle Poole" userId="84f0488e780cb4ab" providerId="LiveId" clId="{11B34002-D3A8-4469-B0C8-A69AF985566C}" dt="2019-10-15T17:16:30.099" v="7" actId="1076"/>
          <ac:picMkLst>
            <pc:docMk/>
            <pc:sldMk cId="3279187104" sldId="256"/>
            <ac:picMk id="40" creationId="{5A0E0FF9-CAAE-4ABF-9DF3-14118102B6E6}"/>
          </ac:picMkLst>
        </pc:picChg>
        <pc:picChg chg="mod">
          <ac:chgData name="Michelle Poole" userId="84f0488e780cb4ab" providerId="LiveId" clId="{11B34002-D3A8-4469-B0C8-A69AF985566C}" dt="2019-10-19T12:27:25.281" v="733" actId="1076"/>
          <ac:picMkLst>
            <pc:docMk/>
            <pc:sldMk cId="3279187104" sldId="256"/>
            <ac:picMk id="1026" creationId="{3427EBAA-1AB7-41E8-8601-9BF405042C72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41065A-9F33-41FB-8570-11621A40D18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C069BD-8D86-416E-A44A-FD74528BFC8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0D70B2-6AEC-4603-AA7D-979C32218A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ABC54-CF28-4F70-ACF9-CD7F8BA4B836}" type="datetimeFigureOut">
              <a:rPr lang="en-GB" smtClean="0"/>
              <a:t>19/10/2019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E29690-F493-46F5-AFF0-DD0AA29673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1F0C26-5003-423F-94F7-74C3F4823E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66369-8334-4855-967E-8E76CB6E94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1577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E4FA0B-B857-4404-8749-7F32489C67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FE341B-FAD6-4CAD-B2BF-047A40CB4B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CF6DAE-809C-4A4F-8B57-89D6E69B9D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ABC54-CF28-4F70-ACF9-CD7F8BA4B836}" type="datetimeFigureOut">
              <a:rPr lang="en-GB" smtClean="0"/>
              <a:t>19/10/2019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829C18-6CFB-409E-AA49-582C4CE20E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C48729-F896-4A28-A90E-196614E020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66369-8334-4855-967E-8E76CB6E94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59931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46C9E-CE93-43E2-AAA0-04A36E4861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D15C99-00E2-4BFF-8626-8D37780700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143ABA-0FFA-4C91-A026-2DD1A0E0BD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ABC54-CF28-4F70-ACF9-CD7F8BA4B836}" type="datetimeFigureOut">
              <a:rPr lang="en-GB" smtClean="0"/>
              <a:t>19/10/2019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6910F4-C0C3-4A5A-B0EA-421363A525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E207D2-E003-4D60-B023-4DB588AEE9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66369-8334-4855-967E-8E76CB6E94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20319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201093-E2E6-4B4A-AAF6-8AFBE62C57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8B405E-E384-4A00-A54B-2EAD2B64B80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E7FCD8-54C3-47C9-B79E-9DA3BA10D9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B1F92F-D6E2-4FC0-A337-B5C6B22DAF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ABC54-CF28-4F70-ACF9-CD7F8BA4B836}" type="datetimeFigureOut">
              <a:rPr lang="en-GB" smtClean="0"/>
              <a:t>19/10/2019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54053C-9667-4FE2-AD58-B3A801B1E8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783C6B7-285B-4956-BBD6-E98AC8CA2A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66369-8334-4855-967E-8E76CB6E94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18690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7616EB-7DD3-4D10-9015-D35C124070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B29BB9-6509-4142-8703-E4D55696C2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B7B11D-4EA0-4CC8-B06F-AA1359C833A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EBCB35-2306-4726-9D6B-D60836BFE19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86BCA9-C784-41D7-A57C-B53A45964E7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2F08F0F-3FEC-45FE-A0B5-89E6FA050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ABC54-CF28-4F70-ACF9-CD7F8BA4B836}" type="datetimeFigureOut">
              <a:rPr lang="en-GB" smtClean="0"/>
              <a:t>19/10/2019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D568C4B-8838-4310-9EA0-67B90DDAEB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E25199-1ECF-48AD-A7A9-F53BB2CEC4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66369-8334-4855-967E-8E76CB6E94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364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3DE330-89ED-4D29-A7F5-DAD67E4A41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D09A0C-04F5-4B12-8EE9-A4493EC0F8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ABC54-CF28-4F70-ACF9-CD7F8BA4B836}" type="datetimeFigureOut">
              <a:rPr lang="en-GB" smtClean="0"/>
              <a:t>19/10/2019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8F897B9-D1AF-4DAB-9F3B-350E5F5528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492A95-5E16-4434-8E0A-C49C015A48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66369-8334-4855-967E-8E76CB6E94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40168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E729AB5-640F-4CEF-8864-F346214962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ABC54-CF28-4F70-ACF9-CD7F8BA4B836}" type="datetimeFigureOut">
              <a:rPr lang="en-GB" smtClean="0"/>
              <a:t>19/10/2019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A3B7169-31A1-480D-A029-CF6036B59C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BA1A056-3CCF-4EA7-80E7-D8B788BA99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66369-8334-4855-967E-8E76CB6E94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80099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30F470-2DF9-403B-A4AE-DE98859405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673F1D-03E3-4340-A5BE-92DF78DD3D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A68E07D-8855-4445-BFD0-C850C323F8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C5DA77-6DE2-40C9-84A4-E9F9808DA1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ABC54-CF28-4F70-ACF9-CD7F8BA4B836}" type="datetimeFigureOut">
              <a:rPr lang="en-GB" smtClean="0"/>
              <a:t>19/10/2019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241751-13B8-4A2C-9ABB-2899446959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C25BF1-CA9A-4A4C-B372-DBFBC16457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66369-8334-4855-967E-8E76CB6E94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7196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84CD0B-7CB4-4BAD-9DF5-208011A117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74B17F0-5E64-4E47-8C10-FDF1D8737F5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6D9EC74-2704-4A0D-BBE5-1D3D3216CD1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9429A3-0590-4282-A7DD-1D9D896D93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ABC54-CF28-4F70-ACF9-CD7F8BA4B836}" type="datetimeFigureOut">
              <a:rPr lang="en-GB" smtClean="0"/>
              <a:t>19/10/2019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84F34A-95B3-47DB-B5E7-92CC2BA3D6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807B15-19FB-4BD7-8E91-21F1D1233C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66369-8334-4855-967E-8E76CB6E94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20888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4E5C40-FF86-495B-A01F-AD91083CB0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0FE1039-EA41-4832-903D-032A8EFD4B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8AD06E-01A5-4CB9-A3A9-21561157CA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ABC54-CF28-4F70-ACF9-CD7F8BA4B836}" type="datetimeFigureOut">
              <a:rPr lang="en-GB" smtClean="0"/>
              <a:t>19/10/2019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C251D3-95AA-4CE8-B0E3-7F0BCA87E4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F0799E-5680-40D2-956B-097BDB6A2A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66369-8334-4855-967E-8E76CB6E94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30810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F36E193-C08D-4774-B7D7-BB79E58B173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387249E-99AA-478F-9964-D1EB7BB10B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853509-0B47-4775-9A57-083598951A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ABC54-CF28-4F70-ACF9-CD7F8BA4B836}" type="datetimeFigureOut">
              <a:rPr lang="en-GB" smtClean="0"/>
              <a:t>19/10/2019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DB9451-6EAF-4777-9C8C-E4CB406DF2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75BE9A-EED6-45ED-8170-EDE3F777EB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66369-8334-4855-967E-8E76CB6E94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45476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710587C-0DE1-4C82-AF35-FDDBC7F1EC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F9B694-0E6E-486E-A673-583B40AE404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4AE094-C57B-4ED1-B590-44F4F578E48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AABC54-CF28-4F70-ACF9-CD7F8BA4B836}" type="datetimeFigureOut">
              <a:rPr lang="en-GB" smtClean="0"/>
              <a:t>19/10/2019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4CCD37-D930-4341-AF53-C31EC4B415F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4CAAB9-DA4A-4453-A0CA-A2B8A428E8F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366369-8334-4855-967E-8E76CB6E94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4318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critical thinking clip art">
            <a:extLst>
              <a:ext uri="{FF2B5EF4-FFF2-40B4-BE49-F238E27FC236}">
                <a16:creationId xmlns:a16="http://schemas.microsoft.com/office/drawing/2014/main" id="{3427EBAA-1AB7-41E8-8601-9BF405042C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7305" y="4475914"/>
            <a:ext cx="2624137" cy="2305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A close up of a sign&#10;&#10;Description automatically generated">
            <a:extLst>
              <a:ext uri="{FF2B5EF4-FFF2-40B4-BE49-F238E27FC236}">
                <a16:creationId xmlns:a16="http://schemas.microsoft.com/office/drawing/2014/main" id="{2AE7CA83-ED62-407E-97AF-DE38DADED86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31518" y="397731"/>
            <a:ext cx="3495676" cy="193357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FF3226E-701F-4E63-84A5-13304CB67166}"/>
              </a:ext>
            </a:extLst>
          </p:cNvPr>
          <p:cNvSpPr txBox="1"/>
          <p:nvPr/>
        </p:nvSpPr>
        <p:spPr>
          <a:xfrm>
            <a:off x="4411053" y="28399"/>
            <a:ext cx="34956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b="1" u="sng" dirty="0">
                <a:latin typeface="Arial" panose="020B0604020202020204" pitchFamily="34" charset="0"/>
                <a:cs typeface="Arial" panose="020B0604020202020204" pitchFamily="34" charset="0"/>
              </a:rPr>
              <a:t>What is Critical Thinking?</a:t>
            </a:r>
          </a:p>
        </p:txBody>
      </p:sp>
      <p:pic>
        <p:nvPicPr>
          <p:cNvPr id="15" name="Picture 14" descr="A close up of a sign&#10;&#10;Description automatically generated">
            <a:extLst>
              <a:ext uri="{FF2B5EF4-FFF2-40B4-BE49-F238E27FC236}">
                <a16:creationId xmlns:a16="http://schemas.microsoft.com/office/drawing/2014/main" id="{8E300EF3-8268-44B1-9AF5-E7D5C371FD9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01175" y="1771650"/>
            <a:ext cx="2790825" cy="2581275"/>
          </a:xfrm>
          <a:prstGeom prst="rect">
            <a:avLst/>
          </a:prstGeom>
        </p:spPr>
      </p:pic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BD5F0214-22BE-47FA-9BD9-BE60F74C1D11}"/>
              </a:ext>
            </a:extLst>
          </p:cNvPr>
          <p:cNvCxnSpPr>
            <a:cxnSpLocks/>
          </p:cNvCxnSpPr>
          <p:nvPr/>
        </p:nvCxnSpPr>
        <p:spPr>
          <a:xfrm>
            <a:off x="8190523" y="1771650"/>
            <a:ext cx="1406769" cy="44791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E62EF3DB-D610-4025-BD91-E2E108EAF7CE}"/>
              </a:ext>
            </a:extLst>
          </p:cNvPr>
          <p:cNvCxnSpPr>
            <a:cxnSpLocks/>
          </p:cNvCxnSpPr>
          <p:nvPr/>
        </p:nvCxnSpPr>
        <p:spPr>
          <a:xfrm flipH="1">
            <a:off x="7745046" y="4220308"/>
            <a:ext cx="1914769" cy="164123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2C914EEB-27A6-422B-A8C4-8481F98B08C0}"/>
              </a:ext>
            </a:extLst>
          </p:cNvPr>
          <p:cNvCxnSpPr>
            <a:cxnSpLocks/>
          </p:cNvCxnSpPr>
          <p:nvPr/>
        </p:nvCxnSpPr>
        <p:spPr>
          <a:xfrm flipH="1" flipV="1">
            <a:off x="3110524" y="5040924"/>
            <a:ext cx="1856764" cy="10394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512FBB49-AFBD-4717-941E-A5232FFA50C7}"/>
              </a:ext>
            </a:extLst>
          </p:cNvPr>
          <p:cNvCxnSpPr>
            <a:cxnSpLocks/>
          </p:cNvCxnSpPr>
          <p:nvPr/>
        </p:nvCxnSpPr>
        <p:spPr>
          <a:xfrm flipV="1">
            <a:off x="1688123" y="875323"/>
            <a:ext cx="2722930" cy="67993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" name="Picture 39" descr="A screenshot of text&#10;&#10;Description automatically generated">
            <a:extLst>
              <a:ext uri="{FF2B5EF4-FFF2-40B4-BE49-F238E27FC236}">
                <a16:creationId xmlns:a16="http://schemas.microsoft.com/office/drawing/2014/main" id="{5A0E0FF9-CAAE-4ABF-9DF3-14118102B6E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660770"/>
            <a:ext cx="3457575" cy="3274646"/>
          </a:xfrm>
          <a:prstGeom prst="rect">
            <a:avLst/>
          </a:prstGeom>
        </p:spPr>
      </p:pic>
      <p:sp>
        <p:nvSpPr>
          <p:cNvPr id="41" name="TextBox 40">
            <a:extLst>
              <a:ext uri="{FF2B5EF4-FFF2-40B4-BE49-F238E27FC236}">
                <a16:creationId xmlns:a16="http://schemas.microsoft.com/office/drawing/2014/main" id="{026D9186-C20C-4859-8518-D35A990F6DB2}"/>
              </a:ext>
            </a:extLst>
          </p:cNvPr>
          <p:cNvSpPr txBox="1"/>
          <p:nvPr/>
        </p:nvSpPr>
        <p:spPr>
          <a:xfrm>
            <a:off x="-85969" y="6645422"/>
            <a:ext cx="140676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Michelle 1903921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9283420-E1B8-4238-A9F6-D4D94EAABB16}"/>
              </a:ext>
            </a:extLst>
          </p:cNvPr>
          <p:cNvSpPr txBox="1"/>
          <p:nvPr/>
        </p:nvSpPr>
        <p:spPr>
          <a:xfrm>
            <a:off x="4709746" y="2391316"/>
            <a:ext cx="345757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“Education is not the learning of facts, but the training of the mind”</a:t>
            </a:r>
          </a:p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ALBERT EINSTEIN</a:t>
            </a:r>
          </a:p>
          <a:p>
            <a:pPr algn="ctr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A5945DE-517B-4B1E-BA58-AB2D00823BB9}"/>
              </a:ext>
            </a:extLst>
          </p:cNvPr>
          <p:cNvSpPr txBox="1"/>
          <p:nvPr/>
        </p:nvSpPr>
        <p:spPr>
          <a:xfrm>
            <a:off x="9514864" y="1663928"/>
            <a:ext cx="256344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b="1" u="sng" dirty="0">
                <a:cs typeface="Arial" panose="020B0604020202020204" pitchFamily="34" charset="0"/>
              </a:rPr>
              <a:t>6 Critical Thinking </a:t>
            </a:r>
            <a:r>
              <a:rPr lang="en-GB" sz="900" b="1" u="sng" dirty="0">
                <a:latin typeface="Arial" panose="020B0604020202020204" pitchFamily="34" charset="0"/>
                <a:cs typeface="Arial" panose="020B0604020202020204" pitchFamily="34" charset="0"/>
              </a:rPr>
              <a:t>Questions</a:t>
            </a:r>
            <a:r>
              <a:rPr lang="en-GB" sz="900" b="1" u="sng" dirty="0">
                <a:cs typeface="Arial" panose="020B0604020202020204" pitchFamily="34" charset="0"/>
              </a:rPr>
              <a:t> For Any Situation.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8904987-871A-4257-9F94-30BB27F70FBD}"/>
              </a:ext>
            </a:extLst>
          </p:cNvPr>
          <p:cNvSpPr txBox="1"/>
          <p:nvPr/>
        </p:nvSpPr>
        <p:spPr>
          <a:xfrm>
            <a:off x="1373384" y="4917812"/>
            <a:ext cx="106171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Bloom 1956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78F7F19-41EB-4B54-A094-88A012BF9166}"/>
              </a:ext>
            </a:extLst>
          </p:cNvPr>
          <p:cNvSpPr txBox="1"/>
          <p:nvPr/>
        </p:nvSpPr>
        <p:spPr>
          <a:xfrm>
            <a:off x="9624277" y="4222120"/>
            <a:ext cx="267713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Changeyourgamebealeader</a:t>
            </a:r>
            <a:r>
              <a:rPr lang="en-GB" sz="1100" dirty="0">
                <a:cs typeface="Arial" panose="020B0604020202020204" pitchFamily="34" charset="0"/>
              </a:rPr>
              <a:t>.com 15.10.19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EE87332-B5B0-41EA-B7C2-B3340C711335}"/>
              </a:ext>
            </a:extLst>
          </p:cNvPr>
          <p:cNvSpPr txBox="1"/>
          <p:nvPr/>
        </p:nvSpPr>
        <p:spPr>
          <a:xfrm>
            <a:off x="5776333" y="6596390"/>
            <a:ext cx="161702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Clipground</a:t>
            </a:r>
            <a:r>
              <a:rPr lang="en-GB" sz="1100" dirty="0"/>
              <a:t>.com 15.10.19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B9FE17C-F254-4ADA-B95F-B87F71BD24D0}"/>
              </a:ext>
            </a:extLst>
          </p:cNvPr>
          <p:cNvSpPr txBox="1"/>
          <p:nvPr/>
        </p:nvSpPr>
        <p:spPr>
          <a:xfrm>
            <a:off x="5776332" y="4260378"/>
            <a:ext cx="128172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/>
              <a:t>Problem solving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05BFEDD-4FF6-4128-9875-4D31AF79111D}"/>
              </a:ext>
            </a:extLst>
          </p:cNvPr>
          <p:cNvSpPr txBox="1"/>
          <p:nvPr/>
        </p:nvSpPr>
        <p:spPr>
          <a:xfrm>
            <a:off x="5667069" y="2939176"/>
            <a:ext cx="172628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quotesgram.com 15.10.19</a:t>
            </a:r>
          </a:p>
        </p:txBody>
      </p:sp>
    </p:spTree>
    <p:extLst>
      <p:ext uri="{BB962C8B-B14F-4D97-AF65-F5344CB8AC3E}">
        <p14:creationId xmlns:p14="http://schemas.microsoft.com/office/powerpoint/2010/main" val="32791871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50</Words>
  <Application>Microsoft Office PowerPoint</Application>
  <PresentationFormat>Widescreen</PresentationFormat>
  <Paragraphs>10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Michelle Poole</dc:creator>
  <cp:lastModifiedBy>Michelle Poole</cp:lastModifiedBy>
  <cp:revision>7</cp:revision>
  <dcterms:created xsi:type="dcterms:W3CDTF">2019-10-15T14:37:31Z</dcterms:created>
  <dcterms:modified xsi:type="dcterms:W3CDTF">2019-10-19T12:28:04Z</dcterms:modified>
</cp:coreProperties>
</file>