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00E8AA-F80D-4EEC-B959-AE010BE604CE}" v="405" dt="2018-12-06T22:04:43.3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oizul_islam@outlook.com" userId="9ab27f3f266fc2c2" providerId="LiveId" clId="{4300E8AA-F80D-4EEC-B959-AE010BE604CE}"/>
    <pc:docChg chg="custSel addSld modSld">
      <pc:chgData name="foizul_islam@outlook.com" userId="9ab27f3f266fc2c2" providerId="LiveId" clId="{4300E8AA-F80D-4EEC-B959-AE010BE604CE}" dt="2018-12-06T22:04:43.346" v="404" actId="1076"/>
      <pc:docMkLst>
        <pc:docMk/>
      </pc:docMkLst>
      <pc:sldChg chg="addSp delSp modSp add">
        <pc:chgData name="foizul_islam@outlook.com" userId="9ab27f3f266fc2c2" providerId="LiveId" clId="{4300E8AA-F80D-4EEC-B959-AE010BE604CE}" dt="2018-12-06T22:04:43.346" v="404" actId="1076"/>
        <pc:sldMkLst>
          <pc:docMk/>
          <pc:sldMk cId="4121555336" sldId="273"/>
        </pc:sldMkLst>
        <pc:spChg chg="mod">
          <ac:chgData name="foizul_islam@outlook.com" userId="9ab27f3f266fc2c2" providerId="LiveId" clId="{4300E8AA-F80D-4EEC-B959-AE010BE604CE}" dt="2018-12-06T21:58:22.213" v="13" actId="20577"/>
          <ac:spMkLst>
            <pc:docMk/>
            <pc:sldMk cId="4121555336" sldId="273"/>
            <ac:spMk id="2" creationId="{1128C209-56B3-4368-ABF0-C382F36426F2}"/>
          </ac:spMkLst>
        </pc:spChg>
        <pc:spChg chg="mod">
          <ac:chgData name="foizul_islam@outlook.com" userId="9ab27f3f266fc2c2" providerId="LiveId" clId="{4300E8AA-F80D-4EEC-B959-AE010BE604CE}" dt="2018-12-06T22:04:07.758" v="396" actId="14100"/>
          <ac:spMkLst>
            <pc:docMk/>
            <pc:sldMk cId="4121555336" sldId="273"/>
            <ac:spMk id="3" creationId="{A0602ED1-2904-4F43-B389-61BF96D78B48}"/>
          </ac:spMkLst>
        </pc:spChg>
        <pc:picChg chg="add del mod">
          <ac:chgData name="foizul_islam@outlook.com" userId="9ab27f3f266fc2c2" providerId="LiveId" clId="{4300E8AA-F80D-4EEC-B959-AE010BE604CE}" dt="2018-12-06T22:04:28.653" v="401" actId="478"/>
          <ac:picMkLst>
            <pc:docMk/>
            <pc:sldMk cId="4121555336" sldId="273"/>
            <ac:picMk id="4" creationId="{F710076E-6E3B-4A74-817D-AEE73D0629E6}"/>
          </ac:picMkLst>
        </pc:picChg>
        <pc:picChg chg="add mod">
          <ac:chgData name="foizul_islam@outlook.com" userId="9ab27f3f266fc2c2" providerId="LiveId" clId="{4300E8AA-F80D-4EEC-B959-AE010BE604CE}" dt="2018-12-06T22:04:43.346" v="404" actId="1076"/>
          <ac:picMkLst>
            <pc:docMk/>
            <pc:sldMk cId="4121555336" sldId="273"/>
            <ac:picMk id="5" creationId="{58A009B5-E57B-473E-A156-5B141309893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8EDB0-4653-4D42-B3D9-A25E15ADFC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4CD161-37FB-4FF1-AF0F-DCA5FA91B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CD99-A325-427F-9295-31D0642AD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03DC6-2F71-47F2-BFF8-34853FEE5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60DA9-081E-45D1-A25D-35C51188D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50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502E1-B64D-40C2-91DF-12708EEAC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47516-53EC-422F-B8CA-39D02B264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BA73F-AE14-45FA-A6E3-2D9FD0E26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BDA2A-F12C-48CF-918C-BF31021C4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BE2AB-730B-4C42-BF38-7427485B3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303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1FFB-C4E4-46AE-A467-E5A49382E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4C2B04-A701-49B6-A2BB-E4DE1FBB81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39843-1B58-4B09-9DD2-861D5B9BF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2FE70-C1E5-42C3-A269-C3DE03F7F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F9A83-887C-4E31-9441-2719890A6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096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AE3D6-8B8D-4274-8C98-82BCD2A9B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C1437-05E9-4A0C-9412-D1BFEC8288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E860EE-3C61-4AFE-9D40-B7B3791CB0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B3CEE-FA55-4ED4-B084-0CD051365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F3675-02CA-4EA7-8643-93BA273DB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A6E328-167D-4DA8-8446-73BDFFAC1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3479A-C25F-4F36-A49D-8908B97B4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21C2B-E598-49E8-BD11-EDA644D2D8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4A943F-316F-4435-8226-FC6146D701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04EB13-5B25-4B8D-BFF6-4F28D9CB29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EF28BE-6709-4BEA-AB02-D580EB789D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8D1E0C-3163-4051-B087-2CF0F9565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C1E65C-C6D7-4924-9E9B-54C8D791F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C2C8F2-FFF6-48D2-81CB-63FFD1113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745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A2741-4950-4758-8734-C05D0FC15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7E5311-427B-4D68-9B77-5F6A1E06C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53D73C-6372-4E5E-B949-74F750030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B4916E-23B1-47F5-885A-4E6AE8E5D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661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D42DE2-E6ED-4D2A-AE07-973D273BF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4C270-4C6C-400A-9606-05CF7DEC5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E7DB0-C649-4DAB-B864-301CE862B6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22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723BE-35BC-4712-8A45-A9D5B34E5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F7277-6186-4010-A739-62EE287D8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167AF-1D98-4C6C-AFFA-AFA0AD5336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7CC75-A87A-4D92-979E-159FCAA7F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EEE7AA-265C-4B29-99C3-CE6CD1AC8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DC4398-2441-4A37-89DE-A1432E4B9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86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BD85B-7886-4A0E-82A9-D381DD8FE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15E931-20A6-4695-AAF3-F4D5481AE5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11786-55FF-4AED-A835-778CFBF23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FD0E8C-74CC-4C11-8C39-EC064CC8B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C3C47-3DE8-4597-A4E4-59E4C09F8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BE013-58AB-4CE7-BBE8-1236BB2D7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793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B6215-A524-428A-BF1D-50915545D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6E94E-EC72-483D-AE03-25F0CFD38E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A7133-F288-4004-9D6C-62E450F87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FA874-A64E-46A5-A50B-A6E933F60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0E6C5-96C6-4BED-B324-F49138BCF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2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9F003C-FF36-4AB6-ADCB-4946FDC26A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19F686-27CD-4DA9-9A7F-646FF80D76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4AD66-A0B6-41D3-AD75-FF3D3920E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A6ABB-C9C6-4171-A228-5F6D615B9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5F7EF-5C8F-4E2C-A9C9-A3BE63875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062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455C55-7ADC-461E-84BC-E96E8A3D5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81ED0D-B583-4283-99E1-7FD0AA390F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300B0-F9DA-4502-A0CC-78A695DD91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4376BF-8602-42CF-A28F-A432D9999E4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51029-E2A5-4837-A52E-FC103FE9CC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5A7C9-35D3-4203-AB37-A4E9432ED5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036E1-7C6D-4A55-ADD5-5CC47F33CF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7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uniqueblushboutique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5ADBB-DB2B-42F8-80AD-5FA7E5AB79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Questionnaire</a:t>
            </a:r>
            <a:br>
              <a:rPr lang="en-GB" dirty="0"/>
            </a:br>
            <a:r>
              <a:rPr lang="en-GB" sz="4400" dirty="0">
                <a:hlinkClick r:id="rId2"/>
              </a:rPr>
              <a:t>uniqueblushboutique@gmail.com</a:t>
            </a:r>
            <a:br>
              <a:rPr lang="en-GB" sz="4400" dirty="0"/>
            </a:br>
            <a:r>
              <a:rPr lang="en-GB" sz="4400" dirty="0"/>
              <a:t>Dreamgirl007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430D51-C4DA-4957-801C-67C5D73944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Friha</a:t>
            </a:r>
            <a:r>
              <a:rPr lang="en-GB" dirty="0"/>
              <a:t> Liaqat Nawaz 1709515</a:t>
            </a:r>
          </a:p>
          <a:p>
            <a:r>
              <a:rPr lang="en-GB" dirty="0" err="1"/>
              <a:t>Mehek</a:t>
            </a:r>
            <a:r>
              <a:rPr lang="en-GB" dirty="0"/>
              <a:t> Sayeed</a:t>
            </a:r>
          </a:p>
          <a:p>
            <a:r>
              <a:rPr lang="en-GB" dirty="0"/>
              <a:t>Sultana Islam</a:t>
            </a:r>
          </a:p>
          <a:p>
            <a:r>
              <a:rPr lang="en-GB" dirty="0" err="1"/>
              <a:t>Papia</a:t>
            </a:r>
            <a:r>
              <a:rPr lang="en-GB" dirty="0"/>
              <a:t> Russell</a:t>
            </a:r>
          </a:p>
          <a:p>
            <a:r>
              <a:rPr lang="en-GB" dirty="0" err="1"/>
              <a:t>Fulmodina</a:t>
            </a:r>
            <a:r>
              <a:rPr lang="en-GB" dirty="0"/>
              <a:t> Hannan</a:t>
            </a:r>
          </a:p>
        </p:txBody>
      </p:sp>
    </p:spTree>
    <p:extLst>
      <p:ext uri="{BB962C8B-B14F-4D97-AF65-F5344CB8AC3E}">
        <p14:creationId xmlns:p14="http://schemas.microsoft.com/office/powerpoint/2010/main" val="2333910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794E60-5D2F-40C3-81C8-0635065C3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423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5B6DCD-23B5-42B1-A061-C2BC0D4F1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499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34C40ED-822C-49A6-BF6D-EE152E35A0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03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8D849D-DA08-4FF7-A762-1777CD810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924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AA1858D-1FFE-43D6-8757-2E4D4CA291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200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2D7F3D-D734-4254-982C-2D02B95FC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511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B0A22B-AB6F-4A2D-AA97-47F9FCEC8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535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2C159A-898A-4A7F-A364-206857D84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834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C4E6B6-4D1E-43F6-985F-0B894CE8D0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19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9885B23-9816-49B8-877F-73F822D3F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847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3B2F77-D323-4F4B-8ECB-3378818AE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964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8F002D-0682-4141-B235-DE96DD5498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656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A83D45D-4D0C-4527-BA03-365080885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41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9B1E239-3388-4FFA-B863-479A471BD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205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A5839-E343-4757-9C38-129BC5C5D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43290-E9AD-4519-8D16-B21BA6C869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65312F-F8EA-4252-8BB1-547647BCC4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899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504C23-FCD4-49E6-9A1F-7842B95757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59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8C209-56B3-4368-ABF0-C382F3642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Contributions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02ED1-2904-4F43-B389-61BF96D78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15935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My contribution towards this questionnaire was that I amended the questionnaire which was previously done by another group member and amended it to the relevant order for it to make </a:t>
            </a:r>
            <a:r>
              <a:rPr lang="en-GB" dirty="0" err="1"/>
              <a:t>sence</a:t>
            </a:r>
            <a:r>
              <a:rPr lang="en-GB" dirty="0"/>
              <a:t>, as well as in the order of importance, I also changed the questions in order to receive more specific answers.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A009B5-E57B-473E-A156-5B1413098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377" y="3817834"/>
            <a:ext cx="5407378" cy="304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555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1302</TotalTime>
  <Words>68</Words>
  <Application>Microsoft Office PowerPoint</Application>
  <PresentationFormat>Widescreen</PresentationFormat>
  <Paragraphs>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Questionnaire uniqueblushboutique@gmail.com Dreamgirl007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Contributions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uniqueblushboutique@gmail.com Dreamgirl007</dc:title>
  <dc:creator>Friha Liaqat nawaz (1709515)</dc:creator>
  <cp:lastModifiedBy>Friha Liaqat nawaz (1709515)</cp:lastModifiedBy>
  <cp:revision>2</cp:revision>
  <dcterms:created xsi:type="dcterms:W3CDTF">2018-12-06T00:22:07Z</dcterms:created>
  <dcterms:modified xsi:type="dcterms:W3CDTF">2018-12-06T22:04:49Z</dcterms:modified>
</cp:coreProperties>
</file>