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98" r:id="rId1"/>
  </p:sldMasterIdLst>
  <p:sldIdLst>
    <p:sldId id="256" r:id="rId2"/>
    <p:sldId id="257" r:id="rId3"/>
    <p:sldId id="258" r:id="rId4"/>
    <p:sldId id="259" r:id="rId5"/>
    <p:sldId id="260" r:id="rId6"/>
    <p:sldId id="266" r:id="rId7"/>
    <p:sldId id="261" r:id="rId8"/>
    <p:sldId id="267" r:id="rId9"/>
    <p:sldId id="262" r:id="rId10"/>
    <p:sldId id="268" r:id="rId11"/>
    <p:sldId id="264" r:id="rId12"/>
    <p:sldId id="265"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FA4B46-7E58-4A71-83C9-B1141B3C1010}" v="113" dt="2022-10-29T13:06:26.2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ta Nedelea" userId="5b5345fda16b3f20" providerId="LiveId" clId="{36FA4B46-7E58-4A71-83C9-B1141B3C1010}"/>
    <pc:docChg chg="undo custSel addSld delSld modSld">
      <pc:chgData name="MIhaita Nedelea" userId="5b5345fda16b3f20" providerId="LiveId" clId="{36FA4B46-7E58-4A71-83C9-B1141B3C1010}" dt="2022-10-29T13:35:22.364" v="4492" actId="20577"/>
      <pc:docMkLst>
        <pc:docMk/>
      </pc:docMkLst>
      <pc:sldChg chg="addSp delSp modSp new mod setBg setClrOvrMap delDesignElem">
        <pc:chgData name="MIhaita Nedelea" userId="5b5345fda16b3f20" providerId="LiveId" clId="{36FA4B46-7E58-4A71-83C9-B1141B3C1010}" dt="2022-10-28T18:47:05.499" v="3504" actId="20577"/>
        <pc:sldMkLst>
          <pc:docMk/>
          <pc:sldMk cId="1871114685" sldId="256"/>
        </pc:sldMkLst>
        <pc:spChg chg="mod">
          <ac:chgData name="MIhaita Nedelea" userId="5b5345fda16b3f20" providerId="LiveId" clId="{36FA4B46-7E58-4A71-83C9-B1141B3C1010}" dt="2022-10-28T18:46:26.291" v="3494" actId="255"/>
          <ac:spMkLst>
            <pc:docMk/>
            <pc:sldMk cId="1871114685" sldId="256"/>
            <ac:spMk id="2" creationId="{8375DB16-45D6-230E-4A56-0D3F14EFCE91}"/>
          </ac:spMkLst>
        </pc:spChg>
        <pc:spChg chg="mod ord">
          <ac:chgData name="MIhaita Nedelea" userId="5b5345fda16b3f20" providerId="LiveId" clId="{36FA4B46-7E58-4A71-83C9-B1141B3C1010}" dt="2022-10-28T18:47:05.499" v="3504" actId="20577"/>
          <ac:spMkLst>
            <pc:docMk/>
            <pc:sldMk cId="1871114685" sldId="256"/>
            <ac:spMk id="3" creationId="{4B13F99C-F3E5-BEF5-3F9F-A9D4A22D4547}"/>
          </ac:spMkLst>
        </pc:spChg>
        <pc:spChg chg="add del">
          <ac:chgData name="MIhaita Nedelea" userId="5b5345fda16b3f20" providerId="LiveId" clId="{36FA4B46-7E58-4A71-83C9-B1141B3C1010}" dt="2022-10-27T21:55:17.809" v="2769" actId="26606"/>
          <ac:spMkLst>
            <pc:docMk/>
            <pc:sldMk cId="1871114685" sldId="256"/>
            <ac:spMk id="9" creationId="{491A5E26-1F21-459D-8C03-ADB057B09066}"/>
          </ac:spMkLst>
        </pc:spChg>
        <pc:spChg chg="add del">
          <ac:chgData name="MIhaita Nedelea" userId="5b5345fda16b3f20" providerId="LiveId" clId="{36FA4B46-7E58-4A71-83C9-B1141B3C1010}" dt="2022-10-27T21:55:25.991" v="2772" actId="26606"/>
          <ac:spMkLst>
            <pc:docMk/>
            <pc:sldMk cId="1871114685" sldId="256"/>
            <ac:spMk id="10" creationId="{11CAC6F2-0806-417B-BF5D-5AEF6195FA49}"/>
          </ac:spMkLst>
        </pc:spChg>
        <pc:spChg chg="add del">
          <ac:chgData name="MIhaita Nedelea" userId="5b5345fda16b3f20" providerId="LiveId" clId="{36FA4B46-7E58-4A71-83C9-B1141B3C1010}" dt="2022-10-27T21:59:31.467" v="2813" actId="26606"/>
          <ac:spMkLst>
            <pc:docMk/>
            <pc:sldMk cId="1871114685" sldId="256"/>
            <ac:spMk id="11" creationId="{4FA533C5-33E3-4611-AF9F-72811D8B26A6}"/>
          </ac:spMkLst>
        </pc:spChg>
        <pc:spChg chg="add del">
          <ac:chgData name="MIhaita Nedelea" userId="5b5345fda16b3f20" providerId="LiveId" clId="{36FA4B46-7E58-4A71-83C9-B1141B3C1010}" dt="2022-10-27T21:55:25.991" v="2772" actId="26606"/>
          <ac:spMkLst>
            <pc:docMk/>
            <pc:sldMk cId="1871114685" sldId="256"/>
            <ac:spMk id="12" creationId="{D4723B02-0AAB-4F6E-BA41-8ED99D559D93}"/>
          </ac:spMkLst>
        </pc:spChg>
        <pc:spChg chg="add del">
          <ac:chgData name="MIhaita Nedelea" userId="5b5345fda16b3f20" providerId="LiveId" clId="{36FA4B46-7E58-4A71-83C9-B1141B3C1010}" dt="2022-10-27T21:55:40.606" v="2775" actId="26606"/>
          <ac:spMkLst>
            <pc:docMk/>
            <pc:sldMk cId="1871114685" sldId="256"/>
            <ac:spMk id="14" creationId="{491A5E26-1F21-459D-8C03-ADB057B09066}"/>
          </ac:spMkLst>
        </pc:spChg>
        <pc:spChg chg="add del">
          <ac:chgData name="MIhaita Nedelea" userId="5b5345fda16b3f20" providerId="LiveId" clId="{36FA4B46-7E58-4A71-83C9-B1141B3C1010}" dt="2022-10-27T21:59:31.467" v="2813" actId="26606"/>
          <ac:spMkLst>
            <pc:docMk/>
            <pc:sldMk cId="1871114685" sldId="256"/>
            <ac:spMk id="17" creationId="{270BDA80-627C-422A-AFFD-B7F1DC0F7734}"/>
          </ac:spMkLst>
        </pc:spChg>
        <pc:spChg chg="add del">
          <ac:chgData name="MIhaita Nedelea" userId="5b5345fda16b3f20" providerId="LiveId" clId="{36FA4B46-7E58-4A71-83C9-B1141B3C1010}" dt="2022-10-27T21:59:31.467" v="2813" actId="26606"/>
          <ac:spMkLst>
            <pc:docMk/>
            <pc:sldMk cId="1871114685" sldId="256"/>
            <ac:spMk id="18" creationId="{87F0FDC4-AD8C-47D9-9131-623C98ADB0AE}"/>
          </ac:spMkLst>
        </pc:spChg>
        <pc:spChg chg="add del">
          <ac:chgData name="MIhaita Nedelea" userId="5b5345fda16b3f20" providerId="LiveId" clId="{36FA4B46-7E58-4A71-83C9-B1141B3C1010}" dt="2022-10-27T21:58:53.423" v="2806" actId="26606"/>
          <ac:spMkLst>
            <pc:docMk/>
            <pc:sldMk cId="1871114685" sldId="256"/>
            <ac:spMk id="20" creationId="{59647F54-801D-44AB-8284-EDDFF7763139}"/>
          </ac:spMkLst>
        </pc:spChg>
        <pc:spChg chg="add del">
          <ac:chgData name="MIhaita Nedelea" userId="5b5345fda16b3f20" providerId="LiveId" clId="{36FA4B46-7E58-4A71-83C9-B1141B3C1010}" dt="2022-10-28T18:25:42.568" v="3145" actId="26606"/>
          <ac:spMkLst>
            <pc:docMk/>
            <pc:sldMk cId="1871114685" sldId="256"/>
            <ac:spMk id="21" creationId="{4F6621CF-F493-40D5-98AE-24A9D3AD43C4}"/>
          </ac:spMkLst>
        </pc:spChg>
        <pc:spChg chg="add del">
          <ac:chgData name="MIhaita Nedelea" userId="5b5345fda16b3f20" providerId="LiveId" clId="{36FA4B46-7E58-4A71-83C9-B1141B3C1010}" dt="2022-10-27T21:58:53.423" v="2806" actId="26606"/>
          <ac:spMkLst>
            <pc:docMk/>
            <pc:sldMk cId="1871114685" sldId="256"/>
            <ac:spMk id="22" creationId="{6E0488BA-180E-40D8-8350-4B179179556B}"/>
          </ac:spMkLst>
        </pc:spChg>
        <pc:spChg chg="add del">
          <ac:chgData name="MIhaita Nedelea" userId="5b5345fda16b3f20" providerId="LiveId" clId="{36FA4B46-7E58-4A71-83C9-B1141B3C1010}" dt="2022-10-28T18:25:42.568" v="3145" actId="26606"/>
          <ac:spMkLst>
            <pc:docMk/>
            <pc:sldMk cId="1871114685" sldId="256"/>
            <ac:spMk id="23" creationId="{CADEE02A-D296-42EA-88F5-7803F69CEE29}"/>
          </ac:spMkLst>
        </pc:spChg>
        <pc:spChg chg="add del">
          <ac:chgData name="MIhaita Nedelea" userId="5b5345fda16b3f20" providerId="LiveId" clId="{36FA4B46-7E58-4A71-83C9-B1141B3C1010}" dt="2022-10-28T18:25:25.797" v="3142" actId="26606"/>
          <ac:spMkLst>
            <pc:docMk/>
            <pc:sldMk cId="1871114685" sldId="256"/>
            <ac:spMk id="27" creationId="{4F504834-5C3B-4268-AA97-192F1C8B30C5}"/>
          </ac:spMkLst>
        </pc:spChg>
        <pc:spChg chg="add del">
          <ac:chgData name="MIhaita Nedelea" userId="5b5345fda16b3f20" providerId="LiveId" clId="{36FA4B46-7E58-4A71-83C9-B1141B3C1010}" dt="2022-10-28T18:28:34.777" v="3175" actId="26606"/>
          <ac:spMkLst>
            <pc:docMk/>
            <pc:sldMk cId="1871114685" sldId="256"/>
            <ac:spMk id="28" creationId="{491A5E26-1F21-459D-8C03-ADB057B09066}"/>
          </ac:spMkLst>
        </pc:spChg>
        <pc:spChg chg="add del">
          <ac:chgData name="MIhaita Nedelea" userId="5b5345fda16b3f20" providerId="LiveId" clId="{36FA4B46-7E58-4A71-83C9-B1141B3C1010}" dt="2022-10-28T18:25:25.797" v="3142" actId="26606"/>
          <ac:spMkLst>
            <pc:docMk/>
            <pc:sldMk cId="1871114685" sldId="256"/>
            <ac:spMk id="29" creationId="{B0013D77-6314-4D7E-B3AE-F64340434DD7}"/>
          </ac:spMkLst>
        </pc:spChg>
        <pc:spChg chg="add del">
          <ac:chgData name="MIhaita Nedelea" userId="5b5345fda16b3f20" providerId="LiveId" clId="{36FA4B46-7E58-4A71-83C9-B1141B3C1010}" dt="2022-10-28T18:31:07.846" v="3205"/>
          <ac:spMkLst>
            <pc:docMk/>
            <pc:sldMk cId="1871114685" sldId="256"/>
            <ac:spMk id="30" creationId="{1034510A-DB30-456D-9F45-F70101243FCB}"/>
          </ac:spMkLst>
        </pc:spChg>
        <pc:spChg chg="add del">
          <ac:chgData name="MIhaita Nedelea" userId="5b5345fda16b3f20" providerId="LiveId" clId="{36FA4B46-7E58-4A71-83C9-B1141B3C1010}" dt="2022-10-28T18:28:47.588" v="3177" actId="26606"/>
          <ac:spMkLst>
            <pc:docMk/>
            <pc:sldMk cId="1871114685" sldId="256"/>
            <ac:spMk id="40" creationId="{079CE317-680B-449C-A423-71C1FE069B4C}"/>
          </ac:spMkLst>
        </pc:spChg>
        <pc:spChg chg="add del">
          <ac:chgData name="MIhaita Nedelea" userId="5b5345fda16b3f20" providerId="LiveId" clId="{36FA4B46-7E58-4A71-83C9-B1141B3C1010}" dt="2022-10-27T21:57:12.574" v="2785" actId="26606"/>
          <ac:spMkLst>
            <pc:docMk/>
            <pc:sldMk cId="1871114685" sldId="256"/>
            <ac:spMk id="42" creationId="{079CE317-680B-449C-A423-71C1FE069B4C}"/>
          </ac:spMkLst>
        </pc:spChg>
        <pc:spChg chg="add del">
          <ac:chgData name="MIhaita Nedelea" userId="5b5345fda16b3f20" providerId="LiveId" clId="{36FA4B46-7E58-4A71-83C9-B1141B3C1010}" dt="2022-10-27T21:58:49.007" v="2803" actId="26606"/>
          <ac:spMkLst>
            <pc:docMk/>
            <pc:sldMk cId="1871114685" sldId="256"/>
            <ac:spMk id="44" creationId="{6E0488BA-180E-40D8-8350-4B179179556B}"/>
          </ac:spMkLst>
        </pc:spChg>
        <pc:spChg chg="add del">
          <ac:chgData name="MIhaita Nedelea" userId="5b5345fda16b3f20" providerId="LiveId" clId="{36FA4B46-7E58-4A71-83C9-B1141B3C1010}" dt="2022-10-27T21:58:49.007" v="2803" actId="26606"/>
          <ac:spMkLst>
            <pc:docMk/>
            <pc:sldMk cId="1871114685" sldId="256"/>
            <ac:spMk id="46" creationId="{59647F54-801D-44AB-8284-EDDFF7763139}"/>
          </ac:spMkLst>
        </pc:spChg>
        <pc:spChg chg="add del">
          <ac:chgData name="MIhaita Nedelea" userId="5b5345fda16b3f20" providerId="LiveId" clId="{36FA4B46-7E58-4A71-83C9-B1141B3C1010}" dt="2022-10-28T18:25:42.559" v="3144" actId="26606"/>
          <ac:spMkLst>
            <pc:docMk/>
            <pc:sldMk cId="1871114685" sldId="256"/>
            <ac:spMk id="48" creationId="{1CE580D1-F917-4567-AFB4-99AA9B52ADF0}"/>
          </ac:spMkLst>
        </pc:spChg>
        <pc:spChg chg="add del">
          <ac:chgData name="MIhaita Nedelea" userId="5b5345fda16b3f20" providerId="LiveId" clId="{36FA4B46-7E58-4A71-83C9-B1141B3C1010}" dt="2022-10-28T18:25:42.559" v="3144" actId="26606"/>
          <ac:spMkLst>
            <pc:docMk/>
            <pc:sldMk cId="1871114685" sldId="256"/>
            <ac:spMk id="53" creationId="{021A4066-B261-49FE-952E-A0FE3EE75CD2}"/>
          </ac:spMkLst>
        </pc:spChg>
        <pc:spChg chg="add del">
          <ac:chgData name="MIhaita Nedelea" userId="5b5345fda16b3f20" providerId="LiveId" clId="{36FA4B46-7E58-4A71-83C9-B1141B3C1010}" dt="2022-10-28T18:25:42.559" v="3144" actId="26606"/>
          <ac:spMkLst>
            <pc:docMk/>
            <pc:sldMk cId="1871114685" sldId="256"/>
            <ac:spMk id="55" creationId="{81958111-BC13-4D45-AB27-0C2C83F9BA64}"/>
          </ac:spMkLst>
        </pc:spChg>
        <pc:spChg chg="add del">
          <ac:chgData name="MIhaita Nedelea" userId="5b5345fda16b3f20" providerId="LiveId" clId="{36FA4B46-7E58-4A71-83C9-B1141B3C1010}" dt="2022-10-28T18:29:34.595" v="3186" actId="26606"/>
          <ac:spMkLst>
            <pc:docMk/>
            <pc:sldMk cId="1871114685" sldId="256"/>
            <ac:spMk id="57" creationId="{9874D11C-36F5-4BBE-A490-019A54E953B0}"/>
          </ac:spMkLst>
        </pc:spChg>
        <pc:spChg chg="add del">
          <ac:chgData name="MIhaita Nedelea" userId="5b5345fda16b3f20" providerId="LiveId" clId="{36FA4B46-7E58-4A71-83C9-B1141B3C1010}" dt="2022-10-28T18:28:13.547" v="3166"/>
          <ac:spMkLst>
            <pc:docMk/>
            <pc:sldMk cId="1871114685" sldId="256"/>
            <ac:spMk id="59" creationId="{8BC298DB-2D5C-40A1-9A78-6B4A12198A9B}"/>
          </ac:spMkLst>
        </pc:spChg>
        <pc:spChg chg="add del">
          <ac:chgData name="MIhaita Nedelea" userId="5b5345fda16b3f20" providerId="LiveId" clId="{36FA4B46-7E58-4A71-83C9-B1141B3C1010}" dt="2022-10-28T18:28:13.547" v="3166"/>
          <ac:spMkLst>
            <pc:docMk/>
            <pc:sldMk cId="1871114685" sldId="256"/>
            <ac:spMk id="60" creationId="{35C2355B-7CE9-4192-9142-A41CA0A0C08B}"/>
          </ac:spMkLst>
        </pc:spChg>
        <pc:spChg chg="add del">
          <ac:chgData name="MIhaita Nedelea" userId="5b5345fda16b3f20" providerId="LiveId" clId="{36FA4B46-7E58-4A71-83C9-B1141B3C1010}" dt="2022-10-28T18:31:07.846" v="3205"/>
          <ac:spMkLst>
            <pc:docMk/>
            <pc:sldMk cId="1871114685" sldId="256"/>
            <ac:spMk id="67" creationId="{C6870151-9189-4C3A-8379-EF3D95827A0A}"/>
          </ac:spMkLst>
        </pc:spChg>
        <pc:spChg chg="add del">
          <ac:chgData name="MIhaita Nedelea" userId="5b5345fda16b3f20" providerId="LiveId" clId="{36FA4B46-7E58-4A71-83C9-B1141B3C1010}" dt="2022-10-28T18:31:07.846" v="3205"/>
          <ac:spMkLst>
            <pc:docMk/>
            <pc:sldMk cId="1871114685" sldId="256"/>
            <ac:spMk id="68" creationId="{123EA69C-102A-4DD0-9547-05DCD271D159}"/>
          </ac:spMkLst>
        </pc:spChg>
        <pc:spChg chg="add del">
          <ac:chgData name="MIhaita Nedelea" userId="5b5345fda16b3f20" providerId="LiveId" clId="{36FA4B46-7E58-4A71-83C9-B1141B3C1010}" dt="2022-10-28T18:29:02.008" v="3180"/>
          <ac:spMkLst>
            <pc:docMk/>
            <pc:sldMk cId="1871114685" sldId="256"/>
            <ac:spMk id="71" creationId="{079CE317-680B-449C-A423-71C1FE069B4C}"/>
          </ac:spMkLst>
        </pc:spChg>
        <pc:spChg chg="add del">
          <ac:chgData name="MIhaita Nedelea" userId="5b5345fda16b3f20" providerId="LiveId" clId="{36FA4B46-7E58-4A71-83C9-B1141B3C1010}" dt="2022-10-28T18:29:34.595" v="3186" actId="26606"/>
          <ac:spMkLst>
            <pc:docMk/>
            <pc:sldMk cId="1871114685" sldId="256"/>
            <ac:spMk id="72" creationId="{3F088236-D655-4F88-B238-E16762358025}"/>
          </ac:spMkLst>
        </pc:spChg>
        <pc:spChg chg="add del">
          <ac:chgData name="MIhaita Nedelea" userId="5b5345fda16b3f20" providerId="LiveId" clId="{36FA4B46-7E58-4A71-83C9-B1141B3C1010}" dt="2022-10-28T18:29:34.595" v="3186" actId="26606"/>
          <ac:spMkLst>
            <pc:docMk/>
            <pc:sldMk cId="1871114685" sldId="256"/>
            <ac:spMk id="73" creationId="{3DAC0C92-199E-475C-9390-119A9B027276}"/>
          </ac:spMkLst>
        </pc:spChg>
        <pc:spChg chg="add del">
          <ac:chgData name="MIhaita Nedelea" userId="5b5345fda16b3f20" providerId="LiveId" clId="{36FA4B46-7E58-4A71-83C9-B1141B3C1010}" dt="2022-10-28T18:29:34.595" v="3186" actId="26606"/>
          <ac:spMkLst>
            <pc:docMk/>
            <pc:sldMk cId="1871114685" sldId="256"/>
            <ac:spMk id="74" creationId="{C4CFB339-0ED8-4FE2-9EF1-6D1375B8499B}"/>
          </ac:spMkLst>
        </pc:spChg>
        <pc:spChg chg="add del">
          <ac:chgData name="MIhaita Nedelea" userId="5b5345fda16b3f20" providerId="LiveId" clId="{36FA4B46-7E58-4A71-83C9-B1141B3C1010}" dt="2022-10-28T18:29:34.595" v="3186" actId="26606"/>
          <ac:spMkLst>
            <pc:docMk/>
            <pc:sldMk cId="1871114685" sldId="256"/>
            <ac:spMk id="75" creationId="{31896C80-2069-4431-9C19-83B913734490}"/>
          </ac:spMkLst>
        </pc:spChg>
        <pc:spChg chg="add del">
          <ac:chgData name="MIhaita Nedelea" userId="5b5345fda16b3f20" providerId="LiveId" clId="{36FA4B46-7E58-4A71-83C9-B1141B3C1010}" dt="2022-10-28T18:29:34.595" v="3186" actId="26606"/>
          <ac:spMkLst>
            <pc:docMk/>
            <pc:sldMk cId="1871114685" sldId="256"/>
            <ac:spMk id="76" creationId="{BF120A21-0841-4823-B0C4-28AEBCEF9B78}"/>
          </ac:spMkLst>
        </pc:spChg>
        <pc:spChg chg="add del">
          <ac:chgData name="MIhaita Nedelea" userId="5b5345fda16b3f20" providerId="LiveId" clId="{36FA4B46-7E58-4A71-83C9-B1141B3C1010}" dt="2022-10-28T18:29:34.595" v="3186" actId="26606"/>
          <ac:spMkLst>
            <pc:docMk/>
            <pc:sldMk cId="1871114685" sldId="256"/>
            <ac:spMk id="77" creationId="{DBB05BAE-BBD3-4289-899F-A6851503C6B0}"/>
          </ac:spMkLst>
        </pc:spChg>
        <pc:spChg chg="add del">
          <ac:chgData name="MIhaita Nedelea" userId="5b5345fda16b3f20" providerId="LiveId" clId="{36FA4B46-7E58-4A71-83C9-B1141B3C1010}" dt="2022-10-28T18:31:07.846" v="3205"/>
          <ac:spMkLst>
            <pc:docMk/>
            <pc:sldMk cId="1871114685" sldId="256"/>
            <ac:spMk id="78" creationId="{6A862265-5CA3-4C40-8582-7534C3B03C2A}"/>
          </ac:spMkLst>
        </pc:spChg>
        <pc:spChg chg="add del">
          <ac:chgData name="MIhaita Nedelea" userId="5b5345fda16b3f20" providerId="LiveId" clId="{36FA4B46-7E58-4A71-83C9-B1141B3C1010}" dt="2022-10-28T18:31:07.846" v="3205"/>
          <ac:spMkLst>
            <pc:docMk/>
            <pc:sldMk cId="1871114685" sldId="256"/>
            <ac:spMk id="80" creationId="{600EF80B-0391-4082-9AF5-F15B091B4CE9}"/>
          </ac:spMkLst>
        </pc:spChg>
        <pc:spChg chg="add del">
          <ac:chgData name="MIhaita Nedelea" userId="5b5345fda16b3f20" providerId="LiveId" clId="{36FA4B46-7E58-4A71-83C9-B1141B3C1010}" dt="2022-10-28T18:33:10.604" v="3366" actId="26606"/>
          <ac:spMkLst>
            <pc:docMk/>
            <pc:sldMk cId="1871114685" sldId="256"/>
            <ac:spMk id="81" creationId="{D8AFD15B-CF29-4306-884F-47675092F91F}"/>
          </ac:spMkLst>
        </pc:spChg>
        <pc:spChg chg="add del">
          <ac:chgData name="MIhaita Nedelea" userId="5b5345fda16b3f20" providerId="LiveId" clId="{36FA4B46-7E58-4A71-83C9-B1141B3C1010}" dt="2022-10-28T18:33:10.604" v="3366" actId="26606"/>
          <ac:spMkLst>
            <pc:docMk/>
            <pc:sldMk cId="1871114685" sldId="256"/>
            <ac:spMk id="82" creationId="{96349AB3-1BD3-41E1-8979-1DBDCB5CDCF9}"/>
          </ac:spMkLst>
        </pc:spChg>
        <pc:spChg chg="add del">
          <ac:chgData name="MIhaita Nedelea" userId="5b5345fda16b3f20" providerId="LiveId" clId="{36FA4B46-7E58-4A71-83C9-B1141B3C1010}" dt="2022-10-28T18:30:08.136" v="3191"/>
          <ac:spMkLst>
            <pc:docMk/>
            <pc:sldMk cId="1871114685" sldId="256"/>
            <ac:spMk id="85" creationId="{BDDE9CD4-0E0A-4129-8689-A89C4E9A666D}"/>
          </ac:spMkLst>
        </pc:spChg>
        <pc:spChg chg="add del">
          <ac:chgData name="MIhaita Nedelea" userId="5b5345fda16b3f20" providerId="LiveId" clId="{36FA4B46-7E58-4A71-83C9-B1141B3C1010}" dt="2022-10-28T18:31:07.846" v="3205"/>
          <ac:spMkLst>
            <pc:docMk/>
            <pc:sldMk cId="1871114685" sldId="256"/>
            <ac:spMk id="88" creationId="{3FBF03E8-C602-4192-9C52-F84B29FDCC88}"/>
          </ac:spMkLst>
        </pc:spChg>
        <pc:spChg chg="add del">
          <ac:chgData name="MIhaita Nedelea" userId="5b5345fda16b3f20" providerId="LiveId" clId="{36FA4B46-7E58-4A71-83C9-B1141B3C1010}" dt="2022-10-28T18:33:18.784" v="3368" actId="26606"/>
          <ac:spMkLst>
            <pc:docMk/>
            <pc:sldMk cId="1871114685" sldId="256"/>
            <ac:spMk id="92" creationId="{362E11DD-B54B-4751-9C17-39DAF9EF46E7}"/>
          </ac:spMkLst>
        </pc:spChg>
        <pc:spChg chg="add del">
          <ac:chgData name="MIhaita Nedelea" userId="5b5345fda16b3f20" providerId="LiveId" clId="{36FA4B46-7E58-4A71-83C9-B1141B3C1010}" dt="2022-10-28T18:31:45.340" v="3228" actId="26606"/>
          <ac:spMkLst>
            <pc:docMk/>
            <pc:sldMk cId="1871114685" sldId="256"/>
            <ac:spMk id="97" creationId="{71B2258F-86CA-4D4D-8270-BC05FCDEBFB3}"/>
          </ac:spMkLst>
        </pc:spChg>
        <pc:spChg chg="add del">
          <ac:chgData name="MIhaita Nedelea" userId="5b5345fda16b3f20" providerId="LiveId" clId="{36FA4B46-7E58-4A71-83C9-B1141B3C1010}" dt="2022-10-28T18:31:47.473" v="3230" actId="26606"/>
          <ac:spMkLst>
            <pc:docMk/>
            <pc:sldMk cId="1871114685" sldId="256"/>
            <ac:spMk id="99" creationId="{94714483-7072-431F-9DBE-87F44E4D44BC}"/>
          </ac:spMkLst>
        </pc:spChg>
        <pc:spChg chg="add del">
          <ac:chgData name="MIhaita Nedelea" userId="5b5345fda16b3f20" providerId="LiveId" clId="{36FA4B46-7E58-4A71-83C9-B1141B3C1010}" dt="2022-10-28T18:31:47.473" v="3230" actId="26606"/>
          <ac:spMkLst>
            <pc:docMk/>
            <pc:sldMk cId="1871114685" sldId="256"/>
            <ac:spMk id="100" creationId="{495892E1-F4A5-4991-AC52-4F417B14A2A2}"/>
          </ac:spMkLst>
        </pc:spChg>
        <pc:spChg chg="add del">
          <ac:chgData name="MIhaita Nedelea" userId="5b5345fda16b3f20" providerId="LiveId" clId="{36FA4B46-7E58-4A71-83C9-B1141B3C1010}" dt="2022-10-28T18:33:43.834" v="3370" actId="26606"/>
          <ac:spMkLst>
            <pc:docMk/>
            <pc:sldMk cId="1871114685" sldId="256"/>
            <ac:spMk id="103" creationId="{2A0E4E09-FC02-4ADC-951A-3FFA90B6FE39}"/>
          </ac:spMkLst>
        </pc:spChg>
        <pc:spChg chg="add del">
          <ac:chgData name="MIhaita Nedelea" userId="5b5345fda16b3f20" providerId="LiveId" clId="{36FA4B46-7E58-4A71-83C9-B1141B3C1010}" dt="2022-10-28T18:33:43.834" v="3370" actId="26606"/>
          <ac:spMkLst>
            <pc:docMk/>
            <pc:sldMk cId="1871114685" sldId="256"/>
            <ac:spMk id="104" creationId="{9453FF84-60C1-4EA8-B49B-1B8C2D0C589F}"/>
          </ac:spMkLst>
        </pc:spChg>
        <pc:spChg chg="add del">
          <ac:chgData name="MIhaita Nedelea" userId="5b5345fda16b3f20" providerId="LiveId" clId="{36FA4B46-7E58-4A71-83C9-B1141B3C1010}" dt="2022-10-28T18:33:44.959" v="3373" actId="26606"/>
          <ac:spMkLst>
            <pc:docMk/>
            <pc:sldMk cId="1871114685" sldId="256"/>
            <ac:spMk id="106" creationId="{2A0E4E09-FC02-4ADC-951A-3FFA90B6FE39}"/>
          </ac:spMkLst>
        </pc:spChg>
        <pc:spChg chg="add del">
          <ac:chgData name="MIhaita Nedelea" userId="5b5345fda16b3f20" providerId="LiveId" clId="{36FA4B46-7E58-4A71-83C9-B1141B3C1010}" dt="2022-10-28T18:33:44.959" v="3373" actId="26606"/>
          <ac:spMkLst>
            <pc:docMk/>
            <pc:sldMk cId="1871114685" sldId="256"/>
            <ac:spMk id="107" creationId="{0060CE1A-A2ED-43AC-857D-05822177FAD1}"/>
          </ac:spMkLst>
        </pc:spChg>
        <pc:spChg chg="add del">
          <ac:chgData name="MIhaita Nedelea" userId="5b5345fda16b3f20" providerId="LiveId" clId="{36FA4B46-7E58-4A71-83C9-B1141B3C1010}" dt="2022-10-28T18:31:47.473" v="3230" actId="26606"/>
          <ac:spMkLst>
            <pc:docMk/>
            <pc:sldMk cId="1871114685" sldId="256"/>
            <ac:spMk id="108" creationId="{E2683E3F-F855-4549-84F8-42064EC0F247}"/>
          </ac:spMkLst>
        </pc:spChg>
        <pc:spChg chg="add del">
          <ac:chgData name="MIhaita Nedelea" userId="5b5345fda16b3f20" providerId="LiveId" clId="{36FA4B46-7E58-4A71-83C9-B1141B3C1010}" dt="2022-10-28T18:33:45.977" v="3375" actId="26606"/>
          <ac:spMkLst>
            <pc:docMk/>
            <pc:sldMk cId="1871114685" sldId="256"/>
            <ac:spMk id="110" creationId="{B558F58E-93BA-44A3-BCDA-585AFF2E4F3F}"/>
          </ac:spMkLst>
        </pc:spChg>
        <pc:spChg chg="add del">
          <ac:chgData name="MIhaita Nedelea" userId="5b5345fda16b3f20" providerId="LiveId" clId="{36FA4B46-7E58-4A71-83C9-B1141B3C1010}" dt="2022-10-28T18:33:45.977" v="3375" actId="26606"/>
          <ac:spMkLst>
            <pc:docMk/>
            <pc:sldMk cId="1871114685" sldId="256"/>
            <ac:spMk id="111" creationId="{34DBF680-FBD0-4394-A076-AD549E2DB406}"/>
          </ac:spMkLst>
        </pc:spChg>
        <pc:spChg chg="add del">
          <ac:chgData name="MIhaita Nedelea" userId="5b5345fda16b3f20" providerId="LiveId" clId="{36FA4B46-7E58-4A71-83C9-B1141B3C1010}" dt="2022-10-28T18:33:45.977" v="3375" actId="26606"/>
          <ac:spMkLst>
            <pc:docMk/>
            <pc:sldMk cId="1871114685" sldId="256"/>
            <ac:spMk id="112" creationId="{025516A9-A197-45C0-A7C3-D8D04C443D15}"/>
          </ac:spMkLst>
        </pc:spChg>
        <pc:spChg chg="add del">
          <ac:chgData name="MIhaita Nedelea" userId="5b5345fda16b3f20" providerId="LiveId" clId="{36FA4B46-7E58-4A71-83C9-B1141B3C1010}" dt="2022-10-28T18:31:47.473" v="3230" actId="26606"/>
          <ac:spMkLst>
            <pc:docMk/>
            <pc:sldMk cId="1871114685" sldId="256"/>
            <ac:spMk id="114" creationId="{832F3179-0CD5-40C8-9939-D8355006F7BA}"/>
          </ac:spMkLst>
        </pc:spChg>
        <pc:spChg chg="add del">
          <ac:chgData name="MIhaita Nedelea" userId="5b5345fda16b3f20" providerId="LiveId" clId="{36FA4B46-7E58-4A71-83C9-B1141B3C1010}" dt="2022-10-28T18:33:47.802" v="3377" actId="26606"/>
          <ac:spMkLst>
            <pc:docMk/>
            <pc:sldMk cId="1871114685" sldId="256"/>
            <ac:spMk id="119" creationId="{2A0E4E09-FC02-4ADC-951A-3FFA90B6FE39}"/>
          </ac:spMkLst>
        </pc:spChg>
        <pc:spChg chg="add del">
          <ac:chgData name="MIhaita Nedelea" userId="5b5345fda16b3f20" providerId="LiveId" clId="{36FA4B46-7E58-4A71-83C9-B1141B3C1010}" dt="2022-10-28T18:33:47.802" v="3377" actId="26606"/>
          <ac:spMkLst>
            <pc:docMk/>
            <pc:sldMk cId="1871114685" sldId="256"/>
            <ac:spMk id="120" creationId="{0060CE1A-A2ED-43AC-857D-05822177FAD1}"/>
          </ac:spMkLst>
        </pc:spChg>
        <pc:spChg chg="add del">
          <ac:chgData name="MIhaita Nedelea" userId="5b5345fda16b3f20" providerId="LiveId" clId="{36FA4B46-7E58-4A71-83C9-B1141B3C1010}" dt="2022-10-28T18:32:05.841" v="3234"/>
          <ac:spMkLst>
            <pc:docMk/>
            <pc:sldMk cId="1871114685" sldId="256"/>
            <ac:spMk id="121" creationId="{E91DC736-0EF8-4F87-9146-EBF1D2EE4D3D}"/>
          </ac:spMkLst>
        </pc:spChg>
        <pc:spChg chg="add del">
          <ac:chgData name="MIhaita Nedelea" userId="5b5345fda16b3f20" providerId="LiveId" clId="{36FA4B46-7E58-4A71-83C9-B1141B3C1010}" dt="2022-10-28T18:32:05.841" v="3234"/>
          <ac:spMkLst>
            <pc:docMk/>
            <pc:sldMk cId="1871114685" sldId="256"/>
            <ac:spMk id="122" creationId="{097CD68E-23E3-4007-8847-CD0944C4F7BE}"/>
          </ac:spMkLst>
        </pc:spChg>
        <pc:spChg chg="add del">
          <ac:chgData name="MIhaita Nedelea" userId="5b5345fda16b3f20" providerId="LiveId" clId="{36FA4B46-7E58-4A71-83C9-B1141B3C1010}" dt="2022-10-28T18:32:05.841" v="3234"/>
          <ac:spMkLst>
            <pc:docMk/>
            <pc:sldMk cId="1871114685" sldId="256"/>
            <ac:spMk id="123" creationId="{AF2F604E-43BE-4DC3-B983-E071523364F8}"/>
          </ac:spMkLst>
        </pc:spChg>
        <pc:spChg chg="add del">
          <ac:chgData name="MIhaita Nedelea" userId="5b5345fda16b3f20" providerId="LiveId" clId="{36FA4B46-7E58-4A71-83C9-B1141B3C1010}" dt="2022-10-28T18:32:05.841" v="3234"/>
          <ac:spMkLst>
            <pc:docMk/>
            <pc:sldMk cId="1871114685" sldId="256"/>
            <ac:spMk id="124" creationId="{08C9B587-E65E-4B52-B37C-ABEBB6E87928}"/>
          </ac:spMkLst>
        </pc:spChg>
        <pc:spChg chg="add del">
          <ac:chgData name="MIhaita Nedelea" userId="5b5345fda16b3f20" providerId="LiveId" clId="{36FA4B46-7E58-4A71-83C9-B1141B3C1010}" dt="2022-10-28T18:33:53.586" v="3379" actId="26606"/>
          <ac:spMkLst>
            <pc:docMk/>
            <pc:sldMk cId="1871114685" sldId="256"/>
            <ac:spMk id="131" creationId="{2A0E4E09-FC02-4ADC-951A-3FFA90B6FE39}"/>
          </ac:spMkLst>
        </pc:spChg>
        <pc:spChg chg="add del">
          <ac:chgData name="MIhaita Nedelea" userId="5b5345fda16b3f20" providerId="LiveId" clId="{36FA4B46-7E58-4A71-83C9-B1141B3C1010}" dt="2022-10-28T18:33:53.586" v="3379" actId="26606"/>
          <ac:spMkLst>
            <pc:docMk/>
            <pc:sldMk cId="1871114685" sldId="256"/>
            <ac:spMk id="132" creationId="{9453FF84-60C1-4EA8-B49B-1B8C2D0C589F}"/>
          </ac:spMkLst>
        </pc:spChg>
        <pc:spChg chg="add del">
          <ac:chgData name="MIhaita Nedelea" userId="5b5345fda16b3f20" providerId="LiveId" clId="{36FA4B46-7E58-4A71-83C9-B1141B3C1010}" dt="2022-10-28T18:33:55.074" v="3381" actId="26606"/>
          <ac:spMkLst>
            <pc:docMk/>
            <pc:sldMk cId="1871114685" sldId="256"/>
            <ac:spMk id="137" creationId="{3964958D-AF5D-4863-B5FB-83F6B8CB12A0}"/>
          </ac:spMkLst>
        </pc:spChg>
        <pc:spChg chg="add del">
          <ac:chgData name="MIhaita Nedelea" userId="5b5345fda16b3f20" providerId="LiveId" clId="{36FA4B46-7E58-4A71-83C9-B1141B3C1010}" dt="2022-10-28T18:33:56.280" v="3383" actId="26606"/>
          <ac:spMkLst>
            <pc:docMk/>
            <pc:sldMk cId="1871114685" sldId="256"/>
            <ac:spMk id="144" creationId="{E009DD9B-5EE2-4C0D-8B2B-351C8C102205}"/>
          </ac:spMkLst>
        </pc:spChg>
        <pc:spChg chg="add del">
          <ac:chgData name="MIhaita Nedelea" userId="5b5345fda16b3f20" providerId="LiveId" clId="{36FA4B46-7E58-4A71-83C9-B1141B3C1010}" dt="2022-10-28T18:33:56.280" v="3383" actId="26606"/>
          <ac:spMkLst>
            <pc:docMk/>
            <pc:sldMk cId="1871114685" sldId="256"/>
            <ac:spMk id="145" creationId="{E720DB99-7745-4E75-9D96-AAB6D55C531E}"/>
          </ac:spMkLst>
        </pc:spChg>
        <pc:spChg chg="add del">
          <ac:chgData name="MIhaita Nedelea" userId="5b5345fda16b3f20" providerId="LiveId" clId="{36FA4B46-7E58-4A71-83C9-B1141B3C1010}" dt="2022-10-28T18:33:56.280" v="3383" actId="26606"/>
          <ac:spMkLst>
            <pc:docMk/>
            <pc:sldMk cId="1871114685" sldId="256"/>
            <ac:spMk id="146" creationId="{D68803C4-E159-4360-B7BB-74205C8F782D}"/>
          </ac:spMkLst>
        </pc:spChg>
        <pc:spChg chg="add del">
          <ac:chgData name="MIhaita Nedelea" userId="5b5345fda16b3f20" providerId="LiveId" clId="{36FA4B46-7E58-4A71-83C9-B1141B3C1010}" dt="2022-10-28T18:33:56.280" v="3383" actId="26606"/>
          <ac:spMkLst>
            <pc:docMk/>
            <pc:sldMk cId="1871114685" sldId="256"/>
            <ac:spMk id="147" creationId="{504B0465-3B07-49BF-BEA7-D81476246293}"/>
          </ac:spMkLst>
        </pc:spChg>
        <pc:spChg chg="add del">
          <ac:chgData name="MIhaita Nedelea" userId="5b5345fda16b3f20" providerId="LiveId" clId="{36FA4B46-7E58-4A71-83C9-B1141B3C1010}" dt="2022-10-28T18:33:56.280" v="3383" actId="26606"/>
          <ac:spMkLst>
            <pc:docMk/>
            <pc:sldMk cId="1871114685" sldId="256"/>
            <ac:spMk id="148" creationId="{49B7FFA5-14CB-4A4F-9BCC-CA3AA5D9D276}"/>
          </ac:spMkLst>
        </pc:spChg>
        <pc:spChg chg="add del">
          <ac:chgData name="MIhaita Nedelea" userId="5b5345fda16b3f20" providerId="LiveId" clId="{36FA4B46-7E58-4A71-83C9-B1141B3C1010}" dt="2022-10-28T18:33:56.280" v="3383" actId="26606"/>
          <ac:spMkLst>
            <pc:docMk/>
            <pc:sldMk cId="1871114685" sldId="256"/>
            <ac:spMk id="149" creationId="{04E48745-7512-4EC2-9E20-9092D12150CA}"/>
          </ac:spMkLst>
        </pc:spChg>
        <pc:spChg chg="add">
          <ac:chgData name="MIhaita Nedelea" userId="5b5345fda16b3f20" providerId="LiveId" clId="{36FA4B46-7E58-4A71-83C9-B1141B3C1010}" dt="2022-10-28T18:33:56.300" v="3384" actId="26606"/>
          <ac:spMkLst>
            <pc:docMk/>
            <pc:sldMk cId="1871114685" sldId="256"/>
            <ac:spMk id="154" creationId="{89C8D586-1ECD-4981-BED2-97336112C0AD}"/>
          </ac:spMkLst>
        </pc:spChg>
        <pc:grpChg chg="add del">
          <ac:chgData name="MIhaita Nedelea" userId="5b5345fda16b3f20" providerId="LiveId" clId="{36FA4B46-7E58-4A71-83C9-B1141B3C1010}" dt="2022-10-27T21:58:53.423" v="2806" actId="26606"/>
          <ac:grpSpMkLst>
            <pc:docMk/>
            <pc:sldMk cId="1871114685" sldId="256"/>
            <ac:grpSpMk id="19" creationId="{FAEF28A3-012D-4640-B8B8-1EF6EAF7233B}"/>
          </ac:grpSpMkLst>
        </pc:grpChg>
        <pc:grpChg chg="add del">
          <ac:chgData name="MIhaita Nedelea" userId="5b5345fda16b3f20" providerId="LiveId" clId="{36FA4B46-7E58-4A71-83C9-B1141B3C1010}" dt="2022-10-27T21:57:12.574" v="2785" actId="26606"/>
          <ac:grpSpMkLst>
            <pc:docMk/>
            <pc:sldMk cId="1871114685" sldId="256"/>
            <ac:grpSpMk id="31" creationId="{DDA34B8A-FA8D-4E16-AD72-7B60B1C2582A}"/>
          </ac:grpSpMkLst>
        </pc:grpChg>
        <pc:grpChg chg="add del">
          <ac:chgData name="MIhaita Nedelea" userId="5b5345fda16b3f20" providerId="LiveId" clId="{36FA4B46-7E58-4A71-83C9-B1141B3C1010}" dt="2022-10-28T18:33:10.604" v="3366" actId="26606"/>
          <ac:grpSpMkLst>
            <pc:docMk/>
            <pc:sldMk cId="1871114685" sldId="256"/>
            <ac:grpSpMk id="32" creationId="{16DBFAD4-B5FC-442B-A283-381B01B195F7}"/>
          </ac:grpSpMkLst>
        </pc:grpChg>
        <pc:grpChg chg="add del">
          <ac:chgData name="MIhaita Nedelea" userId="5b5345fda16b3f20" providerId="LiveId" clId="{36FA4B46-7E58-4A71-83C9-B1141B3C1010}" dt="2022-10-28T18:25:25.797" v="3142" actId="26606"/>
          <ac:grpSpMkLst>
            <pc:docMk/>
            <pc:sldMk cId="1871114685" sldId="256"/>
            <ac:grpSpMk id="35" creationId="{14769521-3FF2-4900-8E88-FE324129CBCF}"/>
          </ac:grpSpMkLst>
        </pc:grpChg>
        <pc:grpChg chg="add del">
          <ac:chgData name="MIhaita Nedelea" userId="5b5345fda16b3f20" providerId="LiveId" clId="{36FA4B46-7E58-4A71-83C9-B1141B3C1010}" dt="2022-10-28T18:25:42.559" v="3144" actId="26606"/>
          <ac:grpSpMkLst>
            <pc:docMk/>
            <pc:sldMk cId="1871114685" sldId="256"/>
            <ac:grpSpMk id="43" creationId="{82188758-E18A-4CE5-9D03-F4BF5D887C3F}"/>
          </ac:grpSpMkLst>
        </pc:grpChg>
        <pc:grpChg chg="add del">
          <ac:chgData name="MIhaita Nedelea" userId="5b5345fda16b3f20" providerId="LiveId" clId="{36FA4B46-7E58-4A71-83C9-B1141B3C1010}" dt="2022-10-27T21:58:49.007" v="2803" actId="26606"/>
          <ac:grpSpMkLst>
            <pc:docMk/>
            <pc:sldMk cId="1871114685" sldId="256"/>
            <ac:grpSpMk id="45" creationId="{FAEF28A3-012D-4640-B8B8-1EF6EAF7233B}"/>
          </ac:grpSpMkLst>
        </pc:grpChg>
        <pc:grpChg chg="add del">
          <ac:chgData name="MIhaita Nedelea" userId="5b5345fda16b3f20" providerId="LiveId" clId="{36FA4B46-7E58-4A71-83C9-B1141B3C1010}" dt="2022-10-28T18:28:47.588" v="3177" actId="26606"/>
          <ac:grpSpMkLst>
            <pc:docMk/>
            <pc:sldMk cId="1871114685" sldId="256"/>
            <ac:grpSpMk id="56" creationId="{DDA34B8A-FA8D-4E16-AD72-7B60B1C2582A}"/>
          </ac:grpSpMkLst>
        </pc:grpChg>
        <pc:grpChg chg="add del">
          <ac:chgData name="MIhaita Nedelea" userId="5b5345fda16b3f20" providerId="LiveId" clId="{36FA4B46-7E58-4A71-83C9-B1141B3C1010}" dt="2022-10-28T18:29:34.595" v="3186" actId="26606"/>
          <ac:grpSpMkLst>
            <pc:docMk/>
            <pc:sldMk cId="1871114685" sldId="256"/>
            <ac:grpSpMk id="58" creationId="{10BE40E3-5550-4CDD-B4FD-387C33EBF157}"/>
          </ac:grpSpMkLst>
        </pc:grpChg>
        <pc:grpChg chg="add del">
          <ac:chgData name="MIhaita Nedelea" userId="5b5345fda16b3f20" providerId="LiveId" clId="{36FA4B46-7E58-4A71-83C9-B1141B3C1010}" dt="2022-10-28T18:29:02.008" v="3180"/>
          <ac:grpSpMkLst>
            <pc:docMk/>
            <pc:sldMk cId="1871114685" sldId="256"/>
            <ac:grpSpMk id="66" creationId="{DDA34B8A-FA8D-4E16-AD72-7B60B1C2582A}"/>
          </ac:grpSpMkLst>
        </pc:grpChg>
        <pc:grpChg chg="add del">
          <ac:chgData name="MIhaita Nedelea" userId="5b5345fda16b3f20" providerId="LiveId" clId="{36FA4B46-7E58-4A71-83C9-B1141B3C1010}" dt="2022-10-28T18:30:08.136" v="3191"/>
          <ac:grpSpMkLst>
            <pc:docMk/>
            <pc:sldMk cId="1871114685" sldId="256"/>
            <ac:grpSpMk id="79" creationId="{10BE40E3-5550-4CDD-B4FD-387C33EBF157}"/>
          </ac:grpSpMkLst>
        </pc:grpChg>
        <pc:grpChg chg="add del">
          <ac:chgData name="MIhaita Nedelea" userId="5b5345fda16b3f20" providerId="LiveId" clId="{36FA4B46-7E58-4A71-83C9-B1141B3C1010}" dt="2022-10-28T18:33:10.604" v="3366" actId="26606"/>
          <ac:grpSpMkLst>
            <pc:docMk/>
            <pc:sldMk cId="1871114685" sldId="256"/>
            <ac:grpSpMk id="83" creationId="{54CA915D-BDF0-41F8-B00E-FB186EFF7BD6}"/>
          </ac:grpSpMkLst>
        </pc:grpChg>
        <pc:grpChg chg="add del">
          <ac:chgData name="MIhaita Nedelea" userId="5b5345fda16b3f20" providerId="LiveId" clId="{36FA4B46-7E58-4A71-83C9-B1141B3C1010}" dt="2022-10-28T18:30:08.136" v="3191"/>
          <ac:grpSpMkLst>
            <pc:docMk/>
            <pc:sldMk cId="1871114685" sldId="256"/>
            <ac:grpSpMk id="86" creationId="{85DB3CA2-FA66-42B9-90EF-394894352D8C}"/>
          </ac:grpSpMkLst>
        </pc:grpChg>
        <pc:grpChg chg="add del">
          <ac:chgData name="MIhaita Nedelea" userId="5b5345fda16b3f20" providerId="LiveId" clId="{36FA4B46-7E58-4A71-83C9-B1141B3C1010}" dt="2022-10-28T18:33:18.784" v="3368" actId="26606"/>
          <ac:grpSpMkLst>
            <pc:docMk/>
            <pc:sldMk cId="1871114685" sldId="256"/>
            <ac:grpSpMk id="89" creationId="{16DBFAD4-B5FC-442B-A283-381B01B195F7}"/>
          </ac:grpSpMkLst>
        </pc:grpChg>
        <pc:grpChg chg="add del">
          <ac:chgData name="MIhaita Nedelea" userId="5b5345fda16b3f20" providerId="LiveId" clId="{36FA4B46-7E58-4A71-83C9-B1141B3C1010}" dt="2022-10-28T18:33:18.784" v="3368" actId="26606"/>
          <ac:grpSpMkLst>
            <pc:docMk/>
            <pc:sldMk cId="1871114685" sldId="256"/>
            <ac:grpSpMk id="93" creationId="{B55DE4E1-F219-45A4-96D9-9A86D0E4DBD2}"/>
          </ac:grpSpMkLst>
        </pc:grpChg>
        <pc:grpChg chg="add del">
          <ac:chgData name="MIhaita Nedelea" userId="5b5345fda16b3f20" providerId="LiveId" clId="{36FA4B46-7E58-4A71-83C9-B1141B3C1010}" dt="2022-10-28T18:33:43.834" v="3370" actId="26606"/>
          <ac:grpSpMkLst>
            <pc:docMk/>
            <pc:sldMk cId="1871114685" sldId="256"/>
            <ac:grpSpMk id="96" creationId="{16DBFAD4-B5FC-442B-A283-381B01B195F7}"/>
          </ac:grpSpMkLst>
        </pc:grpChg>
        <pc:grpChg chg="add del">
          <ac:chgData name="MIhaita Nedelea" userId="5b5345fda16b3f20" providerId="LiveId" clId="{36FA4B46-7E58-4A71-83C9-B1141B3C1010}" dt="2022-10-28T18:31:47.473" v="3230" actId="26606"/>
          <ac:grpSpMkLst>
            <pc:docMk/>
            <pc:sldMk cId="1871114685" sldId="256"/>
            <ac:grpSpMk id="101" creationId="{ACF597F8-76AA-44FA-8E6A-06223B66C0DD}"/>
          </ac:grpSpMkLst>
        </pc:grpChg>
        <pc:grpChg chg="add del">
          <ac:chgData name="MIhaita Nedelea" userId="5b5345fda16b3f20" providerId="LiveId" clId="{36FA4B46-7E58-4A71-83C9-B1141B3C1010}" dt="2022-10-28T18:31:47.473" v="3230" actId="26606"/>
          <ac:grpSpMkLst>
            <pc:docMk/>
            <pc:sldMk cId="1871114685" sldId="256"/>
            <ac:grpSpMk id="109" creationId="{8FC90B1E-0223-4440-AF22-8F32F6F0C7D2}"/>
          </ac:grpSpMkLst>
        </pc:grpChg>
        <pc:grpChg chg="add del">
          <ac:chgData name="MIhaita Nedelea" userId="5b5345fda16b3f20" providerId="LiveId" clId="{36FA4B46-7E58-4A71-83C9-B1141B3C1010}" dt="2022-10-28T18:31:47.473" v="3230" actId="26606"/>
          <ac:grpSpMkLst>
            <pc:docMk/>
            <pc:sldMk cId="1871114685" sldId="256"/>
            <ac:grpSpMk id="115" creationId="{11CE155D-684B-4F5E-B835-C52765E310E7}"/>
          </ac:grpSpMkLst>
        </pc:grpChg>
        <pc:grpChg chg="add del">
          <ac:chgData name="MIhaita Nedelea" userId="5b5345fda16b3f20" providerId="LiveId" clId="{36FA4B46-7E58-4A71-83C9-B1141B3C1010}" dt="2022-10-28T18:33:47.802" v="3377" actId="26606"/>
          <ac:grpSpMkLst>
            <pc:docMk/>
            <pc:sldMk cId="1871114685" sldId="256"/>
            <ac:grpSpMk id="116" creationId="{16DBFAD4-B5FC-442B-A283-381B01B195F7}"/>
          </ac:grpSpMkLst>
        </pc:grpChg>
        <pc:grpChg chg="add del">
          <ac:chgData name="MIhaita Nedelea" userId="5b5345fda16b3f20" providerId="LiveId" clId="{36FA4B46-7E58-4A71-83C9-B1141B3C1010}" dt="2022-10-28T18:33:47.802" v="3377" actId="26606"/>
          <ac:grpSpMkLst>
            <pc:docMk/>
            <pc:sldMk cId="1871114685" sldId="256"/>
            <ac:grpSpMk id="125" creationId="{D68B9961-F007-40D1-AF51-61B6DE5106CE}"/>
          </ac:grpSpMkLst>
        </pc:grpChg>
        <pc:grpChg chg="add del">
          <ac:chgData name="MIhaita Nedelea" userId="5b5345fda16b3f20" providerId="LiveId" clId="{36FA4B46-7E58-4A71-83C9-B1141B3C1010}" dt="2022-10-28T18:33:53.586" v="3379" actId="26606"/>
          <ac:grpSpMkLst>
            <pc:docMk/>
            <pc:sldMk cId="1871114685" sldId="256"/>
            <ac:grpSpMk id="128" creationId="{16DBFAD4-B5FC-442B-A283-381B01B195F7}"/>
          </ac:grpSpMkLst>
        </pc:grpChg>
        <pc:grpChg chg="add del">
          <ac:chgData name="MIhaita Nedelea" userId="5b5345fda16b3f20" providerId="LiveId" clId="{36FA4B46-7E58-4A71-83C9-B1141B3C1010}" dt="2022-10-28T18:33:55.074" v="3381" actId="26606"/>
          <ac:grpSpMkLst>
            <pc:docMk/>
            <pc:sldMk cId="1871114685" sldId="256"/>
            <ac:grpSpMk id="134" creationId="{16DBFAD4-B5FC-442B-A283-381B01B195F7}"/>
          </ac:grpSpMkLst>
        </pc:grpChg>
        <pc:grpChg chg="add del">
          <ac:chgData name="MIhaita Nedelea" userId="5b5345fda16b3f20" providerId="LiveId" clId="{36FA4B46-7E58-4A71-83C9-B1141B3C1010}" dt="2022-10-28T18:33:55.074" v="3381" actId="26606"/>
          <ac:grpSpMkLst>
            <pc:docMk/>
            <pc:sldMk cId="1871114685" sldId="256"/>
            <ac:grpSpMk id="138" creationId="{11002ACD-3B0C-4885-8754-8A00E926FE4B}"/>
          </ac:grpSpMkLst>
        </pc:grpChg>
        <pc:grpChg chg="add del">
          <ac:chgData name="MIhaita Nedelea" userId="5b5345fda16b3f20" providerId="LiveId" clId="{36FA4B46-7E58-4A71-83C9-B1141B3C1010}" dt="2022-10-28T18:33:56.280" v="3383" actId="26606"/>
          <ac:grpSpMkLst>
            <pc:docMk/>
            <pc:sldMk cId="1871114685" sldId="256"/>
            <ac:grpSpMk id="141" creationId="{16DBFAD4-B5FC-442B-A283-381B01B195F7}"/>
          </ac:grpSpMkLst>
        </pc:grpChg>
        <pc:grpChg chg="add">
          <ac:chgData name="MIhaita Nedelea" userId="5b5345fda16b3f20" providerId="LiveId" clId="{36FA4B46-7E58-4A71-83C9-B1141B3C1010}" dt="2022-10-28T18:33:56.300" v="3384" actId="26606"/>
          <ac:grpSpMkLst>
            <pc:docMk/>
            <pc:sldMk cId="1871114685" sldId="256"/>
            <ac:grpSpMk id="151" creationId="{16DBFAD4-B5FC-442B-A283-381B01B195F7}"/>
          </ac:grpSpMkLst>
        </pc:grpChg>
        <pc:grpChg chg="add">
          <ac:chgData name="MIhaita Nedelea" userId="5b5345fda16b3f20" providerId="LiveId" clId="{36FA4B46-7E58-4A71-83C9-B1141B3C1010}" dt="2022-10-28T18:33:56.300" v="3384" actId="26606"/>
          <ac:grpSpMkLst>
            <pc:docMk/>
            <pc:sldMk cId="1871114685" sldId="256"/>
            <ac:grpSpMk id="155" creationId="{AF001A23-2767-4A31-BD30-56112DE9527E}"/>
          </ac:grpSpMkLst>
        </pc:grpChg>
        <pc:picChg chg="add del">
          <ac:chgData name="MIhaita Nedelea" userId="5b5345fda16b3f20" providerId="LiveId" clId="{36FA4B46-7E58-4A71-83C9-B1141B3C1010}" dt="2022-10-27T21:55:17.809" v="2769" actId="26606"/>
          <ac:picMkLst>
            <pc:docMk/>
            <pc:sldMk cId="1871114685" sldId="256"/>
            <ac:picMk id="5" creationId="{D36FAB9F-CE1D-DAD1-42F0-678221D8CFEF}"/>
          </ac:picMkLst>
        </pc:picChg>
        <pc:picChg chg="add del">
          <ac:chgData name="MIhaita Nedelea" userId="5b5345fda16b3f20" providerId="LiveId" clId="{36FA4B46-7E58-4A71-83C9-B1141B3C1010}" dt="2022-10-27T21:59:31.467" v="2813" actId="26606"/>
          <ac:picMkLst>
            <pc:docMk/>
            <pc:sldMk cId="1871114685" sldId="256"/>
            <ac:picMk id="6" creationId="{2AE609E2-8522-44E4-9077-980E5BCF3E14}"/>
          </ac:picMkLst>
        </pc:picChg>
        <pc:picChg chg="add del">
          <ac:chgData name="MIhaita Nedelea" userId="5b5345fda16b3f20" providerId="LiveId" clId="{36FA4B46-7E58-4A71-83C9-B1141B3C1010}" dt="2022-10-27T21:55:25.991" v="2772" actId="26606"/>
          <ac:picMkLst>
            <pc:docMk/>
            <pc:sldMk cId="1871114685" sldId="256"/>
            <ac:picMk id="7" creationId="{266A841F-1D0F-9B85-8825-9F8394A5EB86}"/>
          </ac:picMkLst>
        </pc:picChg>
        <pc:picChg chg="add del">
          <ac:chgData name="MIhaita Nedelea" userId="5b5345fda16b3f20" providerId="LiveId" clId="{36FA4B46-7E58-4A71-83C9-B1141B3C1010}" dt="2022-10-27T21:59:31.467" v="2813" actId="26606"/>
          <ac:picMkLst>
            <pc:docMk/>
            <pc:sldMk cId="1871114685" sldId="256"/>
            <ac:picMk id="8" creationId="{91B28F63-CF00-448F-B141-FE33C33B1891}"/>
          </ac:picMkLst>
        </pc:picChg>
        <pc:picChg chg="add del">
          <ac:chgData name="MIhaita Nedelea" userId="5b5345fda16b3f20" providerId="LiveId" clId="{36FA4B46-7E58-4A71-83C9-B1141B3C1010}" dt="2022-10-27T21:59:31.467" v="2813" actId="26606"/>
          <ac:picMkLst>
            <pc:docMk/>
            <pc:sldMk cId="1871114685" sldId="256"/>
            <ac:picMk id="13" creationId="{8949AD42-25FD-4C3D-9EEE-B7FEC5809988}"/>
          </ac:picMkLst>
        </pc:picChg>
        <pc:picChg chg="add del">
          <ac:chgData name="MIhaita Nedelea" userId="5b5345fda16b3f20" providerId="LiveId" clId="{36FA4B46-7E58-4A71-83C9-B1141B3C1010}" dt="2022-10-27T21:55:40.606" v="2775" actId="26606"/>
          <ac:picMkLst>
            <pc:docMk/>
            <pc:sldMk cId="1871114685" sldId="256"/>
            <ac:picMk id="15" creationId="{311636C6-A6C2-0C45-510F-762234994644}"/>
          </ac:picMkLst>
        </pc:picChg>
        <pc:picChg chg="add del">
          <ac:chgData name="MIhaita Nedelea" userId="5b5345fda16b3f20" providerId="LiveId" clId="{36FA4B46-7E58-4A71-83C9-B1141B3C1010}" dt="2022-10-27T21:59:31.467" v="2813" actId="26606"/>
          <ac:picMkLst>
            <pc:docMk/>
            <pc:sldMk cId="1871114685" sldId="256"/>
            <ac:picMk id="16" creationId="{6AC7D913-60B7-4603-881B-831DA5D3A940}"/>
          </ac:picMkLst>
        </pc:picChg>
        <pc:picChg chg="add mod ord">
          <ac:chgData name="MIhaita Nedelea" userId="5b5345fda16b3f20" providerId="LiveId" clId="{36FA4B46-7E58-4A71-83C9-B1141B3C1010}" dt="2022-10-28T18:33:56.300" v="3384" actId="26606"/>
          <ac:picMkLst>
            <pc:docMk/>
            <pc:sldMk cId="1871114685" sldId="256"/>
            <ac:picMk id="24" creationId="{CE5A2F47-3845-93FE-19A4-BB5EE45DC6C2}"/>
          </ac:picMkLst>
        </pc:picChg>
        <pc:picChg chg="add del mod ord">
          <ac:chgData name="MIhaita Nedelea" userId="5b5345fda16b3f20" providerId="LiveId" clId="{36FA4B46-7E58-4A71-83C9-B1141B3C1010}" dt="2022-10-27T21:58:53.423" v="2806" actId="26606"/>
          <ac:picMkLst>
            <pc:docMk/>
            <pc:sldMk cId="1871114685" sldId="256"/>
            <ac:picMk id="26" creationId="{05E47C77-B559-9668-C907-EC1CE9DC0732}"/>
          </ac:picMkLst>
        </pc:picChg>
        <pc:picChg chg="add del">
          <ac:chgData name="MIhaita Nedelea" userId="5b5345fda16b3f20" providerId="LiveId" clId="{36FA4B46-7E58-4A71-83C9-B1141B3C1010}" dt="2022-10-28T18:25:25.797" v="3142" actId="26606"/>
          <ac:picMkLst>
            <pc:docMk/>
            <pc:sldMk cId="1871114685" sldId="256"/>
            <ac:picMk id="39" creationId="{734D3980-B8F4-49E4-BADC-88E2D3517DEA}"/>
          </ac:picMkLst>
        </pc:picChg>
        <pc:picChg chg="add del">
          <ac:chgData name="MIhaita Nedelea" userId="5b5345fda16b3f20" providerId="LiveId" clId="{36FA4B46-7E58-4A71-83C9-B1141B3C1010}" dt="2022-10-28T18:25:42.559" v="3144" actId="26606"/>
          <ac:picMkLst>
            <pc:docMk/>
            <pc:sldMk cId="1871114685" sldId="256"/>
            <ac:picMk id="47" creationId="{D42F4933-2ECF-4EE5-BCE4-F19E3CA609FE}"/>
          </ac:picMkLst>
        </pc:picChg>
        <pc:picChg chg="add del">
          <ac:chgData name="MIhaita Nedelea" userId="5b5345fda16b3f20" providerId="LiveId" clId="{36FA4B46-7E58-4A71-83C9-B1141B3C1010}" dt="2022-10-28T18:25:42.559" v="3144" actId="26606"/>
          <ac:picMkLst>
            <pc:docMk/>
            <pc:sldMk cId="1871114685" sldId="256"/>
            <ac:picMk id="50" creationId="{1F5620B8-A2D8-4568-B566-F0453A0D9167}"/>
          </ac:picMkLst>
        </pc:picChg>
        <pc:picChg chg="add del">
          <ac:chgData name="MIhaita Nedelea" userId="5b5345fda16b3f20" providerId="LiveId" clId="{36FA4B46-7E58-4A71-83C9-B1141B3C1010}" dt="2022-10-28T18:28:13.547" v="3166"/>
          <ac:picMkLst>
            <pc:docMk/>
            <pc:sldMk cId="1871114685" sldId="256"/>
            <ac:picMk id="62" creationId="{45CE2E7C-6AA3-4710-825D-4CDDF788C7BC}"/>
          </ac:picMkLst>
        </pc:picChg>
        <pc:picChg chg="add del">
          <ac:chgData name="MIhaita Nedelea" userId="5b5345fda16b3f20" providerId="LiveId" clId="{36FA4B46-7E58-4A71-83C9-B1141B3C1010}" dt="2022-10-28T18:31:07.846" v="3205"/>
          <ac:picMkLst>
            <pc:docMk/>
            <pc:sldMk cId="1871114685" sldId="256"/>
            <ac:picMk id="63" creationId="{D9E3E4AB-D495-4E09-86D0-3C3F1CD33C2A}"/>
          </ac:picMkLst>
        </pc:picChg>
        <pc:cxnChg chg="add del">
          <ac:chgData name="MIhaita Nedelea" userId="5b5345fda16b3f20" providerId="LiveId" clId="{36FA4B46-7E58-4A71-83C9-B1141B3C1010}" dt="2022-10-28T18:25:25.797" v="3142" actId="26606"/>
          <ac:cxnSpMkLst>
            <pc:docMk/>
            <pc:sldMk cId="1871114685" sldId="256"/>
            <ac:cxnSpMk id="33" creationId="{08499C1D-827E-4262-9D7E-C9C5D41F74D3}"/>
          </ac:cxnSpMkLst>
        </pc:cxnChg>
        <pc:cxnChg chg="add del">
          <ac:chgData name="MIhaita Nedelea" userId="5b5345fda16b3f20" providerId="LiveId" clId="{36FA4B46-7E58-4A71-83C9-B1141B3C1010}" dt="2022-10-28T18:28:13.547" v="3166"/>
          <ac:cxnSpMkLst>
            <pc:docMk/>
            <pc:sldMk cId="1871114685" sldId="256"/>
            <ac:cxnSpMk id="37" creationId="{3256C6C3-0EDC-4651-AB37-9F26CFAA6C86}"/>
          </ac:cxnSpMkLst>
        </pc:cxnChg>
        <pc:cxnChg chg="add del">
          <ac:chgData name="MIhaita Nedelea" userId="5b5345fda16b3f20" providerId="LiveId" clId="{36FA4B46-7E58-4A71-83C9-B1141B3C1010}" dt="2022-10-28T18:25:25.797" v="3142" actId="26606"/>
          <ac:cxnSpMkLst>
            <pc:docMk/>
            <pc:sldMk cId="1871114685" sldId="256"/>
            <ac:cxnSpMk id="41" creationId="{90E57DF2-FA2B-4494-B47E-8180C63267B4}"/>
          </ac:cxnSpMkLst>
        </pc:cxnChg>
        <pc:cxnChg chg="add del">
          <ac:chgData name="MIhaita Nedelea" userId="5b5345fda16b3f20" providerId="LiveId" clId="{36FA4B46-7E58-4A71-83C9-B1141B3C1010}" dt="2022-10-28T18:25:42.559" v="3144" actId="26606"/>
          <ac:cxnSpMkLst>
            <pc:docMk/>
            <pc:sldMk cId="1871114685" sldId="256"/>
            <ac:cxnSpMk id="49" creationId="{C6FAC23C-014D-4AC5-AD1B-36F7D0E7EF32}"/>
          </ac:cxnSpMkLst>
        </pc:cxnChg>
        <pc:cxnChg chg="add del">
          <ac:chgData name="MIhaita Nedelea" userId="5b5345fda16b3f20" providerId="LiveId" clId="{36FA4B46-7E58-4A71-83C9-B1141B3C1010}" dt="2022-10-28T18:25:42.559" v="3144" actId="26606"/>
          <ac:cxnSpMkLst>
            <pc:docMk/>
            <pc:sldMk cId="1871114685" sldId="256"/>
            <ac:cxnSpMk id="51" creationId="{1C7D2BA4-4B7A-4596-8BCC-5CF715423894}"/>
          </ac:cxnSpMkLst>
        </pc:cxnChg>
        <pc:cxnChg chg="add del">
          <ac:chgData name="MIhaita Nedelea" userId="5b5345fda16b3f20" providerId="LiveId" clId="{36FA4B46-7E58-4A71-83C9-B1141B3C1010}" dt="2022-10-28T18:25:42.559" v="3144" actId="26606"/>
          <ac:cxnSpMkLst>
            <pc:docMk/>
            <pc:sldMk cId="1871114685" sldId="256"/>
            <ac:cxnSpMk id="52" creationId="{C9D4B225-18E9-4C5B-94D8-2ABE6D161E4A}"/>
          </ac:cxnSpMkLst>
        </pc:cxnChg>
        <pc:cxnChg chg="add del">
          <ac:chgData name="MIhaita Nedelea" userId="5b5345fda16b3f20" providerId="LiveId" clId="{36FA4B46-7E58-4A71-83C9-B1141B3C1010}" dt="2022-10-28T18:25:42.559" v="3144" actId="26606"/>
          <ac:cxnSpMkLst>
            <pc:docMk/>
            <pc:sldMk cId="1871114685" sldId="256"/>
            <ac:cxnSpMk id="54" creationId="{381B4579-E2EA-4BD7-94FF-0A0BEE135C6B}"/>
          </ac:cxnSpMkLst>
        </pc:cxnChg>
        <pc:cxnChg chg="add del">
          <ac:chgData name="MIhaita Nedelea" userId="5b5345fda16b3f20" providerId="LiveId" clId="{36FA4B46-7E58-4A71-83C9-B1141B3C1010}" dt="2022-10-28T18:28:13.547" v="3166"/>
          <ac:cxnSpMkLst>
            <pc:docMk/>
            <pc:sldMk cId="1871114685" sldId="256"/>
            <ac:cxnSpMk id="61" creationId="{06D05ED8-39E4-42F8-92CB-704C2BD0D215}"/>
          </ac:cxnSpMkLst>
        </pc:cxnChg>
        <pc:cxnChg chg="add del">
          <ac:chgData name="MIhaita Nedelea" userId="5b5345fda16b3f20" providerId="LiveId" clId="{36FA4B46-7E58-4A71-83C9-B1141B3C1010}" dt="2022-10-28T18:31:07.846" v="3205"/>
          <ac:cxnSpMkLst>
            <pc:docMk/>
            <pc:sldMk cId="1871114685" sldId="256"/>
            <ac:cxnSpMk id="64" creationId="{59D48945-BEE9-473E-9443-A1CE317E2D69}"/>
          </ac:cxnSpMkLst>
        </pc:cxnChg>
        <pc:cxnChg chg="add del">
          <ac:chgData name="MIhaita Nedelea" userId="5b5345fda16b3f20" providerId="LiveId" clId="{36FA4B46-7E58-4A71-83C9-B1141B3C1010}" dt="2022-10-28T18:31:07.846" v="3205"/>
          <ac:cxnSpMkLst>
            <pc:docMk/>
            <pc:sldMk cId="1871114685" sldId="256"/>
            <ac:cxnSpMk id="65" creationId="{2E8FB920-D5E3-4F09-967F-5DB75441A318}"/>
          </ac:cxnSpMkLst>
        </pc:cxnChg>
        <pc:cxnChg chg="add del">
          <ac:chgData name="MIhaita Nedelea" userId="5b5345fda16b3f20" providerId="LiveId" clId="{36FA4B46-7E58-4A71-83C9-B1141B3C1010}" dt="2022-10-28T18:29:34.595" v="3186" actId="26606"/>
          <ac:cxnSpMkLst>
            <pc:docMk/>
            <pc:sldMk cId="1871114685" sldId="256"/>
            <ac:cxnSpMk id="69" creationId="{64FA5DFF-7FE6-4855-84E6-DFA78EE978BD}"/>
          </ac:cxnSpMkLst>
        </pc:cxnChg>
        <pc:cxnChg chg="add del">
          <ac:chgData name="MIhaita Nedelea" userId="5b5345fda16b3f20" providerId="LiveId" clId="{36FA4B46-7E58-4A71-83C9-B1141B3C1010}" dt="2022-10-28T18:29:34.595" v="3186" actId="26606"/>
          <ac:cxnSpMkLst>
            <pc:docMk/>
            <pc:sldMk cId="1871114685" sldId="256"/>
            <ac:cxnSpMk id="70" creationId="{2AFD8CBA-54A3-4363-991B-B9C631BBFA74}"/>
          </ac:cxnSpMkLst>
        </pc:cxnChg>
        <pc:cxnChg chg="add del">
          <ac:chgData name="MIhaita Nedelea" userId="5b5345fda16b3f20" providerId="LiveId" clId="{36FA4B46-7E58-4A71-83C9-B1141B3C1010}" dt="2022-10-28T18:31:07.846" v="3205"/>
          <ac:cxnSpMkLst>
            <pc:docMk/>
            <pc:sldMk cId="1871114685" sldId="256"/>
            <ac:cxnSpMk id="87" creationId="{D33AC32D-5F44-45F7-A0BD-7C11A86BED57}"/>
          </ac:cxnSpMkLst>
        </pc:cxnChg>
      </pc:sldChg>
      <pc:sldChg chg="addSp delSp modSp new mod setBg setClrOvrMap delDesignElem">
        <pc:chgData name="MIhaita Nedelea" userId="5b5345fda16b3f20" providerId="LiveId" clId="{36FA4B46-7E58-4A71-83C9-B1141B3C1010}" dt="2022-10-28T18:48:16.557" v="3511" actId="113"/>
        <pc:sldMkLst>
          <pc:docMk/>
          <pc:sldMk cId="1591828611" sldId="257"/>
        </pc:sldMkLst>
        <pc:spChg chg="mod ord">
          <ac:chgData name="MIhaita Nedelea" userId="5b5345fda16b3f20" providerId="LiveId" clId="{36FA4B46-7E58-4A71-83C9-B1141B3C1010}" dt="2022-10-28T18:47:38.900" v="3507" actId="113"/>
          <ac:spMkLst>
            <pc:docMk/>
            <pc:sldMk cId="1591828611" sldId="257"/>
            <ac:spMk id="2" creationId="{DAACB5CF-8EC2-9A2F-D1F2-2BE5F194869E}"/>
          </ac:spMkLst>
        </pc:spChg>
        <pc:spChg chg="add del mod">
          <ac:chgData name="MIhaita Nedelea" userId="5b5345fda16b3f20" providerId="LiveId" clId="{36FA4B46-7E58-4A71-83C9-B1141B3C1010}" dt="2022-10-28T18:48:16.557" v="3511" actId="113"/>
          <ac:spMkLst>
            <pc:docMk/>
            <pc:sldMk cId="1591828611" sldId="257"/>
            <ac:spMk id="3" creationId="{7F1F025B-E40F-173F-5A2A-E6BB4A45942D}"/>
          </ac:spMkLst>
        </pc:spChg>
        <pc:spChg chg="add">
          <ac:chgData name="MIhaita Nedelea" userId="5b5345fda16b3f20" providerId="LiveId" clId="{36FA4B46-7E58-4A71-83C9-B1141B3C1010}" dt="2022-10-28T18:34:12.987" v="3385" actId="26606"/>
          <ac:spMkLst>
            <pc:docMk/>
            <pc:sldMk cId="1591828611" sldId="257"/>
            <ac:spMk id="6" creationId="{5118BA95-03E7-41B7-B442-0AF8C0A7FF68}"/>
          </ac:spMkLst>
        </pc:spChg>
        <pc:spChg chg="add">
          <ac:chgData name="MIhaita Nedelea" userId="5b5345fda16b3f20" providerId="LiveId" clId="{36FA4B46-7E58-4A71-83C9-B1141B3C1010}" dt="2022-10-28T18:34:12.987" v="3385" actId="26606"/>
          <ac:spMkLst>
            <pc:docMk/>
            <pc:sldMk cId="1591828611" sldId="257"/>
            <ac:spMk id="7" creationId="{AD9B3EAD-A2B3-42C4-927C-3455E3E69EE6}"/>
          </ac:spMkLst>
        </pc:spChg>
        <pc:spChg chg="add del">
          <ac:chgData name="MIhaita Nedelea" userId="5b5345fda16b3f20" providerId="LiveId" clId="{36FA4B46-7E58-4A71-83C9-B1141B3C1010}" dt="2022-10-27T21:58:52.396" v="2805" actId="26606"/>
          <ac:spMkLst>
            <pc:docMk/>
            <pc:sldMk cId="1591828611" sldId="257"/>
            <ac:spMk id="8" creationId="{FB3EF4D6-026A-4D52-B916-967329EE3FFE}"/>
          </ac:spMkLst>
        </pc:spChg>
        <pc:spChg chg="add del">
          <ac:chgData name="MIhaita Nedelea" userId="5b5345fda16b3f20" providerId="LiveId" clId="{36FA4B46-7E58-4A71-83C9-B1141B3C1010}" dt="2022-10-27T21:56:06.977" v="2778" actId="26606"/>
          <ac:spMkLst>
            <pc:docMk/>
            <pc:sldMk cId="1591828611" sldId="257"/>
            <ac:spMk id="9" creationId="{A000C36E-AAFD-4188-BB55-FAE4A82728C9}"/>
          </ac:spMkLst>
        </pc:spChg>
        <pc:spChg chg="add del">
          <ac:chgData name="MIhaita Nedelea" userId="5b5345fda16b3f20" providerId="LiveId" clId="{36FA4B46-7E58-4A71-83C9-B1141B3C1010}" dt="2022-10-27T21:58:52.396" v="2805" actId="26606"/>
          <ac:spMkLst>
            <pc:docMk/>
            <pc:sldMk cId="1591828611" sldId="257"/>
            <ac:spMk id="10" creationId="{4DB4846F-6AA5-4DB3-9581-D95F22BD5662}"/>
          </ac:spMkLst>
        </pc:spChg>
        <pc:spChg chg="add del">
          <ac:chgData name="MIhaita Nedelea" userId="5b5345fda16b3f20" providerId="LiveId" clId="{36FA4B46-7E58-4A71-83C9-B1141B3C1010}" dt="2022-10-27T21:56:06.977" v="2778" actId="26606"/>
          <ac:spMkLst>
            <pc:docMk/>
            <pc:sldMk cId="1591828611" sldId="257"/>
            <ac:spMk id="11" creationId="{13CB6D4A-4ADE-4BAF-BB67-7E9E8AB2C807}"/>
          </ac:spMkLst>
        </pc:spChg>
        <pc:spChg chg="add del">
          <ac:chgData name="MIhaita Nedelea" userId="5b5345fda16b3f20" providerId="LiveId" clId="{36FA4B46-7E58-4A71-83C9-B1141B3C1010}" dt="2022-10-27T21:58:52.396" v="2805" actId="26606"/>
          <ac:spMkLst>
            <pc:docMk/>
            <pc:sldMk cId="1591828611" sldId="257"/>
            <ac:spMk id="12" creationId="{D54EC22E-2292-4292-A80B-E81DF64BFB26}"/>
          </ac:spMkLst>
        </pc:spChg>
        <pc:spChg chg="add del">
          <ac:chgData name="MIhaita Nedelea" userId="5b5345fda16b3f20" providerId="LiveId" clId="{36FA4B46-7E58-4A71-83C9-B1141B3C1010}" dt="2022-10-27T21:56:06.977" v="2778" actId="26606"/>
          <ac:spMkLst>
            <pc:docMk/>
            <pc:sldMk cId="1591828611" sldId="257"/>
            <ac:spMk id="13" creationId="{2065753A-F15B-43F6-B811-03D54342667C}"/>
          </ac:spMkLst>
        </pc:spChg>
        <pc:spChg chg="add del">
          <ac:chgData name="MIhaita Nedelea" userId="5b5345fda16b3f20" providerId="LiveId" clId="{36FA4B46-7E58-4A71-83C9-B1141B3C1010}" dt="2022-10-27T21:58:52.396" v="2805" actId="26606"/>
          <ac:spMkLst>
            <pc:docMk/>
            <pc:sldMk cId="1591828611" sldId="257"/>
            <ac:spMk id="14" creationId="{CC1C7165-8A3A-44EB-88D0-4EFA36A004E2}"/>
          </ac:spMkLst>
        </pc:spChg>
        <pc:spChg chg="add del">
          <ac:chgData name="MIhaita Nedelea" userId="5b5345fda16b3f20" providerId="LiveId" clId="{36FA4B46-7E58-4A71-83C9-B1141B3C1010}" dt="2022-10-27T21:56:06.977" v="2778" actId="26606"/>
          <ac:spMkLst>
            <pc:docMk/>
            <pc:sldMk cId="1591828611" sldId="257"/>
            <ac:spMk id="15" creationId="{219AED55-7F29-4A42-9B4E-43EA055109AD}"/>
          </ac:spMkLst>
        </pc:spChg>
        <pc:spChg chg="add del">
          <ac:chgData name="MIhaita Nedelea" userId="5b5345fda16b3f20" providerId="LiveId" clId="{36FA4B46-7E58-4A71-83C9-B1141B3C1010}" dt="2022-10-27T21:58:52.396" v="2805" actId="26606"/>
          <ac:spMkLst>
            <pc:docMk/>
            <pc:sldMk cId="1591828611" sldId="257"/>
            <ac:spMk id="16" creationId="{A1081473-BB93-49A4-B605-4E2053739770}"/>
          </ac:spMkLst>
        </pc:spChg>
        <pc:spChg chg="add del">
          <ac:chgData name="MIhaita Nedelea" userId="5b5345fda16b3f20" providerId="LiveId" clId="{36FA4B46-7E58-4A71-83C9-B1141B3C1010}" dt="2022-10-27T21:56:06.977" v="2778" actId="26606"/>
          <ac:spMkLst>
            <pc:docMk/>
            <pc:sldMk cId="1591828611" sldId="257"/>
            <ac:spMk id="17" creationId="{3394EDF3-F539-40F8-9354-FE028858291C}"/>
          </ac:spMkLst>
        </pc:spChg>
        <pc:spChg chg="add del">
          <ac:chgData name="MIhaita Nedelea" userId="5b5345fda16b3f20" providerId="LiveId" clId="{36FA4B46-7E58-4A71-83C9-B1141B3C1010}" dt="2022-10-27T21:56:06.977" v="2778" actId="26606"/>
          <ac:spMkLst>
            <pc:docMk/>
            <pc:sldMk cId="1591828611" sldId="257"/>
            <ac:spMk id="19" creationId="{25236E71-242B-4CE7-96BC-B66F91F9DF65}"/>
          </ac:spMkLst>
        </pc:spChg>
        <pc:spChg chg="add del">
          <ac:chgData name="MIhaita Nedelea" userId="5b5345fda16b3f20" providerId="LiveId" clId="{36FA4B46-7E58-4A71-83C9-B1141B3C1010}" dt="2022-10-27T21:56:06.977" v="2778" actId="26606"/>
          <ac:spMkLst>
            <pc:docMk/>
            <pc:sldMk cId="1591828611" sldId="257"/>
            <ac:spMk id="21" creationId="{683A5930-ABB0-4C7A-8E96-AB945DFB0D3E}"/>
          </ac:spMkLst>
        </pc:spChg>
        <pc:spChg chg="add del">
          <ac:chgData name="MIhaita Nedelea" userId="5b5345fda16b3f20" providerId="LiveId" clId="{36FA4B46-7E58-4A71-83C9-B1141B3C1010}" dt="2022-10-27T21:56:06.977" v="2778" actId="26606"/>
          <ac:spMkLst>
            <pc:docMk/>
            <pc:sldMk cId="1591828611" sldId="257"/>
            <ac:spMk id="23" creationId="{33E51D9F-DA72-49DE-9183-76B062B38581}"/>
          </ac:spMkLst>
        </pc:spChg>
        <pc:spChg chg="add del mod">
          <ac:chgData name="MIhaita Nedelea" userId="5b5345fda16b3f20" providerId="LiveId" clId="{36FA4B46-7E58-4A71-83C9-B1141B3C1010}" dt="2022-10-27T21:58:52.396" v="2805" actId="26606"/>
          <ac:spMkLst>
            <pc:docMk/>
            <pc:sldMk cId="1591828611" sldId="257"/>
            <ac:spMk id="27" creationId="{7F1F025B-E40F-173F-5A2A-E6BB4A45942D}"/>
          </ac:spMkLst>
        </pc:spChg>
        <pc:spChg chg="add del">
          <ac:chgData name="MIhaita Nedelea" userId="5b5345fda16b3f20" providerId="LiveId" clId="{36FA4B46-7E58-4A71-83C9-B1141B3C1010}" dt="2022-10-27T21:58:40.191" v="2797" actId="26606"/>
          <ac:spMkLst>
            <pc:docMk/>
            <pc:sldMk cId="1591828611" sldId="257"/>
            <ac:spMk id="32" creationId="{B219AE65-9B94-44EA-BEF3-EF4BFA169C81}"/>
          </ac:spMkLst>
        </pc:spChg>
        <pc:spChg chg="add del">
          <ac:chgData name="MIhaita Nedelea" userId="5b5345fda16b3f20" providerId="LiveId" clId="{36FA4B46-7E58-4A71-83C9-B1141B3C1010}" dt="2022-10-27T21:58:40.191" v="2797" actId="26606"/>
          <ac:spMkLst>
            <pc:docMk/>
            <pc:sldMk cId="1591828611" sldId="257"/>
            <ac:spMk id="34" creationId="{F0C81A57-9CD5-461B-8FFE-4A8CB6CFBE01}"/>
          </ac:spMkLst>
        </pc:spChg>
        <pc:spChg chg="add del">
          <ac:chgData name="MIhaita Nedelea" userId="5b5345fda16b3f20" providerId="LiveId" clId="{36FA4B46-7E58-4A71-83C9-B1141B3C1010}" dt="2022-10-27T21:58:31.581" v="2795" actId="26606"/>
          <ac:spMkLst>
            <pc:docMk/>
            <pc:sldMk cId="1591828611" sldId="257"/>
            <ac:spMk id="37" creationId="{F9ED434F-8767-46CC-B26B-5AF62FF01E66}"/>
          </ac:spMkLst>
        </pc:spChg>
        <pc:spChg chg="add del">
          <ac:chgData name="MIhaita Nedelea" userId="5b5345fda16b3f20" providerId="LiveId" clId="{36FA4B46-7E58-4A71-83C9-B1141B3C1010}" dt="2022-10-27T21:58:40.191" v="2797" actId="26606"/>
          <ac:spMkLst>
            <pc:docMk/>
            <pc:sldMk cId="1591828611" sldId="257"/>
            <ac:spMk id="41" creationId="{7F1F025B-E40F-173F-5A2A-E6BB4A45942D}"/>
          </ac:spMkLst>
        </pc:spChg>
        <pc:grpChg chg="add">
          <ac:chgData name="MIhaita Nedelea" userId="5b5345fda16b3f20" providerId="LiveId" clId="{36FA4B46-7E58-4A71-83C9-B1141B3C1010}" dt="2022-10-28T18:34:12.987" v="3385" actId="26606"/>
          <ac:grpSpMkLst>
            <pc:docMk/>
            <pc:sldMk cId="1591828611" sldId="257"/>
            <ac:grpSpMk id="18" creationId="{4BF9B298-BC35-4C0F-8301-5D63A1E6D281}"/>
          </ac:grpSpMkLst>
        </pc:grpChg>
        <pc:grpChg chg="add del">
          <ac:chgData name="MIhaita Nedelea" userId="5b5345fda16b3f20" providerId="LiveId" clId="{36FA4B46-7E58-4A71-83C9-B1141B3C1010}" dt="2022-10-27T21:58:31.581" v="2795" actId="26606"/>
          <ac:grpSpMkLst>
            <pc:docMk/>
            <pc:sldMk cId="1591828611" sldId="257"/>
            <ac:grpSpMk id="33" creationId="{2F448CB3-7B4F-45D7-B7C0-DF553DF61453}"/>
          </ac:grpSpMkLst>
        </pc:grpChg>
        <pc:grpChg chg="add del">
          <ac:chgData name="MIhaita Nedelea" userId="5b5345fda16b3f20" providerId="LiveId" clId="{36FA4B46-7E58-4A71-83C9-B1141B3C1010}" dt="2022-10-27T21:58:40.191" v="2797" actId="26606"/>
          <ac:grpSpMkLst>
            <pc:docMk/>
            <pc:sldMk cId="1591828611" sldId="257"/>
            <ac:grpSpMk id="36" creationId="{3086C462-37F4-494D-8292-CCB95221CC1A}"/>
          </ac:grpSpMkLst>
        </pc:grpChg>
        <pc:graphicFrameChg chg="add del">
          <ac:chgData name="MIhaita Nedelea" userId="5b5345fda16b3f20" providerId="LiveId" clId="{36FA4B46-7E58-4A71-83C9-B1141B3C1010}" dt="2022-10-27T21:56:06.977" v="2778" actId="26606"/>
          <ac:graphicFrameMkLst>
            <pc:docMk/>
            <pc:sldMk cId="1591828611" sldId="257"/>
            <ac:graphicFrameMk id="5" creationId="{7E03366C-D5CF-7EDA-D545-787D8269F8E0}"/>
          </ac:graphicFrameMkLst>
        </pc:graphicFrameChg>
        <pc:graphicFrameChg chg="add del">
          <ac:chgData name="MIhaita Nedelea" userId="5b5345fda16b3f20" providerId="LiveId" clId="{36FA4B46-7E58-4A71-83C9-B1141B3C1010}" dt="2022-10-27T21:56:14.918" v="2780" actId="26606"/>
          <ac:graphicFrameMkLst>
            <pc:docMk/>
            <pc:sldMk cId="1591828611" sldId="257"/>
            <ac:graphicFrameMk id="25" creationId="{1A0D6F0A-61DD-5BD6-B918-989504CD5118}"/>
          </ac:graphicFrameMkLst>
        </pc:graphicFrameChg>
        <pc:graphicFrameChg chg="add del">
          <ac:chgData name="MIhaita Nedelea" userId="5b5345fda16b3f20" providerId="LiveId" clId="{36FA4B46-7E58-4A71-83C9-B1141B3C1010}" dt="2022-10-27T21:58:31.581" v="2795" actId="26606"/>
          <ac:graphicFrameMkLst>
            <pc:docMk/>
            <pc:sldMk cId="1591828611" sldId="257"/>
            <ac:graphicFrameMk id="29" creationId="{DE1B0CF4-972B-DC58-1EC1-EEE69F9EB245}"/>
          </ac:graphicFrameMkLst>
        </pc:graphicFrameChg>
        <pc:cxnChg chg="add del">
          <ac:chgData name="MIhaita Nedelea" userId="5b5345fda16b3f20" providerId="LiveId" clId="{36FA4B46-7E58-4A71-83C9-B1141B3C1010}" dt="2022-10-27T21:58:40.191" v="2797" actId="26606"/>
          <ac:cxnSpMkLst>
            <pc:docMk/>
            <pc:sldMk cId="1591828611" sldId="257"/>
            <ac:cxnSpMk id="40" creationId="{AD23B2CD-009B-425A-9616-1E1AD1D5AB46}"/>
          </ac:cxnSpMkLst>
        </pc:cxnChg>
      </pc:sldChg>
      <pc:sldChg chg="addSp delSp modSp new mod">
        <pc:chgData name="MIhaita Nedelea" userId="5b5345fda16b3f20" providerId="LiveId" clId="{36FA4B46-7E58-4A71-83C9-B1141B3C1010}" dt="2022-10-28T18:49:54.901" v="3528" actId="123"/>
        <pc:sldMkLst>
          <pc:docMk/>
          <pc:sldMk cId="2860823735" sldId="258"/>
        </pc:sldMkLst>
        <pc:spChg chg="mod">
          <ac:chgData name="MIhaita Nedelea" userId="5b5345fda16b3f20" providerId="LiveId" clId="{36FA4B46-7E58-4A71-83C9-B1141B3C1010}" dt="2022-10-28T18:48:45.858" v="3516" actId="113"/>
          <ac:spMkLst>
            <pc:docMk/>
            <pc:sldMk cId="2860823735" sldId="258"/>
            <ac:spMk id="2" creationId="{233FA64E-563D-3A92-BD01-BA6E731491D5}"/>
          </ac:spMkLst>
        </pc:spChg>
        <pc:spChg chg="add del mod">
          <ac:chgData name="MIhaita Nedelea" userId="5b5345fda16b3f20" providerId="LiveId" clId="{36FA4B46-7E58-4A71-83C9-B1141B3C1010}" dt="2022-10-28T18:34:29.635" v="3388" actId="26606"/>
          <ac:spMkLst>
            <pc:docMk/>
            <pc:sldMk cId="2860823735" sldId="258"/>
            <ac:spMk id="3" creationId="{77AE291C-254A-D18F-A4CB-AD31FF747776}"/>
          </ac:spMkLst>
        </pc:spChg>
        <pc:graphicFrameChg chg="add del">
          <ac:chgData name="MIhaita Nedelea" userId="5b5345fda16b3f20" providerId="LiveId" clId="{36FA4B46-7E58-4A71-83C9-B1141B3C1010}" dt="2022-10-28T18:34:29.622" v="3387" actId="26606"/>
          <ac:graphicFrameMkLst>
            <pc:docMk/>
            <pc:sldMk cId="2860823735" sldId="258"/>
            <ac:graphicFrameMk id="5" creationId="{E427483E-EEC4-D505-13DB-ACF7CDC2C15A}"/>
          </ac:graphicFrameMkLst>
        </pc:graphicFrameChg>
        <pc:graphicFrameChg chg="add mod">
          <ac:chgData name="MIhaita Nedelea" userId="5b5345fda16b3f20" providerId="LiveId" clId="{36FA4B46-7E58-4A71-83C9-B1141B3C1010}" dt="2022-10-28T18:49:54.901" v="3528" actId="123"/>
          <ac:graphicFrameMkLst>
            <pc:docMk/>
            <pc:sldMk cId="2860823735" sldId="258"/>
            <ac:graphicFrameMk id="7" creationId="{27DB1C21-F077-2EB3-BFF1-1A221771263D}"/>
          </ac:graphicFrameMkLst>
        </pc:graphicFrameChg>
      </pc:sldChg>
      <pc:sldChg chg="addSp delSp modSp new mod setBg">
        <pc:chgData name="MIhaita Nedelea" userId="5b5345fda16b3f20" providerId="LiveId" clId="{36FA4B46-7E58-4A71-83C9-B1141B3C1010}" dt="2022-10-28T18:51:06.543" v="3539" actId="255"/>
        <pc:sldMkLst>
          <pc:docMk/>
          <pc:sldMk cId="3715126803" sldId="259"/>
        </pc:sldMkLst>
        <pc:spChg chg="mod">
          <ac:chgData name="MIhaita Nedelea" userId="5b5345fda16b3f20" providerId="LiveId" clId="{36FA4B46-7E58-4A71-83C9-B1141B3C1010}" dt="2022-10-28T18:50:14.598" v="3533" actId="113"/>
          <ac:spMkLst>
            <pc:docMk/>
            <pc:sldMk cId="3715126803" sldId="259"/>
            <ac:spMk id="2" creationId="{4E34652D-10CB-FDAE-29A1-652FA1DEF2D6}"/>
          </ac:spMkLst>
        </pc:spChg>
        <pc:spChg chg="del mod">
          <ac:chgData name="MIhaita Nedelea" userId="5b5345fda16b3f20" providerId="LiveId" clId="{36FA4B46-7E58-4A71-83C9-B1141B3C1010}" dt="2022-10-28T18:34:52.825" v="3389" actId="26606"/>
          <ac:spMkLst>
            <pc:docMk/>
            <pc:sldMk cId="3715126803" sldId="259"/>
            <ac:spMk id="3" creationId="{5A7971C5-E273-1A1D-88B1-436F58349C19}"/>
          </ac:spMkLst>
        </pc:spChg>
        <pc:spChg chg="add">
          <ac:chgData name="MIhaita Nedelea" userId="5b5345fda16b3f20" providerId="LiveId" clId="{36FA4B46-7E58-4A71-83C9-B1141B3C1010}" dt="2022-10-28T18:34:52.825" v="3389" actId="26606"/>
          <ac:spMkLst>
            <pc:docMk/>
            <pc:sldMk cId="3715126803" sldId="259"/>
            <ac:spMk id="9" creationId="{5118BA95-03E7-41B7-B442-0AF8C0A7FF68}"/>
          </ac:spMkLst>
        </pc:spChg>
        <pc:spChg chg="add">
          <ac:chgData name="MIhaita Nedelea" userId="5b5345fda16b3f20" providerId="LiveId" clId="{36FA4B46-7E58-4A71-83C9-B1141B3C1010}" dt="2022-10-28T18:34:52.825" v="3389" actId="26606"/>
          <ac:spMkLst>
            <pc:docMk/>
            <pc:sldMk cId="3715126803" sldId="259"/>
            <ac:spMk id="11" creationId="{059D8741-EAD6-41B1-A882-70D70FC35821}"/>
          </ac:spMkLst>
        </pc:spChg>
        <pc:spChg chg="add">
          <ac:chgData name="MIhaita Nedelea" userId="5b5345fda16b3f20" providerId="LiveId" clId="{36FA4B46-7E58-4A71-83C9-B1141B3C1010}" dt="2022-10-28T18:34:52.825" v="3389" actId="26606"/>
          <ac:spMkLst>
            <pc:docMk/>
            <pc:sldMk cId="3715126803" sldId="259"/>
            <ac:spMk id="13" creationId="{45444F36-3103-4D11-A25F-C054D4606DA4}"/>
          </ac:spMkLst>
        </pc:spChg>
        <pc:spChg chg="add">
          <ac:chgData name="MIhaita Nedelea" userId="5b5345fda16b3f20" providerId="LiveId" clId="{36FA4B46-7E58-4A71-83C9-B1141B3C1010}" dt="2022-10-28T18:34:52.825" v="3389" actId="26606"/>
          <ac:spMkLst>
            <pc:docMk/>
            <pc:sldMk cId="3715126803" sldId="259"/>
            <ac:spMk id="15" creationId="{AD9B3EAD-A2B3-42C4-927C-3455E3E69EE6}"/>
          </ac:spMkLst>
        </pc:spChg>
        <pc:graphicFrameChg chg="add mod">
          <ac:chgData name="MIhaita Nedelea" userId="5b5345fda16b3f20" providerId="LiveId" clId="{36FA4B46-7E58-4A71-83C9-B1141B3C1010}" dt="2022-10-28T18:51:06.543" v="3539" actId="255"/>
          <ac:graphicFrameMkLst>
            <pc:docMk/>
            <pc:sldMk cId="3715126803" sldId="259"/>
            <ac:graphicFrameMk id="5" creationId="{662A6B88-2F76-B13C-6847-CECEADA8BE01}"/>
          </ac:graphicFrameMkLst>
        </pc:graphicFrameChg>
      </pc:sldChg>
      <pc:sldChg chg="addSp delSp modSp new mod setBg">
        <pc:chgData name="MIhaita Nedelea" userId="5b5345fda16b3f20" providerId="LiveId" clId="{36FA4B46-7E58-4A71-83C9-B1141B3C1010}" dt="2022-10-29T13:21:32.898" v="4324"/>
        <pc:sldMkLst>
          <pc:docMk/>
          <pc:sldMk cId="2213282485" sldId="260"/>
        </pc:sldMkLst>
        <pc:spChg chg="mod">
          <ac:chgData name="MIhaita Nedelea" userId="5b5345fda16b3f20" providerId="LiveId" clId="{36FA4B46-7E58-4A71-83C9-B1141B3C1010}" dt="2022-10-28T18:51:26.398" v="3542" actId="122"/>
          <ac:spMkLst>
            <pc:docMk/>
            <pc:sldMk cId="2213282485" sldId="260"/>
            <ac:spMk id="2" creationId="{285B7D55-BA14-237B-D474-179B010E1DDD}"/>
          </ac:spMkLst>
        </pc:spChg>
        <pc:spChg chg="mod ord">
          <ac:chgData name="MIhaita Nedelea" userId="5b5345fda16b3f20" providerId="LiveId" clId="{36FA4B46-7E58-4A71-83C9-B1141B3C1010}" dt="2022-10-29T13:21:32.898" v="4324"/>
          <ac:spMkLst>
            <pc:docMk/>
            <pc:sldMk cId="2213282485" sldId="260"/>
            <ac:spMk id="3" creationId="{E737CC84-15A7-8874-873C-F9423747785C}"/>
          </ac:spMkLst>
        </pc:spChg>
        <pc:spChg chg="add del">
          <ac:chgData name="MIhaita Nedelea" userId="5b5345fda16b3f20" providerId="LiveId" clId="{36FA4B46-7E58-4A71-83C9-B1141B3C1010}" dt="2022-10-28T18:35:26.939" v="3391" actId="26606"/>
          <ac:spMkLst>
            <pc:docMk/>
            <pc:sldMk cId="2213282485" sldId="260"/>
            <ac:spMk id="3079" creationId="{B16070FD-9EB8-4AC8-A8E2-267228385B79}"/>
          </ac:spMkLst>
        </pc:spChg>
        <pc:spChg chg="add">
          <ac:chgData name="MIhaita Nedelea" userId="5b5345fda16b3f20" providerId="LiveId" clId="{36FA4B46-7E58-4A71-83C9-B1141B3C1010}" dt="2022-10-28T18:35:26.968" v="3392" actId="26606"/>
          <ac:spMkLst>
            <pc:docMk/>
            <pc:sldMk cId="2213282485" sldId="260"/>
            <ac:spMk id="3081" creationId="{E720DB99-7745-4E75-9D96-AAB6D55C531E}"/>
          </ac:spMkLst>
        </pc:spChg>
        <pc:spChg chg="add">
          <ac:chgData name="MIhaita Nedelea" userId="5b5345fda16b3f20" providerId="LiveId" clId="{36FA4B46-7E58-4A71-83C9-B1141B3C1010}" dt="2022-10-28T18:35:26.968" v="3392" actId="26606"/>
          <ac:spMkLst>
            <pc:docMk/>
            <pc:sldMk cId="2213282485" sldId="260"/>
            <ac:spMk id="3082" creationId="{E009DD9B-5EE2-4C0D-8B2B-351C8C102205}"/>
          </ac:spMkLst>
        </pc:spChg>
        <pc:spChg chg="add">
          <ac:chgData name="MIhaita Nedelea" userId="5b5345fda16b3f20" providerId="LiveId" clId="{36FA4B46-7E58-4A71-83C9-B1141B3C1010}" dt="2022-10-28T18:35:26.968" v="3392" actId="26606"/>
          <ac:spMkLst>
            <pc:docMk/>
            <pc:sldMk cId="2213282485" sldId="260"/>
            <ac:spMk id="3083" creationId="{D68803C4-E159-4360-B7BB-74205C8F782D}"/>
          </ac:spMkLst>
        </pc:spChg>
        <pc:spChg chg="add">
          <ac:chgData name="MIhaita Nedelea" userId="5b5345fda16b3f20" providerId="LiveId" clId="{36FA4B46-7E58-4A71-83C9-B1141B3C1010}" dt="2022-10-28T18:35:26.968" v="3392" actId="26606"/>
          <ac:spMkLst>
            <pc:docMk/>
            <pc:sldMk cId="2213282485" sldId="260"/>
            <ac:spMk id="3085" creationId="{504B0465-3B07-49BF-BEA7-D81476246293}"/>
          </ac:spMkLst>
        </pc:spChg>
        <pc:spChg chg="add">
          <ac:chgData name="MIhaita Nedelea" userId="5b5345fda16b3f20" providerId="LiveId" clId="{36FA4B46-7E58-4A71-83C9-B1141B3C1010}" dt="2022-10-28T18:35:26.968" v="3392" actId="26606"/>
          <ac:spMkLst>
            <pc:docMk/>
            <pc:sldMk cId="2213282485" sldId="260"/>
            <ac:spMk id="3087" creationId="{49B7FFA5-14CB-4A4F-9BCC-CA3AA5D9D276}"/>
          </ac:spMkLst>
        </pc:spChg>
        <pc:spChg chg="add">
          <ac:chgData name="MIhaita Nedelea" userId="5b5345fda16b3f20" providerId="LiveId" clId="{36FA4B46-7E58-4A71-83C9-B1141B3C1010}" dt="2022-10-28T18:35:26.968" v="3392" actId="26606"/>
          <ac:spMkLst>
            <pc:docMk/>
            <pc:sldMk cId="2213282485" sldId="260"/>
            <ac:spMk id="3089" creationId="{04E48745-7512-4EC2-9E20-9092D12150CA}"/>
          </ac:spMkLst>
        </pc:spChg>
        <pc:picChg chg="add mod">
          <ac:chgData name="MIhaita Nedelea" userId="5b5345fda16b3f20" providerId="LiveId" clId="{36FA4B46-7E58-4A71-83C9-B1141B3C1010}" dt="2022-10-28T18:35:26.968" v="3392" actId="26606"/>
          <ac:picMkLst>
            <pc:docMk/>
            <pc:sldMk cId="2213282485" sldId="260"/>
            <ac:picMk id="3074" creationId="{A317F895-320E-301D-4E18-662C5C729CC8}"/>
          </ac:picMkLst>
        </pc:picChg>
      </pc:sldChg>
      <pc:sldChg chg="addSp delSp modSp new mod setBg">
        <pc:chgData name="MIhaita Nedelea" userId="5b5345fda16b3f20" providerId="LiveId" clId="{36FA4B46-7E58-4A71-83C9-B1141B3C1010}" dt="2022-10-29T13:24:57.472" v="4339" actId="20577"/>
        <pc:sldMkLst>
          <pc:docMk/>
          <pc:sldMk cId="3229318645" sldId="261"/>
        </pc:sldMkLst>
        <pc:spChg chg="mod">
          <ac:chgData name="MIhaita Nedelea" userId="5b5345fda16b3f20" providerId="LiveId" clId="{36FA4B46-7E58-4A71-83C9-B1141B3C1010}" dt="2022-10-28T18:53:16.138" v="3564" actId="113"/>
          <ac:spMkLst>
            <pc:docMk/>
            <pc:sldMk cId="3229318645" sldId="261"/>
            <ac:spMk id="2" creationId="{64B6BD7E-74E0-FB69-345F-C8424EFBD53C}"/>
          </ac:spMkLst>
        </pc:spChg>
        <pc:spChg chg="del">
          <ac:chgData name="MIhaita Nedelea" userId="5b5345fda16b3f20" providerId="LiveId" clId="{36FA4B46-7E58-4A71-83C9-B1141B3C1010}" dt="2022-10-27T19:37:56.095" v="1043" actId="3680"/>
          <ac:spMkLst>
            <pc:docMk/>
            <pc:sldMk cId="3229318645" sldId="261"/>
            <ac:spMk id="3" creationId="{4BF56426-D244-6B93-A2FD-7A0683998F3B}"/>
          </ac:spMkLst>
        </pc:spChg>
        <pc:spChg chg="add mod">
          <ac:chgData name="MIhaita Nedelea" userId="5b5345fda16b3f20" providerId="LiveId" clId="{36FA4B46-7E58-4A71-83C9-B1141B3C1010}" dt="2022-10-29T13:24:57.472" v="4339" actId="20577"/>
          <ac:spMkLst>
            <pc:docMk/>
            <pc:sldMk cId="3229318645" sldId="261"/>
            <ac:spMk id="6" creationId="{574B4627-B5F2-A08A-E608-582F6FDCC3ED}"/>
          </ac:spMkLst>
        </pc:spChg>
        <pc:spChg chg="add del">
          <ac:chgData name="MIhaita Nedelea" userId="5b5345fda16b3f20" providerId="LiveId" clId="{36FA4B46-7E58-4A71-83C9-B1141B3C1010}" dt="2022-10-28T18:36:15.215" v="3397" actId="26606"/>
          <ac:spMkLst>
            <pc:docMk/>
            <pc:sldMk cId="3229318645" sldId="261"/>
            <ac:spMk id="11" creationId="{5118BA95-03E7-41B7-B442-0AF8C0A7FF68}"/>
          </ac:spMkLst>
        </pc:spChg>
        <pc:spChg chg="add del">
          <ac:chgData name="MIhaita Nedelea" userId="5b5345fda16b3f20" providerId="LiveId" clId="{36FA4B46-7E58-4A71-83C9-B1141B3C1010}" dt="2022-10-28T18:36:15.215" v="3397" actId="26606"/>
          <ac:spMkLst>
            <pc:docMk/>
            <pc:sldMk cId="3229318645" sldId="261"/>
            <ac:spMk id="17" creationId="{AD9B3EAD-A2B3-42C4-927C-3455E3E69EE6}"/>
          </ac:spMkLst>
        </pc:spChg>
        <pc:spChg chg="add del">
          <ac:chgData name="MIhaita Nedelea" userId="5b5345fda16b3f20" providerId="LiveId" clId="{36FA4B46-7E58-4A71-83C9-B1141B3C1010}" dt="2022-10-28T18:36:17.272" v="3399" actId="26606"/>
          <ac:spMkLst>
            <pc:docMk/>
            <pc:sldMk cId="3229318645" sldId="261"/>
            <ac:spMk id="19" creationId="{3C06EAFD-0C69-4B3B-BEA7-E7E11DDF9C43}"/>
          </ac:spMkLst>
        </pc:spChg>
        <pc:spChg chg="add del">
          <ac:chgData name="MIhaita Nedelea" userId="5b5345fda16b3f20" providerId="LiveId" clId="{36FA4B46-7E58-4A71-83C9-B1141B3C1010}" dt="2022-10-28T18:36:17.272" v="3399" actId="26606"/>
          <ac:spMkLst>
            <pc:docMk/>
            <pc:sldMk cId="3229318645" sldId="261"/>
            <ac:spMk id="20" creationId="{A4066C89-42FB-4624-9AFE-3A31B36491B5}"/>
          </ac:spMkLst>
        </pc:spChg>
        <pc:spChg chg="add del">
          <ac:chgData name="MIhaita Nedelea" userId="5b5345fda16b3f20" providerId="LiveId" clId="{36FA4B46-7E58-4A71-83C9-B1141B3C1010}" dt="2022-10-28T18:36:17.272" v="3399" actId="26606"/>
          <ac:spMkLst>
            <pc:docMk/>
            <pc:sldMk cId="3229318645" sldId="261"/>
            <ac:spMk id="21" creationId="{BA218FBC-B2D6-48CA-9289-C4110162EDAD}"/>
          </ac:spMkLst>
        </pc:spChg>
        <pc:spChg chg="add del">
          <ac:chgData name="MIhaita Nedelea" userId="5b5345fda16b3f20" providerId="LiveId" clId="{36FA4B46-7E58-4A71-83C9-B1141B3C1010}" dt="2022-10-28T18:36:17.272" v="3399" actId="26606"/>
          <ac:spMkLst>
            <pc:docMk/>
            <pc:sldMk cId="3229318645" sldId="261"/>
            <ac:spMk id="22" creationId="{2DED9084-49DA-4911-ACB7-5F9E4DEFA039}"/>
          </ac:spMkLst>
        </pc:spChg>
        <pc:spChg chg="add">
          <ac:chgData name="MIhaita Nedelea" userId="5b5345fda16b3f20" providerId="LiveId" clId="{36FA4B46-7E58-4A71-83C9-B1141B3C1010}" dt="2022-10-28T18:36:17.290" v="3400" actId="26606"/>
          <ac:spMkLst>
            <pc:docMk/>
            <pc:sldMk cId="3229318645" sldId="261"/>
            <ac:spMk id="24" creationId="{5118BA95-03E7-41B7-B442-0AF8C0A7FF68}"/>
          </ac:spMkLst>
        </pc:spChg>
        <pc:spChg chg="add">
          <ac:chgData name="MIhaita Nedelea" userId="5b5345fda16b3f20" providerId="LiveId" clId="{36FA4B46-7E58-4A71-83C9-B1141B3C1010}" dt="2022-10-28T18:36:17.290" v="3400" actId="26606"/>
          <ac:spMkLst>
            <pc:docMk/>
            <pc:sldMk cId="3229318645" sldId="261"/>
            <ac:spMk id="26" creationId="{AD9B3EAD-A2B3-42C4-927C-3455E3E69EE6}"/>
          </ac:spMkLst>
        </pc:spChg>
        <pc:grpChg chg="add del">
          <ac:chgData name="MIhaita Nedelea" userId="5b5345fda16b3f20" providerId="LiveId" clId="{36FA4B46-7E58-4A71-83C9-B1141B3C1010}" dt="2022-10-28T18:36:15.215" v="3397" actId="26606"/>
          <ac:grpSpMkLst>
            <pc:docMk/>
            <pc:sldMk cId="3229318645" sldId="261"/>
            <ac:grpSpMk id="13" creationId="{E799C3D5-7D55-4046-808C-F290F456D6EF}"/>
          </ac:grpSpMkLst>
        </pc:grpChg>
        <pc:grpChg chg="add">
          <ac:chgData name="MIhaita Nedelea" userId="5b5345fda16b3f20" providerId="LiveId" clId="{36FA4B46-7E58-4A71-83C9-B1141B3C1010}" dt="2022-10-28T18:36:17.290" v="3400" actId="26606"/>
          <ac:grpSpMkLst>
            <pc:docMk/>
            <pc:sldMk cId="3229318645" sldId="261"/>
            <ac:grpSpMk id="25" creationId="{E799C3D5-7D55-4046-808C-F290F456D6EF}"/>
          </ac:grpSpMkLst>
        </pc:grpChg>
        <pc:graphicFrameChg chg="add del mod ord modGraphic">
          <ac:chgData name="MIhaita Nedelea" userId="5b5345fda16b3f20" providerId="LiveId" clId="{36FA4B46-7E58-4A71-83C9-B1141B3C1010}" dt="2022-10-27T19:52:59.946" v="1251" actId="478"/>
          <ac:graphicFrameMkLst>
            <pc:docMk/>
            <pc:sldMk cId="3229318645" sldId="261"/>
            <ac:graphicFrameMk id="4" creationId="{822928DE-63A1-CF79-45C0-5C56360D50B8}"/>
          </ac:graphicFrameMkLst>
        </pc:graphicFrameChg>
      </pc:sldChg>
      <pc:sldChg chg="addSp modSp new mod setBg">
        <pc:chgData name="MIhaita Nedelea" userId="5b5345fda16b3f20" providerId="LiveId" clId="{36FA4B46-7E58-4A71-83C9-B1141B3C1010}" dt="2022-10-29T13:35:22.364" v="4492" actId="20577"/>
        <pc:sldMkLst>
          <pc:docMk/>
          <pc:sldMk cId="2169642741" sldId="262"/>
        </pc:sldMkLst>
        <pc:spChg chg="mod">
          <ac:chgData name="MIhaita Nedelea" userId="5b5345fda16b3f20" providerId="LiveId" clId="{36FA4B46-7E58-4A71-83C9-B1141B3C1010}" dt="2022-10-28T18:54:07.228" v="3573" actId="113"/>
          <ac:spMkLst>
            <pc:docMk/>
            <pc:sldMk cId="2169642741" sldId="262"/>
            <ac:spMk id="2" creationId="{4A3C3D07-2D3E-21F5-CCF4-AC148DB6EBFC}"/>
          </ac:spMkLst>
        </pc:spChg>
        <pc:spChg chg="mod">
          <ac:chgData name="MIhaita Nedelea" userId="5b5345fda16b3f20" providerId="LiveId" clId="{36FA4B46-7E58-4A71-83C9-B1141B3C1010}" dt="2022-10-29T13:35:22.364" v="4492" actId="20577"/>
          <ac:spMkLst>
            <pc:docMk/>
            <pc:sldMk cId="2169642741" sldId="262"/>
            <ac:spMk id="3" creationId="{EA2099BC-F251-ABF3-6C85-1A4516158C20}"/>
          </ac:spMkLst>
        </pc:spChg>
        <pc:spChg chg="add">
          <ac:chgData name="MIhaita Nedelea" userId="5b5345fda16b3f20" providerId="LiveId" clId="{36FA4B46-7E58-4A71-83C9-B1141B3C1010}" dt="2022-10-28T18:37:33.862" v="3405" actId="26606"/>
          <ac:spMkLst>
            <pc:docMk/>
            <pc:sldMk cId="2169642741" sldId="262"/>
            <ac:spMk id="8" creationId="{5118BA95-03E7-41B7-B442-0AF8C0A7FF68}"/>
          </ac:spMkLst>
        </pc:spChg>
        <pc:spChg chg="add">
          <ac:chgData name="MIhaita Nedelea" userId="5b5345fda16b3f20" providerId="LiveId" clId="{36FA4B46-7E58-4A71-83C9-B1141B3C1010}" dt="2022-10-28T18:37:33.862" v="3405" actId="26606"/>
          <ac:spMkLst>
            <pc:docMk/>
            <pc:sldMk cId="2169642741" sldId="262"/>
            <ac:spMk id="14" creationId="{AD9B3EAD-A2B3-42C4-927C-3455E3E69EE6}"/>
          </ac:spMkLst>
        </pc:spChg>
        <pc:grpChg chg="add">
          <ac:chgData name="MIhaita Nedelea" userId="5b5345fda16b3f20" providerId="LiveId" clId="{36FA4B46-7E58-4A71-83C9-B1141B3C1010}" dt="2022-10-28T18:37:33.862" v="3405" actId="26606"/>
          <ac:grpSpMkLst>
            <pc:docMk/>
            <pc:sldMk cId="2169642741" sldId="262"/>
            <ac:grpSpMk id="10" creationId="{E799C3D5-7D55-4046-808C-F290F456D6EF}"/>
          </ac:grpSpMkLst>
        </pc:grpChg>
      </pc:sldChg>
      <pc:sldChg chg="addSp modSp new del mod setBg">
        <pc:chgData name="MIhaita Nedelea" userId="5b5345fda16b3f20" providerId="LiveId" clId="{36FA4B46-7E58-4A71-83C9-B1141B3C1010}" dt="2022-10-29T11:58:13.708" v="3604" actId="2696"/>
        <pc:sldMkLst>
          <pc:docMk/>
          <pc:sldMk cId="3552024649" sldId="263"/>
        </pc:sldMkLst>
        <pc:spChg chg="mod">
          <ac:chgData name="MIhaita Nedelea" userId="5b5345fda16b3f20" providerId="LiveId" clId="{36FA4B46-7E58-4A71-83C9-B1141B3C1010}" dt="2022-10-28T18:54:58.427" v="3584" actId="113"/>
          <ac:spMkLst>
            <pc:docMk/>
            <pc:sldMk cId="3552024649" sldId="263"/>
            <ac:spMk id="2" creationId="{581946A9-EBC8-9C59-7AA3-1535AA5384A4}"/>
          </ac:spMkLst>
        </pc:spChg>
        <pc:spChg chg="mod">
          <ac:chgData name="MIhaita Nedelea" userId="5b5345fda16b3f20" providerId="LiveId" clId="{36FA4B46-7E58-4A71-83C9-B1141B3C1010}" dt="2022-10-28T18:55:07.719" v="3587" actId="123"/>
          <ac:spMkLst>
            <pc:docMk/>
            <pc:sldMk cId="3552024649" sldId="263"/>
            <ac:spMk id="3" creationId="{15FD6B53-E3E9-BBA1-AEA6-A5C89EBF320C}"/>
          </ac:spMkLst>
        </pc:spChg>
        <pc:spChg chg="add">
          <ac:chgData name="MIhaita Nedelea" userId="5b5345fda16b3f20" providerId="LiveId" clId="{36FA4B46-7E58-4A71-83C9-B1141B3C1010}" dt="2022-10-28T18:37:42.630" v="3406" actId="26606"/>
          <ac:spMkLst>
            <pc:docMk/>
            <pc:sldMk cId="3552024649" sldId="263"/>
            <ac:spMk id="8" creationId="{5118BA95-03E7-41B7-B442-0AF8C0A7FF68}"/>
          </ac:spMkLst>
        </pc:spChg>
        <pc:spChg chg="add">
          <ac:chgData name="MIhaita Nedelea" userId="5b5345fda16b3f20" providerId="LiveId" clId="{36FA4B46-7E58-4A71-83C9-B1141B3C1010}" dt="2022-10-28T18:37:42.630" v="3406" actId="26606"/>
          <ac:spMkLst>
            <pc:docMk/>
            <pc:sldMk cId="3552024649" sldId="263"/>
            <ac:spMk id="14" creationId="{AD9B3EAD-A2B3-42C4-927C-3455E3E69EE6}"/>
          </ac:spMkLst>
        </pc:spChg>
        <pc:grpChg chg="add">
          <ac:chgData name="MIhaita Nedelea" userId="5b5345fda16b3f20" providerId="LiveId" clId="{36FA4B46-7E58-4A71-83C9-B1141B3C1010}" dt="2022-10-28T18:37:42.630" v="3406" actId="26606"/>
          <ac:grpSpMkLst>
            <pc:docMk/>
            <pc:sldMk cId="3552024649" sldId="263"/>
            <ac:grpSpMk id="10" creationId="{E799C3D5-7D55-4046-808C-F290F456D6EF}"/>
          </ac:grpSpMkLst>
        </pc:grpChg>
      </pc:sldChg>
      <pc:sldChg chg="addSp delSp modSp new mod">
        <pc:chgData name="MIhaita Nedelea" userId="5b5345fda16b3f20" providerId="LiveId" clId="{36FA4B46-7E58-4A71-83C9-B1141B3C1010}" dt="2022-10-28T18:55:20.021" v="3589" actId="113"/>
        <pc:sldMkLst>
          <pc:docMk/>
          <pc:sldMk cId="2350936158" sldId="264"/>
        </pc:sldMkLst>
        <pc:spChg chg="mod">
          <ac:chgData name="MIhaita Nedelea" userId="5b5345fda16b3f20" providerId="LiveId" clId="{36FA4B46-7E58-4A71-83C9-B1141B3C1010}" dt="2022-10-28T18:55:20.021" v="3589" actId="113"/>
          <ac:spMkLst>
            <pc:docMk/>
            <pc:sldMk cId="2350936158" sldId="264"/>
            <ac:spMk id="2" creationId="{311EA6AF-98C5-D80A-C225-09A3615CBD23}"/>
          </ac:spMkLst>
        </pc:spChg>
        <pc:spChg chg="del mod">
          <ac:chgData name="MIhaita Nedelea" userId="5b5345fda16b3f20" providerId="LiveId" clId="{36FA4B46-7E58-4A71-83C9-B1141B3C1010}" dt="2022-10-27T21:01:52.686" v="2141"/>
          <ac:spMkLst>
            <pc:docMk/>
            <pc:sldMk cId="2350936158" sldId="264"/>
            <ac:spMk id="3" creationId="{1F1BF832-89DB-B131-D363-15E32D5C3E0D}"/>
          </ac:spMkLst>
        </pc:spChg>
        <pc:spChg chg="add del mod">
          <ac:chgData name="MIhaita Nedelea" userId="5b5345fda16b3f20" providerId="LiveId" clId="{36FA4B46-7E58-4A71-83C9-B1141B3C1010}" dt="2022-10-27T21:37:49.471" v="2500"/>
          <ac:spMkLst>
            <pc:docMk/>
            <pc:sldMk cId="2350936158" sldId="264"/>
            <ac:spMk id="6" creationId="{B77D33EA-9ADA-C218-BC2C-21ECCE04BC1D}"/>
          </ac:spMkLst>
        </pc:spChg>
        <pc:spChg chg="add del mod">
          <ac:chgData name="MIhaita Nedelea" userId="5b5345fda16b3f20" providerId="LiveId" clId="{36FA4B46-7E58-4A71-83C9-B1141B3C1010}" dt="2022-10-27T21:37:34.687" v="2499"/>
          <ac:spMkLst>
            <pc:docMk/>
            <pc:sldMk cId="2350936158" sldId="264"/>
            <ac:spMk id="9" creationId="{5065F65C-5A8D-BE01-F56B-484B08642B30}"/>
          </ac:spMkLst>
        </pc:spChg>
        <pc:spChg chg="add del mod">
          <ac:chgData name="MIhaita Nedelea" userId="5b5345fda16b3f20" providerId="LiveId" clId="{36FA4B46-7E58-4A71-83C9-B1141B3C1010}" dt="2022-10-27T21:37:34.687" v="2499"/>
          <ac:spMkLst>
            <pc:docMk/>
            <pc:sldMk cId="2350936158" sldId="264"/>
            <ac:spMk id="10" creationId="{8AB77913-304B-9750-CFF6-4C0FCA59CD31}"/>
          </ac:spMkLst>
        </pc:spChg>
        <pc:spChg chg="add del mod">
          <ac:chgData name="MIhaita Nedelea" userId="5b5345fda16b3f20" providerId="LiveId" clId="{36FA4B46-7E58-4A71-83C9-B1141B3C1010}" dt="2022-10-27T21:37:34.687" v="2499"/>
          <ac:spMkLst>
            <pc:docMk/>
            <pc:sldMk cId="2350936158" sldId="264"/>
            <ac:spMk id="11" creationId="{5A602CCD-5833-4CBA-3806-C65D2DE7797A}"/>
          </ac:spMkLst>
        </pc:spChg>
        <pc:spChg chg="add del mod">
          <ac:chgData name="MIhaita Nedelea" userId="5b5345fda16b3f20" providerId="LiveId" clId="{36FA4B46-7E58-4A71-83C9-B1141B3C1010}" dt="2022-10-27T21:37:34.687" v="2499"/>
          <ac:spMkLst>
            <pc:docMk/>
            <pc:sldMk cId="2350936158" sldId="264"/>
            <ac:spMk id="12" creationId="{7F38C4F0-B6A1-3C28-FDD9-259F16AACBF6}"/>
          </ac:spMkLst>
        </pc:spChg>
        <pc:spChg chg="add del mod">
          <ac:chgData name="MIhaita Nedelea" userId="5b5345fda16b3f20" providerId="LiveId" clId="{36FA4B46-7E58-4A71-83C9-B1141B3C1010}" dt="2022-10-27T21:37:34.687" v="2499"/>
          <ac:spMkLst>
            <pc:docMk/>
            <pc:sldMk cId="2350936158" sldId="264"/>
            <ac:spMk id="13" creationId="{19115533-1A37-8C10-8F2F-E59A41B29CCB}"/>
          </ac:spMkLst>
        </pc:spChg>
        <pc:spChg chg="add del mod">
          <ac:chgData name="MIhaita Nedelea" userId="5b5345fda16b3f20" providerId="LiveId" clId="{36FA4B46-7E58-4A71-83C9-B1141B3C1010}" dt="2022-10-27T21:37:34.687" v="2499"/>
          <ac:spMkLst>
            <pc:docMk/>
            <pc:sldMk cId="2350936158" sldId="264"/>
            <ac:spMk id="14" creationId="{35B11735-D245-635F-D2F5-03DD75823615}"/>
          </ac:spMkLst>
        </pc:spChg>
        <pc:spChg chg="add del mod">
          <ac:chgData name="MIhaita Nedelea" userId="5b5345fda16b3f20" providerId="LiveId" clId="{36FA4B46-7E58-4A71-83C9-B1141B3C1010}" dt="2022-10-27T21:37:34.687" v="2499"/>
          <ac:spMkLst>
            <pc:docMk/>
            <pc:sldMk cId="2350936158" sldId="264"/>
            <ac:spMk id="15" creationId="{F177CB71-3604-F547-F00E-01DA179755D2}"/>
          </ac:spMkLst>
        </pc:spChg>
        <pc:spChg chg="add del mod">
          <ac:chgData name="MIhaita Nedelea" userId="5b5345fda16b3f20" providerId="LiveId" clId="{36FA4B46-7E58-4A71-83C9-B1141B3C1010}" dt="2022-10-27T21:37:34.687" v="2499"/>
          <ac:spMkLst>
            <pc:docMk/>
            <pc:sldMk cId="2350936158" sldId="264"/>
            <ac:spMk id="16" creationId="{E806AA7F-7693-42EA-2EDA-1643EB1C1AB7}"/>
          </ac:spMkLst>
        </pc:spChg>
        <pc:spChg chg="add del mod">
          <ac:chgData name="MIhaita Nedelea" userId="5b5345fda16b3f20" providerId="LiveId" clId="{36FA4B46-7E58-4A71-83C9-B1141B3C1010}" dt="2022-10-27T21:37:34.687" v="2499"/>
          <ac:spMkLst>
            <pc:docMk/>
            <pc:sldMk cId="2350936158" sldId="264"/>
            <ac:spMk id="17" creationId="{4C82B92B-939F-856F-F35D-5DF9A48ADFE2}"/>
          </ac:spMkLst>
        </pc:spChg>
        <pc:spChg chg="add del mod">
          <ac:chgData name="MIhaita Nedelea" userId="5b5345fda16b3f20" providerId="LiveId" clId="{36FA4B46-7E58-4A71-83C9-B1141B3C1010}" dt="2022-10-27T21:37:34.687" v="2499"/>
          <ac:spMkLst>
            <pc:docMk/>
            <pc:sldMk cId="2350936158" sldId="264"/>
            <ac:spMk id="18" creationId="{83923AF3-24DF-F1FE-BE23-0398CBCD5C93}"/>
          </ac:spMkLst>
        </pc:spChg>
        <pc:spChg chg="add del mod">
          <ac:chgData name="MIhaita Nedelea" userId="5b5345fda16b3f20" providerId="LiveId" clId="{36FA4B46-7E58-4A71-83C9-B1141B3C1010}" dt="2022-10-27T21:37:34.687" v="2499"/>
          <ac:spMkLst>
            <pc:docMk/>
            <pc:sldMk cId="2350936158" sldId="264"/>
            <ac:spMk id="19" creationId="{56B13FAD-0FCE-6059-60B5-1430D6237732}"/>
          </ac:spMkLst>
        </pc:spChg>
        <pc:spChg chg="add del mod">
          <ac:chgData name="MIhaita Nedelea" userId="5b5345fda16b3f20" providerId="LiveId" clId="{36FA4B46-7E58-4A71-83C9-B1141B3C1010}" dt="2022-10-27T21:37:34.687" v="2499"/>
          <ac:spMkLst>
            <pc:docMk/>
            <pc:sldMk cId="2350936158" sldId="264"/>
            <ac:spMk id="20" creationId="{F2F1F145-57B1-8D04-EE26-605041A4A373}"/>
          </ac:spMkLst>
        </pc:spChg>
        <pc:spChg chg="add del mod">
          <ac:chgData name="MIhaita Nedelea" userId="5b5345fda16b3f20" providerId="LiveId" clId="{36FA4B46-7E58-4A71-83C9-B1141B3C1010}" dt="2022-10-27T21:37:34.687" v="2499"/>
          <ac:spMkLst>
            <pc:docMk/>
            <pc:sldMk cId="2350936158" sldId="264"/>
            <ac:spMk id="21" creationId="{638CF24C-4513-B5D3-D944-15C21172466F}"/>
          </ac:spMkLst>
        </pc:spChg>
        <pc:spChg chg="add del mod">
          <ac:chgData name="MIhaita Nedelea" userId="5b5345fda16b3f20" providerId="LiveId" clId="{36FA4B46-7E58-4A71-83C9-B1141B3C1010}" dt="2022-10-27T21:37:34.687" v="2499"/>
          <ac:spMkLst>
            <pc:docMk/>
            <pc:sldMk cId="2350936158" sldId="264"/>
            <ac:spMk id="22" creationId="{8B46F072-61C9-7F03-9893-919362ED1FE0}"/>
          </ac:spMkLst>
        </pc:spChg>
        <pc:spChg chg="add del mod">
          <ac:chgData name="MIhaita Nedelea" userId="5b5345fda16b3f20" providerId="LiveId" clId="{36FA4B46-7E58-4A71-83C9-B1141B3C1010}" dt="2022-10-27T21:37:34.687" v="2499"/>
          <ac:spMkLst>
            <pc:docMk/>
            <pc:sldMk cId="2350936158" sldId="264"/>
            <ac:spMk id="23" creationId="{69C4D482-1A63-A755-F982-42EAA4121349}"/>
          </ac:spMkLst>
        </pc:spChg>
        <pc:spChg chg="add del mod">
          <ac:chgData name="MIhaita Nedelea" userId="5b5345fda16b3f20" providerId="LiveId" clId="{36FA4B46-7E58-4A71-83C9-B1141B3C1010}" dt="2022-10-27T21:37:34.687" v="2499"/>
          <ac:spMkLst>
            <pc:docMk/>
            <pc:sldMk cId="2350936158" sldId="264"/>
            <ac:spMk id="24" creationId="{0AF22018-0713-CB1C-9F3A-E4CEFAD9AE0E}"/>
          </ac:spMkLst>
        </pc:spChg>
        <pc:spChg chg="add del mod">
          <ac:chgData name="MIhaita Nedelea" userId="5b5345fda16b3f20" providerId="LiveId" clId="{36FA4B46-7E58-4A71-83C9-B1141B3C1010}" dt="2022-10-27T21:37:34.687" v="2499"/>
          <ac:spMkLst>
            <pc:docMk/>
            <pc:sldMk cId="2350936158" sldId="264"/>
            <ac:spMk id="25" creationId="{34619906-2928-9037-C6EA-F3499221067C}"/>
          </ac:spMkLst>
        </pc:spChg>
        <pc:spChg chg="add del mod">
          <ac:chgData name="MIhaita Nedelea" userId="5b5345fda16b3f20" providerId="LiveId" clId="{36FA4B46-7E58-4A71-83C9-B1141B3C1010}" dt="2022-10-27T21:37:34.687" v="2499"/>
          <ac:spMkLst>
            <pc:docMk/>
            <pc:sldMk cId="2350936158" sldId="264"/>
            <ac:spMk id="26" creationId="{DC4C7AC8-4EC9-FEAD-F5A9-2990581F4B64}"/>
          </ac:spMkLst>
        </pc:spChg>
        <pc:spChg chg="add del mod">
          <ac:chgData name="MIhaita Nedelea" userId="5b5345fda16b3f20" providerId="LiveId" clId="{36FA4B46-7E58-4A71-83C9-B1141B3C1010}" dt="2022-10-27T21:37:34.687" v="2499"/>
          <ac:spMkLst>
            <pc:docMk/>
            <pc:sldMk cId="2350936158" sldId="264"/>
            <ac:spMk id="27" creationId="{88BF09D0-CB8A-1262-FA0B-15ED262058A7}"/>
          </ac:spMkLst>
        </pc:spChg>
        <pc:spChg chg="add del mod">
          <ac:chgData name="MIhaita Nedelea" userId="5b5345fda16b3f20" providerId="LiveId" clId="{36FA4B46-7E58-4A71-83C9-B1141B3C1010}" dt="2022-10-27T21:37:34.687" v="2499"/>
          <ac:spMkLst>
            <pc:docMk/>
            <pc:sldMk cId="2350936158" sldId="264"/>
            <ac:spMk id="28" creationId="{20B605A2-3E3E-A5E3-F53C-76777524CFDE}"/>
          </ac:spMkLst>
        </pc:spChg>
        <pc:spChg chg="add del mod">
          <ac:chgData name="MIhaita Nedelea" userId="5b5345fda16b3f20" providerId="LiveId" clId="{36FA4B46-7E58-4A71-83C9-B1141B3C1010}" dt="2022-10-27T21:37:34.687" v="2499"/>
          <ac:spMkLst>
            <pc:docMk/>
            <pc:sldMk cId="2350936158" sldId="264"/>
            <ac:spMk id="29" creationId="{9102771E-30E2-87A6-BCCD-E4ED6D21687C}"/>
          </ac:spMkLst>
        </pc:spChg>
        <pc:spChg chg="add del mod">
          <ac:chgData name="MIhaita Nedelea" userId="5b5345fda16b3f20" providerId="LiveId" clId="{36FA4B46-7E58-4A71-83C9-B1141B3C1010}" dt="2022-10-27T21:37:34.687" v="2499"/>
          <ac:spMkLst>
            <pc:docMk/>
            <pc:sldMk cId="2350936158" sldId="264"/>
            <ac:spMk id="30" creationId="{6E07F360-A952-FF08-1658-E204BA355299}"/>
          </ac:spMkLst>
        </pc:spChg>
        <pc:spChg chg="add del mod">
          <ac:chgData name="MIhaita Nedelea" userId="5b5345fda16b3f20" providerId="LiveId" clId="{36FA4B46-7E58-4A71-83C9-B1141B3C1010}" dt="2022-10-27T21:37:34.687" v="2499"/>
          <ac:spMkLst>
            <pc:docMk/>
            <pc:sldMk cId="2350936158" sldId="264"/>
            <ac:spMk id="31" creationId="{511E4482-17CB-5F2A-5899-23ECBD8D95E4}"/>
          </ac:spMkLst>
        </pc:spChg>
        <pc:spChg chg="add del mod">
          <ac:chgData name="MIhaita Nedelea" userId="5b5345fda16b3f20" providerId="LiveId" clId="{36FA4B46-7E58-4A71-83C9-B1141B3C1010}" dt="2022-10-27T21:37:34.687" v="2499"/>
          <ac:spMkLst>
            <pc:docMk/>
            <pc:sldMk cId="2350936158" sldId="264"/>
            <ac:spMk id="32" creationId="{3BAE0F36-73BA-4903-D7FE-79E9D4D370A6}"/>
          </ac:spMkLst>
        </pc:spChg>
        <pc:spChg chg="add del mod">
          <ac:chgData name="MIhaita Nedelea" userId="5b5345fda16b3f20" providerId="LiveId" clId="{36FA4B46-7E58-4A71-83C9-B1141B3C1010}" dt="2022-10-27T21:37:34.687" v="2499"/>
          <ac:spMkLst>
            <pc:docMk/>
            <pc:sldMk cId="2350936158" sldId="264"/>
            <ac:spMk id="33" creationId="{4440C929-0BA4-1BA0-948C-8DFDE35D6693}"/>
          </ac:spMkLst>
        </pc:spChg>
        <pc:spChg chg="add del mod">
          <ac:chgData name="MIhaita Nedelea" userId="5b5345fda16b3f20" providerId="LiveId" clId="{36FA4B46-7E58-4A71-83C9-B1141B3C1010}" dt="2022-10-27T21:37:34.687" v="2499"/>
          <ac:spMkLst>
            <pc:docMk/>
            <pc:sldMk cId="2350936158" sldId="264"/>
            <ac:spMk id="34" creationId="{8E223E06-55BB-4718-FFF5-4736037FB97B}"/>
          </ac:spMkLst>
        </pc:spChg>
        <pc:spChg chg="add del mod">
          <ac:chgData name="MIhaita Nedelea" userId="5b5345fda16b3f20" providerId="LiveId" clId="{36FA4B46-7E58-4A71-83C9-B1141B3C1010}" dt="2022-10-27T21:37:34.687" v="2499"/>
          <ac:spMkLst>
            <pc:docMk/>
            <pc:sldMk cId="2350936158" sldId="264"/>
            <ac:spMk id="35" creationId="{ED2EAC36-F9E1-B168-6415-6AC6CF54BE4D}"/>
          </ac:spMkLst>
        </pc:spChg>
        <pc:spChg chg="add del mod">
          <ac:chgData name="MIhaita Nedelea" userId="5b5345fda16b3f20" providerId="LiveId" clId="{36FA4B46-7E58-4A71-83C9-B1141B3C1010}" dt="2022-10-27T21:37:34.687" v="2499"/>
          <ac:spMkLst>
            <pc:docMk/>
            <pc:sldMk cId="2350936158" sldId="264"/>
            <ac:spMk id="36" creationId="{A130905E-9C82-41AA-46D0-74B05C588907}"/>
          </ac:spMkLst>
        </pc:spChg>
        <pc:spChg chg="add del mod">
          <ac:chgData name="MIhaita Nedelea" userId="5b5345fda16b3f20" providerId="LiveId" clId="{36FA4B46-7E58-4A71-83C9-B1141B3C1010}" dt="2022-10-27T21:37:34.687" v="2499"/>
          <ac:spMkLst>
            <pc:docMk/>
            <pc:sldMk cId="2350936158" sldId="264"/>
            <ac:spMk id="37" creationId="{EE564D66-99B6-E4A6-F461-73453669F394}"/>
          </ac:spMkLst>
        </pc:spChg>
        <pc:spChg chg="add del mod">
          <ac:chgData name="MIhaita Nedelea" userId="5b5345fda16b3f20" providerId="LiveId" clId="{36FA4B46-7E58-4A71-83C9-B1141B3C1010}" dt="2022-10-27T21:37:34.687" v="2499"/>
          <ac:spMkLst>
            <pc:docMk/>
            <pc:sldMk cId="2350936158" sldId="264"/>
            <ac:spMk id="38" creationId="{B478B58A-32E0-4039-5A0E-B70D9C2C5448}"/>
          </ac:spMkLst>
        </pc:spChg>
        <pc:spChg chg="add del mod">
          <ac:chgData name="MIhaita Nedelea" userId="5b5345fda16b3f20" providerId="LiveId" clId="{36FA4B46-7E58-4A71-83C9-B1141B3C1010}" dt="2022-10-27T21:37:34.687" v="2499"/>
          <ac:spMkLst>
            <pc:docMk/>
            <pc:sldMk cId="2350936158" sldId="264"/>
            <ac:spMk id="39" creationId="{93FCA196-66FF-CB65-1ED4-D5F8F4DEF472}"/>
          </ac:spMkLst>
        </pc:spChg>
        <pc:spChg chg="add del mod">
          <ac:chgData name="MIhaita Nedelea" userId="5b5345fda16b3f20" providerId="LiveId" clId="{36FA4B46-7E58-4A71-83C9-B1141B3C1010}" dt="2022-10-27T21:37:34.687" v="2499"/>
          <ac:spMkLst>
            <pc:docMk/>
            <pc:sldMk cId="2350936158" sldId="264"/>
            <ac:spMk id="40" creationId="{BBD2B7BB-1135-1661-AA4E-49CB70951814}"/>
          </ac:spMkLst>
        </pc:spChg>
        <pc:spChg chg="add del mod">
          <ac:chgData name="MIhaita Nedelea" userId="5b5345fda16b3f20" providerId="LiveId" clId="{36FA4B46-7E58-4A71-83C9-B1141B3C1010}" dt="2022-10-27T21:37:34.687" v="2499"/>
          <ac:spMkLst>
            <pc:docMk/>
            <pc:sldMk cId="2350936158" sldId="264"/>
            <ac:spMk id="41" creationId="{B15A81BE-2276-026B-9949-C88BA7FC9986}"/>
          </ac:spMkLst>
        </pc:spChg>
        <pc:spChg chg="add del mod">
          <ac:chgData name="MIhaita Nedelea" userId="5b5345fda16b3f20" providerId="LiveId" clId="{36FA4B46-7E58-4A71-83C9-B1141B3C1010}" dt="2022-10-27T21:37:34.687" v="2499"/>
          <ac:spMkLst>
            <pc:docMk/>
            <pc:sldMk cId="2350936158" sldId="264"/>
            <ac:spMk id="42" creationId="{576222B1-6280-C4A6-2D63-6F00C63BE044}"/>
          </ac:spMkLst>
        </pc:spChg>
        <pc:spChg chg="add del mod">
          <ac:chgData name="MIhaita Nedelea" userId="5b5345fda16b3f20" providerId="LiveId" clId="{36FA4B46-7E58-4A71-83C9-B1141B3C1010}" dt="2022-10-27T21:37:34.687" v="2499"/>
          <ac:spMkLst>
            <pc:docMk/>
            <pc:sldMk cId="2350936158" sldId="264"/>
            <ac:spMk id="43" creationId="{D066D44B-B427-6A8A-5C64-88F2147E6061}"/>
          </ac:spMkLst>
        </pc:spChg>
        <pc:spChg chg="add del mod">
          <ac:chgData name="MIhaita Nedelea" userId="5b5345fda16b3f20" providerId="LiveId" clId="{36FA4B46-7E58-4A71-83C9-B1141B3C1010}" dt="2022-10-27T21:37:34.687" v="2499"/>
          <ac:spMkLst>
            <pc:docMk/>
            <pc:sldMk cId="2350936158" sldId="264"/>
            <ac:spMk id="44" creationId="{4008F0DC-92C3-0536-4AC7-2762C1BDE08A}"/>
          </ac:spMkLst>
        </pc:spChg>
        <pc:spChg chg="add del mod">
          <ac:chgData name="MIhaita Nedelea" userId="5b5345fda16b3f20" providerId="LiveId" clId="{36FA4B46-7E58-4A71-83C9-B1141B3C1010}" dt="2022-10-27T21:37:34.687" v="2499"/>
          <ac:spMkLst>
            <pc:docMk/>
            <pc:sldMk cId="2350936158" sldId="264"/>
            <ac:spMk id="45" creationId="{8005242B-0F55-73C7-49D3-127B059AC37F}"/>
          </ac:spMkLst>
        </pc:spChg>
        <pc:spChg chg="add del mod">
          <ac:chgData name="MIhaita Nedelea" userId="5b5345fda16b3f20" providerId="LiveId" clId="{36FA4B46-7E58-4A71-83C9-B1141B3C1010}" dt="2022-10-27T21:37:34.687" v="2499"/>
          <ac:spMkLst>
            <pc:docMk/>
            <pc:sldMk cId="2350936158" sldId="264"/>
            <ac:spMk id="46" creationId="{BA8CD012-A785-55B8-5163-6CDFA690575C}"/>
          </ac:spMkLst>
        </pc:spChg>
        <pc:spChg chg="add del mod">
          <ac:chgData name="MIhaita Nedelea" userId="5b5345fda16b3f20" providerId="LiveId" clId="{36FA4B46-7E58-4A71-83C9-B1141B3C1010}" dt="2022-10-27T21:37:34.687" v="2499"/>
          <ac:spMkLst>
            <pc:docMk/>
            <pc:sldMk cId="2350936158" sldId="264"/>
            <ac:spMk id="47" creationId="{040FF5F4-684C-668B-C4CB-71ECF461DF62}"/>
          </ac:spMkLst>
        </pc:spChg>
        <pc:spChg chg="add del mod">
          <ac:chgData name="MIhaita Nedelea" userId="5b5345fda16b3f20" providerId="LiveId" clId="{36FA4B46-7E58-4A71-83C9-B1141B3C1010}" dt="2022-10-27T21:37:34.687" v="2499"/>
          <ac:spMkLst>
            <pc:docMk/>
            <pc:sldMk cId="2350936158" sldId="264"/>
            <ac:spMk id="48" creationId="{C86A31AC-3859-A2C4-C792-AE1DC4DA6D1E}"/>
          </ac:spMkLst>
        </pc:spChg>
        <pc:spChg chg="add del mod">
          <ac:chgData name="MIhaita Nedelea" userId="5b5345fda16b3f20" providerId="LiveId" clId="{36FA4B46-7E58-4A71-83C9-B1141B3C1010}" dt="2022-10-27T21:37:34.687" v="2499"/>
          <ac:spMkLst>
            <pc:docMk/>
            <pc:sldMk cId="2350936158" sldId="264"/>
            <ac:spMk id="49" creationId="{68BC2A4E-8A18-4BAF-6523-16C208C0E077}"/>
          </ac:spMkLst>
        </pc:spChg>
        <pc:spChg chg="add del mod">
          <ac:chgData name="MIhaita Nedelea" userId="5b5345fda16b3f20" providerId="LiveId" clId="{36FA4B46-7E58-4A71-83C9-B1141B3C1010}" dt="2022-10-27T21:37:34.687" v="2499"/>
          <ac:spMkLst>
            <pc:docMk/>
            <pc:sldMk cId="2350936158" sldId="264"/>
            <ac:spMk id="50" creationId="{22BFDB4E-AF3B-40A6-FA1A-CF68A6665EC3}"/>
          </ac:spMkLst>
        </pc:spChg>
        <pc:spChg chg="add del mod">
          <ac:chgData name="MIhaita Nedelea" userId="5b5345fda16b3f20" providerId="LiveId" clId="{36FA4B46-7E58-4A71-83C9-B1141B3C1010}" dt="2022-10-27T21:37:34.687" v="2499"/>
          <ac:spMkLst>
            <pc:docMk/>
            <pc:sldMk cId="2350936158" sldId="264"/>
            <ac:spMk id="51" creationId="{3A30A3C2-C330-732D-6058-60AA0D3521A1}"/>
          </ac:spMkLst>
        </pc:spChg>
        <pc:spChg chg="add del mod">
          <ac:chgData name="MIhaita Nedelea" userId="5b5345fda16b3f20" providerId="LiveId" clId="{36FA4B46-7E58-4A71-83C9-B1141B3C1010}" dt="2022-10-27T21:37:34.687" v="2499"/>
          <ac:spMkLst>
            <pc:docMk/>
            <pc:sldMk cId="2350936158" sldId="264"/>
            <ac:spMk id="52" creationId="{8A02660B-6024-94CD-D1AA-5ACD0F17E56C}"/>
          </ac:spMkLst>
        </pc:spChg>
        <pc:spChg chg="add del mod">
          <ac:chgData name="MIhaita Nedelea" userId="5b5345fda16b3f20" providerId="LiveId" clId="{36FA4B46-7E58-4A71-83C9-B1141B3C1010}" dt="2022-10-27T21:37:34.687" v="2499"/>
          <ac:spMkLst>
            <pc:docMk/>
            <pc:sldMk cId="2350936158" sldId="264"/>
            <ac:spMk id="53" creationId="{87233030-7158-7F4A-B165-AAC4F4413920}"/>
          </ac:spMkLst>
        </pc:spChg>
        <pc:spChg chg="add del mod">
          <ac:chgData name="MIhaita Nedelea" userId="5b5345fda16b3f20" providerId="LiveId" clId="{36FA4B46-7E58-4A71-83C9-B1141B3C1010}" dt="2022-10-27T21:37:34.687" v="2499"/>
          <ac:spMkLst>
            <pc:docMk/>
            <pc:sldMk cId="2350936158" sldId="264"/>
            <ac:spMk id="54" creationId="{A2187D7D-11D5-D8D0-E457-9F169577E268}"/>
          </ac:spMkLst>
        </pc:spChg>
        <pc:picChg chg="add del mod">
          <ac:chgData name="MIhaita Nedelea" userId="5b5345fda16b3f20" providerId="LiveId" clId="{36FA4B46-7E58-4A71-83C9-B1141B3C1010}" dt="2022-10-27T21:36:54.597" v="2494" actId="478"/>
          <ac:picMkLst>
            <pc:docMk/>
            <pc:sldMk cId="2350936158" sldId="264"/>
            <ac:picMk id="4" creationId="{11316587-9A44-FD6D-A9E9-A35812889A91}"/>
          </ac:picMkLst>
        </pc:picChg>
        <pc:picChg chg="add mod">
          <ac:chgData name="MIhaita Nedelea" userId="5b5345fda16b3f20" providerId="LiveId" clId="{36FA4B46-7E58-4A71-83C9-B1141B3C1010}" dt="2022-10-28T18:44:35.141" v="3482" actId="14100"/>
          <ac:picMkLst>
            <pc:docMk/>
            <pc:sldMk cId="2350936158" sldId="264"/>
            <ac:picMk id="55" creationId="{DD6EB840-8B41-7452-8F77-66F3A5D3D8DB}"/>
          </ac:picMkLst>
        </pc:picChg>
      </pc:sldChg>
      <pc:sldChg chg="addSp delSp modSp new mod setBg">
        <pc:chgData name="MIhaita Nedelea" userId="5b5345fda16b3f20" providerId="LiveId" clId="{36FA4B46-7E58-4A71-83C9-B1141B3C1010}" dt="2022-10-29T12:56:47.755" v="4250" actId="20577"/>
        <pc:sldMkLst>
          <pc:docMk/>
          <pc:sldMk cId="2838831662" sldId="265"/>
        </pc:sldMkLst>
        <pc:spChg chg="mod">
          <ac:chgData name="MIhaita Nedelea" userId="5b5345fda16b3f20" providerId="LiveId" clId="{36FA4B46-7E58-4A71-83C9-B1141B3C1010}" dt="2022-10-28T18:55:54.806" v="3596" actId="113"/>
          <ac:spMkLst>
            <pc:docMk/>
            <pc:sldMk cId="2838831662" sldId="265"/>
            <ac:spMk id="2" creationId="{61CB5AB8-9AD4-3A3E-9DDD-B43949392813}"/>
          </ac:spMkLst>
        </pc:spChg>
        <pc:spChg chg="add del mod">
          <ac:chgData name="MIhaita Nedelea" userId="5b5345fda16b3f20" providerId="LiveId" clId="{36FA4B46-7E58-4A71-83C9-B1141B3C1010}" dt="2022-10-28T18:45:13.666" v="3487" actId="26606"/>
          <ac:spMkLst>
            <pc:docMk/>
            <pc:sldMk cId="2838831662" sldId="265"/>
            <ac:spMk id="3" creationId="{53D5EDEA-3908-3849-01C6-7CB1FA800201}"/>
          </ac:spMkLst>
        </pc:spChg>
        <pc:spChg chg="add">
          <ac:chgData name="MIhaita Nedelea" userId="5b5345fda16b3f20" providerId="LiveId" clId="{36FA4B46-7E58-4A71-83C9-B1141B3C1010}" dt="2022-10-28T18:45:13.666" v="3487" actId="26606"/>
          <ac:spMkLst>
            <pc:docMk/>
            <pc:sldMk cId="2838831662" sldId="265"/>
            <ac:spMk id="8" creationId="{3C06EAFD-0C69-4B3B-BEA7-E7E11DDF9C43}"/>
          </ac:spMkLst>
        </pc:spChg>
        <pc:spChg chg="add del">
          <ac:chgData name="MIhaita Nedelea" userId="5b5345fda16b3f20" providerId="LiveId" clId="{36FA4B46-7E58-4A71-83C9-B1141B3C1010}" dt="2022-10-28T18:44:48.751" v="3484" actId="26606"/>
          <ac:spMkLst>
            <pc:docMk/>
            <pc:sldMk cId="2838831662" sldId="265"/>
            <ac:spMk id="9" creationId="{5118BA95-03E7-41B7-B442-0AF8C0A7FF68}"/>
          </ac:spMkLst>
        </pc:spChg>
        <pc:spChg chg="add">
          <ac:chgData name="MIhaita Nedelea" userId="5b5345fda16b3f20" providerId="LiveId" clId="{36FA4B46-7E58-4A71-83C9-B1141B3C1010}" dt="2022-10-28T18:45:13.666" v="3487" actId="26606"/>
          <ac:spMkLst>
            <pc:docMk/>
            <pc:sldMk cId="2838831662" sldId="265"/>
            <ac:spMk id="10" creationId="{A4066C89-42FB-4624-9AFE-3A31B36491B5}"/>
          </ac:spMkLst>
        </pc:spChg>
        <pc:spChg chg="add del">
          <ac:chgData name="MIhaita Nedelea" userId="5b5345fda16b3f20" providerId="LiveId" clId="{36FA4B46-7E58-4A71-83C9-B1141B3C1010}" dt="2022-10-28T18:44:48.751" v="3484" actId="26606"/>
          <ac:spMkLst>
            <pc:docMk/>
            <pc:sldMk cId="2838831662" sldId="265"/>
            <ac:spMk id="11" creationId="{059D8741-EAD6-41B1-A882-70D70FC35821}"/>
          </ac:spMkLst>
        </pc:spChg>
        <pc:spChg chg="add">
          <ac:chgData name="MIhaita Nedelea" userId="5b5345fda16b3f20" providerId="LiveId" clId="{36FA4B46-7E58-4A71-83C9-B1141B3C1010}" dt="2022-10-28T18:45:13.666" v="3487" actId="26606"/>
          <ac:spMkLst>
            <pc:docMk/>
            <pc:sldMk cId="2838831662" sldId="265"/>
            <ac:spMk id="12" creationId="{BA218FBC-B2D6-48CA-9289-C4110162EDAD}"/>
          </ac:spMkLst>
        </pc:spChg>
        <pc:spChg chg="add del">
          <ac:chgData name="MIhaita Nedelea" userId="5b5345fda16b3f20" providerId="LiveId" clId="{36FA4B46-7E58-4A71-83C9-B1141B3C1010}" dt="2022-10-28T18:44:48.751" v="3484" actId="26606"/>
          <ac:spMkLst>
            <pc:docMk/>
            <pc:sldMk cId="2838831662" sldId="265"/>
            <ac:spMk id="13" creationId="{45444F36-3103-4D11-A25F-C054D4606DA4}"/>
          </ac:spMkLst>
        </pc:spChg>
        <pc:spChg chg="add">
          <ac:chgData name="MIhaita Nedelea" userId="5b5345fda16b3f20" providerId="LiveId" clId="{36FA4B46-7E58-4A71-83C9-B1141B3C1010}" dt="2022-10-28T18:45:13.666" v="3487" actId="26606"/>
          <ac:spMkLst>
            <pc:docMk/>
            <pc:sldMk cId="2838831662" sldId="265"/>
            <ac:spMk id="14" creationId="{2DED9084-49DA-4911-ACB7-5F9E4DEFA039}"/>
          </ac:spMkLst>
        </pc:spChg>
        <pc:spChg chg="add del">
          <ac:chgData name="MIhaita Nedelea" userId="5b5345fda16b3f20" providerId="LiveId" clId="{36FA4B46-7E58-4A71-83C9-B1141B3C1010}" dt="2022-10-28T18:44:48.751" v="3484" actId="26606"/>
          <ac:spMkLst>
            <pc:docMk/>
            <pc:sldMk cId="2838831662" sldId="265"/>
            <ac:spMk id="15" creationId="{AD9B3EAD-A2B3-42C4-927C-3455E3E69EE6}"/>
          </ac:spMkLst>
        </pc:spChg>
        <pc:spChg chg="add del">
          <ac:chgData name="MIhaita Nedelea" userId="5b5345fda16b3f20" providerId="LiveId" clId="{36FA4B46-7E58-4A71-83C9-B1141B3C1010}" dt="2022-10-28T18:45:13.654" v="3486" actId="26606"/>
          <ac:spMkLst>
            <pc:docMk/>
            <pc:sldMk cId="2838831662" sldId="265"/>
            <ac:spMk id="17" creationId="{3FD711E9-7F79-40A9-8D9E-4AE293C154A5}"/>
          </ac:spMkLst>
        </pc:spChg>
        <pc:spChg chg="add mod">
          <ac:chgData name="MIhaita Nedelea" userId="5b5345fda16b3f20" providerId="LiveId" clId="{36FA4B46-7E58-4A71-83C9-B1141B3C1010}" dt="2022-10-29T12:56:47.755" v="4250" actId="20577"/>
          <ac:spMkLst>
            <pc:docMk/>
            <pc:sldMk cId="2838831662" sldId="265"/>
            <ac:spMk id="20" creationId="{53D5EDEA-3908-3849-01C6-7CB1FA800201}"/>
          </ac:spMkLst>
        </pc:spChg>
        <pc:graphicFrameChg chg="add del">
          <ac:chgData name="MIhaita Nedelea" userId="5b5345fda16b3f20" providerId="LiveId" clId="{36FA4B46-7E58-4A71-83C9-B1141B3C1010}" dt="2022-10-28T18:44:48.751" v="3484" actId="26606"/>
          <ac:graphicFrameMkLst>
            <pc:docMk/>
            <pc:sldMk cId="2838831662" sldId="265"/>
            <ac:graphicFrameMk id="5" creationId="{31BF4C77-DD49-9C50-50A4-86045944F767}"/>
          </ac:graphicFrameMkLst>
        </pc:graphicFrameChg>
        <pc:graphicFrameChg chg="add del">
          <ac:chgData name="MIhaita Nedelea" userId="5b5345fda16b3f20" providerId="LiveId" clId="{36FA4B46-7E58-4A71-83C9-B1141B3C1010}" dt="2022-10-28T18:45:13.654" v="3486" actId="26606"/>
          <ac:graphicFrameMkLst>
            <pc:docMk/>
            <pc:sldMk cId="2838831662" sldId="265"/>
            <ac:graphicFrameMk id="18" creationId="{2BC78050-9313-A912-AEB2-D5A369EA6E48}"/>
          </ac:graphicFrameMkLst>
        </pc:graphicFrameChg>
      </pc:sldChg>
      <pc:sldChg chg="addSp delSp modSp new mod setBg delDesignElem">
        <pc:chgData name="MIhaita Nedelea" userId="5b5345fda16b3f20" providerId="LiveId" clId="{36FA4B46-7E58-4A71-83C9-B1141B3C1010}" dt="2022-10-29T13:23:58.428" v="4336" actId="20577"/>
        <pc:sldMkLst>
          <pc:docMk/>
          <pc:sldMk cId="4005825189" sldId="266"/>
        </pc:sldMkLst>
        <pc:spChg chg="mod">
          <ac:chgData name="MIhaita Nedelea" userId="5b5345fda16b3f20" providerId="LiveId" clId="{36FA4B46-7E58-4A71-83C9-B1141B3C1010}" dt="2022-10-28T18:52:17.603" v="3552" actId="122"/>
          <ac:spMkLst>
            <pc:docMk/>
            <pc:sldMk cId="4005825189" sldId="266"/>
            <ac:spMk id="2" creationId="{E24AA737-D740-6BA3-EFFB-A35070C46C83}"/>
          </ac:spMkLst>
        </pc:spChg>
        <pc:spChg chg="mod ord">
          <ac:chgData name="MIhaita Nedelea" userId="5b5345fda16b3f20" providerId="LiveId" clId="{36FA4B46-7E58-4A71-83C9-B1141B3C1010}" dt="2022-10-29T13:23:58.428" v="4336" actId="20577"/>
          <ac:spMkLst>
            <pc:docMk/>
            <pc:sldMk cId="4005825189" sldId="266"/>
            <ac:spMk id="3" creationId="{035C1089-A23A-14DE-2309-1919918752C5}"/>
          </ac:spMkLst>
        </pc:spChg>
        <pc:spChg chg="add">
          <ac:chgData name="MIhaita Nedelea" userId="5b5345fda16b3f20" providerId="LiveId" clId="{36FA4B46-7E58-4A71-83C9-B1141B3C1010}" dt="2022-10-28T18:35:43.442" v="3393" actId="26606"/>
          <ac:spMkLst>
            <pc:docMk/>
            <pc:sldMk cId="4005825189" sldId="266"/>
            <ac:spMk id="4100" creationId="{E009DD9B-5EE2-4C0D-8B2B-351C8C102205}"/>
          </ac:spMkLst>
        </pc:spChg>
        <pc:spChg chg="add">
          <ac:chgData name="MIhaita Nedelea" userId="5b5345fda16b3f20" providerId="LiveId" clId="{36FA4B46-7E58-4A71-83C9-B1141B3C1010}" dt="2022-10-28T18:35:43.442" v="3393" actId="26606"/>
          <ac:spMkLst>
            <pc:docMk/>
            <pc:sldMk cId="4005825189" sldId="266"/>
            <ac:spMk id="4101" creationId="{E720DB99-7745-4E75-9D96-AAB6D55C531E}"/>
          </ac:spMkLst>
        </pc:spChg>
        <pc:spChg chg="add">
          <ac:chgData name="MIhaita Nedelea" userId="5b5345fda16b3f20" providerId="LiveId" clId="{36FA4B46-7E58-4A71-83C9-B1141B3C1010}" dt="2022-10-28T18:35:43.442" v="3393" actId="26606"/>
          <ac:spMkLst>
            <pc:docMk/>
            <pc:sldMk cId="4005825189" sldId="266"/>
            <ac:spMk id="4102" creationId="{504B0465-3B07-49BF-BEA7-D81476246293}"/>
          </ac:spMkLst>
        </pc:spChg>
        <pc:spChg chg="add">
          <ac:chgData name="MIhaita Nedelea" userId="5b5345fda16b3f20" providerId="LiveId" clId="{36FA4B46-7E58-4A71-83C9-B1141B3C1010}" dt="2022-10-28T18:35:43.442" v="3393" actId="26606"/>
          <ac:spMkLst>
            <pc:docMk/>
            <pc:sldMk cId="4005825189" sldId="266"/>
            <ac:spMk id="4104" creationId="{49B7FFA5-14CB-4A4F-9BCC-CA3AA5D9D276}"/>
          </ac:spMkLst>
        </pc:spChg>
        <pc:spChg chg="add">
          <ac:chgData name="MIhaita Nedelea" userId="5b5345fda16b3f20" providerId="LiveId" clId="{36FA4B46-7E58-4A71-83C9-B1141B3C1010}" dt="2022-10-28T18:35:43.442" v="3393" actId="26606"/>
          <ac:spMkLst>
            <pc:docMk/>
            <pc:sldMk cId="4005825189" sldId="266"/>
            <ac:spMk id="4106" creationId="{04E48745-7512-4EC2-9E20-9092D12150CA}"/>
          </ac:spMkLst>
        </pc:spChg>
        <pc:spChg chg="add">
          <ac:chgData name="MIhaita Nedelea" userId="5b5345fda16b3f20" providerId="LiveId" clId="{36FA4B46-7E58-4A71-83C9-B1141B3C1010}" dt="2022-10-28T18:35:43.442" v="3393" actId="26606"/>
          <ac:spMkLst>
            <pc:docMk/>
            <pc:sldMk cId="4005825189" sldId="266"/>
            <ac:spMk id="4107" creationId="{D68803C4-E159-4360-B7BB-74205C8F782D}"/>
          </ac:spMkLst>
        </pc:spChg>
        <pc:spChg chg="add del">
          <ac:chgData name="MIhaita Nedelea" userId="5b5345fda16b3f20" providerId="LiveId" clId="{36FA4B46-7E58-4A71-83C9-B1141B3C1010}" dt="2022-10-27T21:45:38.673" v="2550" actId="26606"/>
          <ac:spMkLst>
            <pc:docMk/>
            <pc:sldMk cId="4005825189" sldId="266"/>
            <ac:spMk id="4108" creationId="{201CC55D-ED54-4C5C-95E6-10947BD1103B}"/>
          </ac:spMkLst>
        </pc:spChg>
        <pc:spChg chg="add del">
          <ac:chgData name="MIhaita Nedelea" userId="5b5345fda16b3f20" providerId="LiveId" clId="{36FA4B46-7E58-4A71-83C9-B1141B3C1010}" dt="2022-10-27T21:45:38.673" v="2550" actId="26606"/>
          <ac:spMkLst>
            <pc:docMk/>
            <pc:sldMk cId="4005825189" sldId="266"/>
            <ac:spMk id="4109" creationId="{3873B707-463F-40B0-8227-E8CC6C67EB25}"/>
          </ac:spMkLst>
        </pc:spChg>
        <pc:spChg chg="add del">
          <ac:chgData name="MIhaita Nedelea" userId="5b5345fda16b3f20" providerId="LiveId" clId="{36FA4B46-7E58-4A71-83C9-B1141B3C1010}" dt="2022-10-27T21:45:38.673" v="2550" actId="26606"/>
          <ac:spMkLst>
            <pc:docMk/>
            <pc:sldMk cId="4005825189" sldId="266"/>
            <ac:spMk id="4111" creationId="{C13237C8-E62C-4F0D-A318-BD6FB6C2D138}"/>
          </ac:spMkLst>
        </pc:spChg>
        <pc:spChg chg="add del">
          <ac:chgData name="MIhaita Nedelea" userId="5b5345fda16b3f20" providerId="LiveId" clId="{36FA4B46-7E58-4A71-83C9-B1141B3C1010}" dt="2022-10-27T21:45:38.673" v="2550" actId="26606"/>
          <ac:spMkLst>
            <pc:docMk/>
            <pc:sldMk cId="4005825189" sldId="266"/>
            <ac:spMk id="4113" creationId="{19C9EAEA-39D0-4B0E-A0EB-51E7B26740B1}"/>
          </ac:spMkLst>
        </pc:spChg>
        <pc:spChg chg="add del">
          <ac:chgData name="MIhaita Nedelea" userId="5b5345fda16b3f20" providerId="LiveId" clId="{36FA4B46-7E58-4A71-83C9-B1141B3C1010}" dt="2022-10-28T18:24:49.096" v="3132"/>
          <ac:spMkLst>
            <pc:docMk/>
            <pc:sldMk cId="4005825189" sldId="266"/>
            <ac:spMk id="4118" creationId="{117AB3D3-3C9C-4DED-809A-78734805B895}"/>
          </ac:spMkLst>
        </pc:spChg>
        <pc:spChg chg="add del">
          <ac:chgData name="MIhaita Nedelea" userId="5b5345fda16b3f20" providerId="LiveId" clId="{36FA4B46-7E58-4A71-83C9-B1141B3C1010}" dt="2022-10-28T18:24:49.096" v="3132"/>
          <ac:spMkLst>
            <pc:docMk/>
            <pc:sldMk cId="4005825189" sldId="266"/>
            <ac:spMk id="4120" creationId="{3A9A4357-BD1D-4622-A4FE-766E6AB8DE84}"/>
          </ac:spMkLst>
        </pc:spChg>
        <pc:spChg chg="add del">
          <ac:chgData name="MIhaita Nedelea" userId="5b5345fda16b3f20" providerId="LiveId" clId="{36FA4B46-7E58-4A71-83C9-B1141B3C1010}" dt="2022-10-28T18:24:49.096" v="3132"/>
          <ac:spMkLst>
            <pc:docMk/>
            <pc:sldMk cId="4005825189" sldId="266"/>
            <ac:spMk id="4122" creationId="{E659831F-0D9A-4C63-9EBB-8435B85A440F}"/>
          </ac:spMkLst>
        </pc:spChg>
        <pc:spChg chg="add del">
          <ac:chgData name="MIhaita Nedelea" userId="5b5345fda16b3f20" providerId="LiveId" clId="{36FA4B46-7E58-4A71-83C9-B1141B3C1010}" dt="2022-10-28T18:24:49.096" v="3132"/>
          <ac:spMkLst>
            <pc:docMk/>
            <pc:sldMk cId="4005825189" sldId="266"/>
            <ac:spMk id="4124" creationId="{E6995CE5-F890-4ABA-82A2-26507CE8D2A3}"/>
          </ac:spMkLst>
        </pc:spChg>
        <pc:grpChg chg="add del">
          <ac:chgData name="MIhaita Nedelea" userId="5b5345fda16b3f20" providerId="LiveId" clId="{36FA4B46-7E58-4A71-83C9-B1141B3C1010}" dt="2022-10-27T21:45:38.673" v="2550" actId="26606"/>
          <ac:grpSpMkLst>
            <pc:docMk/>
            <pc:sldMk cId="4005825189" sldId="266"/>
            <ac:grpSpMk id="4105" creationId="{1DE889C7-FAD6-4397-98E2-05D503484459}"/>
          </ac:grpSpMkLst>
        </pc:grpChg>
        <pc:picChg chg="add mod">
          <ac:chgData name="MIhaita Nedelea" userId="5b5345fda16b3f20" providerId="LiveId" clId="{36FA4B46-7E58-4A71-83C9-B1141B3C1010}" dt="2022-10-28T18:52:34.040" v="3558" actId="14100"/>
          <ac:picMkLst>
            <pc:docMk/>
            <pc:sldMk cId="4005825189" sldId="266"/>
            <ac:picMk id="4098" creationId="{677C1908-2069-06AE-9CCE-B378BBCBD3F8}"/>
          </ac:picMkLst>
        </pc:picChg>
        <pc:cxnChg chg="add del">
          <ac:chgData name="MIhaita Nedelea" userId="5b5345fda16b3f20" providerId="LiveId" clId="{36FA4B46-7E58-4A71-83C9-B1141B3C1010}" dt="2022-10-27T21:45:33.100" v="2546" actId="26606"/>
          <ac:cxnSpMkLst>
            <pc:docMk/>
            <pc:sldMk cId="4005825189" sldId="266"/>
            <ac:cxnSpMk id="4103" creationId="{A7F400EE-A8A5-48AF-B4D6-291B52C6F0B0}"/>
          </ac:cxnSpMkLst>
        </pc:cxnChg>
      </pc:sldChg>
      <pc:sldChg chg="addSp modSp new mod setBg">
        <pc:chgData name="MIhaita Nedelea" userId="5b5345fda16b3f20" providerId="LiveId" clId="{36FA4B46-7E58-4A71-83C9-B1141B3C1010}" dt="2022-10-29T13:29:08.943" v="4394" actId="20577"/>
        <pc:sldMkLst>
          <pc:docMk/>
          <pc:sldMk cId="1243508817" sldId="267"/>
        </pc:sldMkLst>
        <pc:spChg chg="mod">
          <ac:chgData name="MIhaita Nedelea" userId="5b5345fda16b3f20" providerId="LiveId" clId="{36FA4B46-7E58-4A71-83C9-B1141B3C1010}" dt="2022-10-28T18:53:46.404" v="3568" actId="113"/>
          <ac:spMkLst>
            <pc:docMk/>
            <pc:sldMk cId="1243508817" sldId="267"/>
            <ac:spMk id="2" creationId="{54CC80FF-C819-0007-D8CF-7578DFEF861F}"/>
          </ac:spMkLst>
        </pc:spChg>
        <pc:spChg chg="mod">
          <ac:chgData name="MIhaita Nedelea" userId="5b5345fda16b3f20" providerId="LiveId" clId="{36FA4B46-7E58-4A71-83C9-B1141B3C1010}" dt="2022-10-29T13:29:08.943" v="4394" actId="20577"/>
          <ac:spMkLst>
            <pc:docMk/>
            <pc:sldMk cId="1243508817" sldId="267"/>
            <ac:spMk id="3" creationId="{D3C3FC1A-5342-8F4D-C37E-7CA939AF68E8}"/>
          </ac:spMkLst>
        </pc:spChg>
        <pc:spChg chg="add">
          <ac:chgData name="MIhaita Nedelea" userId="5b5345fda16b3f20" providerId="LiveId" clId="{36FA4B46-7E58-4A71-83C9-B1141B3C1010}" dt="2022-10-28T18:38:49.759" v="3424" actId="26606"/>
          <ac:spMkLst>
            <pc:docMk/>
            <pc:sldMk cId="1243508817" sldId="267"/>
            <ac:spMk id="8" creationId="{5118BA95-03E7-41B7-B442-0AF8C0A7FF68}"/>
          </ac:spMkLst>
        </pc:spChg>
        <pc:spChg chg="add">
          <ac:chgData name="MIhaita Nedelea" userId="5b5345fda16b3f20" providerId="LiveId" clId="{36FA4B46-7E58-4A71-83C9-B1141B3C1010}" dt="2022-10-28T18:38:49.759" v="3424" actId="26606"/>
          <ac:spMkLst>
            <pc:docMk/>
            <pc:sldMk cId="1243508817" sldId="267"/>
            <ac:spMk id="14" creationId="{AD9B3EAD-A2B3-42C4-927C-3455E3E69EE6}"/>
          </ac:spMkLst>
        </pc:spChg>
        <pc:grpChg chg="add">
          <ac:chgData name="MIhaita Nedelea" userId="5b5345fda16b3f20" providerId="LiveId" clId="{36FA4B46-7E58-4A71-83C9-B1141B3C1010}" dt="2022-10-28T18:38:49.759" v="3424" actId="26606"/>
          <ac:grpSpMkLst>
            <pc:docMk/>
            <pc:sldMk cId="1243508817" sldId="267"/>
            <ac:grpSpMk id="10" creationId="{E799C3D5-7D55-4046-808C-F290F456D6EF}"/>
          </ac:grpSpMkLst>
        </pc:grpChg>
      </pc:sldChg>
      <pc:sldChg chg="addSp modSp new mod setBg">
        <pc:chgData name="MIhaita Nedelea" userId="5b5345fda16b3f20" providerId="LiveId" clId="{36FA4B46-7E58-4A71-83C9-B1141B3C1010}" dt="2022-10-28T18:54:39.022" v="3581" actId="123"/>
        <pc:sldMkLst>
          <pc:docMk/>
          <pc:sldMk cId="3921600797" sldId="268"/>
        </pc:sldMkLst>
        <pc:spChg chg="mod">
          <ac:chgData name="MIhaita Nedelea" userId="5b5345fda16b3f20" providerId="LiveId" clId="{36FA4B46-7E58-4A71-83C9-B1141B3C1010}" dt="2022-10-28T18:54:26.302" v="3578" actId="113"/>
          <ac:spMkLst>
            <pc:docMk/>
            <pc:sldMk cId="3921600797" sldId="268"/>
            <ac:spMk id="2" creationId="{08FB2D0F-DE1C-747A-8702-4155D117FFD1}"/>
          </ac:spMkLst>
        </pc:spChg>
        <pc:spChg chg="mod">
          <ac:chgData name="MIhaita Nedelea" userId="5b5345fda16b3f20" providerId="LiveId" clId="{36FA4B46-7E58-4A71-83C9-B1141B3C1010}" dt="2022-10-28T18:54:39.022" v="3581" actId="123"/>
          <ac:spMkLst>
            <pc:docMk/>
            <pc:sldMk cId="3921600797" sldId="268"/>
            <ac:spMk id="3" creationId="{87F12787-657F-5ABA-2BEE-EC697C9BCBF4}"/>
          </ac:spMkLst>
        </pc:spChg>
        <pc:spChg chg="add">
          <ac:chgData name="MIhaita Nedelea" userId="5b5345fda16b3f20" providerId="LiveId" clId="{36FA4B46-7E58-4A71-83C9-B1141B3C1010}" dt="2022-10-28T18:40:22.869" v="3442" actId="26606"/>
          <ac:spMkLst>
            <pc:docMk/>
            <pc:sldMk cId="3921600797" sldId="268"/>
            <ac:spMk id="8" creationId="{5118BA95-03E7-41B7-B442-0AF8C0A7FF68}"/>
          </ac:spMkLst>
        </pc:spChg>
        <pc:spChg chg="add">
          <ac:chgData name="MIhaita Nedelea" userId="5b5345fda16b3f20" providerId="LiveId" clId="{36FA4B46-7E58-4A71-83C9-B1141B3C1010}" dt="2022-10-28T18:40:22.869" v="3442" actId="26606"/>
          <ac:spMkLst>
            <pc:docMk/>
            <pc:sldMk cId="3921600797" sldId="268"/>
            <ac:spMk id="14" creationId="{AD9B3EAD-A2B3-42C4-927C-3455E3E69EE6}"/>
          </ac:spMkLst>
        </pc:spChg>
        <pc:grpChg chg="add">
          <ac:chgData name="MIhaita Nedelea" userId="5b5345fda16b3f20" providerId="LiveId" clId="{36FA4B46-7E58-4A71-83C9-B1141B3C1010}" dt="2022-10-28T18:40:22.869" v="3442" actId="26606"/>
          <ac:grpSpMkLst>
            <pc:docMk/>
            <pc:sldMk cId="3921600797" sldId="268"/>
            <ac:grpSpMk id="10" creationId="{E799C3D5-7D55-4046-808C-F290F456D6EF}"/>
          </ac:grpSpMkLst>
        </pc:grpChg>
      </pc:sldChg>
      <pc:sldChg chg="addSp modSp new mod setBg">
        <pc:chgData name="MIhaita Nedelea" userId="5b5345fda16b3f20" providerId="LiveId" clId="{36FA4B46-7E58-4A71-83C9-B1141B3C1010}" dt="2022-10-29T13:12:26.054" v="4322" actId="113"/>
        <pc:sldMkLst>
          <pc:docMk/>
          <pc:sldMk cId="3554967910" sldId="269"/>
        </pc:sldMkLst>
        <pc:spChg chg="mod">
          <ac:chgData name="MIhaita Nedelea" userId="5b5345fda16b3f20" providerId="LiveId" clId="{36FA4B46-7E58-4A71-83C9-B1141B3C1010}" dt="2022-10-29T12:16:33.376" v="3919" actId="122"/>
          <ac:spMkLst>
            <pc:docMk/>
            <pc:sldMk cId="3554967910" sldId="269"/>
            <ac:spMk id="2" creationId="{CBFFA262-8A21-76FD-54D9-F829E33BCCEC}"/>
          </ac:spMkLst>
        </pc:spChg>
        <pc:spChg chg="mod">
          <ac:chgData name="MIhaita Nedelea" userId="5b5345fda16b3f20" providerId="LiveId" clId="{36FA4B46-7E58-4A71-83C9-B1141B3C1010}" dt="2022-10-29T12:16:15.127" v="3914" actId="255"/>
          <ac:spMkLst>
            <pc:docMk/>
            <pc:sldMk cId="3554967910" sldId="269"/>
            <ac:spMk id="3" creationId="{B22BD3E4-9D9F-0F0B-6868-44DA260D1699}"/>
          </ac:spMkLst>
        </pc:spChg>
        <pc:spChg chg="add">
          <ac:chgData name="MIhaita Nedelea" userId="5b5345fda16b3f20" providerId="LiveId" clId="{36FA4B46-7E58-4A71-83C9-B1141B3C1010}" dt="2022-10-29T12:14:37.585" v="3895" actId="26606"/>
          <ac:spMkLst>
            <pc:docMk/>
            <pc:sldMk cId="3554967910" sldId="269"/>
            <ac:spMk id="9" creationId="{CAC6F186-990E-4A9E-9C75-88580953E2D2}"/>
          </ac:spMkLst>
        </pc:spChg>
        <pc:graphicFrameChg chg="add mod modGraphic">
          <ac:chgData name="MIhaita Nedelea" userId="5b5345fda16b3f20" providerId="LiveId" clId="{36FA4B46-7E58-4A71-83C9-B1141B3C1010}" dt="2022-10-29T13:12:26.054" v="4322" actId="113"/>
          <ac:graphicFrameMkLst>
            <pc:docMk/>
            <pc:sldMk cId="3554967910" sldId="269"/>
            <ac:graphicFrameMk id="4" creationId="{EF48DDEB-58F4-B4C4-CAB3-959DADFE8EA3}"/>
          </ac:graphicFrameMkLst>
        </pc:graphicFrameChg>
      </pc:sldChg>
      <pc:sldChg chg="addSp delSp modSp new mod">
        <pc:chgData name="MIhaita Nedelea" userId="5b5345fda16b3f20" providerId="LiveId" clId="{36FA4B46-7E58-4A71-83C9-B1141B3C1010}" dt="2022-10-29T13:12:58.424" v="4323" actId="113"/>
        <pc:sldMkLst>
          <pc:docMk/>
          <pc:sldMk cId="789650883" sldId="270"/>
        </pc:sldMkLst>
        <pc:spChg chg="mod">
          <ac:chgData name="MIhaita Nedelea" userId="5b5345fda16b3f20" providerId="LiveId" clId="{36FA4B46-7E58-4A71-83C9-B1141B3C1010}" dt="2022-10-29T13:12:58.424" v="4323" actId="113"/>
          <ac:spMkLst>
            <pc:docMk/>
            <pc:sldMk cId="789650883" sldId="270"/>
            <ac:spMk id="2" creationId="{69A7DDAA-57B0-A780-236C-B8F0BF3AF123}"/>
          </ac:spMkLst>
        </pc:spChg>
        <pc:spChg chg="del mod">
          <ac:chgData name="MIhaita Nedelea" userId="5b5345fda16b3f20" providerId="LiveId" clId="{36FA4B46-7E58-4A71-83C9-B1141B3C1010}" dt="2022-10-29T12:57:38.881" v="4266"/>
          <ac:spMkLst>
            <pc:docMk/>
            <pc:sldMk cId="789650883" sldId="270"/>
            <ac:spMk id="3" creationId="{C14623BC-D84F-3FBA-5863-7641B8BBD651}"/>
          </ac:spMkLst>
        </pc:spChg>
        <pc:spChg chg="add mod">
          <ac:chgData name="MIhaita Nedelea" userId="5b5345fda16b3f20" providerId="LiveId" clId="{36FA4B46-7E58-4A71-83C9-B1141B3C1010}" dt="2022-10-29T13:07:57.097" v="4319" actId="20577"/>
          <ac:spMkLst>
            <pc:docMk/>
            <pc:sldMk cId="789650883" sldId="270"/>
            <ac:spMk id="4" creationId="{98330C14-732C-76D2-9410-DA288F52032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90376A-EA41-4BF1-B585-F83922D697B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553021F-07D6-410E-A802-A8C855C3A92E}">
      <dgm:prSet custT="1"/>
      <dgm:spPr/>
      <dgm:t>
        <a:bodyPr/>
        <a:lstStyle/>
        <a:p>
          <a:pPr algn="just"/>
          <a:r>
            <a:rPr lang="en-GB" sz="1800" dirty="0">
              <a:latin typeface="Arial" panose="020B0604020202020204" pitchFamily="34" charset="0"/>
              <a:cs typeface="Arial" panose="020B0604020202020204" pitchFamily="34" charset="0"/>
            </a:rPr>
            <a:t>After suffering a financial setback at the beginning of the pandemic, the menswear brand, known for its office clothing, has exclusively functioned online since 2020.</a:t>
          </a:r>
          <a:endParaRPr lang="en-US" sz="1800" dirty="0">
            <a:latin typeface="Arial" panose="020B0604020202020204" pitchFamily="34" charset="0"/>
            <a:cs typeface="Arial" panose="020B0604020202020204" pitchFamily="34" charset="0"/>
          </a:endParaRPr>
        </a:p>
      </dgm:t>
    </dgm:pt>
    <dgm:pt modelId="{F7D7194B-24F6-4EE8-9B4E-EB966778AB0E}" type="parTrans" cxnId="{3EABDF70-F0AB-4E9E-ADE1-EF2C1BB83EB0}">
      <dgm:prSet/>
      <dgm:spPr/>
      <dgm:t>
        <a:bodyPr/>
        <a:lstStyle/>
        <a:p>
          <a:endParaRPr lang="en-US"/>
        </a:p>
      </dgm:t>
    </dgm:pt>
    <dgm:pt modelId="{BA75AC22-EE77-4E08-8B4F-E95156FBEF4A}" type="sibTrans" cxnId="{3EABDF70-F0AB-4E9E-ADE1-EF2C1BB83EB0}">
      <dgm:prSet/>
      <dgm:spPr/>
      <dgm:t>
        <a:bodyPr/>
        <a:lstStyle/>
        <a:p>
          <a:endParaRPr lang="en-US"/>
        </a:p>
      </dgm:t>
    </dgm:pt>
    <dgm:pt modelId="{192E7B35-58CB-4C23-A43D-9C681CCB9BDA}">
      <dgm:prSet custT="1"/>
      <dgm:spPr/>
      <dgm:t>
        <a:bodyPr/>
        <a:lstStyle/>
        <a:p>
          <a:pPr algn="just"/>
          <a:r>
            <a:rPr lang="en-GB" sz="1800" dirty="0">
              <a:latin typeface="Arial" panose="020B0604020202020204" pitchFamily="34" charset="0"/>
              <a:cs typeface="Arial" panose="020B0604020202020204" pitchFamily="34" charset="0"/>
            </a:rPr>
            <a:t>Over 600 staff lost their jobs as a result of the administration in June of that year, which led to the closure of all 150 high street stores.</a:t>
          </a:r>
          <a:endParaRPr lang="en-US" sz="1800" dirty="0">
            <a:latin typeface="Arial" panose="020B0604020202020204" pitchFamily="34" charset="0"/>
            <a:cs typeface="Arial" panose="020B0604020202020204" pitchFamily="34" charset="0"/>
          </a:endParaRPr>
        </a:p>
      </dgm:t>
    </dgm:pt>
    <dgm:pt modelId="{D56BBE0A-FF70-46B0-959B-4313A70B70DF}" type="parTrans" cxnId="{550D7F0B-8ABF-4EC2-B2A8-9238160BF7CC}">
      <dgm:prSet/>
      <dgm:spPr/>
      <dgm:t>
        <a:bodyPr/>
        <a:lstStyle/>
        <a:p>
          <a:endParaRPr lang="en-US"/>
        </a:p>
      </dgm:t>
    </dgm:pt>
    <dgm:pt modelId="{03C90B0A-321C-40C0-A073-1F619BC8806D}" type="sibTrans" cxnId="{550D7F0B-8ABF-4EC2-B2A8-9238160BF7CC}">
      <dgm:prSet/>
      <dgm:spPr/>
      <dgm:t>
        <a:bodyPr/>
        <a:lstStyle/>
        <a:p>
          <a:endParaRPr lang="en-US"/>
        </a:p>
      </dgm:t>
    </dgm:pt>
    <dgm:pt modelId="{3AE6934F-1878-4E09-B265-445A0E589E44}">
      <dgm:prSet custT="1"/>
      <dgm:spPr/>
      <dgm:t>
        <a:bodyPr/>
        <a:lstStyle/>
        <a:p>
          <a:pPr algn="just"/>
          <a:r>
            <a:rPr lang="en-GB" sz="1800" dirty="0">
              <a:latin typeface="Arial" panose="020B0604020202020204" pitchFamily="34" charset="0"/>
              <a:cs typeface="Arial" panose="020B0604020202020204" pitchFamily="34" charset="0"/>
            </a:rPr>
            <a:t>It was saved by Torque Brands, a division of the US-based private equity giant called Stonebridge, which at the moment has 50 employees whose jobs are at risk.</a:t>
          </a:r>
          <a:endParaRPr lang="en-US" sz="1800" dirty="0">
            <a:latin typeface="Arial" panose="020B0604020202020204" pitchFamily="34" charset="0"/>
            <a:cs typeface="Arial" panose="020B0604020202020204" pitchFamily="34" charset="0"/>
          </a:endParaRPr>
        </a:p>
      </dgm:t>
    </dgm:pt>
    <dgm:pt modelId="{D2F72136-1431-4710-8144-95CFFDE08D69}" type="parTrans" cxnId="{222EC20D-3DC2-4390-B6BC-5711C40A5FED}">
      <dgm:prSet/>
      <dgm:spPr/>
      <dgm:t>
        <a:bodyPr/>
        <a:lstStyle/>
        <a:p>
          <a:endParaRPr lang="en-US"/>
        </a:p>
      </dgm:t>
    </dgm:pt>
    <dgm:pt modelId="{AD9E77B8-8661-46C4-A020-8F0A43936D32}" type="sibTrans" cxnId="{222EC20D-3DC2-4390-B6BC-5711C40A5FED}">
      <dgm:prSet/>
      <dgm:spPr/>
      <dgm:t>
        <a:bodyPr/>
        <a:lstStyle/>
        <a:p>
          <a:endParaRPr lang="en-US"/>
        </a:p>
      </dgm:t>
    </dgm:pt>
    <dgm:pt modelId="{8089ABA2-23DB-4774-BC84-1F93413DA29F}" type="pres">
      <dgm:prSet presAssocID="{9A90376A-EA41-4BF1-B585-F83922D697B3}" presName="hierChild1" presStyleCnt="0">
        <dgm:presLayoutVars>
          <dgm:chPref val="1"/>
          <dgm:dir/>
          <dgm:animOne val="branch"/>
          <dgm:animLvl val="lvl"/>
          <dgm:resizeHandles/>
        </dgm:presLayoutVars>
      </dgm:prSet>
      <dgm:spPr/>
    </dgm:pt>
    <dgm:pt modelId="{9CC0C530-BEEA-4A3D-9D40-D4FF0DF773D0}" type="pres">
      <dgm:prSet presAssocID="{6553021F-07D6-410E-A802-A8C855C3A92E}" presName="hierRoot1" presStyleCnt="0"/>
      <dgm:spPr/>
    </dgm:pt>
    <dgm:pt modelId="{477D8EA1-6726-418D-BE6B-8407A7339822}" type="pres">
      <dgm:prSet presAssocID="{6553021F-07D6-410E-A802-A8C855C3A92E}" presName="composite" presStyleCnt="0"/>
      <dgm:spPr/>
    </dgm:pt>
    <dgm:pt modelId="{B7F092AB-6B78-4261-A122-B378378581A4}" type="pres">
      <dgm:prSet presAssocID="{6553021F-07D6-410E-A802-A8C855C3A92E}" presName="background" presStyleLbl="node0" presStyleIdx="0" presStyleCnt="3"/>
      <dgm:spPr/>
    </dgm:pt>
    <dgm:pt modelId="{83F592CF-86AC-43A9-855F-D5199634394F}" type="pres">
      <dgm:prSet presAssocID="{6553021F-07D6-410E-A802-A8C855C3A92E}" presName="text" presStyleLbl="fgAcc0" presStyleIdx="0" presStyleCnt="3">
        <dgm:presLayoutVars>
          <dgm:chPref val="3"/>
        </dgm:presLayoutVars>
      </dgm:prSet>
      <dgm:spPr/>
    </dgm:pt>
    <dgm:pt modelId="{8A9F88FC-B548-4B18-B31E-1F13A9C1443C}" type="pres">
      <dgm:prSet presAssocID="{6553021F-07D6-410E-A802-A8C855C3A92E}" presName="hierChild2" presStyleCnt="0"/>
      <dgm:spPr/>
    </dgm:pt>
    <dgm:pt modelId="{DA0427BE-811F-4E85-B59E-677DFD608D8E}" type="pres">
      <dgm:prSet presAssocID="{192E7B35-58CB-4C23-A43D-9C681CCB9BDA}" presName="hierRoot1" presStyleCnt="0"/>
      <dgm:spPr/>
    </dgm:pt>
    <dgm:pt modelId="{DAE75A6C-2A2C-4301-A540-1C235D626F67}" type="pres">
      <dgm:prSet presAssocID="{192E7B35-58CB-4C23-A43D-9C681CCB9BDA}" presName="composite" presStyleCnt="0"/>
      <dgm:spPr/>
    </dgm:pt>
    <dgm:pt modelId="{61CBF403-0672-4894-B250-7CE879910565}" type="pres">
      <dgm:prSet presAssocID="{192E7B35-58CB-4C23-A43D-9C681CCB9BDA}" presName="background" presStyleLbl="node0" presStyleIdx="1" presStyleCnt="3"/>
      <dgm:spPr/>
    </dgm:pt>
    <dgm:pt modelId="{255BD899-A6E2-4E84-AF0D-7C28A3652F67}" type="pres">
      <dgm:prSet presAssocID="{192E7B35-58CB-4C23-A43D-9C681CCB9BDA}" presName="text" presStyleLbl="fgAcc0" presStyleIdx="1" presStyleCnt="3">
        <dgm:presLayoutVars>
          <dgm:chPref val="3"/>
        </dgm:presLayoutVars>
      </dgm:prSet>
      <dgm:spPr/>
    </dgm:pt>
    <dgm:pt modelId="{B91DF749-0DEF-4B6E-A4F7-1C57C641298B}" type="pres">
      <dgm:prSet presAssocID="{192E7B35-58CB-4C23-A43D-9C681CCB9BDA}" presName="hierChild2" presStyleCnt="0"/>
      <dgm:spPr/>
    </dgm:pt>
    <dgm:pt modelId="{C7A4665A-426F-4891-BB25-2E831851FEA6}" type="pres">
      <dgm:prSet presAssocID="{3AE6934F-1878-4E09-B265-445A0E589E44}" presName="hierRoot1" presStyleCnt="0"/>
      <dgm:spPr/>
    </dgm:pt>
    <dgm:pt modelId="{F7A8F373-AB5F-48D3-948C-584C7CFF0E33}" type="pres">
      <dgm:prSet presAssocID="{3AE6934F-1878-4E09-B265-445A0E589E44}" presName="composite" presStyleCnt="0"/>
      <dgm:spPr/>
    </dgm:pt>
    <dgm:pt modelId="{5CED164C-1BC0-4A9C-874F-A34F942C8844}" type="pres">
      <dgm:prSet presAssocID="{3AE6934F-1878-4E09-B265-445A0E589E44}" presName="background" presStyleLbl="node0" presStyleIdx="2" presStyleCnt="3"/>
      <dgm:spPr/>
    </dgm:pt>
    <dgm:pt modelId="{CE63FEE6-486E-4BFA-8BD5-F14006A90E09}" type="pres">
      <dgm:prSet presAssocID="{3AE6934F-1878-4E09-B265-445A0E589E44}" presName="text" presStyleLbl="fgAcc0" presStyleIdx="2" presStyleCnt="3">
        <dgm:presLayoutVars>
          <dgm:chPref val="3"/>
        </dgm:presLayoutVars>
      </dgm:prSet>
      <dgm:spPr/>
    </dgm:pt>
    <dgm:pt modelId="{4571E134-CD17-42A0-814F-E375BFFC1E9D}" type="pres">
      <dgm:prSet presAssocID="{3AE6934F-1878-4E09-B265-445A0E589E44}" presName="hierChild2" presStyleCnt="0"/>
      <dgm:spPr/>
    </dgm:pt>
  </dgm:ptLst>
  <dgm:cxnLst>
    <dgm:cxn modelId="{550D7F0B-8ABF-4EC2-B2A8-9238160BF7CC}" srcId="{9A90376A-EA41-4BF1-B585-F83922D697B3}" destId="{192E7B35-58CB-4C23-A43D-9C681CCB9BDA}" srcOrd="1" destOrd="0" parTransId="{D56BBE0A-FF70-46B0-959B-4313A70B70DF}" sibTransId="{03C90B0A-321C-40C0-A073-1F619BC8806D}"/>
    <dgm:cxn modelId="{222EC20D-3DC2-4390-B6BC-5711C40A5FED}" srcId="{9A90376A-EA41-4BF1-B585-F83922D697B3}" destId="{3AE6934F-1878-4E09-B265-445A0E589E44}" srcOrd="2" destOrd="0" parTransId="{D2F72136-1431-4710-8144-95CFFDE08D69}" sibTransId="{AD9E77B8-8661-46C4-A020-8F0A43936D32}"/>
    <dgm:cxn modelId="{EFBA5C3A-BD5D-48DF-98EA-FA36361BC9FF}" type="presOf" srcId="{3AE6934F-1878-4E09-B265-445A0E589E44}" destId="{CE63FEE6-486E-4BFA-8BD5-F14006A90E09}" srcOrd="0" destOrd="0" presId="urn:microsoft.com/office/officeart/2005/8/layout/hierarchy1"/>
    <dgm:cxn modelId="{3EABDF70-F0AB-4E9E-ADE1-EF2C1BB83EB0}" srcId="{9A90376A-EA41-4BF1-B585-F83922D697B3}" destId="{6553021F-07D6-410E-A802-A8C855C3A92E}" srcOrd="0" destOrd="0" parTransId="{F7D7194B-24F6-4EE8-9B4E-EB966778AB0E}" sibTransId="{BA75AC22-EE77-4E08-8B4F-E95156FBEF4A}"/>
    <dgm:cxn modelId="{DCD99DAE-C1B5-490A-A8F5-86F328B1B81E}" type="presOf" srcId="{6553021F-07D6-410E-A802-A8C855C3A92E}" destId="{83F592CF-86AC-43A9-855F-D5199634394F}" srcOrd="0" destOrd="0" presId="urn:microsoft.com/office/officeart/2005/8/layout/hierarchy1"/>
    <dgm:cxn modelId="{602E8ED2-3D23-490D-B374-58447A26A84C}" type="presOf" srcId="{9A90376A-EA41-4BF1-B585-F83922D697B3}" destId="{8089ABA2-23DB-4774-BC84-1F93413DA29F}" srcOrd="0" destOrd="0" presId="urn:microsoft.com/office/officeart/2005/8/layout/hierarchy1"/>
    <dgm:cxn modelId="{F438ACF3-4D98-456C-ABD3-FF7E103FDCAD}" type="presOf" srcId="{192E7B35-58CB-4C23-A43D-9C681CCB9BDA}" destId="{255BD899-A6E2-4E84-AF0D-7C28A3652F67}" srcOrd="0" destOrd="0" presId="urn:microsoft.com/office/officeart/2005/8/layout/hierarchy1"/>
    <dgm:cxn modelId="{F12D38FF-F854-4A7D-9671-F68D2488577C}" type="presParOf" srcId="{8089ABA2-23DB-4774-BC84-1F93413DA29F}" destId="{9CC0C530-BEEA-4A3D-9D40-D4FF0DF773D0}" srcOrd="0" destOrd="0" presId="urn:microsoft.com/office/officeart/2005/8/layout/hierarchy1"/>
    <dgm:cxn modelId="{8467BD21-7E15-4F14-BB52-C289BB4CFC1B}" type="presParOf" srcId="{9CC0C530-BEEA-4A3D-9D40-D4FF0DF773D0}" destId="{477D8EA1-6726-418D-BE6B-8407A7339822}" srcOrd="0" destOrd="0" presId="urn:microsoft.com/office/officeart/2005/8/layout/hierarchy1"/>
    <dgm:cxn modelId="{C7557D74-F695-4DDA-9715-A1F86D2F26FB}" type="presParOf" srcId="{477D8EA1-6726-418D-BE6B-8407A7339822}" destId="{B7F092AB-6B78-4261-A122-B378378581A4}" srcOrd="0" destOrd="0" presId="urn:microsoft.com/office/officeart/2005/8/layout/hierarchy1"/>
    <dgm:cxn modelId="{17CC70E1-B2F7-4042-B99C-5B2F36DFFD9D}" type="presParOf" srcId="{477D8EA1-6726-418D-BE6B-8407A7339822}" destId="{83F592CF-86AC-43A9-855F-D5199634394F}" srcOrd="1" destOrd="0" presId="urn:microsoft.com/office/officeart/2005/8/layout/hierarchy1"/>
    <dgm:cxn modelId="{9AB5666C-863B-4517-AD9E-927CCFC621E9}" type="presParOf" srcId="{9CC0C530-BEEA-4A3D-9D40-D4FF0DF773D0}" destId="{8A9F88FC-B548-4B18-B31E-1F13A9C1443C}" srcOrd="1" destOrd="0" presId="urn:microsoft.com/office/officeart/2005/8/layout/hierarchy1"/>
    <dgm:cxn modelId="{F591AD6E-B28E-464B-B0B1-77A87A193854}" type="presParOf" srcId="{8089ABA2-23DB-4774-BC84-1F93413DA29F}" destId="{DA0427BE-811F-4E85-B59E-677DFD608D8E}" srcOrd="1" destOrd="0" presId="urn:microsoft.com/office/officeart/2005/8/layout/hierarchy1"/>
    <dgm:cxn modelId="{54494487-1E3D-4E9B-8B60-740C2CF00C38}" type="presParOf" srcId="{DA0427BE-811F-4E85-B59E-677DFD608D8E}" destId="{DAE75A6C-2A2C-4301-A540-1C235D626F67}" srcOrd="0" destOrd="0" presId="urn:microsoft.com/office/officeart/2005/8/layout/hierarchy1"/>
    <dgm:cxn modelId="{07BE46C3-1DB7-4EED-856F-1A0006BD34DB}" type="presParOf" srcId="{DAE75A6C-2A2C-4301-A540-1C235D626F67}" destId="{61CBF403-0672-4894-B250-7CE879910565}" srcOrd="0" destOrd="0" presId="urn:microsoft.com/office/officeart/2005/8/layout/hierarchy1"/>
    <dgm:cxn modelId="{9C708B64-9D37-49AD-9CD8-BAD20FCCB59C}" type="presParOf" srcId="{DAE75A6C-2A2C-4301-A540-1C235D626F67}" destId="{255BD899-A6E2-4E84-AF0D-7C28A3652F67}" srcOrd="1" destOrd="0" presId="urn:microsoft.com/office/officeart/2005/8/layout/hierarchy1"/>
    <dgm:cxn modelId="{D9253A5A-4277-4211-8EA3-1EC4E7C28903}" type="presParOf" srcId="{DA0427BE-811F-4E85-B59E-677DFD608D8E}" destId="{B91DF749-0DEF-4B6E-A4F7-1C57C641298B}" srcOrd="1" destOrd="0" presId="urn:microsoft.com/office/officeart/2005/8/layout/hierarchy1"/>
    <dgm:cxn modelId="{8B33A91F-2807-4CEE-8AF8-E68CC5E90DA2}" type="presParOf" srcId="{8089ABA2-23DB-4774-BC84-1F93413DA29F}" destId="{C7A4665A-426F-4891-BB25-2E831851FEA6}" srcOrd="2" destOrd="0" presId="urn:microsoft.com/office/officeart/2005/8/layout/hierarchy1"/>
    <dgm:cxn modelId="{DFB3E06F-8DF2-46C8-B2BD-A3808D7ABA81}" type="presParOf" srcId="{C7A4665A-426F-4891-BB25-2E831851FEA6}" destId="{F7A8F373-AB5F-48D3-948C-584C7CFF0E33}" srcOrd="0" destOrd="0" presId="urn:microsoft.com/office/officeart/2005/8/layout/hierarchy1"/>
    <dgm:cxn modelId="{26BBBA89-4DCF-45D5-80BB-5878934A0AC0}" type="presParOf" srcId="{F7A8F373-AB5F-48D3-948C-584C7CFF0E33}" destId="{5CED164C-1BC0-4A9C-874F-A34F942C8844}" srcOrd="0" destOrd="0" presId="urn:microsoft.com/office/officeart/2005/8/layout/hierarchy1"/>
    <dgm:cxn modelId="{A463E0D8-81CD-4529-BC1F-8AACC4ABF396}" type="presParOf" srcId="{F7A8F373-AB5F-48D3-948C-584C7CFF0E33}" destId="{CE63FEE6-486E-4BFA-8BD5-F14006A90E09}" srcOrd="1" destOrd="0" presId="urn:microsoft.com/office/officeart/2005/8/layout/hierarchy1"/>
    <dgm:cxn modelId="{EEFE6AD6-DAA1-488E-AFC8-F1F459699D48}" type="presParOf" srcId="{C7A4665A-426F-4891-BB25-2E831851FEA6}" destId="{4571E134-CD17-42A0-814F-E375BFFC1E9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88A123-90AE-41C6-B483-0FEACF6E6424}"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09BA43C3-5971-415A-B4A2-A139E480C56F}">
      <dgm:prSet custT="1"/>
      <dgm:spPr/>
      <dgm:t>
        <a:bodyPr/>
        <a:lstStyle/>
        <a:p>
          <a:pPr algn="ctr"/>
          <a:r>
            <a:rPr lang="en-GB" sz="2400" dirty="0">
              <a:latin typeface="Arial" panose="020B0604020202020204" pitchFamily="34" charset="0"/>
              <a:cs typeface="Arial" panose="020B0604020202020204" pitchFamily="34" charset="0"/>
            </a:rPr>
            <a:t>The impact on this well-known British brand has been enormous despite significant reorganisation at the beginning of the pandemic that saw it switch to an online model.</a:t>
          </a:r>
          <a:endParaRPr lang="en-US" sz="2400" dirty="0">
            <a:latin typeface="Arial" panose="020B0604020202020204" pitchFamily="34" charset="0"/>
            <a:cs typeface="Arial" panose="020B0604020202020204" pitchFamily="34" charset="0"/>
          </a:endParaRPr>
        </a:p>
      </dgm:t>
    </dgm:pt>
    <dgm:pt modelId="{9A12C4A2-637A-423B-9AF2-606F36CDF623}" type="parTrans" cxnId="{DDF9A0B8-841F-444A-A047-02CAD8AF0FF9}">
      <dgm:prSet/>
      <dgm:spPr/>
      <dgm:t>
        <a:bodyPr/>
        <a:lstStyle/>
        <a:p>
          <a:endParaRPr lang="en-US"/>
        </a:p>
      </dgm:t>
    </dgm:pt>
    <dgm:pt modelId="{16814FC4-6452-4D40-84DA-BBAF88E8AF5D}" type="sibTrans" cxnId="{DDF9A0B8-841F-444A-A047-02CAD8AF0FF9}">
      <dgm:prSet/>
      <dgm:spPr/>
      <dgm:t>
        <a:bodyPr/>
        <a:lstStyle/>
        <a:p>
          <a:endParaRPr lang="en-US"/>
        </a:p>
      </dgm:t>
    </dgm:pt>
    <dgm:pt modelId="{371F7524-5703-415C-B038-C25153F007D0}">
      <dgm:prSet custT="1"/>
      <dgm:spPr/>
      <dgm:t>
        <a:bodyPr/>
        <a:lstStyle/>
        <a:p>
          <a:r>
            <a:rPr lang="en-GB" sz="2400" b="0" i="0" dirty="0">
              <a:latin typeface="Arial" panose="020B0604020202020204" pitchFamily="34" charset="0"/>
              <a:cs typeface="Arial" panose="020B0604020202020204" pitchFamily="34" charset="0"/>
            </a:rPr>
            <a:t>At TM Lewin 600 jobs have been lost as a result of the company's slide into administration.</a:t>
          </a:r>
          <a:endParaRPr lang="en-US" sz="2400" dirty="0">
            <a:latin typeface="Arial" panose="020B0604020202020204" pitchFamily="34" charset="0"/>
            <a:cs typeface="Arial" panose="020B0604020202020204" pitchFamily="34" charset="0"/>
          </a:endParaRPr>
        </a:p>
      </dgm:t>
    </dgm:pt>
    <dgm:pt modelId="{F52F5533-F21E-4A95-A699-3CC6DE429C6B}" type="parTrans" cxnId="{4D8A85A0-83C7-4B9D-BC61-98CA9EA6FF52}">
      <dgm:prSet/>
      <dgm:spPr/>
      <dgm:t>
        <a:bodyPr/>
        <a:lstStyle/>
        <a:p>
          <a:endParaRPr lang="en-US"/>
        </a:p>
      </dgm:t>
    </dgm:pt>
    <dgm:pt modelId="{58255C32-8F98-45BB-9ADB-8592BF960280}" type="sibTrans" cxnId="{4D8A85A0-83C7-4B9D-BC61-98CA9EA6FF52}">
      <dgm:prSet/>
      <dgm:spPr/>
      <dgm:t>
        <a:bodyPr/>
        <a:lstStyle/>
        <a:p>
          <a:endParaRPr lang="en-US"/>
        </a:p>
      </dgm:t>
    </dgm:pt>
    <dgm:pt modelId="{BCB96AB0-4150-45F6-9103-4F09A8915C52}" type="pres">
      <dgm:prSet presAssocID="{B688A123-90AE-41C6-B483-0FEACF6E6424}" presName="Name0" presStyleCnt="0">
        <dgm:presLayoutVars>
          <dgm:dir/>
          <dgm:animLvl val="lvl"/>
          <dgm:resizeHandles val="exact"/>
        </dgm:presLayoutVars>
      </dgm:prSet>
      <dgm:spPr/>
    </dgm:pt>
    <dgm:pt modelId="{A47DA307-424E-4C70-A1D1-33BD879C5461}" type="pres">
      <dgm:prSet presAssocID="{371F7524-5703-415C-B038-C25153F007D0}" presName="boxAndChildren" presStyleCnt="0"/>
      <dgm:spPr/>
    </dgm:pt>
    <dgm:pt modelId="{F2B1BABA-8597-42B5-BF97-184D7408F834}" type="pres">
      <dgm:prSet presAssocID="{371F7524-5703-415C-B038-C25153F007D0}" presName="parentTextBox" presStyleLbl="node1" presStyleIdx="0" presStyleCnt="2"/>
      <dgm:spPr/>
    </dgm:pt>
    <dgm:pt modelId="{2242615D-1502-4BC3-9EBC-B8F3F077DA0E}" type="pres">
      <dgm:prSet presAssocID="{16814FC4-6452-4D40-84DA-BBAF88E8AF5D}" presName="sp" presStyleCnt="0"/>
      <dgm:spPr/>
    </dgm:pt>
    <dgm:pt modelId="{BD6EB1A3-2C55-4D80-BCBB-CABAD80C26CA}" type="pres">
      <dgm:prSet presAssocID="{09BA43C3-5971-415A-B4A2-A139E480C56F}" presName="arrowAndChildren" presStyleCnt="0"/>
      <dgm:spPr/>
    </dgm:pt>
    <dgm:pt modelId="{0F96B67F-006D-4261-9761-9DD5CA73ECB8}" type="pres">
      <dgm:prSet presAssocID="{09BA43C3-5971-415A-B4A2-A139E480C56F}" presName="parentTextArrow" presStyleLbl="node1" presStyleIdx="1" presStyleCnt="2"/>
      <dgm:spPr/>
    </dgm:pt>
  </dgm:ptLst>
  <dgm:cxnLst>
    <dgm:cxn modelId="{9F0B9663-1C6C-43DC-A46B-852F5054BBAE}" type="presOf" srcId="{B688A123-90AE-41C6-B483-0FEACF6E6424}" destId="{BCB96AB0-4150-45F6-9103-4F09A8915C52}" srcOrd="0" destOrd="0" presId="urn:microsoft.com/office/officeart/2005/8/layout/process4"/>
    <dgm:cxn modelId="{1A483F84-ED07-4C58-AD93-27B82FD74EDF}" type="presOf" srcId="{09BA43C3-5971-415A-B4A2-A139E480C56F}" destId="{0F96B67F-006D-4261-9761-9DD5CA73ECB8}" srcOrd="0" destOrd="0" presId="urn:microsoft.com/office/officeart/2005/8/layout/process4"/>
    <dgm:cxn modelId="{68F4178E-8AB8-4832-8E0B-035A4BA9132C}" type="presOf" srcId="{371F7524-5703-415C-B038-C25153F007D0}" destId="{F2B1BABA-8597-42B5-BF97-184D7408F834}" srcOrd="0" destOrd="0" presId="urn:microsoft.com/office/officeart/2005/8/layout/process4"/>
    <dgm:cxn modelId="{4D8A85A0-83C7-4B9D-BC61-98CA9EA6FF52}" srcId="{B688A123-90AE-41C6-B483-0FEACF6E6424}" destId="{371F7524-5703-415C-B038-C25153F007D0}" srcOrd="1" destOrd="0" parTransId="{F52F5533-F21E-4A95-A699-3CC6DE429C6B}" sibTransId="{58255C32-8F98-45BB-9ADB-8592BF960280}"/>
    <dgm:cxn modelId="{DDF9A0B8-841F-444A-A047-02CAD8AF0FF9}" srcId="{B688A123-90AE-41C6-B483-0FEACF6E6424}" destId="{09BA43C3-5971-415A-B4A2-A139E480C56F}" srcOrd="0" destOrd="0" parTransId="{9A12C4A2-637A-423B-9AF2-606F36CDF623}" sibTransId="{16814FC4-6452-4D40-84DA-BBAF88E8AF5D}"/>
    <dgm:cxn modelId="{05CE581C-7EE9-41A1-9D87-187C9F5090D0}" type="presParOf" srcId="{BCB96AB0-4150-45F6-9103-4F09A8915C52}" destId="{A47DA307-424E-4C70-A1D1-33BD879C5461}" srcOrd="0" destOrd="0" presId="urn:microsoft.com/office/officeart/2005/8/layout/process4"/>
    <dgm:cxn modelId="{75D71100-AB72-46ED-8B4A-C1E1AE1FFF29}" type="presParOf" srcId="{A47DA307-424E-4C70-A1D1-33BD879C5461}" destId="{F2B1BABA-8597-42B5-BF97-184D7408F834}" srcOrd="0" destOrd="0" presId="urn:microsoft.com/office/officeart/2005/8/layout/process4"/>
    <dgm:cxn modelId="{697F59AF-F1D1-4A43-981D-550D87029BC8}" type="presParOf" srcId="{BCB96AB0-4150-45F6-9103-4F09A8915C52}" destId="{2242615D-1502-4BC3-9EBC-B8F3F077DA0E}" srcOrd="1" destOrd="0" presId="urn:microsoft.com/office/officeart/2005/8/layout/process4"/>
    <dgm:cxn modelId="{BA9ADD3C-B165-4607-94E9-1BAB5F44783C}" type="presParOf" srcId="{BCB96AB0-4150-45F6-9103-4F09A8915C52}" destId="{BD6EB1A3-2C55-4D80-BCBB-CABAD80C26CA}" srcOrd="2" destOrd="0" presId="urn:microsoft.com/office/officeart/2005/8/layout/process4"/>
    <dgm:cxn modelId="{4E8C6876-23EA-403C-8374-3B7883BA3BD1}" type="presParOf" srcId="{BD6EB1A3-2C55-4D80-BCBB-CABAD80C26CA}" destId="{0F96B67F-006D-4261-9761-9DD5CA73ECB8}"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F092AB-6B78-4261-A122-B378378581A4}">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F592CF-86AC-43A9-855F-D5199634394F}">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After suffering a financial setback at the beginning of the pandemic, the menswear brand, known for its office clothing, has exclusively functioned online since 2020.</a:t>
          </a:r>
          <a:endParaRPr lang="en-US" sz="1800" kern="1200" dirty="0">
            <a:latin typeface="Arial" panose="020B0604020202020204" pitchFamily="34" charset="0"/>
            <a:cs typeface="Arial" panose="020B0604020202020204" pitchFamily="34" charset="0"/>
          </a:endParaRPr>
        </a:p>
      </dsp:txBody>
      <dsp:txXfrm>
        <a:off x="383617" y="1447754"/>
        <a:ext cx="2847502" cy="1768010"/>
      </dsp:txXfrm>
    </dsp:sp>
    <dsp:sp modelId="{61CBF403-0672-4894-B250-7CE879910565}">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5BD899-A6E2-4E84-AF0D-7C28A3652F67}">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Over 600 staff lost their jobs as a result of the administration in June of that year, which led to the closure of all 150 high street stores.</a:t>
          </a:r>
          <a:endParaRPr lang="en-US" sz="1800" kern="1200" dirty="0">
            <a:latin typeface="Arial" panose="020B0604020202020204" pitchFamily="34" charset="0"/>
            <a:cs typeface="Arial" panose="020B0604020202020204" pitchFamily="34" charset="0"/>
          </a:endParaRPr>
        </a:p>
      </dsp:txBody>
      <dsp:txXfrm>
        <a:off x="3998355" y="1447754"/>
        <a:ext cx="2847502" cy="1768010"/>
      </dsp:txXfrm>
    </dsp:sp>
    <dsp:sp modelId="{5CED164C-1BC0-4A9C-874F-A34F942C8844}">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63FEE6-486E-4BFA-8BD5-F14006A90E09}">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It was saved by Torque Brands, a division of the US-based private equity giant called Stonebridge, which at the moment has 50 employees whose jobs are at risk.</a:t>
          </a:r>
          <a:endParaRPr lang="en-US" sz="1800" kern="1200" dirty="0">
            <a:latin typeface="Arial" panose="020B0604020202020204" pitchFamily="34" charset="0"/>
            <a:cs typeface="Arial" panose="020B0604020202020204" pitchFamily="34" charset="0"/>
          </a:endParaRPr>
        </a:p>
      </dsp:txBody>
      <dsp:txXfrm>
        <a:off x="7613092" y="1447754"/>
        <a:ext cx="2847502" cy="17680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B1BABA-8597-42B5-BF97-184D7408F834}">
      <dsp:nvSpPr>
        <dsp:cNvPr id="0" name=""/>
        <dsp:cNvSpPr/>
      </dsp:nvSpPr>
      <dsp:spPr>
        <a:xfrm>
          <a:off x="0" y="3263426"/>
          <a:ext cx="5141912" cy="21411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i="0" kern="1200" dirty="0">
              <a:latin typeface="Arial" panose="020B0604020202020204" pitchFamily="34" charset="0"/>
              <a:cs typeface="Arial" panose="020B0604020202020204" pitchFamily="34" charset="0"/>
            </a:rPr>
            <a:t>At TM Lewin 600 jobs have been lost as a result of the company's slide into administration.</a:t>
          </a:r>
          <a:endParaRPr lang="en-US" sz="2400" kern="1200" dirty="0">
            <a:latin typeface="Arial" panose="020B0604020202020204" pitchFamily="34" charset="0"/>
            <a:cs typeface="Arial" panose="020B0604020202020204" pitchFamily="34" charset="0"/>
          </a:endParaRPr>
        </a:p>
      </dsp:txBody>
      <dsp:txXfrm>
        <a:off x="0" y="3263426"/>
        <a:ext cx="5141912" cy="2141160"/>
      </dsp:txXfrm>
    </dsp:sp>
    <dsp:sp modelId="{0F96B67F-006D-4261-9761-9DD5CA73ECB8}">
      <dsp:nvSpPr>
        <dsp:cNvPr id="0" name=""/>
        <dsp:cNvSpPr/>
      </dsp:nvSpPr>
      <dsp:spPr>
        <a:xfrm rot="10800000">
          <a:off x="0" y="2438"/>
          <a:ext cx="5141912" cy="3293105"/>
        </a:xfrm>
        <a:prstGeom prst="upArrowCallou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The impact on this well-known British brand has been enormous despite significant reorganisation at the beginning of the pandemic that saw it switch to an online model.</a:t>
          </a:r>
          <a:endParaRPr lang="en-US" sz="2400" kern="1200" dirty="0">
            <a:latin typeface="Arial" panose="020B0604020202020204" pitchFamily="34" charset="0"/>
            <a:cs typeface="Arial" panose="020B0604020202020204" pitchFamily="34" charset="0"/>
          </a:endParaRPr>
        </a:p>
      </dsp:txBody>
      <dsp:txXfrm rot="10800000">
        <a:off x="0" y="2438"/>
        <a:ext cx="5141912" cy="213976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2C0964-A237-41BC-9CAF-5F94DC30DEA3}" type="datetimeFigureOut">
              <a:rPr lang="en-GB" smtClean="0"/>
              <a:t>29/10/2022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AF524E0E-4CF0-4E41-A8F9-4E791E515BC6}" type="slidenum">
              <a:rPr lang="en-GB" smtClean="0"/>
              <a:t>‹#›</a:t>
            </a:fld>
            <a:endParaRPr lang="en-GB"/>
          </a:p>
        </p:txBody>
      </p:sp>
    </p:spTree>
    <p:extLst>
      <p:ext uri="{BB962C8B-B14F-4D97-AF65-F5344CB8AC3E}">
        <p14:creationId xmlns:p14="http://schemas.microsoft.com/office/powerpoint/2010/main" val="1802852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C0964-A237-41BC-9CAF-5F94DC30DEA3}" type="datetimeFigureOut">
              <a:rPr lang="en-GB" smtClean="0"/>
              <a:t>29/10/2022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4102792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012C0964-A237-41BC-9CAF-5F94DC30DEA3}" type="datetimeFigureOut">
              <a:rPr lang="en-GB" smtClean="0"/>
              <a:t>29/10/2022</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AF524E0E-4CF0-4E41-A8F9-4E791E515BC6}" type="slidenum">
              <a:rPr lang="en-GB" smtClean="0"/>
              <a:t>‹#›</a:t>
            </a:fld>
            <a:endParaRPr lang="en-GB"/>
          </a:p>
        </p:txBody>
      </p:sp>
    </p:spTree>
    <p:extLst>
      <p:ext uri="{BB962C8B-B14F-4D97-AF65-F5344CB8AC3E}">
        <p14:creationId xmlns:p14="http://schemas.microsoft.com/office/powerpoint/2010/main" val="1009065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2C0964-A237-41BC-9CAF-5F94DC30DEA3}" type="datetimeFigureOut">
              <a:rPr lang="en-GB" smtClean="0"/>
              <a:t>29/10/2022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500669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2C0964-A237-41BC-9CAF-5F94DC30DEA3}" type="datetimeFigureOut">
              <a:rPr lang="en-GB" smtClean="0"/>
              <a:t>29/10/2022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4266229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2C0964-A237-41BC-9CAF-5F94DC30DEA3}" type="datetimeFigureOut">
              <a:rPr lang="en-GB" smtClean="0"/>
              <a:t>29/10/2022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3225997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2C0964-A237-41BC-9CAF-5F94DC30DEA3}" type="datetimeFigureOut">
              <a:rPr lang="en-GB" smtClean="0"/>
              <a:t>29/10/2022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41105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2C0964-A237-41BC-9CAF-5F94DC30DEA3}" type="datetimeFigureOut">
              <a:rPr lang="en-GB" smtClean="0"/>
              <a:t>29/10/2022</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562454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2C0964-A237-41BC-9CAF-5F94DC30DEA3}" type="datetimeFigureOut">
              <a:rPr lang="en-GB" smtClean="0"/>
              <a:t>29/10/2022</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322308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C0964-A237-41BC-9CAF-5F94DC30DEA3}" type="datetimeFigureOut">
              <a:rPr lang="en-GB" smtClean="0"/>
              <a:t>29/10/2022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3402646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C0964-A237-41BC-9CAF-5F94DC30DEA3}" type="datetimeFigureOut">
              <a:rPr lang="en-GB" smtClean="0"/>
              <a:t>29/10/2022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690350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012C0964-A237-41BC-9CAF-5F94DC30DEA3}" type="datetimeFigureOut">
              <a:rPr lang="en-GB" smtClean="0"/>
              <a:t>29/10/2022</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AF524E0E-4CF0-4E41-A8F9-4E791E515BC6}" type="slidenum">
              <a:rPr lang="en-GB" smtClean="0"/>
              <a:t>‹#›</a:t>
            </a:fld>
            <a:endParaRPr lang="en-GB"/>
          </a:p>
        </p:txBody>
      </p:sp>
    </p:spTree>
    <p:extLst>
      <p:ext uri="{BB962C8B-B14F-4D97-AF65-F5344CB8AC3E}">
        <p14:creationId xmlns:p14="http://schemas.microsoft.com/office/powerpoint/2010/main" val="3181992826"/>
      </p:ext>
    </p:extLst>
  </p:cSld>
  <p:clrMap bg1="lt1" tx1="dk1" bg2="lt2" tx2="dk2" accent1="accent1" accent2="accent2" accent3="accent3" accent4="accent4" accent5="accent5" accent6="accent6" hlink="hlink" folHlink="folHlink"/>
  <p:sldLayoutIdLst>
    <p:sldLayoutId id="2147484099" r:id="rId1"/>
    <p:sldLayoutId id="2147484100" r:id="rId2"/>
    <p:sldLayoutId id="2147484101" r:id="rId3"/>
    <p:sldLayoutId id="2147484102" r:id="rId4"/>
    <p:sldLayoutId id="2147484103" r:id="rId5"/>
    <p:sldLayoutId id="2147484104" r:id="rId6"/>
    <p:sldLayoutId id="2147484105" r:id="rId7"/>
    <p:sldLayoutId id="2147484106" r:id="rId8"/>
    <p:sldLayoutId id="2147484107" r:id="rId9"/>
    <p:sldLayoutId id="2147484108" r:id="rId10"/>
    <p:sldLayoutId id="2147484109"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3.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microsoft.com/office/2007/relationships/hdphoto" Target="../media/hdphoto3.wdp"/><Relationship Id="rId7" Type="http://schemas.openxmlformats.org/officeDocument/2006/relationships/diagramLayout" Target="../diagrams/layout2.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microsoft.com/office/2007/relationships/hdphoto" Target="../media/hdphoto2.wdp"/><Relationship Id="rId10" Type="http://schemas.microsoft.com/office/2007/relationships/diagramDrawing" Target="../diagrams/drawing2.xml"/><Relationship Id="rId4" Type="http://schemas.openxmlformats.org/officeDocument/2006/relationships/image" Target="../media/image4.png"/><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07/s11277-018-5344-y" TargetMode="External"/><Relationship Id="rId2" Type="http://schemas.openxmlformats.org/officeDocument/2006/relationships/hyperlink" Target="https://scholar.google.com/" TargetMode="External"/><Relationship Id="rId1" Type="http://schemas.openxmlformats.org/officeDocument/2006/relationships/slideLayout" Target="../slideLayouts/slideLayout2.xml"/><Relationship Id="rId5" Type="http://schemas.openxmlformats.org/officeDocument/2006/relationships/hyperlink" Target="https://www.theguardian.com/business/2022/mar/17/tm-lewin-calls-in-administrators-for-second-time-in-two-years" TargetMode="External"/><Relationship Id="rId4" Type="http://schemas.openxmlformats.org/officeDocument/2006/relationships/hyperlink" Target="https://corporatefinanceinstitute.com/resources/management/pestel-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1" name="Group 28">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52" name="Oval 29">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53" name="Oval 30">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154" name="Rectangle 32">
            <a:extLst>
              <a:ext uri="{FF2B5EF4-FFF2-40B4-BE49-F238E27FC236}">
                <a16:creationId xmlns:a16="http://schemas.microsoft.com/office/drawing/2014/main" id="{89C8D586-1ECD-4981-BED2-97336112C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4">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75DB16-45D6-230E-4A56-0D3F14EFCE91}"/>
              </a:ext>
            </a:extLst>
          </p:cNvPr>
          <p:cNvSpPr>
            <a:spLocks noGrp="1"/>
          </p:cNvSpPr>
          <p:nvPr>
            <p:ph type="ctrTitle"/>
          </p:nvPr>
        </p:nvSpPr>
        <p:spPr>
          <a:xfrm>
            <a:off x="6400800" y="484632"/>
            <a:ext cx="5299586" cy="1609344"/>
          </a:xfrm>
          <a:ln>
            <a:noFill/>
          </a:ln>
        </p:spPr>
        <p:txBody>
          <a:bodyPr vert="horz" lIns="91440" tIns="45720" rIns="91440" bIns="45720" rtlCol="0" anchor="ctr">
            <a:normAutofit/>
          </a:bodyPr>
          <a:lstStyle/>
          <a:p>
            <a:pPr algn="ctr">
              <a:lnSpc>
                <a:spcPct val="90000"/>
              </a:lnSpc>
            </a:pPr>
            <a:r>
              <a:rPr lang="en-US" sz="3200" b="1" dirty="0">
                <a:blipFill>
                  <a:blip r:embed="rId5">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Solving the problem of Profit Decline in TM Lewin </a:t>
            </a:r>
          </a:p>
        </p:txBody>
      </p:sp>
      <p:pic>
        <p:nvPicPr>
          <p:cNvPr id="24" name="Picture 4" descr="Blue arrows pointing at a red button">
            <a:extLst>
              <a:ext uri="{FF2B5EF4-FFF2-40B4-BE49-F238E27FC236}">
                <a16:creationId xmlns:a16="http://schemas.microsoft.com/office/drawing/2014/main" id="{CE5A2F47-3845-93FE-19A4-BB5EE45DC6C2}"/>
              </a:ext>
            </a:extLst>
          </p:cNvPr>
          <p:cNvPicPr>
            <a:picLocks noChangeAspect="1"/>
          </p:cNvPicPr>
          <p:nvPr/>
        </p:nvPicPr>
        <p:blipFill rotWithShape="1">
          <a:blip r:embed="rId6"/>
          <a:srcRect l="24674" r="16279" b="-1"/>
          <a:stretch/>
        </p:blipFill>
        <p:spPr>
          <a:xfrm>
            <a:off x="1" y="10"/>
            <a:ext cx="6066502" cy="6857989"/>
          </a:xfrm>
          <a:prstGeom prst="rect">
            <a:avLst/>
          </a:prstGeom>
        </p:spPr>
      </p:pic>
      <p:sp>
        <p:nvSpPr>
          <p:cNvPr id="3" name="Subtitle 2">
            <a:extLst>
              <a:ext uri="{FF2B5EF4-FFF2-40B4-BE49-F238E27FC236}">
                <a16:creationId xmlns:a16="http://schemas.microsoft.com/office/drawing/2014/main" id="{4B13F99C-F3E5-BEF5-3F9F-A9D4A22D4547}"/>
              </a:ext>
            </a:extLst>
          </p:cNvPr>
          <p:cNvSpPr>
            <a:spLocks noGrp="1"/>
          </p:cNvSpPr>
          <p:nvPr>
            <p:ph type="subTitle" idx="1"/>
          </p:nvPr>
        </p:nvSpPr>
        <p:spPr>
          <a:xfrm>
            <a:off x="6400799" y="2121408"/>
            <a:ext cx="5299585" cy="4050792"/>
          </a:xfrm>
        </p:spPr>
        <p:txBody>
          <a:bodyPr vert="horz" lIns="91440" tIns="45720" rIns="91440" bIns="45720" rtlCol="0">
            <a:normAutofit/>
          </a:bodyPr>
          <a:lstStyle/>
          <a:p>
            <a:endParaRPr lang="en-US" sz="1800" b="1" dirty="0"/>
          </a:p>
          <a:p>
            <a:pPr marL="0" indent="-182880" algn="ctr">
              <a:buFont typeface="Wingdings" pitchFamily="2" charset="2"/>
              <a:buChar char="§"/>
            </a:pPr>
            <a:r>
              <a:rPr lang="en-US" sz="2000" b="1" dirty="0">
                <a:latin typeface="Arial" panose="020B0604020202020204" pitchFamily="34" charset="0"/>
                <a:cs typeface="Arial" panose="020B0604020202020204" pitchFamily="34" charset="0"/>
              </a:rPr>
              <a:t>Module: Problem Solving and Decision Making</a:t>
            </a:r>
          </a:p>
          <a:p>
            <a:pPr marL="0" indent="-182880" algn="ctr">
              <a:buFont typeface="Wingdings" pitchFamily="2" charset="2"/>
              <a:buChar char="§"/>
            </a:pPr>
            <a:r>
              <a:rPr lang="en-US" sz="2000" b="1" dirty="0">
                <a:latin typeface="Arial" panose="020B0604020202020204" pitchFamily="34" charset="0"/>
                <a:cs typeface="Arial" panose="020B0604020202020204" pitchFamily="34" charset="0"/>
              </a:rPr>
              <a:t>Module Code: BMSW4004</a:t>
            </a:r>
          </a:p>
          <a:p>
            <a:pPr marL="0" indent="-182880" algn="ctr">
              <a:buFont typeface="Wingdings" pitchFamily="2" charset="2"/>
              <a:buChar char="§"/>
            </a:pPr>
            <a:r>
              <a:rPr lang="en-US" sz="2000" b="1" dirty="0">
                <a:latin typeface="Arial" panose="020B0604020202020204" pitchFamily="34" charset="0"/>
                <a:cs typeface="Arial" panose="020B0604020202020204" pitchFamily="34" charset="0"/>
              </a:rPr>
              <a:t>Lecturer Name: </a:t>
            </a:r>
            <a:r>
              <a:rPr lang="en-US" sz="2000" b="1" dirty="0" err="1">
                <a:latin typeface="Arial" panose="020B0604020202020204" pitchFamily="34" charset="0"/>
                <a:cs typeface="Arial" panose="020B0604020202020204" pitchFamily="34" charset="0"/>
              </a:rPr>
              <a:t>Chijioke</a:t>
            </a:r>
            <a:r>
              <a:rPr lang="en-US" sz="2000" b="1" dirty="0">
                <a:latin typeface="Arial" panose="020B0604020202020204" pitchFamily="34" charset="0"/>
                <a:cs typeface="Arial" panose="020B0604020202020204" pitchFamily="34" charset="0"/>
              </a:rPr>
              <a:t> Uba</a:t>
            </a:r>
          </a:p>
          <a:p>
            <a:pPr marL="0" indent="-182880" algn="ctr">
              <a:buFont typeface="Wingdings" pitchFamily="2" charset="2"/>
              <a:buChar char="§"/>
            </a:pPr>
            <a:r>
              <a:rPr lang="en-US" sz="2000" b="1" u="none" strike="noStrike" baseline="0" dirty="0">
                <a:latin typeface="Arial" panose="020B0604020202020204" pitchFamily="34" charset="0"/>
                <a:cs typeface="Arial" panose="020B0604020202020204" pitchFamily="34" charset="0"/>
              </a:rPr>
              <a:t>Student name and number:</a:t>
            </a:r>
          </a:p>
          <a:p>
            <a:pPr marL="0" indent="-182880" algn="ctr">
              <a:buFont typeface="Wingdings" pitchFamily="2" charset="2"/>
              <a:buChar char="§"/>
            </a:pPr>
            <a:r>
              <a:rPr lang="en-US" sz="2000" b="1" dirty="0">
                <a:latin typeface="Arial" panose="020B0604020202020204" pitchFamily="34" charset="0"/>
                <a:cs typeface="Arial" panose="020B0604020202020204" pitchFamily="34" charset="0"/>
              </a:rPr>
              <a:t>Violeta Lavinia Nedelea: 2129062</a:t>
            </a:r>
          </a:p>
          <a:p>
            <a:pPr indent="-182880">
              <a:buFont typeface="Wingdings" pitchFamily="2" charset="2"/>
              <a:buChar char="§"/>
            </a:pPr>
            <a:endParaRPr lang="en-US" sz="1800" dirty="0"/>
          </a:p>
        </p:txBody>
      </p:sp>
      <p:grpSp>
        <p:nvGrpSpPr>
          <p:cNvPr id="155" name="Group 34">
            <a:extLst>
              <a:ext uri="{FF2B5EF4-FFF2-40B4-BE49-F238E27FC236}">
                <a16:creationId xmlns:a16="http://schemas.microsoft.com/office/drawing/2014/main" id="{AF001A23-2767-4A31-BD30-56112DE952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6" name="Oval 35">
              <a:extLst>
                <a:ext uri="{FF2B5EF4-FFF2-40B4-BE49-F238E27FC236}">
                  <a16:creationId xmlns:a16="http://schemas.microsoft.com/office/drawing/2014/main" id="{C6BD30CE-7C6B-4C5B-8206-2A912062D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6" name="Oval 36">
              <a:extLst>
                <a:ext uri="{FF2B5EF4-FFF2-40B4-BE49-F238E27FC236}">
                  <a16:creationId xmlns:a16="http://schemas.microsoft.com/office/drawing/2014/main" id="{7FA45EC6-AD58-4CAF-846D-46D82B614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871114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Content Placeholder 2">
            <a:extLst>
              <a:ext uri="{FF2B5EF4-FFF2-40B4-BE49-F238E27FC236}">
                <a16:creationId xmlns:a16="http://schemas.microsoft.com/office/drawing/2014/main" id="{7F1F025B-E40F-173F-5A2A-E6BB4A45942D}"/>
              </a:ext>
            </a:extLst>
          </p:cNvPr>
          <p:cNvSpPr>
            <a:spLocks noGrp="1"/>
          </p:cNvSpPr>
          <p:nvPr>
            <p:ph idx="1"/>
          </p:nvPr>
        </p:nvSpPr>
        <p:spPr>
          <a:xfrm>
            <a:off x="1069850" y="844902"/>
            <a:ext cx="5818858" cy="5168196"/>
          </a:xfrm>
        </p:spPr>
        <p:txBody>
          <a:bodyPr anchor="ctr">
            <a:normAutofit/>
          </a:bodyPr>
          <a:lstStyle/>
          <a:p>
            <a:pPr marL="0" indent="0" algn="just">
              <a:buNone/>
            </a:pPr>
            <a:r>
              <a:rPr lang="en-GB" b="1" dirty="0">
                <a:latin typeface="Arial" panose="020B0604020202020204" pitchFamily="34" charset="0"/>
                <a:cs typeface="Arial" panose="020B0604020202020204" pitchFamily="34" charset="0"/>
              </a:rPr>
              <a:t>Nature of the Profit Decline</a:t>
            </a:r>
          </a:p>
          <a:p>
            <a:pPr marL="0" indent="0" algn="just">
              <a:buNone/>
            </a:pPr>
            <a:r>
              <a:rPr lang="en-GB" sz="1600" b="0" i="0" u="none" strike="noStrike" baseline="0" dirty="0">
                <a:latin typeface="Arial" panose="020B0604020202020204" pitchFamily="34" charset="0"/>
                <a:cs typeface="Arial" panose="020B0604020202020204" pitchFamily="34" charset="0"/>
              </a:rPr>
              <a:t>T M Lewin, founded in 1898, entered an insolvency procedure and was acquired by US-owned Torque Brands before entering administration for the second time this year.</a:t>
            </a:r>
          </a:p>
          <a:p>
            <a:pPr marL="0" indent="0" algn="just">
              <a:buNone/>
            </a:pPr>
            <a:r>
              <a:rPr lang="en-GB" sz="1600" b="0" i="0" u="none" strike="noStrike" baseline="0" dirty="0">
                <a:latin typeface="Arial" panose="020B0604020202020204" pitchFamily="34" charset="0"/>
                <a:cs typeface="Arial" panose="020B0604020202020204" pitchFamily="34" charset="0"/>
              </a:rPr>
              <a:t>The decline in formal shirt purchases as more people worked from home and the limitations on large gatherings presented difficulties for the shirt manufacturer. </a:t>
            </a:r>
          </a:p>
          <a:p>
            <a:pPr marL="0" indent="0" algn="just">
              <a:buNone/>
            </a:pPr>
            <a:r>
              <a:rPr lang="en-GB" sz="1600" dirty="0">
                <a:latin typeface="Arial" panose="020B0604020202020204" pitchFamily="34" charset="0"/>
                <a:cs typeface="Arial" panose="020B0604020202020204" pitchFamily="34" charset="0"/>
              </a:rPr>
              <a:t>Due to work-from-home, restrictions on events, and other pandemic factors, men's apparel—particularly formalwear—was one of the retail sectors' hardest hit segments during the pandemic, which significantly reduced demand for suits and formal tailoring. </a:t>
            </a:r>
          </a:p>
          <a:p>
            <a:pPr marL="0" indent="0" algn="just">
              <a:buNone/>
            </a:pPr>
            <a:r>
              <a:rPr lang="en-GB" sz="1600" dirty="0">
                <a:latin typeface="Arial" panose="020B0604020202020204" pitchFamily="34" charset="0"/>
                <a:cs typeface="Arial" panose="020B0604020202020204" pitchFamily="34" charset="0"/>
              </a:rPr>
              <a:t>This is why TM Lewin's profitability has been declining.</a:t>
            </a:r>
          </a:p>
          <a:p>
            <a:pPr marL="0" indent="0" algn="just">
              <a:buNone/>
            </a:pPr>
            <a:r>
              <a:rPr lang="en-GB" sz="1600" dirty="0">
                <a:latin typeface="Arial" panose="020B0604020202020204" pitchFamily="34" charset="0"/>
                <a:cs typeface="Arial" panose="020B0604020202020204" pitchFamily="34" charset="0"/>
              </a:rPr>
              <a:t>The pandemic was the biggest contributor to the company's decreased profitability. This well-known British company has seen significant pandemic effects. Inevitably, the company's profits have decreased due to problems with the supply chain, rising inflation, and the cost of living, which affects customer purchasing.</a:t>
            </a:r>
          </a:p>
        </p:txBody>
      </p:sp>
      <p:sp>
        <p:nvSpPr>
          <p:cNvPr id="7" name="Rectangle 9">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86983" y="3388659"/>
            <a:ext cx="36576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8" name="Group 11">
            <a:extLst>
              <a:ext uri="{FF2B5EF4-FFF2-40B4-BE49-F238E27FC236}">
                <a16:creationId xmlns:a16="http://schemas.microsoft.com/office/drawing/2014/main" id="{4BF9B298-BC35-4C0F-8301-5D63A1E6D2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859" y="1679571"/>
            <a:ext cx="3498864" cy="3498858"/>
            <a:chOff x="7942859" y="1679571"/>
            <a:chExt cx="3498864" cy="3498858"/>
          </a:xfrm>
        </p:grpSpPr>
        <p:sp>
          <p:nvSpPr>
            <p:cNvPr id="20" name="Oval 12">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42859" y="1679571"/>
              <a:ext cx="3498864" cy="3498858"/>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2" name="Oval 1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27958"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DAACB5CF-8EC2-9A2F-D1F2-2BE5F194869E}"/>
              </a:ext>
            </a:extLst>
          </p:cNvPr>
          <p:cNvSpPr>
            <a:spLocks noGrp="1"/>
          </p:cNvSpPr>
          <p:nvPr>
            <p:ph type="title"/>
          </p:nvPr>
        </p:nvSpPr>
        <p:spPr>
          <a:xfrm>
            <a:off x="8371968" y="2376862"/>
            <a:ext cx="2640646" cy="2104273"/>
          </a:xfrm>
          <a:noFill/>
        </p:spPr>
        <p:txBody>
          <a:bodyPr>
            <a:normAutofit/>
          </a:bodyPr>
          <a:lstStyle/>
          <a:p>
            <a:pPr algn="ctr"/>
            <a:r>
              <a:rPr lang="en-GB" sz="2400" b="1" dirty="0">
                <a:solidFill>
                  <a:schemeClr val="bg1"/>
                </a:solidFill>
                <a:latin typeface="Arial" panose="020B0604020202020204" pitchFamily="34" charset="0"/>
                <a:cs typeface="Arial" panose="020B0604020202020204" pitchFamily="34" charset="0"/>
              </a:rPr>
              <a:t>The nature and impact of Profit Decline on TM Lewin and its employees</a:t>
            </a:r>
          </a:p>
        </p:txBody>
      </p:sp>
    </p:spTree>
    <p:extLst>
      <p:ext uri="{BB962C8B-B14F-4D97-AF65-F5344CB8AC3E}">
        <p14:creationId xmlns:p14="http://schemas.microsoft.com/office/powerpoint/2010/main" val="1591828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FA64E-563D-3A92-BD01-BA6E731491D5}"/>
              </a:ext>
            </a:extLst>
          </p:cNvPr>
          <p:cNvSpPr>
            <a:spLocks noGrp="1"/>
          </p:cNvSpPr>
          <p:nvPr>
            <p:ph type="title"/>
          </p:nvPr>
        </p:nvSpPr>
        <p:spPr/>
        <p:txBody>
          <a:bodyPr>
            <a:normAutofit/>
          </a:bodyPr>
          <a:lstStyle/>
          <a:p>
            <a:pPr algn="ctr"/>
            <a:r>
              <a:rPr lang="en-GB" sz="3600" b="1" dirty="0">
                <a:latin typeface="Arial" panose="020B0604020202020204" pitchFamily="34" charset="0"/>
                <a:cs typeface="Arial" panose="020B0604020202020204" pitchFamily="34" charset="0"/>
              </a:rPr>
              <a:t>Impact of Profit Decline on TM Lewin</a:t>
            </a:r>
            <a:br>
              <a:rPr lang="en-GB" sz="3600" b="1" dirty="0">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graphicFrame>
        <p:nvGraphicFramePr>
          <p:cNvPr id="7" name="Content Placeholder 2">
            <a:extLst>
              <a:ext uri="{FF2B5EF4-FFF2-40B4-BE49-F238E27FC236}">
                <a16:creationId xmlns:a16="http://schemas.microsoft.com/office/drawing/2014/main" id="{27DB1C21-F077-2EB3-BFF1-1A221771263D}"/>
              </a:ext>
            </a:extLst>
          </p:cNvPr>
          <p:cNvGraphicFramePr>
            <a:graphicFrameLocks noGrp="1"/>
          </p:cNvGraphicFramePr>
          <p:nvPr>
            <p:ph idx="1"/>
            <p:extLst>
              <p:ext uri="{D42A27DB-BD31-4B8C-83A1-F6EECF244321}">
                <p14:modId xmlns:p14="http://schemas.microsoft.com/office/powerpoint/2010/main" val="3706464659"/>
              </p:ext>
            </p:extLst>
          </p:nvPr>
        </p:nvGraphicFramePr>
        <p:xfrm>
          <a:off x="1130431" y="1690688"/>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0823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4E34652D-10CB-FDAE-29A1-652FA1DEF2D6}"/>
              </a:ext>
            </a:extLst>
          </p:cNvPr>
          <p:cNvSpPr>
            <a:spLocks noGrp="1"/>
          </p:cNvSpPr>
          <p:nvPr>
            <p:ph type="title"/>
          </p:nvPr>
        </p:nvSpPr>
        <p:spPr>
          <a:xfrm>
            <a:off x="1490145" y="2376862"/>
            <a:ext cx="2640646" cy="2104273"/>
          </a:xfrm>
          <a:noFill/>
        </p:spPr>
        <p:txBody>
          <a:bodyPr>
            <a:normAutofit/>
          </a:bodyPr>
          <a:lstStyle/>
          <a:p>
            <a:pPr algn="ctr"/>
            <a:r>
              <a:rPr lang="en-GB" sz="2400" b="1" dirty="0">
                <a:solidFill>
                  <a:srgbClr val="FFFFFF"/>
                </a:solidFill>
                <a:latin typeface="Arial" panose="020B0604020202020204" pitchFamily="34" charset="0"/>
                <a:cs typeface="Arial" panose="020B0604020202020204" pitchFamily="34" charset="0"/>
              </a:rPr>
              <a:t>Impact of profit decline on TM Lewin employees</a:t>
            </a:r>
          </a:p>
        </p:txBody>
      </p:sp>
      <p:sp>
        <p:nvSpPr>
          <p:cNvPr id="15" name="Rectangle 1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662A6B88-2F76-B13C-6847-CECEADA8BE01}"/>
              </a:ext>
            </a:extLst>
          </p:cNvPr>
          <p:cNvGraphicFramePr>
            <a:graphicFrameLocks noGrp="1"/>
          </p:cNvGraphicFramePr>
          <p:nvPr>
            <p:ph idx="1"/>
            <p:extLst>
              <p:ext uri="{D42A27DB-BD31-4B8C-83A1-F6EECF244321}">
                <p14:modId xmlns:p14="http://schemas.microsoft.com/office/powerpoint/2010/main" val="2718424686"/>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715126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2" name="Rectangle 307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083" name="Rectangle 308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085" name="Rectangle 308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85B7D55-BA14-237B-D474-179B010E1DDD}"/>
              </a:ext>
            </a:extLst>
          </p:cNvPr>
          <p:cNvSpPr>
            <a:spLocks noGrp="1"/>
          </p:cNvSpPr>
          <p:nvPr>
            <p:ph type="title"/>
          </p:nvPr>
        </p:nvSpPr>
        <p:spPr>
          <a:xfrm>
            <a:off x="1069848" y="484632"/>
            <a:ext cx="10058400" cy="1609344"/>
          </a:xfrm>
        </p:spPr>
        <p:txBody>
          <a:bodyPr>
            <a:normAutofit/>
          </a:bodyPr>
          <a:lstStyle/>
          <a:p>
            <a:pPr algn="ctr"/>
            <a:r>
              <a:rPr lang="en-GB" sz="3600" b="1" dirty="0">
                <a:latin typeface="Arial" panose="020B0604020202020204" pitchFamily="34" charset="0"/>
                <a:cs typeface="Arial" panose="020B0604020202020204" pitchFamily="34" charset="0"/>
              </a:rPr>
              <a:t>Identification of causes of Profit Decline in TM Lewin</a:t>
            </a:r>
          </a:p>
        </p:txBody>
      </p:sp>
      <p:pic>
        <p:nvPicPr>
          <p:cNvPr id="3074" name="Picture 2">
            <a:extLst>
              <a:ext uri="{FF2B5EF4-FFF2-40B4-BE49-F238E27FC236}">
                <a16:creationId xmlns:a16="http://schemas.microsoft.com/office/drawing/2014/main" id="{A317F895-320E-301D-4E18-662C5C729CC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53" r="14085" b="-1"/>
          <a:stretch/>
        </p:blipFill>
        <p:spPr bwMode="auto">
          <a:xfrm>
            <a:off x="1007196" y="2265037"/>
            <a:ext cx="5088800" cy="390715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737CC84-15A7-8874-873C-F9423747785C}"/>
              </a:ext>
            </a:extLst>
          </p:cNvPr>
          <p:cNvSpPr>
            <a:spLocks noGrp="1"/>
          </p:cNvSpPr>
          <p:nvPr>
            <p:ph idx="1"/>
          </p:nvPr>
        </p:nvSpPr>
        <p:spPr>
          <a:xfrm>
            <a:off x="6496216" y="2320412"/>
            <a:ext cx="4632031" cy="3851787"/>
          </a:xfrm>
        </p:spPr>
        <p:txBody>
          <a:bodyPr anchor="ctr">
            <a:normAutofit/>
          </a:bodyPr>
          <a:lstStyle/>
          <a:p>
            <a:pPr marL="0" indent="0" algn="just">
              <a:buNone/>
            </a:pPr>
            <a:r>
              <a:rPr lang="en-GB" sz="1800" dirty="0">
                <a:latin typeface="Arial" panose="020B0604020202020204" pitchFamily="34" charset="0"/>
                <a:cs typeface="Arial" panose="020B0604020202020204" pitchFamily="34" charset="0"/>
              </a:rPr>
              <a:t>To solve any problem, the causes must be identified.</a:t>
            </a:r>
          </a:p>
          <a:p>
            <a:pPr marL="0" indent="0" algn="just">
              <a:buNone/>
            </a:pPr>
            <a:r>
              <a:rPr lang="en-GB" sz="1800" dirty="0">
                <a:latin typeface="Arial" panose="020B0604020202020204" pitchFamily="34" charset="0"/>
                <a:cs typeface="Arial" panose="020B0604020202020204" pitchFamily="34" charset="0"/>
              </a:rPr>
              <a:t>In this case I will use </a:t>
            </a:r>
            <a:r>
              <a:rPr lang="en-GB" sz="1800" b="1" dirty="0">
                <a:latin typeface="Arial" panose="020B0604020202020204" pitchFamily="34" charset="0"/>
                <a:cs typeface="Arial" panose="020B0604020202020204" pitchFamily="34" charset="0"/>
              </a:rPr>
              <a:t>PESTLE Analysis </a:t>
            </a:r>
            <a:r>
              <a:rPr lang="en-GB" sz="1800" dirty="0">
                <a:latin typeface="Arial" panose="020B0604020202020204" pitchFamily="34" charset="0"/>
                <a:cs typeface="Arial" panose="020B0604020202020204" pitchFamily="34" charset="0"/>
              </a:rPr>
              <a:t>and </a:t>
            </a:r>
            <a:r>
              <a:rPr lang="en-GB" sz="1800" b="1" dirty="0">
                <a:latin typeface="Arial" panose="020B0604020202020204" pitchFamily="34" charset="0"/>
                <a:cs typeface="Arial" panose="020B0604020202020204" pitchFamily="34" charset="0"/>
              </a:rPr>
              <a:t>Fishbone Diagram </a:t>
            </a:r>
            <a:r>
              <a:rPr lang="en-GB" sz="1800" dirty="0">
                <a:latin typeface="Arial" panose="020B0604020202020204" pitchFamily="34" charset="0"/>
                <a:cs typeface="Arial" panose="020B0604020202020204" pitchFamily="34" charset="0"/>
              </a:rPr>
              <a:t>to identify the causes.</a:t>
            </a:r>
          </a:p>
          <a:p>
            <a:pPr marL="0" indent="0" algn="just">
              <a:buNone/>
            </a:pPr>
            <a:r>
              <a:rPr lang="en-GB" sz="1800" i="0" dirty="0">
                <a:effectLst/>
                <a:latin typeface="Arial" panose="020B0604020202020204" pitchFamily="34" charset="0"/>
                <a:cs typeface="Arial" panose="020B0604020202020204" pitchFamily="34" charset="0"/>
              </a:rPr>
              <a:t>A PESTLE Analysis looks at the main external factors (Political, Economic, Sociological, Technological, Legal, and Environmental) that affect an organisation. Senior managers and human resource professionals can use it in a range of circumstances to help them make strategic decisions.</a:t>
            </a:r>
          </a:p>
        </p:txBody>
      </p:sp>
      <p:sp>
        <p:nvSpPr>
          <p:cNvPr id="3087" name="Oval 308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89" name="Oval 308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213282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0" name="Rectangle 4102">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1" name="Rectangle 4104">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07" name="Rectangle 4106">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02" name="Rectangle 4108">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24AA737-D740-6BA3-EFFB-A35070C46C83}"/>
              </a:ext>
            </a:extLst>
          </p:cNvPr>
          <p:cNvSpPr>
            <a:spLocks noGrp="1"/>
          </p:cNvSpPr>
          <p:nvPr>
            <p:ph type="title"/>
          </p:nvPr>
        </p:nvSpPr>
        <p:spPr>
          <a:xfrm>
            <a:off x="1069848" y="484632"/>
            <a:ext cx="10058400" cy="1609344"/>
          </a:xfrm>
        </p:spPr>
        <p:txBody>
          <a:bodyPr>
            <a:normAutofit/>
          </a:bodyPr>
          <a:lstStyle/>
          <a:p>
            <a:pPr algn="ctr"/>
            <a:r>
              <a:rPr lang="en-GB" sz="3600" b="1" dirty="0">
                <a:latin typeface="Arial" panose="020B0604020202020204" pitchFamily="34" charset="0"/>
                <a:cs typeface="Arial" panose="020B0604020202020204" pitchFamily="34" charset="0"/>
              </a:rPr>
              <a:t>Identification of causes of Profit Decline in TM Lewin</a:t>
            </a:r>
          </a:p>
        </p:txBody>
      </p:sp>
      <p:pic>
        <p:nvPicPr>
          <p:cNvPr id="4098" name="Picture 2" descr="Fishbone Diagram Stock Illustrations – 197 Fishbone Diagram Stock  Illustrations, Vectors &amp; Clipart - Dreamstime">
            <a:extLst>
              <a:ext uri="{FF2B5EF4-FFF2-40B4-BE49-F238E27FC236}">
                <a16:creationId xmlns:a16="http://schemas.microsoft.com/office/drawing/2014/main" id="{677C1908-2069-06AE-9CCE-B378BBCBD3F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3065" b="3"/>
          <a:stretch/>
        </p:blipFill>
        <p:spPr bwMode="auto">
          <a:xfrm>
            <a:off x="1007196" y="2265037"/>
            <a:ext cx="4827996" cy="37901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35C1089-A23A-14DE-2309-1919918752C5}"/>
              </a:ext>
            </a:extLst>
          </p:cNvPr>
          <p:cNvSpPr>
            <a:spLocks noGrp="1"/>
          </p:cNvSpPr>
          <p:nvPr>
            <p:ph idx="1"/>
          </p:nvPr>
        </p:nvSpPr>
        <p:spPr>
          <a:xfrm>
            <a:off x="6496216" y="2265037"/>
            <a:ext cx="4632031" cy="3907162"/>
          </a:xfrm>
        </p:spPr>
        <p:txBody>
          <a:bodyPr anchor="ctr">
            <a:normAutofit lnSpcReduction="10000"/>
          </a:bodyPr>
          <a:lstStyle/>
          <a:p>
            <a:pPr marL="0" indent="0" algn="just">
              <a:buNone/>
            </a:pPr>
            <a:endParaRPr lang="en-GB" sz="1800" i="0" dirty="0">
              <a:effectLst/>
              <a:latin typeface="Arial" panose="020B0604020202020204" pitchFamily="34" charset="0"/>
              <a:cs typeface="Arial" panose="020B0604020202020204" pitchFamily="34" charset="0"/>
            </a:endParaRPr>
          </a:p>
          <a:p>
            <a:pPr marL="0" indent="0" algn="just">
              <a:buNone/>
            </a:pPr>
            <a:r>
              <a:rPr lang="en-GB" sz="1800" i="0" dirty="0">
                <a:effectLst/>
                <a:latin typeface="Arial" panose="020B0604020202020204" pitchFamily="34" charset="0"/>
                <a:cs typeface="Arial" panose="020B0604020202020204" pitchFamily="34" charset="0"/>
              </a:rPr>
              <a:t>A visual technique for identifying potential sources of a problem is a Fishbone diagram.</a:t>
            </a:r>
          </a:p>
          <a:p>
            <a:pPr marL="0" indent="0" algn="just">
              <a:buNone/>
            </a:pPr>
            <a:r>
              <a:rPr lang="en-GB" sz="1800" i="0" dirty="0">
                <a:effectLst/>
                <a:latin typeface="Arial" panose="020B0604020202020204" pitchFamily="34" charset="0"/>
                <a:cs typeface="Arial" panose="020B0604020202020204" pitchFamily="34" charset="0"/>
              </a:rPr>
              <a:t>This tool is helpful in identifying the root causes of a problem. For root cause analysis, a Fishbone diagram combines brainstorming with a form of mind map template. As a test case technique to establish cause and effect, it should work well.</a:t>
            </a:r>
          </a:p>
          <a:p>
            <a:pPr marL="0" indent="0" algn="just">
              <a:buNone/>
            </a:pPr>
            <a:r>
              <a:rPr lang="en-GB" sz="1800" dirty="0">
                <a:latin typeface="Arial" panose="020B0604020202020204" pitchFamily="34" charset="0"/>
                <a:cs typeface="Arial" panose="020B0604020202020204" pitchFamily="34" charset="0"/>
              </a:rPr>
              <a:t>Next, I will use the two models to </a:t>
            </a:r>
            <a:r>
              <a:rPr lang="en-GB" sz="1800" dirty="0" err="1">
                <a:latin typeface="Arial" panose="020B0604020202020204" pitchFamily="34" charset="0"/>
                <a:cs typeface="Arial" panose="020B0604020202020204" pitchFamily="34" charset="0"/>
              </a:rPr>
              <a:t>analyze</a:t>
            </a:r>
            <a:r>
              <a:rPr lang="en-GB" sz="1800" dirty="0">
                <a:latin typeface="Arial" panose="020B0604020202020204" pitchFamily="34" charset="0"/>
                <a:cs typeface="Arial" panose="020B0604020202020204" pitchFamily="34" charset="0"/>
              </a:rPr>
              <a:t> the causes that led to the declining profitability in TM Lewin.</a:t>
            </a:r>
          </a:p>
          <a:p>
            <a:endParaRPr lang="en-GB" dirty="0"/>
          </a:p>
        </p:txBody>
      </p:sp>
      <p:sp>
        <p:nvSpPr>
          <p:cNvPr id="4104" name="Oval 4110">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106" name="Oval 4112">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005825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0">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25" name="Group 12">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4" name="Oval 13">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64B6BD7E-74E0-FB69-345F-C8424EFBD53C}"/>
              </a:ext>
            </a:extLst>
          </p:cNvPr>
          <p:cNvSpPr>
            <a:spLocks noGrp="1"/>
          </p:cNvSpPr>
          <p:nvPr>
            <p:ph type="title"/>
          </p:nvPr>
        </p:nvSpPr>
        <p:spPr>
          <a:xfrm>
            <a:off x="1490145" y="2376862"/>
            <a:ext cx="2640646" cy="2104273"/>
          </a:xfrm>
          <a:noFill/>
        </p:spPr>
        <p:txBody>
          <a:bodyPr>
            <a:normAutofit/>
          </a:bodyPr>
          <a:lstStyle/>
          <a:p>
            <a:pPr algn="ctr"/>
            <a:r>
              <a:rPr lang="en-GB" sz="2000" b="1" dirty="0">
                <a:solidFill>
                  <a:srgbClr val="FFFFFF"/>
                </a:solidFill>
                <a:latin typeface="Arial" panose="020B0604020202020204" pitchFamily="34" charset="0"/>
                <a:cs typeface="Arial" panose="020B0604020202020204" pitchFamily="34" charset="0"/>
              </a:rPr>
              <a:t>PESTLE Analysis to identify external causes of Profit decline at TM Lewin</a:t>
            </a:r>
          </a:p>
        </p:txBody>
      </p:sp>
      <p:sp>
        <p:nvSpPr>
          <p:cNvPr id="26" name="Rectangle 16">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Content Placeholder 5">
            <a:extLst>
              <a:ext uri="{FF2B5EF4-FFF2-40B4-BE49-F238E27FC236}">
                <a16:creationId xmlns:a16="http://schemas.microsoft.com/office/drawing/2014/main" id="{574B4627-B5F2-A08A-E608-582F6FDCC3ED}"/>
              </a:ext>
            </a:extLst>
          </p:cNvPr>
          <p:cNvSpPr>
            <a:spLocks noGrp="1"/>
          </p:cNvSpPr>
          <p:nvPr>
            <p:ph idx="1"/>
          </p:nvPr>
        </p:nvSpPr>
        <p:spPr>
          <a:xfrm>
            <a:off x="5836594" y="556182"/>
            <a:ext cx="5211165" cy="5778630"/>
          </a:xfrm>
        </p:spPr>
        <p:txBody>
          <a:bodyPr anchor="ctr">
            <a:normAutofit fontScale="55000" lnSpcReduction="20000"/>
          </a:bodyPr>
          <a:lstStyle/>
          <a:p>
            <a:pPr marL="0" indent="0">
              <a:buNone/>
            </a:pPr>
            <a:endParaRPr lang="en-GB" sz="1100" b="1"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a:p>
            <a:pPr marL="0" indent="0" algn="just">
              <a:buNone/>
            </a:pPr>
            <a:r>
              <a:rPr lang="en-GB" sz="3300" b="1" dirty="0">
                <a:latin typeface="Arial" panose="020B0604020202020204" pitchFamily="34" charset="0"/>
                <a:cs typeface="Arial" panose="020B0604020202020204" pitchFamily="34" charset="0"/>
              </a:rPr>
              <a:t>POLITICAL</a:t>
            </a:r>
          </a:p>
          <a:p>
            <a:pPr marL="0" indent="0" algn="just">
              <a:buNone/>
            </a:pPr>
            <a:endParaRPr lang="en-GB" sz="3300" b="1" dirty="0">
              <a:latin typeface="Arial" panose="020B0604020202020204" pitchFamily="34" charset="0"/>
              <a:cs typeface="Arial" panose="020B0604020202020204" pitchFamily="34" charset="0"/>
            </a:endParaRPr>
          </a:p>
          <a:p>
            <a:pPr marL="0" indent="0" algn="just">
              <a:lnSpc>
                <a:spcPct val="120000"/>
              </a:lnSpc>
              <a:spcBef>
                <a:spcPts val="0"/>
              </a:spcBef>
              <a:buNone/>
            </a:pPr>
            <a:r>
              <a:rPr lang="en-GB" sz="3300" b="0" i="0" u="none" strike="noStrike" baseline="0" dirty="0">
                <a:latin typeface="Arial" panose="020B0604020202020204" pitchFamily="34" charset="0"/>
                <a:cs typeface="Arial" panose="020B0604020202020204" pitchFamily="34" charset="0"/>
              </a:rPr>
              <a:t>Government policy,</a:t>
            </a:r>
            <a:r>
              <a:rPr lang="en-GB" sz="3300" dirty="0">
                <a:latin typeface="Arial" panose="020B0604020202020204" pitchFamily="34" charset="0"/>
                <a:cs typeface="Arial" panose="020B0604020202020204" pitchFamily="34" charset="0"/>
              </a:rPr>
              <a:t> t</a:t>
            </a:r>
            <a:r>
              <a:rPr lang="en-GB" sz="3300" b="0" i="0" u="none" strike="noStrike" baseline="0" dirty="0">
                <a:latin typeface="Arial" panose="020B0604020202020204" pitchFamily="34" charset="0"/>
                <a:cs typeface="Arial" panose="020B0604020202020204" pitchFamily="34" charset="0"/>
              </a:rPr>
              <a:t>ax</a:t>
            </a:r>
            <a:r>
              <a:rPr lang="en-GB" sz="3300" dirty="0">
                <a:latin typeface="Arial" panose="020B0604020202020204" pitchFamily="34" charset="0"/>
                <a:cs typeface="Arial" panose="020B0604020202020204" pitchFamily="34" charset="0"/>
              </a:rPr>
              <a:t>, i</a:t>
            </a:r>
            <a:r>
              <a:rPr lang="en-GB" sz="3300" b="0" i="0" u="none" strike="noStrike" baseline="0" dirty="0">
                <a:latin typeface="Arial" panose="020B0604020202020204" pitchFamily="34" charset="0"/>
                <a:cs typeface="Arial" panose="020B0604020202020204" pitchFamily="34" charset="0"/>
              </a:rPr>
              <a:t>ndustry regulations</a:t>
            </a:r>
          </a:p>
          <a:p>
            <a:pPr marL="0" indent="0" algn="just">
              <a:lnSpc>
                <a:spcPct val="120000"/>
              </a:lnSpc>
              <a:spcBef>
                <a:spcPts val="0"/>
              </a:spcBef>
              <a:buNone/>
            </a:pPr>
            <a:endParaRPr lang="en-GB" sz="3300" b="0" i="0" u="none" strike="noStrike" baseline="0" dirty="0">
              <a:latin typeface="Arial" panose="020B0604020202020204" pitchFamily="34" charset="0"/>
              <a:cs typeface="Arial" panose="020B0604020202020204" pitchFamily="34" charset="0"/>
            </a:endParaRPr>
          </a:p>
          <a:p>
            <a:pPr marL="0" indent="0" algn="just">
              <a:lnSpc>
                <a:spcPct val="120000"/>
              </a:lnSpc>
              <a:spcBef>
                <a:spcPts val="0"/>
              </a:spcBef>
              <a:buNone/>
            </a:pPr>
            <a:r>
              <a:rPr lang="en-GB" sz="3300" dirty="0">
                <a:latin typeface="Arial" panose="020B0604020202020204" pitchFamily="34" charset="0"/>
                <a:cs typeface="Arial" panose="020B0604020202020204" pitchFamily="34" charset="0"/>
              </a:rPr>
              <a:t>Lockdown legislation caused reduced sales as people did not go to the office, working from home impact.</a:t>
            </a:r>
          </a:p>
          <a:p>
            <a:pPr marL="0" indent="0" algn="just">
              <a:lnSpc>
                <a:spcPct val="120000"/>
              </a:lnSpc>
              <a:spcBef>
                <a:spcPts val="0"/>
              </a:spcBef>
              <a:buNone/>
            </a:pPr>
            <a:endParaRPr lang="en-GB" sz="3300" dirty="0">
              <a:latin typeface="Arial" panose="020B0604020202020204" pitchFamily="34" charset="0"/>
              <a:cs typeface="Arial" panose="020B0604020202020204" pitchFamily="34" charset="0"/>
            </a:endParaRPr>
          </a:p>
          <a:p>
            <a:pPr marL="0" indent="0" algn="just">
              <a:lnSpc>
                <a:spcPct val="120000"/>
              </a:lnSpc>
              <a:spcBef>
                <a:spcPts val="0"/>
              </a:spcBef>
              <a:buNone/>
            </a:pPr>
            <a:r>
              <a:rPr lang="en-GB" sz="3300" b="0" i="0" u="none" strike="noStrike" baseline="0" dirty="0">
                <a:latin typeface="Arial" panose="020B0604020202020204" pitchFamily="34" charset="0"/>
                <a:cs typeface="Arial" panose="020B0604020202020204" pitchFamily="34" charset="0"/>
              </a:rPr>
              <a:t>Future trade restrictions in Europe could be affected by the UK's decision to leave the EU, which has rendered the pound less valuable. Profit margins will surely be impacted by this decision.</a:t>
            </a:r>
          </a:p>
          <a:p>
            <a:pPr marL="0" indent="0" algn="just">
              <a:lnSpc>
                <a:spcPct val="120000"/>
              </a:lnSpc>
              <a:spcBef>
                <a:spcPts val="0"/>
              </a:spcBef>
              <a:buNone/>
            </a:pPr>
            <a:endParaRPr lang="en-GB" sz="3300" dirty="0">
              <a:latin typeface="Arial" panose="020B0604020202020204" pitchFamily="34" charset="0"/>
              <a:cs typeface="Arial" panose="020B0604020202020204" pitchFamily="34" charset="0"/>
            </a:endParaRPr>
          </a:p>
          <a:p>
            <a:pPr marL="0" indent="0" algn="just">
              <a:lnSpc>
                <a:spcPct val="120000"/>
              </a:lnSpc>
              <a:spcBef>
                <a:spcPts val="0"/>
              </a:spcBef>
              <a:buNone/>
            </a:pPr>
            <a:r>
              <a:rPr lang="en-GB" sz="3300" b="0" i="0" u="none" strike="noStrike" baseline="0" dirty="0">
                <a:latin typeface="Arial" panose="020B0604020202020204" pitchFamily="34" charset="0"/>
                <a:cs typeface="Arial" panose="020B0604020202020204" pitchFamily="34" charset="0"/>
              </a:rPr>
              <a:t>Government taxes are imposed on purchases.	</a:t>
            </a:r>
          </a:p>
          <a:p>
            <a:pPr marL="0" indent="0">
              <a:buNone/>
            </a:pPr>
            <a:endParaRPr lang="en-GB" sz="3300" b="0" i="0" u="none" strike="noStrike" baseline="0" dirty="0">
              <a:latin typeface="Arial" panose="020B0604020202020204" pitchFamily="34" charset="0"/>
              <a:cs typeface="Arial" panose="020B0604020202020204" pitchFamily="34" charset="0"/>
            </a:endParaRPr>
          </a:p>
          <a:p>
            <a:pPr marL="0" indent="0">
              <a:buNone/>
            </a:pPr>
            <a:r>
              <a:rPr lang="en-GB" sz="3300" b="0" i="0" u="none" strike="noStrike" baseline="0" dirty="0">
                <a:latin typeface="Arial" panose="020B0604020202020204" pitchFamily="34" charset="0"/>
                <a:cs typeface="Arial" panose="020B0604020202020204" pitchFamily="34" charset="0"/>
              </a:rPr>
              <a:t>	</a:t>
            </a:r>
          </a:p>
          <a:p>
            <a:pPr marL="0" indent="0">
              <a:buNone/>
            </a:pPr>
            <a:endParaRPr lang="en-GB" sz="1100" dirty="0"/>
          </a:p>
        </p:txBody>
      </p:sp>
    </p:spTree>
    <p:extLst>
      <p:ext uri="{BB962C8B-B14F-4D97-AF65-F5344CB8AC3E}">
        <p14:creationId xmlns:p14="http://schemas.microsoft.com/office/powerpoint/2010/main" val="3229318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54CC80FF-C819-0007-D8CF-7578DFEF861F}"/>
              </a:ext>
            </a:extLst>
          </p:cNvPr>
          <p:cNvSpPr>
            <a:spLocks noGrp="1"/>
          </p:cNvSpPr>
          <p:nvPr>
            <p:ph type="title"/>
          </p:nvPr>
        </p:nvSpPr>
        <p:spPr>
          <a:xfrm>
            <a:off x="1490145" y="2376862"/>
            <a:ext cx="2640646" cy="2104273"/>
          </a:xfrm>
          <a:noFill/>
        </p:spPr>
        <p:txBody>
          <a:bodyPr>
            <a:normAutofit/>
          </a:bodyPr>
          <a:lstStyle/>
          <a:p>
            <a:pPr algn="ctr"/>
            <a:r>
              <a:rPr lang="en-GB" sz="2000" b="1" dirty="0">
                <a:solidFill>
                  <a:srgbClr val="FFFFFF"/>
                </a:solidFill>
                <a:latin typeface="Arial" panose="020B0604020202020204" pitchFamily="34" charset="0"/>
                <a:cs typeface="Arial" panose="020B0604020202020204" pitchFamily="34" charset="0"/>
              </a:rPr>
              <a:t>PESTLE Analysis to identify external causes of Profit decline at TM Lewin</a:t>
            </a:r>
            <a:endParaRPr lang="en-GB" sz="2000" b="1" dirty="0">
              <a:solidFill>
                <a:srgbClr val="FFFFFF"/>
              </a:solidFill>
            </a:endParaRP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3C3FC1A-5342-8F4D-C37E-7CA939AF68E8}"/>
              </a:ext>
            </a:extLst>
          </p:cNvPr>
          <p:cNvSpPr>
            <a:spLocks noGrp="1"/>
          </p:cNvSpPr>
          <p:nvPr>
            <p:ph idx="1"/>
          </p:nvPr>
        </p:nvSpPr>
        <p:spPr>
          <a:xfrm>
            <a:off x="6081089" y="725394"/>
            <a:ext cx="5142658" cy="5407212"/>
          </a:xfrm>
        </p:spPr>
        <p:txBody>
          <a:bodyPr anchor="ctr">
            <a:normAutofit/>
          </a:bodyPr>
          <a:lstStyle/>
          <a:p>
            <a:pPr marL="0" indent="0" algn="just">
              <a:buNone/>
            </a:pPr>
            <a:r>
              <a:rPr lang="en-GB" sz="1800" b="1" i="0" u="none" strike="noStrike" baseline="0" dirty="0">
                <a:latin typeface="Arial" panose="020B0604020202020204" pitchFamily="34" charset="0"/>
                <a:cs typeface="Arial" panose="020B0604020202020204" pitchFamily="34" charset="0"/>
              </a:rPr>
              <a:t>ECONOMIC</a:t>
            </a:r>
          </a:p>
          <a:p>
            <a:pPr marL="0" indent="0" algn="just">
              <a:buNone/>
            </a:pPr>
            <a:endParaRPr lang="en-GB" sz="1800" b="0" i="0" u="none" strike="noStrike" baseline="0" dirty="0">
              <a:latin typeface="Arial" panose="020B0604020202020204" pitchFamily="34" charset="0"/>
              <a:cs typeface="Arial" panose="020B0604020202020204" pitchFamily="34" charset="0"/>
            </a:endParaRPr>
          </a:p>
          <a:p>
            <a:pPr marL="0" indent="0" algn="just">
              <a:buNone/>
            </a:pPr>
            <a:r>
              <a:rPr lang="en-GB" sz="1800" b="0" i="0" u="none" strike="noStrike" baseline="0" dirty="0">
                <a:latin typeface="Arial" panose="020B0604020202020204" pitchFamily="34" charset="0"/>
                <a:cs typeface="Arial" panose="020B0604020202020204" pitchFamily="34" charset="0"/>
              </a:rPr>
              <a:t>Exchange rates, COVID pandemic, rising inflation, interest rates, cost of living, consumer spending habits</a:t>
            </a:r>
          </a:p>
          <a:p>
            <a:pPr marL="0" indent="0" algn="just">
              <a:buNone/>
            </a:pPr>
            <a:r>
              <a:rPr lang="en-GB" sz="1800" b="0" i="0" u="none" strike="noStrike" baseline="0" dirty="0">
                <a:latin typeface="Arial" panose="020B0604020202020204" pitchFamily="34" charset="0"/>
                <a:cs typeface="Arial" panose="020B0604020202020204" pitchFamily="34" charset="0"/>
              </a:rPr>
              <a:t>Cost of living crisis, less disposable income, less purchase on TM Lewin products.</a:t>
            </a:r>
          </a:p>
          <a:p>
            <a:pPr marL="0" indent="0" algn="just">
              <a:buNone/>
            </a:pPr>
            <a:r>
              <a:rPr lang="en-GB" sz="1800" b="0" i="0" u="none" strike="noStrike" baseline="0" dirty="0">
                <a:latin typeface="Arial" panose="020B0604020202020204" pitchFamily="34" charset="0"/>
                <a:cs typeface="Arial" panose="020B0604020202020204" pitchFamily="34" charset="0"/>
              </a:rPr>
              <a:t>The ongoing instability of exchange rates has an influence on conversations with suppliers.</a:t>
            </a:r>
          </a:p>
          <a:p>
            <a:pPr marL="0" indent="0" algn="just">
              <a:buNone/>
            </a:pPr>
            <a:r>
              <a:rPr lang="en-GB" sz="1800" b="0" i="0" u="none" strike="noStrike" baseline="0" dirty="0">
                <a:latin typeface="Arial" panose="020B0604020202020204" pitchFamily="34" charset="0"/>
                <a:cs typeface="Arial" panose="020B0604020202020204" pitchFamily="34" charset="0"/>
              </a:rPr>
              <a:t>The COVID pandemic has made the economy worse and increased reliance on online buying.</a:t>
            </a:r>
          </a:p>
          <a:p>
            <a:pPr marL="0" indent="0">
              <a:buNone/>
            </a:pPr>
            <a:endParaRPr lang="en-GB" dirty="0"/>
          </a:p>
        </p:txBody>
      </p:sp>
    </p:spTree>
    <p:extLst>
      <p:ext uri="{BB962C8B-B14F-4D97-AF65-F5344CB8AC3E}">
        <p14:creationId xmlns:p14="http://schemas.microsoft.com/office/powerpoint/2010/main" val="1243508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4A3C3D07-2D3E-21F5-CCF4-AC148DB6EBFC}"/>
              </a:ext>
            </a:extLst>
          </p:cNvPr>
          <p:cNvSpPr>
            <a:spLocks noGrp="1"/>
          </p:cNvSpPr>
          <p:nvPr>
            <p:ph type="title"/>
          </p:nvPr>
        </p:nvSpPr>
        <p:spPr>
          <a:xfrm>
            <a:off x="1490145" y="2376862"/>
            <a:ext cx="2640646" cy="2104273"/>
          </a:xfrm>
          <a:noFill/>
        </p:spPr>
        <p:txBody>
          <a:bodyPr>
            <a:normAutofit/>
          </a:bodyPr>
          <a:lstStyle/>
          <a:p>
            <a:pPr algn="ctr"/>
            <a:r>
              <a:rPr lang="en-GB" sz="2000" b="1" dirty="0">
                <a:solidFill>
                  <a:srgbClr val="FFFFFF"/>
                </a:solidFill>
                <a:latin typeface="Arial" panose="020B0604020202020204" pitchFamily="34" charset="0"/>
                <a:cs typeface="Arial" panose="020B0604020202020204" pitchFamily="34" charset="0"/>
              </a:rPr>
              <a:t>PESTLE Analysis to identify external causes of Profit decline at TM Lewin</a:t>
            </a:r>
            <a:endParaRPr lang="en-GB" sz="2000" b="1" dirty="0">
              <a:solidFill>
                <a:srgbClr val="FFFFFF"/>
              </a:solidFill>
            </a:endParaRP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A2099BC-F251-ABF3-6C85-1A4516158C20}"/>
              </a:ext>
            </a:extLst>
          </p:cNvPr>
          <p:cNvSpPr>
            <a:spLocks noGrp="1"/>
          </p:cNvSpPr>
          <p:nvPr>
            <p:ph idx="1"/>
          </p:nvPr>
        </p:nvSpPr>
        <p:spPr>
          <a:xfrm>
            <a:off x="6081089" y="725394"/>
            <a:ext cx="5142658" cy="5407212"/>
          </a:xfrm>
        </p:spPr>
        <p:txBody>
          <a:bodyPr anchor="ctr">
            <a:normAutofit/>
          </a:bodyPr>
          <a:lstStyle/>
          <a:p>
            <a:pPr marL="0" indent="0">
              <a:buNone/>
            </a:pPr>
            <a:endParaRPr lang="en-GB" b="1"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a:p>
            <a:pPr marL="0" indent="0" algn="just">
              <a:buNone/>
            </a:pPr>
            <a:r>
              <a:rPr lang="en-GB" sz="1800" b="1" dirty="0">
                <a:latin typeface="Arial" panose="020B0604020202020204" pitchFamily="34" charset="0"/>
                <a:cs typeface="Arial" panose="020B0604020202020204" pitchFamily="34" charset="0"/>
              </a:rPr>
              <a:t>SOCIOLOGICAL</a:t>
            </a:r>
          </a:p>
          <a:p>
            <a:pPr marL="0" indent="0" algn="just">
              <a:buNone/>
            </a:pPr>
            <a:r>
              <a:rPr lang="en-GB" sz="1800" b="0" i="0" u="none" strike="noStrike" baseline="0" dirty="0">
                <a:latin typeface="Arial" panose="020B0604020202020204" pitchFamily="34" charset="0"/>
                <a:cs typeface="Arial" panose="020B0604020202020204" pitchFamily="34" charset="0"/>
              </a:rPr>
              <a:t>Consumer trends, consumer buying habits, lifestyle factors, language</a:t>
            </a:r>
          </a:p>
          <a:p>
            <a:pPr marL="0" indent="0" algn="just">
              <a:buNone/>
            </a:pPr>
            <a:r>
              <a:rPr lang="en-GB" sz="1800" dirty="0">
                <a:latin typeface="Arial" panose="020B0604020202020204" pitchFamily="34" charset="0"/>
                <a:cs typeface="Arial" panose="020B0604020202020204" pitchFamily="34" charset="0"/>
              </a:rPr>
              <a:t>R</a:t>
            </a:r>
            <a:r>
              <a:rPr lang="en-GB" sz="1800" b="0" i="0" u="none" strike="noStrike" baseline="0" dirty="0">
                <a:latin typeface="Arial" panose="020B0604020202020204" pitchFamily="34" charset="0"/>
                <a:cs typeface="Arial" panose="020B0604020202020204" pitchFamily="34" charset="0"/>
              </a:rPr>
              <a:t>egional differences in preferences</a:t>
            </a:r>
          </a:p>
          <a:p>
            <a:pPr marL="0" indent="0" algn="just">
              <a:buNone/>
            </a:pPr>
            <a:r>
              <a:rPr lang="en-GB" sz="1800" dirty="0">
                <a:latin typeface="Arial" panose="020B0604020202020204" pitchFamily="34" charset="0"/>
                <a:cs typeface="Arial" panose="020B0604020202020204" pitchFamily="34" charset="0"/>
              </a:rPr>
              <a:t>I</a:t>
            </a:r>
            <a:r>
              <a:rPr lang="en-GB" sz="1800" b="0" i="0" u="none" strike="noStrike" baseline="0" dirty="0">
                <a:latin typeface="Arial" panose="020B0604020202020204" pitchFamily="34" charset="0"/>
                <a:cs typeface="Arial" panose="020B0604020202020204" pitchFamily="34" charset="0"/>
              </a:rPr>
              <a:t>nvestment in market research is necessary</a:t>
            </a:r>
          </a:p>
          <a:p>
            <a:pPr marL="0" indent="0">
              <a:buNone/>
            </a:pPr>
            <a:endParaRPr lang="en-GB" b="1"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sz="1600" dirty="0"/>
          </a:p>
        </p:txBody>
      </p:sp>
    </p:spTree>
    <p:extLst>
      <p:ext uri="{BB962C8B-B14F-4D97-AF65-F5344CB8AC3E}">
        <p14:creationId xmlns:p14="http://schemas.microsoft.com/office/powerpoint/2010/main" val="2169642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08FB2D0F-DE1C-747A-8702-4155D117FFD1}"/>
              </a:ext>
            </a:extLst>
          </p:cNvPr>
          <p:cNvSpPr>
            <a:spLocks noGrp="1"/>
          </p:cNvSpPr>
          <p:nvPr>
            <p:ph type="title"/>
          </p:nvPr>
        </p:nvSpPr>
        <p:spPr>
          <a:xfrm>
            <a:off x="1490145" y="2376862"/>
            <a:ext cx="2640646" cy="2104273"/>
          </a:xfrm>
          <a:noFill/>
        </p:spPr>
        <p:txBody>
          <a:bodyPr>
            <a:normAutofit/>
          </a:bodyPr>
          <a:lstStyle/>
          <a:p>
            <a:pPr algn="ctr"/>
            <a:r>
              <a:rPr lang="en-GB" sz="2000" b="1" dirty="0">
                <a:solidFill>
                  <a:srgbClr val="FFFFFF"/>
                </a:solidFill>
                <a:latin typeface="Arial" panose="020B0604020202020204" pitchFamily="34" charset="0"/>
                <a:cs typeface="Arial" panose="020B0604020202020204" pitchFamily="34" charset="0"/>
              </a:rPr>
              <a:t>PESTLE Analysis to identify external causes of Profit decline at TM Lewin</a:t>
            </a:r>
            <a:endParaRPr lang="en-GB" sz="2000" b="1" dirty="0">
              <a:solidFill>
                <a:srgbClr val="FFFFFF"/>
              </a:solidFill>
            </a:endParaRP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87F12787-657F-5ABA-2BEE-EC697C9BCBF4}"/>
              </a:ext>
            </a:extLst>
          </p:cNvPr>
          <p:cNvSpPr>
            <a:spLocks noGrp="1"/>
          </p:cNvSpPr>
          <p:nvPr>
            <p:ph idx="1"/>
          </p:nvPr>
        </p:nvSpPr>
        <p:spPr>
          <a:xfrm>
            <a:off x="6081089" y="725394"/>
            <a:ext cx="5142658" cy="5407212"/>
          </a:xfrm>
        </p:spPr>
        <p:txBody>
          <a:bodyPr anchor="ctr">
            <a:normAutofit/>
          </a:bodyPr>
          <a:lstStyle/>
          <a:p>
            <a:pPr marL="0" indent="0" algn="just">
              <a:buNone/>
            </a:pPr>
            <a:r>
              <a:rPr lang="en-GB" sz="1800" b="1" dirty="0">
                <a:latin typeface="Arial" panose="020B0604020202020204" pitchFamily="34" charset="0"/>
                <a:cs typeface="Arial" panose="020B0604020202020204" pitchFamily="34" charset="0"/>
              </a:rPr>
              <a:t>TECHNOLOGICAL</a:t>
            </a:r>
          </a:p>
          <a:p>
            <a:pPr marL="0" indent="0" algn="just">
              <a:buNone/>
            </a:pPr>
            <a:r>
              <a:rPr lang="en-GB" sz="1800" dirty="0">
                <a:latin typeface="Arial" panose="020B0604020202020204" pitchFamily="34" charset="0"/>
                <a:cs typeface="Arial" panose="020B0604020202020204" pitchFamily="34" charset="0"/>
              </a:rPr>
              <a:t>Innovation, </a:t>
            </a:r>
            <a:r>
              <a:rPr lang="en-GB" sz="1800" b="0" i="0" u="none" strike="noStrike" baseline="0" dirty="0">
                <a:latin typeface="Arial" panose="020B0604020202020204" pitchFamily="34" charset="0"/>
                <a:cs typeface="Arial" panose="020B0604020202020204" pitchFamily="34" charset="0"/>
              </a:rPr>
              <a:t>Social networking, Security	</a:t>
            </a:r>
          </a:p>
          <a:p>
            <a:pPr marL="0" indent="0" algn="just">
              <a:buNone/>
            </a:pPr>
            <a:r>
              <a:rPr lang="en-GB" sz="1800" b="0" i="0" u="none" strike="noStrike" baseline="0" dirty="0">
                <a:latin typeface="Arial" panose="020B0604020202020204" pitchFamily="34" charset="0"/>
                <a:cs typeface="Arial" panose="020B0604020202020204" pitchFamily="34" charset="0"/>
              </a:rPr>
              <a:t>The business's e-commerce component is immature and overshadowed by in-store purchases.</a:t>
            </a:r>
          </a:p>
          <a:p>
            <a:pPr marL="0" indent="0" algn="just">
              <a:buNone/>
            </a:pPr>
            <a:r>
              <a:rPr lang="en-GB" sz="1800" dirty="0">
                <a:latin typeface="Arial" panose="020B0604020202020204" pitchFamily="34" charset="0"/>
                <a:cs typeface="Arial" panose="020B0604020202020204" pitchFamily="34" charset="0"/>
              </a:rPr>
              <a:t>C</a:t>
            </a:r>
            <a:r>
              <a:rPr lang="en-GB" sz="1800" b="0" i="0" u="none" strike="noStrike" baseline="0" dirty="0">
                <a:latin typeface="Arial" panose="020B0604020202020204" pitchFamily="34" charset="0"/>
                <a:cs typeface="Arial" panose="020B0604020202020204" pitchFamily="34" charset="0"/>
              </a:rPr>
              <a:t>onsumer website usability</a:t>
            </a:r>
          </a:p>
          <a:p>
            <a:pPr marL="0" indent="0" algn="just">
              <a:buNone/>
            </a:pPr>
            <a:r>
              <a:rPr lang="en-GB" sz="1800" b="0" i="0" u="none" strike="noStrike" baseline="0" dirty="0">
                <a:latin typeface="Arial" panose="020B0604020202020204" pitchFamily="34" charset="0"/>
                <a:cs typeface="Arial" panose="020B0604020202020204" pitchFamily="34" charset="0"/>
              </a:rPr>
              <a:t>Smartphone applications for online shopping</a:t>
            </a:r>
          </a:p>
          <a:p>
            <a:pPr marL="0" indent="0" algn="just">
              <a:buNone/>
            </a:pPr>
            <a:r>
              <a:rPr lang="en-GB" sz="1800" b="0" i="0" u="none" strike="noStrike" baseline="0" dirty="0">
                <a:latin typeface="Arial" panose="020B0604020202020204" pitchFamily="34" charset="0"/>
                <a:cs typeface="Arial" panose="020B0604020202020204" pitchFamily="34" charset="0"/>
              </a:rPr>
              <a:t>Consumer rights and data storage confidentiality	</a:t>
            </a:r>
          </a:p>
          <a:p>
            <a:pPr marL="0" indent="0">
              <a:buNone/>
            </a:pPr>
            <a:endParaRPr lang="en-GB" dirty="0"/>
          </a:p>
        </p:txBody>
      </p:sp>
    </p:spTree>
    <p:extLst>
      <p:ext uri="{BB962C8B-B14F-4D97-AF65-F5344CB8AC3E}">
        <p14:creationId xmlns:p14="http://schemas.microsoft.com/office/powerpoint/2010/main" val="3921600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A6AF-98C5-D80A-C225-09A3615CBD23}"/>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Cause and effect of Profit Decline in TM Lewin using Fishbone diagram</a:t>
            </a:r>
          </a:p>
        </p:txBody>
      </p:sp>
      <p:pic>
        <p:nvPicPr>
          <p:cNvPr id="55" name="Content Placeholder 54">
            <a:extLst>
              <a:ext uri="{FF2B5EF4-FFF2-40B4-BE49-F238E27FC236}">
                <a16:creationId xmlns:a16="http://schemas.microsoft.com/office/drawing/2014/main" id="{DD6EB840-8B41-7452-8F77-66F3A5D3D8DB}"/>
              </a:ext>
            </a:extLst>
          </p:cNvPr>
          <p:cNvPicPr>
            <a:picLocks noGrp="1" noChangeAspect="1"/>
          </p:cNvPicPr>
          <p:nvPr>
            <p:ph idx="1"/>
          </p:nvPr>
        </p:nvPicPr>
        <p:blipFill>
          <a:blip r:embed="rId2"/>
          <a:stretch>
            <a:fillRect/>
          </a:stretch>
        </p:blipFill>
        <p:spPr>
          <a:xfrm>
            <a:off x="1429966" y="1955260"/>
            <a:ext cx="9844391" cy="4494178"/>
          </a:xfrm>
          <a:prstGeom prst="rect">
            <a:avLst/>
          </a:prstGeom>
        </p:spPr>
      </p:pic>
    </p:spTree>
    <p:extLst>
      <p:ext uri="{BB962C8B-B14F-4D97-AF65-F5344CB8AC3E}">
        <p14:creationId xmlns:p14="http://schemas.microsoft.com/office/powerpoint/2010/main" val="2350936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61CB5AB8-9AD4-3A3E-9DDD-B43949392813}"/>
              </a:ext>
            </a:extLst>
          </p:cNvPr>
          <p:cNvSpPr>
            <a:spLocks noGrp="1"/>
          </p:cNvSpPr>
          <p:nvPr>
            <p:ph type="title"/>
          </p:nvPr>
        </p:nvSpPr>
        <p:spPr>
          <a:xfrm>
            <a:off x="643468" y="643466"/>
            <a:ext cx="3686312" cy="5528734"/>
          </a:xfrm>
        </p:spPr>
        <p:txBody>
          <a:bodyPr>
            <a:normAutofit/>
          </a:bodyPr>
          <a:lstStyle/>
          <a:p>
            <a:pPr algn="ctr"/>
            <a:r>
              <a:rPr lang="en-GB" sz="3200" b="1" dirty="0">
                <a:solidFill>
                  <a:srgbClr val="FFFFFF"/>
                </a:solidFill>
                <a:latin typeface="Arial" panose="020B0604020202020204" pitchFamily="34" charset="0"/>
                <a:cs typeface="Arial" panose="020B0604020202020204" pitchFamily="34" charset="0"/>
              </a:rPr>
              <a:t>Identification of possible solutions</a:t>
            </a:r>
          </a:p>
        </p:txBody>
      </p:sp>
      <p:sp>
        <p:nvSpPr>
          <p:cNvPr id="20" name="Content Placeholder 2">
            <a:extLst>
              <a:ext uri="{FF2B5EF4-FFF2-40B4-BE49-F238E27FC236}">
                <a16:creationId xmlns:a16="http://schemas.microsoft.com/office/drawing/2014/main" id="{53D5EDEA-3908-3849-01C6-7CB1FA800201}"/>
              </a:ext>
            </a:extLst>
          </p:cNvPr>
          <p:cNvSpPr>
            <a:spLocks noGrp="1"/>
          </p:cNvSpPr>
          <p:nvPr>
            <p:ph idx="1"/>
          </p:nvPr>
        </p:nvSpPr>
        <p:spPr>
          <a:xfrm>
            <a:off x="5053780" y="599768"/>
            <a:ext cx="6074467" cy="5572432"/>
          </a:xfrm>
        </p:spPr>
        <p:txBody>
          <a:bodyPr anchor="ctr">
            <a:normAutofit/>
          </a:bodyPr>
          <a:lstStyle/>
          <a:p>
            <a:pPr marL="0" indent="0">
              <a:buNone/>
            </a:pPr>
            <a:r>
              <a:rPr lang="en-GB" sz="1800" dirty="0">
                <a:latin typeface="Arial" panose="020B0604020202020204" pitchFamily="34" charset="0"/>
                <a:cs typeface="Arial" panose="020B0604020202020204" pitchFamily="34" charset="0"/>
              </a:rPr>
              <a:t>PESTLE Analysis and Fishbone Diagram highlight the following main causes:</a:t>
            </a:r>
          </a:p>
          <a:p>
            <a:r>
              <a:rPr lang="en-GB" sz="1800" dirty="0">
                <a:latin typeface="Arial" panose="020B0604020202020204" pitchFamily="34" charset="0"/>
                <a:cs typeface="Arial" panose="020B0604020202020204" pitchFamily="34" charset="0"/>
              </a:rPr>
              <a:t>COVID pandemic</a:t>
            </a:r>
          </a:p>
          <a:p>
            <a:r>
              <a:rPr lang="en-GB" sz="1800" dirty="0">
                <a:latin typeface="Arial" panose="020B0604020202020204" pitchFamily="34" charset="0"/>
                <a:cs typeface="Arial" panose="020B0604020202020204" pitchFamily="34" charset="0"/>
              </a:rPr>
              <a:t>Increases of costs</a:t>
            </a:r>
          </a:p>
          <a:p>
            <a:r>
              <a:rPr lang="en-GB" sz="1800" dirty="0">
                <a:latin typeface="Arial" panose="020B0604020202020204" pitchFamily="34" charset="0"/>
                <a:cs typeface="Arial" panose="020B0604020202020204" pitchFamily="34" charset="0"/>
              </a:rPr>
              <a:t>Consumer buying habits change</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The following solutions target these main causes:</a:t>
            </a:r>
          </a:p>
          <a:p>
            <a:r>
              <a:rPr lang="en-GB" sz="1800" dirty="0">
                <a:latin typeface="Arial" panose="020B0604020202020204" pitchFamily="34" charset="0"/>
                <a:cs typeface="Arial" panose="020B0604020202020204" pitchFamily="34" charset="0"/>
              </a:rPr>
              <a:t>Customer service</a:t>
            </a:r>
          </a:p>
          <a:p>
            <a:r>
              <a:rPr lang="en-GB" sz="1800" dirty="0">
                <a:latin typeface="Arial" panose="020B0604020202020204" pitchFamily="34" charset="0"/>
                <a:cs typeface="Arial" panose="020B0604020202020204" pitchFamily="34" charset="0"/>
              </a:rPr>
              <a:t>New investors</a:t>
            </a:r>
          </a:p>
          <a:p>
            <a:r>
              <a:rPr lang="en-GB" sz="1800" dirty="0">
                <a:latin typeface="Arial" panose="020B0604020202020204" pitchFamily="34" charset="0"/>
                <a:cs typeface="Arial" panose="020B0604020202020204" pitchFamily="34" charset="0"/>
              </a:rPr>
              <a:t>New products/design</a:t>
            </a:r>
          </a:p>
          <a:p>
            <a:endParaRPr lang="en-GB" sz="1800" dirty="0">
              <a:latin typeface="Arial" panose="020B0604020202020204" pitchFamily="34" charset="0"/>
              <a:cs typeface="Arial" panose="020B0604020202020204" pitchFamily="34" charset="0"/>
            </a:endParaRPr>
          </a:p>
          <a:p>
            <a:endParaRPr lang="en-GB" dirty="0"/>
          </a:p>
        </p:txBody>
      </p:sp>
      <p:sp>
        <p:nvSpPr>
          <p:cNvPr id="12"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838831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FA262-8A21-76FD-54D9-F829E33BCCEC}"/>
              </a:ext>
            </a:extLst>
          </p:cNvPr>
          <p:cNvSpPr>
            <a:spLocks noGrp="1"/>
          </p:cNvSpPr>
          <p:nvPr>
            <p:ph type="title"/>
          </p:nvPr>
        </p:nvSpPr>
        <p:spPr>
          <a:xfrm>
            <a:off x="3366940" y="304072"/>
            <a:ext cx="5192599" cy="922287"/>
          </a:xfrm>
        </p:spPr>
        <p:txBody>
          <a:bodyPr anchor="ctr">
            <a:normAutofit/>
          </a:bodyPr>
          <a:lstStyle/>
          <a:p>
            <a:pPr algn="ctr"/>
            <a:r>
              <a:rPr lang="en-GB" sz="4000" b="1" dirty="0">
                <a:latin typeface="Arial" panose="020B0604020202020204" pitchFamily="34" charset="0"/>
                <a:cs typeface="Arial" panose="020B0604020202020204" pitchFamily="34" charset="0"/>
              </a:rPr>
              <a:t>Grid Analysis</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22BD3E4-9D9F-0F0B-6868-44DA260D1699}"/>
              </a:ext>
            </a:extLst>
          </p:cNvPr>
          <p:cNvSpPr>
            <a:spLocks noGrp="1"/>
          </p:cNvSpPr>
          <p:nvPr>
            <p:ph idx="1"/>
          </p:nvPr>
        </p:nvSpPr>
        <p:spPr>
          <a:xfrm>
            <a:off x="1442302" y="1154578"/>
            <a:ext cx="9682898" cy="1041867"/>
          </a:xfrm>
        </p:spPr>
        <p:txBody>
          <a:bodyPr anchor="ctr">
            <a:normAutofit/>
          </a:bodyPr>
          <a:lstStyle/>
          <a:p>
            <a:pPr marL="0" indent="0">
              <a:buNone/>
            </a:pPr>
            <a:endParaRPr lang="en-GB" sz="1400" dirty="0"/>
          </a:p>
          <a:p>
            <a:pPr marL="0" indent="0">
              <a:buNone/>
            </a:pPr>
            <a:endParaRPr lang="en-GB" sz="1400" dirty="0"/>
          </a:p>
          <a:p>
            <a:pPr marL="0" indent="0">
              <a:buNone/>
            </a:pPr>
            <a:r>
              <a:rPr lang="en-GB" sz="1800" dirty="0">
                <a:latin typeface="Arial" panose="020B0604020202020204" pitchFamily="34" charset="0"/>
                <a:cs typeface="Arial" panose="020B0604020202020204" pitchFamily="34" charset="0"/>
              </a:rPr>
              <a:t>Grid Analysis is a useful tool for decision making.</a:t>
            </a:r>
          </a:p>
          <a:p>
            <a:pPr marL="0" indent="0">
              <a:buNone/>
            </a:pPr>
            <a:endParaRPr lang="en-GB" sz="1400" dirty="0"/>
          </a:p>
        </p:txBody>
      </p:sp>
      <p:sp>
        <p:nvSpPr>
          <p:cNvPr id="9" name="Rectangle 8">
            <a:extLst>
              <a:ext uri="{FF2B5EF4-FFF2-40B4-BE49-F238E27FC236}">
                <a16:creationId xmlns:a16="http://schemas.microsoft.com/office/drawing/2014/main" id="{CAC6F186-990E-4A9E-9C75-88580953E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EF48DDEB-58F4-B4C4-CAB3-959DADFE8EA3}"/>
              </a:ext>
            </a:extLst>
          </p:cNvPr>
          <p:cNvGraphicFramePr>
            <a:graphicFrameLocks noGrp="1"/>
          </p:cNvGraphicFramePr>
          <p:nvPr>
            <p:extLst>
              <p:ext uri="{D42A27DB-BD31-4B8C-83A1-F6EECF244321}">
                <p14:modId xmlns:p14="http://schemas.microsoft.com/office/powerpoint/2010/main" val="3386276469"/>
              </p:ext>
            </p:extLst>
          </p:nvPr>
        </p:nvGraphicFramePr>
        <p:xfrm>
          <a:off x="1066801" y="2468191"/>
          <a:ext cx="10235938" cy="4081792"/>
        </p:xfrm>
        <a:graphic>
          <a:graphicData uri="http://schemas.openxmlformats.org/drawingml/2006/table">
            <a:tbl>
              <a:tblPr firstRow="1" bandRow="1">
                <a:tableStyleId>{5C22544A-7EE6-4342-B048-85BDC9FD1C3A}</a:tableStyleId>
              </a:tblPr>
              <a:tblGrid>
                <a:gridCol w="2347215">
                  <a:extLst>
                    <a:ext uri="{9D8B030D-6E8A-4147-A177-3AD203B41FA5}">
                      <a16:colId xmlns:a16="http://schemas.microsoft.com/office/drawing/2014/main" val="3573170515"/>
                    </a:ext>
                  </a:extLst>
                </a:gridCol>
                <a:gridCol w="2023626">
                  <a:extLst>
                    <a:ext uri="{9D8B030D-6E8A-4147-A177-3AD203B41FA5}">
                      <a16:colId xmlns:a16="http://schemas.microsoft.com/office/drawing/2014/main" val="1286376409"/>
                    </a:ext>
                  </a:extLst>
                </a:gridCol>
                <a:gridCol w="2089632">
                  <a:extLst>
                    <a:ext uri="{9D8B030D-6E8A-4147-A177-3AD203B41FA5}">
                      <a16:colId xmlns:a16="http://schemas.microsoft.com/office/drawing/2014/main" val="4151873805"/>
                    </a:ext>
                  </a:extLst>
                </a:gridCol>
                <a:gridCol w="2023626">
                  <a:extLst>
                    <a:ext uri="{9D8B030D-6E8A-4147-A177-3AD203B41FA5}">
                      <a16:colId xmlns:a16="http://schemas.microsoft.com/office/drawing/2014/main" val="1338114467"/>
                    </a:ext>
                  </a:extLst>
                </a:gridCol>
                <a:gridCol w="1751839">
                  <a:extLst>
                    <a:ext uri="{9D8B030D-6E8A-4147-A177-3AD203B41FA5}">
                      <a16:colId xmlns:a16="http://schemas.microsoft.com/office/drawing/2014/main" val="1345633510"/>
                    </a:ext>
                  </a:extLst>
                </a:gridCol>
              </a:tblGrid>
              <a:tr h="1385597">
                <a:tc>
                  <a:txBody>
                    <a:bodyPr/>
                    <a:lstStyle/>
                    <a:p>
                      <a:r>
                        <a:rPr lang="en-GB" sz="2000" dirty="0">
                          <a:latin typeface="Arial" panose="020B0604020202020204" pitchFamily="34" charset="0"/>
                          <a:cs typeface="Arial" panose="020B0604020202020204" pitchFamily="34" charset="0"/>
                        </a:rPr>
                        <a:t>Factors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Weights</a:t>
                      </a:r>
                    </a:p>
                  </a:txBody>
                  <a:tcPr marL="106049" marR="106049" marT="53024" marB="53024"/>
                </a:tc>
                <a:tc>
                  <a:txBody>
                    <a:bodyPr/>
                    <a:lstStyle/>
                    <a:p>
                      <a:pPr algn="ctr"/>
                      <a:r>
                        <a:rPr lang="en-GB" sz="2000">
                          <a:latin typeface="Arial" panose="020B0604020202020204" pitchFamily="34" charset="0"/>
                          <a:cs typeface="Arial" panose="020B0604020202020204" pitchFamily="34" charset="0"/>
                        </a:rPr>
                        <a:t>COVID</a:t>
                      </a:r>
                    </a:p>
                    <a:p>
                      <a:pPr algn="ctr"/>
                      <a:r>
                        <a:rPr lang="en-GB" sz="2000">
                          <a:latin typeface="Arial" panose="020B0604020202020204" pitchFamily="34" charset="0"/>
                          <a:cs typeface="Arial" panose="020B0604020202020204" pitchFamily="34" charset="0"/>
                        </a:rPr>
                        <a:t>Pandemic</a:t>
                      </a:r>
                    </a:p>
                    <a:p>
                      <a:pPr algn="ctr"/>
                      <a:endParaRPr lang="en-GB" sz="2000">
                        <a:latin typeface="Arial" panose="020B0604020202020204" pitchFamily="34" charset="0"/>
                        <a:cs typeface="Arial" panose="020B0604020202020204" pitchFamily="34" charset="0"/>
                      </a:endParaRPr>
                    </a:p>
                    <a:p>
                      <a:pPr algn="ctr"/>
                      <a:endParaRPr lang="en-GB" sz="2000">
                        <a:latin typeface="Arial" panose="020B0604020202020204" pitchFamily="34" charset="0"/>
                        <a:cs typeface="Arial" panose="020B0604020202020204" pitchFamily="34" charset="0"/>
                      </a:endParaRPr>
                    </a:p>
                    <a:p>
                      <a:pPr algn="ctr"/>
                      <a:r>
                        <a:rPr lang="en-GB" sz="2000">
                          <a:latin typeface="Arial" panose="020B0604020202020204" pitchFamily="34" charset="0"/>
                          <a:cs typeface="Arial" panose="020B0604020202020204" pitchFamily="34" charset="0"/>
                        </a:rPr>
                        <a:t>4</a:t>
                      </a:r>
                    </a:p>
                  </a:txBody>
                  <a:tcPr marL="106049" marR="106049" marT="53024" marB="53024"/>
                </a:tc>
                <a:tc>
                  <a:txBody>
                    <a:bodyPr/>
                    <a:lstStyle/>
                    <a:p>
                      <a:pPr algn="ctr"/>
                      <a:r>
                        <a:rPr lang="en-GB" sz="2000">
                          <a:latin typeface="Arial" panose="020B0604020202020204" pitchFamily="34" charset="0"/>
                          <a:cs typeface="Arial" panose="020B0604020202020204" pitchFamily="34" charset="0"/>
                        </a:rPr>
                        <a:t>Increases of costs</a:t>
                      </a:r>
                    </a:p>
                    <a:p>
                      <a:pPr algn="ctr"/>
                      <a:endParaRPr lang="en-GB" sz="2000">
                        <a:latin typeface="Arial" panose="020B0604020202020204" pitchFamily="34" charset="0"/>
                        <a:cs typeface="Arial" panose="020B0604020202020204" pitchFamily="34" charset="0"/>
                      </a:endParaRPr>
                    </a:p>
                    <a:p>
                      <a:pPr algn="ctr"/>
                      <a:endParaRPr lang="en-GB" sz="2000">
                        <a:latin typeface="Arial" panose="020B0604020202020204" pitchFamily="34" charset="0"/>
                        <a:cs typeface="Arial" panose="020B0604020202020204" pitchFamily="34" charset="0"/>
                      </a:endParaRPr>
                    </a:p>
                    <a:p>
                      <a:pPr algn="ctr"/>
                      <a:r>
                        <a:rPr lang="en-GB" sz="2000">
                          <a:latin typeface="Arial" panose="020B0604020202020204" pitchFamily="34" charset="0"/>
                          <a:cs typeface="Arial" panose="020B0604020202020204" pitchFamily="34" charset="0"/>
                        </a:rPr>
                        <a:t>5</a:t>
                      </a:r>
                    </a:p>
                  </a:txBody>
                  <a:tcPr marL="106049" marR="106049" marT="53024" marB="53024"/>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latin typeface="Arial" panose="020B0604020202020204" pitchFamily="34" charset="0"/>
                          <a:cs typeface="Arial" panose="020B0604020202020204" pitchFamily="34" charset="0"/>
                        </a:rPr>
                        <a:t>Consumer buying habits change</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latin typeface="Arial" panose="020B0604020202020204" pitchFamily="34" charset="0"/>
                          <a:cs typeface="Arial" panose="020B0604020202020204" pitchFamily="34" charset="0"/>
                        </a:rPr>
                        <a:t>3</a:t>
                      </a:r>
                    </a:p>
                    <a:p>
                      <a:pPr algn="ctr"/>
                      <a:endParaRPr lang="en-GB" sz="2000" dirty="0">
                        <a:latin typeface="Arial" panose="020B0604020202020204" pitchFamily="34" charset="0"/>
                        <a:cs typeface="Arial" panose="020B0604020202020204" pitchFamily="34" charset="0"/>
                      </a:endParaRPr>
                    </a:p>
                  </a:txBody>
                  <a:tcPr marL="106049" marR="106049" marT="53024" marB="53024"/>
                </a:tc>
                <a:tc>
                  <a:txBody>
                    <a:bodyPr/>
                    <a:lstStyle/>
                    <a:p>
                      <a:pPr algn="ctr"/>
                      <a:r>
                        <a:rPr lang="en-GB" sz="2000" dirty="0">
                          <a:latin typeface="Arial" panose="020B0604020202020204" pitchFamily="34" charset="0"/>
                          <a:cs typeface="Arial" panose="020B0604020202020204" pitchFamily="34" charset="0"/>
                        </a:rPr>
                        <a:t>Total</a:t>
                      </a:r>
                    </a:p>
                  </a:txBody>
                  <a:tcPr marL="106049" marR="106049" marT="53024" marB="53024"/>
                </a:tc>
                <a:extLst>
                  <a:ext uri="{0D108BD9-81ED-4DB2-BD59-A6C34878D82A}">
                    <a16:rowId xmlns:a16="http://schemas.microsoft.com/office/drawing/2014/main" val="4260104616"/>
                  </a:ext>
                </a:extLst>
              </a:tr>
              <a:tr h="475764">
                <a:tc>
                  <a:txBody>
                    <a:bodyPr/>
                    <a:lstStyle/>
                    <a:p>
                      <a:r>
                        <a:rPr lang="en-GB" sz="2000" dirty="0">
                          <a:latin typeface="Arial" panose="020B0604020202020204" pitchFamily="34" charset="0"/>
                          <a:cs typeface="Arial" panose="020B0604020202020204" pitchFamily="34" charset="0"/>
                        </a:rPr>
                        <a:t>Customer service</a:t>
                      </a:r>
                    </a:p>
                  </a:txBody>
                  <a:tcPr marL="106049" marR="106049" marT="53024" marB="53024"/>
                </a:tc>
                <a:tc>
                  <a:txBody>
                    <a:bodyPr/>
                    <a:lstStyle/>
                    <a:p>
                      <a:r>
                        <a:rPr lang="en-GB" sz="2000" dirty="0">
                          <a:latin typeface="Arial" panose="020B0604020202020204" pitchFamily="34" charset="0"/>
                          <a:cs typeface="Arial" panose="020B0604020202020204" pitchFamily="34" charset="0"/>
                        </a:rPr>
                        <a:t>3</a:t>
                      </a:r>
                    </a:p>
                    <a:p>
                      <a:r>
                        <a:rPr lang="en-GB" sz="2000" dirty="0">
                          <a:latin typeface="Arial" panose="020B0604020202020204" pitchFamily="34" charset="0"/>
                          <a:cs typeface="Arial" panose="020B0604020202020204" pitchFamily="34" charset="0"/>
                        </a:rPr>
                        <a:t>                     </a:t>
                      </a:r>
                      <a:r>
                        <a:rPr lang="en-GB" sz="2000" dirty="0">
                          <a:solidFill>
                            <a:srgbClr val="FF0000"/>
                          </a:solidFill>
                          <a:latin typeface="Arial" panose="020B0604020202020204" pitchFamily="34" charset="0"/>
                          <a:cs typeface="Arial" panose="020B0604020202020204" pitchFamily="34" charset="0"/>
                        </a:rPr>
                        <a:t>12</a:t>
                      </a:r>
                    </a:p>
                  </a:txBody>
                  <a:tcPr marL="106049" marR="106049" marT="53024" marB="53024"/>
                </a:tc>
                <a:tc>
                  <a:txBody>
                    <a:bodyPr/>
                    <a:lstStyle/>
                    <a:p>
                      <a:r>
                        <a:rPr lang="en-GB" sz="2000" dirty="0">
                          <a:latin typeface="Arial" panose="020B0604020202020204" pitchFamily="34" charset="0"/>
                          <a:cs typeface="Arial" panose="020B0604020202020204" pitchFamily="34" charset="0"/>
                        </a:rPr>
                        <a:t>2</a:t>
                      </a:r>
                    </a:p>
                    <a:p>
                      <a:r>
                        <a:rPr lang="en-GB" sz="2000" dirty="0">
                          <a:latin typeface="Arial" panose="020B0604020202020204" pitchFamily="34" charset="0"/>
                          <a:cs typeface="Arial" panose="020B0604020202020204" pitchFamily="34" charset="0"/>
                        </a:rPr>
                        <a:t>                      </a:t>
                      </a:r>
                      <a:r>
                        <a:rPr lang="en-GB" sz="2000" dirty="0">
                          <a:solidFill>
                            <a:srgbClr val="FF0000"/>
                          </a:solidFill>
                          <a:latin typeface="Arial" panose="020B0604020202020204" pitchFamily="34" charset="0"/>
                          <a:cs typeface="Arial" panose="020B0604020202020204" pitchFamily="34" charset="0"/>
                        </a:rPr>
                        <a:t>10</a:t>
                      </a:r>
                    </a:p>
                  </a:txBody>
                  <a:tcPr marL="106049" marR="106049" marT="53024" marB="53024"/>
                </a:tc>
                <a:tc>
                  <a:txBody>
                    <a:bodyPr/>
                    <a:lstStyle/>
                    <a:p>
                      <a:r>
                        <a:rPr lang="en-GB" sz="2000" dirty="0">
                          <a:latin typeface="Arial" panose="020B0604020202020204" pitchFamily="34" charset="0"/>
                          <a:cs typeface="Arial" panose="020B0604020202020204" pitchFamily="34" charset="0"/>
                        </a:rPr>
                        <a:t>2</a:t>
                      </a:r>
                    </a:p>
                    <a:p>
                      <a:r>
                        <a:rPr lang="en-GB" sz="2000" dirty="0">
                          <a:latin typeface="Arial" panose="020B0604020202020204" pitchFamily="34" charset="0"/>
                          <a:cs typeface="Arial" panose="020B0604020202020204" pitchFamily="34" charset="0"/>
                        </a:rPr>
                        <a:t>                       </a:t>
                      </a:r>
                      <a:r>
                        <a:rPr lang="en-GB" sz="2000" dirty="0">
                          <a:solidFill>
                            <a:srgbClr val="FF0000"/>
                          </a:solidFill>
                          <a:latin typeface="Arial" panose="020B0604020202020204" pitchFamily="34" charset="0"/>
                          <a:cs typeface="Arial" panose="020B0604020202020204" pitchFamily="34" charset="0"/>
                        </a:rPr>
                        <a:t>6</a:t>
                      </a:r>
                    </a:p>
                  </a:txBody>
                  <a:tcPr marL="106049" marR="106049" marT="53024" marB="53024"/>
                </a:tc>
                <a:tc>
                  <a:txBody>
                    <a:bodyPr/>
                    <a:lstStyle/>
                    <a:p>
                      <a:pPr algn="l"/>
                      <a:endParaRPr lang="en-GB" sz="2000" dirty="0">
                        <a:latin typeface="Arial" panose="020B0604020202020204" pitchFamily="34" charset="0"/>
                        <a:cs typeface="Arial" panose="020B0604020202020204" pitchFamily="34" charset="0"/>
                      </a:endParaRPr>
                    </a:p>
                    <a:p>
                      <a:pPr algn="l"/>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28</a:t>
                      </a:r>
                    </a:p>
                  </a:txBody>
                  <a:tcPr marL="106049" marR="106049" marT="53024" marB="53024"/>
                </a:tc>
                <a:extLst>
                  <a:ext uri="{0D108BD9-81ED-4DB2-BD59-A6C34878D82A}">
                    <a16:rowId xmlns:a16="http://schemas.microsoft.com/office/drawing/2014/main" val="2740472770"/>
                  </a:ext>
                </a:extLst>
              </a:tr>
              <a:tr h="271692">
                <a:tc>
                  <a:txBody>
                    <a:bodyPr/>
                    <a:lstStyle/>
                    <a:p>
                      <a:r>
                        <a:rPr lang="en-GB" sz="2000" dirty="0">
                          <a:latin typeface="Arial" panose="020B0604020202020204" pitchFamily="34" charset="0"/>
                          <a:cs typeface="Arial" panose="020B0604020202020204" pitchFamily="34" charset="0"/>
                        </a:rPr>
                        <a:t>New investors</a:t>
                      </a:r>
                    </a:p>
                  </a:txBody>
                  <a:tcPr marL="106049" marR="106049" marT="53024" marB="53024"/>
                </a:tc>
                <a:tc>
                  <a:txBody>
                    <a:bodyPr/>
                    <a:lstStyle/>
                    <a:p>
                      <a:r>
                        <a:rPr lang="en-GB" sz="2000" dirty="0">
                          <a:latin typeface="Arial" panose="020B0604020202020204" pitchFamily="34" charset="0"/>
                          <a:cs typeface="Arial" panose="020B0604020202020204" pitchFamily="34" charset="0"/>
                        </a:rPr>
                        <a:t>2</a:t>
                      </a:r>
                    </a:p>
                    <a:p>
                      <a:r>
                        <a:rPr lang="en-GB" sz="2000" dirty="0">
                          <a:latin typeface="Arial" panose="020B0604020202020204" pitchFamily="34" charset="0"/>
                          <a:cs typeface="Arial" panose="020B0604020202020204" pitchFamily="34" charset="0"/>
                        </a:rPr>
                        <a:t>                       </a:t>
                      </a:r>
                      <a:r>
                        <a:rPr lang="en-GB" sz="2000" dirty="0">
                          <a:solidFill>
                            <a:srgbClr val="FF0000"/>
                          </a:solidFill>
                          <a:latin typeface="Arial" panose="020B0604020202020204" pitchFamily="34" charset="0"/>
                          <a:cs typeface="Arial" panose="020B0604020202020204" pitchFamily="34" charset="0"/>
                        </a:rPr>
                        <a:t>8</a:t>
                      </a:r>
                    </a:p>
                  </a:txBody>
                  <a:tcPr marL="106049" marR="106049" marT="53024" marB="53024"/>
                </a:tc>
                <a:tc>
                  <a:txBody>
                    <a:bodyPr/>
                    <a:lstStyle/>
                    <a:p>
                      <a:r>
                        <a:rPr lang="en-GB" sz="2000" dirty="0">
                          <a:latin typeface="Arial" panose="020B0604020202020204" pitchFamily="34" charset="0"/>
                          <a:cs typeface="Arial" panose="020B0604020202020204" pitchFamily="34" charset="0"/>
                        </a:rPr>
                        <a:t>3</a:t>
                      </a:r>
                    </a:p>
                    <a:p>
                      <a:r>
                        <a:rPr lang="en-GB" sz="2000" dirty="0">
                          <a:solidFill>
                            <a:srgbClr val="FF0000"/>
                          </a:solidFill>
                          <a:latin typeface="Arial" panose="020B0604020202020204" pitchFamily="34" charset="0"/>
                          <a:cs typeface="Arial" panose="020B0604020202020204" pitchFamily="34" charset="0"/>
                        </a:rPr>
                        <a:t>                      15</a:t>
                      </a:r>
                    </a:p>
                  </a:txBody>
                  <a:tcPr marL="106049" marR="106049" marT="53024" marB="53024"/>
                </a:tc>
                <a:tc>
                  <a:txBody>
                    <a:bodyPr/>
                    <a:lstStyle/>
                    <a:p>
                      <a:r>
                        <a:rPr lang="en-GB" sz="2000" dirty="0">
                          <a:latin typeface="Arial" panose="020B0604020202020204" pitchFamily="34" charset="0"/>
                          <a:cs typeface="Arial" panose="020B0604020202020204" pitchFamily="34" charset="0"/>
                        </a:rPr>
                        <a:t>1</a:t>
                      </a:r>
                    </a:p>
                    <a:p>
                      <a:r>
                        <a:rPr lang="en-GB" sz="2000" dirty="0">
                          <a:solidFill>
                            <a:srgbClr val="FF0000"/>
                          </a:solidFill>
                          <a:latin typeface="Arial" panose="020B0604020202020204" pitchFamily="34" charset="0"/>
                          <a:cs typeface="Arial" panose="020B0604020202020204" pitchFamily="34" charset="0"/>
                        </a:rPr>
                        <a:t>                       3</a:t>
                      </a:r>
                    </a:p>
                  </a:txBody>
                  <a:tcPr marL="106049" marR="106049" marT="53024" marB="53024"/>
                </a:tc>
                <a:tc>
                  <a:txBody>
                    <a:bodyPr/>
                    <a:lstStyle/>
                    <a:p>
                      <a:pPr algn="l"/>
                      <a:endParaRPr lang="en-GB" sz="2000" dirty="0">
                        <a:latin typeface="Arial" panose="020B0604020202020204" pitchFamily="34" charset="0"/>
                        <a:cs typeface="Arial" panose="020B0604020202020204" pitchFamily="34" charset="0"/>
                      </a:endParaRPr>
                    </a:p>
                    <a:p>
                      <a:pPr algn="l"/>
                      <a:r>
                        <a:rPr lang="en-GB" sz="2000" b="1" dirty="0">
                          <a:latin typeface="Arial" panose="020B0604020202020204" pitchFamily="34" charset="0"/>
                          <a:cs typeface="Arial" panose="020B0604020202020204" pitchFamily="34" charset="0"/>
                        </a:rPr>
                        <a:t>          26</a:t>
                      </a:r>
                    </a:p>
                  </a:txBody>
                  <a:tcPr marL="106049" marR="106049" marT="53024" marB="53024"/>
                </a:tc>
                <a:extLst>
                  <a:ext uri="{0D108BD9-81ED-4DB2-BD59-A6C34878D82A}">
                    <a16:rowId xmlns:a16="http://schemas.microsoft.com/office/drawing/2014/main" val="2166656982"/>
                  </a:ext>
                </a:extLst>
              </a:tr>
              <a:tr h="271692">
                <a:tc>
                  <a:txBody>
                    <a:bodyPr/>
                    <a:lstStyle/>
                    <a:p>
                      <a:r>
                        <a:rPr lang="en-GB" sz="2000" dirty="0">
                          <a:latin typeface="Arial" panose="020B0604020202020204" pitchFamily="34" charset="0"/>
                          <a:cs typeface="Arial" panose="020B0604020202020204" pitchFamily="34" charset="0"/>
                        </a:rPr>
                        <a:t>New products/design</a:t>
                      </a:r>
                    </a:p>
                  </a:txBody>
                  <a:tcPr marL="106049" marR="106049" marT="53024" marB="53024"/>
                </a:tc>
                <a:tc>
                  <a:txBody>
                    <a:bodyPr/>
                    <a:lstStyle/>
                    <a:p>
                      <a:r>
                        <a:rPr lang="en-GB" sz="2000" dirty="0">
                          <a:latin typeface="Arial" panose="020B0604020202020204" pitchFamily="34" charset="0"/>
                          <a:cs typeface="Arial" panose="020B0604020202020204" pitchFamily="34" charset="0"/>
                        </a:rPr>
                        <a:t>1</a:t>
                      </a:r>
                    </a:p>
                    <a:p>
                      <a:r>
                        <a:rPr lang="en-GB" sz="2000" dirty="0">
                          <a:latin typeface="Arial" panose="020B0604020202020204" pitchFamily="34" charset="0"/>
                          <a:cs typeface="Arial" panose="020B0604020202020204" pitchFamily="34" charset="0"/>
                        </a:rPr>
                        <a:t>                       </a:t>
                      </a:r>
                      <a:r>
                        <a:rPr lang="en-GB" sz="2000" dirty="0">
                          <a:solidFill>
                            <a:srgbClr val="FF0000"/>
                          </a:solidFill>
                          <a:latin typeface="Arial" panose="020B0604020202020204" pitchFamily="34" charset="0"/>
                          <a:cs typeface="Arial" panose="020B0604020202020204" pitchFamily="34" charset="0"/>
                        </a:rPr>
                        <a:t>4</a:t>
                      </a:r>
                    </a:p>
                  </a:txBody>
                  <a:tcPr marL="106049" marR="106049" marT="53024" marB="53024"/>
                </a:tc>
                <a:tc>
                  <a:txBody>
                    <a:bodyPr/>
                    <a:lstStyle/>
                    <a:p>
                      <a:r>
                        <a:rPr lang="en-GB" sz="2000" dirty="0">
                          <a:latin typeface="Arial" panose="020B0604020202020204" pitchFamily="34" charset="0"/>
                          <a:cs typeface="Arial" panose="020B0604020202020204" pitchFamily="34" charset="0"/>
                        </a:rPr>
                        <a:t>2</a:t>
                      </a:r>
                    </a:p>
                    <a:p>
                      <a:r>
                        <a:rPr lang="en-GB" sz="2000" dirty="0">
                          <a:solidFill>
                            <a:srgbClr val="FF0000"/>
                          </a:solidFill>
                          <a:latin typeface="Arial" panose="020B0604020202020204" pitchFamily="34" charset="0"/>
                          <a:cs typeface="Arial" panose="020B0604020202020204" pitchFamily="34" charset="0"/>
                        </a:rPr>
                        <a:t>                      10</a:t>
                      </a:r>
                    </a:p>
                  </a:txBody>
                  <a:tcPr marL="106049" marR="106049" marT="53024" marB="53024"/>
                </a:tc>
                <a:tc>
                  <a:txBody>
                    <a:bodyPr/>
                    <a:lstStyle/>
                    <a:p>
                      <a:r>
                        <a:rPr lang="en-GB" sz="2000" dirty="0">
                          <a:latin typeface="Arial" panose="020B0604020202020204" pitchFamily="34" charset="0"/>
                          <a:cs typeface="Arial" panose="020B0604020202020204" pitchFamily="34" charset="0"/>
                        </a:rPr>
                        <a:t>3</a:t>
                      </a:r>
                    </a:p>
                    <a:p>
                      <a:r>
                        <a:rPr lang="en-GB" sz="2000" dirty="0">
                          <a:solidFill>
                            <a:srgbClr val="FF0000"/>
                          </a:solidFill>
                          <a:latin typeface="Arial" panose="020B0604020202020204" pitchFamily="34" charset="0"/>
                          <a:cs typeface="Arial" panose="020B0604020202020204" pitchFamily="34" charset="0"/>
                        </a:rPr>
                        <a:t>                       9</a:t>
                      </a:r>
                    </a:p>
                  </a:txBody>
                  <a:tcPr marL="106049" marR="106049" marT="53024" marB="53024"/>
                </a:tc>
                <a:tc>
                  <a:txBody>
                    <a:bodyPr/>
                    <a:lstStyle/>
                    <a:p>
                      <a:pPr algn="l"/>
                      <a:endParaRPr lang="en-GB" sz="2000" dirty="0">
                        <a:latin typeface="Arial" panose="020B0604020202020204" pitchFamily="34" charset="0"/>
                        <a:cs typeface="Arial" panose="020B0604020202020204" pitchFamily="34" charset="0"/>
                      </a:endParaRPr>
                    </a:p>
                    <a:p>
                      <a:pPr algn="l"/>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23</a:t>
                      </a:r>
                    </a:p>
                  </a:txBody>
                  <a:tcPr marL="106049" marR="106049" marT="53024" marB="53024"/>
                </a:tc>
                <a:extLst>
                  <a:ext uri="{0D108BD9-81ED-4DB2-BD59-A6C34878D82A}">
                    <a16:rowId xmlns:a16="http://schemas.microsoft.com/office/drawing/2014/main" val="2925640053"/>
                  </a:ext>
                </a:extLst>
              </a:tr>
            </a:tbl>
          </a:graphicData>
        </a:graphic>
      </p:graphicFrame>
    </p:spTree>
    <p:extLst>
      <p:ext uri="{BB962C8B-B14F-4D97-AF65-F5344CB8AC3E}">
        <p14:creationId xmlns:p14="http://schemas.microsoft.com/office/powerpoint/2010/main" val="35549679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7DDAA-57B0-A780-236C-B8F0BF3AF123}"/>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References</a:t>
            </a:r>
          </a:p>
        </p:txBody>
      </p:sp>
      <p:sp>
        <p:nvSpPr>
          <p:cNvPr id="4" name="Rectangle 1">
            <a:extLst>
              <a:ext uri="{FF2B5EF4-FFF2-40B4-BE49-F238E27FC236}">
                <a16:creationId xmlns:a16="http://schemas.microsoft.com/office/drawing/2014/main" id="{98330C14-732C-76D2-9410-DA288F520323}"/>
              </a:ext>
            </a:extLst>
          </p:cNvPr>
          <p:cNvSpPr>
            <a:spLocks noGrp="1" noChangeArrowheads="1"/>
          </p:cNvSpPr>
          <p:nvPr>
            <p:ph idx="1"/>
          </p:nvPr>
        </p:nvSpPr>
        <p:spPr bwMode="auto">
          <a:xfrm>
            <a:off x="1069848" y="2219965"/>
            <a:ext cx="9761550" cy="4755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100" dirty="0">
              <a:solidFill>
                <a:srgbClr val="3A3A3A"/>
              </a:solidFill>
              <a:latin typeface="Source Sans Pro" panose="020B0503030403020204" pitchFamily="34" charset="0"/>
              <a:ea typeface="Calibri" panose="020F0502020204030204" pitchFamily="34" charset="0"/>
              <a:cs typeface="Arial" panose="020B0604020202020204" pitchFamily="34" charset="0"/>
              <a:hlinkClick r:id="rId2"/>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sz="1600" b="0" i="0" dirty="0">
                <a:effectLst/>
                <a:latin typeface="Arial" panose="020B0604020202020204" pitchFamily="34" charset="0"/>
                <a:cs typeface="Arial" panose="020B0604020202020204" pitchFamily="34" charset="0"/>
              </a:rPr>
              <a:t>‘PESTLE analysis’ (2016) </a:t>
            </a:r>
            <a:r>
              <a:rPr lang="en-GB" sz="1600" b="0" i="1" dirty="0">
                <a:effectLst/>
                <a:latin typeface="Arial" panose="020B0604020202020204" pitchFamily="34" charset="0"/>
                <a:cs typeface="Arial" panose="020B0604020202020204" pitchFamily="34" charset="0"/>
              </a:rPr>
              <a:t>A Dictionary of Business and Management</a:t>
            </a:r>
            <a:r>
              <a:rPr lang="en-GB" sz="1600" b="0" i="0" dirty="0">
                <a:effectLst/>
                <a:latin typeface="Arial" panose="020B0604020202020204" pitchFamily="34" charset="0"/>
                <a:cs typeface="Arial" panose="020B0604020202020204" pitchFamily="34" charset="0"/>
              </a:rPr>
              <a:t>. 6th </a:t>
            </a:r>
            <a:r>
              <a:rPr lang="en-GB" sz="1600" b="0" i="0" dirty="0" err="1">
                <a:effectLst/>
                <a:latin typeface="Arial" panose="020B0604020202020204" pitchFamily="34" charset="0"/>
                <a:cs typeface="Arial" panose="020B0604020202020204" pitchFamily="34" charset="0"/>
              </a:rPr>
              <a:t>edn</a:t>
            </a:r>
            <a:r>
              <a:rPr lang="en-GB" sz="1600" b="0" i="0" dirty="0">
                <a:effectLst/>
                <a:latin typeface="Arial" panose="020B0604020202020204" pitchFamily="34" charset="0"/>
                <a:cs typeface="Arial" panose="020B0604020202020204" pitchFamily="34" charset="0"/>
              </a:rPr>
              <a:t>. Oxford University Press.</a:t>
            </a:r>
            <a:endParaRPr lang="en-GB" altLang="en-US" sz="1600" dirty="0">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GB" sz="1600" b="0" i="0" dirty="0">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sz="1600" b="0" i="0" dirty="0">
                <a:effectLst/>
                <a:latin typeface="Arial" panose="020B0604020202020204" pitchFamily="34" charset="0"/>
                <a:cs typeface="Arial" panose="020B0604020202020204" pitchFamily="34" charset="0"/>
              </a:rPr>
              <a:t>Shinde, D.D., </a:t>
            </a:r>
            <a:r>
              <a:rPr lang="en-GB" sz="1600" b="0" i="0" dirty="0" err="1">
                <a:effectLst/>
                <a:latin typeface="Arial" panose="020B0604020202020204" pitchFamily="34" charset="0"/>
                <a:cs typeface="Arial" panose="020B0604020202020204" pitchFamily="34" charset="0"/>
              </a:rPr>
              <a:t>Ahirrao</a:t>
            </a:r>
            <a:r>
              <a:rPr lang="en-GB" sz="1600" b="0" i="0" dirty="0">
                <a:effectLst/>
                <a:latin typeface="Arial" panose="020B0604020202020204" pitchFamily="34" charset="0"/>
                <a:cs typeface="Arial" panose="020B0604020202020204" pitchFamily="34" charset="0"/>
              </a:rPr>
              <a:t>, S. and Prasad, R. (2018) ‘Fishbone Diagram: Application to Identify the Root Causes of Student–Staff Problems in Technical Education’, </a:t>
            </a:r>
            <a:r>
              <a:rPr lang="en-GB" sz="1600" b="0" i="1" dirty="0">
                <a:effectLst/>
                <a:latin typeface="Arial" panose="020B0604020202020204" pitchFamily="34" charset="0"/>
                <a:cs typeface="Arial" panose="020B0604020202020204" pitchFamily="34" charset="0"/>
              </a:rPr>
              <a:t>Wireless personal communications</a:t>
            </a:r>
            <a:r>
              <a:rPr lang="en-GB" sz="1600" b="0" i="0" dirty="0">
                <a:effectLst/>
                <a:latin typeface="Arial" panose="020B0604020202020204" pitchFamily="34" charset="0"/>
                <a:cs typeface="Arial" panose="020B0604020202020204" pitchFamily="34" charset="0"/>
              </a:rPr>
              <a:t>, 100(2), pp. 653–664. Available at: </a:t>
            </a:r>
            <a:r>
              <a:rPr lang="en-GB" sz="1600" b="0" i="0"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https://doi.org/10.1007/s11277-018-5344-y</a:t>
            </a:r>
            <a:r>
              <a:rPr lang="en-GB" sz="1600" b="0" i="0" dirty="0">
                <a:effectLst/>
                <a:latin typeface="Arial" panose="020B0604020202020204" pitchFamily="34" charset="0"/>
                <a:cs typeface="Arial" panose="020B0604020202020204" pitchFamily="34" charset="0"/>
              </a:rPr>
              <a:t>.</a:t>
            </a:r>
          </a:p>
          <a:p>
            <a:pPr marL="0" marR="0" lvl="0" indent="0" algn="just" defTabSz="914400" rtl="0" eaLnBrk="0" fontAlgn="base" latinLnBrk="0" hangingPunct="0">
              <a:lnSpc>
                <a:spcPct val="100000"/>
              </a:lnSpc>
              <a:spcBef>
                <a:spcPct val="0"/>
              </a:spcBef>
              <a:spcAft>
                <a:spcPct val="0"/>
              </a:spcAft>
              <a:buClrTx/>
              <a:buSzTx/>
              <a:buFontTx/>
              <a:buNone/>
              <a:tabLst/>
            </a:pPr>
            <a:endParaRPr lang="en-GB" altLang="en-US" sz="1600" dirty="0">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altLang="en-US" sz="1600" dirty="0">
                <a:latin typeface="Arial" panose="020B0604020202020204" pitchFamily="34" charset="0"/>
                <a:cs typeface="Arial" panose="020B0604020202020204" pitchFamily="34" charset="0"/>
                <a:hlinkClick r:id="rId4"/>
              </a:rPr>
              <a:t>https://corporatefinanceinstitute.com/resources/management/pestel-analysis</a:t>
            </a:r>
            <a:endParaRPr lang="en-GB" altLang="en-US" sz="1600" dirty="0">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GB" altLang="en-US" sz="1600" dirty="0">
              <a:latin typeface="Arial" panose="020B0604020202020204" pitchFamily="34" charset="0"/>
              <a:cs typeface="Arial" panose="020B0604020202020204" pitchFamily="34" charset="0"/>
            </a:endParaRPr>
          </a:p>
          <a:p>
            <a:pPr marL="0" indent="0" algn="just" eaLnBrk="0" fontAlgn="base" hangingPunct="0">
              <a:lnSpc>
                <a:spcPct val="100000"/>
              </a:lnSpc>
              <a:spcBef>
                <a:spcPct val="0"/>
              </a:spcBef>
              <a:spcAft>
                <a:spcPct val="0"/>
              </a:spcAft>
              <a:buClrTx/>
              <a:buSzTx/>
              <a:buNone/>
            </a:pPr>
            <a:r>
              <a:rPr lang="en-GB" altLang="en-US" sz="1600" dirty="0">
                <a:latin typeface="Arial" panose="020B0604020202020204" pitchFamily="34" charset="0"/>
                <a:cs typeface="Arial" panose="020B0604020202020204" pitchFamily="34" charset="0"/>
                <a:hlinkClick r:id="rId5"/>
              </a:rPr>
              <a:t>https://www.theguardian.com/business/2022/mar/17/tm-lewin-calls-in-administrators-for-second-time-in-two-years</a:t>
            </a:r>
            <a:endParaRPr lang="en-GB" altLang="en-US" sz="1600" dirty="0">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altLang="en-US" sz="1600" dirty="0">
                <a:latin typeface="Arial" panose="020B0604020202020204" pitchFamily="34" charset="0"/>
                <a:ea typeface="Calibri" panose="020F0502020204030204" pitchFamily="34" charset="0"/>
                <a:cs typeface="Arial" panose="020B0604020202020204" pitchFamily="34" charset="0"/>
                <a:hlinkClick r:id="rId2"/>
              </a:rPr>
              <a:t>https://scholar.google.com</a:t>
            </a:r>
            <a:endParaRPr lang="en-GB" altLang="en-US" sz="1600" dirty="0">
              <a:latin typeface="Arial" panose="020B0604020202020204" pitchFamily="34" charset="0"/>
              <a:ea typeface="Calibri" panose="020F050202020403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GB" altLang="en-US" sz="1600" dirty="0">
              <a:latin typeface="Arial" panose="020B0604020202020204" pitchFamily="34" charset="0"/>
              <a:ea typeface="Calibri" panose="020F050202020403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896508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1074</TotalTime>
  <Words>1020</Words>
  <Application>Microsoft Office PowerPoint</Application>
  <PresentationFormat>Widescreen</PresentationFormat>
  <Paragraphs>142</Paragraphs>
  <Slides>14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Rockwell</vt:lpstr>
      <vt:lpstr>Rockwell Condensed</vt:lpstr>
      <vt:lpstr>Rockwell Extra Bold</vt:lpstr>
      <vt:lpstr>Source Sans Pro</vt:lpstr>
      <vt:lpstr>Wingdings</vt:lpstr>
      <vt:lpstr>Wood Type</vt:lpstr>
      <vt:lpstr>Solving the problem of Profit Decline in TM Lewin </vt:lpstr>
      <vt:lpstr>The nature and impact of Profit Decline on TM Lewin and its employees</vt:lpstr>
      <vt:lpstr>Impact of Profit Decline on TM Lewin </vt:lpstr>
      <vt:lpstr>Impact of profit decline on TM Lewin employees</vt:lpstr>
      <vt:lpstr>Identification of causes of Profit Decline in TM Lewin</vt:lpstr>
      <vt:lpstr>Identification of causes of Profit Decline in TM Lewin</vt:lpstr>
      <vt:lpstr>PESTLE Analysis to identify external causes of Profit decline at TM Lewin</vt:lpstr>
      <vt:lpstr>PESTLE Analysis to identify external causes of Profit decline at TM Lewin</vt:lpstr>
      <vt:lpstr>PESTLE Analysis to identify external causes of Profit decline at TM Lewin</vt:lpstr>
      <vt:lpstr>PESTLE Analysis to identify external causes of Profit decline at TM Lewin</vt:lpstr>
      <vt:lpstr>Cause and effect of Profit Decline in TM Lewin using Fishbone diagram</vt:lpstr>
      <vt:lpstr>Identification of possible solutions</vt:lpstr>
      <vt:lpstr>Grid Analysis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Solving the problem of Profit Decline in TM Lewin </dc:title>
  <dc:creator>MIhaita Nedelea</dc:creator>
  <cp:lastModifiedBy>MIhaita Nedelea</cp:lastModifiedBy>
  <cp:revision>1</cp:revision>
  <dcterms:created xsi:type="dcterms:W3CDTF">2022-10-26T16:47:39Z</dcterms:created>
  <dcterms:modified xsi:type="dcterms:W3CDTF">2022-10-29T13:35:31Z</dcterms:modified>
</cp:coreProperties>
</file>