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9601200" cy="12801600" type="A3"/>
  <p:notesSz cx="6858000" cy="9144000"/>
  <p:defaultTextStyle>
    <a:defPPr>
      <a:defRPr lang="en-GB"/>
    </a:defPPr>
    <a:lvl1pPr marL="0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107533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E641DE-41DC-3293-0E6F-914E18A3482A}" v="80" dt="2025-11-22T15:34:00.5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369" autoAdjust="0"/>
    <p:restoredTop sz="94660"/>
  </p:normalViewPr>
  <p:slideViewPr>
    <p:cSldViewPr snapToGrid="0">
      <p:cViewPr>
        <p:scale>
          <a:sx n="70" d="100"/>
          <a:sy n="70" d="100"/>
        </p:scale>
        <p:origin x="1445" y="-172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pal Singh Binji (2509090)" userId="S::2509090@student.uwtsd.ac.uk::ed24e4ef-9acd-44e3-85e3-10783453c4ee" providerId="AD" clId="Web-{AFE641DE-41DC-3293-0E6F-914E18A3482A}"/>
    <pc:docChg chg="mod modSld addMainMaster delMainMaster modMainMaster setSldSz">
      <pc:chgData name="Jaspal Singh Binji (2509090)" userId="S::2509090@student.uwtsd.ac.uk::ed24e4ef-9acd-44e3-85e3-10783453c4ee" providerId="AD" clId="Web-{AFE641DE-41DC-3293-0E6F-914E18A3482A}" dt="2025-11-22T15:34:00.570" v="76" actId="1076"/>
      <pc:docMkLst>
        <pc:docMk/>
      </pc:docMkLst>
      <pc:sldChg chg="addSp delSp modSp mod setBg modClrScheme chgLayout">
        <pc:chgData name="Jaspal Singh Binji (2509090)" userId="S::2509090@student.uwtsd.ac.uk::ed24e4ef-9acd-44e3-85e3-10783453c4ee" providerId="AD" clId="Web-{AFE641DE-41DC-3293-0E6F-914E18A3482A}" dt="2025-11-22T15:34:00.570" v="76" actId="1076"/>
        <pc:sldMkLst>
          <pc:docMk/>
          <pc:sldMk cId="109857222" sldId="256"/>
        </pc:sldMkLst>
        <pc:spChg chg="del mod ord">
          <ac:chgData name="Jaspal Singh Binji (2509090)" userId="S::2509090@student.uwtsd.ac.uk::ed24e4ef-9acd-44e3-85e3-10783453c4ee" providerId="AD" clId="Web-{AFE641DE-41DC-3293-0E6F-914E18A3482A}" dt="2025-11-22T15:20:51.331" v="7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Jaspal Singh Binji (2509090)" userId="S::2509090@student.uwtsd.ac.uk::ed24e4ef-9acd-44e3-85e3-10783453c4ee" providerId="AD" clId="Web-{AFE641DE-41DC-3293-0E6F-914E18A3482A}" dt="2025-11-22T15:21:06.848" v="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aspal Singh Binji (2509090)" userId="S::2509090@student.uwtsd.ac.uk::ed24e4ef-9acd-44e3-85e3-10783453c4ee" providerId="AD" clId="Web-{AFE641DE-41DC-3293-0E6F-914E18A3482A}" dt="2025-11-22T15:22:43.242" v="10"/>
          <ac:spMkLst>
            <pc:docMk/>
            <pc:sldMk cId="109857222" sldId="256"/>
            <ac:spMk id="4" creationId="{1B3A5DE3-15C4-772F-E4C3-5F99EDFCFE6B}"/>
          </ac:spMkLst>
        </pc:spChg>
        <pc:spChg chg="add del">
          <ac:chgData name="Jaspal Singh Binji (2509090)" userId="S::2509090@student.uwtsd.ac.uk::ed24e4ef-9acd-44e3-85e3-10783453c4ee" providerId="AD" clId="Web-{AFE641DE-41DC-3293-0E6F-914E18A3482A}" dt="2025-11-22T15:23:16.602" v="15"/>
          <ac:spMkLst>
            <pc:docMk/>
            <pc:sldMk cId="109857222" sldId="256"/>
            <ac:spMk id="5" creationId="{BDB115DB-7674-08D3-4BA7-39BDA952388F}"/>
          </ac:spMkLst>
        </pc:spChg>
        <pc:spChg chg="add mod">
          <ac:chgData name="Jaspal Singh Binji (2509090)" userId="S::2509090@student.uwtsd.ac.uk::ed24e4ef-9acd-44e3-85e3-10783453c4ee" providerId="AD" clId="Web-{AFE641DE-41DC-3293-0E6F-914E18A3482A}" dt="2025-11-22T15:23:26.587" v="16" actId="1076"/>
          <ac:spMkLst>
            <pc:docMk/>
            <pc:sldMk cId="109857222" sldId="256"/>
            <ac:spMk id="6" creationId="{2CEBFB8B-5CDC-81B4-1369-B5A77717336B}"/>
          </ac:spMkLst>
        </pc:spChg>
        <pc:spChg chg="add del">
          <ac:chgData name="Jaspal Singh Binji (2509090)" userId="S::2509090@student.uwtsd.ac.uk::ed24e4ef-9acd-44e3-85e3-10783453c4ee" providerId="AD" clId="Web-{AFE641DE-41DC-3293-0E6F-914E18A3482A}" dt="2025-11-22T15:26:30.169" v="28"/>
          <ac:spMkLst>
            <pc:docMk/>
            <pc:sldMk cId="109857222" sldId="256"/>
            <ac:spMk id="8" creationId="{E01438F1-AEA6-A0A5-E9FE-B1B06A8932CE}"/>
          </ac:spMkLst>
        </pc:spChg>
        <pc:spChg chg="add mod">
          <ac:chgData name="Jaspal Singh Binji (2509090)" userId="S::2509090@student.uwtsd.ac.uk::ed24e4ef-9acd-44e3-85e3-10783453c4ee" providerId="AD" clId="Web-{AFE641DE-41DC-3293-0E6F-914E18A3482A}" dt="2025-11-22T15:26:51.388" v="30" actId="1076"/>
          <ac:spMkLst>
            <pc:docMk/>
            <pc:sldMk cId="109857222" sldId="256"/>
            <ac:spMk id="9" creationId="{B5D17623-79A5-2F89-34FB-518F2B6077CD}"/>
          </ac:spMkLst>
        </pc:spChg>
        <pc:spChg chg="add del">
          <ac:chgData name="Jaspal Singh Binji (2509090)" userId="S::2509090@student.uwtsd.ac.uk::ed24e4ef-9acd-44e3-85e3-10783453c4ee" providerId="AD" clId="Web-{AFE641DE-41DC-3293-0E6F-914E18A3482A}" dt="2025-11-22T15:28:12.468" v="36"/>
          <ac:spMkLst>
            <pc:docMk/>
            <pc:sldMk cId="109857222" sldId="256"/>
            <ac:spMk id="11" creationId="{B9E3D6AB-613C-7820-8433-14C9168D026C}"/>
          </ac:spMkLst>
        </pc:spChg>
        <pc:spChg chg="add mod">
          <ac:chgData name="Jaspal Singh Binji (2509090)" userId="S::2509090@student.uwtsd.ac.uk::ed24e4ef-9acd-44e3-85e3-10783453c4ee" providerId="AD" clId="Web-{AFE641DE-41DC-3293-0E6F-914E18A3482A}" dt="2025-11-22T15:29:40.080" v="47" actId="1076"/>
          <ac:spMkLst>
            <pc:docMk/>
            <pc:sldMk cId="109857222" sldId="256"/>
            <ac:spMk id="12" creationId="{3B31B719-1597-FB09-D6B0-DF34D3F3F304}"/>
          </ac:spMkLst>
        </pc:spChg>
        <pc:spChg chg="add del">
          <ac:chgData name="Jaspal Singh Binji (2509090)" userId="S::2509090@student.uwtsd.ac.uk::ed24e4ef-9acd-44e3-85e3-10783453c4ee" providerId="AD" clId="Web-{AFE641DE-41DC-3293-0E6F-914E18A3482A}" dt="2025-11-22T15:29:27.064" v="45"/>
          <ac:spMkLst>
            <pc:docMk/>
            <pc:sldMk cId="109857222" sldId="256"/>
            <ac:spMk id="13" creationId="{2AF0A8B7-93C6-1354-2808-0246019ED716}"/>
          </ac:spMkLst>
        </pc:spChg>
        <pc:spChg chg="add mod">
          <ac:chgData name="Jaspal Singh Binji (2509090)" userId="S::2509090@student.uwtsd.ac.uk::ed24e4ef-9acd-44e3-85e3-10783453c4ee" providerId="AD" clId="Web-{AFE641DE-41DC-3293-0E6F-914E18A3482A}" dt="2025-11-22T15:31:00.348" v="54" actId="1076"/>
          <ac:spMkLst>
            <pc:docMk/>
            <pc:sldMk cId="109857222" sldId="256"/>
            <ac:spMk id="14" creationId="{7D74ED53-9DEE-2326-01A9-1A85FD13B390}"/>
          </ac:spMkLst>
        </pc:spChg>
        <pc:spChg chg="add del">
          <ac:chgData name="Jaspal Singh Binji (2509090)" userId="S::2509090@student.uwtsd.ac.uk::ed24e4ef-9acd-44e3-85e3-10783453c4ee" providerId="AD" clId="Web-{AFE641DE-41DC-3293-0E6F-914E18A3482A}" dt="2025-11-22T15:31:51.693" v="58"/>
          <ac:spMkLst>
            <pc:docMk/>
            <pc:sldMk cId="109857222" sldId="256"/>
            <ac:spMk id="16" creationId="{CA945D40-A417-DC60-7442-5DD3BE6FE65B}"/>
          </ac:spMkLst>
        </pc:spChg>
        <pc:spChg chg="add mod">
          <ac:chgData name="Jaspal Singh Binji (2509090)" userId="S::2509090@student.uwtsd.ac.uk::ed24e4ef-9acd-44e3-85e3-10783453c4ee" providerId="AD" clId="Web-{AFE641DE-41DC-3293-0E6F-914E18A3482A}" dt="2025-11-22T15:31:58.583" v="59" actId="1076"/>
          <ac:spMkLst>
            <pc:docMk/>
            <pc:sldMk cId="109857222" sldId="256"/>
            <ac:spMk id="17" creationId="{CCE96E43-0C2F-4679-2BAA-E1E9D4837D5E}"/>
          </ac:spMkLst>
        </pc:spChg>
        <pc:spChg chg="add del">
          <ac:chgData name="Jaspal Singh Binji (2509090)" userId="S::2509090@student.uwtsd.ac.uk::ed24e4ef-9acd-44e3-85e3-10783453c4ee" providerId="AD" clId="Web-{AFE641DE-41DC-3293-0E6F-914E18A3482A}" dt="2025-11-22T15:33:22.272" v="70"/>
          <ac:spMkLst>
            <pc:docMk/>
            <pc:sldMk cId="109857222" sldId="256"/>
            <ac:spMk id="19" creationId="{58EDF53F-5970-ACE0-9452-611B8D508FE9}"/>
          </ac:spMkLst>
        </pc:spChg>
        <pc:spChg chg="add mod">
          <ac:chgData name="Jaspal Singh Binji (2509090)" userId="S::2509090@student.uwtsd.ac.uk::ed24e4ef-9acd-44e3-85e3-10783453c4ee" providerId="AD" clId="Web-{AFE641DE-41DC-3293-0E6F-914E18A3482A}" dt="2025-11-22T15:33:41.538" v="73" actId="1076"/>
          <ac:spMkLst>
            <pc:docMk/>
            <pc:sldMk cId="109857222" sldId="256"/>
            <ac:spMk id="20" creationId="{BCBC47E6-6A43-110E-97D4-D45EE43A488D}"/>
          </ac:spMkLst>
        </pc:spChg>
        <pc:picChg chg="add mod">
          <ac:chgData name="Jaspal Singh Binji (2509090)" userId="S::2509090@student.uwtsd.ac.uk::ed24e4ef-9acd-44e3-85e3-10783453c4ee" providerId="AD" clId="Web-{AFE641DE-41DC-3293-0E6F-914E18A3482A}" dt="2025-11-22T15:26:55.404" v="31" actId="1076"/>
          <ac:picMkLst>
            <pc:docMk/>
            <pc:sldMk cId="109857222" sldId="256"/>
            <ac:picMk id="7" creationId="{807E591A-4624-923F-FEC8-5392DA0BE670}"/>
          </ac:picMkLst>
        </pc:picChg>
        <pc:picChg chg="add mod">
          <ac:chgData name="Jaspal Singh Binji (2509090)" userId="S::2509090@student.uwtsd.ac.uk::ed24e4ef-9acd-44e3-85e3-10783453c4ee" providerId="AD" clId="Web-{AFE641DE-41DC-3293-0E6F-914E18A3482A}" dt="2025-11-22T15:29:34.033" v="46" actId="1076"/>
          <ac:picMkLst>
            <pc:docMk/>
            <pc:sldMk cId="109857222" sldId="256"/>
            <ac:picMk id="10" creationId="{7CFEB784-CD79-53A3-2E0C-4B994A74E698}"/>
          </ac:picMkLst>
        </pc:picChg>
        <pc:picChg chg="add mod">
          <ac:chgData name="Jaspal Singh Binji (2509090)" userId="S::2509090@student.uwtsd.ac.uk::ed24e4ef-9acd-44e3-85e3-10783453c4ee" providerId="AD" clId="Web-{AFE641DE-41DC-3293-0E6F-914E18A3482A}" dt="2025-11-22T15:32:17.818" v="61"/>
          <ac:picMkLst>
            <pc:docMk/>
            <pc:sldMk cId="109857222" sldId="256"/>
            <ac:picMk id="15" creationId="{293A4C90-A9A3-C80C-A5C4-125868585CA1}"/>
          </ac:picMkLst>
        </pc:picChg>
        <pc:picChg chg="add mod">
          <ac:chgData name="Jaspal Singh Binji (2509090)" userId="S::2509090@student.uwtsd.ac.uk::ed24e4ef-9acd-44e3-85e3-10783453c4ee" providerId="AD" clId="Web-{AFE641DE-41DC-3293-0E6F-914E18A3482A}" dt="2025-11-22T15:32:33.412" v="65" actId="1076"/>
          <ac:picMkLst>
            <pc:docMk/>
            <pc:sldMk cId="109857222" sldId="256"/>
            <ac:picMk id="18" creationId="{17487CAE-62F6-286C-6813-E0162C5AA825}"/>
          </ac:picMkLst>
        </pc:picChg>
        <pc:picChg chg="add mod">
          <ac:chgData name="Jaspal Singh Binji (2509090)" userId="S::2509090@student.uwtsd.ac.uk::ed24e4ef-9acd-44e3-85e3-10783453c4ee" providerId="AD" clId="Web-{AFE641DE-41DC-3293-0E6F-914E18A3482A}" dt="2025-11-22T15:34:00.570" v="76" actId="1076"/>
          <ac:picMkLst>
            <pc:docMk/>
            <pc:sldMk cId="109857222" sldId="256"/>
            <ac:picMk id="21" creationId="{BDE8AEC3-9C5F-5BED-2ADE-8CB2A2506FC6}"/>
          </ac:picMkLst>
        </pc:picChg>
      </pc:sldChg>
      <pc:sldMasterChg chg="modSp del delSldLayout modSldLayout">
        <pc:chgData name="Jaspal Singh Binji (2509090)" userId="S::2509090@student.uwtsd.ac.uk::ed24e4ef-9acd-44e3-85e3-10783453c4ee" providerId="AD" clId="Web-{AFE641DE-41DC-3293-0E6F-914E18A3482A}" dt="2025-11-22T13:43:23.942" v="2"/>
        <pc:sldMasterMkLst>
          <pc:docMk/>
          <pc:sldMasterMk cId="2460954070" sldId="2147483660"/>
        </pc:sldMasterMkLst>
        <pc:spChg chg="mod">
          <ac:chgData name="Jaspal Singh Binji (2509090)" userId="S::2509090@student.uwtsd.ac.uk::ed24e4ef-9acd-44e3-85e3-10783453c4ee" providerId="AD" clId="Web-{AFE641DE-41DC-3293-0E6F-914E18A3482A}" dt="2025-11-22T13:43:12.614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Jaspal Singh Binji (2509090)" userId="S::2509090@student.uwtsd.ac.uk::ed24e4ef-9acd-44e3-85e3-10783453c4ee" providerId="AD" clId="Web-{AFE641DE-41DC-3293-0E6F-914E18A3482A}" dt="2025-11-22T13:43:12.614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Jaspal Singh Binji (2509090)" userId="S::2509090@student.uwtsd.ac.uk::ed24e4ef-9acd-44e3-85e3-10783453c4ee" providerId="AD" clId="Web-{AFE641DE-41DC-3293-0E6F-914E18A3482A}" dt="2025-11-22T13:43:12.614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Jaspal Singh Binji (2509090)" userId="S::2509090@student.uwtsd.ac.uk::ed24e4ef-9acd-44e3-85e3-10783453c4ee" providerId="AD" clId="Web-{AFE641DE-41DC-3293-0E6F-914E18A3482A}" dt="2025-11-22T13:43:12.614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Jaspal Singh Binji (2509090)" userId="S::2509090@student.uwtsd.ac.uk::ed24e4ef-9acd-44e3-85e3-10783453c4ee" providerId="AD" clId="Web-{AFE641DE-41DC-3293-0E6F-914E18A3482A}" dt="2025-11-22T13:43:12.614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Jaspal Singh Binji (2509090)" userId="S::2509090@student.uwtsd.ac.uk::ed24e4ef-9acd-44e3-85e3-10783453c4ee" providerId="AD" clId="Web-{AFE641DE-41DC-3293-0E6F-914E18A3482A}" dt="2025-11-22T13:43:12.614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 modSldLayout">
        <pc:chgData name="Jaspal Singh Binji (2509090)" userId="S::2509090@student.uwtsd.ac.uk::ed24e4ef-9acd-44e3-85e3-10783453c4ee" providerId="AD" clId="Web-{AFE641DE-41DC-3293-0E6F-914E18A3482A}" dt="2025-11-22T13:43:23.942" v="2"/>
        <pc:sldMasterMkLst>
          <pc:docMk/>
          <pc:sldMasterMk cId="68748092" sldId="2147483672"/>
        </pc:sldMasterMkLst>
        <pc:sldLayoutChg chg="add mod replId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68748092" sldId="2147483672"/>
            <pc:sldLayoutMk cId="3872691756" sldId="2147483673"/>
          </pc:sldLayoutMkLst>
        </pc:sldLayoutChg>
        <pc:sldLayoutChg chg="add mod replId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68748092" sldId="2147483672"/>
            <pc:sldLayoutMk cId="1331798642" sldId="2147483674"/>
          </pc:sldLayoutMkLst>
        </pc:sldLayoutChg>
        <pc:sldLayoutChg chg="add mod replId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68748092" sldId="2147483672"/>
            <pc:sldLayoutMk cId="2656439804" sldId="2147483675"/>
          </pc:sldLayoutMkLst>
        </pc:sldLayoutChg>
        <pc:sldLayoutChg chg="add mod replId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68748092" sldId="2147483672"/>
            <pc:sldLayoutMk cId="4109977266" sldId="2147483676"/>
          </pc:sldLayoutMkLst>
        </pc:sldLayoutChg>
        <pc:sldLayoutChg chg="add mod replId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68748092" sldId="2147483672"/>
            <pc:sldLayoutMk cId="1818474690" sldId="2147483677"/>
          </pc:sldLayoutMkLst>
        </pc:sldLayoutChg>
        <pc:sldLayoutChg chg="add mod replId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68748092" sldId="2147483672"/>
            <pc:sldLayoutMk cId="3545279428" sldId="2147483678"/>
          </pc:sldLayoutMkLst>
        </pc:sldLayoutChg>
        <pc:sldLayoutChg chg="add mod replId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68748092" sldId="2147483672"/>
            <pc:sldLayoutMk cId="1812025258" sldId="2147483679"/>
          </pc:sldLayoutMkLst>
        </pc:sldLayoutChg>
        <pc:sldLayoutChg chg="add mod replId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68748092" sldId="2147483672"/>
            <pc:sldLayoutMk cId="1370066770" sldId="2147483680"/>
          </pc:sldLayoutMkLst>
        </pc:sldLayoutChg>
        <pc:sldLayoutChg chg="add mod replId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68748092" sldId="2147483672"/>
            <pc:sldLayoutMk cId="1114678532" sldId="2147483681"/>
          </pc:sldLayoutMkLst>
        </pc:sldLayoutChg>
        <pc:sldLayoutChg chg="add mod replId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68748092" sldId="2147483672"/>
            <pc:sldLayoutMk cId="477103220" sldId="2147483682"/>
          </pc:sldLayoutMkLst>
        </pc:sldLayoutChg>
        <pc:sldLayoutChg chg="add mod replId">
          <pc:chgData name="Jaspal Singh Binji (2509090)" userId="S::2509090@student.uwtsd.ac.uk::ed24e4ef-9acd-44e3-85e3-10783453c4ee" providerId="AD" clId="Web-{AFE641DE-41DC-3293-0E6F-914E18A3482A}" dt="2025-11-22T13:43:23.942" v="2"/>
          <pc:sldLayoutMkLst>
            <pc:docMk/>
            <pc:sldMasterMk cId="68748092" sldId="2147483672"/>
            <pc:sldLayoutMk cId="1708028373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821" y="1892771"/>
            <a:ext cx="6075080" cy="6086518"/>
          </a:xfrm>
        </p:spPr>
        <p:txBody>
          <a:bodyPr anchor="b"/>
          <a:lstStyle>
            <a:lvl1pPr algn="l">
              <a:defRPr sz="165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5821" y="9050468"/>
            <a:ext cx="6075080" cy="2026918"/>
          </a:xfrm>
        </p:spPr>
        <p:txBody>
          <a:bodyPr>
            <a:normAutofit/>
          </a:bodyPr>
          <a:lstStyle>
            <a:lvl1pPr marL="0" indent="0" algn="l">
              <a:buNone/>
              <a:defRPr sz="1064"/>
            </a:lvl1pPr>
            <a:lvl2pPr marL="270034" indent="0" algn="ctr">
              <a:buNone/>
              <a:defRPr sz="1064"/>
            </a:lvl2pPr>
            <a:lvl3pPr marL="540068" indent="0" algn="ctr">
              <a:buNone/>
              <a:defRPr sz="1064"/>
            </a:lvl3pPr>
            <a:lvl4pPr marL="810101" indent="0" algn="ctr">
              <a:buNone/>
              <a:defRPr sz="945"/>
            </a:lvl4pPr>
            <a:lvl5pPr marL="1080135" indent="0" algn="ctr">
              <a:buNone/>
              <a:defRPr sz="945"/>
            </a:lvl5pPr>
            <a:lvl6pPr marL="1350169" indent="0" algn="ctr">
              <a:buNone/>
              <a:defRPr sz="945"/>
            </a:lvl6pPr>
            <a:lvl7pPr marL="1620203" indent="0" algn="ctr">
              <a:buNone/>
              <a:defRPr sz="945"/>
            </a:lvl7pPr>
            <a:lvl8pPr marL="1890236" indent="0" algn="ctr">
              <a:buNone/>
              <a:defRPr sz="945"/>
            </a:lvl8pPr>
            <a:lvl9pPr marL="2160270" indent="0" algn="ctr">
              <a:buNone/>
              <a:defRPr sz="945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200151" y="8533478"/>
            <a:ext cx="76478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2691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784" y="1951499"/>
            <a:ext cx="7275267" cy="1600776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784" y="4267200"/>
            <a:ext cx="7275267" cy="711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798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9601200" cy="12801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625" y="2403434"/>
            <a:ext cx="6524409" cy="5811053"/>
          </a:xfrm>
        </p:spPr>
        <p:txBody>
          <a:bodyPr anchor="t"/>
          <a:lstStyle>
            <a:lvl1pPr>
              <a:defRPr sz="2599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9624" y="8623454"/>
            <a:ext cx="6081277" cy="2755747"/>
          </a:xfrm>
        </p:spPr>
        <p:txBody>
          <a:bodyPr anchor="b">
            <a:normAutofit/>
          </a:bodyPr>
          <a:lstStyle>
            <a:lvl1pPr marL="0" indent="0">
              <a:buNone/>
              <a:defRPr sz="1064">
                <a:solidFill>
                  <a:schemeClr val="tx1">
                    <a:tint val="75000"/>
                  </a:schemeClr>
                </a:solidFill>
              </a:defRPr>
            </a:lvl1pPr>
            <a:lvl2pPr marL="270034" indent="0">
              <a:buNone/>
              <a:defRPr sz="1064">
                <a:solidFill>
                  <a:schemeClr val="tx1">
                    <a:tint val="75000"/>
                  </a:schemeClr>
                </a:solidFill>
              </a:defRPr>
            </a:lvl2pPr>
            <a:lvl3pPr marL="540068" indent="0">
              <a:buNone/>
              <a:defRPr sz="1064">
                <a:solidFill>
                  <a:schemeClr val="tx1">
                    <a:tint val="75000"/>
                  </a:schemeClr>
                </a:solidFill>
              </a:defRPr>
            </a:lvl3pPr>
            <a:lvl4pPr marL="810101" indent="0">
              <a:buNone/>
              <a:defRPr sz="945">
                <a:solidFill>
                  <a:schemeClr val="tx1">
                    <a:tint val="75000"/>
                  </a:schemeClr>
                </a:solidFill>
              </a:defRPr>
            </a:lvl4pPr>
            <a:lvl5pPr marL="1080135" indent="0">
              <a:buNone/>
              <a:defRPr sz="945">
                <a:solidFill>
                  <a:schemeClr val="tx1">
                    <a:tint val="75000"/>
                  </a:schemeClr>
                </a:solidFill>
              </a:defRPr>
            </a:lvl5pPr>
            <a:lvl6pPr marL="1350169" indent="0">
              <a:buNone/>
              <a:defRPr sz="945">
                <a:solidFill>
                  <a:schemeClr val="tx1">
                    <a:tint val="75000"/>
                  </a:schemeClr>
                </a:solidFill>
              </a:defRPr>
            </a:lvl6pPr>
            <a:lvl7pPr marL="1620203" indent="0">
              <a:buNone/>
              <a:defRPr sz="945">
                <a:solidFill>
                  <a:schemeClr val="tx1">
                    <a:tint val="75000"/>
                  </a:schemeClr>
                </a:solidFill>
              </a:defRPr>
            </a:lvl7pPr>
            <a:lvl8pPr marL="1890236" indent="0">
              <a:buNone/>
              <a:defRPr sz="945">
                <a:solidFill>
                  <a:schemeClr val="tx1">
                    <a:tint val="75000"/>
                  </a:schemeClr>
                </a:solidFill>
              </a:defRPr>
            </a:lvl8pPr>
            <a:lvl9pPr marL="2160270" indent="0">
              <a:buNone/>
              <a:defRPr sz="94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439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784" y="1891701"/>
            <a:ext cx="7275267" cy="166057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5784" y="3986389"/>
            <a:ext cx="3540443" cy="7392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607" y="3986389"/>
            <a:ext cx="3540443" cy="7392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977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784" y="2014413"/>
            <a:ext cx="7275267" cy="153796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5785" y="3758005"/>
            <a:ext cx="3540442" cy="131456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064" b="0" cap="all" spc="177" baseline="0">
                <a:solidFill>
                  <a:schemeClr val="tx1"/>
                </a:solidFill>
                <a:latin typeface="+mj-lt"/>
              </a:defRPr>
            </a:lvl1pPr>
            <a:lvl2pPr marL="270034" indent="0">
              <a:buNone/>
              <a:defRPr sz="1064" b="1"/>
            </a:lvl2pPr>
            <a:lvl3pPr marL="540068" indent="0">
              <a:buNone/>
              <a:defRPr sz="1064" b="1"/>
            </a:lvl3pPr>
            <a:lvl4pPr marL="810101" indent="0">
              <a:buNone/>
              <a:defRPr sz="945" b="1"/>
            </a:lvl4pPr>
            <a:lvl5pPr marL="1080135" indent="0">
              <a:buNone/>
              <a:defRPr sz="945" b="1"/>
            </a:lvl5pPr>
            <a:lvl6pPr marL="1350169" indent="0">
              <a:buNone/>
              <a:defRPr sz="945" b="1"/>
            </a:lvl6pPr>
            <a:lvl7pPr marL="1620203" indent="0">
              <a:buNone/>
              <a:defRPr sz="945" b="1"/>
            </a:lvl7pPr>
            <a:lvl8pPr marL="1890236" indent="0">
              <a:buNone/>
              <a:defRPr sz="945" b="1"/>
            </a:lvl8pPr>
            <a:lvl9pPr marL="2160270" indent="0">
              <a:buNone/>
              <a:defRPr sz="945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5784" y="5689601"/>
            <a:ext cx="3540443" cy="56896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60607" y="3758002"/>
            <a:ext cx="3540443" cy="1314569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064" b="0" cap="all" spc="177" baseline="0">
                <a:solidFill>
                  <a:schemeClr val="tx1"/>
                </a:solidFill>
                <a:latin typeface="+mj-lt"/>
              </a:defRPr>
            </a:lvl1pPr>
            <a:lvl2pPr marL="270034" indent="0">
              <a:buNone/>
              <a:defRPr sz="1064" b="1"/>
            </a:lvl2pPr>
            <a:lvl3pPr marL="540068" indent="0">
              <a:buNone/>
              <a:defRPr sz="1064" b="1"/>
            </a:lvl3pPr>
            <a:lvl4pPr marL="810101" indent="0">
              <a:buNone/>
              <a:defRPr sz="945" b="1"/>
            </a:lvl4pPr>
            <a:lvl5pPr marL="1080135" indent="0">
              <a:buNone/>
              <a:defRPr sz="945" b="1"/>
            </a:lvl5pPr>
            <a:lvl6pPr marL="1350169" indent="0">
              <a:buNone/>
              <a:defRPr sz="945" b="1"/>
            </a:lvl6pPr>
            <a:lvl7pPr marL="1620203" indent="0">
              <a:buNone/>
              <a:defRPr sz="945" b="1"/>
            </a:lvl7pPr>
            <a:lvl8pPr marL="1890236" indent="0">
              <a:buNone/>
              <a:defRPr sz="945" b="1"/>
            </a:lvl8pPr>
            <a:lvl9pPr marL="2160270" indent="0">
              <a:buNone/>
              <a:defRPr sz="945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860607" y="5689601"/>
            <a:ext cx="3540443" cy="56896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4938198" y="5369769"/>
            <a:ext cx="76478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922822" y="8572492"/>
            <a:ext cx="636506" cy="727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200151" y="5369769"/>
            <a:ext cx="76478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8474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9601200" cy="12801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5279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025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946" y="2910029"/>
            <a:ext cx="2582755" cy="3479832"/>
          </a:xfrm>
        </p:spPr>
        <p:txBody>
          <a:bodyPr anchor="b"/>
          <a:lstStyle>
            <a:lvl1pPr algn="r">
              <a:defRPr sz="1654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526" y="1422401"/>
            <a:ext cx="4200524" cy="9956800"/>
          </a:xfrm>
        </p:spPr>
        <p:txBody>
          <a:bodyPr anchor="ctr">
            <a:normAutofit/>
          </a:bodyPr>
          <a:lstStyle>
            <a:lvl1pPr>
              <a:defRPr sz="1654">
                <a:solidFill>
                  <a:schemeClr val="tx1"/>
                </a:solidFill>
              </a:defRPr>
            </a:lvl1pPr>
            <a:lvl2pPr>
              <a:defRPr sz="1418">
                <a:solidFill>
                  <a:schemeClr val="tx1"/>
                </a:solidFill>
              </a:defRPr>
            </a:lvl2pPr>
            <a:lvl3pPr>
              <a:defRPr sz="1181">
                <a:solidFill>
                  <a:schemeClr val="tx1"/>
                </a:solidFill>
              </a:defRPr>
            </a:lvl3pPr>
            <a:lvl4pPr>
              <a:defRPr sz="1064">
                <a:solidFill>
                  <a:schemeClr val="tx1"/>
                </a:solidFill>
              </a:defRPr>
            </a:lvl4pPr>
            <a:lvl5pPr>
              <a:defRPr sz="1064">
                <a:solidFill>
                  <a:schemeClr val="tx1"/>
                </a:solidFill>
              </a:defRPr>
            </a:lvl5pPr>
            <a:lvl6pPr>
              <a:defRPr sz="1064"/>
            </a:lvl6pPr>
            <a:lvl7pPr>
              <a:defRPr sz="1064"/>
            </a:lvl7pPr>
            <a:lvl8pPr>
              <a:defRPr sz="1064"/>
            </a:lvl8pPr>
            <a:lvl9pPr>
              <a:defRPr sz="1064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36946" y="6812740"/>
            <a:ext cx="2546064" cy="3609396"/>
          </a:xfrm>
        </p:spPr>
        <p:txBody>
          <a:bodyPr/>
          <a:lstStyle>
            <a:lvl1pPr marL="0" indent="0" algn="r">
              <a:buNone/>
              <a:defRPr sz="945">
                <a:solidFill>
                  <a:schemeClr val="tx1"/>
                </a:solidFill>
              </a:defRPr>
            </a:lvl1pPr>
            <a:lvl2pPr marL="270034" indent="0">
              <a:buNone/>
              <a:defRPr sz="827"/>
            </a:lvl2pPr>
            <a:lvl3pPr marL="540068" indent="0">
              <a:buNone/>
              <a:defRPr sz="709"/>
            </a:lvl3pPr>
            <a:lvl4pPr marL="810101" indent="0">
              <a:buNone/>
              <a:defRPr sz="591"/>
            </a:lvl4pPr>
            <a:lvl5pPr marL="1080135" indent="0">
              <a:buNone/>
              <a:defRPr sz="591"/>
            </a:lvl5pPr>
            <a:lvl6pPr marL="1350169" indent="0">
              <a:buNone/>
              <a:defRPr sz="591"/>
            </a:lvl6pPr>
            <a:lvl7pPr marL="1620203" indent="0">
              <a:buNone/>
              <a:defRPr sz="591"/>
            </a:lvl7pPr>
            <a:lvl8pPr marL="1890236" indent="0">
              <a:buNone/>
              <a:defRPr sz="591"/>
            </a:lvl8pPr>
            <a:lvl9pPr marL="2160270" indent="0">
              <a:buNone/>
              <a:defRPr sz="59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066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916" y="2581836"/>
            <a:ext cx="2590785" cy="3818964"/>
          </a:xfrm>
        </p:spPr>
        <p:txBody>
          <a:bodyPr anchor="b"/>
          <a:lstStyle>
            <a:lvl1pPr algn="r">
              <a:defRPr sz="1654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200526" y="1422401"/>
            <a:ext cx="4200524" cy="9956800"/>
          </a:xfrm>
        </p:spPr>
        <p:txBody>
          <a:bodyPr anchor="t"/>
          <a:lstStyle>
            <a:lvl1pPr marL="0" indent="0">
              <a:buNone/>
              <a:defRPr sz="1890">
                <a:solidFill>
                  <a:schemeClr val="tx1"/>
                </a:solidFill>
              </a:defRPr>
            </a:lvl1pPr>
            <a:lvl2pPr marL="270034" indent="0">
              <a:buNone/>
              <a:defRPr sz="1654"/>
            </a:lvl2pPr>
            <a:lvl3pPr marL="540068" indent="0">
              <a:buNone/>
              <a:defRPr sz="1418"/>
            </a:lvl3pPr>
            <a:lvl4pPr marL="810101" indent="0">
              <a:buNone/>
              <a:defRPr sz="1181"/>
            </a:lvl4pPr>
            <a:lvl5pPr marL="1080135" indent="0">
              <a:buNone/>
              <a:defRPr sz="1181"/>
            </a:lvl5pPr>
            <a:lvl6pPr marL="1350169" indent="0">
              <a:buNone/>
              <a:defRPr sz="1181"/>
            </a:lvl6pPr>
            <a:lvl7pPr marL="1620203" indent="0">
              <a:buNone/>
              <a:defRPr sz="1181"/>
            </a:lvl7pPr>
            <a:lvl8pPr marL="1890236" indent="0">
              <a:buNone/>
              <a:defRPr sz="1181"/>
            </a:lvl8pPr>
            <a:lvl9pPr marL="2160270" indent="0">
              <a:buNone/>
              <a:defRPr sz="1181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28915" y="6812742"/>
            <a:ext cx="2554093" cy="3144058"/>
          </a:xfrm>
        </p:spPr>
        <p:txBody>
          <a:bodyPr/>
          <a:lstStyle>
            <a:lvl1pPr marL="0" indent="0" algn="r">
              <a:buNone/>
              <a:defRPr sz="945">
                <a:solidFill>
                  <a:schemeClr val="tx1"/>
                </a:solidFill>
              </a:defRPr>
            </a:lvl1pPr>
            <a:lvl2pPr marL="270034" indent="0">
              <a:buNone/>
              <a:defRPr sz="827"/>
            </a:lvl2pPr>
            <a:lvl3pPr marL="540068" indent="0">
              <a:buNone/>
              <a:defRPr sz="709"/>
            </a:lvl3pPr>
            <a:lvl4pPr marL="810101" indent="0">
              <a:buNone/>
              <a:defRPr sz="591"/>
            </a:lvl4pPr>
            <a:lvl5pPr marL="1080135" indent="0">
              <a:buNone/>
              <a:defRPr sz="591"/>
            </a:lvl5pPr>
            <a:lvl6pPr marL="1350169" indent="0">
              <a:buNone/>
              <a:defRPr sz="591"/>
            </a:lvl6pPr>
            <a:lvl7pPr marL="1620203" indent="0">
              <a:buNone/>
              <a:defRPr sz="591"/>
            </a:lvl7pPr>
            <a:lvl8pPr marL="1890236" indent="0">
              <a:buNone/>
              <a:defRPr sz="591"/>
            </a:lvl8pPr>
            <a:lvl9pPr marL="2160270" indent="0">
              <a:buNone/>
              <a:defRPr sz="59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678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25784" y="4162588"/>
            <a:ext cx="7275267" cy="721661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103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200900" y="2739705"/>
            <a:ext cx="1384788" cy="8639496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31072" y="2739705"/>
            <a:ext cx="6173511" cy="8639496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8028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784" y="1944360"/>
            <a:ext cx="7275267" cy="160791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5784" y="4267199"/>
            <a:ext cx="7275267" cy="7112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6803516" y="9327477"/>
            <a:ext cx="4990150" cy="2875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14" b="1" cap="all" spc="177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6807126" y="3202150"/>
            <a:ext cx="4982930" cy="2875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14" b="1" cap="all" spc="177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50665" y="6010392"/>
            <a:ext cx="495852" cy="8023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45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480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60120" rtl="0" eaLnBrk="1" latinLnBrk="0" hangingPunct="1">
        <a:lnSpc>
          <a:spcPct val="120000"/>
        </a:lnSpc>
        <a:spcBef>
          <a:spcPct val="0"/>
        </a:spcBef>
        <a:buNone/>
        <a:defRPr sz="2940" b="1" kern="1200" cap="all" spc="6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8036" indent="-288036" algn="l" defTabSz="960120" rtl="0" eaLnBrk="1" latinLnBrk="0" hangingPunct="1">
        <a:lnSpc>
          <a:spcPct val="130000"/>
        </a:lnSpc>
        <a:spcBef>
          <a:spcPts val="1050"/>
        </a:spcBef>
        <a:buSzPct val="85000"/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288036" indent="0" algn="l" defTabSz="960120" rtl="0" eaLnBrk="1" latinLnBrk="0" hangingPunct="1">
        <a:lnSpc>
          <a:spcPct val="130000"/>
        </a:lnSpc>
        <a:spcBef>
          <a:spcPts val="525"/>
        </a:spcBef>
        <a:buSzPct val="85000"/>
        <a:buFontTx/>
        <a:buNone/>
        <a:defRPr sz="168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80060" indent="-192024" algn="l" defTabSz="960120" rtl="0" eaLnBrk="1" latinLnBrk="0" hangingPunct="1">
        <a:lnSpc>
          <a:spcPct val="130000"/>
        </a:lnSpc>
        <a:spcBef>
          <a:spcPts val="525"/>
        </a:spcBef>
        <a:buSzPct val="85000"/>
        <a:buFont typeface="Arial" panose="020B0604020202020204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3pPr>
      <a:lvl4pPr marL="489661" indent="0" algn="l" defTabSz="960120" rtl="0" eaLnBrk="1" latinLnBrk="0" hangingPunct="1">
        <a:lnSpc>
          <a:spcPct val="130000"/>
        </a:lnSpc>
        <a:spcBef>
          <a:spcPts val="525"/>
        </a:spcBef>
        <a:buSzPct val="85000"/>
        <a:buFontTx/>
        <a:buNone/>
        <a:defRPr sz="126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72084" indent="-192024" algn="l" defTabSz="960120" rtl="0" eaLnBrk="1" latinLnBrk="0" hangingPunct="1">
        <a:lnSpc>
          <a:spcPct val="130000"/>
        </a:lnSpc>
        <a:spcBef>
          <a:spcPts val="525"/>
        </a:spcBef>
        <a:buSzPct val="85000"/>
        <a:buFont typeface="Arial" panose="020B0604020202020204" pitchFamily="34" charset="0"/>
        <a:buChar char="•"/>
        <a:defRPr sz="126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896" userDrawn="1">
          <p15:clr>
            <a:srgbClr val="F26B43"/>
          </p15:clr>
        </p15:guide>
        <p15:guide id="2" pos="3024" userDrawn="1">
          <p15:clr>
            <a:srgbClr val="F26B43"/>
          </p15:clr>
        </p15:guide>
        <p15:guide id="3" pos="5670" userDrawn="1">
          <p15:clr>
            <a:srgbClr val="F26B43"/>
          </p15:clr>
        </p15:guide>
        <p15:guide id="4" pos="5292" userDrawn="1">
          <p15:clr>
            <a:srgbClr val="F26B43"/>
          </p15:clr>
        </p15:guide>
        <p15:guide id="16" pos="378" userDrawn="1">
          <p15:clr>
            <a:srgbClr val="F26B43"/>
          </p15:clr>
        </p15:guide>
        <p15:guide id="23" orient="horz" pos="716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CEBFB8B-5CDC-81B4-1369-B5A77717336B}"/>
              </a:ext>
            </a:extLst>
          </p:cNvPr>
          <p:cNvSpPr txBox="1"/>
          <p:nvPr/>
        </p:nvSpPr>
        <p:spPr>
          <a:xfrm>
            <a:off x="515104" y="468352"/>
            <a:ext cx="2772382" cy="15127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6012" tIns="48006" rIns="96012" bIns="48006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1. </a:t>
            </a:r>
            <a:r>
              <a:rPr lang="en-US" sz="2000" dirty="0" err="1"/>
              <a:t>you</a:t>
            </a:r>
            <a:r>
              <a:rPr lang="en-US" sz="2000" b="1" dirty="0" err="1"/>
              <a:t>Prepare</a:t>
            </a:r>
            <a:r>
              <a:rPr lang="en-US" sz="2000" b="1" dirty="0"/>
              <a:t> </a:t>
            </a:r>
            <a:r>
              <a:rPr lang="en-US" sz="1200" b="1" dirty="0"/>
              <a:t>Your Data</a:t>
            </a:r>
          </a:p>
          <a:p>
            <a:pPr marL="240030" indent="-240030">
              <a:buFont typeface=""/>
              <a:buChar char="•"/>
            </a:pPr>
            <a:r>
              <a:rPr lang="en-US" sz="1200" dirty="0"/>
              <a:t>Organize r information into </a:t>
            </a:r>
            <a:r>
              <a:rPr lang="en-US" sz="1200" b="1" dirty="0"/>
              <a:t>rows and columns</a:t>
            </a:r>
            <a:r>
              <a:rPr lang="en-US" sz="1200" dirty="0"/>
              <a:t>.</a:t>
            </a:r>
          </a:p>
          <a:p>
            <a:pPr marL="240030" indent="-240030">
              <a:buFont typeface=""/>
              <a:buChar char="•"/>
            </a:pPr>
            <a:r>
              <a:rPr lang="en-US" sz="1200" dirty="0"/>
              <a:t>Include </a:t>
            </a:r>
            <a:r>
              <a:rPr lang="en-US" sz="1200" b="1" dirty="0"/>
              <a:t>clear headers</a:t>
            </a:r>
            <a:r>
              <a:rPr lang="en-US" sz="1200" dirty="0"/>
              <a:t> (e.g., Month, Sales, Revenue).</a:t>
            </a:r>
          </a:p>
          <a:p>
            <a:pPr marL="240030" indent="-240030">
              <a:buFont typeface=""/>
              <a:buChar char="•"/>
            </a:pPr>
            <a:r>
              <a:rPr lang="en-US" sz="1200" dirty="0"/>
              <a:t>Make sure there are </a:t>
            </a:r>
            <a:r>
              <a:rPr lang="en-US" sz="1200" b="1" dirty="0"/>
              <a:t>no blank rows</a:t>
            </a:r>
            <a:r>
              <a:rPr lang="en-US" sz="1200" dirty="0"/>
              <a:t> inside your dataset</a:t>
            </a:r>
            <a:endParaRPr lang="en-US" sz="2000" dirty="0"/>
          </a:p>
        </p:txBody>
      </p:sp>
      <p:pic>
        <p:nvPicPr>
          <p:cNvPr id="7" name="Graphic 6" descr="Arrow Right outline">
            <a:extLst>
              <a:ext uri="{FF2B5EF4-FFF2-40B4-BE49-F238E27FC236}">
                <a16:creationId xmlns:a16="http://schemas.microsoft.com/office/drawing/2014/main" id="{807E591A-4624-923F-FEC8-5392DA0BE6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20539" y="1198199"/>
            <a:ext cx="960120" cy="125283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5D17623-79A5-2F89-34FB-518F2B6077CD}"/>
              </a:ext>
            </a:extLst>
          </p:cNvPr>
          <p:cNvSpPr txBox="1"/>
          <p:nvPr/>
        </p:nvSpPr>
        <p:spPr>
          <a:xfrm>
            <a:off x="5823164" y="338188"/>
            <a:ext cx="3541994" cy="1642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6012" tIns="48006" rIns="96012" bIns="48006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23" b="1" dirty="0"/>
              <a:t>2. </a:t>
            </a:r>
            <a:r>
              <a:rPr lang="en-US" sz="1400" b="1" dirty="0"/>
              <a:t>Select the Data Range</a:t>
            </a:r>
          </a:p>
          <a:p>
            <a:pPr marL="240030" indent="-240030">
              <a:buFont typeface=""/>
              <a:buChar char="•"/>
            </a:pPr>
            <a:r>
              <a:rPr lang="en-US" sz="1400" dirty="0"/>
              <a:t>Click and drag to </a:t>
            </a:r>
            <a:r>
              <a:rPr lang="en-US" sz="1400" b="1" dirty="0"/>
              <a:t>highlight the cells</a:t>
            </a:r>
            <a:r>
              <a:rPr lang="en-US" sz="1400" dirty="0"/>
              <a:t> you want to visualize.</a:t>
            </a:r>
          </a:p>
          <a:p>
            <a:pPr marL="240030" indent="-240030">
              <a:buFont typeface=""/>
              <a:buChar char="•"/>
            </a:pPr>
            <a:r>
              <a:rPr lang="en-US" sz="1400" dirty="0"/>
              <a:t>Include category labels and numeric values.</a:t>
            </a:r>
          </a:p>
          <a:p>
            <a:pPr algn="ctr"/>
            <a:endParaRPr lang="en-GB" sz="2223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31B719-1597-FB09-D6B0-DF34D3F3F304}"/>
              </a:ext>
            </a:extLst>
          </p:cNvPr>
          <p:cNvSpPr txBox="1"/>
          <p:nvPr/>
        </p:nvSpPr>
        <p:spPr>
          <a:xfrm>
            <a:off x="387054" y="3912859"/>
            <a:ext cx="6275003" cy="2289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6012" tIns="48006" rIns="96012" bIns="48006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23" b="1" dirty="0"/>
              <a:t>3</a:t>
            </a:r>
            <a:r>
              <a:rPr lang="en-US" sz="1400" b="1" dirty="0"/>
              <a:t>. Insert a Chart</a:t>
            </a:r>
          </a:p>
          <a:p>
            <a:pPr marL="240030" indent="-240030">
              <a:buFont typeface=""/>
              <a:buAutoNum type="arabicPeriod"/>
            </a:pPr>
            <a:r>
              <a:rPr lang="en-US" sz="1400" dirty="0"/>
              <a:t>Go to the </a:t>
            </a:r>
            <a:r>
              <a:rPr lang="en-US" sz="1400" b="1" dirty="0"/>
              <a:t>Insert</a:t>
            </a:r>
            <a:r>
              <a:rPr lang="en-US" sz="1400" dirty="0"/>
              <a:t> tab on the Ribbon.</a:t>
            </a:r>
          </a:p>
          <a:p>
            <a:pPr marL="240030" indent="-240030">
              <a:buFont typeface=""/>
              <a:buAutoNum type="arabicPeriod"/>
            </a:pPr>
            <a:r>
              <a:rPr lang="en-US" sz="1400" dirty="0"/>
              <a:t>In the </a:t>
            </a:r>
            <a:r>
              <a:rPr lang="en-US" sz="1400" b="1" dirty="0"/>
              <a:t>Charts</a:t>
            </a:r>
            <a:r>
              <a:rPr lang="en-US" sz="1400" dirty="0"/>
              <a:t> group, choose a chart type:</a:t>
            </a:r>
          </a:p>
          <a:p>
            <a:pPr marL="240030" lvl="1" indent="-240030">
              <a:buFont typeface=""/>
              <a:buAutoNum type="arabicPeriod"/>
            </a:pPr>
            <a:r>
              <a:rPr lang="en-US" sz="1400" dirty="0"/>
              <a:t>📊 </a:t>
            </a:r>
            <a:r>
              <a:rPr lang="en-US" sz="1400" b="1" dirty="0"/>
              <a:t>Column or Bar Chart</a:t>
            </a:r>
          </a:p>
          <a:p>
            <a:pPr marL="240030" lvl="1" indent="-240030">
              <a:buFont typeface=""/>
              <a:buAutoNum type="arabicPeriod"/>
            </a:pPr>
            <a:r>
              <a:rPr lang="en-US" sz="1400" dirty="0"/>
              <a:t>📈 </a:t>
            </a:r>
            <a:r>
              <a:rPr lang="en-US" sz="1400" b="1" dirty="0"/>
              <a:t>Line Chart</a:t>
            </a:r>
          </a:p>
          <a:p>
            <a:pPr marL="240030" lvl="1" indent="-240030">
              <a:buFont typeface=""/>
              <a:buAutoNum type="arabicPeriod"/>
            </a:pPr>
            <a:r>
              <a:rPr lang="en-US" sz="1400" dirty="0"/>
              <a:t>🍩 </a:t>
            </a:r>
            <a:r>
              <a:rPr lang="en-US" sz="1400" b="1" dirty="0"/>
              <a:t>Pie or Doughnut Chart</a:t>
            </a:r>
          </a:p>
          <a:p>
            <a:pPr marL="240030" lvl="1" indent="-240030">
              <a:buFont typeface=""/>
              <a:buAutoNum type="arabicPeriod"/>
            </a:pPr>
            <a:r>
              <a:rPr lang="en-US" sz="1400" dirty="0"/>
              <a:t>📉 </a:t>
            </a:r>
            <a:r>
              <a:rPr lang="en-US" sz="1400" b="1" dirty="0"/>
              <a:t>Scatter or Area Chart</a:t>
            </a:r>
          </a:p>
          <a:p>
            <a:pPr marL="240030" indent="-240030">
              <a:buFont typeface=""/>
              <a:buAutoNum type="arabicPeriod"/>
            </a:pPr>
            <a:r>
              <a:rPr lang="en-US" sz="1400" dirty="0"/>
              <a:t>Click your preferred chart style, and Excel will instantly create it.</a:t>
            </a:r>
          </a:p>
          <a:p>
            <a:pPr algn="ctr"/>
            <a:endParaRPr lang="en-GB" sz="2223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D74ED53-9DEE-2326-01A9-1A85FD13B390}"/>
              </a:ext>
            </a:extLst>
          </p:cNvPr>
          <p:cNvSpPr txBox="1"/>
          <p:nvPr/>
        </p:nvSpPr>
        <p:spPr>
          <a:xfrm>
            <a:off x="515104" y="5947149"/>
            <a:ext cx="3600450" cy="2627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6012" tIns="48006" rIns="96012" bIns="48006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23" b="1" dirty="0"/>
              <a:t>4. </a:t>
            </a:r>
            <a:r>
              <a:rPr lang="en-US" sz="1200" b="1" dirty="0"/>
              <a:t>Customize Your Chart</a:t>
            </a:r>
          </a:p>
          <a:p>
            <a:pPr marL="240030" indent="-240030">
              <a:buFont typeface=""/>
              <a:buChar char="•"/>
            </a:pPr>
            <a:r>
              <a:rPr lang="en-US" sz="1200" dirty="0"/>
              <a:t>Use </a:t>
            </a:r>
            <a:r>
              <a:rPr lang="en-US" sz="1200" b="1" dirty="0"/>
              <a:t>Chart Elements</a:t>
            </a:r>
            <a:r>
              <a:rPr lang="en-US" sz="1200" dirty="0"/>
              <a:t> (+ icon) to add or remove:</a:t>
            </a:r>
          </a:p>
          <a:p>
            <a:pPr marL="240030" lvl="1" indent="-240030">
              <a:buFont typeface=""/>
              <a:buChar char="•"/>
            </a:pPr>
            <a:r>
              <a:rPr lang="en-US" sz="1200" dirty="0"/>
              <a:t>Titles</a:t>
            </a:r>
          </a:p>
          <a:p>
            <a:pPr marL="240030" lvl="1" indent="-240030">
              <a:buFont typeface=""/>
              <a:buChar char="•"/>
            </a:pPr>
            <a:r>
              <a:rPr lang="en-US" sz="1200" dirty="0"/>
              <a:t>Data labels</a:t>
            </a:r>
          </a:p>
          <a:p>
            <a:pPr marL="240030" lvl="1" indent="-240030">
              <a:buFont typeface=""/>
              <a:buChar char="•"/>
            </a:pPr>
            <a:r>
              <a:rPr lang="en-US" sz="1200" dirty="0"/>
              <a:t>Gridlines</a:t>
            </a:r>
          </a:p>
          <a:p>
            <a:pPr marL="240030" lvl="1" indent="-240030">
              <a:buFont typeface=""/>
              <a:buChar char="•"/>
            </a:pPr>
            <a:r>
              <a:rPr lang="en-US" sz="1200" dirty="0"/>
              <a:t>Legends</a:t>
            </a:r>
          </a:p>
          <a:p>
            <a:pPr marL="240030" indent="-240030">
              <a:buFont typeface=""/>
              <a:buChar char="•"/>
            </a:pPr>
            <a:r>
              <a:rPr lang="en-US" sz="1200" dirty="0"/>
              <a:t>Use </a:t>
            </a:r>
            <a:r>
              <a:rPr lang="en-US" sz="1200" b="1" dirty="0"/>
              <a:t>Chart Design</a:t>
            </a:r>
            <a:r>
              <a:rPr lang="en-US" sz="1200" dirty="0"/>
              <a:t> and </a:t>
            </a:r>
            <a:r>
              <a:rPr lang="en-US" sz="1200" b="1" dirty="0"/>
              <a:t>Format</a:t>
            </a:r>
            <a:r>
              <a:rPr lang="en-US" sz="1200" dirty="0"/>
              <a:t> tabs to:</a:t>
            </a:r>
          </a:p>
          <a:p>
            <a:pPr marL="240030" lvl="1" indent="-240030">
              <a:buFont typeface=""/>
              <a:buChar char="•"/>
            </a:pPr>
            <a:r>
              <a:rPr lang="en-US" sz="1200" dirty="0"/>
              <a:t>Change colors</a:t>
            </a:r>
          </a:p>
          <a:p>
            <a:pPr marL="240030" lvl="1" indent="-240030">
              <a:buFont typeface=""/>
              <a:buChar char="•"/>
            </a:pPr>
            <a:r>
              <a:rPr lang="en-US" sz="1200" dirty="0"/>
              <a:t>Switch row/column</a:t>
            </a:r>
          </a:p>
          <a:p>
            <a:pPr marL="240030" lvl="1" indent="-240030">
              <a:buFont typeface=""/>
              <a:buChar char="•"/>
            </a:pPr>
            <a:r>
              <a:rPr lang="en-US" sz="1200" dirty="0"/>
              <a:t>Choose a new chart layout</a:t>
            </a:r>
          </a:p>
          <a:p>
            <a:pPr marL="240030" lvl="1" indent="-240030">
              <a:buFont typeface=""/>
              <a:buChar char="•"/>
            </a:pPr>
            <a:r>
              <a:rPr lang="en-US" sz="1200" dirty="0"/>
              <a:t>Apply styles or effects</a:t>
            </a:r>
          </a:p>
          <a:p>
            <a:pPr algn="ctr"/>
            <a:endParaRPr lang="en-GB" sz="2223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CE96E43-0C2F-4679-2BAA-E1E9D4837D5E}"/>
              </a:ext>
            </a:extLst>
          </p:cNvPr>
          <p:cNvSpPr txBox="1"/>
          <p:nvPr/>
        </p:nvSpPr>
        <p:spPr>
          <a:xfrm>
            <a:off x="407575" y="8486079"/>
            <a:ext cx="3480434" cy="1311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6012" tIns="48006" rIns="96012" bIns="48006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/>
              <a:t>5. Edit Chart Title &amp; Labels</a:t>
            </a:r>
          </a:p>
          <a:p>
            <a:pPr marL="240030" indent="-240030">
              <a:buFont typeface=""/>
              <a:buChar char="•"/>
            </a:pPr>
            <a:r>
              <a:rPr lang="en-US" sz="1400" dirty="0"/>
              <a:t>Click on the </a:t>
            </a:r>
            <a:r>
              <a:rPr lang="en-US" sz="1400" b="1" dirty="0"/>
              <a:t>Chart Title</a:t>
            </a:r>
            <a:r>
              <a:rPr lang="en-US" sz="1400" dirty="0"/>
              <a:t> to rename it.</a:t>
            </a:r>
          </a:p>
          <a:p>
            <a:pPr marL="240030" indent="-240030">
              <a:buFont typeface=""/>
              <a:buChar char="•"/>
            </a:pPr>
            <a:r>
              <a:rPr lang="en-US" sz="1400" dirty="0"/>
              <a:t>Double-click any axis to adjust labels, number formats, or scales.</a:t>
            </a:r>
          </a:p>
          <a:p>
            <a:pPr algn="ctr"/>
            <a:endParaRPr lang="en-GB" sz="2223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CBC47E6-6A43-110E-97D4-D45EE43A488D}"/>
              </a:ext>
            </a:extLst>
          </p:cNvPr>
          <p:cNvSpPr txBox="1"/>
          <p:nvPr/>
        </p:nvSpPr>
        <p:spPr>
          <a:xfrm>
            <a:off x="387054" y="9927378"/>
            <a:ext cx="3237371" cy="1642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6012" tIns="48006" rIns="96012" bIns="48006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23" b="1" dirty="0"/>
              <a:t>6. </a:t>
            </a:r>
            <a:r>
              <a:rPr lang="en-US" sz="1400" b="1" dirty="0"/>
              <a:t>Move or Resize the Chart</a:t>
            </a:r>
          </a:p>
          <a:p>
            <a:pPr marL="240030" indent="-240030">
              <a:buFont typeface=""/>
              <a:buChar char="•"/>
            </a:pPr>
            <a:r>
              <a:rPr lang="en-US" sz="1400" dirty="0"/>
              <a:t>Drag the </a:t>
            </a:r>
            <a:r>
              <a:rPr lang="en-US" sz="1400" dirty="0" err="1"/>
              <a:t>cClick</a:t>
            </a:r>
            <a:r>
              <a:rPr lang="en-US" sz="1400" dirty="0"/>
              <a:t> and drag the corners to </a:t>
            </a:r>
            <a:r>
              <a:rPr lang="en-US" sz="1400" b="1" dirty="0"/>
              <a:t>resize</a:t>
            </a:r>
            <a:r>
              <a:rPr lang="en-US" sz="1400" dirty="0"/>
              <a:t>.</a:t>
            </a:r>
          </a:p>
          <a:p>
            <a:pPr marL="240030" indent="-240030">
              <a:buFont typeface=""/>
              <a:buChar char="•"/>
            </a:pPr>
            <a:r>
              <a:rPr lang="en-US" sz="1400" dirty="0"/>
              <a:t>hart to reposition it anywhere on the worksheet.</a:t>
            </a:r>
          </a:p>
          <a:p>
            <a:pPr algn="ctr"/>
            <a:endParaRPr lang="en-GB" sz="2223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C58F6A-8C79-711E-700B-EB6F8B41CE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645" y="2052779"/>
            <a:ext cx="3120389" cy="149214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93CBA19-A704-EA67-DE8C-0C1378759F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477" y="1690665"/>
            <a:ext cx="3204488" cy="106639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D5D2E57-0498-6F86-6146-8DFEE074E4C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7373" y="3912859"/>
            <a:ext cx="2375906" cy="162139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79B9A49-7CB7-01A3-F93B-389A18B546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90440" y="6276706"/>
            <a:ext cx="3839159" cy="190970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2605A91-EC69-2204-32D7-7CF5525127D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15554" y="9317372"/>
            <a:ext cx="4800599" cy="2039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216</Words>
  <Application>Microsoft Office PowerPoint</Application>
  <PresentationFormat>A3 Paper (297x420 mm)</PresentationFormat>
  <Paragraphs>32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Trade Gothic Next Cond</vt:lpstr>
      <vt:lpstr>Trade Gothic Next Light</vt:lpstr>
      <vt:lpstr>PortalVTI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Jaspal Singh Binji (2509090)</cp:lastModifiedBy>
  <cp:revision>60</cp:revision>
  <dcterms:created xsi:type="dcterms:W3CDTF">2025-11-22T13:41:27Z</dcterms:created>
  <dcterms:modified xsi:type="dcterms:W3CDTF">2025-11-23T15:08:28Z</dcterms:modified>
</cp:coreProperties>
</file>