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7" r:id="rId4"/>
    <p:sldId id="266" r:id="rId5"/>
    <p:sldId id="258" r:id="rId6"/>
    <p:sldId id="259" r:id="rId7"/>
    <p:sldId id="262" r:id="rId8"/>
    <p:sldId id="261" r:id="rId9"/>
    <p:sldId id="260" r:id="rId10"/>
    <p:sldId id="264" r:id="rId11"/>
    <p:sldId id="265" r:id="rId12"/>
    <p:sldId id="268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6" autoAdjust="0"/>
    <p:restoredTop sz="94660"/>
  </p:normalViewPr>
  <p:slideViewPr>
    <p:cSldViewPr snapToGrid="0">
      <p:cViewPr>
        <p:scale>
          <a:sx n="80" d="100"/>
          <a:sy n="80" d="100"/>
        </p:scale>
        <p:origin x="1662" y="10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99809-A5B9-42E4-B1BD-FE6462B7E57F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6BEA8-FB2A-4D9D-91CD-993245913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1743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99809-A5B9-42E4-B1BD-FE6462B7E57F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6BEA8-FB2A-4D9D-91CD-993245913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5213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99809-A5B9-42E4-B1BD-FE6462B7E57F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6BEA8-FB2A-4D9D-91CD-993245913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3612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99809-A5B9-42E4-B1BD-FE6462B7E57F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6BEA8-FB2A-4D9D-91CD-993245913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7871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99809-A5B9-42E4-B1BD-FE6462B7E57F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6BEA8-FB2A-4D9D-91CD-993245913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3447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99809-A5B9-42E4-B1BD-FE6462B7E57F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6BEA8-FB2A-4D9D-91CD-993245913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817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99809-A5B9-42E4-B1BD-FE6462B7E57F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6BEA8-FB2A-4D9D-91CD-993245913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97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99809-A5B9-42E4-B1BD-FE6462B7E57F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6BEA8-FB2A-4D9D-91CD-993245913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213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99809-A5B9-42E4-B1BD-FE6462B7E57F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6BEA8-FB2A-4D9D-91CD-993245913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9352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99809-A5B9-42E4-B1BD-FE6462B7E57F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6BEA8-FB2A-4D9D-91CD-993245913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6076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99809-A5B9-42E4-B1BD-FE6462B7E57F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6BEA8-FB2A-4D9D-91CD-993245913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9096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099809-A5B9-42E4-B1BD-FE6462B7E57F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D6BEA8-FB2A-4D9D-91CD-993245913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309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Turn it in and Plagiarism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3318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1400" y="2767666"/>
            <a:ext cx="10515600" cy="1325563"/>
          </a:xfrm>
        </p:spPr>
        <p:txBody>
          <a:bodyPr/>
          <a:lstStyle/>
          <a:p>
            <a:pPr algn="ctr"/>
            <a:r>
              <a:rPr lang="en-GB" dirty="0" smtClean="0"/>
              <a:t>Using your draft and identifying risk areas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7829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4072" y="-249869"/>
            <a:ext cx="19373311" cy="7166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1450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2106" y="2791572"/>
            <a:ext cx="10515600" cy="1325563"/>
          </a:xfrm>
        </p:spPr>
        <p:txBody>
          <a:bodyPr/>
          <a:lstStyle/>
          <a:p>
            <a:pPr algn="ctr"/>
            <a:r>
              <a:rPr lang="en-GB" dirty="0" smtClean="0"/>
              <a:t>Your reference List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05559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238" y="114085"/>
            <a:ext cx="19741059" cy="7528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7840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005" y="59121"/>
            <a:ext cx="20104976" cy="7106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2074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4196" y="1154019"/>
            <a:ext cx="10963275" cy="4459288"/>
          </a:xfrm>
        </p:spPr>
        <p:txBody>
          <a:bodyPr>
            <a:normAutofit/>
          </a:bodyPr>
          <a:lstStyle/>
          <a:p>
            <a:pPr algn="ctr"/>
            <a:r>
              <a:rPr lang="en-GB" sz="5400" dirty="0" smtClean="0"/>
              <a:t>Using Information from other Sources</a:t>
            </a:r>
            <a:br>
              <a:rPr lang="en-GB" sz="5400" dirty="0" smtClean="0"/>
            </a:br>
            <a:r>
              <a:rPr lang="en-GB" sz="5400" dirty="0" smtClean="0"/>
              <a:t>Plagiarism examples</a:t>
            </a:r>
            <a:endParaRPr lang="en-GB" sz="5400" dirty="0"/>
          </a:p>
        </p:txBody>
      </p:sp>
    </p:spTree>
    <p:extLst>
      <p:ext uri="{BB962C8B-B14F-4D97-AF65-F5344CB8AC3E}">
        <p14:creationId xmlns:p14="http://schemas.microsoft.com/office/powerpoint/2010/main" val="357048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746"/>
            <a:ext cx="19881102" cy="7412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832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355" y="74887"/>
            <a:ext cx="19815942" cy="7169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1284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4059" y="2731807"/>
            <a:ext cx="10515600" cy="1325563"/>
          </a:xfrm>
        </p:spPr>
        <p:txBody>
          <a:bodyPr/>
          <a:lstStyle/>
          <a:p>
            <a:pPr algn="ctr"/>
            <a:r>
              <a:rPr lang="en-GB" dirty="0" smtClean="0"/>
              <a:t>Quotations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4208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8600" y="-568326"/>
            <a:ext cx="20678775" cy="8359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6065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Consequences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Academic regulations</a:t>
            </a:r>
          </a:p>
          <a:p>
            <a:r>
              <a:rPr lang="en-GB" dirty="0" smtClean="0"/>
              <a:t>Academic misconduct</a:t>
            </a:r>
          </a:p>
          <a:p>
            <a:r>
              <a:rPr lang="en-GB" dirty="0" smtClean="0"/>
              <a:t>Referral to AO Cases</a:t>
            </a:r>
          </a:p>
          <a:p>
            <a:r>
              <a:rPr lang="en-GB" dirty="0" smtClean="0"/>
              <a:t>Consequences range from a warning, failing the module and being required to leave the course.</a:t>
            </a:r>
          </a:p>
          <a:p>
            <a:r>
              <a:rPr lang="en-GB" dirty="0" smtClean="0"/>
              <a:t>If you are struggling DO NOT IGNORE THIS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5166504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Points to Remember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07671"/>
            <a:ext cx="10515600" cy="4569292"/>
          </a:xfrm>
        </p:spPr>
        <p:txBody>
          <a:bodyPr/>
          <a:lstStyle/>
          <a:p>
            <a:r>
              <a:rPr lang="en-GB" dirty="0" smtClean="0"/>
              <a:t>Paraphrase</a:t>
            </a:r>
          </a:p>
          <a:p>
            <a:r>
              <a:rPr lang="en-GB" dirty="0" smtClean="0"/>
              <a:t>Reference</a:t>
            </a:r>
          </a:p>
          <a:p>
            <a:r>
              <a:rPr lang="en-GB" dirty="0" smtClean="0"/>
              <a:t>Limit Quotations</a:t>
            </a:r>
          </a:p>
          <a:p>
            <a:r>
              <a:rPr lang="en-GB" dirty="0" smtClean="0"/>
              <a:t>Use the drafts</a:t>
            </a:r>
          </a:p>
          <a:p>
            <a:r>
              <a:rPr lang="en-GB" dirty="0" smtClean="0"/>
              <a:t>Identify colourful sections and rework</a:t>
            </a:r>
          </a:p>
          <a:p>
            <a:r>
              <a:rPr lang="en-GB" dirty="0" smtClean="0"/>
              <a:t>Seek support and advise</a:t>
            </a:r>
          </a:p>
          <a:p>
            <a:r>
              <a:rPr lang="en-GB" dirty="0" smtClean="0"/>
              <a:t>Check your assignment feedback for points to improve your referencing and academic writing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0427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91</Words>
  <Application>Microsoft Office PowerPoint</Application>
  <PresentationFormat>Widescreen</PresentationFormat>
  <Paragraphs>19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 Turn it in and Plagiarism</vt:lpstr>
      <vt:lpstr>Using your draft and identifying risk areas</vt:lpstr>
      <vt:lpstr>PowerPoint Presentation</vt:lpstr>
      <vt:lpstr>Your reference List</vt:lpstr>
      <vt:lpstr>PowerPoint Presentation</vt:lpstr>
      <vt:lpstr>PowerPoint Presentation</vt:lpstr>
      <vt:lpstr>Using Information from other Sources Plagiarism examples</vt:lpstr>
      <vt:lpstr>PowerPoint Presentation</vt:lpstr>
      <vt:lpstr>PowerPoint Presentation</vt:lpstr>
      <vt:lpstr>Quotations</vt:lpstr>
      <vt:lpstr>PowerPoint Presentation</vt:lpstr>
      <vt:lpstr>Consequences</vt:lpstr>
      <vt:lpstr>Points to Remember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Natalie MacDonald</dc:creator>
  <cp:lastModifiedBy>Natalie MacDonald</cp:lastModifiedBy>
  <cp:revision>4</cp:revision>
  <dcterms:created xsi:type="dcterms:W3CDTF">2020-05-05T09:02:23Z</dcterms:created>
  <dcterms:modified xsi:type="dcterms:W3CDTF">2020-05-05T09:34:48Z</dcterms:modified>
</cp:coreProperties>
</file>