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37" r:id="rId1"/>
  </p:sldMasterIdLst>
  <p:sldIdLst>
    <p:sldId id="256" r:id="rId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5F4B427-6200-497F-3046-317F1A4F67B0}" v="1" dt="2022-05-10T16:42:53.801"/>
    <p1510:client id="{12ADCD10-8DBA-39BE-CE11-B231F4136CEB}" v="11" dt="2022-05-10T19:33:27.527"/>
    <p1510:client id="{4BEC8803-9E38-DECC-C6D4-4D38DACDDE15}" v="5" dt="2022-05-15T15:13:16.643"/>
    <p1510:client id="{97E8BFC9-1F25-4C56-8A81-EBF5EC903D28}" v="424" dt="2022-05-10T16:46:14.612"/>
    <p1510:client id="{A7BB7116-D7E4-4F1F-F033-3A15BFAE5B27}" v="111" dt="2022-05-12T17:31:19.077"/>
    <p1510:client id="{A964D3C6-4EC1-DFDF-4D68-020B346CAD88}" v="47" dt="2022-05-20T11:16:58.428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&#65279;<?xml version="1.0" encoding="utf-8"?><Relationships xmlns="http://schemas.openxmlformats.org/package/2006/relationships"><Relationship Type="http://schemas.microsoft.com/office/2015/10/relationships/revisionInfo" Target="revisionInfo.xml" Id="rId8" /><Relationship Type="http://schemas.openxmlformats.org/officeDocument/2006/relationships/presProps" Target="presProps.xml" Id="rId3" /><Relationship Type="http://schemas.openxmlformats.org/officeDocument/2006/relationships/slide" Target="slides/slide1.xml" Id="rId2" /><Relationship Type="http://schemas.openxmlformats.org/officeDocument/2006/relationships/slideMaster" Target="slideMasters/slideMaster1.xml" Id="rId1" /><Relationship Type="http://schemas.openxmlformats.org/officeDocument/2006/relationships/tableStyles" Target="tableStyles.xml" Id="rId6" /><Relationship Type="http://schemas.openxmlformats.org/officeDocument/2006/relationships/theme" Target="theme/theme1.xml" Id="rId5" /><Relationship Type="http://schemas.openxmlformats.org/officeDocument/2006/relationships/viewProps" Target="viewProps.xml" Id="rId4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DD9960-406F-4187-A0E6-BD19C684039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49326" y="919716"/>
            <a:ext cx="8504275" cy="3551275"/>
          </a:xfrm>
        </p:spPr>
        <p:txBody>
          <a:bodyPr anchor="b">
            <a:normAutofit/>
          </a:bodyPr>
          <a:lstStyle>
            <a:lvl1pPr algn="l">
              <a:lnSpc>
                <a:spcPct val="100000"/>
              </a:lnSpc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27E7FE-647D-4B2F-BA13-AB3ED4C5CF5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49326" y="4795284"/>
            <a:ext cx="8504275" cy="1084522"/>
          </a:xfrm>
        </p:spPr>
        <p:txBody>
          <a:bodyPr>
            <a:normAutofit/>
          </a:bodyPr>
          <a:lstStyle>
            <a:lvl1pPr marL="0" indent="0" algn="l">
              <a:lnSpc>
                <a:spcPct val="120000"/>
              </a:lnSpc>
              <a:buNone/>
              <a:defRPr sz="1600" b="1" cap="all" spc="300" baseline="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A5EF785-E0A7-4496-A5BA-49B0156F262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964706" y="6433202"/>
            <a:ext cx="2426446" cy="367841"/>
          </a:xfrm>
        </p:spPr>
        <p:txBody>
          <a:bodyPr/>
          <a:lstStyle/>
          <a:p>
            <a:fld id="{32637B58-87C1-446D-BDA9-B06F4BCF7782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742C627-38A1-4A14-8822-D8D33751CA3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EBE346-5F34-48CD-8928-DA8567AEDD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3203"/>
            <a:ext cx="702781" cy="367842"/>
          </a:xfrm>
        </p:spPr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1944569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99839C-7D7A-49F1-8BFE-85C6C7D78BE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5256" y="590668"/>
            <a:ext cx="9914859" cy="1329004"/>
          </a:xfrm>
        </p:spPr>
        <p:txBody>
          <a:bodyPr>
            <a:normAutofit/>
          </a:bodyPr>
          <a:lstStyle>
            <a:lvl1pPr>
              <a:lnSpc>
                <a:spcPct val="100000"/>
              </a:lnSpc>
              <a:defRPr sz="4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E748DC-EBB9-44C6-8566-38F87FF7FD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4400" y="1919673"/>
            <a:ext cx="9914860" cy="412331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342198-F50F-4C8A-9BD9-4CC3950F8FA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9323285" y="6434524"/>
            <a:ext cx="2067867" cy="365125"/>
          </a:xfrm>
        </p:spPr>
        <p:txBody>
          <a:bodyPr/>
          <a:lstStyle>
            <a:lvl1pPr algn="r">
              <a:defRPr>
                <a:solidFill>
                  <a:schemeClr val="bg1"/>
                </a:solidFill>
              </a:defRPr>
            </a:lvl1pPr>
          </a:lstStyle>
          <a:p>
            <a:fld id="{32637B58-87C1-446D-BDA9-B06F4BCF7782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A2F5AB-D8C6-4AE1-8FAE-CD0499CB6D0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73736" y="6437376"/>
            <a:ext cx="3775914" cy="365125"/>
          </a:xfrm>
        </p:spPr>
        <p:txBody>
          <a:bodyPr/>
          <a:lstStyle>
            <a:lvl1pPr algn="l">
              <a:defRPr>
                <a:solidFill>
                  <a:schemeClr val="accent2"/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75C58D8-B582-4DB3-A94D-0562401997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11391152" y="6434524"/>
            <a:ext cx="693261" cy="365125"/>
          </a:xfrm>
        </p:spPr>
        <p:txBody>
          <a:bodyPr/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255441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BF8A94B-011C-4B13-8C12-E91BF7A4008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1320800"/>
            <a:ext cx="9144000" cy="3095813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716D5F3-887C-4A8F-842A-0294A9FB081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523999" y="4589463"/>
            <a:ext cx="914400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94588B-131A-42F3-B76C-62BD65E4806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11AB28-20BD-4CD8-9840-985C3EDBA1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53C85C-3801-46F0-A100-616F5F2F82E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80837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F5CB06-0454-4BF1-8011-F8B1A95954F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920A70-D33B-4461-B74C-3F59ADB1614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8813" y="2163725"/>
            <a:ext cx="4610986" cy="40132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881BDF9-836E-431C-8EFA-417A9BEE9F4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57260" y="2163725"/>
            <a:ext cx="4853763" cy="40132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BD9F59-B591-4E2F-899E-3CA78CE82D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46CFD12-B3EC-432C-B264-8AB571CAAF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8F3CBBA-71B3-4857-80E7-525E89FD90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5138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C51886-4F39-4E3E-948D-DBC73F267A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2C7B2A-B6BE-46FD-9278-A5246BF7EE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AE85295-E4B5-4D75-954F-B07A2F4CABF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635623"/>
            <a:ext cx="5157787" cy="3554039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E687ABF0-C78D-4589-8FA5-0D6238B4B08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>
            <a:normAutofit/>
          </a:bodyPr>
          <a:lstStyle>
            <a:lvl1pPr marL="0" indent="0">
              <a:buNone/>
              <a:defRPr sz="1800" b="1" cap="all" spc="300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6A4064-2E0A-4FC3-837B-14EC0EF3A6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635623"/>
            <a:ext cx="5183188" cy="3554040"/>
          </a:xfrm>
        </p:spPr>
        <p:txBody>
          <a:bodyPr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8E3C169-8D29-4CC4-9581-748178F3C00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14EC709-AAD9-475C-AC6A-943A8E872A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20C0E3E-587D-46EB-AAF5-011C137B0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8391371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EA3E062-B7F5-4D30-B416-1BBB4A7D0F0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1BDFF7A-EBD3-4FEB-8451-5D73550691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8F54A2D-2C4B-4E1D-AC16-E3B1F1DDB56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11F373-DB96-4AEA-8E3E-7EDEA213DE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8157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A2485D4-41D3-4182-8DFE-2E0713EC0B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753C5C-8415-4BF0-810D-A4C22F695E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45EBFEA-4321-48C4-9CA1-43517540C6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010563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E09F8C-8071-4BE5-AD6F-C98F481D17B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34135B3-14BA-4A88-B6B3-88B77B1C63E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7C3A4D-5B69-44B4-B17F-770E83F008E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F1C41D-2A59-4512-8034-6DB705787D7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D85C494-778C-4EE6-9402-242E1CDD9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F5677B9-C338-4033-9AFE-B8B81C5D81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17378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AB77DE-4C2E-476F-A419-57470FB66D9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A9FD1A0-93AE-469A-ADDF-2453B64CAAF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C119C9C-EF97-4910-9419-6D7202609ED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A87172-A64E-4C38-82ED-2A7050B0FB6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C0C3E24-28E2-4512-BEA0-DAEC5E8465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F04F0D-DA84-434D-B136-BEE9FD80AB9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627971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AB05F0-2B44-47BC-86B3-58E2C70806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FA5B5DA-7628-4AC1-8EAE-5010C2A9812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A4E7C3-7830-49F3-9F45-4B2F2B4CAC9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845E328-AD12-449C-BE6E-76DF005E86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0F374F-390D-49D8-A7C8-5BEFA35323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567891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C50F530-2925-4F98-89EC-95C2EC4769D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1A79366-3281-483D-8731-0D01B2B24A3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45ED8B2-BE7F-4417-8A8A-A95C8BB7082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2637B58-87C1-446D-BDA9-B06F4BCF7782}" type="datetimeFigureOut">
              <a:rPr lang="en-US" smtClean="0"/>
              <a:t>5/20/2022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01A0D96-671F-4A85-89C6-946624CB1E0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85BA434-2E32-4719-B45C-0490D68526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AB70BE-1769-45B8-85A6-0C837432C7E6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142551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Freeform: Shape 28">
            <a:extLst>
              <a:ext uri="{FF2B5EF4-FFF2-40B4-BE49-F238E27FC236}">
                <a16:creationId xmlns:a16="http://schemas.microsoft.com/office/drawing/2014/main" id="{7A08E557-10DB-421A-876E-1AE58F8E07C4}"/>
              </a:ext>
            </a:extLst>
          </p:cNvPr>
          <p:cNvSpPr/>
          <p:nvPr/>
        </p:nvSpPr>
        <p:spPr>
          <a:xfrm>
            <a:off x="8844703" y="3732560"/>
            <a:ext cx="3352193" cy="3125440"/>
          </a:xfrm>
          <a:custGeom>
            <a:avLst/>
            <a:gdLst>
              <a:gd name="connsiteX0" fmla="*/ 0 w 3352193"/>
              <a:gd name="connsiteY0" fmla="*/ 3125374 h 3125440"/>
              <a:gd name="connsiteX1" fmla="*/ 2579 w 3352193"/>
              <a:gd name="connsiteY1" fmla="*/ 3125440 h 3125440"/>
              <a:gd name="connsiteX2" fmla="*/ 0 w 3352193"/>
              <a:gd name="connsiteY2" fmla="*/ 3125440 h 3125440"/>
              <a:gd name="connsiteX3" fmla="*/ 3352193 w 3352193"/>
              <a:gd name="connsiteY3" fmla="*/ 0 h 3125440"/>
              <a:gd name="connsiteX4" fmla="*/ 3352193 w 3352193"/>
              <a:gd name="connsiteY4" fmla="*/ 3125440 h 3125440"/>
              <a:gd name="connsiteX5" fmla="*/ 2579 w 3352193"/>
              <a:gd name="connsiteY5" fmla="*/ 3125440 h 3125440"/>
              <a:gd name="connsiteX6" fmla="*/ 3348685 w 3352193"/>
              <a:gd name="connsiteY6" fmla="*/ 47035 h 312544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3352193" h="3125440">
                <a:moveTo>
                  <a:pt x="0" y="3125374"/>
                </a:moveTo>
                <a:lnTo>
                  <a:pt x="2579" y="3125440"/>
                </a:lnTo>
                <a:lnTo>
                  <a:pt x="0" y="3125440"/>
                </a:lnTo>
                <a:close/>
                <a:moveTo>
                  <a:pt x="3352193" y="0"/>
                </a:moveTo>
                <a:lnTo>
                  <a:pt x="3352193" y="3125440"/>
                </a:lnTo>
                <a:lnTo>
                  <a:pt x="2579" y="3125440"/>
                </a:lnTo>
                <a:cubicBezTo>
                  <a:pt x="1744073" y="3125440"/>
                  <a:pt x="3176441" y="1776129"/>
                  <a:pt x="3348685" y="47035"/>
                </a:cubicBezTo>
                <a:close/>
              </a:path>
            </a:pathLst>
          </a:custGeom>
          <a:solidFill>
            <a:schemeClr val="accent2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C2EBCA0-8609-4F35-8CA7-7AD35FDACD73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175613" y="6434560"/>
            <a:ext cx="34280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spc="50" baseline="0">
                <a:solidFill>
                  <a:schemeClr val="accent2"/>
                </a:solidFill>
                <a:latin typeface="+mn-lt"/>
              </a:defRPr>
            </a:lvl1pPr>
          </a:lstStyle>
          <a:p>
            <a:endParaRPr lang="en-US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FDA9639-38D2-4CD4-A861-F6B4C6CB99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08775" y="590372"/>
            <a:ext cx="10202248" cy="132589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DAF00B1-16C1-47B3-A7A0-B7146831289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18825" y="1916262"/>
            <a:ext cx="10192198" cy="4133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CF9501-5B6B-4DAF-B59D-3C129ED805A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9017000" y="6433202"/>
            <a:ext cx="2374150" cy="36784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 spc="50" baseline="0">
                <a:solidFill>
                  <a:srgbClr val="FFFFFF"/>
                </a:solidFill>
                <a:latin typeface="+mn-lt"/>
              </a:defRPr>
            </a:lvl1pPr>
          </a:lstStyle>
          <a:p>
            <a:fld id="{32637B58-87C1-446D-BDA9-B06F4BCF7782}" type="datetimeFigureOut">
              <a:rPr lang="en-US" smtClean="0"/>
              <a:pPr/>
              <a:t>5/20/2022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7685DBD-B7AE-41D8-8CF1-B21CD58E1B4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391150" y="6433203"/>
            <a:ext cx="693263" cy="36784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FFFFF"/>
                </a:solidFill>
                <a:latin typeface="+mj-lt"/>
              </a:defRPr>
            </a:lvl1pPr>
          </a:lstStyle>
          <a:p>
            <a:fld id="{08AB70BE-1769-45B8-85A6-0C837432C7E6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86178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32" r:id="rId1"/>
    <p:sldLayoutId id="2147483833" r:id="rId2"/>
    <p:sldLayoutId id="2147483834" r:id="rId3"/>
    <p:sldLayoutId id="2147483835" r:id="rId4"/>
    <p:sldLayoutId id="2147483836" r:id="rId5"/>
    <p:sldLayoutId id="2147483830" r:id="rId6"/>
    <p:sldLayoutId id="2147483826" r:id="rId7"/>
    <p:sldLayoutId id="2147483827" r:id="rId8"/>
    <p:sldLayoutId id="2147483828" r:id="rId9"/>
    <p:sldLayoutId id="2147483829" r:id="rId10"/>
    <p:sldLayoutId id="214748383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kern="1200">
          <a:solidFill>
            <a:schemeClr val="accent2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5"/>
        </a:buClr>
        <a:buFont typeface="Arial" panose="020B0604020202020204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5"/>
        </a:buClr>
        <a:buFont typeface="Arial" panose="020B0604020202020204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9" name="Rectangle 44">
            <a:extLst>
              <a:ext uri="{FF2B5EF4-FFF2-40B4-BE49-F238E27FC236}">
                <a16:creationId xmlns:a16="http://schemas.microsoft.com/office/drawing/2014/main" id="{9BB8F2C0-5085-4286-BF3B-489C592A9C0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9" name="Picture 2" descr="Open doors">
            <a:extLst>
              <a:ext uri="{FF2B5EF4-FFF2-40B4-BE49-F238E27FC236}">
                <a16:creationId xmlns:a16="http://schemas.microsoft.com/office/drawing/2014/main" id="{08FEC7BB-29AC-6509-58D3-37509E2299A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353" r="4477" b="-1"/>
          <a:stretch/>
        </p:blipFill>
        <p:spPr>
          <a:xfrm>
            <a:off x="-43112" y="14387"/>
            <a:ext cx="7113748" cy="6864903"/>
          </a:xfrm>
          <a:prstGeom prst="rect">
            <a:avLst/>
          </a:prstGeom>
        </p:spPr>
      </p:pic>
      <p:sp>
        <p:nvSpPr>
          <p:cNvPr id="70" name="Freeform: Shape 46">
            <a:extLst>
              <a:ext uri="{FF2B5EF4-FFF2-40B4-BE49-F238E27FC236}">
                <a16:creationId xmlns:a16="http://schemas.microsoft.com/office/drawing/2014/main" id="{E705AD56-8B1B-4111-AE73-A1DEC70739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35103" y="-5976"/>
            <a:ext cx="8556895" cy="6872531"/>
          </a:xfrm>
          <a:custGeom>
            <a:avLst/>
            <a:gdLst>
              <a:gd name="connsiteX0" fmla="*/ 5317418 w 8556895"/>
              <a:gd name="connsiteY0" fmla="*/ 0 h 6865265"/>
              <a:gd name="connsiteX1" fmla="*/ 8556895 w 8556895"/>
              <a:gd name="connsiteY1" fmla="*/ 0 h 6865265"/>
              <a:gd name="connsiteX2" fmla="*/ 8556895 w 8556895"/>
              <a:gd name="connsiteY2" fmla="*/ 6858000 h 6865265"/>
              <a:gd name="connsiteX3" fmla="*/ 5869355 w 8556895"/>
              <a:gd name="connsiteY3" fmla="*/ 6858000 h 6865265"/>
              <a:gd name="connsiteX4" fmla="*/ 5869355 w 8556895"/>
              <a:gd name="connsiteY4" fmla="*/ 6865265 h 6865265"/>
              <a:gd name="connsiteX5" fmla="*/ 0 w 8556895"/>
              <a:gd name="connsiteY5" fmla="*/ 6865265 h 6865265"/>
              <a:gd name="connsiteX6" fmla="*/ 3430955 w 8556895"/>
              <a:gd name="connsiteY6" fmla="*/ 3434310 h 6865265"/>
              <a:gd name="connsiteX7" fmla="*/ 176556 w 8556895"/>
              <a:gd name="connsiteY7" fmla="*/ 7819 h 6865265"/>
              <a:gd name="connsiteX8" fmla="*/ 154644 w 8556895"/>
              <a:gd name="connsiteY8" fmla="*/ 7265 h 6865265"/>
              <a:gd name="connsiteX9" fmla="*/ 5317418 w 8556895"/>
              <a:gd name="connsiteY9" fmla="*/ 7265 h 6865265"/>
              <a:gd name="connsiteX0" fmla="*/ 5317418 w 8556895"/>
              <a:gd name="connsiteY0" fmla="*/ 7265 h 6865265"/>
              <a:gd name="connsiteX1" fmla="*/ 8556895 w 8556895"/>
              <a:gd name="connsiteY1" fmla="*/ 0 h 6865265"/>
              <a:gd name="connsiteX2" fmla="*/ 8556895 w 8556895"/>
              <a:gd name="connsiteY2" fmla="*/ 6858000 h 6865265"/>
              <a:gd name="connsiteX3" fmla="*/ 5869355 w 8556895"/>
              <a:gd name="connsiteY3" fmla="*/ 6858000 h 6865265"/>
              <a:gd name="connsiteX4" fmla="*/ 5869355 w 8556895"/>
              <a:gd name="connsiteY4" fmla="*/ 6865265 h 6865265"/>
              <a:gd name="connsiteX5" fmla="*/ 0 w 8556895"/>
              <a:gd name="connsiteY5" fmla="*/ 6865265 h 6865265"/>
              <a:gd name="connsiteX6" fmla="*/ 3430955 w 8556895"/>
              <a:gd name="connsiteY6" fmla="*/ 3434310 h 6865265"/>
              <a:gd name="connsiteX7" fmla="*/ 176556 w 8556895"/>
              <a:gd name="connsiteY7" fmla="*/ 7819 h 6865265"/>
              <a:gd name="connsiteX8" fmla="*/ 154644 w 8556895"/>
              <a:gd name="connsiteY8" fmla="*/ 7265 h 6865265"/>
              <a:gd name="connsiteX9" fmla="*/ 5317418 w 8556895"/>
              <a:gd name="connsiteY9" fmla="*/ 7265 h 6865265"/>
              <a:gd name="connsiteX0" fmla="*/ 5317418 w 8556895"/>
              <a:gd name="connsiteY0" fmla="*/ 7265 h 6865265"/>
              <a:gd name="connsiteX1" fmla="*/ 8556895 w 8556895"/>
              <a:gd name="connsiteY1" fmla="*/ 0 h 6865265"/>
              <a:gd name="connsiteX2" fmla="*/ 8556895 w 8556895"/>
              <a:gd name="connsiteY2" fmla="*/ 6858000 h 6865265"/>
              <a:gd name="connsiteX3" fmla="*/ 5869355 w 8556895"/>
              <a:gd name="connsiteY3" fmla="*/ 6858000 h 6865265"/>
              <a:gd name="connsiteX4" fmla="*/ 0 w 8556895"/>
              <a:gd name="connsiteY4" fmla="*/ 6865265 h 6865265"/>
              <a:gd name="connsiteX5" fmla="*/ 3430955 w 8556895"/>
              <a:gd name="connsiteY5" fmla="*/ 3434310 h 6865265"/>
              <a:gd name="connsiteX6" fmla="*/ 176556 w 8556895"/>
              <a:gd name="connsiteY6" fmla="*/ 7819 h 6865265"/>
              <a:gd name="connsiteX7" fmla="*/ 154644 w 8556895"/>
              <a:gd name="connsiteY7" fmla="*/ 7265 h 6865265"/>
              <a:gd name="connsiteX8" fmla="*/ 5317418 w 8556895"/>
              <a:gd name="connsiteY8" fmla="*/ 7265 h 6865265"/>
              <a:gd name="connsiteX0" fmla="*/ 5317418 w 8556895"/>
              <a:gd name="connsiteY0" fmla="*/ 7265 h 6865265"/>
              <a:gd name="connsiteX1" fmla="*/ 8556895 w 8556895"/>
              <a:gd name="connsiteY1" fmla="*/ 0 h 6865265"/>
              <a:gd name="connsiteX2" fmla="*/ 8556895 w 8556895"/>
              <a:gd name="connsiteY2" fmla="*/ 6858000 h 6865265"/>
              <a:gd name="connsiteX3" fmla="*/ 0 w 8556895"/>
              <a:gd name="connsiteY3" fmla="*/ 6865265 h 6865265"/>
              <a:gd name="connsiteX4" fmla="*/ 3430955 w 8556895"/>
              <a:gd name="connsiteY4" fmla="*/ 3434310 h 6865265"/>
              <a:gd name="connsiteX5" fmla="*/ 176556 w 8556895"/>
              <a:gd name="connsiteY5" fmla="*/ 7819 h 6865265"/>
              <a:gd name="connsiteX6" fmla="*/ 154644 w 8556895"/>
              <a:gd name="connsiteY6" fmla="*/ 7265 h 6865265"/>
              <a:gd name="connsiteX7" fmla="*/ 5317418 w 8556895"/>
              <a:gd name="connsiteY7" fmla="*/ 7265 h 6865265"/>
              <a:gd name="connsiteX0" fmla="*/ 154644 w 8556895"/>
              <a:gd name="connsiteY0" fmla="*/ 7265 h 6865265"/>
              <a:gd name="connsiteX1" fmla="*/ 8556895 w 8556895"/>
              <a:gd name="connsiteY1" fmla="*/ 0 h 6865265"/>
              <a:gd name="connsiteX2" fmla="*/ 8556895 w 8556895"/>
              <a:gd name="connsiteY2" fmla="*/ 6858000 h 6865265"/>
              <a:gd name="connsiteX3" fmla="*/ 0 w 8556895"/>
              <a:gd name="connsiteY3" fmla="*/ 6865265 h 6865265"/>
              <a:gd name="connsiteX4" fmla="*/ 3430955 w 8556895"/>
              <a:gd name="connsiteY4" fmla="*/ 3434310 h 6865265"/>
              <a:gd name="connsiteX5" fmla="*/ 176556 w 8556895"/>
              <a:gd name="connsiteY5" fmla="*/ 7819 h 6865265"/>
              <a:gd name="connsiteX6" fmla="*/ 154644 w 8556895"/>
              <a:gd name="connsiteY6" fmla="*/ 7265 h 686526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8556895" h="6865265">
                <a:moveTo>
                  <a:pt x="154644" y="7265"/>
                </a:moveTo>
                <a:lnTo>
                  <a:pt x="8556895" y="0"/>
                </a:lnTo>
                <a:lnTo>
                  <a:pt x="8556895" y="6858000"/>
                </a:lnTo>
                <a:lnTo>
                  <a:pt x="0" y="6865265"/>
                </a:lnTo>
                <a:cubicBezTo>
                  <a:pt x="1894864" y="6865265"/>
                  <a:pt x="3430955" y="5329174"/>
                  <a:pt x="3430955" y="3434310"/>
                </a:cubicBezTo>
                <a:cubicBezTo>
                  <a:pt x="3430955" y="1598661"/>
                  <a:pt x="1989370" y="99711"/>
                  <a:pt x="176556" y="7819"/>
                </a:cubicBezTo>
                <a:lnTo>
                  <a:pt x="154644" y="7265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71" name="Freeform: Shape 48">
            <a:extLst>
              <a:ext uri="{FF2B5EF4-FFF2-40B4-BE49-F238E27FC236}">
                <a16:creationId xmlns:a16="http://schemas.microsoft.com/office/drawing/2014/main" id="{0439D4E6-5229-413A-A17B-5910539E8B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311600" y="4957767"/>
            <a:ext cx="9880399" cy="1907146"/>
          </a:xfrm>
          <a:custGeom>
            <a:avLst/>
            <a:gdLst>
              <a:gd name="connsiteX0" fmla="*/ 3703306 w 9880399"/>
              <a:gd name="connsiteY0" fmla="*/ 0 h 1907146"/>
              <a:gd name="connsiteX1" fmla="*/ 9880399 w 9880399"/>
              <a:gd name="connsiteY1" fmla="*/ 0 h 1907146"/>
              <a:gd name="connsiteX2" fmla="*/ 9880399 w 9880399"/>
              <a:gd name="connsiteY2" fmla="*/ 1907146 h 1907146"/>
              <a:gd name="connsiteX3" fmla="*/ 0 w 9880399"/>
              <a:gd name="connsiteY3" fmla="*/ 1907146 h 1907146"/>
              <a:gd name="connsiteX4" fmla="*/ 38110 w 9880399"/>
              <a:gd name="connsiteY4" fmla="*/ 1752976 h 1907146"/>
              <a:gd name="connsiteX5" fmla="*/ 2390342 w 9880399"/>
              <a:gd name="connsiteY5" fmla="*/ 1 h 1907146"/>
              <a:gd name="connsiteX6" fmla="*/ 2500931 w 9880399"/>
              <a:gd name="connsiteY6" fmla="*/ 2797 h 1907146"/>
              <a:gd name="connsiteX7" fmla="*/ 3703306 w 9880399"/>
              <a:gd name="connsiteY7" fmla="*/ 2797 h 1907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880399" h="1907146">
                <a:moveTo>
                  <a:pt x="3703306" y="0"/>
                </a:moveTo>
                <a:lnTo>
                  <a:pt x="9880399" y="0"/>
                </a:lnTo>
                <a:lnTo>
                  <a:pt x="9880399" y="1907146"/>
                </a:lnTo>
                <a:lnTo>
                  <a:pt x="0" y="1907146"/>
                </a:lnTo>
                <a:lnTo>
                  <a:pt x="38110" y="1752976"/>
                </a:lnTo>
                <a:cubicBezTo>
                  <a:pt x="339672" y="739254"/>
                  <a:pt x="1278677" y="1"/>
                  <a:pt x="2390342" y="1"/>
                </a:cubicBezTo>
                <a:lnTo>
                  <a:pt x="2500931" y="2797"/>
                </a:lnTo>
                <a:lnTo>
                  <a:pt x="3703306" y="2797"/>
                </a:lnTo>
                <a:close/>
              </a:path>
            </a:pathLst>
          </a:custGeom>
          <a:solidFill>
            <a:schemeClr val="accent2">
              <a:lumMod val="75000"/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5" name="Picture 5" descr="A picture containing logo&#10;&#10;Description automatically generated">
            <a:extLst>
              <a:ext uri="{FF2B5EF4-FFF2-40B4-BE49-F238E27FC236}">
                <a16:creationId xmlns:a16="http://schemas.microsoft.com/office/drawing/2014/main" id="{E0564DF1-008E-4A73-DD09-584E8C9DD4F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71115" y="198950"/>
            <a:ext cx="2858218" cy="1614938"/>
          </a:xfrm>
          <a:prstGeom prst="rect">
            <a:avLst/>
          </a:prstGeom>
        </p:spPr>
      </p:pic>
      <p:sp>
        <p:nvSpPr>
          <p:cNvPr id="4" name="Rectangle: Folded Corner 3">
            <a:extLst>
              <a:ext uri="{FF2B5EF4-FFF2-40B4-BE49-F238E27FC236}">
                <a16:creationId xmlns:a16="http://schemas.microsoft.com/office/drawing/2014/main" id="{E290DFFE-3357-1C27-B9F3-9C797264C694}"/>
              </a:ext>
            </a:extLst>
          </p:cNvPr>
          <p:cNvSpPr/>
          <p:nvPr/>
        </p:nvSpPr>
        <p:spPr>
          <a:xfrm>
            <a:off x="3221607" y="5011588"/>
            <a:ext cx="8856451" cy="1782790"/>
          </a:xfrm>
          <a:prstGeom prst="foldedCorne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91440" tIns="45720" rIns="91440" bIns="45720" rtlCol="0" anchor="ctr"/>
          <a:lstStyle/>
          <a:p>
            <a:pPr algn="ctr"/>
            <a:r>
              <a:rPr lang="en-GB" dirty="0">
                <a:solidFill>
                  <a:schemeClr val="tx1"/>
                </a:solidFill>
                <a:latin typeface="Amasis MT Pro Medium"/>
                <a:ea typeface="+mn-lt"/>
                <a:cs typeface="+mn-lt"/>
              </a:rPr>
              <a:t>By putting into practice what we know from research, from data analysis and from experience we will have a bigger impact on health and healthcare than any drug or technology likely to be invented in the next 10 or 20 years – that’s the importance of knowledge management to the NHS.</a:t>
            </a:r>
          </a:p>
          <a:p>
            <a:pPr algn="ctr"/>
            <a:r>
              <a:rPr lang="en-GB" sz="1400" dirty="0">
                <a:ea typeface="+mn-lt"/>
                <a:cs typeface="+mn-lt"/>
              </a:rPr>
              <a:t>(Building A Knowledge Enabled NHS For The Future., 2022).</a:t>
            </a:r>
            <a:endParaRPr lang="en-GB" sz="1400" dirty="0"/>
          </a:p>
        </p:txBody>
      </p:sp>
      <p:sp>
        <p:nvSpPr>
          <p:cNvPr id="6" name="Speech Bubble: Rectangle with Corners Rounded 5">
            <a:extLst>
              <a:ext uri="{FF2B5EF4-FFF2-40B4-BE49-F238E27FC236}">
                <a16:creationId xmlns:a16="http://schemas.microsoft.com/office/drawing/2014/main" id="{8E730463-9BCD-C3FD-F3FC-16261EE7D776}"/>
              </a:ext>
            </a:extLst>
          </p:cNvPr>
          <p:cNvSpPr/>
          <p:nvPr/>
        </p:nvSpPr>
        <p:spPr>
          <a:xfrm>
            <a:off x="88241" y="73779"/>
            <a:ext cx="3076754" cy="992037"/>
          </a:xfrm>
          <a:prstGeom prst="wedgeRoundRectCallou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Knowledge  Application</a:t>
            </a:r>
          </a:p>
        </p:txBody>
      </p:sp>
      <p:pic>
        <p:nvPicPr>
          <p:cNvPr id="7" name="Picture 8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1B14F21E-24DE-EABE-53AF-91F98E7E94E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823495" y="2328383"/>
            <a:ext cx="4957313" cy="2229991"/>
          </a:xfrm>
          <a:prstGeom prst="roundRect">
            <a:avLst>
              <a:gd name="adj" fmla="val 4167"/>
            </a:avLst>
          </a:prstGeom>
          <a:solidFill>
            <a:srgbClr val="FFFFFF"/>
          </a:solidFill>
          <a:ln w="76200" cap="sq">
            <a:solidFill>
              <a:srgbClr val="EAEAEA"/>
            </a:solidFill>
            <a:miter lim="800000"/>
          </a:ln>
          <a:effectLst>
            <a:reflection blurRad="12700" stA="33000" endPos="28000" dist="5000" dir="5400000" sy="-100000" algn="bl" rotWithShape="0"/>
          </a:effectLst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462A1085-412E-3651-14A6-B0F39092B1E1}"/>
              </a:ext>
            </a:extLst>
          </p:cNvPr>
          <p:cNvSpPr txBox="1"/>
          <p:nvPr/>
        </p:nvSpPr>
        <p:spPr>
          <a:xfrm>
            <a:off x="9598325" y="4623758"/>
            <a:ext cx="2743200" cy="30777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1400" dirty="0">
                <a:latin typeface="Calibri"/>
                <a:ea typeface="+mn-lt"/>
                <a:cs typeface="+mn-lt"/>
              </a:rPr>
              <a:t>(Peter Drucker Quote, 2022)</a:t>
            </a:r>
            <a:endParaRPr lang="en-US" sz="1600" dirty="0">
              <a:latin typeface="Calibri"/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theme/theme1.xml><?xml version="1.0" encoding="utf-8"?>
<a:theme xmlns:a="http://schemas.openxmlformats.org/drawingml/2006/main" name="ModOverlayVTI">
  <a:themeElements>
    <a:clrScheme name="Custom 50">
      <a:dk1>
        <a:sysClr val="windowText" lastClr="000000"/>
      </a:dk1>
      <a:lt1>
        <a:srgbClr val="F4F2EC"/>
      </a:lt1>
      <a:dk2>
        <a:srgbClr val="09283F"/>
      </a:dk2>
      <a:lt2>
        <a:srgbClr val="FFFFFF"/>
      </a:lt2>
      <a:accent1>
        <a:srgbClr val="3C9A8F"/>
      </a:accent1>
      <a:accent2>
        <a:srgbClr val="18818C"/>
      </a:accent2>
      <a:accent3>
        <a:srgbClr val="800A2F"/>
      </a:accent3>
      <a:accent4>
        <a:srgbClr val="F6635C"/>
      </a:accent4>
      <a:accent5>
        <a:srgbClr val="F48E7C"/>
      </a:accent5>
      <a:accent6>
        <a:srgbClr val="DA9D16"/>
      </a:accent6>
      <a:hlink>
        <a:srgbClr val="ED621D"/>
      </a:hlink>
      <a:folHlink>
        <a:srgbClr val="A18A6D"/>
      </a:folHlink>
    </a:clrScheme>
    <a:fontScheme name="Elephant Arial Nova Light">
      <a:majorFont>
        <a:latin typeface="Elephant"/>
        <a:ea typeface=""/>
        <a:cs typeface=""/>
      </a:majorFont>
      <a:minorFont>
        <a:latin typeface="Arial Nova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ModOverlayVTI" id="{85202D65-63D3-4793-A090-FA8DF18DC0BE}" vid="{91924FCD-E846-48AE-B233-F25A78D18B8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2" baseType="lpstr">
      <vt:lpstr>ModOverlayVTI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revision>85</cp:revision>
  <dcterms:created xsi:type="dcterms:W3CDTF">2022-04-27T11:21:33Z</dcterms:created>
  <dcterms:modified xsi:type="dcterms:W3CDTF">2022-05-20T11:16:59Z</dcterms:modified>
</cp:coreProperties>
</file>