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0" r:id="rId1"/>
    <p:sldMasterId id="2147483671" r:id="rId2"/>
  </p:sldMasterIdLst>
  <p:notesMasterIdLst>
    <p:notesMasterId r:id="rId19"/>
  </p:notesMasterIdLst>
  <p:sldIdLst>
    <p:sldId id="256" r:id="rId3"/>
    <p:sldId id="257" r:id="rId4"/>
    <p:sldId id="258" r:id="rId5"/>
    <p:sldId id="259" r:id="rId6"/>
    <p:sldId id="260" r:id="rId7"/>
    <p:sldId id="261" r:id="rId8"/>
    <p:sldId id="273" r:id="rId9"/>
    <p:sldId id="274" r:id="rId10"/>
    <p:sldId id="265" r:id="rId11"/>
    <p:sldId id="264" r:id="rId12"/>
    <p:sldId id="272" r:id="rId13"/>
    <p:sldId id="267" r:id="rId14"/>
    <p:sldId id="275" r:id="rId15"/>
    <p:sldId id="271" r:id="rId16"/>
    <p:sldId id="269" r:id="rId17"/>
    <p:sldId id="270" r:id="rId18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658" y="6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69305475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1d162289d7_2_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27" name="Google Shape;127;g31d162289d7_2_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960964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1d162289d7_2_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44" name="Google Shape;144;g31d162289d7_2_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4846340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1d162289d7_2_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70" name="Google Shape;170;g31d162289d7_2_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59998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31d162289d7_2_1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80" name="Google Shape;180;g31d162289d7_2_1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865082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1d162289d7_2_1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91" name="Google Shape;191;g31d162289d7_2_1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6678148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2" name="Google Shape;202;g31d162289d7_2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0275402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2" name="Google Shape;202;g31d162289d7_2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1010481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2" name="Google Shape;202;g31d162289d7_2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9678994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3ae5b53aef7_0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71" name="Google Shape;271;g3ae5b53aef7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42063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31d162289d7_2_2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31" name="Google Shape;231;g31d162289d7_2_2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0818073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3ae5b53aef7_0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71" name="Google Shape;271;g3ae5b53aef7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801132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3ae5b53aef7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0" name="Google Shape;290;g3ae5b53aef7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2987080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3ae5b53aef7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0" name="Google Shape;290;g3ae5b53aef7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1995887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3ae5b53aef7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0" name="Google Shape;290;g3ae5b53aef7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3919987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31d162289d7_2_4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08" name="Google Shape;308;g31d162289d7_2_4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400976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31d162289d7_2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17" name="Google Shape;317;g31d162289d7_2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290368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4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4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5"/>
          <p:cNvSpPr txBox="1">
            <a:spLocks noGrp="1"/>
          </p:cNvSpPr>
          <p:nvPr>
            <p:ph type="ctrTitle"/>
          </p:nvPr>
        </p:nvSpPr>
        <p:spPr>
          <a:xfrm>
            <a:off x="342900" y="1065213"/>
            <a:ext cx="3886200" cy="73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5"/>
          <p:cNvSpPr txBox="1">
            <a:spLocks noGrp="1"/>
          </p:cNvSpPr>
          <p:nvPr>
            <p:ph type="subTitle" idx="1"/>
          </p:nvPr>
        </p:nvSpPr>
        <p:spPr>
          <a:xfrm>
            <a:off x="685800" y="1943100"/>
            <a:ext cx="3200400" cy="87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63" name="Google Shape;63;p15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5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5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6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69" name="Google Shape;69;p16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6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6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7"/>
          <p:cNvSpPr txBox="1">
            <a:spLocks noGrp="1"/>
          </p:cNvSpPr>
          <p:nvPr>
            <p:ph type="title"/>
          </p:nvPr>
        </p:nvSpPr>
        <p:spPr>
          <a:xfrm>
            <a:off x="361156" y="2203450"/>
            <a:ext cx="3886200" cy="6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7"/>
          <p:cNvSpPr txBox="1">
            <a:spLocks noGrp="1"/>
          </p:cNvSpPr>
          <p:nvPr>
            <p:ph type="body" idx="1"/>
          </p:nvPr>
        </p:nvSpPr>
        <p:spPr>
          <a:xfrm>
            <a:off x="361156" y="1453357"/>
            <a:ext cx="3886200" cy="75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 sz="1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900"/>
              <a:buNone/>
              <a:defRPr sz="9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800"/>
              <a:buNone/>
              <a:defRPr sz="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75" name="Google Shape;75;p17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7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7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8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8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175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marL="914400" lvl="1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marL="1371600" lvl="2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>
            <a:endParaRPr/>
          </a:p>
        </p:txBody>
      </p:sp>
      <p:sp>
        <p:nvSpPr>
          <p:cNvPr id="81" name="Google Shape;81;p18"/>
          <p:cNvSpPr txBox="1">
            <a:spLocks noGrp="1"/>
          </p:cNvSpPr>
          <p:nvPr>
            <p:ph type="body" idx="2"/>
          </p:nvPr>
        </p:nvSpPr>
        <p:spPr>
          <a:xfrm>
            <a:off x="23241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175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marL="914400" lvl="1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marL="1371600" lvl="2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>
            <a:endParaRPr/>
          </a:p>
        </p:txBody>
      </p:sp>
      <p:sp>
        <p:nvSpPr>
          <p:cNvPr id="82" name="Google Shape;82;p18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8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8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9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9"/>
          <p:cNvSpPr txBox="1">
            <a:spLocks noGrp="1"/>
          </p:cNvSpPr>
          <p:nvPr>
            <p:ph type="body" idx="1"/>
          </p:nvPr>
        </p:nvSpPr>
        <p:spPr>
          <a:xfrm>
            <a:off x="228600" y="767556"/>
            <a:ext cx="2020200" cy="3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1pPr>
            <a:lvl2pPr marL="914400" lvl="1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 b="1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 b="1"/>
            </a:lvl3pPr>
            <a:lvl4pPr marL="1828800" lvl="3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4pPr>
            <a:lvl5pPr marL="2286000" lvl="4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5pPr>
            <a:lvl6pPr marL="2743200" lvl="5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6pPr>
            <a:lvl7pPr marL="3200400" lvl="6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7pPr>
            <a:lvl8pPr marL="3657600" lvl="7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8pPr>
            <a:lvl9pPr marL="4114800" lvl="8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9pPr>
          </a:lstStyle>
          <a:p>
            <a:endParaRPr/>
          </a:p>
        </p:txBody>
      </p:sp>
      <p:sp>
        <p:nvSpPr>
          <p:cNvPr id="88" name="Google Shape;88;p19"/>
          <p:cNvSpPr txBox="1">
            <a:spLocks noGrp="1"/>
          </p:cNvSpPr>
          <p:nvPr>
            <p:ph type="body" idx="2"/>
          </p:nvPr>
        </p:nvSpPr>
        <p:spPr>
          <a:xfrm>
            <a:off x="228600" y="1087438"/>
            <a:ext cx="2020200" cy="19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marL="914400" lvl="1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marL="1828800" lvl="3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marL="2286000" lvl="4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marL="2743200" lvl="5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marL="3200400" lvl="6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marL="3657600" lvl="7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marL="4114800" lvl="8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>
            <a:endParaRPr/>
          </a:p>
        </p:txBody>
      </p:sp>
      <p:sp>
        <p:nvSpPr>
          <p:cNvPr id="89" name="Google Shape;89;p19"/>
          <p:cNvSpPr txBox="1">
            <a:spLocks noGrp="1"/>
          </p:cNvSpPr>
          <p:nvPr>
            <p:ph type="body" idx="3"/>
          </p:nvPr>
        </p:nvSpPr>
        <p:spPr>
          <a:xfrm>
            <a:off x="2322513" y="767556"/>
            <a:ext cx="2020800" cy="3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1pPr>
            <a:lvl2pPr marL="914400" lvl="1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 b="1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 b="1"/>
            </a:lvl3pPr>
            <a:lvl4pPr marL="1828800" lvl="3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4pPr>
            <a:lvl5pPr marL="2286000" lvl="4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5pPr>
            <a:lvl6pPr marL="2743200" lvl="5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6pPr>
            <a:lvl7pPr marL="3200400" lvl="6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7pPr>
            <a:lvl8pPr marL="3657600" lvl="7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8pPr>
            <a:lvl9pPr marL="4114800" lvl="8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9pPr>
          </a:lstStyle>
          <a:p>
            <a:endParaRPr/>
          </a:p>
        </p:txBody>
      </p:sp>
      <p:sp>
        <p:nvSpPr>
          <p:cNvPr id="90" name="Google Shape;90;p19"/>
          <p:cNvSpPr txBox="1">
            <a:spLocks noGrp="1"/>
          </p:cNvSpPr>
          <p:nvPr>
            <p:ph type="body" idx="4"/>
          </p:nvPr>
        </p:nvSpPr>
        <p:spPr>
          <a:xfrm>
            <a:off x="2322513" y="1087438"/>
            <a:ext cx="2020800" cy="19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marL="914400" lvl="1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marL="1828800" lvl="3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marL="2286000" lvl="4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marL="2743200" lvl="5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marL="3200400" lvl="6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marL="3657600" lvl="7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marL="4114800" lvl="8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>
            <a:endParaRPr/>
          </a:p>
        </p:txBody>
      </p:sp>
      <p:sp>
        <p:nvSpPr>
          <p:cNvPr id="91" name="Google Shape;91;p19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9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9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0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20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0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1"/>
          <p:cNvSpPr txBox="1">
            <a:spLocks noGrp="1"/>
          </p:cNvSpPr>
          <p:nvPr>
            <p:ph type="title"/>
          </p:nvPr>
        </p:nvSpPr>
        <p:spPr>
          <a:xfrm>
            <a:off x="228600" y="136525"/>
            <a:ext cx="1504200" cy="58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sz="1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21"/>
          <p:cNvSpPr txBox="1">
            <a:spLocks noGrp="1"/>
          </p:cNvSpPr>
          <p:nvPr>
            <p:ph type="body" idx="1"/>
          </p:nvPr>
        </p:nvSpPr>
        <p:spPr>
          <a:xfrm>
            <a:off x="1787525" y="136525"/>
            <a:ext cx="2556000" cy="292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302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1pPr>
            <a:lvl2pPr marL="914400" lvl="1" indent="-3175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–"/>
              <a:defRPr sz="1400"/>
            </a:lvl2pPr>
            <a:lvl3pPr marL="1371600" lvl="2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3pPr>
            <a:lvl4pPr marL="1828800" lvl="3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4pPr>
            <a:lvl5pPr marL="2286000" lvl="4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»"/>
              <a:defRPr sz="1000"/>
            </a:lvl5pPr>
            <a:lvl6pPr marL="2743200" lvl="5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6pPr>
            <a:lvl7pPr marL="3200400" lvl="6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7pPr>
            <a:lvl8pPr marL="3657600" lvl="7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8pPr>
            <a:lvl9pPr marL="4114800" lvl="8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102" name="Google Shape;102;p21"/>
          <p:cNvSpPr txBox="1">
            <a:spLocks noGrp="1"/>
          </p:cNvSpPr>
          <p:nvPr>
            <p:ph type="body" idx="2"/>
          </p:nvPr>
        </p:nvSpPr>
        <p:spPr>
          <a:xfrm>
            <a:off x="228600" y="717550"/>
            <a:ext cx="1504200" cy="23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marL="914400" lvl="1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marL="1371600" lvl="2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marL="1828800" lvl="3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marL="2286000" lvl="4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marL="2743200" lvl="5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marL="3200400" lvl="6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marL="3657600" lvl="7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marL="4114800" lvl="8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>
            <a:endParaRPr/>
          </a:p>
        </p:txBody>
      </p:sp>
      <p:sp>
        <p:nvSpPr>
          <p:cNvPr id="103" name="Google Shape;103;p21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21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1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2"/>
          <p:cNvSpPr txBox="1">
            <a:spLocks noGrp="1"/>
          </p:cNvSpPr>
          <p:nvPr>
            <p:ph type="title"/>
          </p:nvPr>
        </p:nvSpPr>
        <p:spPr>
          <a:xfrm>
            <a:off x="896144" y="2400300"/>
            <a:ext cx="2743200" cy="28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sz="1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2"/>
          <p:cNvSpPr>
            <a:spLocks noGrp="1"/>
          </p:cNvSpPr>
          <p:nvPr>
            <p:ph type="pic" idx="2"/>
          </p:nvPr>
        </p:nvSpPr>
        <p:spPr>
          <a:xfrm>
            <a:off x="896144" y="306388"/>
            <a:ext cx="2057400" cy="2057400"/>
          </a:xfrm>
          <a:prstGeom prst="rect">
            <a:avLst/>
          </a:prstGeom>
          <a:noFill/>
          <a:ln>
            <a:noFill/>
          </a:ln>
        </p:spPr>
      </p:sp>
      <p:sp>
        <p:nvSpPr>
          <p:cNvPr id="109" name="Google Shape;109;p22"/>
          <p:cNvSpPr txBox="1">
            <a:spLocks noGrp="1"/>
          </p:cNvSpPr>
          <p:nvPr>
            <p:ph type="body" idx="1"/>
          </p:nvPr>
        </p:nvSpPr>
        <p:spPr>
          <a:xfrm>
            <a:off x="896144" y="2683669"/>
            <a:ext cx="27432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marL="914400" lvl="1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marL="1371600" lvl="2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marL="1828800" lvl="3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marL="2286000" lvl="4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marL="2743200" lvl="5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marL="3200400" lvl="6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marL="3657600" lvl="7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marL="4114800" lvl="8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>
            <a:endParaRPr/>
          </a:p>
        </p:txBody>
      </p:sp>
      <p:sp>
        <p:nvSpPr>
          <p:cNvPr id="110" name="Google Shape;110;p22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2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22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3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23"/>
          <p:cNvSpPr txBox="1">
            <a:spLocks noGrp="1"/>
          </p:cNvSpPr>
          <p:nvPr>
            <p:ph type="body" idx="1"/>
          </p:nvPr>
        </p:nvSpPr>
        <p:spPr>
          <a:xfrm rot="5400000">
            <a:off x="1154550" y="-125850"/>
            <a:ext cx="22629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116" name="Google Shape;116;p23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23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23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>
            <a:spLocks noGrp="1"/>
          </p:cNvSpPr>
          <p:nvPr>
            <p:ph type="title"/>
          </p:nvPr>
        </p:nvSpPr>
        <p:spPr>
          <a:xfrm rot="5400000">
            <a:off x="2366100" y="1085919"/>
            <a:ext cx="2925900" cy="10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24"/>
          <p:cNvSpPr txBox="1">
            <a:spLocks noGrp="1"/>
          </p:cNvSpPr>
          <p:nvPr>
            <p:ph type="body" idx="1"/>
          </p:nvPr>
        </p:nvSpPr>
        <p:spPr>
          <a:xfrm rot="5400000">
            <a:off x="270600" y="95319"/>
            <a:ext cx="2925900" cy="30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122" name="Google Shape;122;p24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24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24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 sz="2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marR="0" lvl="0" indent="-33020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048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–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»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15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5"/>
          <p:cNvSpPr/>
          <p:nvPr/>
        </p:nvSpPr>
        <p:spPr>
          <a:xfrm>
            <a:off x="-753027" y="-59537"/>
            <a:ext cx="1541661" cy="1041616"/>
          </a:xfrm>
          <a:custGeom>
            <a:avLst/>
            <a:gdLst/>
            <a:ahLst/>
            <a:cxnLst/>
            <a:rect l="l" t="t" r="r" b="b"/>
            <a:pathLst>
              <a:path w="3806571" h="2083232" extrusionOk="0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30" name="Google Shape;130;p25"/>
          <p:cNvSpPr/>
          <p:nvPr/>
        </p:nvSpPr>
        <p:spPr>
          <a:xfrm>
            <a:off x="8144948" y="4196275"/>
            <a:ext cx="1541661" cy="1041616"/>
          </a:xfrm>
          <a:custGeom>
            <a:avLst/>
            <a:gdLst/>
            <a:ahLst/>
            <a:cxnLst/>
            <a:rect l="l" t="t" r="r" b="b"/>
            <a:pathLst>
              <a:path w="3806571" h="2083232" extrusionOk="0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131" name="Google Shape;131;p25"/>
          <p:cNvGrpSpPr/>
          <p:nvPr/>
        </p:nvGrpSpPr>
        <p:grpSpPr>
          <a:xfrm>
            <a:off x="1152491" y="1353407"/>
            <a:ext cx="6681492" cy="3190817"/>
            <a:chOff x="1176678" y="1885769"/>
            <a:chExt cx="6681492" cy="3190817"/>
          </a:xfrm>
        </p:grpSpPr>
        <p:sp>
          <p:nvSpPr>
            <p:cNvPr id="132" name="Google Shape;132;p25"/>
            <p:cNvSpPr/>
            <p:nvPr/>
          </p:nvSpPr>
          <p:spPr>
            <a:xfrm>
              <a:off x="1176678" y="1978246"/>
              <a:ext cx="6059235" cy="543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25" tIns="22850" rIns="45725" bIns="2285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  <p:grpSp>
          <p:nvGrpSpPr>
            <p:cNvPr id="133" name="Google Shape;133;p25"/>
            <p:cNvGrpSpPr/>
            <p:nvPr/>
          </p:nvGrpSpPr>
          <p:grpSpPr>
            <a:xfrm>
              <a:off x="1254623" y="1885769"/>
              <a:ext cx="6603547" cy="3190817"/>
              <a:chOff x="1427019" y="1354606"/>
              <a:chExt cx="6449406" cy="3190817"/>
            </a:xfrm>
          </p:grpSpPr>
          <p:sp>
            <p:nvSpPr>
              <p:cNvPr id="134" name="Google Shape;134;p25"/>
              <p:cNvSpPr/>
              <p:nvPr/>
            </p:nvSpPr>
            <p:spPr>
              <a:xfrm>
                <a:off x="3974175" y="2421775"/>
                <a:ext cx="1355100" cy="234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45725" tIns="22850" rIns="45725" bIns="22850" anchor="ctr" anchorCtr="0">
                <a:noAutofit/>
              </a:bodyPr>
              <a:lstStyle/>
              <a:p>
                <a:pPr marL="0" marR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lang="en" sz="1600" b="1" i="0" u="none" strike="noStrike" cap="none">
                    <a:solidFill>
                      <a:srgbClr val="0070C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Presented By </a:t>
                </a:r>
                <a:endParaRPr sz="1600" b="0" i="0" u="none" strike="noStrike" cap="none">
                  <a:solidFill>
                    <a:srgbClr val="0070C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cxnSp>
            <p:nvCxnSpPr>
              <p:cNvPr id="135" name="Google Shape;135;p25"/>
              <p:cNvCxnSpPr/>
              <p:nvPr/>
            </p:nvCxnSpPr>
            <p:spPr>
              <a:xfrm rot="10800000" flipH="1">
                <a:off x="1427019" y="2324490"/>
                <a:ext cx="6154800" cy="69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31859B"/>
                </a:solidFill>
                <a:prstDash val="solid"/>
                <a:round/>
                <a:headEnd type="none" w="sm" len="sm"/>
                <a:tailEnd type="none" w="sm" len="sm"/>
              </a:ln>
              <a:effectLst>
                <a:outerShdw blurRad="50800" dist="38100" dir="16200000" rotWithShape="0">
                  <a:srgbClr val="000000">
                    <a:alpha val="40000"/>
                  </a:srgbClr>
                </a:outerShdw>
                <a:reflection stA="50000" endA="300" endPos="55000" sy="-100000" algn="bl" rotWithShape="0"/>
              </a:effectLst>
            </p:spPr>
          </p:cxnSp>
          <p:sp>
            <p:nvSpPr>
              <p:cNvPr id="136" name="Google Shape;136;p25"/>
              <p:cNvSpPr/>
              <p:nvPr/>
            </p:nvSpPr>
            <p:spPr>
              <a:xfrm>
                <a:off x="1872074" y="1354606"/>
                <a:ext cx="5559300" cy="681318"/>
              </a:xfrm>
              <a:prstGeom prst="horizontalScroll">
                <a:avLst>
                  <a:gd name="adj" fmla="val 12500"/>
                </a:avLst>
              </a:prstGeom>
              <a:solidFill>
                <a:srgbClr val="93B3D7"/>
              </a:solidFill>
              <a:ln w="25400" cap="flat" cmpd="sng">
                <a:solidFill>
                  <a:srgbClr val="395E8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b="0" i="0" u="none" strike="noStrike" cap="none" dirty="0">
                  <a:solidFill>
                    <a:srgbClr val="974806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" name="Google Shape;137;p25"/>
              <p:cNvSpPr/>
              <p:nvPr/>
            </p:nvSpPr>
            <p:spPr>
              <a:xfrm>
                <a:off x="1427027" y="2436527"/>
                <a:ext cx="1893600" cy="338700"/>
              </a:xfrm>
              <a:prstGeom prst="rect">
                <a:avLst/>
              </a:prstGeom>
              <a:solidFill>
                <a:srgbClr val="C5D8F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45725" tIns="22850" rIns="45725" bIns="22850" anchor="ctr" anchorCtr="0">
                <a:noAutofit/>
              </a:bodyPr>
              <a:lstStyle/>
              <a:p>
                <a:pPr marL="0" marR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lang="en" sz="1600" b="1">
                    <a:latin typeface="Times New Roman"/>
                    <a:ea typeface="Times New Roman"/>
                    <a:cs typeface="Times New Roman"/>
                    <a:sym typeface="Times New Roman"/>
                  </a:rPr>
                  <a:t>Student</a:t>
                </a:r>
                <a:r>
                  <a:rPr lang="en" sz="1600" b="1" i="0" u="none" strike="noStrike" cap="non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lang="en" sz="1600" b="1">
                    <a:latin typeface="Times New Roman"/>
                    <a:ea typeface="Times New Roman"/>
                    <a:cs typeface="Times New Roman"/>
                    <a:sym typeface="Times New Roman"/>
                  </a:rPr>
                  <a:t>ID:</a:t>
                </a:r>
                <a:r>
                  <a:rPr lang="en" sz="1600" b="1" i="0" u="none" strike="noStrike" cap="non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lang="en" sz="1600" b="1">
                    <a:latin typeface="Times New Roman"/>
                    <a:ea typeface="Times New Roman"/>
                    <a:cs typeface="Times New Roman"/>
                    <a:sym typeface="Times New Roman"/>
                  </a:rPr>
                  <a:t>2431309</a:t>
                </a:r>
                <a:endParaRPr sz="1600" b="0" i="0" u="none" strike="noStrike" cap="none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38" name="Google Shape;138;p25"/>
              <p:cNvSpPr/>
              <p:nvPr/>
            </p:nvSpPr>
            <p:spPr>
              <a:xfrm>
                <a:off x="2862350" y="2775225"/>
                <a:ext cx="4482300" cy="1087200"/>
              </a:xfrm>
              <a:prstGeom prst="rect">
                <a:avLst/>
              </a:prstGeom>
              <a:noFill/>
              <a:ln w="9525" cap="flat" cmpd="sng">
                <a:solidFill>
                  <a:srgbClr val="95373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 i="0" u="none" strike="noStrike" cap="none" dirty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Md. Ariful Islam</a:t>
                </a:r>
                <a:endParaRPr sz="1800" dirty="0"/>
              </a:p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300" b="1" i="0" u="none" strike="noStrike" cap="none" dirty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Student,  </a:t>
                </a:r>
                <a:r>
                  <a:rPr lang="en" sz="1200" i="0" u="none" strike="noStrike" cap="none" dirty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MSc</a:t>
                </a:r>
                <a:r>
                  <a:rPr lang="en" sz="1200" dirty="0"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lang="en" sz="1200" i="0" u="none" strike="noStrike" cap="none" dirty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Cybersecurity and Digital Forensics</a:t>
                </a:r>
                <a:endParaRPr sz="1200" dirty="0"/>
              </a:p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300" b="1" dirty="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University of Wales Trinity Saint David, London</a:t>
                </a:r>
                <a:endParaRPr sz="1300" b="1" dirty="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lvl="0"/>
                <a:r>
                  <a:rPr lang="en" sz="1300" b="1" dirty="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Module Name: </a:t>
                </a:r>
                <a:r>
                  <a:rPr lang="en-US" sz="1200" dirty="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Digital Forensics Analysis</a:t>
                </a:r>
              </a:p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300" b="1" dirty="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39" name="Google Shape;139;p25"/>
              <p:cNvSpPr/>
              <p:nvPr/>
            </p:nvSpPr>
            <p:spPr>
              <a:xfrm>
                <a:off x="3991228" y="3887423"/>
                <a:ext cx="1664330" cy="234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45725" tIns="22850" rIns="45725" bIns="22850" anchor="ctr" anchorCtr="0">
                <a:noAutofit/>
              </a:bodyPr>
              <a:lstStyle/>
              <a:p>
                <a:pPr marL="0" marR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lang="en" sz="1600" b="1" dirty="0" smtClean="0">
                    <a:solidFill>
                      <a:srgbClr val="0070C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Presented To</a:t>
                </a:r>
                <a:endParaRPr sz="1600" b="0" i="0" u="none" strike="noStrike" cap="none" dirty="0">
                  <a:solidFill>
                    <a:srgbClr val="0070C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40" name="Google Shape;140;p25"/>
              <p:cNvSpPr/>
              <p:nvPr/>
            </p:nvSpPr>
            <p:spPr>
              <a:xfrm>
                <a:off x="1427025" y="4147323"/>
                <a:ext cx="6449400" cy="398100"/>
              </a:xfrm>
              <a:prstGeom prst="rect">
                <a:avLst/>
              </a:prstGeom>
              <a:noFill/>
              <a:ln w="9525" cap="flat" cmpd="sng">
                <a:solidFill>
                  <a:srgbClr val="974806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lvl="0" algn="ctr">
                  <a:buClr>
                    <a:schemeClr val="dk1"/>
                  </a:buClr>
                  <a:buSzPts val="1100"/>
                </a:pPr>
                <a:r>
                  <a:rPr lang="en-US" sz="1800" b="1" dirty="0">
                    <a:latin typeface="Times New Roman"/>
                    <a:ea typeface="Times New Roman"/>
                    <a:cs typeface="Times New Roman"/>
                    <a:sym typeface="Times New Roman"/>
                  </a:rPr>
                  <a:t>Dr. Mohamed </a:t>
                </a:r>
                <a:r>
                  <a:rPr lang="en-US" sz="1800" b="1" dirty="0" err="1">
                    <a:latin typeface="Times New Roman"/>
                    <a:ea typeface="Times New Roman"/>
                    <a:cs typeface="Times New Roman"/>
                    <a:sym typeface="Times New Roman"/>
                  </a:rPr>
                  <a:t>Ghanem</a:t>
                </a:r>
                <a:r>
                  <a:rPr lang="en-US" sz="1800" b="1" dirty="0"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endParaRPr dirty="0"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</p:grpSp>
      </p:grpSp>
      <p:pic>
        <p:nvPicPr>
          <p:cNvPr id="141" name="Google Shape;141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94225" y="186625"/>
            <a:ext cx="3198025" cy="7954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/>
          <p:cNvSpPr/>
          <p:nvPr/>
        </p:nvSpPr>
        <p:spPr>
          <a:xfrm>
            <a:off x="1801091" y="1443290"/>
            <a:ext cx="5174673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b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Quantum Tech – QT-AI-2025 Patent </a:t>
            </a:r>
            <a:r>
              <a:rPr lang="en-US" sz="1600" b="1" dirty="0" smtClean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Theft</a:t>
            </a:r>
            <a:endParaRPr lang="en-US" sz="1600" b="1" dirty="0" smtClean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 smtClean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</a:t>
            </a:r>
            <a:r>
              <a:rPr lang="en-US" b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Forensic Investigation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6"/>
          <p:cNvSpPr/>
          <p:nvPr/>
        </p:nvSpPr>
        <p:spPr>
          <a:xfrm>
            <a:off x="1606808" y="742488"/>
            <a:ext cx="528380" cy="4108497"/>
          </a:xfrm>
          <a:custGeom>
            <a:avLst/>
            <a:gdLst/>
            <a:ahLst/>
            <a:cxnLst/>
            <a:rect l="l" t="t" r="r" b="b"/>
            <a:pathLst>
              <a:path w="368852" h="2317911" extrusionOk="0">
                <a:moveTo>
                  <a:pt x="0" y="0"/>
                </a:moveTo>
                <a:lnTo>
                  <a:pt x="368852" y="0"/>
                </a:lnTo>
                <a:lnTo>
                  <a:pt x="368852" y="2317911"/>
                </a:lnTo>
                <a:lnTo>
                  <a:pt x="0" y="2317911"/>
                </a:lnTo>
                <a:close/>
              </a:path>
            </a:pathLst>
          </a:custGeom>
          <a:solidFill>
            <a:srgbClr val="1C5739"/>
          </a:solidFill>
          <a:ln>
            <a:noFill/>
          </a:ln>
        </p:spPr>
      </p:sp>
      <p:grpSp>
        <p:nvGrpSpPr>
          <p:cNvPr id="147" name="Google Shape;147;p26"/>
          <p:cNvGrpSpPr/>
          <p:nvPr/>
        </p:nvGrpSpPr>
        <p:grpSpPr>
          <a:xfrm>
            <a:off x="6096608" y="671557"/>
            <a:ext cx="2704580" cy="4026012"/>
            <a:chOff x="0" y="-19050"/>
            <a:chExt cx="1424588" cy="2120628"/>
          </a:xfrm>
        </p:grpSpPr>
        <p:sp>
          <p:nvSpPr>
            <p:cNvPr id="148" name="Google Shape;148;p26"/>
            <p:cNvSpPr/>
            <p:nvPr/>
          </p:nvSpPr>
          <p:spPr>
            <a:xfrm>
              <a:off x="0" y="0"/>
              <a:ext cx="1424588" cy="2101578"/>
            </a:xfrm>
            <a:custGeom>
              <a:avLst/>
              <a:gdLst/>
              <a:ahLst/>
              <a:cxnLst/>
              <a:rect l="l" t="t" r="r" b="b"/>
              <a:pathLst>
                <a:path w="1424588" h="2101578" extrusionOk="0">
                  <a:moveTo>
                    <a:pt x="0" y="0"/>
                  </a:moveTo>
                  <a:lnTo>
                    <a:pt x="1424588" y="0"/>
                  </a:lnTo>
                  <a:lnTo>
                    <a:pt x="1424588" y="2101578"/>
                  </a:lnTo>
                  <a:lnTo>
                    <a:pt x="0" y="2101578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149" name="Google Shape;149;p26"/>
            <p:cNvSpPr txBox="1"/>
            <p:nvPr/>
          </p:nvSpPr>
          <p:spPr>
            <a:xfrm>
              <a:off x="0" y="-19050"/>
              <a:ext cx="1424588" cy="212062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endParaRPr sz="12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sp>
        <p:nvSpPr>
          <p:cNvPr id="150" name="Google Shape;150;p26"/>
          <p:cNvSpPr/>
          <p:nvPr/>
        </p:nvSpPr>
        <p:spPr>
          <a:xfrm>
            <a:off x="7849458" y="4348907"/>
            <a:ext cx="1903285" cy="1041616"/>
          </a:xfrm>
          <a:custGeom>
            <a:avLst/>
            <a:gdLst/>
            <a:ahLst/>
            <a:cxnLst/>
            <a:rect l="l" t="t" r="r" b="b"/>
            <a:pathLst>
              <a:path w="3806571" h="2083232" extrusionOk="0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1" name="Google Shape;151;p26"/>
          <p:cNvSpPr txBox="1"/>
          <p:nvPr/>
        </p:nvSpPr>
        <p:spPr>
          <a:xfrm>
            <a:off x="1594389" y="871577"/>
            <a:ext cx="589684" cy="40872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01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03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04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05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06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07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09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 smtClean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2" name="Google Shape;152;p26"/>
          <p:cNvSpPr txBox="1"/>
          <p:nvPr/>
        </p:nvSpPr>
        <p:spPr>
          <a:xfrm>
            <a:off x="2249713" y="847986"/>
            <a:ext cx="28953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Case Overview</a:t>
            </a:r>
            <a:endParaRPr sz="120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3" name="Google Shape;153;p26"/>
          <p:cNvSpPr txBox="1"/>
          <p:nvPr/>
        </p:nvSpPr>
        <p:spPr>
          <a:xfrm>
            <a:off x="2249713" y="1190677"/>
            <a:ext cx="28953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Evidence Overview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4" name="Google Shape;154;p26"/>
          <p:cNvSpPr txBox="1"/>
          <p:nvPr/>
        </p:nvSpPr>
        <p:spPr>
          <a:xfrm>
            <a:off x="2249688" y="1869384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Acquisition Process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5" name="Google Shape;155;p26"/>
          <p:cNvSpPr txBox="1"/>
          <p:nvPr/>
        </p:nvSpPr>
        <p:spPr>
          <a:xfrm>
            <a:off x="2249713" y="1954062"/>
            <a:ext cx="2895300" cy="1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6" name="Google Shape;156;p26"/>
          <p:cNvSpPr txBox="1"/>
          <p:nvPr/>
        </p:nvSpPr>
        <p:spPr>
          <a:xfrm>
            <a:off x="2249688" y="2875661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Device Attribution Summary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7" name="Google Shape;157;p26"/>
          <p:cNvSpPr txBox="1"/>
          <p:nvPr/>
        </p:nvSpPr>
        <p:spPr>
          <a:xfrm>
            <a:off x="2249688" y="3206471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Communication Analysis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8" name="Google Shape;158;p26"/>
          <p:cNvSpPr txBox="1"/>
          <p:nvPr/>
        </p:nvSpPr>
        <p:spPr>
          <a:xfrm>
            <a:off x="2256639" y="4202369"/>
            <a:ext cx="3038400" cy="297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Limitations</a:t>
            </a:r>
            <a:endParaRPr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0" name="Google Shape;160;p2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72200" y="819150"/>
            <a:ext cx="2552700" cy="374252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26"/>
          <p:cNvSpPr txBox="1"/>
          <p:nvPr/>
        </p:nvSpPr>
        <p:spPr>
          <a:xfrm>
            <a:off x="3684012" y="310726"/>
            <a:ext cx="28953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" sz="1800" b="1" i="0" u="none" strike="noStrike" cap="non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Table Of Contents</a:t>
            </a:r>
            <a:endParaRPr sz="1800" b="1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2" name="Google Shape;162;p2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</a:t>
            </a:r>
            <a:r>
              <a:rPr lang="en" sz="1400" b="1" i="0" u="none" strike="noStrike" cap="none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r>
              <a:rPr lang="en" sz="1400" b="1" i="0" u="none" strike="noStrike" cap="none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-202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</a:t>
            </a:r>
            <a:r>
              <a:rPr lang="en" sz="1400" b="1" i="0" u="none" strike="noStrike" cap="none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400" b="0" i="0" u="none" strike="noStrike" cap="none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3" name="Google Shape;163;p26"/>
          <p:cNvSpPr txBox="1"/>
          <p:nvPr/>
        </p:nvSpPr>
        <p:spPr>
          <a:xfrm>
            <a:off x="2249688" y="1538024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Tools Used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4" name="Google Shape;164;p26"/>
          <p:cNvSpPr txBox="1"/>
          <p:nvPr/>
        </p:nvSpPr>
        <p:spPr>
          <a:xfrm>
            <a:off x="2249688" y="2541924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Investigation Methodology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6" name="Google Shape;166;p26"/>
          <p:cNvSpPr txBox="1"/>
          <p:nvPr/>
        </p:nvSpPr>
        <p:spPr>
          <a:xfrm>
            <a:off x="2249688" y="3556224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Timeline Analysis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166564" y="2179072"/>
            <a:ext cx="17681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latin typeface="+mj-lt"/>
                <a:cs typeface="Times New Roman" panose="02020603050405020304" pitchFamily="18" charset="0"/>
              </a:rPr>
              <a:t>Device Findings</a:t>
            </a:r>
          </a:p>
        </p:txBody>
      </p:sp>
      <p:sp>
        <p:nvSpPr>
          <p:cNvPr id="25" name="Google Shape;158;p26"/>
          <p:cNvSpPr txBox="1"/>
          <p:nvPr/>
        </p:nvSpPr>
        <p:spPr>
          <a:xfrm>
            <a:off x="2246825" y="4535245"/>
            <a:ext cx="3038400" cy="297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" name="Google Shape;166;p26"/>
          <p:cNvSpPr txBox="1"/>
          <p:nvPr/>
        </p:nvSpPr>
        <p:spPr>
          <a:xfrm>
            <a:off x="2249690" y="3923372"/>
            <a:ext cx="3038400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Location corroboration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7"/>
          <p:cNvSpPr/>
          <p:nvPr/>
        </p:nvSpPr>
        <p:spPr>
          <a:xfrm rot="10800000"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1" b="-38877"/>
            </a:stretch>
          </a:blipFill>
          <a:ln>
            <a:noFill/>
          </a:ln>
          <a:effectLst>
            <a:outerShdw blurRad="57150" dist="19050" dir="5400000" algn="bl" rotWithShape="0">
              <a:srgbClr val="000000">
                <a:alpha val="49803"/>
              </a:srgbClr>
            </a:outerShdw>
          </a:effectLst>
        </p:spPr>
      </p:sp>
      <p:sp>
        <p:nvSpPr>
          <p:cNvPr id="173" name="Google Shape;173;p27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27"/>
          <p:cNvSpPr txBox="1"/>
          <p:nvPr/>
        </p:nvSpPr>
        <p:spPr>
          <a:xfrm>
            <a:off x="641695" y="517426"/>
            <a:ext cx="3895669" cy="875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Overview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1" dirty="0">
              <a:solidFill>
                <a:srgbClr val="040506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175" name="Google Shape;175;p27"/>
          <p:cNvSpPr txBox="1"/>
          <p:nvPr/>
        </p:nvSpPr>
        <p:spPr>
          <a:xfrm>
            <a:off x="390325" y="1648420"/>
            <a:ext cx="4696800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Quantum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 discovered that there was 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unauthorised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access to its AI patent QT-AI-2025.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Emma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is accused of theft and seeking to sell the patent through Joe.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Norman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among a group of potential bidders.</a:t>
            </a:r>
          </a:p>
        </p:txBody>
      </p:sp>
      <p:sp>
        <p:nvSpPr>
          <p:cNvPr id="176" name="Google Shape;176;p27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 smtClean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03</a:t>
            </a:r>
            <a:endParaRPr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8"/>
          <p:cNvSpPr/>
          <p:nvPr/>
        </p:nvSpPr>
        <p:spPr>
          <a:xfrm rot="10800000">
            <a:off x="-4924725" y="-266271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1" b="-38870"/>
            </a:stretch>
          </a:blipFill>
          <a:ln>
            <a:noFill/>
          </a:ln>
        </p:spPr>
      </p:sp>
      <p:sp>
        <p:nvSpPr>
          <p:cNvPr id="183" name="Google Shape;183;p28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5" name="Google Shape;185;p28"/>
          <p:cNvSpPr txBox="1"/>
          <p:nvPr/>
        </p:nvSpPr>
        <p:spPr>
          <a:xfrm>
            <a:off x="8340300" y="4970500"/>
            <a:ext cx="914400" cy="369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6" name="Google Shape;186;p28"/>
          <p:cNvSpPr txBox="1"/>
          <p:nvPr/>
        </p:nvSpPr>
        <p:spPr>
          <a:xfrm>
            <a:off x="948816" y="1820675"/>
            <a:ext cx="1749000" cy="27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7" name="Google Shape;187;p28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04</a:t>
            </a:r>
            <a:endParaRPr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" name="Google Shape;174;p27"/>
          <p:cNvSpPr txBox="1"/>
          <p:nvPr/>
        </p:nvSpPr>
        <p:spPr>
          <a:xfrm>
            <a:off x="641695" y="424554"/>
            <a:ext cx="3895669" cy="7349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Overview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1" dirty="0">
              <a:solidFill>
                <a:srgbClr val="040506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48816" y="949600"/>
            <a:ext cx="5843587" cy="36471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Devices Examined</a:t>
            </a:r>
          </a:p>
          <a:p>
            <a:pPr marL="2857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Emma’s smartphone (insider)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 stick, who you belong to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emma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 suspect)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Joe’s smartphone (intermediary)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Norman’s smartphone (potential buyer)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Types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 system artefacts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 metadata &amp; timestamps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WhatsApp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Instagram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messages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Emails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Call logs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9"/>
          <p:cNvSpPr/>
          <p:nvPr/>
        </p:nvSpPr>
        <p:spPr>
          <a:xfrm rot="10800000">
            <a:off x="-9225" y="-876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194" name="Google Shape;194;p29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5" name="Google Shape;195;p29"/>
          <p:cNvSpPr txBox="1"/>
          <p:nvPr/>
        </p:nvSpPr>
        <p:spPr>
          <a:xfrm>
            <a:off x="676950" y="373331"/>
            <a:ext cx="3267300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Tools Used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196" name="Google Shape;196;p29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7" name="Google Shape;197;p29"/>
          <p:cNvSpPr txBox="1"/>
          <p:nvPr/>
        </p:nvSpPr>
        <p:spPr>
          <a:xfrm>
            <a:off x="948816" y="1820675"/>
            <a:ext cx="1749000" cy="27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8" name="Google Shape;198;p29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 smtClean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05</a:t>
            </a:r>
            <a:endParaRPr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9" name="Google Shape;199;p29"/>
          <p:cNvSpPr txBox="1"/>
          <p:nvPr/>
        </p:nvSpPr>
        <p:spPr>
          <a:xfrm>
            <a:off x="863975" y="1428600"/>
            <a:ext cx="7288200" cy="21390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Cellebrite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UFED 4PC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Cellebrite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Physical Analyzer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FTK Imager / Autopsy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Mapping &amp; Timeline Tools</a:t>
            </a:r>
          </a:p>
          <a:p>
            <a:pPr marL="88900" lvl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</a:pPr>
            <a:endParaRPr sz="2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-9225" y="-876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749671" y="376452"/>
            <a:ext cx="4013400" cy="905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Acquisition Process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endParaRPr sz="2600" b="1" dirty="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06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30"/>
          <p:cNvSpPr txBox="1"/>
          <p:nvPr/>
        </p:nvSpPr>
        <p:spPr>
          <a:xfrm>
            <a:off x="279164" y="1276088"/>
            <a:ext cx="3426927" cy="37394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Device-E01: Huawei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POT-LX1 P Smart</a:t>
            </a:r>
          </a:p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screenshots: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Device name displayed : “Huawei_POT-LX1 P Smart”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Android device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File System extraction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Artefacts visible:</a:t>
            </a:r>
          </a:p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Genie /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WhatsApp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 chats (276 messages) I.</a:t>
            </a:r>
          </a:p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User Dictionary entries</a:t>
            </a:r>
          </a:p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Historical Google location data (2011–2016)</a:t>
            </a:r>
          </a:p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Hex/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FileDump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analysis</a:t>
            </a:r>
          </a:p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" name="Google Shape;210;p30"/>
          <p:cNvSpPr txBox="1"/>
          <p:nvPr/>
        </p:nvSpPr>
        <p:spPr>
          <a:xfrm>
            <a:off x="4690694" y="1549149"/>
            <a:ext cx="3902415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6092" y="983673"/>
            <a:ext cx="5246838" cy="37905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-9225" y="-876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749671" y="376452"/>
            <a:ext cx="4013400" cy="905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Acquisition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Process cont.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endParaRPr sz="2600" b="1" dirty="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0" y="4765050"/>
            <a:ext cx="9144000" cy="36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07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30"/>
          <p:cNvSpPr txBox="1"/>
          <p:nvPr/>
        </p:nvSpPr>
        <p:spPr>
          <a:xfrm>
            <a:off x="279164" y="1276088"/>
            <a:ext cx="3426927" cy="3370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Device-E02: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Galaxy SM-A13 / </a:t>
            </a: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SM-A137F</a:t>
            </a:r>
          </a:p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screenshots: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 name in the Device Name list: “Samsung GSM_SM-A13 / SM-A137F Galaxy”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Android device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 System extraction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Artefacts visible:</a:t>
            </a:r>
          </a:p>
          <a:p>
            <a:pPr marL="171450" lvl="5" indent="-171450">
              <a:buFont typeface="Arial" panose="020B0604020202020204" pitchFamily="34" charset="0"/>
              <a:buChar char="•"/>
            </a:pPr>
            <a:r>
              <a:rPr 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Device Locations (1,465+ entries)</a:t>
            </a:r>
          </a:p>
          <a:p>
            <a:pPr marL="171450" lvl="5" indent="-171450">
              <a:buFont typeface="Arial" panose="020B0604020202020204" pitchFamily="34" charset="0"/>
              <a:buChar char="•"/>
            </a:pPr>
            <a:r>
              <a:rPr 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Media-linked GPS data (EXIF)</a:t>
            </a:r>
          </a:p>
          <a:p>
            <a:pPr marL="171450" lvl="5" indent="-171450">
              <a:buFont typeface="Arial" panose="020B0604020202020204" pitchFamily="34" charset="0"/>
              <a:buChar char="•"/>
            </a:pPr>
            <a:r>
              <a:rPr 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Timeline events (2024–2025)</a:t>
            </a:r>
          </a:p>
          <a:p>
            <a:pPr marL="171450" lvl="5" indent="-171450">
              <a:buFont typeface="Arial" panose="020B0604020202020204" pitchFamily="34" charset="0"/>
              <a:buChar char="•"/>
            </a:pPr>
            <a:r>
              <a:rPr 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Image previews associated with location artefacts</a:t>
            </a:r>
          </a:p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" name="Google Shape;210;p30"/>
          <p:cNvSpPr txBox="1"/>
          <p:nvPr/>
        </p:nvSpPr>
        <p:spPr>
          <a:xfrm>
            <a:off x="4711476" y="1542222"/>
            <a:ext cx="3902415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7180" y="903570"/>
            <a:ext cx="5514108" cy="3906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10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-9225" y="-876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749671" y="376452"/>
            <a:ext cx="4013400" cy="905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Acquisition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Process cont.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endParaRPr sz="2600" b="1" dirty="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50738" y="4802535"/>
            <a:ext cx="9144000" cy="36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08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30"/>
          <p:cNvSpPr txBox="1"/>
          <p:nvPr/>
        </p:nvSpPr>
        <p:spPr>
          <a:xfrm>
            <a:off x="279164" y="1276088"/>
            <a:ext cx="3426927" cy="24467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Device-E03:</a:t>
            </a:r>
          </a:p>
          <a:p>
            <a:pPr>
              <a:lnSpc>
                <a:spcPct val="150000"/>
              </a:lnSpc>
            </a:pPr>
            <a:endParaRPr lang="en-US" sz="1200"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algn="just">
              <a:lnSpc>
                <a:spcPct val="150000"/>
              </a:lnSpc>
            </a:pPr>
            <a:endParaRPr lang="en-US" sz="1200" b="1" dirty="0" smtClean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Norman’s gadget is alluded to in the court brief, but (that) it does NOT appear prominently in the screen shots you gave me.</a:t>
            </a:r>
          </a:p>
          <a:p>
            <a:pPr>
              <a:lnSpc>
                <a:spcPct val="150000"/>
              </a:lnSpc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" name="Google Shape;210;p30"/>
          <p:cNvSpPr txBox="1"/>
          <p:nvPr/>
        </p:nvSpPr>
        <p:spPr>
          <a:xfrm>
            <a:off x="4711476" y="1542222"/>
            <a:ext cx="3902415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55076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4"/>
          <p:cNvSpPr/>
          <p:nvPr/>
        </p:nvSpPr>
        <p:spPr>
          <a:xfrm rot="10800000">
            <a:off x="0" y="1638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74" name="Google Shape;274;p34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5" name="Google Shape;275;p34"/>
          <p:cNvSpPr txBox="1"/>
          <p:nvPr/>
        </p:nvSpPr>
        <p:spPr>
          <a:xfrm>
            <a:off x="708433" y="532033"/>
            <a:ext cx="4238286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Clr>
                <a:schemeClr val="dk1"/>
              </a:buClr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 Attribution Summary</a:t>
            </a:r>
            <a:endParaRPr sz="2200" b="1" i="0" u="none" strike="noStrike" cap="none" dirty="0">
              <a:solidFill>
                <a:srgbClr val="000000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76" name="Google Shape;276;p34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							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09</a:t>
            </a:r>
            <a:endParaRPr b="1" dirty="0" smtClean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4442" y="1652459"/>
            <a:ext cx="6735115" cy="18385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3" name="Google Shape;233;p33"/>
          <p:cNvGrpSpPr/>
          <p:nvPr/>
        </p:nvGrpSpPr>
        <p:grpSpPr>
          <a:xfrm>
            <a:off x="1" y="0"/>
            <a:ext cx="4506807" cy="2535079"/>
            <a:chOff x="0" y="0"/>
            <a:chExt cx="6089457" cy="3425320"/>
          </a:xfrm>
        </p:grpSpPr>
        <p:sp>
          <p:nvSpPr>
            <p:cNvPr id="234" name="Google Shape;234;p33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 extrusionOk="0">
                  <a:moveTo>
                    <a:pt x="0" y="3425320"/>
                  </a:moveTo>
                  <a:lnTo>
                    <a:pt x="0" y="0"/>
                  </a:lnTo>
                  <a:lnTo>
                    <a:pt x="6089457" y="0"/>
                  </a:lnTo>
                  <a:cubicBezTo>
                    <a:pt x="4059638" y="1141773"/>
                    <a:pt x="2029819" y="2283546"/>
                    <a:pt x="0" y="3425320"/>
                  </a:cubicBezTo>
                  <a:close/>
                </a:path>
              </a:pathLst>
            </a:custGeom>
            <a:solidFill>
              <a:srgbClr val="F9D54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5" name="Google Shape;235;p33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 extrusionOk="0">
                  <a:moveTo>
                    <a:pt x="0" y="3425320"/>
                  </a:moveTo>
                  <a:lnTo>
                    <a:pt x="0" y="0"/>
                  </a:lnTo>
                  <a:lnTo>
                    <a:pt x="6089457" y="0"/>
                  </a:lnTo>
                  <a:cubicBezTo>
                    <a:pt x="4059638" y="1141773"/>
                    <a:pt x="2029819" y="2283546"/>
                    <a:pt x="0" y="3425320"/>
                  </a:cubicBezTo>
                  <a:close/>
                </a:path>
              </a:pathLst>
            </a:custGeom>
            <a:blipFill rotWithShape="1">
              <a:blip r:embed="rId3">
                <a:alphaModFix/>
              </a:blip>
              <a:stretch>
                <a:fillRect t="-83397" b="-83397"/>
              </a:stretch>
            </a:blip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36" name="Google Shape;236;p33"/>
          <p:cNvGrpSpPr/>
          <p:nvPr/>
        </p:nvGrpSpPr>
        <p:grpSpPr>
          <a:xfrm rot="-1756415">
            <a:off x="-2110324" y="2550761"/>
            <a:ext cx="4141196" cy="238545"/>
            <a:chOff x="0" y="-19050"/>
            <a:chExt cx="2181367" cy="125653"/>
          </a:xfrm>
        </p:grpSpPr>
        <p:sp>
          <p:nvSpPr>
            <p:cNvPr id="237" name="Google Shape;237;p33"/>
            <p:cNvSpPr/>
            <p:nvPr/>
          </p:nvSpPr>
          <p:spPr>
            <a:xfrm>
              <a:off x="0" y="0"/>
              <a:ext cx="2181366" cy="106603"/>
            </a:xfrm>
            <a:custGeom>
              <a:avLst/>
              <a:gdLst/>
              <a:ahLst/>
              <a:cxnLst/>
              <a:rect l="l" t="t" r="r" b="b"/>
              <a:pathLst>
                <a:path w="2181366" h="106603" extrusionOk="0">
                  <a:moveTo>
                    <a:pt x="0" y="0"/>
                  </a:moveTo>
                  <a:lnTo>
                    <a:pt x="2181366" y="0"/>
                  </a:lnTo>
                  <a:lnTo>
                    <a:pt x="2181366" y="106603"/>
                  </a:lnTo>
                  <a:lnTo>
                    <a:pt x="0" y="106603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238" name="Google Shape;238;p33"/>
            <p:cNvSpPr txBox="1"/>
            <p:nvPr/>
          </p:nvSpPr>
          <p:spPr>
            <a:xfrm>
              <a:off x="0" y="-19050"/>
              <a:ext cx="2181367" cy="1256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9" name="Google Shape;239;p33"/>
          <p:cNvGrpSpPr/>
          <p:nvPr/>
        </p:nvGrpSpPr>
        <p:grpSpPr>
          <a:xfrm rot="-1747251">
            <a:off x="1700983" y="433848"/>
            <a:ext cx="4141274" cy="91757"/>
            <a:chOff x="0" y="-19050"/>
            <a:chExt cx="2181367" cy="48332"/>
          </a:xfrm>
        </p:grpSpPr>
        <p:sp>
          <p:nvSpPr>
            <p:cNvPr id="240" name="Google Shape;240;p33"/>
            <p:cNvSpPr/>
            <p:nvPr/>
          </p:nvSpPr>
          <p:spPr>
            <a:xfrm>
              <a:off x="0" y="0"/>
              <a:ext cx="2181366" cy="29282"/>
            </a:xfrm>
            <a:custGeom>
              <a:avLst/>
              <a:gdLst/>
              <a:ahLst/>
              <a:cxnLst/>
              <a:rect l="l" t="t" r="r" b="b"/>
              <a:pathLst>
                <a:path w="2181366" h="29282" extrusionOk="0">
                  <a:moveTo>
                    <a:pt x="0" y="0"/>
                  </a:moveTo>
                  <a:lnTo>
                    <a:pt x="2181366" y="0"/>
                  </a:lnTo>
                  <a:lnTo>
                    <a:pt x="2181366" y="29282"/>
                  </a:lnTo>
                  <a:lnTo>
                    <a:pt x="0" y="29282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241" name="Google Shape;241;p33"/>
            <p:cNvSpPr txBox="1"/>
            <p:nvPr/>
          </p:nvSpPr>
          <p:spPr>
            <a:xfrm>
              <a:off x="0" y="-19050"/>
              <a:ext cx="2181367" cy="4833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42" name="Google Shape;242;p33"/>
          <p:cNvGrpSpPr/>
          <p:nvPr/>
        </p:nvGrpSpPr>
        <p:grpSpPr>
          <a:xfrm>
            <a:off x="5207091" y="88928"/>
            <a:ext cx="3917700" cy="909845"/>
            <a:chOff x="10452566" y="570237"/>
            <a:chExt cx="7835399" cy="1819689"/>
          </a:xfrm>
        </p:grpSpPr>
        <p:sp>
          <p:nvSpPr>
            <p:cNvPr id="243" name="Google Shape;243;p33"/>
            <p:cNvSpPr/>
            <p:nvPr/>
          </p:nvSpPr>
          <p:spPr>
            <a:xfrm>
              <a:off x="12128387" y="735091"/>
              <a:ext cx="6159578" cy="1594010"/>
            </a:xfrm>
            <a:custGeom>
              <a:avLst/>
              <a:gdLst/>
              <a:ahLst/>
              <a:cxnLst/>
              <a:rect l="l" t="t" r="r" b="b"/>
              <a:pathLst>
                <a:path w="5081108" h="1447165" extrusionOk="0">
                  <a:moveTo>
                    <a:pt x="417819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7165"/>
                    <a:pt x="0" y="1447165"/>
                    <a:pt x="0" y="1447165"/>
                  </a:cubicBezTo>
                  <a:cubicBezTo>
                    <a:pt x="4178197" y="1447165"/>
                    <a:pt x="4178197" y="1447165"/>
                    <a:pt x="4178197" y="1447165"/>
                  </a:cubicBezTo>
                  <a:cubicBezTo>
                    <a:pt x="4675519" y="1447165"/>
                    <a:pt x="5081108" y="1122172"/>
                    <a:pt x="5081108" y="723519"/>
                  </a:cubicBezTo>
                  <a:cubicBezTo>
                    <a:pt x="5081108" y="324866"/>
                    <a:pt x="4675518" y="0"/>
                    <a:pt x="4178197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4" name="Google Shape;244;p33"/>
            <p:cNvSpPr/>
            <p:nvPr/>
          </p:nvSpPr>
          <p:spPr>
            <a:xfrm>
              <a:off x="10452566" y="570237"/>
              <a:ext cx="2197590" cy="1819689"/>
            </a:xfrm>
            <a:custGeom>
              <a:avLst/>
              <a:gdLst/>
              <a:ahLst/>
              <a:cxnLst/>
              <a:rect l="l" t="t" r="r" b="b"/>
              <a:pathLst>
                <a:path w="2056384" h="2054860" extrusionOk="0">
                  <a:moveTo>
                    <a:pt x="0" y="1027430"/>
                  </a:moveTo>
                  <a:cubicBezTo>
                    <a:pt x="0" y="459994"/>
                    <a:pt x="460375" y="0"/>
                    <a:pt x="1028192" y="0"/>
                  </a:cubicBezTo>
                  <a:cubicBezTo>
                    <a:pt x="1596009" y="0"/>
                    <a:pt x="2056384" y="459994"/>
                    <a:pt x="2056384" y="1027430"/>
                  </a:cubicBezTo>
                  <a:cubicBezTo>
                    <a:pt x="2056384" y="1594866"/>
                    <a:pt x="1596009" y="2054860"/>
                    <a:pt x="1028192" y="2054860"/>
                  </a:cubicBezTo>
                  <a:cubicBezTo>
                    <a:pt x="460375" y="2054860"/>
                    <a:pt x="0" y="1594866"/>
                    <a:pt x="0" y="1027430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5" name="Google Shape;245;p33"/>
            <p:cNvSpPr/>
            <p:nvPr/>
          </p:nvSpPr>
          <p:spPr>
            <a:xfrm>
              <a:off x="11326823" y="1036611"/>
              <a:ext cx="621543" cy="790247"/>
            </a:xfrm>
            <a:custGeom>
              <a:avLst/>
              <a:gdLst/>
              <a:ahLst/>
              <a:cxnLst/>
              <a:rect l="l" t="t" r="r" b="b"/>
              <a:pathLst>
                <a:path w="799426" h="880347" extrusionOk="0">
                  <a:moveTo>
                    <a:pt x="0" y="0"/>
                  </a:moveTo>
                  <a:lnTo>
                    <a:pt x="799426" y="0"/>
                  </a:lnTo>
                  <a:lnTo>
                    <a:pt x="799426" y="880347"/>
                  </a:lnTo>
                  <a:lnTo>
                    <a:pt x="0" y="880347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4">
                <a:alphaModFix/>
              </a:blip>
              <a:stretch>
                <a:fillRect/>
              </a:stretch>
            </a:blipFill>
            <a:ln>
              <a:noFill/>
            </a:ln>
          </p:spPr>
        </p:sp>
      </p:grpSp>
      <p:sp>
        <p:nvSpPr>
          <p:cNvPr id="246" name="Google Shape;246;p33"/>
          <p:cNvSpPr txBox="1"/>
          <p:nvPr/>
        </p:nvSpPr>
        <p:spPr>
          <a:xfrm>
            <a:off x="1460027" y="2063929"/>
            <a:ext cx="2278080" cy="8378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99014"/>
              </a:lnSpc>
              <a:buSzPts val="28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Investigation Methodology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1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7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47" name="Google Shape;247;p33"/>
          <p:cNvGrpSpPr/>
          <p:nvPr/>
        </p:nvGrpSpPr>
        <p:grpSpPr>
          <a:xfrm>
            <a:off x="4448202" y="870761"/>
            <a:ext cx="4490331" cy="973804"/>
            <a:chOff x="8975573" y="2258055"/>
            <a:chExt cx="8980663" cy="1947607"/>
          </a:xfrm>
        </p:grpSpPr>
        <p:sp>
          <p:nvSpPr>
            <p:cNvPr id="248" name="Google Shape;248;p33"/>
            <p:cNvSpPr/>
            <p:nvPr/>
          </p:nvSpPr>
          <p:spPr>
            <a:xfrm>
              <a:off x="10472065" y="2609234"/>
              <a:ext cx="7484171" cy="1596428"/>
            </a:xfrm>
            <a:custGeom>
              <a:avLst/>
              <a:gdLst/>
              <a:ahLst/>
              <a:cxnLst/>
              <a:rect l="l" t="t" r="r" b="b"/>
              <a:pathLst>
                <a:path w="6412047" h="1449324" extrusionOk="0">
                  <a:moveTo>
                    <a:pt x="527262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9324"/>
                    <a:pt x="0" y="1449324"/>
                    <a:pt x="0" y="1449324"/>
                  </a:cubicBezTo>
                  <a:cubicBezTo>
                    <a:pt x="5272625" y="1449324"/>
                    <a:pt x="5272625" y="1449324"/>
                    <a:pt x="5272625" y="1449324"/>
                  </a:cubicBezTo>
                  <a:cubicBezTo>
                    <a:pt x="5900266" y="1449324"/>
                    <a:pt x="6412047" y="1123823"/>
                    <a:pt x="6412047" y="724662"/>
                  </a:cubicBezTo>
                  <a:cubicBezTo>
                    <a:pt x="6412047" y="325501"/>
                    <a:pt x="5900265" y="0"/>
                    <a:pt x="5272625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9" name="Google Shape;249;p33"/>
            <p:cNvSpPr/>
            <p:nvPr/>
          </p:nvSpPr>
          <p:spPr>
            <a:xfrm>
              <a:off x="8975573" y="2258055"/>
              <a:ext cx="2229814" cy="1933154"/>
            </a:xfrm>
            <a:custGeom>
              <a:avLst/>
              <a:gdLst/>
              <a:ahLst/>
              <a:cxnLst/>
              <a:rect l="l" t="t" r="r" b="b"/>
              <a:pathLst>
                <a:path w="2058416" h="2057146" extrusionOk="0">
                  <a:moveTo>
                    <a:pt x="0" y="1028573"/>
                  </a:moveTo>
                  <a:cubicBezTo>
                    <a:pt x="0" y="460502"/>
                    <a:pt x="460756" y="0"/>
                    <a:pt x="1029208" y="0"/>
                  </a:cubicBezTo>
                  <a:cubicBezTo>
                    <a:pt x="1597660" y="0"/>
                    <a:pt x="2058416" y="460502"/>
                    <a:pt x="2058416" y="1028573"/>
                  </a:cubicBezTo>
                  <a:cubicBezTo>
                    <a:pt x="2058416" y="1596644"/>
                    <a:pt x="1597660" y="2057146"/>
                    <a:pt x="1029208" y="2057146"/>
                  </a:cubicBezTo>
                  <a:cubicBezTo>
                    <a:pt x="460756" y="2057146"/>
                    <a:pt x="0" y="1596517"/>
                    <a:pt x="0" y="1028573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0" name="Google Shape;250;p33"/>
            <p:cNvSpPr txBox="1"/>
            <p:nvPr/>
          </p:nvSpPr>
          <p:spPr>
            <a:xfrm>
              <a:off x="11563649" y="2928907"/>
              <a:ext cx="5613601" cy="7007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lvl="0">
                <a:lnSpc>
                  <a:spcPct val="115000"/>
                </a:lnSpc>
                <a:spcBef>
                  <a:spcPts val="800"/>
                </a:spcBef>
                <a:buClr>
                  <a:schemeClr val="dk1"/>
                </a:buClr>
                <a:buSzPts val="1100"/>
              </a:pP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Artefact-Focused Analysis</a:t>
              </a:r>
              <a:endParaRPr b="1" dirty="0">
                <a:solidFill>
                  <a:srgbClr val="231F2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endParaRPr>
            </a:p>
          </p:txBody>
        </p:sp>
      </p:grpSp>
      <p:grpSp>
        <p:nvGrpSpPr>
          <p:cNvPr id="251" name="Google Shape;251;p33"/>
          <p:cNvGrpSpPr/>
          <p:nvPr/>
        </p:nvGrpSpPr>
        <p:grpSpPr>
          <a:xfrm>
            <a:off x="3139520" y="2760405"/>
            <a:ext cx="4975499" cy="913499"/>
            <a:chOff x="6095885" y="6052547"/>
            <a:chExt cx="11138346" cy="1826998"/>
          </a:xfrm>
        </p:grpSpPr>
        <p:sp>
          <p:nvSpPr>
            <p:cNvPr id="252" name="Google Shape;252;p33"/>
            <p:cNvSpPr/>
            <p:nvPr/>
          </p:nvSpPr>
          <p:spPr>
            <a:xfrm>
              <a:off x="7764312" y="6255096"/>
              <a:ext cx="9469919" cy="1594850"/>
            </a:xfrm>
            <a:custGeom>
              <a:avLst/>
              <a:gdLst/>
              <a:ahLst/>
              <a:cxnLst/>
              <a:rect l="l" t="t" r="r" b="b"/>
              <a:pathLst>
                <a:path w="6894422" h="1447927" extrusionOk="0">
                  <a:moveTo>
                    <a:pt x="566926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7927"/>
                    <a:pt x="0" y="1447927"/>
                    <a:pt x="0" y="1447927"/>
                  </a:cubicBezTo>
                  <a:cubicBezTo>
                    <a:pt x="5669267" y="1447927"/>
                    <a:pt x="5669267" y="1447927"/>
                    <a:pt x="5669267" y="1447927"/>
                  </a:cubicBezTo>
                  <a:cubicBezTo>
                    <a:pt x="6344252" y="1447927"/>
                    <a:pt x="6894422" y="1122807"/>
                    <a:pt x="6894422" y="724027"/>
                  </a:cubicBezTo>
                  <a:cubicBezTo>
                    <a:pt x="6894422" y="325247"/>
                    <a:pt x="6344252" y="0"/>
                    <a:pt x="5669267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3" name="Google Shape;253;p33"/>
            <p:cNvSpPr/>
            <p:nvPr/>
          </p:nvSpPr>
          <p:spPr>
            <a:xfrm>
              <a:off x="6095885" y="6052547"/>
              <a:ext cx="2264208" cy="1826998"/>
            </a:xfrm>
            <a:custGeom>
              <a:avLst/>
              <a:gdLst/>
              <a:ahLst/>
              <a:cxnLst/>
              <a:rect l="l" t="t" r="r" b="b"/>
              <a:pathLst>
                <a:path w="2055622" h="2055622" extrusionOk="0">
                  <a:moveTo>
                    <a:pt x="0" y="1027811"/>
                  </a:moveTo>
                  <a:cubicBezTo>
                    <a:pt x="0" y="460121"/>
                    <a:pt x="460121" y="0"/>
                    <a:pt x="1027811" y="0"/>
                  </a:cubicBezTo>
                  <a:cubicBezTo>
                    <a:pt x="1595501" y="0"/>
                    <a:pt x="2055622" y="460121"/>
                    <a:pt x="2055622" y="1027811"/>
                  </a:cubicBezTo>
                  <a:cubicBezTo>
                    <a:pt x="2055622" y="1595501"/>
                    <a:pt x="1595501" y="2055622"/>
                    <a:pt x="1027811" y="2055622"/>
                  </a:cubicBezTo>
                  <a:cubicBezTo>
                    <a:pt x="460121" y="2055622"/>
                    <a:pt x="0" y="1595501"/>
                    <a:pt x="0" y="1027811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54" name="Google Shape;254;p33"/>
          <p:cNvSpPr/>
          <p:nvPr/>
        </p:nvSpPr>
        <p:spPr>
          <a:xfrm>
            <a:off x="2935493" y="4107185"/>
            <a:ext cx="407707" cy="396156"/>
          </a:xfrm>
          <a:custGeom>
            <a:avLst/>
            <a:gdLst/>
            <a:ahLst/>
            <a:cxnLst/>
            <a:rect l="l" t="t" r="r" b="b"/>
            <a:pathLst>
              <a:path w="799426" h="880347" extrusionOk="0">
                <a:moveTo>
                  <a:pt x="0" y="0"/>
                </a:moveTo>
                <a:lnTo>
                  <a:pt x="799426" y="0"/>
                </a:lnTo>
                <a:lnTo>
                  <a:pt x="799426" y="880347"/>
                </a:lnTo>
                <a:lnTo>
                  <a:pt x="0" y="88034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255" name="Google Shape;255;p33"/>
          <p:cNvGrpSpPr/>
          <p:nvPr/>
        </p:nvGrpSpPr>
        <p:grpSpPr>
          <a:xfrm>
            <a:off x="2476500" y="3659105"/>
            <a:ext cx="4876800" cy="973804"/>
            <a:chOff x="8975573" y="2258055"/>
            <a:chExt cx="9753600" cy="1947607"/>
          </a:xfrm>
        </p:grpSpPr>
        <p:sp>
          <p:nvSpPr>
            <p:cNvPr id="256" name="Google Shape;256;p33"/>
            <p:cNvSpPr/>
            <p:nvPr/>
          </p:nvSpPr>
          <p:spPr>
            <a:xfrm>
              <a:off x="10472065" y="2609234"/>
              <a:ext cx="8257108" cy="1596428"/>
            </a:xfrm>
            <a:custGeom>
              <a:avLst/>
              <a:gdLst/>
              <a:ahLst/>
              <a:cxnLst/>
              <a:rect l="l" t="t" r="r" b="b"/>
              <a:pathLst>
                <a:path w="6412047" h="1449324" extrusionOk="0">
                  <a:moveTo>
                    <a:pt x="527262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9324"/>
                    <a:pt x="0" y="1449324"/>
                    <a:pt x="0" y="1449324"/>
                  </a:cubicBezTo>
                  <a:cubicBezTo>
                    <a:pt x="5272625" y="1449324"/>
                    <a:pt x="5272625" y="1449324"/>
                    <a:pt x="5272625" y="1449324"/>
                  </a:cubicBezTo>
                  <a:cubicBezTo>
                    <a:pt x="5900266" y="1449324"/>
                    <a:pt x="6412047" y="1123823"/>
                    <a:pt x="6412047" y="724662"/>
                  </a:cubicBezTo>
                  <a:cubicBezTo>
                    <a:pt x="6412047" y="325501"/>
                    <a:pt x="5900265" y="0"/>
                    <a:pt x="5272625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7" name="Google Shape;257;p33"/>
            <p:cNvSpPr/>
            <p:nvPr/>
          </p:nvSpPr>
          <p:spPr>
            <a:xfrm>
              <a:off x="8975573" y="2258055"/>
              <a:ext cx="2229814" cy="1933154"/>
            </a:xfrm>
            <a:custGeom>
              <a:avLst/>
              <a:gdLst/>
              <a:ahLst/>
              <a:cxnLst/>
              <a:rect l="l" t="t" r="r" b="b"/>
              <a:pathLst>
                <a:path w="2058416" h="2057146" extrusionOk="0">
                  <a:moveTo>
                    <a:pt x="0" y="1028573"/>
                  </a:moveTo>
                  <a:cubicBezTo>
                    <a:pt x="0" y="460502"/>
                    <a:pt x="460756" y="0"/>
                    <a:pt x="1029208" y="0"/>
                  </a:cubicBezTo>
                  <a:cubicBezTo>
                    <a:pt x="1597660" y="0"/>
                    <a:pt x="2058416" y="460502"/>
                    <a:pt x="2058416" y="1028573"/>
                  </a:cubicBezTo>
                  <a:cubicBezTo>
                    <a:pt x="2058416" y="1596644"/>
                    <a:pt x="1597660" y="2057146"/>
                    <a:pt x="1029208" y="2057146"/>
                  </a:cubicBezTo>
                  <a:cubicBezTo>
                    <a:pt x="460756" y="2057146"/>
                    <a:pt x="0" y="1596517"/>
                    <a:pt x="0" y="1028573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8" name="Google Shape;258;p33"/>
            <p:cNvSpPr/>
            <p:nvPr/>
          </p:nvSpPr>
          <p:spPr>
            <a:xfrm>
              <a:off x="9521890" y="2805599"/>
              <a:ext cx="955733" cy="658065"/>
            </a:xfrm>
            <a:custGeom>
              <a:avLst/>
              <a:gdLst/>
              <a:ahLst/>
              <a:cxnLst/>
              <a:rect l="l" t="t" r="r" b="b"/>
              <a:pathLst>
                <a:path w="1029692" h="892261" extrusionOk="0">
                  <a:moveTo>
                    <a:pt x="0" y="0"/>
                  </a:moveTo>
                  <a:lnTo>
                    <a:pt x="1029692" y="0"/>
                  </a:lnTo>
                  <a:lnTo>
                    <a:pt x="1029692" y="892261"/>
                  </a:lnTo>
                  <a:lnTo>
                    <a:pt x="0" y="892261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5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45725" tIns="22850" rIns="45725" bIns="2285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9" name="Google Shape;259;p33"/>
            <p:cNvSpPr txBox="1"/>
            <p:nvPr/>
          </p:nvSpPr>
          <p:spPr>
            <a:xfrm>
              <a:off x="11548451" y="2952457"/>
              <a:ext cx="5613600" cy="8617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lvl="1">
                <a:buSzPts val="1200"/>
              </a:pP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Timeline Reconstruction and </a:t>
              </a:r>
              <a:r>
                <a:rPr lang="en-US" b="1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Behavioural</a:t>
              </a: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Interpretation</a:t>
              </a:r>
              <a:endParaRPr b="1" i="0" u="none" strike="noStrike" cap="none" dirty="0">
                <a:solidFill>
                  <a:srgbClr val="231F2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endParaRPr>
            </a:p>
          </p:txBody>
        </p:sp>
      </p:grpSp>
      <p:grpSp>
        <p:nvGrpSpPr>
          <p:cNvPr id="260" name="Google Shape;260;p33"/>
          <p:cNvGrpSpPr/>
          <p:nvPr/>
        </p:nvGrpSpPr>
        <p:grpSpPr>
          <a:xfrm>
            <a:off x="3762938" y="1787978"/>
            <a:ext cx="4773776" cy="973804"/>
            <a:chOff x="8975573" y="2258055"/>
            <a:chExt cx="9547551" cy="1947607"/>
          </a:xfrm>
        </p:grpSpPr>
        <p:grpSp>
          <p:nvGrpSpPr>
            <p:cNvPr id="261" name="Google Shape;261;p33"/>
            <p:cNvGrpSpPr/>
            <p:nvPr/>
          </p:nvGrpSpPr>
          <p:grpSpPr>
            <a:xfrm>
              <a:off x="8975573" y="2258055"/>
              <a:ext cx="9547551" cy="1947607"/>
              <a:chOff x="8975573" y="2258055"/>
              <a:chExt cx="9547551" cy="1947607"/>
            </a:xfrm>
          </p:grpSpPr>
          <p:sp>
            <p:nvSpPr>
              <p:cNvPr id="262" name="Google Shape;262;p33"/>
              <p:cNvSpPr/>
              <p:nvPr/>
            </p:nvSpPr>
            <p:spPr>
              <a:xfrm>
                <a:off x="10472065" y="2609234"/>
                <a:ext cx="8051059" cy="1596428"/>
              </a:xfrm>
              <a:custGeom>
                <a:avLst/>
                <a:gdLst/>
                <a:ahLst/>
                <a:cxnLst/>
                <a:rect l="l" t="t" r="r" b="b"/>
                <a:pathLst>
                  <a:path w="6412047" h="1449324" extrusionOk="0">
                    <a:moveTo>
                      <a:pt x="5272625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449324"/>
                      <a:pt x="0" y="1449324"/>
                      <a:pt x="0" y="1449324"/>
                    </a:cubicBezTo>
                    <a:cubicBezTo>
                      <a:pt x="5272625" y="1449324"/>
                      <a:pt x="5272625" y="1449324"/>
                      <a:pt x="5272625" y="1449324"/>
                    </a:cubicBezTo>
                    <a:cubicBezTo>
                      <a:pt x="5900266" y="1449324"/>
                      <a:pt x="6412047" y="1123823"/>
                      <a:pt x="6412047" y="724662"/>
                    </a:cubicBezTo>
                    <a:cubicBezTo>
                      <a:pt x="6412047" y="325501"/>
                      <a:pt x="5900265" y="0"/>
                      <a:pt x="5272625" y="0"/>
                    </a:cubicBezTo>
                    <a:close/>
                  </a:path>
                </a:pathLst>
              </a:custGeom>
              <a:solidFill>
                <a:srgbClr val="F2F2F2"/>
              </a:solidFill>
              <a:ln>
                <a:noFill/>
              </a:ln>
            </p:spPr>
            <p:txBody>
              <a:bodyPr spcFirstLastPara="1" wrap="square" lIns="45725" tIns="45725" rIns="45725" bIns="457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3" name="Google Shape;263;p33"/>
              <p:cNvSpPr/>
              <p:nvPr/>
            </p:nvSpPr>
            <p:spPr>
              <a:xfrm>
                <a:off x="8975573" y="2258055"/>
                <a:ext cx="2229814" cy="1933154"/>
              </a:xfrm>
              <a:custGeom>
                <a:avLst/>
                <a:gdLst/>
                <a:ahLst/>
                <a:cxnLst/>
                <a:rect l="l" t="t" r="r" b="b"/>
                <a:pathLst>
                  <a:path w="2058416" h="2057146" extrusionOk="0">
                    <a:moveTo>
                      <a:pt x="0" y="1028573"/>
                    </a:moveTo>
                    <a:cubicBezTo>
                      <a:pt x="0" y="460502"/>
                      <a:pt x="460756" y="0"/>
                      <a:pt x="1029208" y="0"/>
                    </a:cubicBezTo>
                    <a:cubicBezTo>
                      <a:pt x="1597660" y="0"/>
                      <a:pt x="2058416" y="460502"/>
                      <a:pt x="2058416" y="1028573"/>
                    </a:cubicBezTo>
                    <a:cubicBezTo>
                      <a:pt x="2058416" y="1596644"/>
                      <a:pt x="1597660" y="2057146"/>
                      <a:pt x="1029208" y="2057146"/>
                    </a:cubicBezTo>
                    <a:cubicBezTo>
                      <a:pt x="460756" y="2057146"/>
                      <a:pt x="0" y="1596517"/>
                      <a:pt x="0" y="1028573"/>
                    </a:cubicBezTo>
                    <a:close/>
                  </a:path>
                </a:pathLst>
              </a:custGeom>
              <a:solidFill>
                <a:srgbClr val="1C5739"/>
              </a:solidFill>
              <a:ln>
                <a:noFill/>
              </a:ln>
            </p:spPr>
            <p:txBody>
              <a:bodyPr spcFirstLastPara="1" wrap="square" lIns="45725" tIns="45725" rIns="45725" bIns="457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64" name="Google Shape;264;p33"/>
            <p:cNvSpPr/>
            <p:nvPr/>
          </p:nvSpPr>
          <p:spPr>
            <a:xfrm>
              <a:off x="9590047" y="2749194"/>
              <a:ext cx="1000866" cy="988796"/>
            </a:xfrm>
            <a:custGeom>
              <a:avLst/>
              <a:gdLst/>
              <a:ahLst/>
              <a:cxnLst/>
              <a:rect l="l" t="t" r="r" b="b"/>
              <a:pathLst>
                <a:path w="1000866" h="988796" extrusionOk="0">
                  <a:moveTo>
                    <a:pt x="0" y="0"/>
                  </a:moveTo>
                  <a:lnTo>
                    <a:pt x="1000866" y="0"/>
                  </a:lnTo>
                  <a:lnTo>
                    <a:pt x="1000866" y="988796"/>
                  </a:lnTo>
                  <a:lnTo>
                    <a:pt x="0" y="988796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6">
                <a:alphaModFix/>
              </a:blip>
              <a:stretch>
                <a:fillRect/>
              </a:stretch>
            </a:blipFill>
            <a:ln>
              <a:noFill/>
            </a:ln>
          </p:spPr>
        </p:sp>
      </p:grpSp>
      <p:sp>
        <p:nvSpPr>
          <p:cNvPr id="265" name="Google Shape;265;p33"/>
          <p:cNvSpPr txBox="1"/>
          <p:nvPr/>
        </p:nvSpPr>
        <p:spPr>
          <a:xfrm>
            <a:off x="6430825" y="328300"/>
            <a:ext cx="2507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buClr>
                <a:schemeClr val="dk1"/>
              </a:buClr>
              <a:buSzPts val="11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Forensically Sound Evidence Acquisition</a:t>
            </a:r>
            <a:endParaRPr b="1" i="0" u="none" strike="noStrike" cap="none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66" name="Google Shape;266;p33"/>
          <p:cNvSpPr txBox="1"/>
          <p:nvPr/>
        </p:nvSpPr>
        <p:spPr>
          <a:xfrm>
            <a:off x="5207112" y="2231172"/>
            <a:ext cx="2507700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 imaging using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Cellebrite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UFED/PA.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7" name="Google Shape;267;p33"/>
          <p:cNvSpPr txBox="1"/>
          <p:nvPr/>
        </p:nvSpPr>
        <p:spPr>
          <a:xfrm>
            <a:off x="4309500" y="3150238"/>
            <a:ext cx="3405300" cy="350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  <a:spcBef>
                <a:spcPts val="800"/>
              </a:spcBef>
              <a:buClr>
                <a:schemeClr val="dk1"/>
              </a:buClr>
              <a:buSzPts val="11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Cross-Device Correlation</a:t>
            </a:r>
            <a:endParaRPr b="1" dirty="0">
              <a:solidFill>
                <a:srgbClr val="231F20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68" name="Google Shape;268;p33"/>
          <p:cNvSpPr txBox="1"/>
          <p:nvPr/>
        </p:nvSpPr>
        <p:spPr>
          <a:xfrm>
            <a:off x="0" y="4774200"/>
            <a:ext cx="9124791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buClr>
                <a:schemeClr val="dk1"/>
              </a:buClr>
              <a:buSzPts val="1100"/>
            </a:pPr>
            <a:r>
              <a:rPr lang="en" b="1" dirty="0" smtClean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18-12-2025</a:t>
            </a:r>
            <a:r>
              <a:rPr lang="en" b="1" dirty="0" smtClean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10</a:t>
            </a:r>
            <a:endParaRPr sz="1400" b="0" i="0" u="none" strike="noStrike" cap="none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4"/>
          <p:cNvSpPr/>
          <p:nvPr/>
        </p:nvSpPr>
        <p:spPr>
          <a:xfrm rot="10800000">
            <a:off x="50007" y="0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74" name="Google Shape;274;p34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5" name="Google Shape;275;p34"/>
          <p:cNvSpPr txBox="1"/>
          <p:nvPr/>
        </p:nvSpPr>
        <p:spPr>
          <a:xfrm>
            <a:off x="770135" y="535939"/>
            <a:ext cx="4238286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Analysis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76" name="Google Shape;276;p34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								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3947" y="1094409"/>
            <a:ext cx="4647066" cy="36310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381" y="1540064"/>
            <a:ext cx="2934109" cy="2848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658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6"/>
          <p:cNvSpPr/>
          <p:nvPr/>
        </p:nvSpPr>
        <p:spPr>
          <a:xfrm rot="10800000">
            <a:off x="0" y="1638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93" name="Google Shape;293;p36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6"/>
          <p:cNvSpPr txBox="1"/>
          <p:nvPr/>
        </p:nvSpPr>
        <p:spPr>
          <a:xfrm>
            <a:off x="673073" y="570848"/>
            <a:ext cx="3303600" cy="934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 Analysis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5" name="Google Shape;295;p3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673" y="1156855"/>
            <a:ext cx="4152040" cy="338359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73" y="1156855"/>
            <a:ext cx="4433454" cy="33835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6"/>
          <p:cNvSpPr/>
          <p:nvPr/>
        </p:nvSpPr>
        <p:spPr>
          <a:xfrm rot="10800000">
            <a:off x="0" y="1638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93" name="Google Shape;293;p36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6"/>
          <p:cNvSpPr txBox="1"/>
          <p:nvPr/>
        </p:nvSpPr>
        <p:spPr>
          <a:xfrm>
            <a:off x="673073" y="570848"/>
            <a:ext cx="3303600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Location corroboration</a:t>
            </a:r>
            <a:endParaRPr sz="2400"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95" name="Google Shape;295;p3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13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2182" y="1206479"/>
            <a:ext cx="4711015" cy="3553851"/>
          </a:xfrm>
          <a:prstGeom prst="rect">
            <a:avLst/>
          </a:prstGeom>
        </p:spPr>
      </p:pic>
      <p:sp>
        <p:nvSpPr>
          <p:cNvPr id="9" name="Google Shape;294;p36"/>
          <p:cNvSpPr txBox="1"/>
          <p:nvPr/>
        </p:nvSpPr>
        <p:spPr>
          <a:xfrm>
            <a:off x="222129" y="1257606"/>
            <a:ext cx="3303600" cy="3046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visible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“Device Locations”: A Media‑Associated GPS Artefact The Samsung Device Location app </a:t>
            </a: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are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23/03/2025 07:27:40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(52.382518, -1.568026)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Here: Linked to a certain image file at DCIM/Camera.</a:t>
            </a:r>
          </a:p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time line of location event(</a:t>
            </a:r>
            <a:r>
              <a:rPr lang="en-US" sz="12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exm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15/06/2024 12:16:56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(51.727827, 0.000000)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a confidence score shown in PA.</a:t>
            </a:r>
          </a:p>
          <a:p>
            <a:pPr lvl="0" algn="just">
              <a:buSzPts val="1200"/>
            </a:pPr>
            <a:endParaRPr sz="2400"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351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6"/>
          <p:cNvSpPr/>
          <p:nvPr/>
        </p:nvSpPr>
        <p:spPr>
          <a:xfrm rot="10800000">
            <a:off x="0" y="1638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93" name="Google Shape;293;p36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6"/>
          <p:cNvSpPr txBox="1"/>
          <p:nvPr/>
        </p:nvSpPr>
        <p:spPr>
          <a:xfrm>
            <a:off x="714633" y="515432"/>
            <a:ext cx="3303600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" sz="2400" b="1" dirty="0">
                <a:solidFill>
                  <a:schemeClr val="dk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Limitations</a:t>
            </a:r>
            <a:endParaRPr sz="2000"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95" name="Google Shape;295;p3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14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6" name="Google Shape;296;p36"/>
          <p:cNvSpPr txBox="1"/>
          <p:nvPr/>
        </p:nvSpPr>
        <p:spPr>
          <a:xfrm>
            <a:off x="410322" y="1538917"/>
            <a:ext cx="7940700" cy="24006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USB it doesn't show the USB contents on screens.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Norman’s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artefacts not directly examined.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 and meta‑data (QT‑AI‑2025 files, copy‑timestamps and hashes) of the USB flash drive (E02).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any direct conversations with Norman and Vanessa (buyer side), phone logs, e-mail attachments.</a:t>
            </a:r>
          </a:p>
        </p:txBody>
      </p:sp>
    </p:spTree>
    <p:extLst>
      <p:ext uri="{BB962C8B-B14F-4D97-AF65-F5344CB8AC3E}">
        <p14:creationId xmlns:p14="http://schemas.microsoft.com/office/powerpoint/2010/main" val="106645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8"/>
          <p:cNvSpPr txBox="1"/>
          <p:nvPr/>
        </p:nvSpPr>
        <p:spPr>
          <a:xfrm>
            <a:off x="935164" y="339665"/>
            <a:ext cx="6413700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800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lang="en" sz="2400" b="1" i="0" u="none" strike="noStrike" cap="none" dirty="0" smtClean="0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2400" b="1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1" name="Google Shape;311;p38"/>
          <p:cNvSpPr/>
          <p:nvPr/>
        </p:nvSpPr>
        <p:spPr>
          <a:xfrm>
            <a:off x="8084862" y="3877447"/>
            <a:ext cx="2059221" cy="1827092"/>
          </a:xfrm>
          <a:custGeom>
            <a:avLst/>
            <a:gdLst/>
            <a:ahLst/>
            <a:cxnLst/>
            <a:rect l="l" t="t" r="r" b="b"/>
            <a:pathLst>
              <a:path w="4118443" h="3654183" extrusionOk="0">
                <a:moveTo>
                  <a:pt x="0" y="0"/>
                </a:moveTo>
                <a:lnTo>
                  <a:pt x="4118443" y="0"/>
                </a:lnTo>
                <a:lnTo>
                  <a:pt x="4118443" y="3654183"/>
                </a:lnTo>
                <a:lnTo>
                  <a:pt x="0" y="365418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12" name="Google Shape;312;p38"/>
          <p:cNvSpPr/>
          <p:nvPr/>
        </p:nvSpPr>
        <p:spPr>
          <a:xfrm rot="10800000">
            <a:off x="-1029610" y="-399196"/>
            <a:ext cx="2059222" cy="1827092"/>
          </a:xfrm>
          <a:custGeom>
            <a:avLst/>
            <a:gdLst/>
            <a:ahLst/>
            <a:cxnLst/>
            <a:rect l="l" t="t" r="r" b="b"/>
            <a:pathLst>
              <a:path w="4118443" h="3654183" extrusionOk="0">
                <a:moveTo>
                  <a:pt x="4118444" y="3654182"/>
                </a:moveTo>
                <a:lnTo>
                  <a:pt x="0" y="3654182"/>
                </a:lnTo>
                <a:lnTo>
                  <a:pt x="0" y="0"/>
                </a:lnTo>
                <a:lnTo>
                  <a:pt x="4118444" y="0"/>
                </a:lnTo>
                <a:lnTo>
                  <a:pt x="4118444" y="3654182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14" name="Google Shape;314;p38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44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15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90253" y="1021168"/>
            <a:ext cx="6797972" cy="32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Forensic examination was carried out on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Cellebrite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Physical Analyzer with appropriate continuity and integrity checks.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device Emma carries has admissible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WhatsApp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 messages which proves intent and negotiations that relates to attempted stealing of patent.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Joe’s equipment gives corroboration of location and timeline, lending weight to the claim that he is an intermediary.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Timeline, communication and location evidence bolster reliability in a cumulative means.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 is still considered a potential buyer, but support is restricted by missing artifacts; reassessment is necessary.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39"/>
          <p:cNvSpPr/>
          <p:nvPr/>
        </p:nvSpPr>
        <p:spPr>
          <a:xfrm rot="10800000">
            <a:off x="0" y="11525"/>
            <a:ext cx="9144000" cy="41148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1" b="-38877"/>
            </a:stretch>
          </a:blipFill>
          <a:ln>
            <a:noFill/>
          </a:ln>
        </p:spPr>
      </p:sp>
      <p:sp>
        <p:nvSpPr>
          <p:cNvPr id="320" name="Google Shape;320;p39"/>
          <p:cNvSpPr txBox="1"/>
          <p:nvPr/>
        </p:nvSpPr>
        <p:spPr>
          <a:xfrm>
            <a:off x="3519825" y="1981525"/>
            <a:ext cx="2292900" cy="11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93002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100"/>
              <a:buFont typeface="Arial"/>
              <a:buNone/>
            </a:pPr>
            <a:r>
              <a:rPr lang="en" sz="4100" b="1" i="0" u="none" strike="noStrike" cap="none">
                <a:solidFill>
                  <a:srgbClr val="231F20"/>
                </a:solidFill>
                <a:latin typeface="Arial"/>
                <a:ea typeface="Arial"/>
                <a:cs typeface="Arial"/>
                <a:sym typeface="Arial"/>
              </a:rPr>
              <a:t>THANK </a:t>
            </a:r>
            <a:r>
              <a:rPr lang="en" sz="4100" b="1">
                <a:solidFill>
                  <a:srgbClr val="231F20"/>
                </a:solidFill>
              </a:rPr>
              <a:t>YOU.</a:t>
            </a:r>
            <a:endParaRPr sz="7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21" name="Google Shape;321;p39"/>
          <p:cNvGrpSpPr/>
          <p:nvPr/>
        </p:nvGrpSpPr>
        <p:grpSpPr>
          <a:xfrm rot="826408">
            <a:off x="-9172243" y="-1819223"/>
            <a:ext cx="10513472" cy="6452311"/>
            <a:chOff x="0" y="-19050"/>
            <a:chExt cx="5537802" cy="3398651"/>
          </a:xfrm>
        </p:grpSpPr>
        <p:sp>
          <p:nvSpPr>
            <p:cNvPr id="322" name="Google Shape;322;p39"/>
            <p:cNvSpPr/>
            <p:nvPr/>
          </p:nvSpPr>
          <p:spPr>
            <a:xfrm>
              <a:off x="0" y="0"/>
              <a:ext cx="5537802" cy="3379601"/>
            </a:xfrm>
            <a:custGeom>
              <a:avLst/>
              <a:gdLst/>
              <a:ahLst/>
              <a:cxnLst/>
              <a:rect l="l" t="t" r="r" b="b"/>
              <a:pathLst>
                <a:path w="5537802" h="3379601" extrusionOk="0">
                  <a:moveTo>
                    <a:pt x="0" y="0"/>
                  </a:moveTo>
                  <a:lnTo>
                    <a:pt x="5537802" y="0"/>
                  </a:lnTo>
                  <a:lnTo>
                    <a:pt x="5537802" y="3379601"/>
                  </a:lnTo>
                  <a:lnTo>
                    <a:pt x="0" y="3379601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323" name="Google Shape;323;p39"/>
            <p:cNvSpPr txBox="1"/>
            <p:nvPr/>
          </p:nvSpPr>
          <p:spPr>
            <a:xfrm>
              <a:off x="0" y="-19050"/>
              <a:ext cx="5537802" cy="339865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24" name="Google Shape;324;p39"/>
          <p:cNvGrpSpPr/>
          <p:nvPr/>
        </p:nvGrpSpPr>
        <p:grpSpPr>
          <a:xfrm rot="773922">
            <a:off x="1874855" y="-2452705"/>
            <a:ext cx="156923" cy="4277444"/>
            <a:chOff x="0" y="-19050"/>
            <a:chExt cx="82656" cy="2253084"/>
          </a:xfrm>
        </p:grpSpPr>
        <p:sp>
          <p:nvSpPr>
            <p:cNvPr id="325" name="Google Shape;325;p39"/>
            <p:cNvSpPr/>
            <p:nvPr/>
          </p:nvSpPr>
          <p:spPr>
            <a:xfrm>
              <a:off x="0" y="0"/>
              <a:ext cx="82656" cy="2234034"/>
            </a:xfrm>
            <a:custGeom>
              <a:avLst/>
              <a:gdLst/>
              <a:ahLst/>
              <a:cxnLst/>
              <a:rect l="l" t="t" r="r" b="b"/>
              <a:pathLst>
                <a:path w="82656" h="2234034" extrusionOk="0">
                  <a:moveTo>
                    <a:pt x="0" y="0"/>
                  </a:moveTo>
                  <a:lnTo>
                    <a:pt x="82656" y="0"/>
                  </a:lnTo>
                  <a:lnTo>
                    <a:pt x="82656" y="2234034"/>
                  </a:lnTo>
                  <a:lnTo>
                    <a:pt x="0" y="2234034"/>
                  </a:lnTo>
                  <a:close/>
                </a:path>
              </a:pathLst>
            </a:custGeom>
            <a:solidFill>
              <a:srgbClr val="397D5A"/>
            </a:solidFill>
            <a:ln>
              <a:noFill/>
            </a:ln>
          </p:spPr>
        </p:sp>
        <p:sp>
          <p:nvSpPr>
            <p:cNvPr id="326" name="Google Shape;326;p39"/>
            <p:cNvSpPr txBox="1"/>
            <p:nvPr/>
          </p:nvSpPr>
          <p:spPr>
            <a:xfrm>
              <a:off x="0" y="-19050"/>
              <a:ext cx="82656" cy="225308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27" name="Google Shape;327;p39"/>
          <p:cNvSpPr txBox="1"/>
          <p:nvPr/>
        </p:nvSpPr>
        <p:spPr>
          <a:xfrm>
            <a:off x="8227300" y="4878250"/>
            <a:ext cx="9411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256</Words>
  <Application>Microsoft Office PowerPoint</Application>
  <PresentationFormat>On-screen Show (16:9)</PresentationFormat>
  <Paragraphs>129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 Display</vt:lpstr>
      <vt:lpstr>Arial</vt:lpstr>
      <vt:lpstr>Calibri</vt:lpstr>
      <vt:lpstr>Times New Roman</vt:lpstr>
      <vt:lpstr>Wingdings</vt:lpstr>
      <vt:lpstr>Simple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Md. Ariful Islam</dc:creator>
  <cp:lastModifiedBy>Microsoft account</cp:lastModifiedBy>
  <cp:revision>18</cp:revision>
  <dcterms:modified xsi:type="dcterms:W3CDTF">2025-12-18T05:15:59Z</dcterms:modified>
</cp:coreProperties>
</file>