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B9F45-416B-4A8D-A085-3D19190FDA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EDAAE-51C3-4557-86EE-FFC1BFEEF4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57DE95-E6F6-47D3-8DC4-FB1D847D90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AA14A-5295-4D2D-B357-6FD2F6D240FF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565CF-15D0-4519-B26E-7B5F6B7A2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B67739-4320-432B-BEE0-3CB232201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E6B03-19B7-4006-9F84-810E431EDC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082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CC43C-DA25-4C5F-AE32-AD4C8DF3E0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C58EC-FDE6-4CD3-AD27-7895CAF6A1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4B328E-A4A4-44AF-9D0B-C808DF545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AA14A-5295-4D2D-B357-6FD2F6D240FF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475AA6-5EA8-4051-B946-40B3B1959A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FF05F-CABB-4BD0-BDFC-83BBF7669C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E6B03-19B7-4006-9F84-810E431EDC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828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1D34D-CA74-4B61-8CA9-6C65263576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F0FF4F-85F5-42C8-8C15-A8F587646B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93E5-5E94-41DD-8816-E5CDB0947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AA14A-5295-4D2D-B357-6FD2F6D240FF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B1AD37-EC48-4D38-870D-5F643B85C0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5A2F0F-9F70-4908-9120-5E21DF1DDF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E6B03-19B7-4006-9F84-810E431EDC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24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8CCCB-D896-4F16-B14E-52D1F633B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CF8B6-5FA3-41A3-94EC-30E82337DE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AEEBC4-59F2-4584-AE1A-714F2FF356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5A11BF-BA76-4FAA-BD04-2B9C42778A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AA14A-5295-4D2D-B357-6FD2F6D240FF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247B5E-92B8-4DDF-A114-8BBC94CDA3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4C4F7E-92EB-4B11-A820-28B23AAC86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E6B03-19B7-4006-9F84-810E431EDC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620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40C8E-7457-4C9C-9C68-92BE7E34F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7D012C-B737-449A-9F18-3E597189F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E0483D-4D1C-4BAE-AED4-87C9BCF2E5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34A3E23-BA93-4BC9-805E-2F8A271353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D31C2F0-DBFD-4B02-8731-4DA5AB7E11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141323-7346-411B-92E5-A60050DCD9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AA14A-5295-4D2D-B357-6FD2F6D240FF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D0CD4D-F576-47CA-B651-8E40CB5573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EB271B-A09E-418B-9619-363D1A798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E6B03-19B7-4006-9F84-810E431EDC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696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DCCAE-AC10-46E0-A633-1C9C5DC21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770A59-78E6-40EE-B9E3-3FD029AE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AA14A-5295-4D2D-B357-6FD2F6D240FF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CE28A-4AD4-45F1-95E0-8A6ABC22EC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937F48-14A5-4607-895E-83E9EA457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E6B03-19B7-4006-9F84-810E431EDC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191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2B3577-5945-469D-B596-59C4E8E77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AA14A-5295-4D2D-B357-6FD2F6D240FF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8DE158-170C-4F86-AF04-A48ED5FF2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E80963-9D67-4B14-B9D1-B08D15DB0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E6B03-19B7-4006-9F84-810E431EDC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506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4F2C6-3C0E-4EFC-9990-48BF4EF95F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D886A6-05F9-4EC0-8346-70FC390AA0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BA1B56-A697-40EE-9E5A-B5B08CF958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B9CC3E-B313-4AC8-BD5A-A2FA65D610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AA14A-5295-4D2D-B357-6FD2F6D240FF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5DB6D3-771A-495C-9377-DCBA395DDF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4CA9DE-3FFE-4864-A58D-9EEE1C3C6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E6B03-19B7-4006-9F84-810E431EDC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342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3454C-145D-477D-81BF-7D6256C47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CF0486-CA59-4522-B807-692258C5E1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2434ED-2FDB-4490-87FE-EEF0B4CF9B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F070FF-9C38-4D91-99C6-A06AD8CDAA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AA14A-5295-4D2D-B357-6FD2F6D240FF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3EA3C9-6900-49CC-B62A-F71DFC9572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303A9C-A90A-4F90-928C-5DB10743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E6B03-19B7-4006-9F84-810E431EDC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304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8BD34-DEC8-4C39-A755-EE048F7FC3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0FB637-0DD6-4E6D-A188-8CA21ED395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615D4F-840B-409E-85C3-B3BB95B67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AA14A-5295-4D2D-B357-6FD2F6D240FF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C9389E-3373-4910-A193-4B222403AD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B307CC-6ED3-40DF-AB2A-470D39D65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E6B03-19B7-4006-9F84-810E431EDC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98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048B1BA-DF86-4238-BB1F-F1FC45D646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F8783E-468E-4E1E-B6CD-DF3E9FE4FA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FC836B-30F5-4E2F-B2A3-9098A105B4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AA14A-5295-4D2D-B357-6FD2F6D240FF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592088-E0A8-4C55-98B9-E2F88B232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734998-ECD1-4106-8CCB-6F6A1F77E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E6B03-19B7-4006-9F84-810E431EDC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038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882D1D-6F5A-4504-94E5-5AFB44B17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9B2FFA-3D86-4FAF-A401-1DBC23B7B6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C416BD-1055-44AE-B6DD-EBA09C4111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9AA14A-5295-4D2D-B357-6FD2F6D240FF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B3FCB0-28EF-47A7-AC6D-3C65261F14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83CAE2-2125-4BCB-8171-BF558A1C7B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3E6B03-19B7-4006-9F84-810E431EDC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507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panish conversation audio">
            <a:hlinkClick r:id="" action="ppaction://media"/>
            <a:extLst>
              <a:ext uri="{FF2B5EF4-FFF2-40B4-BE49-F238E27FC236}">
                <a16:creationId xmlns:a16="http://schemas.microsoft.com/office/drawing/2014/main" id="{2FC7512A-BA7A-4DFD-B627-F383D48AC3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098" y="4146476"/>
            <a:ext cx="487363" cy="4873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A1FB5CB-B39C-4219-8E7C-A7EA423DFCAA}"/>
              </a:ext>
            </a:extLst>
          </p:cNvPr>
          <p:cNvSpPr txBox="1"/>
          <p:nvPr/>
        </p:nvSpPr>
        <p:spPr>
          <a:xfrm>
            <a:off x="8602461" y="4205492"/>
            <a:ext cx="2814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Spanish Conversation Audio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6B2DAB-9F06-439C-B777-D2D737E86863}"/>
              </a:ext>
            </a:extLst>
          </p:cNvPr>
          <p:cNvSpPr txBox="1"/>
          <p:nvPr/>
        </p:nvSpPr>
        <p:spPr>
          <a:xfrm>
            <a:off x="302981" y="204186"/>
            <a:ext cx="6862206" cy="70942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Spanish Conversation – Masudur Chowdhury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Recepcionista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¡ Hola !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Bienvenido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al hotel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Sevilla.¿Como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le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puedo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ayudar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Sr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Masud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Buenos días, me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gustaría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reservar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una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habitación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hotel por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favor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Recepcionista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¡Claro que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! ¿Como se llama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usted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Sr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Masud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Me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llamo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Masudur Chowdhury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Recepcionista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Muy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bien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señor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Chowdhury. ¿Para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cuántas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personas?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Sr.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Masud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Para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tres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personas por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favor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Recepcionista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¿Y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gustaría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tener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una o dos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habitaciones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Sr.Masud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Dos por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favor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una con una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cama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doble y una con una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cama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individual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Recepcionista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No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problema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¿y para que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fecha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Sr.Masud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Para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cinco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de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Septiembre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Dos Mil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Veintidós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Recepcionista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Por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cuántas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noches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Sr.Masud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Dos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noches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por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favor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Recepcionista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Bueno,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todo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está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reservado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Sr.Masud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¡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Maravilloso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!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Muchas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gracias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Recepcionista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De nada hasta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luego</a:t>
            </a:r>
            <a:endParaRPr lang="en-GB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Sr.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Masud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Adiós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37E2BA-6C94-466F-8D4E-4F334BD2B2A0}"/>
              </a:ext>
            </a:extLst>
          </p:cNvPr>
          <p:cNvSpPr txBox="1"/>
          <p:nvPr/>
        </p:nvSpPr>
        <p:spPr>
          <a:xfrm>
            <a:off x="7510509" y="204186"/>
            <a:ext cx="39860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Name: Masudur Chowdhury</a:t>
            </a:r>
          </a:p>
          <a:p>
            <a:r>
              <a:rPr lang="en-GB" dirty="0"/>
              <a:t>Student ID: 1911444</a:t>
            </a:r>
          </a:p>
          <a:p>
            <a:r>
              <a:rPr lang="en-GB" dirty="0"/>
              <a:t>Teacher: Rodrigo Fernandes Aguilera</a:t>
            </a:r>
          </a:p>
        </p:txBody>
      </p:sp>
    </p:spTree>
    <p:extLst>
      <p:ext uri="{BB962C8B-B14F-4D97-AF65-F5344CB8AC3E}">
        <p14:creationId xmlns:p14="http://schemas.microsoft.com/office/powerpoint/2010/main" val="1399818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4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207</Words>
  <Application>Microsoft Office PowerPoint</Application>
  <PresentationFormat>Widescreen</PresentationFormat>
  <Paragraphs>40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Masudur Chowdhury</dc:creator>
  <cp:lastModifiedBy>Masudur Chowdhury</cp:lastModifiedBy>
  <cp:revision>1</cp:revision>
  <dcterms:created xsi:type="dcterms:W3CDTF">2022-03-02T19:26:23Z</dcterms:created>
  <dcterms:modified xsi:type="dcterms:W3CDTF">2022-03-02T19:32:55Z</dcterms:modified>
</cp:coreProperties>
</file>