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6.xml" ContentType="application/vnd.openxmlformats-officedocument.theme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theme/theme8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0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12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13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14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5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5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4" r:id="rId5"/>
    <p:sldMasterId id="2147483666" r:id="rId6"/>
    <p:sldMasterId id="2147483668" r:id="rId7"/>
    <p:sldMasterId id="2147483670" r:id="rId8"/>
    <p:sldMasterId id="2147483673" r:id="rId9"/>
    <p:sldMasterId id="2147483675" r:id="rId10"/>
    <p:sldMasterId id="2147483677" r:id="rId11"/>
    <p:sldMasterId id="2147483679" r:id="rId12"/>
    <p:sldMasterId id="2147483691" r:id="rId13"/>
    <p:sldMasterId id="2147483696" r:id="rId14"/>
    <p:sldMasterId id="2147483700" r:id="rId15"/>
    <p:sldMasterId id="2147483704" r:id="rId16"/>
    <p:sldMasterId id="2147483716" r:id="rId17"/>
    <p:sldMasterId id="2147483728" r:id="rId18"/>
    <p:sldMasterId id="2147483737" r:id="rId19"/>
    <p:sldMasterId id="2147483740" r:id="rId20"/>
  </p:sldMasterIdLst>
  <p:notesMasterIdLst>
    <p:notesMasterId r:id="rId40"/>
  </p:notesMasterIdLst>
  <p:sldIdLst>
    <p:sldId id="256" r:id="rId21"/>
    <p:sldId id="259" r:id="rId22"/>
    <p:sldId id="260" r:id="rId23"/>
    <p:sldId id="257" r:id="rId24"/>
    <p:sldId id="258" r:id="rId25"/>
    <p:sldId id="271" r:id="rId26"/>
    <p:sldId id="272" r:id="rId27"/>
    <p:sldId id="277" r:id="rId28"/>
    <p:sldId id="280" r:id="rId29"/>
    <p:sldId id="279" r:id="rId30"/>
    <p:sldId id="287" r:id="rId31"/>
    <p:sldId id="288" r:id="rId32"/>
    <p:sldId id="289" r:id="rId33"/>
    <p:sldId id="290" r:id="rId34"/>
    <p:sldId id="292" r:id="rId35"/>
    <p:sldId id="262" r:id="rId36"/>
    <p:sldId id="263" r:id="rId37"/>
    <p:sldId id="264" r:id="rId38"/>
    <p:sldId id="293" r:id="rId3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41F3A"/>
    <a:srgbClr val="F48137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640807-C711-44A1-89CE-6F9C36767097}" v="6304" dt="2023-03-12T14:18:00.806"/>
    <p1510:client id="{44765AB8-72E0-442F-AB8E-70D23643525C}" v="96" dt="2023-03-12T10:51:02.759"/>
    <p1510:client id="{D133D6EA-C01D-43C8-93DA-0AACA638250E}" v="53" dt="2023-03-12T12:01:34.532"/>
    <p1510:client id="{D2295A06-44CF-4795-BC6A-4F2E5D577770}" v="3585" vWet="3587" dt="2023-03-12T13:40:51.695"/>
    <p1510:client id="{D855740E-8E90-487F-90A9-9AFD8EAB2132}" v="3" vWet="4" dt="2023-03-12T14:08:02.112"/>
    <p1510:client id="{EDE6D0BD-BA23-4281-B68A-FA40F06FB6D4}" v="185" dt="2023-03-11T20:20:22.2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6.xml"/><Relationship Id="rId39" Type="http://schemas.openxmlformats.org/officeDocument/2006/relationships/slide" Target="slides/slide19.xml"/><Relationship Id="rId21" Type="http://schemas.openxmlformats.org/officeDocument/2006/relationships/slide" Target="slides/slide1.xml"/><Relationship Id="rId34" Type="http://schemas.openxmlformats.org/officeDocument/2006/relationships/slide" Target="slides/slide14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4.xml"/><Relationship Id="rId32" Type="http://schemas.openxmlformats.org/officeDocument/2006/relationships/slide" Target="slides/slide12.xml"/><Relationship Id="rId37" Type="http://schemas.openxmlformats.org/officeDocument/2006/relationships/slide" Target="slides/slide17.xml"/><Relationship Id="rId40" Type="http://schemas.openxmlformats.org/officeDocument/2006/relationships/notesMaster" Target="notesMasters/notesMaster1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3.xml"/><Relationship Id="rId28" Type="http://schemas.openxmlformats.org/officeDocument/2006/relationships/slide" Target="slides/slide8.xml"/><Relationship Id="rId36" Type="http://schemas.openxmlformats.org/officeDocument/2006/relationships/slide" Target="slides/slide1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1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2.xml"/><Relationship Id="rId27" Type="http://schemas.openxmlformats.org/officeDocument/2006/relationships/slide" Target="slides/slide7.xml"/><Relationship Id="rId30" Type="http://schemas.openxmlformats.org/officeDocument/2006/relationships/slide" Target="slides/slide10.xml"/><Relationship Id="rId35" Type="http://schemas.openxmlformats.org/officeDocument/2006/relationships/slide" Target="slides/slide15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5.xml"/><Relationship Id="rId33" Type="http://schemas.openxmlformats.org/officeDocument/2006/relationships/slide" Target="slides/slide13.xml"/><Relationship Id="rId38" Type="http://schemas.openxmlformats.org/officeDocument/2006/relationships/slide" Target="slides/slide18.xml"/><Relationship Id="rId20" Type="http://schemas.openxmlformats.org/officeDocument/2006/relationships/slideMaster" Target="slideMasters/slideMaster17.xml"/><Relationship Id="rId41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sv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sv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0" Type="http://schemas.openxmlformats.org/officeDocument/2006/relationships/image" Target="../media/image58.svg"/><Relationship Id="rId4" Type="http://schemas.openxmlformats.org/officeDocument/2006/relationships/image" Target="../media/image52.svg"/><Relationship Id="rId9" Type="http://schemas.openxmlformats.org/officeDocument/2006/relationships/image" Target="../media/image5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24A137-ABA1-4A3B-A693-4A98064C2587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9FF4AAF-FD99-49F9-8229-A2561DAA0CCD}">
      <dgm:prSet phldrT="[Text]"/>
      <dgm:spPr/>
      <dgm:t>
        <a:bodyPr/>
        <a:lstStyle/>
        <a:p>
          <a:r>
            <a:rPr lang="en-GB"/>
            <a:t>Brand reputation</a:t>
          </a:r>
        </a:p>
      </dgm:t>
    </dgm:pt>
    <dgm:pt modelId="{1293960E-A278-4B5F-991F-475388DEBAA0}" type="parTrans" cxnId="{9E9A7D99-3BEE-41F4-A92D-53F370963C49}">
      <dgm:prSet/>
      <dgm:spPr/>
      <dgm:t>
        <a:bodyPr/>
        <a:lstStyle/>
        <a:p>
          <a:endParaRPr lang="en-GB"/>
        </a:p>
      </dgm:t>
    </dgm:pt>
    <dgm:pt modelId="{E4A56F30-11B5-4C3C-B684-0282D7359E8E}" type="sibTrans" cxnId="{9E9A7D99-3BEE-41F4-A92D-53F370963C49}">
      <dgm:prSet/>
      <dgm:spPr/>
      <dgm:t>
        <a:bodyPr/>
        <a:lstStyle/>
        <a:p>
          <a:endParaRPr lang="en-GB"/>
        </a:p>
      </dgm:t>
    </dgm:pt>
    <dgm:pt modelId="{01649223-493D-4370-9681-CA5F850E5426}">
      <dgm:prSet phldrT="[Text]"/>
      <dgm:spPr/>
      <dgm:t>
        <a:bodyPr/>
        <a:lstStyle/>
        <a:p>
          <a:r>
            <a:rPr lang="en-GB"/>
            <a:t>Legislation</a:t>
          </a:r>
        </a:p>
      </dgm:t>
    </dgm:pt>
    <dgm:pt modelId="{5BFED6C4-A51E-4A38-8A83-5617706AD2D8}" type="parTrans" cxnId="{F8CA4DD4-ACA7-4DC6-B138-F5AAC7CE981A}">
      <dgm:prSet/>
      <dgm:spPr/>
      <dgm:t>
        <a:bodyPr/>
        <a:lstStyle/>
        <a:p>
          <a:endParaRPr lang="en-GB"/>
        </a:p>
      </dgm:t>
    </dgm:pt>
    <dgm:pt modelId="{75039456-5CEE-48DA-AF43-3DA2E6D39D1F}" type="sibTrans" cxnId="{F8CA4DD4-ACA7-4DC6-B138-F5AAC7CE981A}">
      <dgm:prSet/>
      <dgm:spPr/>
      <dgm:t>
        <a:bodyPr/>
        <a:lstStyle/>
        <a:p>
          <a:endParaRPr lang="en-GB"/>
        </a:p>
      </dgm:t>
    </dgm:pt>
    <dgm:pt modelId="{94A39954-27CA-4EA8-A566-9E10388BAB27}">
      <dgm:prSet phldrT="[Text]" phldr="1"/>
      <dgm:spPr/>
      <dgm:t>
        <a:bodyPr/>
        <a:lstStyle/>
        <a:p>
          <a:endParaRPr lang="en-GB"/>
        </a:p>
      </dgm:t>
    </dgm:pt>
    <dgm:pt modelId="{77B9BBAC-940E-4831-8201-A9BA89A5E428}" type="parTrans" cxnId="{1ACD1139-1043-4457-BE2D-7D316B73E605}">
      <dgm:prSet/>
      <dgm:spPr/>
      <dgm:t>
        <a:bodyPr/>
        <a:lstStyle/>
        <a:p>
          <a:endParaRPr lang="en-GB"/>
        </a:p>
      </dgm:t>
    </dgm:pt>
    <dgm:pt modelId="{EED14D36-457D-4776-8F6F-5626B34004FF}" type="sibTrans" cxnId="{1ACD1139-1043-4457-BE2D-7D316B73E605}">
      <dgm:prSet/>
      <dgm:spPr/>
      <dgm:t>
        <a:bodyPr/>
        <a:lstStyle/>
        <a:p>
          <a:endParaRPr lang="en-GB"/>
        </a:p>
      </dgm:t>
    </dgm:pt>
    <dgm:pt modelId="{3B0766E1-AB75-4347-BB9E-6FB10B98A902}">
      <dgm:prSet phldrT="[Text]"/>
      <dgm:spPr/>
      <dgm:t>
        <a:bodyPr/>
        <a:lstStyle/>
        <a:p>
          <a:r>
            <a:rPr lang="en-GB"/>
            <a:t>Economic</a:t>
          </a:r>
        </a:p>
      </dgm:t>
    </dgm:pt>
    <dgm:pt modelId="{1FC15EC4-547F-4330-BC4B-8BD2105FD80A}" type="parTrans" cxnId="{11C4B4A4-85FF-4D3F-B5C3-C8DEF45B2F32}">
      <dgm:prSet/>
      <dgm:spPr/>
      <dgm:t>
        <a:bodyPr/>
        <a:lstStyle/>
        <a:p>
          <a:endParaRPr lang="en-GB"/>
        </a:p>
      </dgm:t>
    </dgm:pt>
    <dgm:pt modelId="{DA5083B5-A9D7-43C0-B3E9-AE416159F0E5}" type="sibTrans" cxnId="{11C4B4A4-85FF-4D3F-B5C3-C8DEF45B2F32}">
      <dgm:prSet/>
      <dgm:spPr/>
      <dgm:t>
        <a:bodyPr/>
        <a:lstStyle/>
        <a:p>
          <a:endParaRPr lang="en-GB"/>
        </a:p>
      </dgm:t>
    </dgm:pt>
    <dgm:pt modelId="{30849828-8087-4FF2-BBDF-4C0026A51E5D}">
      <dgm:prSet phldrT="[Text]" phldr="1"/>
      <dgm:spPr/>
      <dgm:t>
        <a:bodyPr/>
        <a:lstStyle/>
        <a:p>
          <a:endParaRPr lang="en-GB"/>
        </a:p>
      </dgm:t>
    </dgm:pt>
    <dgm:pt modelId="{5FFB913B-E4D1-4DEB-9DA4-6EFCA9CB148E}" type="sibTrans" cxnId="{1E8C007D-4259-4F13-9F3C-7A25C186D815}">
      <dgm:prSet/>
      <dgm:spPr/>
      <dgm:t>
        <a:bodyPr/>
        <a:lstStyle/>
        <a:p>
          <a:endParaRPr lang="en-GB"/>
        </a:p>
      </dgm:t>
    </dgm:pt>
    <dgm:pt modelId="{BE7ABA4A-D3F0-4293-A8F0-F484354FC4BE}" type="parTrans" cxnId="{1E8C007D-4259-4F13-9F3C-7A25C186D815}">
      <dgm:prSet/>
      <dgm:spPr/>
      <dgm:t>
        <a:bodyPr/>
        <a:lstStyle/>
        <a:p>
          <a:endParaRPr lang="en-GB"/>
        </a:p>
      </dgm:t>
    </dgm:pt>
    <dgm:pt modelId="{B22F34A2-7695-4412-93F8-0A54A0D3FFFE}">
      <dgm:prSet phldrT="[Text]" phldr="1"/>
      <dgm:spPr/>
      <dgm:t>
        <a:bodyPr/>
        <a:lstStyle/>
        <a:p>
          <a:endParaRPr lang="en-GB"/>
        </a:p>
      </dgm:t>
    </dgm:pt>
    <dgm:pt modelId="{6C1EC2DA-73B8-4222-8E5F-871A0439CE88}" type="sibTrans" cxnId="{CE544714-39E7-4A21-924F-BBE9FB209524}">
      <dgm:prSet/>
      <dgm:spPr/>
      <dgm:t>
        <a:bodyPr/>
        <a:lstStyle/>
        <a:p>
          <a:endParaRPr lang="en-GB"/>
        </a:p>
      </dgm:t>
    </dgm:pt>
    <dgm:pt modelId="{C81064C7-0BD5-4113-BF70-1961B445CCA9}" type="parTrans" cxnId="{CE544714-39E7-4A21-924F-BBE9FB209524}">
      <dgm:prSet/>
      <dgm:spPr/>
      <dgm:t>
        <a:bodyPr/>
        <a:lstStyle/>
        <a:p>
          <a:endParaRPr lang="en-GB"/>
        </a:p>
      </dgm:t>
    </dgm:pt>
    <dgm:pt modelId="{3F6D9D24-82AC-48C7-B337-4C927F84EC17}" type="pres">
      <dgm:prSet presAssocID="{C524A137-ABA1-4A3B-A693-4A98064C2587}" presName="Name0" presStyleCnt="0">
        <dgm:presLayoutVars>
          <dgm:chMax/>
          <dgm:chPref/>
          <dgm:dir/>
        </dgm:presLayoutVars>
      </dgm:prSet>
      <dgm:spPr/>
    </dgm:pt>
    <dgm:pt modelId="{D52EDD29-52D0-467C-9C74-5C41D8097DE9}" type="pres">
      <dgm:prSet presAssocID="{30849828-8087-4FF2-BBDF-4C0026A51E5D}" presName="parenttextcomposite" presStyleCnt="0"/>
      <dgm:spPr/>
    </dgm:pt>
    <dgm:pt modelId="{E3D27464-53BE-40B5-99BD-C3F126FFF1F5}" type="pres">
      <dgm:prSet presAssocID="{30849828-8087-4FF2-BBDF-4C0026A51E5D}" presName="parenttext" presStyleLbl="revTx" presStyleIdx="0" presStyleCnt="3" custFlipVert="1" custScaleX="89334" custScaleY="10426">
        <dgm:presLayoutVars>
          <dgm:chMax/>
          <dgm:chPref val="2"/>
          <dgm:bulletEnabled val="1"/>
        </dgm:presLayoutVars>
      </dgm:prSet>
      <dgm:spPr/>
    </dgm:pt>
    <dgm:pt modelId="{C43195C3-A77F-49AA-A60D-23BA5B643F2C}" type="pres">
      <dgm:prSet presAssocID="{30849828-8087-4FF2-BBDF-4C0026A51E5D}" presName="composite" presStyleCnt="0"/>
      <dgm:spPr/>
    </dgm:pt>
    <dgm:pt modelId="{A33FF84F-A0A7-43E2-92F3-4CE1B79369E4}" type="pres">
      <dgm:prSet presAssocID="{30849828-8087-4FF2-BBDF-4C0026A51E5D}" presName="chevron1" presStyleLbl="alignNode1" presStyleIdx="0" presStyleCnt="21"/>
      <dgm:spPr/>
    </dgm:pt>
    <dgm:pt modelId="{E6F43704-B34C-488B-887B-2297B7E5E81E}" type="pres">
      <dgm:prSet presAssocID="{30849828-8087-4FF2-BBDF-4C0026A51E5D}" presName="chevron2" presStyleLbl="alignNode1" presStyleIdx="1" presStyleCnt="21"/>
      <dgm:spPr/>
    </dgm:pt>
    <dgm:pt modelId="{5BEDA225-B4E6-4E55-94A6-16368C77FDBB}" type="pres">
      <dgm:prSet presAssocID="{30849828-8087-4FF2-BBDF-4C0026A51E5D}" presName="chevron3" presStyleLbl="alignNode1" presStyleIdx="2" presStyleCnt="21"/>
      <dgm:spPr/>
    </dgm:pt>
    <dgm:pt modelId="{569EB017-16E5-4FB9-B35B-993A8FAA0879}" type="pres">
      <dgm:prSet presAssocID="{30849828-8087-4FF2-BBDF-4C0026A51E5D}" presName="chevron4" presStyleLbl="alignNode1" presStyleIdx="3" presStyleCnt="21"/>
      <dgm:spPr/>
    </dgm:pt>
    <dgm:pt modelId="{D18E4472-6960-4738-891E-4CAAADEB2120}" type="pres">
      <dgm:prSet presAssocID="{30849828-8087-4FF2-BBDF-4C0026A51E5D}" presName="chevron5" presStyleLbl="alignNode1" presStyleIdx="4" presStyleCnt="21"/>
      <dgm:spPr/>
    </dgm:pt>
    <dgm:pt modelId="{15E28291-3C02-454A-B16F-60504F6F4D48}" type="pres">
      <dgm:prSet presAssocID="{30849828-8087-4FF2-BBDF-4C0026A51E5D}" presName="chevron6" presStyleLbl="alignNode1" presStyleIdx="5" presStyleCnt="21"/>
      <dgm:spPr/>
    </dgm:pt>
    <dgm:pt modelId="{91F19281-567F-474B-93FB-5B59A6D337F6}" type="pres">
      <dgm:prSet presAssocID="{30849828-8087-4FF2-BBDF-4C0026A51E5D}" presName="chevron7" presStyleLbl="alignNode1" presStyleIdx="6" presStyleCnt="21"/>
      <dgm:spPr/>
    </dgm:pt>
    <dgm:pt modelId="{E4C5C32D-6774-4106-9965-421373C8D737}" type="pres">
      <dgm:prSet presAssocID="{30849828-8087-4FF2-BBDF-4C0026A51E5D}" presName="childtext" presStyleLbl="solidFgAcc1" presStyleIdx="0" presStyleCnt="3">
        <dgm:presLayoutVars>
          <dgm:chMax/>
          <dgm:chPref val="0"/>
          <dgm:bulletEnabled val="1"/>
        </dgm:presLayoutVars>
      </dgm:prSet>
      <dgm:spPr/>
    </dgm:pt>
    <dgm:pt modelId="{811681C2-E769-4D44-8B90-F945F2CDA94A}" type="pres">
      <dgm:prSet presAssocID="{5FFB913B-E4D1-4DEB-9DA4-6EFCA9CB148E}" presName="sibTrans" presStyleCnt="0"/>
      <dgm:spPr/>
    </dgm:pt>
    <dgm:pt modelId="{A816D7D0-D289-40FA-8EEF-11401A317FA1}" type="pres">
      <dgm:prSet presAssocID="{B22F34A2-7695-4412-93F8-0A54A0D3FFFE}" presName="parenttextcomposite" presStyleCnt="0"/>
      <dgm:spPr/>
    </dgm:pt>
    <dgm:pt modelId="{E456A565-42FB-47E4-A917-52E60C95C356}" type="pres">
      <dgm:prSet presAssocID="{B22F34A2-7695-4412-93F8-0A54A0D3FFFE}" presName="parenttext" presStyleLbl="revTx" presStyleIdx="1" presStyleCnt="3" custFlipVert="1" custScaleX="88645" custScaleY="10831">
        <dgm:presLayoutVars>
          <dgm:chMax/>
          <dgm:chPref val="2"/>
          <dgm:bulletEnabled val="1"/>
        </dgm:presLayoutVars>
      </dgm:prSet>
      <dgm:spPr/>
    </dgm:pt>
    <dgm:pt modelId="{75A4B859-FCC7-4A0A-A029-C05D11142AAA}" type="pres">
      <dgm:prSet presAssocID="{B22F34A2-7695-4412-93F8-0A54A0D3FFFE}" presName="composite" presStyleCnt="0"/>
      <dgm:spPr/>
    </dgm:pt>
    <dgm:pt modelId="{A4889285-1B8F-45A9-83C1-240C041B6AA5}" type="pres">
      <dgm:prSet presAssocID="{B22F34A2-7695-4412-93F8-0A54A0D3FFFE}" presName="chevron1" presStyleLbl="alignNode1" presStyleIdx="7" presStyleCnt="21"/>
      <dgm:spPr/>
    </dgm:pt>
    <dgm:pt modelId="{F467D308-12DA-4C50-8C26-CA968CE43101}" type="pres">
      <dgm:prSet presAssocID="{B22F34A2-7695-4412-93F8-0A54A0D3FFFE}" presName="chevron2" presStyleLbl="alignNode1" presStyleIdx="8" presStyleCnt="21"/>
      <dgm:spPr/>
    </dgm:pt>
    <dgm:pt modelId="{78B888C2-144A-4155-BAA5-EB47F7C6439C}" type="pres">
      <dgm:prSet presAssocID="{B22F34A2-7695-4412-93F8-0A54A0D3FFFE}" presName="chevron3" presStyleLbl="alignNode1" presStyleIdx="9" presStyleCnt="21"/>
      <dgm:spPr/>
    </dgm:pt>
    <dgm:pt modelId="{6A92A066-4D99-4C7A-94C7-3B72FC6B21FA}" type="pres">
      <dgm:prSet presAssocID="{B22F34A2-7695-4412-93F8-0A54A0D3FFFE}" presName="chevron4" presStyleLbl="alignNode1" presStyleIdx="10" presStyleCnt="21"/>
      <dgm:spPr/>
    </dgm:pt>
    <dgm:pt modelId="{CAA71950-A767-4D2C-8E63-B12E2ABCF41C}" type="pres">
      <dgm:prSet presAssocID="{B22F34A2-7695-4412-93F8-0A54A0D3FFFE}" presName="chevron5" presStyleLbl="alignNode1" presStyleIdx="11" presStyleCnt="21"/>
      <dgm:spPr/>
    </dgm:pt>
    <dgm:pt modelId="{4CD54732-AC67-4B42-8A13-FF10A406C950}" type="pres">
      <dgm:prSet presAssocID="{B22F34A2-7695-4412-93F8-0A54A0D3FFFE}" presName="chevron6" presStyleLbl="alignNode1" presStyleIdx="12" presStyleCnt="21"/>
      <dgm:spPr/>
    </dgm:pt>
    <dgm:pt modelId="{5BF07F82-3831-499C-BCFA-86F40B532A4C}" type="pres">
      <dgm:prSet presAssocID="{B22F34A2-7695-4412-93F8-0A54A0D3FFFE}" presName="chevron7" presStyleLbl="alignNode1" presStyleIdx="13" presStyleCnt="21"/>
      <dgm:spPr/>
    </dgm:pt>
    <dgm:pt modelId="{B3055B5F-64FE-44D0-9861-1CBB5BA75FA6}" type="pres">
      <dgm:prSet presAssocID="{B22F34A2-7695-4412-93F8-0A54A0D3FFFE}" presName="childtext" presStyleLbl="solidFgAcc1" presStyleIdx="1" presStyleCnt="3">
        <dgm:presLayoutVars>
          <dgm:chMax/>
          <dgm:chPref val="0"/>
          <dgm:bulletEnabled val="1"/>
        </dgm:presLayoutVars>
      </dgm:prSet>
      <dgm:spPr/>
    </dgm:pt>
    <dgm:pt modelId="{DCCD8043-8137-4A63-A957-5A7487D534BB}" type="pres">
      <dgm:prSet presAssocID="{6C1EC2DA-73B8-4222-8E5F-871A0439CE88}" presName="sibTrans" presStyleCnt="0"/>
      <dgm:spPr/>
    </dgm:pt>
    <dgm:pt modelId="{E7B51179-329A-4B09-BDE7-61F0B32D03BF}" type="pres">
      <dgm:prSet presAssocID="{94A39954-27CA-4EA8-A566-9E10388BAB27}" presName="parenttextcomposite" presStyleCnt="0"/>
      <dgm:spPr/>
    </dgm:pt>
    <dgm:pt modelId="{966AAEDC-8604-4491-B14E-AC348EA96E90}" type="pres">
      <dgm:prSet presAssocID="{94A39954-27CA-4EA8-A566-9E10388BAB27}" presName="parenttext" presStyleLbl="revTx" presStyleIdx="2" presStyleCnt="3" custFlipVert="1" custScaleX="91028" custScaleY="12718">
        <dgm:presLayoutVars>
          <dgm:chMax/>
          <dgm:chPref val="2"/>
          <dgm:bulletEnabled val="1"/>
        </dgm:presLayoutVars>
      </dgm:prSet>
      <dgm:spPr/>
    </dgm:pt>
    <dgm:pt modelId="{6F00D3CF-7541-4012-9D30-89C3D1C61066}" type="pres">
      <dgm:prSet presAssocID="{94A39954-27CA-4EA8-A566-9E10388BAB27}" presName="composite" presStyleCnt="0"/>
      <dgm:spPr/>
    </dgm:pt>
    <dgm:pt modelId="{BA631105-97DD-4F1C-8974-47ACECADCCDB}" type="pres">
      <dgm:prSet presAssocID="{94A39954-27CA-4EA8-A566-9E10388BAB27}" presName="chevron1" presStyleLbl="alignNode1" presStyleIdx="14" presStyleCnt="21"/>
      <dgm:spPr/>
    </dgm:pt>
    <dgm:pt modelId="{6C612379-8B9C-4E4A-ABB8-2B33CD779F9E}" type="pres">
      <dgm:prSet presAssocID="{94A39954-27CA-4EA8-A566-9E10388BAB27}" presName="chevron2" presStyleLbl="alignNode1" presStyleIdx="15" presStyleCnt="21"/>
      <dgm:spPr/>
    </dgm:pt>
    <dgm:pt modelId="{CC2E5DD9-8D8E-4116-9F49-B9DF853C4BF5}" type="pres">
      <dgm:prSet presAssocID="{94A39954-27CA-4EA8-A566-9E10388BAB27}" presName="chevron3" presStyleLbl="alignNode1" presStyleIdx="16" presStyleCnt="21"/>
      <dgm:spPr/>
    </dgm:pt>
    <dgm:pt modelId="{D4B36F89-3345-42C2-916A-C02E6CB370A8}" type="pres">
      <dgm:prSet presAssocID="{94A39954-27CA-4EA8-A566-9E10388BAB27}" presName="chevron4" presStyleLbl="alignNode1" presStyleIdx="17" presStyleCnt="21"/>
      <dgm:spPr/>
    </dgm:pt>
    <dgm:pt modelId="{A7454F91-59BE-408D-918A-AB458049257A}" type="pres">
      <dgm:prSet presAssocID="{94A39954-27CA-4EA8-A566-9E10388BAB27}" presName="chevron5" presStyleLbl="alignNode1" presStyleIdx="18" presStyleCnt="21"/>
      <dgm:spPr/>
    </dgm:pt>
    <dgm:pt modelId="{51DDA414-C999-4F30-BE12-DE54703A3721}" type="pres">
      <dgm:prSet presAssocID="{94A39954-27CA-4EA8-A566-9E10388BAB27}" presName="chevron6" presStyleLbl="alignNode1" presStyleIdx="19" presStyleCnt="21"/>
      <dgm:spPr/>
    </dgm:pt>
    <dgm:pt modelId="{E7944CBC-675F-48CB-910B-8CC99791BF75}" type="pres">
      <dgm:prSet presAssocID="{94A39954-27CA-4EA8-A566-9E10388BAB27}" presName="chevron7" presStyleLbl="alignNode1" presStyleIdx="20" presStyleCnt="21"/>
      <dgm:spPr/>
    </dgm:pt>
    <dgm:pt modelId="{9A0B7220-1117-4058-85BD-A4796126F617}" type="pres">
      <dgm:prSet presAssocID="{94A39954-27CA-4EA8-A566-9E10388BAB27}" presName="childtext" presStyleLbl="solidFgAcc1" presStyleIdx="2" presStyleCnt="3">
        <dgm:presLayoutVars>
          <dgm:chMax/>
          <dgm:chPref val="0"/>
          <dgm:bulletEnabled val="1"/>
        </dgm:presLayoutVars>
      </dgm:prSet>
      <dgm:spPr/>
    </dgm:pt>
  </dgm:ptLst>
  <dgm:cxnLst>
    <dgm:cxn modelId="{CE544714-39E7-4A21-924F-BBE9FB209524}" srcId="{C524A137-ABA1-4A3B-A693-4A98064C2587}" destId="{B22F34A2-7695-4412-93F8-0A54A0D3FFFE}" srcOrd="1" destOrd="0" parTransId="{C81064C7-0BD5-4113-BF70-1961B445CCA9}" sibTransId="{6C1EC2DA-73B8-4222-8E5F-871A0439CE88}"/>
    <dgm:cxn modelId="{E492C22B-98D7-41F0-9F58-CD5FEB6C7607}" type="presOf" srcId="{30849828-8087-4FF2-BBDF-4C0026A51E5D}" destId="{E3D27464-53BE-40B5-99BD-C3F126FFF1F5}" srcOrd="0" destOrd="0" presId="urn:microsoft.com/office/officeart/2008/layout/VerticalAccentList"/>
    <dgm:cxn modelId="{1ACD1139-1043-4457-BE2D-7D316B73E605}" srcId="{C524A137-ABA1-4A3B-A693-4A98064C2587}" destId="{94A39954-27CA-4EA8-A566-9E10388BAB27}" srcOrd="2" destOrd="0" parTransId="{77B9BBAC-940E-4831-8201-A9BA89A5E428}" sibTransId="{EED14D36-457D-4776-8F6F-5626B34004FF}"/>
    <dgm:cxn modelId="{7D2E1A53-177A-4FBA-9A94-3DAA58A1BE9C}" type="presOf" srcId="{3B0766E1-AB75-4347-BB9E-6FB10B98A902}" destId="{9A0B7220-1117-4058-85BD-A4796126F617}" srcOrd="0" destOrd="0" presId="urn:microsoft.com/office/officeart/2008/layout/VerticalAccentList"/>
    <dgm:cxn modelId="{1E8C007D-4259-4F13-9F3C-7A25C186D815}" srcId="{C524A137-ABA1-4A3B-A693-4A98064C2587}" destId="{30849828-8087-4FF2-BBDF-4C0026A51E5D}" srcOrd="0" destOrd="0" parTransId="{BE7ABA4A-D3F0-4293-A8F0-F484354FC4BE}" sibTransId="{5FFB913B-E4D1-4DEB-9DA4-6EFCA9CB148E}"/>
    <dgm:cxn modelId="{9E9A7D99-3BEE-41F4-A92D-53F370963C49}" srcId="{30849828-8087-4FF2-BBDF-4C0026A51E5D}" destId="{69FF4AAF-FD99-49F9-8229-A2561DAA0CCD}" srcOrd="0" destOrd="0" parTransId="{1293960E-A278-4B5F-991F-475388DEBAA0}" sibTransId="{E4A56F30-11B5-4C3C-B684-0282D7359E8E}"/>
    <dgm:cxn modelId="{11C4B4A4-85FF-4D3F-B5C3-C8DEF45B2F32}" srcId="{94A39954-27CA-4EA8-A566-9E10388BAB27}" destId="{3B0766E1-AB75-4347-BB9E-6FB10B98A902}" srcOrd="0" destOrd="0" parTransId="{1FC15EC4-547F-4330-BC4B-8BD2105FD80A}" sibTransId="{DA5083B5-A9D7-43C0-B3E9-AE416159F0E5}"/>
    <dgm:cxn modelId="{2FB745A5-9AA1-4F72-B6F7-B15C746C44EB}" type="presOf" srcId="{01649223-493D-4370-9681-CA5F850E5426}" destId="{B3055B5F-64FE-44D0-9861-1CBB5BA75FA6}" srcOrd="0" destOrd="0" presId="urn:microsoft.com/office/officeart/2008/layout/VerticalAccentList"/>
    <dgm:cxn modelId="{E6D4ECB1-2518-4553-84DB-E9AD362E315D}" type="presOf" srcId="{C524A137-ABA1-4A3B-A693-4A98064C2587}" destId="{3F6D9D24-82AC-48C7-B337-4C927F84EC17}" srcOrd="0" destOrd="0" presId="urn:microsoft.com/office/officeart/2008/layout/VerticalAccentList"/>
    <dgm:cxn modelId="{8ECC26CF-5C8E-438B-A88F-A01E88CB40A5}" type="presOf" srcId="{B22F34A2-7695-4412-93F8-0A54A0D3FFFE}" destId="{E456A565-42FB-47E4-A917-52E60C95C356}" srcOrd="0" destOrd="0" presId="urn:microsoft.com/office/officeart/2008/layout/VerticalAccentList"/>
    <dgm:cxn modelId="{F8CA4DD4-ACA7-4DC6-B138-F5AAC7CE981A}" srcId="{B22F34A2-7695-4412-93F8-0A54A0D3FFFE}" destId="{01649223-493D-4370-9681-CA5F850E5426}" srcOrd="0" destOrd="0" parTransId="{5BFED6C4-A51E-4A38-8A83-5617706AD2D8}" sibTransId="{75039456-5CEE-48DA-AF43-3DA2E6D39D1F}"/>
    <dgm:cxn modelId="{9BEB2BEF-7BD7-4BE2-BEC2-F7D27DF64BA7}" type="presOf" srcId="{69FF4AAF-FD99-49F9-8229-A2561DAA0CCD}" destId="{E4C5C32D-6774-4106-9965-421373C8D737}" srcOrd="0" destOrd="0" presId="urn:microsoft.com/office/officeart/2008/layout/VerticalAccentList"/>
    <dgm:cxn modelId="{7B8BECF2-56A5-4AF6-A063-52B37F5D2B1F}" type="presOf" srcId="{94A39954-27CA-4EA8-A566-9E10388BAB27}" destId="{966AAEDC-8604-4491-B14E-AC348EA96E90}" srcOrd="0" destOrd="0" presId="urn:microsoft.com/office/officeart/2008/layout/VerticalAccentList"/>
    <dgm:cxn modelId="{6A74F649-96D9-44D7-B103-257E97131F22}" type="presParOf" srcId="{3F6D9D24-82AC-48C7-B337-4C927F84EC17}" destId="{D52EDD29-52D0-467C-9C74-5C41D8097DE9}" srcOrd="0" destOrd="0" presId="urn:microsoft.com/office/officeart/2008/layout/VerticalAccentList"/>
    <dgm:cxn modelId="{C20CB740-4601-4FD8-ABD9-69B7FA9DDFD1}" type="presParOf" srcId="{D52EDD29-52D0-467C-9C74-5C41D8097DE9}" destId="{E3D27464-53BE-40B5-99BD-C3F126FFF1F5}" srcOrd="0" destOrd="0" presId="urn:microsoft.com/office/officeart/2008/layout/VerticalAccentList"/>
    <dgm:cxn modelId="{EB1A7BA7-6DB3-4557-A148-F1439721D3B9}" type="presParOf" srcId="{3F6D9D24-82AC-48C7-B337-4C927F84EC17}" destId="{C43195C3-A77F-49AA-A60D-23BA5B643F2C}" srcOrd="1" destOrd="0" presId="urn:microsoft.com/office/officeart/2008/layout/VerticalAccentList"/>
    <dgm:cxn modelId="{5C2F4EE8-3316-4060-9228-3DE027546167}" type="presParOf" srcId="{C43195C3-A77F-49AA-A60D-23BA5B643F2C}" destId="{A33FF84F-A0A7-43E2-92F3-4CE1B79369E4}" srcOrd="0" destOrd="0" presId="urn:microsoft.com/office/officeart/2008/layout/VerticalAccentList"/>
    <dgm:cxn modelId="{89EA617A-771B-47FA-9647-0A6AA42042AB}" type="presParOf" srcId="{C43195C3-A77F-49AA-A60D-23BA5B643F2C}" destId="{E6F43704-B34C-488B-887B-2297B7E5E81E}" srcOrd="1" destOrd="0" presId="urn:microsoft.com/office/officeart/2008/layout/VerticalAccentList"/>
    <dgm:cxn modelId="{AD17EA0E-B82C-4991-A8AF-FFCF3F8E91FB}" type="presParOf" srcId="{C43195C3-A77F-49AA-A60D-23BA5B643F2C}" destId="{5BEDA225-B4E6-4E55-94A6-16368C77FDBB}" srcOrd="2" destOrd="0" presId="urn:microsoft.com/office/officeart/2008/layout/VerticalAccentList"/>
    <dgm:cxn modelId="{111E65C9-2C7F-4E68-AEBB-C199594E8C20}" type="presParOf" srcId="{C43195C3-A77F-49AA-A60D-23BA5B643F2C}" destId="{569EB017-16E5-4FB9-B35B-993A8FAA0879}" srcOrd="3" destOrd="0" presId="urn:microsoft.com/office/officeart/2008/layout/VerticalAccentList"/>
    <dgm:cxn modelId="{09F0D8CD-C6C4-4D9F-83B6-B354EEC6C2B9}" type="presParOf" srcId="{C43195C3-A77F-49AA-A60D-23BA5B643F2C}" destId="{D18E4472-6960-4738-891E-4CAAADEB2120}" srcOrd="4" destOrd="0" presId="urn:microsoft.com/office/officeart/2008/layout/VerticalAccentList"/>
    <dgm:cxn modelId="{F413C1DB-5F5D-491B-BE0D-5354A5777A63}" type="presParOf" srcId="{C43195C3-A77F-49AA-A60D-23BA5B643F2C}" destId="{15E28291-3C02-454A-B16F-60504F6F4D48}" srcOrd="5" destOrd="0" presId="urn:microsoft.com/office/officeart/2008/layout/VerticalAccentList"/>
    <dgm:cxn modelId="{DC5D1356-6E27-441E-B685-D32F0B100926}" type="presParOf" srcId="{C43195C3-A77F-49AA-A60D-23BA5B643F2C}" destId="{91F19281-567F-474B-93FB-5B59A6D337F6}" srcOrd="6" destOrd="0" presId="urn:microsoft.com/office/officeart/2008/layout/VerticalAccentList"/>
    <dgm:cxn modelId="{772D7F0B-C592-45EA-A43E-06DE660DF024}" type="presParOf" srcId="{C43195C3-A77F-49AA-A60D-23BA5B643F2C}" destId="{E4C5C32D-6774-4106-9965-421373C8D737}" srcOrd="7" destOrd="0" presId="urn:microsoft.com/office/officeart/2008/layout/VerticalAccentList"/>
    <dgm:cxn modelId="{82AE8B51-539F-4C93-8DB0-281330F45A87}" type="presParOf" srcId="{3F6D9D24-82AC-48C7-B337-4C927F84EC17}" destId="{811681C2-E769-4D44-8B90-F945F2CDA94A}" srcOrd="2" destOrd="0" presId="urn:microsoft.com/office/officeart/2008/layout/VerticalAccentList"/>
    <dgm:cxn modelId="{ED597472-D222-4138-89CB-A0BE3BB47BB8}" type="presParOf" srcId="{3F6D9D24-82AC-48C7-B337-4C927F84EC17}" destId="{A816D7D0-D289-40FA-8EEF-11401A317FA1}" srcOrd="3" destOrd="0" presId="urn:microsoft.com/office/officeart/2008/layout/VerticalAccentList"/>
    <dgm:cxn modelId="{8CD81B9E-C9F2-44E0-A114-DECA1F4E7003}" type="presParOf" srcId="{A816D7D0-D289-40FA-8EEF-11401A317FA1}" destId="{E456A565-42FB-47E4-A917-52E60C95C356}" srcOrd="0" destOrd="0" presId="urn:microsoft.com/office/officeart/2008/layout/VerticalAccentList"/>
    <dgm:cxn modelId="{5CF72372-837F-452E-ACD8-4A2CAAD0DEED}" type="presParOf" srcId="{3F6D9D24-82AC-48C7-B337-4C927F84EC17}" destId="{75A4B859-FCC7-4A0A-A029-C05D11142AAA}" srcOrd="4" destOrd="0" presId="urn:microsoft.com/office/officeart/2008/layout/VerticalAccentList"/>
    <dgm:cxn modelId="{1C4C34B3-6B01-421D-B337-3F999884B5F1}" type="presParOf" srcId="{75A4B859-FCC7-4A0A-A029-C05D11142AAA}" destId="{A4889285-1B8F-45A9-83C1-240C041B6AA5}" srcOrd="0" destOrd="0" presId="urn:microsoft.com/office/officeart/2008/layout/VerticalAccentList"/>
    <dgm:cxn modelId="{4C4FE7B3-E17E-4BBC-97EB-CC00F6F16E4F}" type="presParOf" srcId="{75A4B859-FCC7-4A0A-A029-C05D11142AAA}" destId="{F467D308-12DA-4C50-8C26-CA968CE43101}" srcOrd="1" destOrd="0" presId="urn:microsoft.com/office/officeart/2008/layout/VerticalAccentList"/>
    <dgm:cxn modelId="{3E82BBC3-7F1D-45AF-ADC7-57E7599FF7B5}" type="presParOf" srcId="{75A4B859-FCC7-4A0A-A029-C05D11142AAA}" destId="{78B888C2-144A-4155-BAA5-EB47F7C6439C}" srcOrd="2" destOrd="0" presId="urn:microsoft.com/office/officeart/2008/layout/VerticalAccentList"/>
    <dgm:cxn modelId="{4276212F-643E-48FA-BEEB-77284ADB17DE}" type="presParOf" srcId="{75A4B859-FCC7-4A0A-A029-C05D11142AAA}" destId="{6A92A066-4D99-4C7A-94C7-3B72FC6B21FA}" srcOrd="3" destOrd="0" presId="urn:microsoft.com/office/officeart/2008/layout/VerticalAccentList"/>
    <dgm:cxn modelId="{A18F75F3-4F8E-49AD-8C16-9C108F1F93D8}" type="presParOf" srcId="{75A4B859-FCC7-4A0A-A029-C05D11142AAA}" destId="{CAA71950-A767-4D2C-8E63-B12E2ABCF41C}" srcOrd="4" destOrd="0" presId="urn:microsoft.com/office/officeart/2008/layout/VerticalAccentList"/>
    <dgm:cxn modelId="{3D901AE3-B68F-4539-9E83-7D613FCFAC7E}" type="presParOf" srcId="{75A4B859-FCC7-4A0A-A029-C05D11142AAA}" destId="{4CD54732-AC67-4B42-8A13-FF10A406C950}" srcOrd="5" destOrd="0" presId="urn:microsoft.com/office/officeart/2008/layout/VerticalAccentList"/>
    <dgm:cxn modelId="{C24A91EA-191F-4AC4-9E36-9DC91A14E4ED}" type="presParOf" srcId="{75A4B859-FCC7-4A0A-A029-C05D11142AAA}" destId="{5BF07F82-3831-499C-BCFA-86F40B532A4C}" srcOrd="6" destOrd="0" presId="urn:microsoft.com/office/officeart/2008/layout/VerticalAccentList"/>
    <dgm:cxn modelId="{057158E1-6CF0-4927-92A5-7D7AFD181637}" type="presParOf" srcId="{75A4B859-FCC7-4A0A-A029-C05D11142AAA}" destId="{B3055B5F-64FE-44D0-9861-1CBB5BA75FA6}" srcOrd="7" destOrd="0" presId="urn:microsoft.com/office/officeart/2008/layout/VerticalAccentList"/>
    <dgm:cxn modelId="{8919CD1E-EC78-46BA-9A85-BCBE7DC975C3}" type="presParOf" srcId="{3F6D9D24-82AC-48C7-B337-4C927F84EC17}" destId="{DCCD8043-8137-4A63-A957-5A7487D534BB}" srcOrd="5" destOrd="0" presId="urn:microsoft.com/office/officeart/2008/layout/VerticalAccentList"/>
    <dgm:cxn modelId="{8748ACDC-96E1-44FF-ACCC-EA3B293E39ED}" type="presParOf" srcId="{3F6D9D24-82AC-48C7-B337-4C927F84EC17}" destId="{E7B51179-329A-4B09-BDE7-61F0B32D03BF}" srcOrd="6" destOrd="0" presId="urn:microsoft.com/office/officeart/2008/layout/VerticalAccentList"/>
    <dgm:cxn modelId="{29A2F8CB-4D7D-4176-85C6-0F8ADE8C3A6D}" type="presParOf" srcId="{E7B51179-329A-4B09-BDE7-61F0B32D03BF}" destId="{966AAEDC-8604-4491-B14E-AC348EA96E90}" srcOrd="0" destOrd="0" presId="urn:microsoft.com/office/officeart/2008/layout/VerticalAccentList"/>
    <dgm:cxn modelId="{58A4AF36-0770-412D-BCC5-EFFC4D678321}" type="presParOf" srcId="{3F6D9D24-82AC-48C7-B337-4C927F84EC17}" destId="{6F00D3CF-7541-4012-9D30-89C3D1C61066}" srcOrd="7" destOrd="0" presId="urn:microsoft.com/office/officeart/2008/layout/VerticalAccentList"/>
    <dgm:cxn modelId="{9DF81BD8-1AF5-4B72-90FD-D00011356368}" type="presParOf" srcId="{6F00D3CF-7541-4012-9D30-89C3D1C61066}" destId="{BA631105-97DD-4F1C-8974-47ACECADCCDB}" srcOrd="0" destOrd="0" presId="urn:microsoft.com/office/officeart/2008/layout/VerticalAccentList"/>
    <dgm:cxn modelId="{D2131A49-AE39-4BB6-9A45-1EECBCE3BF96}" type="presParOf" srcId="{6F00D3CF-7541-4012-9D30-89C3D1C61066}" destId="{6C612379-8B9C-4E4A-ABB8-2B33CD779F9E}" srcOrd="1" destOrd="0" presId="urn:microsoft.com/office/officeart/2008/layout/VerticalAccentList"/>
    <dgm:cxn modelId="{CF0E3D4D-3B54-41E4-A31C-4DBAC0A73DB9}" type="presParOf" srcId="{6F00D3CF-7541-4012-9D30-89C3D1C61066}" destId="{CC2E5DD9-8D8E-4116-9F49-B9DF853C4BF5}" srcOrd="2" destOrd="0" presId="urn:microsoft.com/office/officeart/2008/layout/VerticalAccentList"/>
    <dgm:cxn modelId="{C534CD0D-0637-481D-BF5D-9730FDDBBEF7}" type="presParOf" srcId="{6F00D3CF-7541-4012-9D30-89C3D1C61066}" destId="{D4B36F89-3345-42C2-916A-C02E6CB370A8}" srcOrd="3" destOrd="0" presId="urn:microsoft.com/office/officeart/2008/layout/VerticalAccentList"/>
    <dgm:cxn modelId="{0061BF1C-4FFF-4916-A30E-A01C9A179D3F}" type="presParOf" srcId="{6F00D3CF-7541-4012-9D30-89C3D1C61066}" destId="{A7454F91-59BE-408D-918A-AB458049257A}" srcOrd="4" destOrd="0" presId="urn:microsoft.com/office/officeart/2008/layout/VerticalAccentList"/>
    <dgm:cxn modelId="{3B40BE2E-91E2-4869-8671-A514D30B2EDC}" type="presParOf" srcId="{6F00D3CF-7541-4012-9D30-89C3D1C61066}" destId="{51DDA414-C999-4F30-BE12-DE54703A3721}" srcOrd="5" destOrd="0" presId="urn:microsoft.com/office/officeart/2008/layout/VerticalAccentList"/>
    <dgm:cxn modelId="{E8DC69F3-618E-4442-8B17-8E0650CD7EC0}" type="presParOf" srcId="{6F00D3CF-7541-4012-9D30-89C3D1C61066}" destId="{E7944CBC-675F-48CB-910B-8CC99791BF75}" srcOrd="6" destOrd="0" presId="urn:microsoft.com/office/officeart/2008/layout/VerticalAccentList"/>
    <dgm:cxn modelId="{332D951B-2641-4CC6-8C99-DB9F93A9AC8C}" type="presParOf" srcId="{6F00D3CF-7541-4012-9D30-89C3D1C61066}" destId="{9A0B7220-1117-4058-85BD-A4796126F617}" srcOrd="7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D17AB0-F488-48D1-96B6-735E2F248C0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C5E9A9-1C19-4A56-BE4C-F7D9832E208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Cyber security</a:t>
          </a:r>
          <a:endParaRPr lang="en-US" sz="1600"/>
        </a:p>
      </dgm:t>
    </dgm:pt>
    <dgm:pt modelId="{FB43A422-6BBC-4217-BAA2-0E43ED5ABA6D}" type="parTrans" cxnId="{DAB3C23B-F12C-4B0F-BC19-B1256EBDCDD5}">
      <dgm:prSet/>
      <dgm:spPr/>
      <dgm:t>
        <a:bodyPr/>
        <a:lstStyle/>
        <a:p>
          <a:endParaRPr lang="en-US" sz="1600"/>
        </a:p>
      </dgm:t>
    </dgm:pt>
    <dgm:pt modelId="{9822D853-4520-4410-A094-F5D4BFD51479}" type="sibTrans" cxnId="{DAB3C23B-F12C-4B0F-BC19-B1256EBDCDD5}">
      <dgm:prSet/>
      <dgm:spPr/>
      <dgm:t>
        <a:bodyPr/>
        <a:lstStyle/>
        <a:p>
          <a:endParaRPr lang="en-US" sz="1600"/>
        </a:p>
      </dgm:t>
    </dgm:pt>
    <dgm:pt modelId="{03070A52-049D-4378-A2B8-7A0F99C1C8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 i="0"/>
            <a:t>Communication</a:t>
          </a:r>
          <a:endParaRPr lang="en-US" sz="1600"/>
        </a:p>
      </dgm:t>
    </dgm:pt>
    <dgm:pt modelId="{8DBF151A-8C6F-4CF1-AEAC-D4DD4F183507}" type="parTrans" cxnId="{A2FAC21A-225C-41BC-A7D2-04CDDFBCA338}">
      <dgm:prSet/>
      <dgm:spPr/>
      <dgm:t>
        <a:bodyPr/>
        <a:lstStyle/>
        <a:p>
          <a:endParaRPr lang="en-US" sz="1600"/>
        </a:p>
      </dgm:t>
    </dgm:pt>
    <dgm:pt modelId="{EA024CD3-7324-4273-8193-DC213E3B3C24}" type="sibTrans" cxnId="{A2FAC21A-225C-41BC-A7D2-04CDDFBCA338}">
      <dgm:prSet/>
      <dgm:spPr/>
      <dgm:t>
        <a:bodyPr/>
        <a:lstStyle/>
        <a:p>
          <a:endParaRPr lang="en-US" sz="1600"/>
        </a:p>
      </dgm:t>
    </dgm:pt>
    <dgm:pt modelId="{33F1A1C8-29AA-44AC-849A-AF03BC93738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/>
            <a:t>Ethical questions on </a:t>
          </a:r>
          <a:r>
            <a:rPr lang="en-GB" sz="1600" b="0" i="0"/>
            <a:t>responsibility to the customer.</a:t>
          </a:r>
          <a:endParaRPr lang="en-GB" sz="1600"/>
        </a:p>
      </dgm:t>
    </dgm:pt>
    <dgm:pt modelId="{FF160327-8274-4078-A4BD-26D57C2F333B}" type="parTrans" cxnId="{82C152AF-17A0-44C3-B018-72872678C2F8}">
      <dgm:prSet/>
      <dgm:spPr/>
      <dgm:t>
        <a:bodyPr/>
        <a:lstStyle/>
        <a:p>
          <a:endParaRPr lang="en-US" sz="1600"/>
        </a:p>
      </dgm:t>
    </dgm:pt>
    <dgm:pt modelId="{983F07AD-18FA-434F-8122-33D8F22FC789}" type="sibTrans" cxnId="{82C152AF-17A0-44C3-B018-72872678C2F8}">
      <dgm:prSet/>
      <dgm:spPr/>
      <dgm:t>
        <a:bodyPr/>
        <a:lstStyle/>
        <a:p>
          <a:endParaRPr lang="en-US" sz="1600"/>
        </a:p>
      </dgm:t>
    </dgm:pt>
    <dgm:pt modelId="{316CA63A-6FE3-4DCF-A525-C2AD8ED218CA}">
      <dgm:prSet phldr="0"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0">
              <a:latin typeface="Calibri Light" panose="020F0302020204030204"/>
            </a:rPr>
            <a:t>Financial costs</a:t>
          </a:r>
        </a:p>
      </dgm:t>
    </dgm:pt>
    <dgm:pt modelId="{5862AD1E-7191-4F6E-8C9B-46AF3A1E40D9}" type="parTrans" cxnId="{20E3D464-D51E-49FF-907B-8914E14CA59F}">
      <dgm:prSet/>
      <dgm:spPr/>
      <dgm:t>
        <a:bodyPr/>
        <a:lstStyle/>
        <a:p>
          <a:endParaRPr lang="en-GB"/>
        </a:p>
      </dgm:t>
    </dgm:pt>
    <dgm:pt modelId="{70606F32-2BC0-41E2-9BD2-22583570E4E5}" type="sibTrans" cxnId="{20E3D464-D51E-49FF-907B-8914E14CA59F}">
      <dgm:prSet/>
      <dgm:spPr/>
      <dgm:t>
        <a:bodyPr/>
        <a:lstStyle/>
        <a:p>
          <a:endParaRPr lang="en-GB" b="1">
            <a:latin typeface="+mn-lt"/>
          </a:endParaRPr>
        </a:p>
      </dgm:t>
    </dgm:pt>
    <dgm:pt modelId="{A7B91BC1-8717-4FD9-A0FC-893C531C4BFD}" type="pres">
      <dgm:prSet presAssocID="{BED17AB0-F488-48D1-96B6-735E2F248C02}" presName="root" presStyleCnt="0">
        <dgm:presLayoutVars>
          <dgm:dir/>
          <dgm:resizeHandles val="exact"/>
        </dgm:presLayoutVars>
      </dgm:prSet>
      <dgm:spPr/>
    </dgm:pt>
    <dgm:pt modelId="{261EAB5F-70E7-4C2E-875C-562B17E85058}" type="pres">
      <dgm:prSet presAssocID="{8DC5E9A9-1C19-4A56-BE4C-F7D9832E208E}" presName="compNode" presStyleCnt="0"/>
      <dgm:spPr/>
    </dgm:pt>
    <dgm:pt modelId="{793BEE23-5FB5-4B94-BCE4-1F431B8D6D06}" type="pres">
      <dgm:prSet presAssocID="{8DC5E9A9-1C19-4A56-BE4C-F7D9832E208E}" presName="bgRect" presStyleLbl="bgShp" presStyleIdx="0" presStyleCnt="4"/>
      <dgm:spPr/>
    </dgm:pt>
    <dgm:pt modelId="{15963D10-973C-49F4-A817-C1912F8DFB59}" type="pres">
      <dgm:prSet presAssocID="{8DC5E9A9-1C19-4A56-BE4C-F7D9832E20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ield Cross with solid fill"/>
        </a:ext>
      </dgm:extLst>
    </dgm:pt>
    <dgm:pt modelId="{63E2AE9A-5628-4335-B3D8-CFDD2047D295}" type="pres">
      <dgm:prSet presAssocID="{8DC5E9A9-1C19-4A56-BE4C-F7D9832E208E}" presName="spaceRect" presStyleCnt="0"/>
      <dgm:spPr/>
    </dgm:pt>
    <dgm:pt modelId="{0FEBD15D-68B2-47FC-BB96-B7F256DDA967}" type="pres">
      <dgm:prSet presAssocID="{8DC5E9A9-1C19-4A56-BE4C-F7D9832E208E}" presName="parTx" presStyleLbl="revTx" presStyleIdx="0" presStyleCnt="4">
        <dgm:presLayoutVars>
          <dgm:chMax val="0"/>
          <dgm:chPref val="0"/>
        </dgm:presLayoutVars>
      </dgm:prSet>
      <dgm:spPr/>
    </dgm:pt>
    <dgm:pt modelId="{819D7C0E-8932-4E6C-8335-F4F4F6F8A45A}" type="pres">
      <dgm:prSet presAssocID="{9822D853-4520-4410-A094-F5D4BFD51479}" presName="sibTrans" presStyleCnt="0"/>
      <dgm:spPr/>
    </dgm:pt>
    <dgm:pt modelId="{89CE87D0-3E1A-4332-AFC5-304F2D2F5E4E}" type="pres">
      <dgm:prSet presAssocID="{03070A52-049D-4378-A2B8-7A0F99C1C8F5}" presName="compNode" presStyleCnt="0"/>
      <dgm:spPr/>
    </dgm:pt>
    <dgm:pt modelId="{CB6E521D-AC05-4498-9AE0-C6D59C6B4323}" type="pres">
      <dgm:prSet presAssocID="{03070A52-049D-4378-A2B8-7A0F99C1C8F5}" presName="bgRect" presStyleLbl="bgShp" presStyleIdx="1" presStyleCnt="4"/>
      <dgm:spPr/>
    </dgm:pt>
    <dgm:pt modelId="{3A990F7D-4AC5-4908-8F86-0C8EAF696E44}" type="pres">
      <dgm:prSet presAssocID="{03070A52-049D-4378-A2B8-7A0F99C1C8F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722D065E-8977-49CF-9089-273159AF4537}" type="pres">
      <dgm:prSet presAssocID="{03070A52-049D-4378-A2B8-7A0F99C1C8F5}" presName="spaceRect" presStyleCnt="0"/>
      <dgm:spPr/>
    </dgm:pt>
    <dgm:pt modelId="{5387CDBA-4DE3-4856-A46A-1B6BBFDE1EC9}" type="pres">
      <dgm:prSet presAssocID="{03070A52-049D-4378-A2B8-7A0F99C1C8F5}" presName="parTx" presStyleLbl="revTx" presStyleIdx="1" presStyleCnt="4">
        <dgm:presLayoutVars>
          <dgm:chMax val="0"/>
          <dgm:chPref val="0"/>
        </dgm:presLayoutVars>
      </dgm:prSet>
      <dgm:spPr/>
    </dgm:pt>
    <dgm:pt modelId="{A6E44293-93C9-4F3F-A5CC-104F5A532E91}" type="pres">
      <dgm:prSet presAssocID="{EA024CD3-7324-4273-8193-DC213E3B3C24}" presName="sibTrans" presStyleCnt="0"/>
      <dgm:spPr/>
    </dgm:pt>
    <dgm:pt modelId="{248C52AF-1934-4578-9567-B3C4DD382BF3}" type="pres">
      <dgm:prSet presAssocID="{33F1A1C8-29AA-44AC-849A-AF03BC937385}" presName="compNode" presStyleCnt="0"/>
      <dgm:spPr/>
    </dgm:pt>
    <dgm:pt modelId="{9DE4C1EA-C1BB-419E-9447-7BCB0097D476}" type="pres">
      <dgm:prSet presAssocID="{33F1A1C8-29AA-44AC-849A-AF03BC937385}" presName="bgRect" presStyleLbl="bgShp" presStyleIdx="2" presStyleCnt="4"/>
      <dgm:spPr/>
    </dgm:pt>
    <dgm:pt modelId="{127E25F8-8CEF-46BE-866E-EC999AF1C697}" type="pres">
      <dgm:prSet presAssocID="{33F1A1C8-29AA-44AC-849A-AF03BC93738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8086333-D229-4C7C-BEE7-B436F791AE40}" type="pres">
      <dgm:prSet presAssocID="{33F1A1C8-29AA-44AC-849A-AF03BC937385}" presName="spaceRect" presStyleCnt="0"/>
      <dgm:spPr/>
    </dgm:pt>
    <dgm:pt modelId="{34746DDA-7A37-4C61-88FB-E07691CA1E00}" type="pres">
      <dgm:prSet presAssocID="{33F1A1C8-29AA-44AC-849A-AF03BC937385}" presName="parTx" presStyleLbl="revTx" presStyleIdx="2" presStyleCnt="4">
        <dgm:presLayoutVars>
          <dgm:chMax val="0"/>
          <dgm:chPref val="0"/>
        </dgm:presLayoutVars>
      </dgm:prSet>
      <dgm:spPr/>
    </dgm:pt>
    <dgm:pt modelId="{BAED353C-050F-4C46-A6B7-7E3164FB1CC3}" type="pres">
      <dgm:prSet presAssocID="{983F07AD-18FA-434F-8122-33D8F22FC789}" presName="sibTrans" presStyleCnt="0"/>
      <dgm:spPr/>
    </dgm:pt>
    <dgm:pt modelId="{4CA72738-B7F1-470C-98CD-A116990DC522}" type="pres">
      <dgm:prSet presAssocID="{316CA63A-6FE3-4DCF-A525-C2AD8ED218CA}" presName="compNode" presStyleCnt="0"/>
      <dgm:spPr/>
    </dgm:pt>
    <dgm:pt modelId="{E341B185-CCF4-4E99-B08A-403901923F4E}" type="pres">
      <dgm:prSet presAssocID="{316CA63A-6FE3-4DCF-A525-C2AD8ED218CA}" presName="bgRect" presStyleLbl="bgShp" presStyleIdx="3" presStyleCnt="4" custLinFactNeighborX="0" custLinFactNeighborY="197"/>
      <dgm:spPr/>
    </dgm:pt>
    <dgm:pt modelId="{31B56312-AE9B-4318-BD82-E4A537A563CA}" type="pres">
      <dgm:prSet presAssocID="{316CA63A-6FE3-4DCF-A525-C2AD8ED218C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 with solid fill"/>
        </a:ext>
      </dgm:extLst>
    </dgm:pt>
    <dgm:pt modelId="{42A603B7-BA21-4762-87BD-F27470600CB5}" type="pres">
      <dgm:prSet presAssocID="{316CA63A-6FE3-4DCF-A525-C2AD8ED218CA}" presName="spaceRect" presStyleCnt="0"/>
      <dgm:spPr/>
    </dgm:pt>
    <dgm:pt modelId="{DF8F95E6-3015-4303-82E5-C2249BCA9288}" type="pres">
      <dgm:prSet presAssocID="{316CA63A-6FE3-4DCF-A525-C2AD8ED218C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2FAC21A-225C-41BC-A7D2-04CDDFBCA338}" srcId="{BED17AB0-F488-48D1-96B6-735E2F248C02}" destId="{03070A52-049D-4378-A2B8-7A0F99C1C8F5}" srcOrd="1" destOrd="0" parTransId="{8DBF151A-8C6F-4CF1-AEAC-D4DD4F183507}" sibTransId="{EA024CD3-7324-4273-8193-DC213E3B3C24}"/>
    <dgm:cxn modelId="{DAB3C23B-F12C-4B0F-BC19-B1256EBDCDD5}" srcId="{BED17AB0-F488-48D1-96B6-735E2F248C02}" destId="{8DC5E9A9-1C19-4A56-BE4C-F7D9832E208E}" srcOrd="0" destOrd="0" parTransId="{FB43A422-6BBC-4217-BAA2-0E43ED5ABA6D}" sibTransId="{9822D853-4520-4410-A094-F5D4BFD51479}"/>
    <dgm:cxn modelId="{F579135D-F495-4143-B50F-9C2D50A0BF9D}" type="presOf" srcId="{316CA63A-6FE3-4DCF-A525-C2AD8ED218CA}" destId="{DF8F95E6-3015-4303-82E5-C2249BCA9288}" srcOrd="0" destOrd="0" presId="urn:microsoft.com/office/officeart/2018/2/layout/IconVerticalSolidList"/>
    <dgm:cxn modelId="{20E3D464-D51E-49FF-907B-8914E14CA59F}" srcId="{BED17AB0-F488-48D1-96B6-735E2F248C02}" destId="{316CA63A-6FE3-4DCF-A525-C2AD8ED218CA}" srcOrd="3" destOrd="0" parTransId="{5862AD1E-7191-4F6E-8C9B-46AF3A1E40D9}" sibTransId="{70606F32-2BC0-41E2-9BD2-22583570E4E5}"/>
    <dgm:cxn modelId="{0C8DCBAC-6145-41B4-8CA1-F3291A04667B}" type="presOf" srcId="{8DC5E9A9-1C19-4A56-BE4C-F7D9832E208E}" destId="{0FEBD15D-68B2-47FC-BB96-B7F256DDA967}" srcOrd="0" destOrd="0" presId="urn:microsoft.com/office/officeart/2018/2/layout/IconVerticalSolidList"/>
    <dgm:cxn modelId="{82C152AF-17A0-44C3-B018-72872678C2F8}" srcId="{BED17AB0-F488-48D1-96B6-735E2F248C02}" destId="{33F1A1C8-29AA-44AC-849A-AF03BC937385}" srcOrd="2" destOrd="0" parTransId="{FF160327-8274-4078-A4BD-26D57C2F333B}" sibTransId="{983F07AD-18FA-434F-8122-33D8F22FC789}"/>
    <dgm:cxn modelId="{595B26BC-60F2-4D6F-8433-F05DDA354512}" type="presOf" srcId="{BED17AB0-F488-48D1-96B6-735E2F248C02}" destId="{A7B91BC1-8717-4FD9-A0FC-893C531C4BFD}" srcOrd="0" destOrd="0" presId="urn:microsoft.com/office/officeart/2018/2/layout/IconVerticalSolidList"/>
    <dgm:cxn modelId="{68C919DE-1ED8-43EF-84DA-55A98D93D694}" type="presOf" srcId="{33F1A1C8-29AA-44AC-849A-AF03BC937385}" destId="{34746DDA-7A37-4C61-88FB-E07691CA1E00}" srcOrd="0" destOrd="0" presId="urn:microsoft.com/office/officeart/2018/2/layout/IconVerticalSolidList"/>
    <dgm:cxn modelId="{E5318AF8-1F15-441F-99E9-40D542AA15F7}" type="presOf" srcId="{03070A52-049D-4378-A2B8-7A0F99C1C8F5}" destId="{5387CDBA-4DE3-4856-A46A-1B6BBFDE1EC9}" srcOrd="0" destOrd="0" presId="urn:microsoft.com/office/officeart/2018/2/layout/IconVerticalSolidList"/>
    <dgm:cxn modelId="{3D908B3C-D266-42A7-BBD6-F3A535BFBAA3}" type="presParOf" srcId="{A7B91BC1-8717-4FD9-A0FC-893C531C4BFD}" destId="{261EAB5F-70E7-4C2E-875C-562B17E85058}" srcOrd="0" destOrd="0" presId="urn:microsoft.com/office/officeart/2018/2/layout/IconVerticalSolidList"/>
    <dgm:cxn modelId="{9BB64ECC-FC73-4858-BC99-BACE7A5BC8D6}" type="presParOf" srcId="{261EAB5F-70E7-4C2E-875C-562B17E85058}" destId="{793BEE23-5FB5-4B94-BCE4-1F431B8D6D06}" srcOrd="0" destOrd="0" presId="urn:microsoft.com/office/officeart/2018/2/layout/IconVerticalSolidList"/>
    <dgm:cxn modelId="{6DFB4527-4B5B-4AC0-8B6E-82D393FEF719}" type="presParOf" srcId="{261EAB5F-70E7-4C2E-875C-562B17E85058}" destId="{15963D10-973C-49F4-A817-C1912F8DFB59}" srcOrd="1" destOrd="0" presId="urn:microsoft.com/office/officeart/2018/2/layout/IconVerticalSolidList"/>
    <dgm:cxn modelId="{0873D4D0-DF4B-45FC-9E47-819B9841B19A}" type="presParOf" srcId="{261EAB5F-70E7-4C2E-875C-562B17E85058}" destId="{63E2AE9A-5628-4335-B3D8-CFDD2047D295}" srcOrd="2" destOrd="0" presId="urn:microsoft.com/office/officeart/2018/2/layout/IconVerticalSolidList"/>
    <dgm:cxn modelId="{F3FBB040-F104-45B8-966B-59ACD30D008F}" type="presParOf" srcId="{261EAB5F-70E7-4C2E-875C-562B17E85058}" destId="{0FEBD15D-68B2-47FC-BB96-B7F256DDA967}" srcOrd="3" destOrd="0" presId="urn:microsoft.com/office/officeart/2018/2/layout/IconVerticalSolidList"/>
    <dgm:cxn modelId="{4201EC8F-5AB2-4AE4-8B57-A43BCF6E6DCB}" type="presParOf" srcId="{A7B91BC1-8717-4FD9-A0FC-893C531C4BFD}" destId="{819D7C0E-8932-4E6C-8335-F4F4F6F8A45A}" srcOrd="1" destOrd="0" presId="urn:microsoft.com/office/officeart/2018/2/layout/IconVerticalSolidList"/>
    <dgm:cxn modelId="{D98906EE-A1AE-4873-A311-D056AFEDA85C}" type="presParOf" srcId="{A7B91BC1-8717-4FD9-A0FC-893C531C4BFD}" destId="{89CE87D0-3E1A-4332-AFC5-304F2D2F5E4E}" srcOrd="2" destOrd="0" presId="urn:microsoft.com/office/officeart/2018/2/layout/IconVerticalSolidList"/>
    <dgm:cxn modelId="{6993931B-BF8C-4F96-81B4-3AF07C62AF8D}" type="presParOf" srcId="{89CE87D0-3E1A-4332-AFC5-304F2D2F5E4E}" destId="{CB6E521D-AC05-4498-9AE0-C6D59C6B4323}" srcOrd="0" destOrd="0" presId="urn:microsoft.com/office/officeart/2018/2/layout/IconVerticalSolidList"/>
    <dgm:cxn modelId="{E0A18CAA-2F4C-4B80-8528-36DCFF98F3CD}" type="presParOf" srcId="{89CE87D0-3E1A-4332-AFC5-304F2D2F5E4E}" destId="{3A990F7D-4AC5-4908-8F86-0C8EAF696E44}" srcOrd="1" destOrd="0" presId="urn:microsoft.com/office/officeart/2018/2/layout/IconVerticalSolidList"/>
    <dgm:cxn modelId="{A4C3B5B6-4E27-47C5-A66C-0C9B73F8DAAE}" type="presParOf" srcId="{89CE87D0-3E1A-4332-AFC5-304F2D2F5E4E}" destId="{722D065E-8977-49CF-9089-273159AF4537}" srcOrd="2" destOrd="0" presId="urn:microsoft.com/office/officeart/2018/2/layout/IconVerticalSolidList"/>
    <dgm:cxn modelId="{6B254311-945B-4B10-AB22-D23D6AFB2874}" type="presParOf" srcId="{89CE87D0-3E1A-4332-AFC5-304F2D2F5E4E}" destId="{5387CDBA-4DE3-4856-A46A-1B6BBFDE1EC9}" srcOrd="3" destOrd="0" presId="urn:microsoft.com/office/officeart/2018/2/layout/IconVerticalSolidList"/>
    <dgm:cxn modelId="{B2C1689C-0D28-4A6F-A728-F453D036ACDB}" type="presParOf" srcId="{A7B91BC1-8717-4FD9-A0FC-893C531C4BFD}" destId="{A6E44293-93C9-4F3F-A5CC-104F5A532E91}" srcOrd="3" destOrd="0" presId="urn:microsoft.com/office/officeart/2018/2/layout/IconVerticalSolidList"/>
    <dgm:cxn modelId="{FE49878D-AA47-4E75-B337-41882046FA6B}" type="presParOf" srcId="{A7B91BC1-8717-4FD9-A0FC-893C531C4BFD}" destId="{248C52AF-1934-4578-9567-B3C4DD382BF3}" srcOrd="4" destOrd="0" presId="urn:microsoft.com/office/officeart/2018/2/layout/IconVerticalSolidList"/>
    <dgm:cxn modelId="{4C8C3246-FB18-446C-B7C5-059A5CA77025}" type="presParOf" srcId="{248C52AF-1934-4578-9567-B3C4DD382BF3}" destId="{9DE4C1EA-C1BB-419E-9447-7BCB0097D476}" srcOrd="0" destOrd="0" presId="urn:microsoft.com/office/officeart/2018/2/layout/IconVerticalSolidList"/>
    <dgm:cxn modelId="{7B612FF7-F50D-4DCA-AAEB-0E3270976EAB}" type="presParOf" srcId="{248C52AF-1934-4578-9567-B3C4DD382BF3}" destId="{127E25F8-8CEF-46BE-866E-EC999AF1C697}" srcOrd="1" destOrd="0" presId="urn:microsoft.com/office/officeart/2018/2/layout/IconVerticalSolidList"/>
    <dgm:cxn modelId="{21254BC4-A064-49DB-A09A-CDE51A9E61BA}" type="presParOf" srcId="{248C52AF-1934-4578-9567-B3C4DD382BF3}" destId="{88086333-D229-4C7C-BEE7-B436F791AE40}" srcOrd="2" destOrd="0" presId="urn:microsoft.com/office/officeart/2018/2/layout/IconVerticalSolidList"/>
    <dgm:cxn modelId="{2E2BD156-847A-4CCF-BD4C-E1BCD8F978C3}" type="presParOf" srcId="{248C52AF-1934-4578-9567-B3C4DD382BF3}" destId="{34746DDA-7A37-4C61-88FB-E07691CA1E00}" srcOrd="3" destOrd="0" presId="urn:microsoft.com/office/officeart/2018/2/layout/IconVerticalSolidList"/>
    <dgm:cxn modelId="{5CFF5657-92E1-482E-9189-EC38714CF814}" type="presParOf" srcId="{A7B91BC1-8717-4FD9-A0FC-893C531C4BFD}" destId="{BAED353C-050F-4C46-A6B7-7E3164FB1CC3}" srcOrd="5" destOrd="0" presId="urn:microsoft.com/office/officeart/2018/2/layout/IconVerticalSolidList"/>
    <dgm:cxn modelId="{732F6785-401E-4D03-A8D0-D6411481A9E4}" type="presParOf" srcId="{A7B91BC1-8717-4FD9-A0FC-893C531C4BFD}" destId="{4CA72738-B7F1-470C-98CD-A116990DC522}" srcOrd="6" destOrd="0" presId="urn:microsoft.com/office/officeart/2018/2/layout/IconVerticalSolidList"/>
    <dgm:cxn modelId="{7397B661-4EA0-4D6C-B38B-28F3C4D3A782}" type="presParOf" srcId="{4CA72738-B7F1-470C-98CD-A116990DC522}" destId="{E341B185-CCF4-4E99-B08A-403901923F4E}" srcOrd="0" destOrd="0" presId="urn:microsoft.com/office/officeart/2018/2/layout/IconVerticalSolidList"/>
    <dgm:cxn modelId="{1052AA98-9BE1-4F10-BC61-45D4E3A726CA}" type="presParOf" srcId="{4CA72738-B7F1-470C-98CD-A116990DC522}" destId="{31B56312-AE9B-4318-BD82-E4A537A563CA}" srcOrd="1" destOrd="0" presId="urn:microsoft.com/office/officeart/2018/2/layout/IconVerticalSolidList"/>
    <dgm:cxn modelId="{0BFE7CA2-EC3A-485F-BE95-FAA843E22718}" type="presParOf" srcId="{4CA72738-B7F1-470C-98CD-A116990DC522}" destId="{42A603B7-BA21-4762-87BD-F27470600CB5}" srcOrd="2" destOrd="0" presId="urn:microsoft.com/office/officeart/2018/2/layout/IconVerticalSolidList"/>
    <dgm:cxn modelId="{B711ACFB-9C35-4547-8D09-E6138B26446E}" type="presParOf" srcId="{4CA72738-B7F1-470C-98CD-A116990DC522}" destId="{DF8F95E6-3015-4303-82E5-C2249BCA92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685BAC-217D-47A5-A56E-6DF96C59511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EA814D1-1410-47DC-8992-7EF12987C61E}">
      <dgm:prSet custT="1"/>
      <dgm:spPr/>
      <dgm:t>
        <a:bodyPr/>
        <a:lstStyle/>
        <a:p>
          <a:r>
            <a:rPr lang="en-GB" sz="2400" b="0" i="0"/>
            <a:t>Social media analytics data - 93.41% on Twitter</a:t>
          </a:r>
          <a:r>
            <a:rPr lang="en-GB" sz="2400" b="0" i="1"/>
            <a:t>.</a:t>
          </a:r>
          <a:r>
            <a:rPr lang="en-GB" sz="2400"/>
            <a:t> </a:t>
          </a:r>
          <a:endParaRPr lang="en-US" sz="2400"/>
        </a:p>
      </dgm:t>
    </dgm:pt>
    <dgm:pt modelId="{41C31FC4-B18D-4047-82F6-8D31474B83B6}" type="parTrans" cxnId="{5EC4A1C6-08BA-4184-A32A-BFA950BF4B35}">
      <dgm:prSet/>
      <dgm:spPr/>
      <dgm:t>
        <a:bodyPr/>
        <a:lstStyle/>
        <a:p>
          <a:endParaRPr lang="en-US"/>
        </a:p>
      </dgm:t>
    </dgm:pt>
    <dgm:pt modelId="{3ECFC199-179D-4F69-9965-7D05C7565EA3}" type="sibTrans" cxnId="{5EC4A1C6-08BA-4184-A32A-BFA950BF4B35}">
      <dgm:prSet/>
      <dgm:spPr/>
      <dgm:t>
        <a:bodyPr/>
        <a:lstStyle/>
        <a:p>
          <a:endParaRPr lang="en-US"/>
        </a:p>
      </dgm:t>
    </dgm:pt>
    <dgm:pt modelId="{E2CF993C-C129-4A11-BF34-35C022B1BEA1}">
      <dgm:prSet custT="1"/>
      <dgm:spPr/>
      <dgm:t>
        <a:bodyPr/>
        <a:lstStyle/>
        <a:p>
          <a:r>
            <a:rPr lang="en-GB" sz="2400"/>
            <a:t>Follow up press release - January 2019 </a:t>
          </a:r>
          <a:endParaRPr lang="en-US" sz="2400"/>
        </a:p>
      </dgm:t>
    </dgm:pt>
    <dgm:pt modelId="{E0659A73-0B33-4B35-9413-7A891A2E6D33}" type="parTrans" cxnId="{EFCB02CA-F02D-4526-A480-1016552CD3C0}">
      <dgm:prSet/>
      <dgm:spPr/>
      <dgm:t>
        <a:bodyPr/>
        <a:lstStyle/>
        <a:p>
          <a:endParaRPr lang="en-GB"/>
        </a:p>
      </dgm:t>
    </dgm:pt>
    <dgm:pt modelId="{FD9EADD3-F5B6-4C23-B761-F032A68DED1D}" type="sibTrans" cxnId="{EFCB02CA-F02D-4526-A480-1016552CD3C0}">
      <dgm:prSet/>
      <dgm:spPr/>
      <dgm:t>
        <a:bodyPr/>
        <a:lstStyle/>
        <a:p>
          <a:endParaRPr lang="en-GB"/>
        </a:p>
      </dgm:t>
    </dgm:pt>
    <dgm:pt modelId="{8ABC47D8-8D9B-405C-83B9-7B6DFA6FE727}" type="pres">
      <dgm:prSet presAssocID="{D0685BAC-217D-47A5-A56E-6DF96C595114}" presName="linear" presStyleCnt="0">
        <dgm:presLayoutVars>
          <dgm:animLvl val="lvl"/>
          <dgm:resizeHandles val="exact"/>
        </dgm:presLayoutVars>
      </dgm:prSet>
      <dgm:spPr/>
    </dgm:pt>
    <dgm:pt modelId="{26A923BF-6C7A-4AC1-AE32-356F5B4F8908}" type="pres">
      <dgm:prSet presAssocID="{3EA814D1-1410-47DC-8992-7EF12987C61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89F86CF-AE32-4552-9788-A503299BB943}" type="pres">
      <dgm:prSet presAssocID="{3ECFC199-179D-4F69-9965-7D05C7565EA3}" presName="spacer" presStyleCnt="0"/>
      <dgm:spPr/>
    </dgm:pt>
    <dgm:pt modelId="{CAC7A0B5-6B8D-483B-87E6-A356CC5BB7AD}" type="pres">
      <dgm:prSet presAssocID="{E2CF993C-C129-4A11-BF34-35C022B1BEA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AE2FC057-8681-4F48-B740-A9A211DA62D1}" type="presOf" srcId="{3EA814D1-1410-47DC-8992-7EF12987C61E}" destId="{26A923BF-6C7A-4AC1-AE32-356F5B4F8908}" srcOrd="0" destOrd="0" presId="urn:microsoft.com/office/officeart/2005/8/layout/vList2"/>
    <dgm:cxn modelId="{5EC4A1C6-08BA-4184-A32A-BFA950BF4B35}" srcId="{D0685BAC-217D-47A5-A56E-6DF96C595114}" destId="{3EA814D1-1410-47DC-8992-7EF12987C61E}" srcOrd="0" destOrd="0" parTransId="{41C31FC4-B18D-4047-82F6-8D31474B83B6}" sibTransId="{3ECFC199-179D-4F69-9965-7D05C7565EA3}"/>
    <dgm:cxn modelId="{EFCB02CA-F02D-4526-A480-1016552CD3C0}" srcId="{D0685BAC-217D-47A5-A56E-6DF96C595114}" destId="{E2CF993C-C129-4A11-BF34-35C022B1BEA1}" srcOrd="1" destOrd="0" parTransId="{E0659A73-0B33-4B35-9413-7A891A2E6D33}" sibTransId="{FD9EADD3-F5B6-4C23-B761-F032A68DED1D}"/>
    <dgm:cxn modelId="{E7A220D4-952D-4BAC-8420-74B8066BC70D}" type="presOf" srcId="{E2CF993C-C129-4A11-BF34-35C022B1BEA1}" destId="{CAC7A0B5-6B8D-483B-87E6-A356CC5BB7AD}" srcOrd="0" destOrd="0" presId="urn:microsoft.com/office/officeart/2005/8/layout/vList2"/>
    <dgm:cxn modelId="{1FB0A8E6-AFE6-400D-8A63-9F0D732C92B4}" type="presOf" srcId="{D0685BAC-217D-47A5-A56E-6DF96C595114}" destId="{8ABC47D8-8D9B-405C-83B9-7B6DFA6FE727}" srcOrd="0" destOrd="0" presId="urn:microsoft.com/office/officeart/2005/8/layout/vList2"/>
    <dgm:cxn modelId="{56B48476-24E6-464C-94B4-18352F59D7D6}" type="presParOf" srcId="{8ABC47D8-8D9B-405C-83B9-7B6DFA6FE727}" destId="{26A923BF-6C7A-4AC1-AE32-356F5B4F8908}" srcOrd="0" destOrd="0" presId="urn:microsoft.com/office/officeart/2005/8/layout/vList2"/>
    <dgm:cxn modelId="{10149253-E995-4961-9C2D-123879CD03CB}" type="presParOf" srcId="{8ABC47D8-8D9B-405C-83B9-7B6DFA6FE727}" destId="{389F86CF-AE32-4552-9788-A503299BB943}" srcOrd="1" destOrd="0" presId="urn:microsoft.com/office/officeart/2005/8/layout/vList2"/>
    <dgm:cxn modelId="{CAB8B2F9-D5FE-48E4-87CA-4B0F2F830943}" type="presParOf" srcId="{8ABC47D8-8D9B-405C-83B9-7B6DFA6FE727}" destId="{CAC7A0B5-6B8D-483B-87E6-A356CC5BB7A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447EB4-DEC1-47A2-B87E-7B6EC3F8EE7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B71AB0C-CDDD-4A44-8871-4886819D0E95}">
      <dgm:prSet/>
      <dgm:spPr/>
      <dgm:t>
        <a:bodyPr/>
        <a:lstStyle/>
        <a:p>
          <a:pPr rtl="0"/>
          <a:r>
            <a:rPr lang="en-GB" b="1">
              <a:latin typeface="Calibri Light" panose="020F0302020204030204"/>
            </a:rPr>
            <a:t>Competence</a:t>
          </a:r>
          <a:endParaRPr lang="en-US" b="1"/>
        </a:p>
      </dgm:t>
    </dgm:pt>
    <dgm:pt modelId="{05D898CA-2998-4199-A43C-5D0457D6A470}" type="parTrans" cxnId="{8F5A1400-512E-444E-A9A8-494D880718FF}">
      <dgm:prSet/>
      <dgm:spPr/>
      <dgm:t>
        <a:bodyPr/>
        <a:lstStyle/>
        <a:p>
          <a:endParaRPr lang="en-US"/>
        </a:p>
      </dgm:t>
    </dgm:pt>
    <dgm:pt modelId="{4B9D9746-73F0-40BF-84E5-D968DF96CE7D}" type="sibTrans" cxnId="{8F5A1400-512E-444E-A9A8-494D880718FF}">
      <dgm:prSet/>
      <dgm:spPr/>
      <dgm:t>
        <a:bodyPr/>
        <a:lstStyle/>
        <a:p>
          <a:endParaRPr lang="en-US"/>
        </a:p>
      </dgm:t>
    </dgm:pt>
    <dgm:pt modelId="{B4AE11F6-FF36-4E88-914D-EED2D53821C3}">
      <dgm:prSet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Accomplish customer loyalty / Brand Image</a:t>
          </a:r>
          <a:endParaRPr lang="en-US"/>
        </a:p>
      </dgm:t>
    </dgm:pt>
    <dgm:pt modelId="{D9A901BE-FB29-4981-98DF-1003FD31D551}" type="parTrans" cxnId="{2D63BDE2-1001-482F-AFC1-1AB1C2CFC114}">
      <dgm:prSet/>
      <dgm:spPr/>
      <dgm:t>
        <a:bodyPr/>
        <a:lstStyle/>
        <a:p>
          <a:endParaRPr lang="en-US"/>
        </a:p>
      </dgm:t>
    </dgm:pt>
    <dgm:pt modelId="{AE583A5D-8E97-4154-B6E3-643C2B67BED7}" type="sibTrans" cxnId="{2D63BDE2-1001-482F-AFC1-1AB1C2CFC114}">
      <dgm:prSet/>
      <dgm:spPr>
        <a:noFill/>
        <a:ln>
          <a:noFill/>
        </a:ln>
      </dgm:spPr>
      <dgm:t>
        <a:bodyPr/>
        <a:lstStyle/>
        <a:p>
          <a:endParaRPr lang="en-US"/>
        </a:p>
      </dgm:t>
    </dgm:pt>
    <dgm:pt modelId="{2F0CD187-47E5-40E2-B32F-1AC570F0D9D4}">
      <dgm:prSet/>
      <dgm:spPr/>
      <dgm:t>
        <a:bodyPr/>
        <a:lstStyle/>
        <a:p>
          <a:pPr rtl="0"/>
          <a:r>
            <a:rPr lang="en-GB" b="1"/>
            <a:t>Sincerity</a:t>
          </a:r>
        </a:p>
      </dgm:t>
    </dgm:pt>
    <dgm:pt modelId="{8C1CF849-550A-4FFF-9235-4D933501848F}" type="parTrans" cxnId="{D3BB2A51-428C-4A60-A384-BD56AA5F494B}">
      <dgm:prSet/>
      <dgm:spPr/>
      <dgm:t>
        <a:bodyPr/>
        <a:lstStyle/>
        <a:p>
          <a:endParaRPr lang="en-US"/>
        </a:p>
      </dgm:t>
    </dgm:pt>
    <dgm:pt modelId="{5540C3F1-508B-4B58-873D-CC7AEAD81204}" type="sibTrans" cxnId="{D3BB2A51-428C-4A60-A384-BD56AA5F494B}">
      <dgm:prSet/>
      <dgm:spPr/>
      <dgm:t>
        <a:bodyPr/>
        <a:lstStyle/>
        <a:p>
          <a:endParaRPr lang="en-US"/>
        </a:p>
      </dgm:t>
    </dgm:pt>
    <dgm:pt modelId="{E3FA4D1F-29B6-4B98-9C84-D04A0537ABF6}">
      <dgm:prSet/>
      <dgm:spPr/>
      <dgm:t>
        <a:bodyPr/>
        <a:lstStyle/>
        <a:p>
          <a:r>
            <a:rPr lang="en-GB"/>
            <a:t>Announcement delay / Ethic</a:t>
          </a:r>
          <a:endParaRPr lang="en-US"/>
        </a:p>
      </dgm:t>
    </dgm:pt>
    <dgm:pt modelId="{F1BA3BBD-75EC-4CED-8AAC-5378320DEBFE}" type="parTrans" cxnId="{D70C27AA-16CB-41EB-A637-730EDB2ACCC7}">
      <dgm:prSet/>
      <dgm:spPr/>
      <dgm:t>
        <a:bodyPr/>
        <a:lstStyle/>
        <a:p>
          <a:endParaRPr lang="en-US"/>
        </a:p>
      </dgm:t>
    </dgm:pt>
    <dgm:pt modelId="{29BD69C1-829E-4447-839F-243009C4117D}" type="sibTrans" cxnId="{D70C27AA-16CB-41EB-A637-730EDB2ACCC7}">
      <dgm:prSet/>
      <dgm:spPr/>
      <dgm:t>
        <a:bodyPr/>
        <a:lstStyle/>
        <a:p>
          <a:endParaRPr lang="en-US"/>
        </a:p>
      </dgm:t>
    </dgm:pt>
    <dgm:pt modelId="{F2A60C59-E40E-4B47-94E4-78EE8829C8B7}" type="pres">
      <dgm:prSet presAssocID="{1A447EB4-DEC1-47A2-B87E-7B6EC3F8EE78}" presName="outerComposite" presStyleCnt="0">
        <dgm:presLayoutVars>
          <dgm:chMax val="5"/>
          <dgm:dir/>
          <dgm:resizeHandles val="exact"/>
        </dgm:presLayoutVars>
      </dgm:prSet>
      <dgm:spPr/>
    </dgm:pt>
    <dgm:pt modelId="{2B8257A1-87BC-4DA1-9514-62B47F419898}" type="pres">
      <dgm:prSet presAssocID="{1A447EB4-DEC1-47A2-B87E-7B6EC3F8EE78}" presName="dummyMaxCanvas" presStyleCnt="0">
        <dgm:presLayoutVars/>
      </dgm:prSet>
      <dgm:spPr/>
    </dgm:pt>
    <dgm:pt modelId="{4B63DE43-B4E8-49D5-98C4-F987D48DCEE7}" type="pres">
      <dgm:prSet presAssocID="{1A447EB4-DEC1-47A2-B87E-7B6EC3F8EE78}" presName="FourNodes_1" presStyleLbl="node1" presStyleIdx="0" presStyleCnt="4">
        <dgm:presLayoutVars>
          <dgm:bulletEnabled val="1"/>
        </dgm:presLayoutVars>
      </dgm:prSet>
      <dgm:spPr/>
    </dgm:pt>
    <dgm:pt modelId="{F08E3CBD-1811-4D8D-B776-8C068B163AEC}" type="pres">
      <dgm:prSet presAssocID="{1A447EB4-DEC1-47A2-B87E-7B6EC3F8EE78}" presName="FourNodes_2" presStyleLbl="node1" presStyleIdx="1" presStyleCnt="4">
        <dgm:presLayoutVars>
          <dgm:bulletEnabled val="1"/>
        </dgm:presLayoutVars>
      </dgm:prSet>
      <dgm:spPr/>
    </dgm:pt>
    <dgm:pt modelId="{41FB1519-9394-42EC-942D-0D854B6FDB26}" type="pres">
      <dgm:prSet presAssocID="{1A447EB4-DEC1-47A2-B87E-7B6EC3F8EE78}" presName="FourNodes_3" presStyleLbl="node1" presStyleIdx="2" presStyleCnt="4" custLinFactNeighborX="-16433">
        <dgm:presLayoutVars>
          <dgm:bulletEnabled val="1"/>
        </dgm:presLayoutVars>
      </dgm:prSet>
      <dgm:spPr/>
    </dgm:pt>
    <dgm:pt modelId="{0B2F91B4-8D93-4318-8F60-58A9632BF367}" type="pres">
      <dgm:prSet presAssocID="{1A447EB4-DEC1-47A2-B87E-7B6EC3F8EE78}" presName="FourNodes_4" presStyleLbl="node1" presStyleIdx="3" presStyleCnt="4" custLinFactNeighborX="-15165">
        <dgm:presLayoutVars>
          <dgm:bulletEnabled val="1"/>
        </dgm:presLayoutVars>
      </dgm:prSet>
      <dgm:spPr/>
    </dgm:pt>
    <dgm:pt modelId="{C524F0F2-2677-4D28-8BF0-BBEBFC707630}" type="pres">
      <dgm:prSet presAssocID="{1A447EB4-DEC1-47A2-B87E-7B6EC3F8EE78}" presName="FourConn_1-2" presStyleLbl="fgAccFollowNode1" presStyleIdx="0" presStyleCnt="3">
        <dgm:presLayoutVars>
          <dgm:bulletEnabled val="1"/>
        </dgm:presLayoutVars>
      </dgm:prSet>
      <dgm:spPr/>
    </dgm:pt>
    <dgm:pt modelId="{88C51E84-2FAA-4E36-BFE1-9F30EF1767B0}" type="pres">
      <dgm:prSet presAssocID="{1A447EB4-DEC1-47A2-B87E-7B6EC3F8EE78}" presName="FourConn_2-3" presStyleLbl="fgAccFollowNode1" presStyleIdx="1" presStyleCnt="3" custFlipVert="1" custFlipHor="1" custScaleX="54650" custScaleY="49516">
        <dgm:presLayoutVars>
          <dgm:bulletEnabled val="1"/>
        </dgm:presLayoutVars>
      </dgm:prSet>
      <dgm:spPr/>
    </dgm:pt>
    <dgm:pt modelId="{01E76956-C7BA-4AF4-B25D-1E1DCA021B8F}" type="pres">
      <dgm:prSet presAssocID="{1A447EB4-DEC1-47A2-B87E-7B6EC3F8EE78}" presName="FourConn_3-4" presStyleLbl="fgAccFollowNode1" presStyleIdx="2" presStyleCnt="3" custLinFactX="-76765" custLinFactNeighborX="-100000">
        <dgm:presLayoutVars>
          <dgm:bulletEnabled val="1"/>
        </dgm:presLayoutVars>
      </dgm:prSet>
      <dgm:spPr/>
    </dgm:pt>
    <dgm:pt modelId="{265B18AC-1828-4037-994E-4A54D8602FF4}" type="pres">
      <dgm:prSet presAssocID="{1A447EB4-DEC1-47A2-B87E-7B6EC3F8EE78}" presName="FourNodes_1_text" presStyleLbl="node1" presStyleIdx="3" presStyleCnt="4">
        <dgm:presLayoutVars>
          <dgm:bulletEnabled val="1"/>
        </dgm:presLayoutVars>
      </dgm:prSet>
      <dgm:spPr/>
    </dgm:pt>
    <dgm:pt modelId="{FEEE000E-6D36-4D80-9F34-8449608A21AD}" type="pres">
      <dgm:prSet presAssocID="{1A447EB4-DEC1-47A2-B87E-7B6EC3F8EE78}" presName="FourNodes_2_text" presStyleLbl="node1" presStyleIdx="3" presStyleCnt="4">
        <dgm:presLayoutVars>
          <dgm:bulletEnabled val="1"/>
        </dgm:presLayoutVars>
      </dgm:prSet>
      <dgm:spPr/>
    </dgm:pt>
    <dgm:pt modelId="{58C2BE34-52BB-4FFE-9E23-14C78665B9BA}" type="pres">
      <dgm:prSet presAssocID="{1A447EB4-DEC1-47A2-B87E-7B6EC3F8EE78}" presName="FourNodes_3_text" presStyleLbl="node1" presStyleIdx="3" presStyleCnt="4">
        <dgm:presLayoutVars>
          <dgm:bulletEnabled val="1"/>
        </dgm:presLayoutVars>
      </dgm:prSet>
      <dgm:spPr/>
    </dgm:pt>
    <dgm:pt modelId="{79348767-8207-41B7-A1E3-9FBB41E7F766}" type="pres">
      <dgm:prSet presAssocID="{1A447EB4-DEC1-47A2-B87E-7B6EC3F8EE7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F5A1400-512E-444E-A9A8-494D880718FF}" srcId="{1A447EB4-DEC1-47A2-B87E-7B6EC3F8EE78}" destId="{FB71AB0C-CDDD-4A44-8871-4886819D0E95}" srcOrd="0" destOrd="0" parTransId="{05D898CA-2998-4199-A43C-5D0457D6A470}" sibTransId="{4B9D9746-73F0-40BF-84E5-D968DF96CE7D}"/>
    <dgm:cxn modelId="{EE3ECA1D-7640-44A1-B165-93C534977178}" type="presOf" srcId="{B4AE11F6-FF36-4E88-914D-EED2D53821C3}" destId="{FEEE000E-6D36-4D80-9F34-8449608A21AD}" srcOrd="1" destOrd="0" presId="urn:microsoft.com/office/officeart/2005/8/layout/vProcess5"/>
    <dgm:cxn modelId="{5C78F75C-7249-48FA-B690-49066839C780}" type="presOf" srcId="{FB71AB0C-CDDD-4A44-8871-4886819D0E95}" destId="{4B63DE43-B4E8-49D5-98C4-F987D48DCEE7}" srcOrd="0" destOrd="0" presId="urn:microsoft.com/office/officeart/2005/8/layout/vProcess5"/>
    <dgm:cxn modelId="{9F3E6567-1E32-438A-96B2-D5D83932FFA0}" type="presOf" srcId="{2F0CD187-47E5-40E2-B32F-1AC570F0D9D4}" destId="{58C2BE34-52BB-4FFE-9E23-14C78665B9BA}" srcOrd="1" destOrd="0" presId="urn:microsoft.com/office/officeart/2005/8/layout/vProcess5"/>
    <dgm:cxn modelId="{D3BB2A51-428C-4A60-A384-BD56AA5F494B}" srcId="{1A447EB4-DEC1-47A2-B87E-7B6EC3F8EE78}" destId="{2F0CD187-47E5-40E2-B32F-1AC570F0D9D4}" srcOrd="2" destOrd="0" parTransId="{8C1CF849-550A-4FFF-9235-4D933501848F}" sibTransId="{5540C3F1-508B-4B58-873D-CC7AEAD81204}"/>
    <dgm:cxn modelId="{9A907458-60ED-4EE3-955D-7BE865777B8C}" type="presOf" srcId="{B4AE11F6-FF36-4E88-914D-EED2D53821C3}" destId="{F08E3CBD-1811-4D8D-B776-8C068B163AEC}" srcOrd="0" destOrd="0" presId="urn:microsoft.com/office/officeart/2005/8/layout/vProcess5"/>
    <dgm:cxn modelId="{7FB55185-405C-4CC8-9C16-1CBC184DC550}" type="presOf" srcId="{FB71AB0C-CDDD-4A44-8871-4886819D0E95}" destId="{265B18AC-1828-4037-994E-4A54D8602FF4}" srcOrd="1" destOrd="0" presId="urn:microsoft.com/office/officeart/2005/8/layout/vProcess5"/>
    <dgm:cxn modelId="{7E7ABC8B-20AC-433A-8170-EB112F4CB815}" type="presOf" srcId="{1A447EB4-DEC1-47A2-B87E-7B6EC3F8EE78}" destId="{F2A60C59-E40E-4B47-94E4-78EE8829C8B7}" srcOrd="0" destOrd="0" presId="urn:microsoft.com/office/officeart/2005/8/layout/vProcess5"/>
    <dgm:cxn modelId="{3D3EAB9F-5BE8-4E76-AD7A-C8C2CDFBADE0}" type="presOf" srcId="{4B9D9746-73F0-40BF-84E5-D968DF96CE7D}" destId="{C524F0F2-2677-4D28-8BF0-BBEBFC707630}" srcOrd="0" destOrd="0" presId="urn:microsoft.com/office/officeart/2005/8/layout/vProcess5"/>
    <dgm:cxn modelId="{B3C4D59F-DF25-4ACA-8A03-FCBB3FCE111A}" type="presOf" srcId="{E3FA4D1F-29B6-4B98-9C84-D04A0537ABF6}" destId="{79348767-8207-41B7-A1E3-9FBB41E7F766}" srcOrd="1" destOrd="0" presId="urn:microsoft.com/office/officeart/2005/8/layout/vProcess5"/>
    <dgm:cxn modelId="{D70C27AA-16CB-41EB-A637-730EDB2ACCC7}" srcId="{1A447EB4-DEC1-47A2-B87E-7B6EC3F8EE78}" destId="{E3FA4D1F-29B6-4B98-9C84-D04A0537ABF6}" srcOrd="3" destOrd="0" parTransId="{F1BA3BBD-75EC-4CED-8AAC-5378320DEBFE}" sibTransId="{29BD69C1-829E-4447-839F-243009C4117D}"/>
    <dgm:cxn modelId="{587071B3-C677-4EB9-9D90-A57A26B9E1B2}" type="presOf" srcId="{5540C3F1-508B-4B58-873D-CC7AEAD81204}" destId="{01E76956-C7BA-4AF4-B25D-1E1DCA021B8F}" srcOrd="0" destOrd="0" presId="urn:microsoft.com/office/officeart/2005/8/layout/vProcess5"/>
    <dgm:cxn modelId="{8BAD31C6-6DB1-4616-A910-52566508EC40}" type="presOf" srcId="{E3FA4D1F-29B6-4B98-9C84-D04A0537ABF6}" destId="{0B2F91B4-8D93-4318-8F60-58A9632BF367}" srcOrd="0" destOrd="0" presId="urn:microsoft.com/office/officeart/2005/8/layout/vProcess5"/>
    <dgm:cxn modelId="{466380DC-7D9C-4E34-8D52-96F6F4BE125A}" type="presOf" srcId="{2F0CD187-47E5-40E2-B32F-1AC570F0D9D4}" destId="{41FB1519-9394-42EC-942D-0D854B6FDB26}" srcOrd="0" destOrd="0" presId="urn:microsoft.com/office/officeart/2005/8/layout/vProcess5"/>
    <dgm:cxn modelId="{2D63BDE2-1001-482F-AFC1-1AB1C2CFC114}" srcId="{1A447EB4-DEC1-47A2-B87E-7B6EC3F8EE78}" destId="{B4AE11F6-FF36-4E88-914D-EED2D53821C3}" srcOrd="1" destOrd="0" parTransId="{D9A901BE-FB29-4981-98DF-1003FD31D551}" sibTransId="{AE583A5D-8E97-4154-B6E3-643C2B67BED7}"/>
    <dgm:cxn modelId="{DBC97AEB-0D1D-43B7-B664-315E4952F668}" type="presOf" srcId="{AE583A5D-8E97-4154-B6E3-643C2B67BED7}" destId="{88C51E84-2FAA-4E36-BFE1-9F30EF1767B0}" srcOrd="0" destOrd="0" presId="urn:microsoft.com/office/officeart/2005/8/layout/vProcess5"/>
    <dgm:cxn modelId="{C00E97C1-6596-4697-95ED-E3130669CBBD}" type="presParOf" srcId="{F2A60C59-E40E-4B47-94E4-78EE8829C8B7}" destId="{2B8257A1-87BC-4DA1-9514-62B47F419898}" srcOrd="0" destOrd="0" presId="urn:microsoft.com/office/officeart/2005/8/layout/vProcess5"/>
    <dgm:cxn modelId="{46763473-8715-49B2-B670-D1CE28A3F1C5}" type="presParOf" srcId="{F2A60C59-E40E-4B47-94E4-78EE8829C8B7}" destId="{4B63DE43-B4E8-49D5-98C4-F987D48DCEE7}" srcOrd="1" destOrd="0" presId="urn:microsoft.com/office/officeart/2005/8/layout/vProcess5"/>
    <dgm:cxn modelId="{6A3A9C49-E648-4208-8C88-560D21C06DAF}" type="presParOf" srcId="{F2A60C59-E40E-4B47-94E4-78EE8829C8B7}" destId="{F08E3CBD-1811-4D8D-B776-8C068B163AEC}" srcOrd="2" destOrd="0" presId="urn:microsoft.com/office/officeart/2005/8/layout/vProcess5"/>
    <dgm:cxn modelId="{92C98CEE-A3F2-40D9-A192-9FCDF631EC14}" type="presParOf" srcId="{F2A60C59-E40E-4B47-94E4-78EE8829C8B7}" destId="{41FB1519-9394-42EC-942D-0D854B6FDB26}" srcOrd="3" destOrd="0" presId="urn:microsoft.com/office/officeart/2005/8/layout/vProcess5"/>
    <dgm:cxn modelId="{F74062A4-666D-48CF-8790-2F2BA4C004DC}" type="presParOf" srcId="{F2A60C59-E40E-4B47-94E4-78EE8829C8B7}" destId="{0B2F91B4-8D93-4318-8F60-58A9632BF367}" srcOrd="4" destOrd="0" presId="urn:microsoft.com/office/officeart/2005/8/layout/vProcess5"/>
    <dgm:cxn modelId="{30317D71-12C8-46A9-A101-8025BA1AD731}" type="presParOf" srcId="{F2A60C59-E40E-4B47-94E4-78EE8829C8B7}" destId="{C524F0F2-2677-4D28-8BF0-BBEBFC707630}" srcOrd="5" destOrd="0" presId="urn:microsoft.com/office/officeart/2005/8/layout/vProcess5"/>
    <dgm:cxn modelId="{779B3986-24B0-48C9-AEB9-469974434D25}" type="presParOf" srcId="{F2A60C59-E40E-4B47-94E4-78EE8829C8B7}" destId="{88C51E84-2FAA-4E36-BFE1-9F30EF1767B0}" srcOrd="6" destOrd="0" presId="urn:microsoft.com/office/officeart/2005/8/layout/vProcess5"/>
    <dgm:cxn modelId="{F1A9C882-825E-40A1-93ED-369AEA5A096D}" type="presParOf" srcId="{F2A60C59-E40E-4B47-94E4-78EE8829C8B7}" destId="{01E76956-C7BA-4AF4-B25D-1E1DCA021B8F}" srcOrd="7" destOrd="0" presId="urn:microsoft.com/office/officeart/2005/8/layout/vProcess5"/>
    <dgm:cxn modelId="{CA18491D-F4F7-4D48-9AFA-157DF431B38E}" type="presParOf" srcId="{F2A60C59-E40E-4B47-94E4-78EE8829C8B7}" destId="{265B18AC-1828-4037-994E-4A54D8602FF4}" srcOrd="8" destOrd="0" presId="urn:microsoft.com/office/officeart/2005/8/layout/vProcess5"/>
    <dgm:cxn modelId="{B6DCB6AB-50F4-4C40-8F5D-8D3328DF2B13}" type="presParOf" srcId="{F2A60C59-E40E-4B47-94E4-78EE8829C8B7}" destId="{FEEE000E-6D36-4D80-9F34-8449608A21AD}" srcOrd="9" destOrd="0" presId="urn:microsoft.com/office/officeart/2005/8/layout/vProcess5"/>
    <dgm:cxn modelId="{B36F56B4-8D23-4013-9E11-B85474637B7D}" type="presParOf" srcId="{F2A60C59-E40E-4B47-94E4-78EE8829C8B7}" destId="{58C2BE34-52BB-4FFE-9E23-14C78665B9BA}" srcOrd="10" destOrd="0" presId="urn:microsoft.com/office/officeart/2005/8/layout/vProcess5"/>
    <dgm:cxn modelId="{CD95BEA3-5271-423D-862F-3B475F7479D2}" type="presParOf" srcId="{F2A60C59-E40E-4B47-94E4-78EE8829C8B7}" destId="{79348767-8207-41B7-A1E3-9FBB41E7F76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67E812E-2531-4C7C-A545-2FCCB0E997A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8333B4-3E47-4895-A005-2535B1826F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b="1" i="0"/>
            <a:t>5 </a:t>
          </a:r>
          <a:r>
            <a:rPr lang="en-GB" sz="2400" b="1"/>
            <a:t>key principles</a:t>
          </a:r>
          <a:r>
            <a:rPr lang="en-GB" sz="2400" b="1" i="0"/>
            <a:t> :</a:t>
          </a:r>
          <a:endParaRPr lang="en-US" sz="2400" b="1"/>
        </a:p>
      </dgm:t>
    </dgm:pt>
    <dgm:pt modelId="{C49A5304-BCFD-4995-970E-9AD4D61C3494}" type="parTrans" cxnId="{23571103-8781-4E9B-AA4A-C74B10274AF8}">
      <dgm:prSet/>
      <dgm:spPr/>
      <dgm:t>
        <a:bodyPr/>
        <a:lstStyle/>
        <a:p>
          <a:endParaRPr lang="en-US"/>
        </a:p>
      </dgm:t>
    </dgm:pt>
    <dgm:pt modelId="{A19929C0-2AE1-47DF-BF64-3C9DB5CFC77A}" type="sibTrans" cxnId="{23571103-8781-4E9B-AA4A-C74B10274AF8}">
      <dgm:prSet/>
      <dgm:spPr/>
      <dgm:t>
        <a:bodyPr/>
        <a:lstStyle/>
        <a:p>
          <a:endParaRPr lang="en-US"/>
        </a:p>
      </dgm:t>
    </dgm:pt>
    <dgm:pt modelId="{44CBD4B2-9945-4605-8D3F-59409BF59E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VISIBILITY</a:t>
          </a:r>
          <a:r>
            <a:rPr lang="en-GB" b="0" i="0"/>
            <a:t> – Demonstrate action / Rectify situation</a:t>
          </a:r>
          <a:endParaRPr lang="en-US"/>
        </a:p>
      </dgm:t>
    </dgm:pt>
    <dgm:pt modelId="{0AF9F49B-EEE6-4165-BFE7-8BF4878BFE4D}" type="parTrans" cxnId="{1CAB4B7F-05F8-47DD-96B0-DDEAD542164A}">
      <dgm:prSet/>
      <dgm:spPr/>
      <dgm:t>
        <a:bodyPr/>
        <a:lstStyle/>
        <a:p>
          <a:endParaRPr lang="en-US"/>
        </a:p>
      </dgm:t>
    </dgm:pt>
    <dgm:pt modelId="{D3FF096E-268B-4DCC-9C73-BC3BC2C72FA1}" type="sibTrans" cxnId="{1CAB4B7F-05F8-47DD-96B0-DDEAD542164A}">
      <dgm:prSet/>
      <dgm:spPr/>
      <dgm:t>
        <a:bodyPr/>
        <a:lstStyle/>
        <a:p>
          <a:endParaRPr lang="en-US"/>
        </a:p>
      </dgm:t>
    </dgm:pt>
    <dgm:pt modelId="{BE6CDBDC-703D-4D27-8056-C8F9061B2E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ACCOUNTABILITY – Take responsibility</a:t>
          </a:r>
          <a:endParaRPr lang="en-US"/>
        </a:p>
      </dgm:t>
    </dgm:pt>
    <dgm:pt modelId="{8BA1A657-0034-4914-BEF2-114EAC0E600A}" type="parTrans" cxnId="{283A3BE6-1843-48A8-A0BF-F8D90F72EB6A}">
      <dgm:prSet/>
      <dgm:spPr/>
      <dgm:t>
        <a:bodyPr/>
        <a:lstStyle/>
        <a:p>
          <a:endParaRPr lang="en-US"/>
        </a:p>
      </dgm:t>
    </dgm:pt>
    <dgm:pt modelId="{CA45D33E-C0CA-4763-BA31-D5EDE50208E5}" type="sibTrans" cxnId="{283A3BE6-1843-48A8-A0BF-F8D90F72EB6A}">
      <dgm:prSet/>
      <dgm:spPr/>
      <dgm:t>
        <a:bodyPr/>
        <a:lstStyle/>
        <a:p>
          <a:endParaRPr lang="en-US"/>
        </a:p>
      </dgm:t>
    </dgm:pt>
    <dgm:pt modelId="{179793B2-0A56-4715-80E4-A37F22B6B5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PROACTIVITY- Swift conclusions</a:t>
          </a:r>
          <a:endParaRPr lang="en-US"/>
        </a:p>
      </dgm:t>
    </dgm:pt>
    <dgm:pt modelId="{A47ECA3D-0B05-407C-85F6-0A3E56BBCAA9}" type="parTrans" cxnId="{524D07EB-2CE3-4F83-B301-DE72A0A0DD92}">
      <dgm:prSet/>
      <dgm:spPr/>
      <dgm:t>
        <a:bodyPr/>
        <a:lstStyle/>
        <a:p>
          <a:endParaRPr lang="en-US"/>
        </a:p>
      </dgm:t>
    </dgm:pt>
    <dgm:pt modelId="{F5842244-E16F-47C0-9421-82C6550FBE3E}" type="sibTrans" cxnId="{524D07EB-2CE3-4F83-B301-DE72A0A0DD92}">
      <dgm:prSet/>
      <dgm:spPr/>
      <dgm:t>
        <a:bodyPr/>
        <a:lstStyle/>
        <a:p>
          <a:endParaRPr lang="en-US"/>
        </a:p>
      </dgm:t>
    </dgm:pt>
    <dgm:pt modelId="{42C5FEB0-5003-4F7C-8BB3-D4F17BA2281B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b="0" i="0"/>
            <a:t>RESPONSIVENESS – </a:t>
          </a:r>
          <a:r>
            <a:rPr lang="en-GB" b="0" i="0">
              <a:latin typeface="Calibri Light" panose="020F0302020204030204"/>
            </a:rPr>
            <a:t>Plan</a:t>
          </a:r>
          <a:r>
            <a:rPr lang="en-GB">
              <a:latin typeface="Calibri Light" panose="020F0302020204030204"/>
            </a:rPr>
            <a:t> of action </a:t>
          </a:r>
          <a:endParaRPr lang="en-US"/>
        </a:p>
      </dgm:t>
    </dgm:pt>
    <dgm:pt modelId="{478C7FF6-CDDE-4403-A1A0-4073A544C9F5}" type="parTrans" cxnId="{8C367F7E-B589-4F9A-9877-CC9950D75EC7}">
      <dgm:prSet/>
      <dgm:spPr/>
      <dgm:t>
        <a:bodyPr/>
        <a:lstStyle/>
        <a:p>
          <a:endParaRPr lang="en-US"/>
        </a:p>
      </dgm:t>
    </dgm:pt>
    <dgm:pt modelId="{E5B4F5F9-FA15-4820-AA16-30A183BD598F}" type="sibTrans" cxnId="{8C367F7E-B589-4F9A-9877-CC9950D75EC7}">
      <dgm:prSet/>
      <dgm:spPr/>
      <dgm:t>
        <a:bodyPr/>
        <a:lstStyle/>
        <a:p>
          <a:endParaRPr lang="en-US"/>
        </a:p>
      </dgm:t>
    </dgm:pt>
    <dgm:pt modelId="{BC0D9581-75F9-4C01-853E-500EA30D66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RESOLUTION</a:t>
          </a:r>
          <a:r>
            <a:rPr lang="en-GB"/>
            <a:t> </a:t>
          </a:r>
          <a:r>
            <a:rPr lang="en-GB" b="0" i="0"/>
            <a:t> - Satisfactory conclusion</a:t>
          </a:r>
          <a:r>
            <a:rPr lang="en-GB"/>
            <a:t> </a:t>
          </a:r>
          <a:endParaRPr lang="en-US"/>
        </a:p>
      </dgm:t>
    </dgm:pt>
    <dgm:pt modelId="{AC5AC74A-32BB-44A9-8B33-BD573025E49E}" type="parTrans" cxnId="{EE9125D9-B1BE-429C-89D4-C76A4A2E2A96}">
      <dgm:prSet/>
      <dgm:spPr/>
      <dgm:t>
        <a:bodyPr/>
        <a:lstStyle/>
        <a:p>
          <a:endParaRPr lang="en-US"/>
        </a:p>
      </dgm:t>
    </dgm:pt>
    <dgm:pt modelId="{CB1AA06B-B6B6-40E8-8067-532017BE4E60}" type="sibTrans" cxnId="{EE9125D9-B1BE-429C-89D4-C76A4A2E2A96}">
      <dgm:prSet/>
      <dgm:spPr/>
      <dgm:t>
        <a:bodyPr/>
        <a:lstStyle/>
        <a:p>
          <a:endParaRPr lang="en-US"/>
        </a:p>
      </dgm:t>
    </dgm:pt>
    <dgm:pt modelId="{D64559D3-566E-41EB-BE03-E44A15C530CD}" type="pres">
      <dgm:prSet presAssocID="{F67E812E-2531-4C7C-A545-2FCCB0E997AF}" presName="root" presStyleCnt="0">
        <dgm:presLayoutVars>
          <dgm:dir/>
          <dgm:resizeHandles val="exact"/>
        </dgm:presLayoutVars>
      </dgm:prSet>
      <dgm:spPr/>
    </dgm:pt>
    <dgm:pt modelId="{F7D4B574-8BD5-4128-A976-73DDCD8616D9}" type="pres">
      <dgm:prSet presAssocID="{C68333B4-3E47-4895-A005-2535B1826F84}" presName="compNode" presStyleCnt="0"/>
      <dgm:spPr/>
    </dgm:pt>
    <dgm:pt modelId="{6C4CE548-135E-45CB-8113-02E45713AB9B}" type="pres">
      <dgm:prSet presAssocID="{C68333B4-3E47-4895-A005-2535B1826F84}" presName="bgRect" presStyleLbl="bgShp" presStyleIdx="0" presStyleCnt="6"/>
      <dgm:spPr>
        <a:solidFill>
          <a:schemeClr val="accent1"/>
        </a:solidFill>
      </dgm:spPr>
    </dgm:pt>
    <dgm:pt modelId="{F3DB4E86-0528-4E50-A27F-50970D244A3F}" type="pres">
      <dgm:prSet presAssocID="{C68333B4-3E47-4895-A005-2535B1826F8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2BC3DCB3-8391-4D5D-8BCA-C3739F193843}" type="pres">
      <dgm:prSet presAssocID="{C68333B4-3E47-4895-A005-2535B1826F84}" presName="spaceRect" presStyleCnt="0"/>
      <dgm:spPr/>
    </dgm:pt>
    <dgm:pt modelId="{A02F4F66-5E4E-4691-BA6E-D3486AF9C2FB}" type="pres">
      <dgm:prSet presAssocID="{C68333B4-3E47-4895-A005-2535B1826F84}" presName="parTx" presStyleLbl="revTx" presStyleIdx="0" presStyleCnt="6">
        <dgm:presLayoutVars>
          <dgm:chMax val="0"/>
          <dgm:chPref val="0"/>
        </dgm:presLayoutVars>
      </dgm:prSet>
      <dgm:spPr/>
    </dgm:pt>
    <dgm:pt modelId="{CB0AAB8E-ABEC-4E96-A636-BC995BD018CF}" type="pres">
      <dgm:prSet presAssocID="{A19929C0-2AE1-47DF-BF64-3C9DB5CFC77A}" presName="sibTrans" presStyleCnt="0"/>
      <dgm:spPr/>
    </dgm:pt>
    <dgm:pt modelId="{9D409E5F-8F47-4A24-8BDF-86E61EF42754}" type="pres">
      <dgm:prSet presAssocID="{44CBD4B2-9945-4605-8D3F-59409BF59E01}" presName="compNode" presStyleCnt="0"/>
      <dgm:spPr/>
    </dgm:pt>
    <dgm:pt modelId="{5258FE9B-8CFD-40E3-9534-44C40F233773}" type="pres">
      <dgm:prSet presAssocID="{44CBD4B2-9945-4605-8D3F-59409BF59E01}" presName="bgRect" presStyleLbl="bgShp" presStyleIdx="1" presStyleCnt="6"/>
      <dgm:spPr/>
    </dgm:pt>
    <dgm:pt modelId="{C69D7A15-F87C-45BC-A3D5-D1CDEFBAC264}" type="pres">
      <dgm:prSet presAssocID="{44CBD4B2-9945-4605-8D3F-59409BF59E0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EF76313E-6DFB-450E-9C84-5A9FDB0509B9}" type="pres">
      <dgm:prSet presAssocID="{44CBD4B2-9945-4605-8D3F-59409BF59E01}" presName="spaceRect" presStyleCnt="0"/>
      <dgm:spPr/>
    </dgm:pt>
    <dgm:pt modelId="{48512C21-3AFC-4A03-8EFF-A01D5107A7BD}" type="pres">
      <dgm:prSet presAssocID="{44CBD4B2-9945-4605-8D3F-59409BF59E01}" presName="parTx" presStyleLbl="revTx" presStyleIdx="1" presStyleCnt="6">
        <dgm:presLayoutVars>
          <dgm:chMax val="0"/>
          <dgm:chPref val="0"/>
        </dgm:presLayoutVars>
      </dgm:prSet>
      <dgm:spPr/>
    </dgm:pt>
    <dgm:pt modelId="{81B57B55-7866-4610-B34B-664AE4126C06}" type="pres">
      <dgm:prSet presAssocID="{D3FF096E-268B-4DCC-9C73-BC3BC2C72FA1}" presName="sibTrans" presStyleCnt="0"/>
      <dgm:spPr/>
    </dgm:pt>
    <dgm:pt modelId="{54C44811-36A6-4831-B3A1-2AFA4942CBAF}" type="pres">
      <dgm:prSet presAssocID="{BE6CDBDC-703D-4D27-8056-C8F9061B2E8D}" presName="compNode" presStyleCnt="0"/>
      <dgm:spPr/>
    </dgm:pt>
    <dgm:pt modelId="{5FD2F5E2-DEE3-4396-BDE8-33D6771F344C}" type="pres">
      <dgm:prSet presAssocID="{BE6CDBDC-703D-4D27-8056-C8F9061B2E8D}" presName="bgRect" presStyleLbl="bgShp" presStyleIdx="2" presStyleCnt="6"/>
      <dgm:spPr/>
    </dgm:pt>
    <dgm:pt modelId="{8C6B5DAD-D44E-4C88-B741-6A9E23CD81F5}" type="pres">
      <dgm:prSet presAssocID="{BE6CDBDC-703D-4D27-8056-C8F9061B2E8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67F6BFA-8903-4194-BB41-ABE184382C00}" type="pres">
      <dgm:prSet presAssocID="{BE6CDBDC-703D-4D27-8056-C8F9061B2E8D}" presName="spaceRect" presStyleCnt="0"/>
      <dgm:spPr/>
    </dgm:pt>
    <dgm:pt modelId="{1B08B258-9D06-4D68-A4DD-79E01BDB28A3}" type="pres">
      <dgm:prSet presAssocID="{BE6CDBDC-703D-4D27-8056-C8F9061B2E8D}" presName="parTx" presStyleLbl="revTx" presStyleIdx="2" presStyleCnt="6">
        <dgm:presLayoutVars>
          <dgm:chMax val="0"/>
          <dgm:chPref val="0"/>
        </dgm:presLayoutVars>
      </dgm:prSet>
      <dgm:spPr/>
    </dgm:pt>
    <dgm:pt modelId="{51B91179-A700-48F4-839A-318DDF65E296}" type="pres">
      <dgm:prSet presAssocID="{CA45D33E-C0CA-4763-BA31-D5EDE50208E5}" presName="sibTrans" presStyleCnt="0"/>
      <dgm:spPr/>
    </dgm:pt>
    <dgm:pt modelId="{0283F57C-8B17-4491-A167-E7D1C3FF0C46}" type="pres">
      <dgm:prSet presAssocID="{179793B2-0A56-4715-80E4-A37F22B6B55E}" presName="compNode" presStyleCnt="0"/>
      <dgm:spPr/>
    </dgm:pt>
    <dgm:pt modelId="{843297E8-2D10-4558-9F77-7F592284A71A}" type="pres">
      <dgm:prSet presAssocID="{179793B2-0A56-4715-80E4-A37F22B6B55E}" presName="bgRect" presStyleLbl="bgShp" presStyleIdx="3" presStyleCnt="6"/>
      <dgm:spPr/>
    </dgm:pt>
    <dgm:pt modelId="{F7254440-72F2-4D0F-B8FB-A30EF6716ABF}" type="pres">
      <dgm:prSet presAssocID="{179793B2-0A56-4715-80E4-A37F22B6B55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 Finished with solid fill"/>
        </a:ext>
      </dgm:extLst>
    </dgm:pt>
    <dgm:pt modelId="{B4B1063D-A424-4F04-B74C-EF45C10FE9D6}" type="pres">
      <dgm:prSet presAssocID="{179793B2-0A56-4715-80E4-A37F22B6B55E}" presName="spaceRect" presStyleCnt="0"/>
      <dgm:spPr/>
    </dgm:pt>
    <dgm:pt modelId="{B582EC9B-8814-49B5-AB5A-E1CB1FD8FF43}" type="pres">
      <dgm:prSet presAssocID="{179793B2-0A56-4715-80E4-A37F22B6B55E}" presName="parTx" presStyleLbl="revTx" presStyleIdx="3" presStyleCnt="6">
        <dgm:presLayoutVars>
          <dgm:chMax val="0"/>
          <dgm:chPref val="0"/>
        </dgm:presLayoutVars>
      </dgm:prSet>
      <dgm:spPr/>
    </dgm:pt>
    <dgm:pt modelId="{92EADA2A-4CD3-4217-A14B-01C65559F0BA}" type="pres">
      <dgm:prSet presAssocID="{F5842244-E16F-47C0-9421-82C6550FBE3E}" presName="sibTrans" presStyleCnt="0"/>
      <dgm:spPr/>
    </dgm:pt>
    <dgm:pt modelId="{51F431D9-88FE-47C1-934C-BDBF354F7200}" type="pres">
      <dgm:prSet presAssocID="{42C5FEB0-5003-4F7C-8BB3-D4F17BA2281B}" presName="compNode" presStyleCnt="0"/>
      <dgm:spPr/>
    </dgm:pt>
    <dgm:pt modelId="{C26DE354-EDA3-4D03-BAA8-44752C7A7E74}" type="pres">
      <dgm:prSet presAssocID="{42C5FEB0-5003-4F7C-8BB3-D4F17BA2281B}" presName="bgRect" presStyleLbl="bgShp" presStyleIdx="4" presStyleCnt="6"/>
      <dgm:spPr/>
    </dgm:pt>
    <dgm:pt modelId="{ADC35FA9-37B0-48E1-89BD-9ED5856BECE5}" type="pres">
      <dgm:prSet presAssocID="{42C5FEB0-5003-4F7C-8BB3-D4F17BA2281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 with solid fill"/>
        </a:ext>
      </dgm:extLst>
    </dgm:pt>
    <dgm:pt modelId="{522DC0B3-ECEE-4C46-93BE-A58C8C88460E}" type="pres">
      <dgm:prSet presAssocID="{42C5FEB0-5003-4F7C-8BB3-D4F17BA2281B}" presName="spaceRect" presStyleCnt="0"/>
      <dgm:spPr/>
    </dgm:pt>
    <dgm:pt modelId="{65765653-19D5-4D40-B95C-C57A05AC2692}" type="pres">
      <dgm:prSet presAssocID="{42C5FEB0-5003-4F7C-8BB3-D4F17BA2281B}" presName="parTx" presStyleLbl="revTx" presStyleIdx="4" presStyleCnt="6">
        <dgm:presLayoutVars>
          <dgm:chMax val="0"/>
          <dgm:chPref val="0"/>
        </dgm:presLayoutVars>
      </dgm:prSet>
      <dgm:spPr/>
    </dgm:pt>
    <dgm:pt modelId="{0ED63F3E-9BEC-424E-950D-A7D8736CD7B4}" type="pres">
      <dgm:prSet presAssocID="{E5B4F5F9-FA15-4820-AA16-30A183BD598F}" presName="sibTrans" presStyleCnt="0"/>
      <dgm:spPr/>
    </dgm:pt>
    <dgm:pt modelId="{E9CBB331-E6FB-47CE-AEA5-147F1F6DDDA5}" type="pres">
      <dgm:prSet presAssocID="{BC0D9581-75F9-4C01-853E-500EA30D6643}" presName="compNode" presStyleCnt="0"/>
      <dgm:spPr/>
    </dgm:pt>
    <dgm:pt modelId="{53ED5123-CFE2-423E-9FFA-47599B6F2F65}" type="pres">
      <dgm:prSet presAssocID="{BC0D9581-75F9-4C01-853E-500EA30D6643}" presName="bgRect" presStyleLbl="bgShp" presStyleIdx="5" presStyleCnt="6"/>
      <dgm:spPr/>
    </dgm:pt>
    <dgm:pt modelId="{C6929E8C-5AC6-45E8-BCB3-2AA28E64C06A}" type="pres">
      <dgm:prSet presAssocID="{BC0D9581-75F9-4C01-853E-500EA30D664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inning Face with No Fill"/>
        </a:ext>
      </dgm:extLst>
    </dgm:pt>
    <dgm:pt modelId="{C9FEE0C7-7FD0-41C4-B146-CC1B351E2027}" type="pres">
      <dgm:prSet presAssocID="{BC0D9581-75F9-4C01-853E-500EA30D6643}" presName="spaceRect" presStyleCnt="0"/>
      <dgm:spPr/>
    </dgm:pt>
    <dgm:pt modelId="{370ACE3D-1FEB-49D2-AA02-179C1022481D}" type="pres">
      <dgm:prSet presAssocID="{BC0D9581-75F9-4C01-853E-500EA30D664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3571103-8781-4E9B-AA4A-C74B10274AF8}" srcId="{F67E812E-2531-4C7C-A545-2FCCB0E997AF}" destId="{C68333B4-3E47-4895-A005-2535B1826F84}" srcOrd="0" destOrd="0" parTransId="{C49A5304-BCFD-4995-970E-9AD4D61C3494}" sibTransId="{A19929C0-2AE1-47DF-BF64-3C9DB5CFC77A}"/>
    <dgm:cxn modelId="{3A5E8118-E21B-43FF-BDEF-38EF76B807CA}" type="presOf" srcId="{44CBD4B2-9945-4605-8D3F-59409BF59E01}" destId="{48512C21-3AFC-4A03-8EFF-A01D5107A7BD}" srcOrd="0" destOrd="0" presId="urn:microsoft.com/office/officeart/2018/2/layout/IconVerticalSolidList"/>
    <dgm:cxn modelId="{35D85147-0057-45A6-B012-A32B5D70E9CE}" type="presOf" srcId="{42C5FEB0-5003-4F7C-8BB3-D4F17BA2281B}" destId="{65765653-19D5-4D40-B95C-C57A05AC2692}" srcOrd="0" destOrd="0" presId="urn:microsoft.com/office/officeart/2018/2/layout/IconVerticalSolidList"/>
    <dgm:cxn modelId="{1AD15D4B-6BD9-4585-8E02-A5BAE41BCE96}" type="presOf" srcId="{C68333B4-3E47-4895-A005-2535B1826F84}" destId="{A02F4F66-5E4E-4691-BA6E-D3486AF9C2FB}" srcOrd="0" destOrd="0" presId="urn:microsoft.com/office/officeart/2018/2/layout/IconVerticalSolidList"/>
    <dgm:cxn modelId="{6FA55D57-D7B2-4981-9ADD-B8FA6E6BBA1A}" type="presOf" srcId="{F67E812E-2531-4C7C-A545-2FCCB0E997AF}" destId="{D64559D3-566E-41EB-BE03-E44A15C530CD}" srcOrd="0" destOrd="0" presId="urn:microsoft.com/office/officeart/2018/2/layout/IconVerticalSolidList"/>
    <dgm:cxn modelId="{23329459-AB42-44F6-AA94-096F3379FDE5}" type="presOf" srcId="{BE6CDBDC-703D-4D27-8056-C8F9061B2E8D}" destId="{1B08B258-9D06-4D68-A4DD-79E01BDB28A3}" srcOrd="0" destOrd="0" presId="urn:microsoft.com/office/officeart/2018/2/layout/IconVerticalSolidList"/>
    <dgm:cxn modelId="{8C367F7E-B589-4F9A-9877-CC9950D75EC7}" srcId="{F67E812E-2531-4C7C-A545-2FCCB0E997AF}" destId="{42C5FEB0-5003-4F7C-8BB3-D4F17BA2281B}" srcOrd="4" destOrd="0" parTransId="{478C7FF6-CDDE-4403-A1A0-4073A544C9F5}" sibTransId="{E5B4F5F9-FA15-4820-AA16-30A183BD598F}"/>
    <dgm:cxn modelId="{1CAB4B7F-05F8-47DD-96B0-DDEAD542164A}" srcId="{F67E812E-2531-4C7C-A545-2FCCB0E997AF}" destId="{44CBD4B2-9945-4605-8D3F-59409BF59E01}" srcOrd="1" destOrd="0" parTransId="{0AF9F49B-EEE6-4165-BFE7-8BF4878BFE4D}" sibTransId="{D3FF096E-268B-4DCC-9C73-BC3BC2C72FA1}"/>
    <dgm:cxn modelId="{4A0547C7-879E-4185-9AE8-4180248513B0}" type="presOf" srcId="{179793B2-0A56-4715-80E4-A37F22B6B55E}" destId="{B582EC9B-8814-49B5-AB5A-E1CB1FD8FF43}" srcOrd="0" destOrd="0" presId="urn:microsoft.com/office/officeart/2018/2/layout/IconVerticalSolidList"/>
    <dgm:cxn modelId="{B4BCACD5-1513-4740-ACD6-907D7B39C3E3}" type="presOf" srcId="{BC0D9581-75F9-4C01-853E-500EA30D6643}" destId="{370ACE3D-1FEB-49D2-AA02-179C1022481D}" srcOrd="0" destOrd="0" presId="urn:microsoft.com/office/officeart/2018/2/layout/IconVerticalSolidList"/>
    <dgm:cxn modelId="{EE9125D9-B1BE-429C-89D4-C76A4A2E2A96}" srcId="{F67E812E-2531-4C7C-A545-2FCCB0E997AF}" destId="{BC0D9581-75F9-4C01-853E-500EA30D6643}" srcOrd="5" destOrd="0" parTransId="{AC5AC74A-32BB-44A9-8B33-BD573025E49E}" sibTransId="{CB1AA06B-B6B6-40E8-8067-532017BE4E60}"/>
    <dgm:cxn modelId="{283A3BE6-1843-48A8-A0BF-F8D90F72EB6A}" srcId="{F67E812E-2531-4C7C-A545-2FCCB0E997AF}" destId="{BE6CDBDC-703D-4D27-8056-C8F9061B2E8D}" srcOrd="2" destOrd="0" parTransId="{8BA1A657-0034-4914-BEF2-114EAC0E600A}" sibTransId="{CA45D33E-C0CA-4763-BA31-D5EDE50208E5}"/>
    <dgm:cxn modelId="{524D07EB-2CE3-4F83-B301-DE72A0A0DD92}" srcId="{F67E812E-2531-4C7C-A545-2FCCB0E997AF}" destId="{179793B2-0A56-4715-80E4-A37F22B6B55E}" srcOrd="3" destOrd="0" parTransId="{A47ECA3D-0B05-407C-85F6-0A3E56BBCAA9}" sibTransId="{F5842244-E16F-47C0-9421-82C6550FBE3E}"/>
    <dgm:cxn modelId="{9CB6E284-E35D-4A30-8D92-D875BA26F954}" type="presParOf" srcId="{D64559D3-566E-41EB-BE03-E44A15C530CD}" destId="{F7D4B574-8BD5-4128-A976-73DDCD8616D9}" srcOrd="0" destOrd="0" presId="urn:microsoft.com/office/officeart/2018/2/layout/IconVerticalSolidList"/>
    <dgm:cxn modelId="{CF31C5D3-E7A0-486D-9752-2BAB3C72ADFC}" type="presParOf" srcId="{F7D4B574-8BD5-4128-A976-73DDCD8616D9}" destId="{6C4CE548-135E-45CB-8113-02E45713AB9B}" srcOrd="0" destOrd="0" presId="urn:microsoft.com/office/officeart/2018/2/layout/IconVerticalSolidList"/>
    <dgm:cxn modelId="{CA780112-9A33-4BE5-BF68-A9D48E1BD3A0}" type="presParOf" srcId="{F7D4B574-8BD5-4128-A976-73DDCD8616D9}" destId="{F3DB4E86-0528-4E50-A27F-50970D244A3F}" srcOrd="1" destOrd="0" presId="urn:microsoft.com/office/officeart/2018/2/layout/IconVerticalSolidList"/>
    <dgm:cxn modelId="{D4991D15-DE6D-4338-B7F2-CD9AE43FA091}" type="presParOf" srcId="{F7D4B574-8BD5-4128-A976-73DDCD8616D9}" destId="{2BC3DCB3-8391-4D5D-8BCA-C3739F193843}" srcOrd="2" destOrd="0" presId="urn:microsoft.com/office/officeart/2018/2/layout/IconVerticalSolidList"/>
    <dgm:cxn modelId="{DE1BFBAA-FE38-4D28-953C-DC8524304D53}" type="presParOf" srcId="{F7D4B574-8BD5-4128-A976-73DDCD8616D9}" destId="{A02F4F66-5E4E-4691-BA6E-D3486AF9C2FB}" srcOrd="3" destOrd="0" presId="urn:microsoft.com/office/officeart/2018/2/layout/IconVerticalSolidList"/>
    <dgm:cxn modelId="{F8CD398B-636A-420F-B13A-849D6DF65033}" type="presParOf" srcId="{D64559D3-566E-41EB-BE03-E44A15C530CD}" destId="{CB0AAB8E-ABEC-4E96-A636-BC995BD018CF}" srcOrd="1" destOrd="0" presId="urn:microsoft.com/office/officeart/2018/2/layout/IconVerticalSolidList"/>
    <dgm:cxn modelId="{8E86600F-0439-41F9-A82B-F4AE278473D6}" type="presParOf" srcId="{D64559D3-566E-41EB-BE03-E44A15C530CD}" destId="{9D409E5F-8F47-4A24-8BDF-86E61EF42754}" srcOrd="2" destOrd="0" presId="urn:microsoft.com/office/officeart/2018/2/layout/IconVerticalSolidList"/>
    <dgm:cxn modelId="{94DA60AF-DB09-4ABA-B0D8-B9132DC80A78}" type="presParOf" srcId="{9D409E5F-8F47-4A24-8BDF-86E61EF42754}" destId="{5258FE9B-8CFD-40E3-9534-44C40F233773}" srcOrd="0" destOrd="0" presId="urn:microsoft.com/office/officeart/2018/2/layout/IconVerticalSolidList"/>
    <dgm:cxn modelId="{8FFA6DF4-21CB-4DA3-9E15-5BAFC56A109E}" type="presParOf" srcId="{9D409E5F-8F47-4A24-8BDF-86E61EF42754}" destId="{C69D7A15-F87C-45BC-A3D5-D1CDEFBAC264}" srcOrd="1" destOrd="0" presId="urn:microsoft.com/office/officeart/2018/2/layout/IconVerticalSolidList"/>
    <dgm:cxn modelId="{DA029A48-A2B7-4721-A52D-28889DC863E9}" type="presParOf" srcId="{9D409E5F-8F47-4A24-8BDF-86E61EF42754}" destId="{EF76313E-6DFB-450E-9C84-5A9FDB0509B9}" srcOrd="2" destOrd="0" presId="urn:microsoft.com/office/officeart/2018/2/layout/IconVerticalSolidList"/>
    <dgm:cxn modelId="{153443D3-2C1A-4C6C-B502-3DAFE537EA95}" type="presParOf" srcId="{9D409E5F-8F47-4A24-8BDF-86E61EF42754}" destId="{48512C21-3AFC-4A03-8EFF-A01D5107A7BD}" srcOrd="3" destOrd="0" presId="urn:microsoft.com/office/officeart/2018/2/layout/IconVerticalSolidList"/>
    <dgm:cxn modelId="{D0545AF7-EAD6-4761-BC5C-B7AADB825176}" type="presParOf" srcId="{D64559D3-566E-41EB-BE03-E44A15C530CD}" destId="{81B57B55-7866-4610-B34B-664AE4126C06}" srcOrd="3" destOrd="0" presId="urn:microsoft.com/office/officeart/2018/2/layout/IconVerticalSolidList"/>
    <dgm:cxn modelId="{719539D3-CCBD-4671-8673-5464245315EB}" type="presParOf" srcId="{D64559D3-566E-41EB-BE03-E44A15C530CD}" destId="{54C44811-36A6-4831-B3A1-2AFA4942CBAF}" srcOrd="4" destOrd="0" presId="urn:microsoft.com/office/officeart/2018/2/layout/IconVerticalSolidList"/>
    <dgm:cxn modelId="{33A0F204-666B-49D7-8514-10C24DCFB534}" type="presParOf" srcId="{54C44811-36A6-4831-B3A1-2AFA4942CBAF}" destId="{5FD2F5E2-DEE3-4396-BDE8-33D6771F344C}" srcOrd="0" destOrd="0" presId="urn:microsoft.com/office/officeart/2018/2/layout/IconVerticalSolidList"/>
    <dgm:cxn modelId="{FD120EF4-3F64-43C3-ACE3-F604CE57FCEC}" type="presParOf" srcId="{54C44811-36A6-4831-B3A1-2AFA4942CBAF}" destId="{8C6B5DAD-D44E-4C88-B741-6A9E23CD81F5}" srcOrd="1" destOrd="0" presId="urn:microsoft.com/office/officeart/2018/2/layout/IconVerticalSolidList"/>
    <dgm:cxn modelId="{423A47B8-CC42-461F-8A4B-DC5637234CCF}" type="presParOf" srcId="{54C44811-36A6-4831-B3A1-2AFA4942CBAF}" destId="{167F6BFA-8903-4194-BB41-ABE184382C00}" srcOrd="2" destOrd="0" presId="urn:microsoft.com/office/officeart/2018/2/layout/IconVerticalSolidList"/>
    <dgm:cxn modelId="{4B92FA99-EE80-413B-91C1-726A6E06663F}" type="presParOf" srcId="{54C44811-36A6-4831-B3A1-2AFA4942CBAF}" destId="{1B08B258-9D06-4D68-A4DD-79E01BDB28A3}" srcOrd="3" destOrd="0" presId="urn:microsoft.com/office/officeart/2018/2/layout/IconVerticalSolidList"/>
    <dgm:cxn modelId="{D0BC03AC-8412-413E-A2FB-D89EB65C3DFF}" type="presParOf" srcId="{D64559D3-566E-41EB-BE03-E44A15C530CD}" destId="{51B91179-A700-48F4-839A-318DDF65E296}" srcOrd="5" destOrd="0" presId="urn:microsoft.com/office/officeart/2018/2/layout/IconVerticalSolidList"/>
    <dgm:cxn modelId="{0AE8D521-5DEC-4F61-8A76-E9301D071525}" type="presParOf" srcId="{D64559D3-566E-41EB-BE03-E44A15C530CD}" destId="{0283F57C-8B17-4491-A167-E7D1C3FF0C46}" srcOrd="6" destOrd="0" presId="urn:microsoft.com/office/officeart/2018/2/layout/IconVerticalSolidList"/>
    <dgm:cxn modelId="{59CCA181-897E-459C-BF6E-F5B10C3C50DD}" type="presParOf" srcId="{0283F57C-8B17-4491-A167-E7D1C3FF0C46}" destId="{843297E8-2D10-4558-9F77-7F592284A71A}" srcOrd="0" destOrd="0" presId="urn:microsoft.com/office/officeart/2018/2/layout/IconVerticalSolidList"/>
    <dgm:cxn modelId="{33300A8B-8E11-474D-8376-BCE6804E6331}" type="presParOf" srcId="{0283F57C-8B17-4491-A167-E7D1C3FF0C46}" destId="{F7254440-72F2-4D0F-B8FB-A30EF6716ABF}" srcOrd="1" destOrd="0" presId="urn:microsoft.com/office/officeart/2018/2/layout/IconVerticalSolidList"/>
    <dgm:cxn modelId="{57133492-62F0-4E1B-BFF8-8ADA31366E2B}" type="presParOf" srcId="{0283F57C-8B17-4491-A167-E7D1C3FF0C46}" destId="{B4B1063D-A424-4F04-B74C-EF45C10FE9D6}" srcOrd="2" destOrd="0" presId="urn:microsoft.com/office/officeart/2018/2/layout/IconVerticalSolidList"/>
    <dgm:cxn modelId="{895B768D-C9FB-4478-8C1B-F5E46D4BC50A}" type="presParOf" srcId="{0283F57C-8B17-4491-A167-E7D1C3FF0C46}" destId="{B582EC9B-8814-49B5-AB5A-E1CB1FD8FF43}" srcOrd="3" destOrd="0" presId="urn:microsoft.com/office/officeart/2018/2/layout/IconVerticalSolidList"/>
    <dgm:cxn modelId="{6B19B4CE-7367-4F4E-84C0-15A7DF3092D2}" type="presParOf" srcId="{D64559D3-566E-41EB-BE03-E44A15C530CD}" destId="{92EADA2A-4CD3-4217-A14B-01C65559F0BA}" srcOrd="7" destOrd="0" presId="urn:microsoft.com/office/officeart/2018/2/layout/IconVerticalSolidList"/>
    <dgm:cxn modelId="{7136E00C-3356-4284-9958-E5F2E4736B2E}" type="presParOf" srcId="{D64559D3-566E-41EB-BE03-E44A15C530CD}" destId="{51F431D9-88FE-47C1-934C-BDBF354F7200}" srcOrd="8" destOrd="0" presId="urn:microsoft.com/office/officeart/2018/2/layout/IconVerticalSolidList"/>
    <dgm:cxn modelId="{939D8E57-6C95-4169-8198-1791926B9C40}" type="presParOf" srcId="{51F431D9-88FE-47C1-934C-BDBF354F7200}" destId="{C26DE354-EDA3-4D03-BAA8-44752C7A7E74}" srcOrd="0" destOrd="0" presId="urn:microsoft.com/office/officeart/2018/2/layout/IconVerticalSolidList"/>
    <dgm:cxn modelId="{81FC33A3-3F07-4BDB-B47E-E17F10B60C19}" type="presParOf" srcId="{51F431D9-88FE-47C1-934C-BDBF354F7200}" destId="{ADC35FA9-37B0-48E1-89BD-9ED5856BECE5}" srcOrd="1" destOrd="0" presId="urn:microsoft.com/office/officeart/2018/2/layout/IconVerticalSolidList"/>
    <dgm:cxn modelId="{0902EF27-8639-494C-93F4-F10246EB9B40}" type="presParOf" srcId="{51F431D9-88FE-47C1-934C-BDBF354F7200}" destId="{522DC0B3-ECEE-4C46-93BE-A58C8C88460E}" srcOrd="2" destOrd="0" presId="urn:microsoft.com/office/officeart/2018/2/layout/IconVerticalSolidList"/>
    <dgm:cxn modelId="{E9C82E52-3F0F-4B71-A6A5-E4938C387495}" type="presParOf" srcId="{51F431D9-88FE-47C1-934C-BDBF354F7200}" destId="{65765653-19D5-4D40-B95C-C57A05AC2692}" srcOrd="3" destOrd="0" presId="urn:microsoft.com/office/officeart/2018/2/layout/IconVerticalSolidList"/>
    <dgm:cxn modelId="{3A422A8E-695A-4886-80EB-278A9E176C23}" type="presParOf" srcId="{D64559D3-566E-41EB-BE03-E44A15C530CD}" destId="{0ED63F3E-9BEC-424E-950D-A7D8736CD7B4}" srcOrd="9" destOrd="0" presId="urn:microsoft.com/office/officeart/2018/2/layout/IconVerticalSolidList"/>
    <dgm:cxn modelId="{1F2FC252-F640-4B9D-B45C-5CD2AD421E6F}" type="presParOf" srcId="{D64559D3-566E-41EB-BE03-E44A15C530CD}" destId="{E9CBB331-E6FB-47CE-AEA5-147F1F6DDDA5}" srcOrd="10" destOrd="0" presId="urn:microsoft.com/office/officeart/2018/2/layout/IconVerticalSolidList"/>
    <dgm:cxn modelId="{B976FCE9-9E51-4937-AD09-8FF8A6E27F6B}" type="presParOf" srcId="{E9CBB331-E6FB-47CE-AEA5-147F1F6DDDA5}" destId="{53ED5123-CFE2-423E-9FFA-47599B6F2F65}" srcOrd="0" destOrd="0" presId="urn:microsoft.com/office/officeart/2018/2/layout/IconVerticalSolidList"/>
    <dgm:cxn modelId="{D5FAC5E4-4A5E-4900-8801-39C8902A6FE6}" type="presParOf" srcId="{E9CBB331-E6FB-47CE-AEA5-147F1F6DDDA5}" destId="{C6929E8C-5AC6-45E8-BCB3-2AA28E64C06A}" srcOrd="1" destOrd="0" presId="urn:microsoft.com/office/officeart/2018/2/layout/IconVerticalSolidList"/>
    <dgm:cxn modelId="{96AB7A37-C128-434D-BF09-2BDC819FD8B8}" type="presParOf" srcId="{E9CBB331-E6FB-47CE-AEA5-147F1F6DDDA5}" destId="{C9FEE0C7-7FD0-41C4-B146-CC1B351E2027}" srcOrd="2" destOrd="0" presId="urn:microsoft.com/office/officeart/2018/2/layout/IconVerticalSolidList"/>
    <dgm:cxn modelId="{67EE2F3A-6C18-4B23-8D82-60B45CB73406}" type="presParOf" srcId="{E9CBB331-E6FB-47CE-AEA5-147F1F6DDDA5}" destId="{370ACE3D-1FEB-49D2-AA02-179C102248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0E8E0CB-3711-48B3-A109-7F3BCA8854AE}" type="doc">
      <dgm:prSet loTypeId="urn:microsoft.com/office/officeart/2005/8/layout/process4" loCatId="process" qsTypeId="urn:microsoft.com/office/officeart/2005/8/quickstyle/3d1" qsCatId="3D" csTypeId="urn:microsoft.com/office/officeart/2005/8/colors/colorful5" csCatId="colorful" phldr="1"/>
      <dgm:spPr/>
    </dgm:pt>
    <dgm:pt modelId="{702DAB8D-429F-42ED-9CE8-79A4EB7FC7C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Reach</a:t>
          </a:r>
          <a:endParaRPr lang="en-GB"/>
        </a:p>
      </dgm:t>
    </dgm:pt>
    <dgm:pt modelId="{A69AC86C-84BC-4676-BF63-2D2C6667622F}" type="parTrans" cxnId="{D0434D09-7C53-4C10-B1B2-2CF0CEAB81BB}">
      <dgm:prSet/>
      <dgm:spPr/>
      <dgm:t>
        <a:bodyPr/>
        <a:lstStyle/>
        <a:p>
          <a:endParaRPr lang="en-GB"/>
        </a:p>
      </dgm:t>
    </dgm:pt>
    <dgm:pt modelId="{DB0115E2-9FF1-4E9A-8F73-7855C3A76765}" type="sibTrans" cxnId="{D0434D09-7C53-4C10-B1B2-2CF0CEAB81BB}">
      <dgm:prSet/>
      <dgm:spPr/>
      <dgm:t>
        <a:bodyPr/>
        <a:lstStyle/>
        <a:p>
          <a:endParaRPr lang="en-GB"/>
        </a:p>
      </dgm:t>
    </dgm:pt>
    <dgm:pt modelId="{A1630CD4-A499-4F37-88B3-296800F022F4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Act</a:t>
          </a:r>
          <a:endParaRPr lang="en-GB"/>
        </a:p>
      </dgm:t>
    </dgm:pt>
    <dgm:pt modelId="{02B60D51-A745-40DE-8B1E-309F100AAA02}" type="parTrans" cxnId="{A05EDCC7-F886-4CAC-9B52-CA61FFC70AAC}">
      <dgm:prSet/>
      <dgm:spPr/>
      <dgm:t>
        <a:bodyPr/>
        <a:lstStyle/>
        <a:p>
          <a:endParaRPr lang="en-GB"/>
        </a:p>
      </dgm:t>
    </dgm:pt>
    <dgm:pt modelId="{9509A501-29D6-431C-A896-2849A742957A}" type="sibTrans" cxnId="{A05EDCC7-F886-4CAC-9B52-CA61FFC70AAC}">
      <dgm:prSet/>
      <dgm:spPr/>
      <dgm:t>
        <a:bodyPr/>
        <a:lstStyle/>
        <a:p>
          <a:endParaRPr lang="en-GB"/>
        </a:p>
      </dgm:t>
    </dgm:pt>
    <dgm:pt modelId="{D45BCF08-BDA3-46ED-9397-B7859666EB70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Convert</a:t>
          </a:r>
          <a:endParaRPr lang="en-GB"/>
        </a:p>
      </dgm:t>
    </dgm:pt>
    <dgm:pt modelId="{CC85DAF1-8269-413A-98CE-0041020BBF09}" type="parTrans" cxnId="{2CEE74A3-EEDB-40D1-952D-129DA8CE8144}">
      <dgm:prSet/>
      <dgm:spPr/>
      <dgm:t>
        <a:bodyPr/>
        <a:lstStyle/>
        <a:p>
          <a:endParaRPr lang="en-GB"/>
        </a:p>
      </dgm:t>
    </dgm:pt>
    <dgm:pt modelId="{AD760DF1-EC29-4174-AA83-F113871BAF6B}" type="sibTrans" cxnId="{2CEE74A3-EEDB-40D1-952D-129DA8CE8144}">
      <dgm:prSet/>
      <dgm:spPr/>
      <dgm:t>
        <a:bodyPr/>
        <a:lstStyle/>
        <a:p>
          <a:endParaRPr lang="en-GB"/>
        </a:p>
      </dgm:t>
    </dgm:pt>
    <dgm:pt modelId="{B5F524BD-D5A8-46FE-BE96-93C01A38269C}">
      <dgm:prSet phldr="0"/>
      <dgm:spPr/>
      <dgm:t>
        <a:bodyPr/>
        <a:lstStyle/>
        <a:p>
          <a:r>
            <a:rPr lang="en-GB">
              <a:latin typeface="Calibri Light" panose="020F0302020204030204"/>
            </a:rPr>
            <a:t>Engage</a:t>
          </a:r>
        </a:p>
      </dgm:t>
    </dgm:pt>
    <dgm:pt modelId="{47D907A0-3055-46B4-BEFE-1BA0757FB11E}" type="parTrans" cxnId="{FF1CE915-C5E6-487D-B8E1-54CE6B2C7041}">
      <dgm:prSet/>
      <dgm:spPr/>
      <dgm:t>
        <a:bodyPr/>
        <a:lstStyle/>
        <a:p>
          <a:endParaRPr lang="en-GB"/>
        </a:p>
      </dgm:t>
    </dgm:pt>
    <dgm:pt modelId="{7BD7F8B3-D8DE-4595-98B7-36971C06ACA8}" type="sibTrans" cxnId="{FF1CE915-C5E6-487D-B8E1-54CE6B2C7041}">
      <dgm:prSet/>
      <dgm:spPr/>
      <dgm:t>
        <a:bodyPr/>
        <a:lstStyle/>
        <a:p>
          <a:endParaRPr lang="en-GB"/>
        </a:p>
      </dgm:t>
    </dgm:pt>
    <dgm:pt modelId="{C69A4E25-A3C9-4A61-BF55-FEE7FAD55BC1}" type="pres">
      <dgm:prSet presAssocID="{D0E8E0CB-3711-48B3-A109-7F3BCA8854AE}" presName="Name0" presStyleCnt="0">
        <dgm:presLayoutVars>
          <dgm:dir/>
          <dgm:animLvl val="lvl"/>
          <dgm:resizeHandles val="exact"/>
        </dgm:presLayoutVars>
      </dgm:prSet>
      <dgm:spPr/>
    </dgm:pt>
    <dgm:pt modelId="{6E19B221-806D-4925-A7F5-4FE6A9B0EC41}" type="pres">
      <dgm:prSet presAssocID="{B5F524BD-D5A8-46FE-BE96-93C01A38269C}" presName="boxAndChildren" presStyleCnt="0"/>
      <dgm:spPr/>
    </dgm:pt>
    <dgm:pt modelId="{E4844731-492C-488C-9D41-B9F3E5A7A792}" type="pres">
      <dgm:prSet presAssocID="{B5F524BD-D5A8-46FE-BE96-93C01A38269C}" presName="parentTextBox" presStyleLbl="node1" presStyleIdx="0" presStyleCnt="4"/>
      <dgm:spPr/>
    </dgm:pt>
    <dgm:pt modelId="{1807003E-A56C-485A-8D0D-01A001458AA1}" type="pres">
      <dgm:prSet presAssocID="{AD760DF1-EC29-4174-AA83-F113871BAF6B}" presName="sp" presStyleCnt="0"/>
      <dgm:spPr/>
    </dgm:pt>
    <dgm:pt modelId="{ACD73B34-437C-4EEA-9123-8B8F1DB250FD}" type="pres">
      <dgm:prSet presAssocID="{D45BCF08-BDA3-46ED-9397-B7859666EB70}" presName="arrowAndChildren" presStyleCnt="0"/>
      <dgm:spPr/>
    </dgm:pt>
    <dgm:pt modelId="{0F59E10F-0BDF-4BA6-A979-D74FB38D3809}" type="pres">
      <dgm:prSet presAssocID="{D45BCF08-BDA3-46ED-9397-B7859666EB70}" presName="parentTextArrow" presStyleLbl="node1" presStyleIdx="1" presStyleCnt="4"/>
      <dgm:spPr/>
    </dgm:pt>
    <dgm:pt modelId="{397CFBE0-BB3E-4DE2-A097-913130EA765A}" type="pres">
      <dgm:prSet presAssocID="{9509A501-29D6-431C-A896-2849A742957A}" presName="sp" presStyleCnt="0"/>
      <dgm:spPr/>
    </dgm:pt>
    <dgm:pt modelId="{214C816F-BE85-4549-9862-BFCF49583094}" type="pres">
      <dgm:prSet presAssocID="{A1630CD4-A499-4F37-88B3-296800F022F4}" presName="arrowAndChildren" presStyleCnt="0"/>
      <dgm:spPr/>
    </dgm:pt>
    <dgm:pt modelId="{1FF21EA7-3AAC-4986-9BB2-28ED780C739F}" type="pres">
      <dgm:prSet presAssocID="{A1630CD4-A499-4F37-88B3-296800F022F4}" presName="parentTextArrow" presStyleLbl="node1" presStyleIdx="2" presStyleCnt="4"/>
      <dgm:spPr/>
    </dgm:pt>
    <dgm:pt modelId="{2DDCA9D0-EA15-4D89-80C4-72F84E8F16C3}" type="pres">
      <dgm:prSet presAssocID="{DB0115E2-9FF1-4E9A-8F73-7855C3A76765}" presName="sp" presStyleCnt="0"/>
      <dgm:spPr/>
    </dgm:pt>
    <dgm:pt modelId="{5D00E18F-B8E7-4DC0-8B61-9A9E5E290278}" type="pres">
      <dgm:prSet presAssocID="{702DAB8D-429F-42ED-9CE8-79A4EB7FC7CA}" presName="arrowAndChildren" presStyleCnt="0"/>
      <dgm:spPr/>
    </dgm:pt>
    <dgm:pt modelId="{C7A0A398-65C9-4112-8915-0C340017B9D8}" type="pres">
      <dgm:prSet presAssocID="{702DAB8D-429F-42ED-9CE8-79A4EB7FC7CA}" presName="parentTextArrow" presStyleLbl="node1" presStyleIdx="3" presStyleCnt="4"/>
      <dgm:spPr/>
    </dgm:pt>
  </dgm:ptLst>
  <dgm:cxnLst>
    <dgm:cxn modelId="{362FA102-2CF2-4C30-B682-6B6CE51AC230}" type="presOf" srcId="{D0E8E0CB-3711-48B3-A109-7F3BCA8854AE}" destId="{C69A4E25-A3C9-4A61-BF55-FEE7FAD55BC1}" srcOrd="0" destOrd="0" presId="urn:microsoft.com/office/officeart/2005/8/layout/process4"/>
    <dgm:cxn modelId="{D0434D09-7C53-4C10-B1B2-2CF0CEAB81BB}" srcId="{D0E8E0CB-3711-48B3-A109-7F3BCA8854AE}" destId="{702DAB8D-429F-42ED-9CE8-79A4EB7FC7CA}" srcOrd="0" destOrd="0" parTransId="{A69AC86C-84BC-4676-BF63-2D2C6667622F}" sibTransId="{DB0115E2-9FF1-4E9A-8F73-7855C3A76765}"/>
    <dgm:cxn modelId="{FF1CE915-C5E6-487D-B8E1-54CE6B2C7041}" srcId="{D0E8E0CB-3711-48B3-A109-7F3BCA8854AE}" destId="{B5F524BD-D5A8-46FE-BE96-93C01A38269C}" srcOrd="3" destOrd="0" parTransId="{47D907A0-3055-46B4-BEFE-1BA0757FB11E}" sibTransId="{7BD7F8B3-D8DE-4595-98B7-36971C06ACA8}"/>
    <dgm:cxn modelId="{005D0B16-5FC3-4734-8DB3-762B3552E142}" type="presOf" srcId="{D45BCF08-BDA3-46ED-9397-B7859666EB70}" destId="{0F59E10F-0BDF-4BA6-A979-D74FB38D3809}" srcOrd="0" destOrd="0" presId="urn:microsoft.com/office/officeart/2005/8/layout/process4"/>
    <dgm:cxn modelId="{A514F43A-88F5-4E8B-8107-849DD2C9F0FA}" type="presOf" srcId="{B5F524BD-D5A8-46FE-BE96-93C01A38269C}" destId="{E4844731-492C-488C-9D41-B9F3E5A7A792}" srcOrd="0" destOrd="0" presId="urn:microsoft.com/office/officeart/2005/8/layout/process4"/>
    <dgm:cxn modelId="{12DD7042-5111-4B61-BDB6-4F5E07210889}" type="presOf" srcId="{A1630CD4-A499-4F37-88B3-296800F022F4}" destId="{1FF21EA7-3AAC-4986-9BB2-28ED780C739F}" srcOrd="0" destOrd="0" presId="urn:microsoft.com/office/officeart/2005/8/layout/process4"/>
    <dgm:cxn modelId="{7A9785A2-019D-4224-BC51-FD1EC8EB8B28}" type="presOf" srcId="{702DAB8D-429F-42ED-9CE8-79A4EB7FC7CA}" destId="{C7A0A398-65C9-4112-8915-0C340017B9D8}" srcOrd="0" destOrd="0" presId="urn:microsoft.com/office/officeart/2005/8/layout/process4"/>
    <dgm:cxn modelId="{2CEE74A3-EEDB-40D1-952D-129DA8CE8144}" srcId="{D0E8E0CB-3711-48B3-A109-7F3BCA8854AE}" destId="{D45BCF08-BDA3-46ED-9397-B7859666EB70}" srcOrd="2" destOrd="0" parTransId="{CC85DAF1-8269-413A-98CE-0041020BBF09}" sibTransId="{AD760DF1-EC29-4174-AA83-F113871BAF6B}"/>
    <dgm:cxn modelId="{A05EDCC7-F886-4CAC-9B52-CA61FFC70AAC}" srcId="{D0E8E0CB-3711-48B3-A109-7F3BCA8854AE}" destId="{A1630CD4-A499-4F37-88B3-296800F022F4}" srcOrd="1" destOrd="0" parTransId="{02B60D51-A745-40DE-8B1E-309F100AAA02}" sibTransId="{9509A501-29D6-431C-A896-2849A742957A}"/>
    <dgm:cxn modelId="{75F7DCD7-A645-4667-B01A-8F55FFFF7518}" type="presParOf" srcId="{C69A4E25-A3C9-4A61-BF55-FEE7FAD55BC1}" destId="{6E19B221-806D-4925-A7F5-4FE6A9B0EC41}" srcOrd="0" destOrd="0" presId="urn:microsoft.com/office/officeart/2005/8/layout/process4"/>
    <dgm:cxn modelId="{6ED68F9E-FB5E-49C8-BFF0-84B5E231A1B8}" type="presParOf" srcId="{6E19B221-806D-4925-A7F5-4FE6A9B0EC41}" destId="{E4844731-492C-488C-9D41-B9F3E5A7A792}" srcOrd="0" destOrd="0" presId="urn:microsoft.com/office/officeart/2005/8/layout/process4"/>
    <dgm:cxn modelId="{134DAEC8-C06C-47C6-9BE5-714DB9FB7BB1}" type="presParOf" srcId="{C69A4E25-A3C9-4A61-BF55-FEE7FAD55BC1}" destId="{1807003E-A56C-485A-8D0D-01A001458AA1}" srcOrd="1" destOrd="0" presId="urn:microsoft.com/office/officeart/2005/8/layout/process4"/>
    <dgm:cxn modelId="{0F239A72-735A-4E5F-94C0-96C4526AD5B3}" type="presParOf" srcId="{C69A4E25-A3C9-4A61-BF55-FEE7FAD55BC1}" destId="{ACD73B34-437C-4EEA-9123-8B8F1DB250FD}" srcOrd="2" destOrd="0" presId="urn:microsoft.com/office/officeart/2005/8/layout/process4"/>
    <dgm:cxn modelId="{3001EF5A-1B9F-44C3-A860-C08AEC066112}" type="presParOf" srcId="{ACD73B34-437C-4EEA-9123-8B8F1DB250FD}" destId="{0F59E10F-0BDF-4BA6-A979-D74FB38D3809}" srcOrd="0" destOrd="0" presId="urn:microsoft.com/office/officeart/2005/8/layout/process4"/>
    <dgm:cxn modelId="{D0B93713-9350-4E54-8F16-0FD8A7EEB3BE}" type="presParOf" srcId="{C69A4E25-A3C9-4A61-BF55-FEE7FAD55BC1}" destId="{397CFBE0-BB3E-4DE2-A097-913130EA765A}" srcOrd="3" destOrd="0" presId="urn:microsoft.com/office/officeart/2005/8/layout/process4"/>
    <dgm:cxn modelId="{AA2F4999-FB0A-45CD-90D6-A1D7860019EB}" type="presParOf" srcId="{C69A4E25-A3C9-4A61-BF55-FEE7FAD55BC1}" destId="{214C816F-BE85-4549-9862-BFCF49583094}" srcOrd="4" destOrd="0" presId="urn:microsoft.com/office/officeart/2005/8/layout/process4"/>
    <dgm:cxn modelId="{68B9E65A-EB3E-45A3-AD3D-C34428B7CDD3}" type="presParOf" srcId="{214C816F-BE85-4549-9862-BFCF49583094}" destId="{1FF21EA7-3AAC-4986-9BB2-28ED780C739F}" srcOrd="0" destOrd="0" presId="urn:microsoft.com/office/officeart/2005/8/layout/process4"/>
    <dgm:cxn modelId="{65561B86-6A72-4A44-8B16-9C550B9D02E8}" type="presParOf" srcId="{C69A4E25-A3C9-4A61-BF55-FEE7FAD55BC1}" destId="{2DDCA9D0-EA15-4D89-80C4-72F84E8F16C3}" srcOrd="5" destOrd="0" presId="urn:microsoft.com/office/officeart/2005/8/layout/process4"/>
    <dgm:cxn modelId="{29772C73-51A9-4512-A28B-EBC6148DC91A}" type="presParOf" srcId="{C69A4E25-A3C9-4A61-BF55-FEE7FAD55BC1}" destId="{5D00E18F-B8E7-4DC0-8B61-9A9E5E290278}" srcOrd="6" destOrd="0" presId="urn:microsoft.com/office/officeart/2005/8/layout/process4"/>
    <dgm:cxn modelId="{E8BFA30B-3C87-4288-9E1E-B728485DFFEF}" type="presParOf" srcId="{5D00E18F-B8E7-4DC0-8B61-9A9E5E290278}" destId="{C7A0A398-65C9-4112-8915-0C340017B9D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E8E0CB-3711-48B3-A109-7F3BCA8854AE}" type="doc">
      <dgm:prSet loTypeId="urn:microsoft.com/office/officeart/2005/8/layout/process4" loCatId="process" qsTypeId="urn:microsoft.com/office/officeart/2005/8/quickstyle/3d1" qsCatId="3D" csTypeId="urn:microsoft.com/office/officeart/2005/8/colors/colorful5" csCatId="colorful" phldr="1"/>
      <dgm:spPr/>
    </dgm:pt>
    <dgm:pt modelId="{702DAB8D-429F-42ED-9CE8-79A4EB7FC7C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Reach</a:t>
          </a:r>
          <a:endParaRPr lang="en-GB"/>
        </a:p>
      </dgm:t>
    </dgm:pt>
    <dgm:pt modelId="{A69AC86C-84BC-4676-BF63-2D2C6667622F}" type="parTrans" cxnId="{D0434D09-7C53-4C10-B1B2-2CF0CEAB81BB}">
      <dgm:prSet/>
      <dgm:spPr/>
      <dgm:t>
        <a:bodyPr/>
        <a:lstStyle/>
        <a:p>
          <a:endParaRPr lang="en-GB"/>
        </a:p>
      </dgm:t>
    </dgm:pt>
    <dgm:pt modelId="{DB0115E2-9FF1-4E9A-8F73-7855C3A76765}" type="sibTrans" cxnId="{D0434D09-7C53-4C10-B1B2-2CF0CEAB81BB}">
      <dgm:prSet/>
      <dgm:spPr/>
      <dgm:t>
        <a:bodyPr/>
        <a:lstStyle/>
        <a:p>
          <a:endParaRPr lang="en-GB"/>
        </a:p>
      </dgm:t>
    </dgm:pt>
    <dgm:pt modelId="{C69A4E25-A3C9-4A61-BF55-FEE7FAD55BC1}" type="pres">
      <dgm:prSet presAssocID="{D0E8E0CB-3711-48B3-A109-7F3BCA8854AE}" presName="Name0" presStyleCnt="0">
        <dgm:presLayoutVars>
          <dgm:dir/>
          <dgm:animLvl val="lvl"/>
          <dgm:resizeHandles val="exact"/>
        </dgm:presLayoutVars>
      </dgm:prSet>
      <dgm:spPr/>
    </dgm:pt>
    <dgm:pt modelId="{91B78792-31C4-4F15-8C2E-5745E620C069}" type="pres">
      <dgm:prSet presAssocID="{702DAB8D-429F-42ED-9CE8-79A4EB7FC7CA}" presName="boxAndChildren" presStyleCnt="0"/>
      <dgm:spPr/>
    </dgm:pt>
    <dgm:pt modelId="{EC8D5344-0714-4A0A-BCAF-8A7E31CBDC17}" type="pres">
      <dgm:prSet presAssocID="{702DAB8D-429F-42ED-9CE8-79A4EB7FC7CA}" presName="parentTextBox" presStyleLbl="node1" presStyleIdx="0" presStyleCnt="1" custLinFactNeighborX="-29652" custLinFactNeighborY="-1031"/>
      <dgm:spPr/>
    </dgm:pt>
  </dgm:ptLst>
  <dgm:cxnLst>
    <dgm:cxn modelId="{362FA102-2CF2-4C30-B682-6B6CE51AC230}" type="presOf" srcId="{D0E8E0CB-3711-48B3-A109-7F3BCA8854AE}" destId="{C69A4E25-A3C9-4A61-BF55-FEE7FAD55BC1}" srcOrd="0" destOrd="0" presId="urn:microsoft.com/office/officeart/2005/8/layout/process4"/>
    <dgm:cxn modelId="{D0434D09-7C53-4C10-B1B2-2CF0CEAB81BB}" srcId="{D0E8E0CB-3711-48B3-A109-7F3BCA8854AE}" destId="{702DAB8D-429F-42ED-9CE8-79A4EB7FC7CA}" srcOrd="0" destOrd="0" parTransId="{A69AC86C-84BC-4676-BF63-2D2C6667622F}" sibTransId="{DB0115E2-9FF1-4E9A-8F73-7855C3A76765}"/>
    <dgm:cxn modelId="{DB8E1372-7B1C-414A-8EAC-4C7417A62B12}" type="presOf" srcId="{702DAB8D-429F-42ED-9CE8-79A4EB7FC7CA}" destId="{EC8D5344-0714-4A0A-BCAF-8A7E31CBDC17}" srcOrd="0" destOrd="0" presId="urn:microsoft.com/office/officeart/2005/8/layout/process4"/>
    <dgm:cxn modelId="{F2209F8C-D84D-445F-921C-B207B06D744E}" type="presParOf" srcId="{C69A4E25-A3C9-4A61-BF55-FEE7FAD55BC1}" destId="{91B78792-31C4-4F15-8C2E-5745E620C069}" srcOrd="0" destOrd="0" presId="urn:microsoft.com/office/officeart/2005/8/layout/process4"/>
    <dgm:cxn modelId="{4F76C49C-E294-4246-9AC0-66B36D7FD1F9}" type="presParOf" srcId="{91B78792-31C4-4F15-8C2E-5745E620C069}" destId="{EC8D5344-0714-4A0A-BCAF-8A7E31CBDC1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FE30C00-0B80-46EE-B5BA-4B4EA6FA90E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9CB67D3-9BB8-4505-9337-583F5C1F1500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Paid</a:t>
          </a:r>
          <a:endParaRPr lang="en-GB"/>
        </a:p>
      </dgm:t>
    </dgm:pt>
    <dgm:pt modelId="{11F5913B-D75F-4A74-BC15-1B9C36D3022E}" type="parTrans" cxnId="{612070D6-BEB5-4667-9D23-FD9E7ADB7062}">
      <dgm:prSet/>
      <dgm:spPr/>
      <dgm:t>
        <a:bodyPr/>
        <a:lstStyle/>
        <a:p>
          <a:endParaRPr lang="en-GB"/>
        </a:p>
      </dgm:t>
    </dgm:pt>
    <dgm:pt modelId="{EDE1D6F8-C487-48D9-9DEB-602BD77D7708}" type="sibTrans" cxnId="{612070D6-BEB5-4667-9D23-FD9E7ADB7062}">
      <dgm:prSet/>
      <dgm:spPr/>
      <dgm:t>
        <a:bodyPr/>
        <a:lstStyle/>
        <a:p>
          <a:endParaRPr lang="en-GB"/>
        </a:p>
      </dgm:t>
    </dgm:pt>
    <dgm:pt modelId="{6FD59A38-3C22-4934-8483-60F57E0B8F34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Google Ads</a:t>
          </a:r>
          <a:endParaRPr lang="en-GB"/>
        </a:p>
      </dgm:t>
    </dgm:pt>
    <dgm:pt modelId="{B24B9C64-6D94-4232-95A5-96218F768233}" type="parTrans" cxnId="{31D2A768-26F2-409A-9331-BE534F8FC3E4}">
      <dgm:prSet/>
      <dgm:spPr/>
      <dgm:t>
        <a:bodyPr/>
        <a:lstStyle/>
        <a:p>
          <a:endParaRPr lang="en-GB"/>
        </a:p>
      </dgm:t>
    </dgm:pt>
    <dgm:pt modelId="{097CF135-4E4D-41BB-87EE-B8107D513A13}" type="sibTrans" cxnId="{31D2A768-26F2-409A-9331-BE534F8FC3E4}">
      <dgm:prSet/>
      <dgm:spPr/>
      <dgm:t>
        <a:bodyPr/>
        <a:lstStyle/>
        <a:p>
          <a:endParaRPr lang="en-GB"/>
        </a:p>
      </dgm:t>
    </dgm:pt>
    <dgm:pt modelId="{34BA8E93-6742-4A16-B40E-24FCA44A7718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Social Media Ads</a:t>
          </a:r>
          <a:endParaRPr lang="en-GB"/>
        </a:p>
      </dgm:t>
    </dgm:pt>
    <dgm:pt modelId="{538ED791-7994-48F5-87AF-B061E9226AAD}" type="parTrans" cxnId="{F3240B1D-B5A3-4C02-83A1-5C856604299A}">
      <dgm:prSet/>
      <dgm:spPr/>
      <dgm:t>
        <a:bodyPr/>
        <a:lstStyle/>
        <a:p>
          <a:endParaRPr lang="en-GB"/>
        </a:p>
      </dgm:t>
    </dgm:pt>
    <dgm:pt modelId="{B72356F3-D8BF-4377-A878-E136B15BF707}" type="sibTrans" cxnId="{F3240B1D-B5A3-4C02-83A1-5C856604299A}">
      <dgm:prSet/>
      <dgm:spPr/>
      <dgm:t>
        <a:bodyPr/>
        <a:lstStyle/>
        <a:p>
          <a:endParaRPr lang="en-GB"/>
        </a:p>
      </dgm:t>
    </dgm:pt>
    <dgm:pt modelId="{FA81CB0A-C2AE-40C7-93A9-DEA9EC72B794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Owned</a:t>
          </a:r>
          <a:endParaRPr lang="en-GB"/>
        </a:p>
      </dgm:t>
    </dgm:pt>
    <dgm:pt modelId="{92B85008-6CB9-4B5F-BFBD-F89B5052B000}" type="parTrans" cxnId="{4F7D5561-57A9-4FBC-A0EC-56C718F6DB85}">
      <dgm:prSet/>
      <dgm:spPr/>
      <dgm:t>
        <a:bodyPr/>
        <a:lstStyle/>
        <a:p>
          <a:endParaRPr lang="en-GB"/>
        </a:p>
      </dgm:t>
    </dgm:pt>
    <dgm:pt modelId="{E8616511-50D6-4D14-976C-6B168FACE419}" type="sibTrans" cxnId="{4F7D5561-57A9-4FBC-A0EC-56C718F6DB85}">
      <dgm:prSet/>
      <dgm:spPr/>
      <dgm:t>
        <a:bodyPr/>
        <a:lstStyle/>
        <a:p>
          <a:endParaRPr lang="en-GB"/>
        </a:p>
      </dgm:t>
    </dgm:pt>
    <dgm:pt modelId="{21956D21-EF44-476D-B085-922098F40AF5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Marriott Website</a:t>
          </a:r>
          <a:endParaRPr lang="en-GB"/>
        </a:p>
      </dgm:t>
    </dgm:pt>
    <dgm:pt modelId="{E1E52837-6636-4E24-AE20-FDC4B4A5E894}" type="parTrans" cxnId="{491B54B9-1B48-426A-82D0-48BE9C168250}">
      <dgm:prSet/>
      <dgm:spPr/>
      <dgm:t>
        <a:bodyPr/>
        <a:lstStyle/>
        <a:p>
          <a:endParaRPr lang="en-GB"/>
        </a:p>
      </dgm:t>
    </dgm:pt>
    <dgm:pt modelId="{C2259AE8-31D2-4F16-B4C4-88E4C81F537A}" type="sibTrans" cxnId="{491B54B9-1B48-426A-82D0-48BE9C168250}">
      <dgm:prSet/>
      <dgm:spPr/>
      <dgm:t>
        <a:bodyPr/>
        <a:lstStyle/>
        <a:p>
          <a:endParaRPr lang="en-GB"/>
        </a:p>
      </dgm:t>
    </dgm:pt>
    <dgm:pt modelId="{04B56276-F702-44B9-B2DF-ED9F420E9248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Marriott Bonvoy App</a:t>
          </a:r>
          <a:endParaRPr lang="en-GB"/>
        </a:p>
      </dgm:t>
    </dgm:pt>
    <dgm:pt modelId="{C8F9EAA6-82CA-45F1-9F05-D8358C5344CB}" type="parTrans" cxnId="{2359AB2A-957B-4CA0-8947-EB6DBA0A9792}">
      <dgm:prSet/>
      <dgm:spPr/>
      <dgm:t>
        <a:bodyPr/>
        <a:lstStyle/>
        <a:p>
          <a:endParaRPr lang="en-GB"/>
        </a:p>
      </dgm:t>
    </dgm:pt>
    <dgm:pt modelId="{21AFB53C-7A63-488E-9B21-B7FB6B3ABB0D}" type="sibTrans" cxnId="{2359AB2A-957B-4CA0-8947-EB6DBA0A9792}">
      <dgm:prSet/>
      <dgm:spPr/>
      <dgm:t>
        <a:bodyPr/>
        <a:lstStyle/>
        <a:p>
          <a:endParaRPr lang="en-GB"/>
        </a:p>
      </dgm:t>
    </dgm:pt>
    <dgm:pt modelId="{A5C27A38-9592-4B1D-8139-48DFEE36B163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Earned</a:t>
          </a:r>
          <a:endParaRPr lang="en-GB"/>
        </a:p>
      </dgm:t>
    </dgm:pt>
    <dgm:pt modelId="{D1A14B5B-5973-482C-A058-8DA3496D777D}" type="parTrans" cxnId="{E4CF30AA-B22D-47C0-8766-99CEEF8AC8A6}">
      <dgm:prSet/>
      <dgm:spPr/>
      <dgm:t>
        <a:bodyPr/>
        <a:lstStyle/>
        <a:p>
          <a:endParaRPr lang="en-GB"/>
        </a:p>
      </dgm:t>
    </dgm:pt>
    <dgm:pt modelId="{D9A28ABE-AD97-4052-8C13-122275655930}" type="sibTrans" cxnId="{E4CF30AA-B22D-47C0-8766-99CEEF8AC8A6}">
      <dgm:prSet/>
      <dgm:spPr/>
      <dgm:t>
        <a:bodyPr/>
        <a:lstStyle/>
        <a:p>
          <a:endParaRPr lang="en-GB"/>
        </a:p>
      </dgm:t>
    </dgm:pt>
    <dgm:pt modelId="{EAE90F89-C87A-42C1-B48B-D480D46367B5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Influencer Outreach</a:t>
          </a:r>
          <a:endParaRPr lang="en-GB"/>
        </a:p>
      </dgm:t>
    </dgm:pt>
    <dgm:pt modelId="{25FD8E42-974E-4617-AE84-1B458444F3F3}" type="parTrans" cxnId="{5E4E6C80-306C-4FB2-B4C8-5AAA0DF19551}">
      <dgm:prSet/>
      <dgm:spPr/>
      <dgm:t>
        <a:bodyPr/>
        <a:lstStyle/>
        <a:p>
          <a:endParaRPr lang="en-GB"/>
        </a:p>
      </dgm:t>
    </dgm:pt>
    <dgm:pt modelId="{F12119A5-7666-4382-89FD-BF45C0FF41C1}" type="sibTrans" cxnId="{5E4E6C80-306C-4FB2-B4C8-5AAA0DF19551}">
      <dgm:prSet/>
      <dgm:spPr/>
      <dgm:t>
        <a:bodyPr/>
        <a:lstStyle/>
        <a:p>
          <a:endParaRPr lang="en-GB"/>
        </a:p>
      </dgm:t>
    </dgm:pt>
    <dgm:pt modelId="{FC845FB0-FB78-44B8-9BE1-9953E4BD991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Word of Mouth</a:t>
          </a:r>
          <a:endParaRPr lang="en-GB"/>
        </a:p>
      </dgm:t>
    </dgm:pt>
    <dgm:pt modelId="{E95C8CE5-D45F-419E-A8E5-DEC833DC5149}" type="parTrans" cxnId="{B4EAD3DE-FB63-4011-BCA7-02CCD38E9413}">
      <dgm:prSet/>
      <dgm:spPr/>
      <dgm:t>
        <a:bodyPr/>
        <a:lstStyle/>
        <a:p>
          <a:endParaRPr lang="en-GB"/>
        </a:p>
      </dgm:t>
    </dgm:pt>
    <dgm:pt modelId="{6A85B53E-1B23-4FCC-AC83-61156485A924}" type="sibTrans" cxnId="{B4EAD3DE-FB63-4011-BCA7-02CCD38E9413}">
      <dgm:prSet/>
      <dgm:spPr/>
      <dgm:t>
        <a:bodyPr/>
        <a:lstStyle/>
        <a:p>
          <a:endParaRPr lang="en-GB"/>
        </a:p>
      </dgm:t>
    </dgm:pt>
    <dgm:pt modelId="{F916ED6B-128D-4760-BBFA-02D596F1F036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Social Media Presence</a:t>
          </a:r>
        </a:p>
      </dgm:t>
    </dgm:pt>
    <dgm:pt modelId="{C75736D0-4832-4020-BBA4-2471D9680B5F}" type="parTrans" cxnId="{3489E8BF-1A4D-4577-B904-28CFBB74A3B5}">
      <dgm:prSet/>
      <dgm:spPr/>
    </dgm:pt>
    <dgm:pt modelId="{692EAD23-2C89-4F3E-9D7B-233FE31340D1}" type="sibTrans" cxnId="{3489E8BF-1A4D-4577-B904-28CFBB74A3B5}">
      <dgm:prSet/>
      <dgm:spPr/>
    </dgm:pt>
    <dgm:pt modelId="{B75171BE-C156-4883-A4DA-E3FB39BBEA21}">
      <dgm:prSet phldr="0"/>
      <dgm:spPr/>
      <dgm:t>
        <a:bodyPr/>
        <a:lstStyle/>
        <a:p>
          <a:pPr rtl="0"/>
          <a:endParaRPr lang="en-GB">
            <a:latin typeface="Calibri Light" panose="020F0302020204030204"/>
          </a:endParaRPr>
        </a:p>
      </dgm:t>
    </dgm:pt>
    <dgm:pt modelId="{A6D4EB44-74F1-451B-A7F1-5CFB1FD99B0F}" type="parTrans" cxnId="{45C9B27C-6002-43E8-A56A-15B091AEA10A}">
      <dgm:prSet/>
      <dgm:spPr/>
    </dgm:pt>
    <dgm:pt modelId="{2461EF6C-C47D-42CD-AC42-48EC99FD9D6C}" type="sibTrans" cxnId="{45C9B27C-6002-43E8-A56A-15B091AEA10A}">
      <dgm:prSet/>
      <dgm:spPr/>
    </dgm:pt>
    <dgm:pt modelId="{4AFE919F-93FD-43E3-9B8E-5B94C006E888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Television Commercials</a:t>
          </a:r>
        </a:p>
      </dgm:t>
    </dgm:pt>
    <dgm:pt modelId="{803B2549-71E2-4241-80ED-658A2A278B7B}" type="parTrans" cxnId="{47C7658C-D6A8-4B65-BE12-0432D7A78642}">
      <dgm:prSet/>
      <dgm:spPr/>
    </dgm:pt>
    <dgm:pt modelId="{79A1631E-0BFB-43B0-BABF-C3A0DDFEEF44}" type="sibTrans" cxnId="{47C7658C-D6A8-4B65-BE12-0432D7A78642}">
      <dgm:prSet/>
      <dgm:spPr/>
    </dgm:pt>
    <dgm:pt modelId="{2D625CA0-46F5-4084-B6EF-6A8417E98784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Print Ads</a:t>
          </a:r>
        </a:p>
      </dgm:t>
    </dgm:pt>
    <dgm:pt modelId="{368EB336-9855-4258-9475-B85D6236F906}" type="parTrans" cxnId="{DEA1F78E-4E99-4CD1-B6DE-18EA935E9024}">
      <dgm:prSet/>
      <dgm:spPr/>
    </dgm:pt>
    <dgm:pt modelId="{59A25E62-A1D5-4ECC-87B0-068EAC9FBC74}" type="sibTrans" cxnId="{DEA1F78E-4E99-4CD1-B6DE-18EA935E9024}">
      <dgm:prSet/>
      <dgm:spPr/>
    </dgm:pt>
    <dgm:pt modelId="{21790326-5DB7-4383-8D43-D6F3D5A80477}">
      <dgm:prSet phldr="0"/>
      <dgm:spPr/>
      <dgm:t>
        <a:bodyPr/>
        <a:lstStyle/>
        <a:p>
          <a:r>
            <a:rPr lang="en-GB">
              <a:latin typeface="Calibri Light" panose="020F0302020204030204"/>
            </a:rPr>
            <a:t>Billboards</a:t>
          </a:r>
        </a:p>
      </dgm:t>
    </dgm:pt>
    <dgm:pt modelId="{C9DEDA70-D577-43D8-889A-B25739B385CE}" type="parTrans" cxnId="{481592E9-6AC4-471A-8C2E-7CB1B3AD9EC9}">
      <dgm:prSet/>
      <dgm:spPr/>
    </dgm:pt>
    <dgm:pt modelId="{734E7E6F-0AE2-4A45-9D1C-F12B0ED0BAEC}" type="sibTrans" cxnId="{481592E9-6AC4-471A-8C2E-7CB1B3AD9EC9}">
      <dgm:prSet/>
      <dgm:spPr/>
    </dgm:pt>
    <dgm:pt modelId="{E36F3FFB-0BFF-47DF-A312-C8761275B963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Social Networks</a:t>
          </a:r>
        </a:p>
      </dgm:t>
    </dgm:pt>
    <dgm:pt modelId="{5C50AE02-816C-4609-8BDC-4F4D232FDF25}" type="parTrans" cxnId="{4081084E-0F51-428F-8199-40D82A7C8316}">
      <dgm:prSet/>
      <dgm:spPr/>
    </dgm:pt>
    <dgm:pt modelId="{B90703DC-6A35-4907-AD8F-E21C5BB956BF}" type="sibTrans" cxnId="{4081084E-0F51-428F-8199-40D82A7C8316}">
      <dgm:prSet/>
      <dgm:spPr/>
    </dgm:pt>
    <dgm:pt modelId="{9AB726E8-57C9-4574-B238-D7456CA2C6BC}">
      <dgm:prSet phldr="0"/>
      <dgm:spPr/>
      <dgm:t>
        <a:bodyPr/>
        <a:lstStyle/>
        <a:p>
          <a:pPr rtl="0"/>
          <a:endParaRPr lang="en-GB">
            <a:latin typeface="Calibri Light" panose="020F0302020204030204"/>
          </a:endParaRPr>
        </a:p>
      </dgm:t>
    </dgm:pt>
    <dgm:pt modelId="{CAF81D94-A5DA-42FA-B55A-B6F230D03FD5}" type="parTrans" cxnId="{30A0D44D-E354-42AC-BC2C-2CC84AE2D45E}">
      <dgm:prSet/>
      <dgm:spPr/>
    </dgm:pt>
    <dgm:pt modelId="{5073829D-9FAF-461E-B6FC-EED0EFCD9FDA}" type="sibTrans" cxnId="{30A0D44D-E354-42AC-BC2C-2CC84AE2D45E}">
      <dgm:prSet/>
      <dgm:spPr/>
    </dgm:pt>
    <dgm:pt modelId="{F8040591-C89F-4CC4-BA07-912A58BD898E}" type="pres">
      <dgm:prSet presAssocID="{9FE30C00-0B80-46EE-B5BA-4B4EA6FA90E8}" presName="linearFlow" presStyleCnt="0">
        <dgm:presLayoutVars>
          <dgm:dir/>
          <dgm:animLvl val="lvl"/>
          <dgm:resizeHandles val="exact"/>
        </dgm:presLayoutVars>
      </dgm:prSet>
      <dgm:spPr/>
    </dgm:pt>
    <dgm:pt modelId="{CEFFB95A-BA28-46F3-926B-23746948AFB2}" type="pres">
      <dgm:prSet presAssocID="{49CB67D3-9BB8-4505-9337-583F5C1F1500}" presName="composite" presStyleCnt="0"/>
      <dgm:spPr/>
    </dgm:pt>
    <dgm:pt modelId="{74DA2AEB-A504-45A3-A20B-D397DEE9AD8C}" type="pres">
      <dgm:prSet presAssocID="{49CB67D3-9BB8-4505-9337-583F5C1F1500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CBF329CB-C303-4152-9C33-3BB75E32A247}" type="pres">
      <dgm:prSet presAssocID="{49CB67D3-9BB8-4505-9337-583F5C1F1500}" presName="descendantText" presStyleLbl="alignAcc1" presStyleIdx="0" presStyleCnt="3">
        <dgm:presLayoutVars>
          <dgm:bulletEnabled val="1"/>
        </dgm:presLayoutVars>
      </dgm:prSet>
      <dgm:spPr/>
    </dgm:pt>
    <dgm:pt modelId="{90AC5014-6DA3-45FC-AE4F-741C786C9BB7}" type="pres">
      <dgm:prSet presAssocID="{EDE1D6F8-C487-48D9-9DEB-602BD77D7708}" presName="sp" presStyleCnt="0"/>
      <dgm:spPr/>
    </dgm:pt>
    <dgm:pt modelId="{E4170817-B07F-4AD2-9E53-3F72AA616CA8}" type="pres">
      <dgm:prSet presAssocID="{FA81CB0A-C2AE-40C7-93A9-DEA9EC72B794}" presName="composite" presStyleCnt="0"/>
      <dgm:spPr/>
    </dgm:pt>
    <dgm:pt modelId="{EA596834-338C-4E57-9AD4-A8540F748B3F}" type="pres">
      <dgm:prSet presAssocID="{FA81CB0A-C2AE-40C7-93A9-DEA9EC72B79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3D7E1690-34F6-4C4D-A7EC-ED143C3B27DA}" type="pres">
      <dgm:prSet presAssocID="{FA81CB0A-C2AE-40C7-93A9-DEA9EC72B794}" presName="descendantText" presStyleLbl="alignAcc1" presStyleIdx="1" presStyleCnt="3">
        <dgm:presLayoutVars>
          <dgm:bulletEnabled val="1"/>
        </dgm:presLayoutVars>
      </dgm:prSet>
      <dgm:spPr/>
    </dgm:pt>
    <dgm:pt modelId="{53200AA0-9405-40CA-82A7-019CB42272F3}" type="pres">
      <dgm:prSet presAssocID="{E8616511-50D6-4D14-976C-6B168FACE419}" presName="sp" presStyleCnt="0"/>
      <dgm:spPr/>
    </dgm:pt>
    <dgm:pt modelId="{EFBFC559-09C3-48CF-9396-8911B51A7D01}" type="pres">
      <dgm:prSet presAssocID="{A5C27A38-9592-4B1D-8139-48DFEE36B163}" presName="composite" presStyleCnt="0"/>
      <dgm:spPr/>
    </dgm:pt>
    <dgm:pt modelId="{4C627457-AF57-4830-B393-78A43724F07B}" type="pres">
      <dgm:prSet presAssocID="{A5C27A38-9592-4B1D-8139-48DFEE36B163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5676DD2B-0970-4959-9460-B0CA561357E5}" type="pres">
      <dgm:prSet presAssocID="{A5C27A38-9592-4B1D-8139-48DFEE36B163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F3240B1D-B5A3-4C02-83A1-5C856604299A}" srcId="{49CB67D3-9BB8-4505-9337-583F5C1F1500}" destId="{34BA8E93-6742-4A16-B40E-24FCA44A7718}" srcOrd="1" destOrd="0" parTransId="{538ED791-7994-48F5-87AF-B061E9226AAD}" sibTransId="{B72356F3-D8BF-4377-A878-E136B15BF707}"/>
    <dgm:cxn modelId="{2359AB2A-957B-4CA0-8947-EB6DBA0A9792}" srcId="{FA81CB0A-C2AE-40C7-93A9-DEA9EC72B794}" destId="{04B56276-F702-44B9-B2DF-ED9F420E9248}" srcOrd="1" destOrd="0" parTransId="{C8F9EAA6-82CA-45F1-9F05-D8358C5344CB}" sibTransId="{21AFB53C-7A63-488E-9B21-B7FB6B3ABB0D}"/>
    <dgm:cxn modelId="{29FB702E-199B-4DC9-A9B8-5BCA58033FA4}" type="presOf" srcId="{9FE30C00-0B80-46EE-B5BA-4B4EA6FA90E8}" destId="{F8040591-C89F-4CC4-BA07-912A58BD898E}" srcOrd="0" destOrd="0" presId="urn:microsoft.com/office/officeart/2005/8/layout/chevron2"/>
    <dgm:cxn modelId="{4F7D5561-57A9-4FBC-A0EC-56C718F6DB85}" srcId="{9FE30C00-0B80-46EE-B5BA-4B4EA6FA90E8}" destId="{FA81CB0A-C2AE-40C7-93A9-DEA9EC72B794}" srcOrd="1" destOrd="0" parTransId="{92B85008-6CB9-4B5F-BFBD-F89B5052B000}" sibTransId="{E8616511-50D6-4D14-976C-6B168FACE419}"/>
    <dgm:cxn modelId="{89ADEC46-BE99-48F8-ABF6-CF3122AF5024}" type="presOf" srcId="{34BA8E93-6742-4A16-B40E-24FCA44A7718}" destId="{CBF329CB-C303-4152-9C33-3BB75E32A247}" srcOrd="0" destOrd="1" presId="urn:microsoft.com/office/officeart/2005/8/layout/chevron2"/>
    <dgm:cxn modelId="{33D88147-754A-4927-A29E-E7FF21A8F932}" type="presOf" srcId="{49CB67D3-9BB8-4505-9337-583F5C1F1500}" destId="{74DA2AEB-A504-45A3-A20B-D397DEE9AD8C}" srcOrd="0" destOrd="0" presId="urn:microsoft.com/office/officeart/2005/8/layout/chevron2"/>
    <dgm:cxn modelId="{31D2A768-26F2-409A-9331-BE534F8FC3E4}" srcId="{49CB67D3-9BB8-4505-9337-583F5C1F1500}" destId="{6FD59A38-3C22-4934-8483-60F57E0B8F34}" srcOrd="0" destOrd="0" parTransId="{B24B9C64-6D94-4232-95A5-96218F768233}" sibTransId="{097CF135-4E4D-41BB-87EE-B8107D513A13}"/>
    <dgm:cxn modelId="{B7E93D69-3ECF-45F9-B533-6CFF2123C1FE}" type="presOf" srcId="{EAE90F89-C87A-42C1-B48B-D480D46367B5}" destId="{5676DD2B-0970-4959-9460-B0CA561357E5}" srcOrd="0" destOrd="0" presId="urn:microsoft.com/office/officeart/2005/8/layout/chevron2"/>
    <dgm:cxn modelId="{F579FD6C-CED7-4869-88C7-ADA264DCEADF}" type="presOf" srcId="{2D625CA0-46F5-4084-B6EF-6A8417E98784}" destId="{CBF329CB-C303-4152-9C33-3BB75E32A247}" srcOrd="0" destOrd="3" presId="urn:microsoft.com/office/officeart/2005/8/layout/chevron2"/>
    <dgm:cxn modelId="{30A0D44D-E354-42AC-BC2C-2CC84AE2D45E}" srcId="{A5C27A38-9592-4B1D-8139-48DFEE36B163}" destId="{9AB726E8-57C9-4574-B238-D7456CA2C6BC}" srcOrd="3" destOrd="0" parTransId="{CAF81D94-A5DA-42FA-B55A-B6F230D03FD5}" sibTransId="{5073829D-9FAF-461E-B6FC-EED0EFCD9FDA}"/>
    <dgm:cxn modelId="{4081084E-0F51-428F-8199-40D82A7C8316}" srcId="{A5C27A38-9592-4B1D-8139-48DFEE36B163}" destId="{E36F3FFB-0BFF-47DF-A312-C8761275B963}" srcOrd="2" destOrd="0" parTransId="{5C50AE02-816C-4609-8BDC-4F4D232FDF25}" sibTransId="{B90703DC-6A35-4907-AD8F-E21C5BB956BF}"/>
    <dgm:cxn modelId="{E629A871-A376-4A59-94C6-FCFF008DF95F}" type="presOf" srcId="{6FD59A38-3C22-4934-8483-60F57E0B8F34}" destId="{CBF329CB-C303-4152-9C33-3BB75E32A247}" srcOrd="0" destOrd="0" presId="urn:microsoft.com/office/officeart/2005/8/layout/chevron2"/>
    <dgm:cxn modelId="{89E13972-51D0-4B8B-8399-A99C62EBCA33}" type="presOf" srcId="{F916ED6B-128D-4760-BBFA-02D596F1F036}" destId="{3D7E1690-34F6-4C4D-A7EC-ED143C3B27DA}" srcOrd="0" destOrd="2" presId="urn:microsoft.com/office/officeart/2005/8/layout/chevron2"/>
    <dgm:cxn modelId="{0339B257-3689-461A-8611-90A5FE6734D5}" type="presOf" srcId="{FC845FB0-FB78-44B8-9BE1-9953E4BD991A}" destId="{5676DD2B-0970-4959-9460-B0CA561357E5}" srcOrd="0" destOrd="1" presId="urn:microsoft.com/office/officeart/2005/8/layout/chevron2"/>
    <dgm:cxn modelId="{45C9B27C-6002-43E8-A56A-15B091AEA10A}" srcId="{FA81CB0A-C2AE-40C7-93A9-DEA9EC72B794}" destId="{B75171BE-C156-4883-A4DA-E3FB39BBEA21}" srcOrd="3" destOrd="0" parTransId="{A6D4EB44-74F1-451B-A7F1-5CFB1FD99B0F}" sibTransId="{2461EF6C-C47D-42CD-AC42-48EC99FD9D6C}"/>
    <dgm:cxn modelId="{5E4E6C80-306C-4FB2-B4C8-5AAA0DF19551}" srcId="{A5C27A38-9592-4B1D-8139-48DFEE36B163}" destId="{EAE90F89-C87A-42C1-B48B-D480D46367B5}" srcOrd="0" destOrd="0" parTransId="{25FD8E42-974E-4617-AE84-1B458444F3F3}" sibTransId="{F12119A5-7666-4382-89FD-BF45C0FF41C1}"/>
    <dgm:cxn modelId="{FFCB5084-C839-4597-80A9-5DDB10CC19BF}" type="presOf" srcId="{4AFE919F-93FD-43E3-9B8E-5B94C006E888}" destId="{CBF329CB-C303-4152-9C33-3BB75E32A247}" srcOrd="0" destOrd="2" presId="urn:microsoft.com/office/officeart/2005/8/layout/chevron2"/>
    <dgm:cxn modelId="{F1F7BE86-6D21-417F-B034-D3691BB01DC6}" type="presOf" srcId="{A5C27A38-9592-4B1D-8139-48DFEE36B163}" destId="{4C627457-AF57-4830-B393-78A43724F07B}" srcOrd="0" destOrd="0" presId="urn:microsoft.com/office/officeart/2005/8/layout/chevron2"/>
    <dgm:cxn modelId="{47C7658C-D6A8-4B65-BE12-0432D7A78642}" srcId="{49CB67D3-9BB8-4505-9337-583F5C1F1500}" destId="{4AFE919F-93FD-43E3-9B8E-5B94C006E888}" srcOrd="2" destOrd="0" parTransId="{803B2549-71E2-4241-80ED-658A2A278B7B}" sibTransId="{79A1631E-0BFB-43B0-BABF-C3A0DDFEEF44}"/>
    <dgm:cxn modelId="{DEA1F78E-4E99-4CD1-B6DE-18EA935E9024}" srcId="{49CB67D3-9BB8-4505-9337-583F5C1F1500}" destId="{2D625CA0-46F5-4084-B6EF-6A8417E98784}" srcOrd="3" destOrd="0" parTransId="{368EB336-9855-4258-9475-B85D6236F906}" sibTransId="{59A25E62-A1D5-4ECC-87B0-068EAC9FBC74}"/>
    <dgm:cxn modelId="{7E66FAA1-A100-4CD2-B0C6-2811FDDCDA00}" type="presOf" srcId="{21790326-5DB7-4383-8D43-D6F3D5A80477}" destId="{CBF329CB-C303-4152-9C33-3BB75E32A247}" srcOrd="0" destOrd="4" presId="urn:microsoft.com/office/officeart/2005/8/layout/chevron2"/>
    <dgm:cxn modelId="{E4CF30AA-B22D-47C0-8766-99CEEF8AC8A6}" srcId="{9FE30C00-0B80-46EE-B5BA-4B4EA6FA90E8}" destId="{A5C27A38-9592-4B1D-8139-48DFEE36B163}" srcOrd="2" destOrd="0" parTransId="{D1A14B5B-5973-482C-A058-8DA3496D777D}" sibTransId="{D9A28ABE-AD97-4052-8C13-122275655930}"/>
    <dgm:cxn modelId="{324CA5AE-62DE-45B5-A20A-F7031B4D2E64}" type="presOf" srcId="{04B56276-F702-44B9-B2DF-ED9F420E9248}" destId="{3D7E1690-34F6-4C4D-A7EC-ED143C3B27DA}" srcOrd="0" destOrd="1" presId="urn:microsoft.com/office/officeart/2005/8/layout/chevron2"/>
    <dgm:cxn modelId="{491B54B9-1B48-426A-82D0-48BE9C168250}" srcId="{FA81CB0A-C2AE-40C7-93A9-DEA9EC72B794}" destId="{21956D21-EF44-476D-B085-922098F40AF5}" srcOrd="0" destOrd="0" parTransId="{E1E52837-6636-4E24-AE20-FDC4B4A5E894}" sibTransId="{C2259AE8-31D2-4F16-B4C4-88E4C81F537A}"/>
    <dgm:cxn modelId="{3489E8BF-1A4D-4577-B904-28CFBB74A3B5}" srcId="{FA81CB0A-C2AE-40C7-93A9-DEA9EC72B794}" destId="{F916ED6B-128D-4760-BBFA-02D596F1F036}" srcOrd="2" destOrd="0" parTransId="{C75736D0-4832-4020-BBA4-2471D9680B5F}" sibTransId="{692EAD23-2C89-4F3E-9D7B-233FE31340D1}"/>
    <dgm:cxn modelId="{03E3E9C6-B417-4FF2-95E9-F97B9F971296}" type="presOf" srcId="{21956D21-EF44-476D-B085-922098F40AF5}" destId="{3D7E1690-34F6-4C4D-A7EC-ED143C3B27DA}" srcOrd="0" destOrd="0" presId="urn:microsoft.com/office/officeart/2005/8/layout/chevron2"/>
    <dgm:cxn modelId="{B7E10BCB-9C4C-4DAD-9CA3-89A62FCEFAE4}" type="presOf" srcId="{B75171BE-C156-4883-A4DA-E3FB39BBEA21}" destId="{3D7E1690-34F6-4C4D-A7EC-ED143C3B27DA}" srcOrd="0" destOrd="3" presId="urn:microsoft.com/office/officeart/2005/8/layout/chevron2"/>
    <dgm:cxn modelId="{612070D6-BEB5-4667-9D23-FD9E7ADB7062}" srcId="{9FE30C00-0B80-46EE-B5BA-4B4EA6FA90E8}" destId="{49CB67D3-9BB8-4505-9337-583F5C1F1500}" srcOrd="0" destOrd="0" parTransId="{11F5913B-D75F-4A74-BC15-1B9C36D3022E}" sibTransId="{EDE1D6F8-C487-48D9-9DEB-602BD77D7708}"/>
    <dgm:cxn modelId="{B4EAD3DE-FB63-4011-BCA7-02CCD38E9413}" srcId="{A5C27A38-9592-4B1D-8139-48DFEE36B163}" destId="{FC845FB0-FB78-44B8-9BE1-9953E4BD991A}" srcOrd="1" destOrd="0" parTransId="{E95C8CE5-D45F-419E-A8E5-DEC833DC5149}" sibTransId="{6A85B53E-1B23-4FCC-AC83-61156485A924}"/>
    <dgm:cxn modelId="{C1B078E7-99C0-426A-B4DF-76D024621754}" type="presOf" srcId="{E36F3FFB-0BFF-47DF-A312-C8761275B963}" destId="{5676DD2B-0970-4959-9460-B0CA561357E5}" srcOrd="0" destOrd="2" presId="urn:microsoft.com/office/officeart/2005/8/layout/chevron2"/>
    <dgm:cxn modelId="{481592E9-6AC4-471A-8C2E-7CB1B3AD9EC9}" srcId="{49CB67D3-9BB8-4505-9337-583F5C1F1500}" destId="{21790326-5DB7-4383-8D43-D6F3D5A80477}" srcOrd="4" destOrd="0" parTransId="{C9DEDA70-D577-43D8-889A-B25739B385CE}" sibTransId="{734E7E6F-0AE2-4A45-9D1C-F12B0ED0BAEC}"/>
    <dgm:cxn modelId="{D63438EA-D913-42B4-8CFF-FF293E6D3887}" type="presOf" srcId="{9AB726E8-57C9-4574-B238-D7456CA2C6BC}" destId="{5676DD2B-0970-4959-9460-B0CA561357E5}" srcOrd="0" destOrd="3" presId="urn:microsoft.com/office/officeart/2005/8/layout/chevron2"/>
    <dgm:cxn modelId="{D625BBF1-ABF8-4214-A4A5-73C5EE098AB1}" type="presOf" srcId="{FA81CB0A-C2AE-40C7-93A9-DEA9EC72B794}" destId="{EA596834-338C-4E57-9AD4-A8540F748B3F}" srcOrd="0" destOrd="0" presId="urn:microsoft.com/office/officeart/2005/8/layout/chevron2"/>
    <dgm:cxn modelId="{238B3AE6-AA8E-4005-A85A-C2ACF3DBB2F7}" type="presParOf" srcId="{F8040591-C89F-4CC4-BA07-912A58BD898E}" destId="{CEFFB95A-BA28-46F3-926B-23746948AFB2}" srcOrd="0" destOrd="0" presId="urn:microsoft.com/office/officeart/2005/8/layout/chevron2"/>
    <dgm:cxn modelId="{B52C8DB4-E5A6-4838-A035-E5116B7BBD75}" type="presParOf" srcId="{CEFFB95A-BA28-46F3-926B-23746948AFB2}" destId="{74DA2AEB-A504-45A3-A20B-D397DEE9AD8C}" srcOrd="0" destOrd="0" presId="urn:microsoft.com/office/officeart/2005/8/layout/chevron2"/>
    <dgm:cxn modelId="{B1C20596-8853-4ED7-9C5D-5CD34AD2B167}" type="presParOf" srcId="{CEFFB95A-BA28-46F3-926B-23746948AFB2}" destId="{CBF329CB-C303-4152-9C33-3BB75E32A247}" srcOrd="1" destOrd="0" presId="urn:microsoft.com/office/officeart/2005/8/layout/chevron2"/>
    <dgm:cxn modelId="{74FDA924-989A-4103-AEC8-01C64FA87971}" type="presParOf" srcId="{F8040591-C89F-4CC4-BA07-912A58BD898E}" destId="{90AC5014-6DA3-45FC-AE4F-741C786C9BB7}" srcOrd="1" destOrd="0" presId="urn:microsoft.com/office/officeart/2005/8/layout/chevron2"/>
    <dgm:cxn modelId="{A38CD454-0771-4CF6-98B8-ED72A72AFFD2}" type="presParOf" srcId="{F8040591-C89F-4CC4-BA07-912A58BD898E}" destId="{E4170817-B07F-4AD2-9E53-3F72AA616CA8}" srcOrd="2" destOrd="0" presId="urn:microsoft.com/office/officeart/2005/8/layout/chevron2"/>
    <dgm:cxn modelId="{B9E44654-0817-4773-A219-0F7CDB026A81}" type="presParOf" srcId="{E4170817-B07F-4AD2-9E53-3F72AA616CA8}" destId="{EA596834-338C-4E57-9AD4-A8540F748B3F}" srcOrd="0" destOrd="0" presId="urn:microsoft.com/office/officeart/2005/8/layout/chevron2"/>
    <dgm:cxn modelId="{3A86BB62-0056-47FA-9AF1-E9132C5F77F7}" type="presParOf" srcId="{E4170817-B07F-4AD2-9E53-3F72AA616CA8}" destId="{3D7E1690-34F6-4C4D-A7EC-ED143C3B27DA}" srcOrd="1" destOrd="0" presId="urn:microsoft.com/office/officeart/2005/8/layout/chevron2"/>
    <dgm:cxn modelId="{C6D06A47-EC54-49E6-9ED9-452D05BFEACF}" type="presParOf" srcId="{F8040591-C89F-4CC4-BA07-912A58BD898E}" destId="{53200AA0-9405-40CA-82A7-019CB42272F3}" srcOrd="3" destOrd="0" presId="urn:microsoft.com/office/officeart/2005/8/layout/chevron2"/>
    <dgm:cxn modelId="{1A987499-A6CD-4B80-8546-93B15EA48D08}" type="presParOf" srcId="{F8040591-C89F-4CC4-BA07-912A58BD898E}" destId="{EFBFC559-09C3-48CF-9396-8911B51A7D01}" srcOrd="4" destOrd="0" presId="urn:microsoft.com/office/officeart/2005/8/layout/chevron2"/>
    <dgm:cxn modelId="{A7A4EEFB-0050-4637-BCD5-A1CB7B390B5C}" type="presParOf" srcId="{EFBFC559-09C3-48CF-9396-8911B51A7D01}" destId="{4C627457-AF57-4830-B393-78A43724F07B}" srcOrd="0" destOrd="0" presId="urn:microsoft.com/office/officeart/2005/8/layout/chevron2"/>
    <dgm:cxn modelId="{83416F61-F8DD-4B0E-81BD-462A3BC50049}" type="presParOf" srcId="{EFBFC559-09C3-48CF-9396-8911B51A7D01}" destId="{5676DD2B-0970-4959-9460-B0CA561357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0E8E0CB-3711-48B3-A109-7F3BCA8854AE}" type="doc">
      <dgm:prSet loTypeId="urn:microsoft.com/office/officeart/2005/8/layout/process4" loCatId="process" qsTypeId="urn:microsoft.com/office/officeart/2005/8/quickstyle/3d1" qsCatId="3D" csTypeId="urn:microsoft.com/office/officeart/2005/8/colors/colorful5" csCatId="colorful" phldr="1"/>
      <dgm:spPr/>
    </dgm:pt>
    <dgm:pt modelId="{702DAB8D-429F-42ED-9CE8-79A4EB7FC7C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Act</a:t>
          </a:r>
          <a:endParaRPr lang="en-GB"/>
        </a:p>
      </dgm:t>
    </dgm:pt>
    <dgm:pt modelId="{A69AC86C-84BC-4676-BF63-2D2C6667622F}" type="parTrans" cxnId="{D0434D09-7C53-4C10-B1B2-2CF0CEAB81BB}">
      <dgm:prSet/>
      <dgm:spPr/>
      <dgm:t>
        <a:bodyPr/>
        <a:lstStyle/>
        <a:p>
          <a:endParaRPr lang="en-GB"/>
        </a:p>
      </dgm:t>
    </dgm:pt>
    <dgm:pt modelId="{DB0115E2-9FF1-4E9A-8F73-7855C3A76765}" type="sibTrans" cxnId="{D0434D09-7C53-4C10-B1B2-2CF0CEAB81BB}">
      <dgm:prSet/>
      <dgm:spPr/>
      <dgm:t>
        <a:bodyPr/>
        <a:lstStyle/>
        <a:p>
          <a:endParaRPr lang="en-GB"/>
        </a:p>
      </dgm:t>
    </dgm:pt>
    <dgm:pt modelId="{C69A4E25-A3C9-4A61-BF55-FEE7FAD55BC1}" type="pres">
      <dgm:prSet presAssocID="{D0E8E0CB-3711-48B3-A109-7F3BCA8854AE}" presName="Name0" presStyleCnt="0">
        <dgm:presLayoutVars>
          <dgm:dir/>
          <dgm:animLvl val="lvl"/>
          <dgm:resizeHandles val="exact"/>
        </dgm:presLayoutVars>
      </dgm:prSet>
      <dgm:spPr/>
    </dgm:pt>
    <dgm:pt modelId="{8C33FAAE-D329-427B-B3A5-A76170FC560D}" type="pres">
      <dgm:prSet presAssocID="{702DAB8D-429F-42ED-9CE8-79A4EB7FC7CA}" presName="boxAndChildren" presStyleCnt="0"/>
      <dgm:spPr/>
    </dgm:pt>
    <dgm:pt modelId="{5097821C-7E8D-46BD-BF68-5C76D4747762}" type="pres">
      <dgm:prSet presAssocID="{702DAB8D-429F-42ED-9CE8-79A4EB7FC7CA}" presName="parentTextBox" presStyleLbl="node1" presStyleIdx="0" presStyleCnt="1" custLinFactNeighborX="-46831" custLinFactNeighborY="-2302"/>
      <dgm:spPr/>
    </dgm:pt>
  </dgm:ptLst>
  <dgm:cxnLst>
    <dgm:cxn modelId="{362FA102-2CF2-4C30-B682-6B6CE51AC230}" type="presOf" srcId="{D0E8E0CB-3711-48B3-A109-7F3BCA8854AE}" destId="{C69A4E25-A3C9-4A61-BF55-FEE7FAD55BC1}" srcOrd="0" destOrd="0" presId="urn:microsoft.com/office/officeart/2005/8/layout/process4"/>
    <dgm:cxn modelId="{D0434D09-7C53-4C10-B1B2-2CF0CEAB81BB}" srcId="{D0E8E0CB-3711-48B3-A109-7F3BCA8854AE}" destId="{702DAB8D-429F-42ED-9CE8-79A4EB7FC7CA}" srcOrd="0" destOrd="0" parTransId="{A69AC86C-84BC-4676-BF63-2D2C6667622F}" sibTransId="{DB0115E2-9FF1-4E9A-8F73-7855C3A76765}"/>
    <dgm:cxn modelId="{A3B3120D-FF85-47DC-A33D-ED5D8D9A44CD}" type="presOf" srcId="{702DAB8D-429F-42ED-9CE8-79A4EB7FC7CA}" destId="{5097821C-7E8D-46BD-BF68-5C76D4747762}" srcOrd="0" destOrd="0" presId="urn:microsoft.com/office/officeart/2005/8/layout/process4"/>
    <dgm:cxn modelId="{C706BDCF-5C4E-46A6-A16F-876041A9B500}" type="presParOf" srcId="{C69A4E25-A3C9-4A61-BF55-FEE7FAD55BC1}" destId="{8C33FAAE-D329-427B-B3A5-A76170FC560D}" srcOrd="0" destOrd="0" presId="urn:microsoft.com/office/officeart/2005/8/layout/process4"/>
    <dgm:cxn modelId="{95AB1FFF-3CEC-4EA5-B5D2-999E1F7580EF}" type="presParOf" srcId="{8C33FAAE-D329-427B-B3A5-A76170FC560D}" destId="{5097821C-7E8D-46BD-BF68-5C76D474776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D3780A8-8FE9-4CAB-A6A3-3F5D2F312704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2CAD95E-37EC-4E0C-A01C-A6AAEC40A74F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Click</a:t>
          </a:r>
          <a:endParaRPr lang="en-GB"/>
        </a:p>
      </dgm:t>
    </dgm:pt>
    <dgm:pt modelId="{A6A7E05D-980A-41BE-8925-792DFE2E1C74}" type="parTrans" cxnId="{7CAF4C97-ABB3-491B-9834-97F5549CED1F}">
      <dgm:prSet/>
      <dgm:spPr/>
      <dgm:t>
        <a:bodyPr/>
        <a:lstStyle/>
        <a:p>
          <a:endParaRPr lang="en-GB"/>
        </a:p>
      </dgm:t>
    </dgm:pt>
    <dgm:pt modelId="{DC6AAB3C-A941-4079-8D3F-14EA33D4F8EB}" type="sibTrans" cxnId="{7CAF4C97-ABB3-491B-9834-97F5549CED1F}">
      <dgm:prSet/>
      <dgm:spPr/>
      <dgm:t>
        <a:bodyPr/>
        <a:lstStyle/>
        <a:p>
          <a:endParaRPr lang="en-GB"/>
        </a:p>
        <a:p>
          <a:endParaRPr lang="en-GB"/>
        </a:p>
      </dgm:t>
    </dgm:pt>
    <dgm:pt modelId="{8A8998D4-711B-4AE0-AE03-1DD73B860290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Website</a:t>
          </a:r>
          <a:endParaRPr lang="en-GB"/>
        </a:p>
      </dgm:t>
    </dgm:pt>
    <dgm:pt modelId="{E787472B-01BF-4D93-8DDD-0B2B12825E97}" type="parTrans" cxnId="{ACCC6680-CB9A-4945-BC78-5F6FB9AD7057}">
      <dgm:prSet/>
      <dgm:spPr/>
      <dgm:t>
        <a:bodyPr/>
        <a:lstStyle/>
        <a:p>
          <a:endParaRPr lang="en-GB"/>
        </a:p>
      </dgm:t>
    </dgm:pt>
    <dgm:pt modelId="{1A409835-4302-4A7E-9EAC-DB0E68845C96}" type="sibTrans" cxnId="{ACCC6680-CB9A-4945-BC78-5F6FB9AD7057}">
      <dgm:prSet/>
      <dgm:spPr/>
      <dgm:t>
        <a:bodyPr/>
        <a:lstStyle/>
        <a:p>
          <a:endParaRPr lang="en-GB"/>
        </a:p>
        <a:p>
          <a:endParaRPr lang="en-GB"/>
        </a:p>
      </dgm:t>
    </dgm:pt>
    <dgm:pt modelId="{4C206380-7BCB-49A5-919A-34E3D12FDF9F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Convert</a:t>
          </a:r>
          <a:endParaRPr lang="en-GB"/>
        </a:p>
      </dgm:t>
    </dgm:pt>
    <dgm:pt modelId="{4ACDD0B0-1261-4643-AB8C-321FABE5415A}" type="parTrans" cxnId="{44647CAE-4178-4419-8747-AA16855E2924}">
      <dgm:prSet/>
      <dgm:spPr/>
      <dgm:t>
        <a:bodyPr/>
        <a:lstStyle/>
        <a:p>
          <a:endParaRPr lang="en-GB"/>
        </a:p>
      </dgm:t>
    </dgm:pt>
    <dgm:pt modelId="{3E301AA9-B95F-488E-8C3C-FA0756BA84DE}" type="sibTrans" cxnId="{44647CAE-4178-4419-8747-AA16855E2924}">
      <dgm:prSet/>
      <dgm:spPr/>
      <dgm:t>
        <a:bodyPr/>
        <a:lstStyle/>
        <a:p>
          <a:endParaRPr lang="en-GB"/>
        </a:p>
      </dgm:t>
    </dgm:pt>
    <dgm:pt modelId="{E67E71DF-522F-4D09-8361-DFDA1B4588DD}" type="pres">
      <dgm:prSet presAssocID="{7D3780A8-8FE9-4CAB-A6A3-3F5D2F312704}" presName="linearFlow" presStyleCnt="0">
        <dgm:presLayoutVars>
          <dgm:resizeHandles val="exact"/>
        </dgm:presLayoutVars>
      </dgm:prSet>
      <dgm:spPr/>
    </dgm:pt>
    <dgm:pt modelId="{F01EE5A2-A52F-4F47-9056-2E8E4988927E}" type="pres">
      <dgm:prSet presAssocID="{A2CAD95E-37EC-4E0C-A01C-A6AAEC40A74F}" presName="node" presStyleLbl="node1" presStyleIdx="0" presStyleCnt="3">
        <dgm:presLayoutVars>
          <dgm:bulletEnabled val="1"/>
        </dgm:presLayoutVars>
      </dgm:prSet>
      <dgm:spPr/>
    </dgm:pt>
    <dgm:pt modelId="{8AB422E6-E548-4DC4-8B50-DB3C693BA070}" type="pres">
      <dgm:prSet presAssocID="{DC6AAB3C-A941-4079-8D3F-14EA33D4F8EB}" presName="sibTrans" presStyleLbl="sibTrans2D1" presStyleIdx="0" presStyleCnt="2"/>
      <dgm:spPr/>
    </dgm:pt>
    <dgm:pt modelId="{50E4555A-448D-4CE6-9278-122FAFDD166F}" type="pres">
      <dgm:prSet presAssocID="{DC6AAB3C-A941-4079-8D3F-14EA33D4F8EB}" presName="connectorText" presStyleLbl="sibTrans2D1" presStyleIdx="0" presStyleCnt="2"/>
      <dgm:spPr/>
    </dgm:pt>
    <dgm:pt modelId="{BCC346DB-837D-4B50-8CB6-558F7AD24FC8}" type="pres">
      <dgm:prSet presAssocID="{8A8998D4-711B-4AE0-AE03-1DD73B860290}" presName="node" presStyleLbl="node1" presStyleIdx="1" presStyleCnt="3">
        <dgm:presLayoutVars>
          <dgm:bulletEnabled val="1"/>
        </dgm:presLayoutVars>
      </dgm:prSet>
      <dgm:spPr/>
    </dgm:pt>
    <dgm:pt modelId="{710BB35F-0A71-4A63-9509-97BA55BF7E26}" type="pres">
      <dgm:prSet presAssocID="{1A409835-4302-4A7E-9EAC-DB0E68845C96}" presName="sibTrans" presStyleLbl="sibTrans2D1" presStyleIdx="1" presStyleCnt="2"/>
      <dgm:spPr/>
    </dgm:pt>
    <dgm:pt modelId="{A1D3505F-B14B-4391-906D-35B41F7365B6}" type="pres">
      <dgm:prSet presAssocID="{1A409835-4302-4A7E-9EAC-DB0E68845C96}" presName="connectorText" presStyleLbl="sibTrans2D1" presStyleIdx="1" presStyleCnt="2"/>
      <dgm:spPr/>
    </dgm:pt>
    <dgm:pt modelId="{DC27687C-C336-435F-B8E8-EA2AC240CE40}" type="pres">
      <dgm:prSet presAssocID="{4C206380-7BCB-49A5-919A-34E3D12FDF9F}" presName="node" presStyleLbl="node1" presStyleIdx="2" presStyleCnt="3">
        <dgm:presLayoutVars>
          <dgm:bulletEnabled val="1"/>
        </dgm:presLayoutVars>
      </dgm:prSet>
      <dgm:spPr/>
    </dgm:pt>
  </dgm:ptLst>
  <dgm:cxnLst>
    <dgm:cxn modelId="{FB5A8F66-D311-46AF-BC6D-ECC5D86384EB}" type="presOf" srcId="{1A409835-4302-4A7E-9EAC-DB0E68845C96}" destId="{710BB35F-0A71-4A63-9509-97BA55BF7E26}" srcOrd="0" destOrd="0" presId="urn:microsoft.com/office/officeart/2005/8/layout/process2"/>
    <dgm:cxn modelId="{2AD2EA73-98C9-4BBE-8764-108AAE707A6B}" type="presOf" srcId="{1A409835-4302-4A7E-9EAC-DB0E68845C96}" destId="{A1D3505F-B14B-4391-906D-35B41F7365B6}" srcOrd="1" destOrd="0" presId="urn:microsoft.com/office/officeart/2005/8/layout/process2"/>
    <dgm:cxn modelId="{ACCC6680-CB9A-4945-BC78-5F6FB9AD7057}" srcId="{7D3780A8-8FE9-4CAB-A6A3-3F5D2F312704}" destId="{8A8998D4-711B-4AE0-AE03-1DD73B860290}" srcOrd="1" destOrd="0" parTransId="{E787472B-01BF-4D93-8DDD-0B2B12825E97}" sibTransId="{1A409835-4302-4A7E-9EAC-DB0E68845C96}"/>
    <dgm:cxn modelId="{83E85B95-34CC-4BF3-9CC5-60AE2C6F35A8}" type="presOf" srcId="{7D3780A8-8FE9-4CAB-A6A3-3F5D2F312704}" destId="{E67E71DF-522F-4D09-8361-DFDA1B4588DD}" srcOrd="0" destOrd="0" presId="urn:microsoft.com/office/officeart/2005/8/layout/process2"/>
    <dgm:cxn modelId="{3E7EDD96-C569-475F-BDB6-4048E8B8EA2F}" type="presOf" srcId="{4C206380-7BCB-49A5-919A-34E3D12FDF9F}" destId="{DC27687C-C336-435F-B8E8-EA2AC240CE40}" srcOrd="0" destOrd="0" presId="urn:microsoft.com/office/officeart/2005/8/layout/process2"/>
    <dgm:cxn modelId="{7CAF4C97-ABB3-491B-9834-97F5549CED1F}" srcId="{7D3780A8-8FE9-4CAB-A6A3-3F5D2F312704}" destId="{A2CAD95E-37EC-4E0C-A01C-A6AAEC40A74F}" srcOrd="0" destOrd="0" parTransId="{A6A7E05D-980A-41BE-8925-792DFE2E1C74}" sibTransId="{DC6AAB3C-A941-4079-8D3F-14EA33D4F8EB}"/>
    <dgm:cxn modelId="{648F709E-AA42-4D78-9F52-148B844B24B4}" type="presOf" srcId="{DC6AAB3C-A941-4079-8D3F-14EA33D4F8EB}" destId="{8AB422E6-E548-4DC4-8B50-DB3C693BA070}" srcOrd="0" destOrd="0" presId="urn:microsoft.com/office/officeart/2005/8/layout/process2"/>
    <dgm:cxn modelId="{9DE34FAE-BBB8-47B3-A295-5673ECBF9B2D}" type="presOf" srcId="{A2CAD95E-37EC-4E0C-A01C-A6AAEC40A74F}" destId="{F01EE5A2-A52F-4F47-9056-2E8E4988927E}" srcOrd="0" destOrd="0" presId="urn:microsoft.com/office/officeart/2005/8/layout/process2"/>
    <dgm:cxn modelId="{44647CAE-4178-4419-8747-AA16855E2924}" srcId="{7D3780A8-8FE9-4CAB-A6A3-3F5D2F312704}" destId="{4C206380-7BCB-49A5-919A-34E3D12FDF9F}" srcOrd="2" destOrd="0" parTransId="{4ACDD0B0-1261-4643-AB8C-321FABE5415A}" sibTransId="{3E301AA9-B95F-488E-8C3C-FA0756BA84DE}"/>
    <dgm:cxn modelId="{AC6487D7-DC36-40FB-BC59-673A3826E9B1}" type="presOf" srcId="{DC6AAB3C-A941-4079-8D3F-14EA33D4F8EB}" destId="{50E4555A-448D-4CE6-9278-122FAFDD166F}" srcOrd="1" destOrd="0" presId="urn:microsoft.com/office/officeart/2005/8/layout/process2"/>
    <dgm:cxn modelId="{0227DBDD-7305-4CE9-A17D-F030A753D30D}" type="presOf" srcId="{8A8998D4-711B-4AE0-AE03-1DD73B860290}" destId="{BCC346DB-837D-4B50-8CB6-558F7AD24FC8}" srcOrd="0" destOrd="0" presId="urn:microsoft.com/office/officeart/2005/8/layout/process2"/>
    <dgm:cxn modelId="{7AED8476-74C2-4D20-8304-37D161ECC422}" type="presParOf" srcId="{E67E71DF-522F-4D09-8361-DFDA1B4588DD}" destId="{F01EE5A2-A52F-4F47-9056-2E8E4988927E}" srcOrd="0" destOrd="0" presId="urn:microsoft.com/office/officeart/2005/8/layout/process2"/>
    <dgm:cxn modelId="{A82084F8-9A2F-49A4-A96E-1C9D26737907}" type="presParOf" srcId="{E67E71DF-522F-4D09-8361-DFDA1B4588DD}" destId="{8AB422E6-E548-4DC4-8B50-DB3C693BA070}" srcOrd="1" destOrd="0" presId="urn:microsoft.com/office/officeart/2005/8/layout/process2"/>
    <dgm:cxn modelId="{38C93229-D11A-4DFA-8ABB-107996BCA528}" type="presParOf" srcId="{8AB422E6-E548-4DC4-8B50-DB3C693BA070}" destId="{50E4555A-448D-4CE6-9278-122FAFDD166F}" srcOrd="0" destOrd="0" presId="urn:microsoft.com/office/officeart/2005/8/layout/process2"/>
    <dgm:cxn modelId="{34F96C3E-7724-46FE-B879-C291CF26FFC9}" type="presParOf" srcId="{E67E71DF-522F-4D09-8361-DFDA1B4588DD}" destId="{BCC346DB-837D-4B50-8CB6-558F7AD24FC8}" srcOrd="2" destOrd="0" presId="urn:microsoft.com/office/officeart/2005/8/layout/process2"/>
    <dgm:cxn modelId="{CF5B2BFB-9F0C-4447-BED9-400DFBC1A507}" type="presParOf" srcId="{E67E71DF-522F-4D09-8361-DFDA1B4588DD}" destId="{710BB35F-0A71-4A63-9509-97BA55BF7E26}" srcOrd="3" destOrd="0" presId="urn:microsoft.com/office/officeart/2005/8/layout/process2"/>
    <dgm:cxn modelId="{6BF3A22C-7E9E-44E5-8436-E84BA2FACDA6}" type="presParOf" srcId="{710BB35F-0A71-4A63-9509-97BA55BF7E26}" destId="{A1D3505F-B14B-4391-906D-35B41F7365B6}" srcOrd="0" destOrd="0" presId="urn:microsoft.com/office/officeart/2005/8/layout/process2"/>
    <dgm:cxn modelId="{0A859077-648B-4714-8B65-D1FD9DD0AC37}" type="presParOf" srcId="{E67E71DF-522F-4D09-8361-DFDA1B4588DD}" destId="{DC27687C-C336-435F-B8E8-EA2AC240CE40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0E8E0CB-3711-48B3-A109-7F3BCA8854AE}" type="doc">
      <dgm:prSet loTypeId="urn:microsoft.com/office/officeart/2005/8/layout/process4" loCatId="process" qsTypeId="urn:microsoft.com/office/officeart/2005/8/quickstyle/3d1" qsCatId="3D" csTypeId="urn:microsoft.com/office/officeart/2005/8/colors/colorful5" csCatId="colorful" phldr="1"/>
      <dgm:spPr/>
    </dgm:pt>
    <dgm:pt modelId="{702DAB8D-429F-42ED-9CE8-79A4EB7FC7C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Convert</a:t>
          </a:r>
          <a:endParaRPr lang="en-GB"/>
        </a:p>
      </dgm:t>
    </dgm:pt>
    <dgm:pt modelId="{A69AC86C-84BC-4676-BF63-2D2C6667622F}" type="parTrans" cxnId="{D0434D09-7C53-4C10-B1B2-2CF0CEAB81BB}">
      <dgm:prSet/>
      <dgm:spPr/>
      <dgm:t>
        <a:bodyPr/>
        <a:lstStyle/>
        <a:p>
          <a:endParaRPr lang="en-GB"/>
        </a:p>
      </dgm:t>
    </dgm:pt>
    <dgm:pt modelId="{DB0115E2-9FF1-4E9A-8F73-7855C3A76765}" type="sibTrans" cxnId="{D0434D09-7C53-4C10-B1B2-2CF0CEAB81BB}">
      <dgm:prSet/>
      <dgm:spPr/>
      <dgm:t>
        <a:bodyPr/>
        <a:lstStyle/>
        <a:p>
          <a:endParaRPr lang="en-GB"/>
        </a:p>
      </dgm:t>
    </dgm:pt>
    <dgm:pt modelId="{C69A4E25-A3C9-4A61-BF55-FEE7FAD55BC1}" type="pres">
      <dgm:prSet presAssocID="{D0E8E0CB-3711-48B3-A109-7F3BCA8854AE}" presName="Name0" presStyleCnt="0">
        <dgm:presLayoutVars>
          <dgm:dir/>
          <dgm:animLvl val="lvl"/>
          <dgm:resizeHandles val="exact"/>
        </dgm:presLayoutVars>
      </dgm:prSet>
      <dgm:spPr/>
    </dgm:pt>
    <dgm:pt modelId="{CF8FCBD9-9F64-4EDA-947F-171710592811}" type="pres">
      <dgm:prSet presAssocID="{702DAB8D-429F-42ED-9CE8-79A4EB7FC7CA}" presName="boxAndChildren" presStyleCnt="0"/>
      <dgm:spPr/>
    </dgm:pt>
    <dgm:pt modelId="{03F1800F-B09B-4F2D-98BE-A8E631B5A836}" type="pres">
      <dgm:prSet presAssocID="{702DAB8D-429F-42ED-9CE8-79A4EB7FC7CA}" presName="parentTextBox" presStyleLbl="node1" presStyleIdx="0" presStyleCnt="1"/>
      <dgm:spPr/>
    </dgm:pt>
  </dgm:ptLst>
  <dgm:cxnLst>
    <dgm:cxn modelId="{362FA102-2CF2-4C30-B682-6B6CE51AC230}" type="presOf" srcId="{D0E8E0CB-3711-48B3-A109-7F3BCA8854AE}" destId="{C69A4E25-A3C9-4A61-BF55-FEE7FAD55BC1}" srcOrd="0" destOrd="0" presId="urn:microsoft.com/office/officeart/2005/8/layout/process4"/>
    <dgm:cxn modelId="{D0434D09-7C53-4C10-B1B2-2CF0CEAB81BB}" srcId="{D0E8E0CB-3711-48B3-A109-7F3BCA8854AE}" destId="{702DAB8D-429F-42ED-9CE8-79A4EB7FC7CA}" srcOrd="0" destOrd="0" parTransId="{A69AC86C-84BC-4676-BF63-2D2C6667622F}" sibTransId="{DB0115E2-9FF1-4E9A-8F73-7855C3A76765}"/>
    <dgm:cxn modelId="{8D228589-2CB9-43DC-8115-B60820FA132F}" type="presOf" srcId="{702DAB8D-429F-42ED-9CE8-79A4EB7FC7CA}" destId="{03F1800F-B09B-4F2D-98BE-A8E631B5A836}" srcOrd="0" destOrd="0" presId="urn:microsoft.com/office/officeart/2005/8/layout/process4"/>
    <dgm:cxn modelId="{2C815DA1-2F29-4359-B80E-25875E12B19E}" type="presParOf" srcId="{C69A4E25-A3C9-4A61-BF55-FEE7FAD55BC1}" destId="{CF8FCBD9-9F64-4EDA-947F-171710592811}" srcOrd="0" destOrd="0" presId="urn:microsoft.com/office/officeart/2005/8/layout/process4"/>
    <dgm:cxn modelId="{BFB9A8B5-0622-425C-B900-DF6C12F4AD8E}" type="presParOf" srcId="{CF8FCBD9-9F64-4EDA-947F-171710592811}" destId="{03F1800F-B09B-4F2D-98BE-A8E631B5A83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0E8E0CB-3711-48B3-A109-7F3BCA8854AE}" type="doc">
      <dgm:prSet loTypeId="urn:microsoft.com/office/officeart/2005/8/layout/process4" loCatId="process" qsTypeId="urn:microsoft.com/office/officeart/2005/8/quickstyle/3d1" qsCatId="3D" csTypeId="urn:microsoft.com/office/officeart/2005/8/colors/colorful5" csCatId="colorful" phldr="1"/>
      <dgm:spPr/>
    </dgm:pt>
    <dgm:pt modelId="{702DAB8D-429F-42ED-9CE8-79A4EB7FC7C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Engage</a:t>
          </a:r>
          <a:endParaRPr lang="en-GB"/>
        </a:p>
      </dgm:t>
    </dgm:pt>
    <dgm:pt modelId="{A69AC86C-84BC-4676-BF63-2D2C6667622F}" type="parTrans" cxnId="{D0434D09-7C53-4C10-B1B2-2CF0CEAB81BB}">
      <dgm:prSet/>
      <dgm:spPr/>
      <dgm:t>
        <a:bodyPr/>
        <a:lstStyle/>
        <a:p>
          <a:endParaRPr lang="en-GB"/>
        </a:p>
      </dgm:t>
    </dgm:pt>
    <dgm:pt modelId="{DB0115E2-9FF1-4E9A-8F73-7855C3A76765}" type="sibTrans" cxnId="{D0434D09-7C53-4C10-B1B2-2CF0CEAB81BB}">
      <dgm:prSet/>
      <dgm:spPr/>
      <dgm:t>
        <a:bodyPr/>
        <a:lstStyle/>
        <a:p>
          <a:endParaRPr lang="en-GB"/>
        </a:p>
      </dgm:t>
    </dgm:pt>
    <dgm:pt modelId="{C69A4E25-A3C9-4A61-BF55-FEE7FAD55BC1}" type="pres">
      <dgm:prSet presAssocID="{D0E8E0CB-3711-48B3-A109-7F3BCA8854AE}" presName="Name0" presStyleCnt="0">
        <dgm:presLayoutVars>
          <dgm:dir/>
          <dgm:animLvl val="lvl"/>
          <dgm:resizeHandles val="exact"/>
        </dgm:presLayoutVars>
      </dgm:prSet>
      <dgm:spPr/>
    </dgm:pt>
    <dgm:pt modelId="{CF8FCBD9-9F64-4EDA-947F-171710592811}" type="pres">
      <dgm:prSet presAssocID="{702DAB8D-429F-42ED-9CE8-79A4EB7FC7CA}" presName="boxAndChildren" presStyleCnt="0"/>
      <dgm:spPr/>
    </dgm:pt>
    <dgm:pt modelId="{03F1800F-B09B-4F2D-98BE-A8E631B5A836}" type="pres">
      <dgm:prSet presAssocID="{702DAB8D-429F-42ED-9CE8-79A4EB7FC7CA}" presName="parentTextBox" presStyleLbl="node1" presStyleIdx="0" presStyleCnt="1" custLinFactNeighborX="-779" custLinFactNeighborY="-434"/>
      <dgm:spPr/>
    </dgm:pt>
  </dgm:ptLst>
  <dgm:cxnLst>
    <dgm:cxn modelId="{362FA102-2CF2-4C30-B682-6B6CE51AC230}" type="presOf" srcId="{D0E8E0CB-3711-48B3-A109-7F3BCA8854AE}" destId="{C69A4E25-A3C9-4A61-BF55-FEE7FAD55BC1}" srcOrd="0" destOrd="0" presId="urn:microsoft.com/office/officeart/2005/8/layout/process4"/>
    <dgm:cxn modelId="{D0434D09-7C53-4C10-B1B2-2CF0CEAB81BB}" srcId="{D0E8E0CB-3711-48B3-A109-7F3BCA8854AE}" destId="{702DAB8D-429F-42ED-9CE8-79A4EB7FC7CA}" srcOrd="0" destOrd="0" parTransId="{A69AC86C-84BC-4676-BF63-2D2C6667622F}" sibTransId="{DB0115E2-9FF1-4E9A-8F73-7855C3A76765}"/>
    <dgm:cxn modelId="{8D228589-2CB9-43DC-8115-B60820FA132F}" type="presOf" srcId="{702DAB8D-429F-42ED-9CE8-79A4EB7FC7CA}" destId="{03F1800F-B09B-4F2D-98BE-A8E631B5A836}" srcOrd="0" destOrd="0" presId="urn:microsoft.com/office/officeart/2005/8/layout/process4"/>
    <dgm:cxn modelId="{2C815DA1-2F29-4359-B80E-25875E12B19E}" type="presParOf" srcId="{C69A4E25-A3C9-4A61-BF55-FEE7FAD55BC1}" destId="{CF8FCBD9-9F64-4EDA-947F-171710592811}" srcOrd="0" destOrd="0" presId="urn:microsoft.com/office/officeart/2005/8/layout/process4"/>
    <dgm:cxn modelId="{BFB9A8B5-0622-425C-B900-DF6C12F4AD8E}" type="presParOf" srcId="{CF8FCBD9-9F64-4EDA-947F-171710592811}" destId="{03F1800F-B09B-4F2D-98BE-A8E631B5A83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0E8E0CB-3711-48B3-A109-7F3BCA8854AE}" type="doc">
      <dgm:prSet loTypeId="urn:microsoft.com/office/officeart/2005/8/layout/process4" loCatId="process" qsTypeId="urn:microsoft.com/office/officeart/2005/8/quickstyle/3d1" qsCatId="3D" csTypeId="urn:microsoft.com/office/officeart/2005/8/colors/colorful5" csCatId="colorful" phldr="1"/>
      <dgm:spPr/>
    </dgm:pt>
    <dgm:pt modelId="{702DAB8D-429F-42ED-9CE8-79A4EB7FC7C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Reach</a:t>
          </a:r>
          <a:endParaRPr lang="en-GB"/>
        </a:p>
      </dgm:t>
    </dgm:pt>
    <dgm:pt modelId="{A69AC86C-84BC-4676-BF63-2D2C6667622F}" type="parTrans" cxnId="{D0434D09-7C53-4C10-B1B2-2CF0CEAB81BB}">
      <dgm:prSet/>
      <dgm:spPr/>
    </dgm:pt>
    <dgm:pt modelId="{DB0115E2-9FF1-4E9A-8F73-7855C3A76765}" type="sibTrans" cxnId="{D0434D09-7C53-4C10-B1B2-2CF0CEAB81BB}">
      <dgm:prSet/>
      <dgm:spPr/>
    </dgm:pt>
    <dgm:pt modelId="{A1630CD4-A499-4F37-88B3-296800F022F4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Act</a:t>
          </a:r>
          <a:endParaRPr lang="en-GB"/>
        </a:p>
      </dgm:t>
    </dgm:pt>
    <dgm:pt modelId="{02B60D51-A745-40DE-8B1E-309F100AAA02}" type="parTrans" cxnId="{A05EDCC7-F886-4CAC-9B52-CA61FFC70AAC}">
      <dgm:prSet/>
      <dgm:spPr/>
    </dgm:pt>
    <dgm:pt modelId="{9509A501-29D6-431C-A896-2849A742957A}" type="sibTrans" cxnId="{A05EDCC7-F886-4CAC-9B52-CA61FFC70AAC}">
      <dgm:prSet/>
      <dgm:spPr/>
    </dgm:pt>
    <dgm:pt modelId="{D45BCF08-BDA3-46ED-9397-B7859666EB70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Convert</a:t>
          </a:r>
          <a:endParaRPr lang="en-GB"/>
        </a:p>
      </dgm:t>
    </dgm:pt>
    <dgm:pt modelId="{CC85DAF1-8269-413A-98CE-0041020BBF09}" type="parTrans" cxnId="{2CEE74A3-EEDB-40D1-952D-129DA8CE8144}">
      <dgm:prSet/>
      <dgm:spPr/>
    </dgm:pt>
    <dgm:pt modelId="{AD760DF1-EC29-4174-AA83-F113871BAF6B}" type="sibTrans" cxnId="{2CEE74A3-EEDB-40D1-952D-129DA8CE8144}">
      <dgm:prSet/>
      <dgm:spPr/>
    </dgm:pt>
    <dgm:pt modelId="{B5F524BD-D5A8-46FE-BE96-93C01A38269C}">
      <dgm:prSet phldr="0"/>
      <dgm:spPr/>
      <dgm:t>
        <a:bodyPr/>
        <a:lstStyle/>
        <a:p>
          <a:r>
            <a:rPr lang="en-GB">
              <a:latin typeface="Calibri Light" panose="020F0302020204030204"/>
            </a:rPr>
            <a:t>Engage</a:t>
          </a:r>
        </a:p>
      </dgm:t>
    </dgm:pt>
    <dgm:pt modelId="{47D907A0-3055-46B4-BEFE-1BA0757FB11E}" type="parTrans" cxnId="{FF1CE915-C5E6-487D-B8E1-54CE6B2C7041}">
      <dgm:prSet/>
      <dgm:spPr/>
    </dgm:pt>
    <dgm:pt modelId="{7BD7F8B3-D8DE-4595-98B7-36971C06ACA8}" type="sibTrans" cxnId="{FF1CE915-C5E6-487D-B8E1-54CE6B2C7041}">
      <dgm:prSet/>
      <dgm:spPr/>
    </dgm:pt>
    <dgm:pt modelId="{C69A4E25-A3C9-4A61-BF55-FEE7FAD55BC1}" type="pres">
      <dgm:prSet presAssocID="{D0E8E0CB-3711-48B3-A109-7F3BCA8854AE}" presName="Name0" presStyleCnt="0">
        <dgm:presLayoutVars>
          <dgm:dir/>
          <dgm:animLvl val="lvl"/>
          <dgm:resizeHandles val="exact"/>
        </dgm:presLayoutVars>
      </dgm:prSet>
      <dgm:spPr/>
    </dgm:pt>
    <dgm:pt modelId="{6E19B221-806D-4925-A7F5-4FE6A9B0EC41}" type="pres">
      <dgm:prSet presAssocID="{B5F524BD-D5A8-46FE-BE96-93C01A38269C}" presName="boxAndChildren" presStyleCnt="0"/>
      <dgm:spPr/>
    </dgm:pt>
    <dgm:pt modelId="{E4844731-492C-488C-9D41-B9F3E5A7A792}" type="pres">
      <dgm:prSet presAssocID="{B5F524BD-D5A8-46FE-BE96-93C01A38269C}" presName="parentTextBox" presStyleLbl="node1" presStyleIdx="0" presStyleCnt="4"/>
      <dgm:spPr/>
    </dgm:pt>
    <dgm:pt modelId="{1807003E-A56C-485A-8D0D-01A001458AA1}" type="pres">
      <dgm:prSet presAssocID="{AD760DF1-EC29-4174-AA83-F113871BAF6B}" presName="sp" presStyleCnt="0"/>
      <dgm:spPr/>
    </dgm:pt>
    <dgm:pt modelId="{ACD73B34-437C-4EEA-9123-8B8F1DB250FD}" type="pres">
      <dgm:prSet presAssocID="{D45BCF08-BDA3-46ED-9397-B7859666EB70}" presName="arrowAndChildren" presStyleCnt="0"/>
      <dgm:spPr/>
    </dgm:pt>
    <dgm:pt modelId="{0F59E10F-0BDF-4BA6-A979-D74FB38D3809}" type="pres">
      <dgm:prSet presAssocID="{D45BCF08-BDA3-46ED-9397-B7859666EB70}" presName="parentTextArrow" presStyleLbl="node1" presStyleIdx="1" presStyleCnt="4"/>
      <dgm:spPr/>
    </dgm:pt>
    <dgm:pt modelId="{397CFBE0-BB3E-4DE2-A097-913130EA765A}" type="pres">
      <dgm:prSet presAssocID="{9509A501-29D6-431C-A896-2849A742957A}" presName="sp" presStyleCnt="0"/>
      <dgm:spPr/>
    </dgm:pt>
    <dgm:pt modelId="{214C816F-BE85-4549-9862-BFCF49583094}" type="pres">
      <dgm:prSet presAssocID="{A1630CD4-A499-4F37-88B3-296800F022F4}" presName="arrowAndChildren" presStyleCnt="0"/>
      <dgm:spPr/>
    </dgm:pt>
    <dgm:pt modelId="{1FF21EA7-3AAC-4986-9BB2-28ED780C739F}" type="pres">
      <dgm:prSet presAssocID="{A1630CD4-A499-4F37-88B3-296800F022F4}" presName="parentTextArrow" presStyleLbl="node1" presStyleIdx="2" presStyleCnt="4"/>
      <dgm:spPr/>
    </dgm:pt>
    <dgm:pt modelId="{2DDCA9D0-EA15-4D89-80C4-72F84E8F16C3}" type="pres">
      <dgm:prSet presAssocID="{DB0115E2-9FF1-4E9A-8F73-7855C3A76765}" presName="sp" presStyleCnt="0"/>
      <dgm:spPr/>
    </dgm:pt>
    <dgm:pt modelId="{5D00E18F-B8E7-4DC0-8B61-9A9E5E290278}" type="pres">
      <dgm:prSet presAssocID="{702DAB8D-429F-42ED-9CE8-79A4EB7FC7CA}" presName="arrowAndChildren" presStyleCnt="0"/>
      <dgm:spPr/>
    </dgm:pt>
    <dgm:pt modelId="{C7A0A398-65C9-4112-8915-0C340017B9D8}" type="pres">
      <dgm:prSet presAssocID="{702DAB8D-429F-42ED-9CE8-79A4EB7FC7CA}" presName="parentTextArrow" presStyleLbl="node1" presStyleIdx="3" presStyleCnt="4"/>
      <dgm:spPr/>
    </dgm:pt>
  </dgm:ptLst>
  <dgm:cxnLst>
    <dgm:cxn modelId="{362FA102-2CF2-4C30-B682-6B6CE51AC230}" type="presOf" srcId="{D0E8E0CB-3711-48B3-A109-7F3BCA8854AE}" destId="{C69A4E25-A3C9-4A61-BF55-FEE7FAD55BC1}" srcOrd="0" destOrd="0" presId="urn:microsoft.com/office/officeart/2005/8/layout/process4"/>
    <dgm:cxn modelId="{D0434D09-7C53-4C10-B1B2-2CF0CEAB81BB}" srcId="{D0E8E0CB-3711-48B3-A109-7F3BCA8854AE}" destId="{702DAB8D-429F-42ED-9CE8-79A4EB7FC7CA}" srcOrd="0" destOrd="0" parTransId="{A69AC86C-84BC-4676-BF63-2D2C6667622F}" sibTransId="{DB0115E2-9FF1-4E9A-8F73-7855C3A76765}"/>
    <dgm:cxn modelId="{FF1CE915-C5E6-487D-B8E1-54CE6B2C7041}" srcId="{D0E8E0CB-3711-48B3-A109-7F3BCA8854AE}" destId="{B5F524BD-D5A8-46FE-BE96-93C01A38269C}" srcOrd="3" destOrd="0" parTransId="{47D907A0-3055-46B4-BEFE-1BA0757FB11E}" sibTransId="{7BD7F8B3-D8DE-4595-98B7-36971C06ACA8}"/>
    <dgm:cxn modelId="{005D0B16-5FC3-4734-8DB3-762B3552E142}" type="presOf" srcId="{D45BCF08-BDA3-46ED-9397-B7859666EB70}" destId="{0F59E10F-0BDF-4BA6-A979-D74FB38D3809}" srcOrd="0" destOrd="0" presId="urn:microsoft.com/office/officeart/2005/8/layout/process4"/>
    <dgm:cxn modelId="{A514F43A-88F5-4E8B-8107-849DD2C9F0FA}" type="presOf" srcId="{B5F524BD-D5A8-46FE-BE96-93C01A38269C}" destId="{E4844731-492C-488C-9D41-B9F3E5A7A792}" srcOrd="0" destOrd="0" presId="urn:microsoft.com/office/officeart/2005/8/layout/process4"/>
    <dgm:cxn modelId="{12DD7042-5111-4B61-BDB6-4F5E07210889}" type="presOf" srcId="{A1630CD4-A499-4F37-88B3-296800F022F4}" destId="{1FF21EA7-3AAC-4986-9BB2-28ED780C739F}" srcOrd="0" destOrd="0" presId="urn:microsoft.com/office/officeart/2005/8/layout/process4"/>
    <dgm:cxn modelId="{7A9785A2-019D-4224-BC51-FD1EC8EB8B28}" type="presOf" srcId="{702DAB8D-429F-42ED-9CE8-79A4EB7FC7CA}" destId="{C7A0A398-65C9-4112-8915-0C340017B9D8}" srcOrd="0" destOrd="0" presId="urn:microsoft.com/office/officeart/2005/8/layout/process4"/>
    <dgm:cxn modelId="{2CEE74A3-EEDB-40D1-952D-129DA8CE8144}" srcId="{D0E8E0CB-3711-48B3-A109-7F3BCA8854AE}" destId="{D45BCF08-BDA3-46ED-9397-B7859666EB70}" srcOrd="2" destOrd="0" parTransId="{CC85DAF1-8269-413A-98CE-0041020BBF09}" sibTransId="{AD760DF1-EC29-4174-AA83-F113871BAF6B}"/>
    <dgm:cxn modelId="{A05EDCC7-F886-4CAC-9B52-CA61FFC70AAC}" srcId="{D0E8E0CB-3711-48B3-A109-7F3BCA8854AE}" destId="{A1630CD4-A499-4F37-88B3-296800F022F4}" srcOrd="1" destOrd="0" parTransId="{02B60D51-A745-40DE-8B1E-309F100AAA02}" sibTransId="{9509A501-29D6-431C-A896-2849A742957A}"/>
    <dgm:cxn modelId="{75F7DCD7-A645-4667-B01A-8F55FFFF7518}" type="presParOf" srcId="{C69A4E25-A3C9-4A61-BF55-FEE7FAD55BC1}" destId="{6E19B221-806D-4925-A7F5-4FE6A9B0EC41}" srcOrd="0" destOrd="0" presId="urn:microsoft.com/office/officeart/2005/8/layout/process4"/>
    <dgm:cxn modelId="{6ED68F9E-FB5E-49C8-BFF0-84B5E231A1B8}" type="presParOf" srcId="{6E19B221-806D-4925-A7F5-4FE6A9B0EC41}" destId="{E4844731-492C-488C-9D41-B9F3E5A7A792}" srcOrd="0" destOrd="0" presId="urn:microsoft.com/office/officeart/2005/8/layout/process4"/>
    <dgm:cxn modelId="{134DAEC8-C06C-47C6-9BE5-714DB9FB7BB1}" type="presParOf" srcId="{C69A4E25-A3C9-4A61-BF55-FEE7FAD55BC1}" destId="{1807003E-A56C-485A-8D0D-01A001458AA1}" srcOrd="1" destOrd="0" presId="urn:microsoft.com/office/officeart/2005/8/layout/process4"/>
    <dgm:cxn modelId="{0F239A72-735A-4E5F-94C0-96C4526AD5B3}" type="presParOf" srcId="{C69A4E25-A3C9-4A61-BF55-FEE7FAD55BC1}" destId="{ACD73B34-437C-4EEA-9123-8B8F1DB250FD}" srcOrd="2" destOrd="0" presId="urn:microsoft.com/office/officeart/2005/8/layout/process4"/>
    <dgm:cxn modelId="{3001EF5A-1B9F-44C3-A860-C08AEC066112}" type="presParOf" srcId="{ACD73B34-437C-4EEA-9123-8B8F1DB250FD}" destId="{0F59E10F-0BDF-4BA6-A979-D74FB38D3809}" srcOrd="0" destOrd="0" presId="urn:microsoft.com/office/officeart/2005/8/layout/process4"/>
    <dgm:cxn modelId="{D0B93713-9350-4E54-8F16-0FD8A7EEB3BE}" type="presParOf" srcId="{C69A4E25-A3C9-4A61-BF55-FEE7FAD55BC1}" destId="{397CFBE0-BB3E-4DE2-A097-913130EA765A}" srcOrd="3" destOrd="0" presId="urn:microsoft.com/office/officeart/2005/8/layout/process4"/>
    <dgm:cxn modelId="{AA2F4999-FB0A-45CD-90D6-A1D7860019EB}" type="presParOf" srcId="{C69A4E25-A3C9-4A61-BF55-FEE7FAD55BC1}" destId="{214C816F-BE85-4549-9862-BFCF49583094}" srcOrd="4" destOrd="0" presId="urn:microsoft.com/office/officeart/2005/8/layout/process4"/>
    <dgm:cxn modelId="{68B9E65A-EB3E-45A3-AD3D-C34428B7CDD3}" type="presParOf" srcId="{214C816F-BE85-4549-9862-BFCF49583094}" destId="{1FF21EA7-3AAC-4986-9BB2-28ED780C739F}" srcOrd="0" destOrd="0" presId="urn:microsoft.com/office/officeart/2005/8/layout/process4"/>
    <dgm:cxn modelId="{65561B86-6A72-4A44-8B16-9C550B9D02E8}" type="presParOf" srcId="{C69A4E25-A3C9-4A61-BF55-FEE7FAD55BC1}" destId="{2DDCA9D0-EA15-4D89-80C4-72F84E8F16C3}" srcOrd="5" destOrd="0" presId="urn:microsoft.com/office/officeart/2005/8/layout/process4"/>
    <dgm:cxn modelId="{29772C73-51A9-4512-A28B-EBC6148DC91A}" type="presParOf" srcId="{C69A4E25-A3C9-4A61-BF55-FEE7FAD55BC1}" destId="{5D00E18F-B8E7-4DC0-8B61-9A9E5E290278}" srcOrd="6" destOrd="0" presId="urn:microsoft.com/office/officeart/2005/8/layout/process4"/>
    <dgm:cxn modelId="{E8BFA30B-3C87-4288-9E1E-B728485DFFEF}" type="presParOf" srcId="{5D00E18F-B8E7-4DC0-8B61-9A9E5E290278}" destId="{C7A0A398-65C9-4112-8915-0C340017B9D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D27464-53BE-40B5-99BD-C3F126FFF1F5}">
      <dsp:nvSpPr>
        <dsp:cNvPr id="0" name=""/>
        <dsp:cNvSpPr/>
      </dsp:nvSpPr>
      <dsp:spPr>
        <a:xfrm flipV="1">
          <a:off x="73935" y="225345"/>
          <a:ext cx="3825556" cy="405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b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73935" y="225345"/>
        <a:ext cx="3825556" cy="40588"/>
      </dsp:txXfrm>
    </dsp:sp>
    <dsp:sp modelId="{A33FF84F-A0A7-43E2-92F3-4CE1B79369E4}">
      <dsp:nvSpPr>
        <dsp:cNvPr id="0" name=""/>
        <dsp:cNvSpPr/>
      </dsp:nvSpPr>
      <dsp:spPr>
        <a:xfrm>
          <a:off x="73935" y="265934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43704-B34C-488B-887B-2297B7E5E81E}">
      <dsp:nvSpPr>
        <dsp:cNvPr id="0" name=""/>
        <dsp:cNvSpPr/>
      </dsp:nvSpPr>
      <dsp:spPr>
        <a:xfrm>
          <a:off x="675837" y="265934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DA225-B4E6-4E55-94A6-16368C77FDBB}">
      <dsp:nvSpPr>
        <dsp:cNvPr id="0" name=""/>
        <dsp:cNvSpPr/>
      </dsp:nvSpPr>
      <dsp:spPr>
        <a:xfrm>
          <a:off x="1278215" y="265934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EB017-16E5-4FB9-B35B-993A8FAA0879}">
      <dsp:nvSpPr>
        <dsp:cNvPr id="0" name=""/>
        <dsp:cNvSpPr/>
      </dsp:nvSpPr>
      <dsp:spPr>
        <a:xfrm>
          <a:off x="1880117" y="265934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8E4472-6960-4738-891E-4CAAADEB2120}">
      <dsp:nvSpPr>
        <dsp:cNvPr id="0" name=""/>
        <dsp:cNvSpPr/>
      </dsp:nvSpPr>
      <dsp:spPr>
        <a:xfrm>
          <a:off x="2482495" y="265934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28291-3C02-454A-B16F-60504F6F4D48}">
      <dsp:nvSpPr>
        <dsp:cNvPr id="0" name=""/>
        <dsp:cNvSpPr/>
      </dsp:nvSpPr>
      <dsp:spPr>
        <a:xfrm>
          <a:off x="3084397" y="265934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19281-567F-474B-93FB-5B59A6D337F6}">
      <dsp:nvSpPr>
        <dsp:cNvPr id="0" name=""/>
        <dsp:cNvSpPr/>
      </dsp:nvSpPr>
      <dsp:spPr>
        <a:xfrm>
          <a:off x="3686774" y="265934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C5C32D-6774-4106-9965-421373C8D737}">
      <dsp:nvSpPr>
        <dsp:cNvPr id="0" name=""/>
        <dsp:cNvSpPr/>
      </dsp:nvSpPr>
      <dsp:spPr>
        <a:xfrm>
          <a:off x="73935" y="345236"/>
          <a:ext cx="4337976" cy="6344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Brand reputation</a:t>
          </a:r>
        </a:p>
      </dsp:txBody>
      <dsp:txXfrm>
        <a:off x="73935" y="345236"/>
        <a:ext cx="4337976" cy="634415"/>
      </dsp:txXfrm>
    </dsp:sp>
    <dsp:sp modelId="{E456A565-42FB-47E4-A917-52E60C95C356}">
      <dsp:nvSpPr>
        <dsp:cNvPr id="0" name=""/>
        <dsp:cNvSpPr/>
      </dsp:nvSpPr>
      <dsp:spPr>
        <a:xfrm flipV="1">
          <a:off x="73935" y="1120600"/>
          <a:ext cx="3796051" cy="421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b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73935" y="1120600"/>
        <a:ext cx="3796051" cy="42165"/>
      </dsp:txXfrm>
    </dsp:sp>
    <dsp:sp modelId="{A4889285-1B8F-45A9-83C1-240C041B6AA5}">
      <dsp:nvSpPr>
        <dsp:cNvPr id="0" name=""/>
        <dsp:cNvSpPr/>
      </dsp:nvSpPr>
      <dsp:spPr>
        <a:xfrm>
          <a:off x="73935" y="1162765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7D308-12DA-4C50-8C26-CA968CE43101}">
      <dsp:nvSpPr>
        <dsp:cNvPr id="0" name=""/>
        <dsp:cNvSpPr/>
      </dsp:nvSpPr>
      <dsp:spPr>
        <a:xfrm>
          <a:off x="675837" y="1162765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888C2-144A-4155-BAA5-EB47F7C6439C}">
      <dsp:nvSpPr>
        <dsp:cNvPr id="0" name=""/>
        <dsp:cNvSpPr/>
      </dsp:nvSpPr>
      <dsp:spPr>
        <a:xfrm>
          <a:off x="1278215" y="1162765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2A066-4D99-4C7A-94C7-3B72FC6B21FA}">
      <dsp:nvSpPr>
        <dsp:cNvPr id="0" name=""/>
        <dsp:cNvSpPr/>
      </dsp:nvSpPr>
      <dsp:spPr>
        <a:xfrm>
          <a:off x="1880117" y="1162765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71950-A767-4D2C-8E63-B12E2ABCF41C}">
      <dsp:nvSpPr>
        <dsp:cNvPr id="0" name=""/>
        <dsp:cNvSpPr/>
      </dsp:nvSpPr>
      <dsp:spPr>
        <a:xfrm>
          <a:off x="2482495" y="1162765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54732-AC67-4B42-8A13-FF10A406C950}">
      <dsp:nvSpPr>
        <dsp:cNvPr id="0" name=""/>
        <dsp:cNvSpPr/>
      </dsp:nvSpPr>
      <dsp:spPr>
        <a:xfrm>
          <a:off x="3084397" y="1162765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07F82-3831-499C-BCFA-86F40B532A4C}">
      <dsp:nvSpPr>
        <dsp:cNvPr id="0" name=""/>
        <dsp:cNvSpPr/>
      </dsp:nvSpPr>
      <dsp:spPr>
        <a:xfrm>
          <a:off x="3686774" y="1162765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55B5F-64FE-44D0-9861-1CBB5BA75FA6}">
      <dsp:nvSpPr>
        <dsp:cNvPr id="0" name=""/>
        <dsp:cNvSpPr/>
      </dsp:nvSpPr>
      <dsp:spPr>
        <a:xfrm>
          <a:off x="73935" y="1242067"/>
          <a:ext cx="4337976" cy="6344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Legislation</a:t>
          </a:r>
        </a:p>
      </dsp:txBody>
      <dsp:txXfrm>
        <a:off x="73935" y="1242067"/>
        <a:ext cx="4337976" cy="634415"/>
      </dsp:txXfrm>
    </dsp:sp>
    <dsp:sp modelId="{966AAEDC-8604-4491-B14E-AC348EA96E90}">
      <dsp:nvSpPr>
        <dsp:cNvPr id="0" name=""/>
        <dsp:cNvSpPr/>
      </dsp:nvSpPr>
      <dsp:spPr>
        <a:xfrm flipV="1">
          <a:off x="73935" y="2017430"/>
          <a:ext cx="3898098" cy="495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b" anchorCtr="0">
          <a:noAutofit/>
        </a:bodyPr>
        <a:lstStyle/>
        <a:p>
          <a:pPr marL="0" lvl="0" indent="0" algn="l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73935" y="2017430"/>
        <a:ext cx="3898098" cy="49511"/>
      </dsp:txXfrm>
    </dsp:sp>
    <dsp:sp modelId="{BA631105-97DD-4F1C-8974-47ACECADCCDB}">
      <dsp:nvSpPr>
        <dsp:cNvPr id="0" name=""/>
        <dsp:cNvSpPr/>
      </dsp:nvSpPr>
      <dsp:spPr>
        <a:xfrm>
          <a:off x="73935" y="2066942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12379-8B9C-4E4A-ABB8-2B33CD779F9E}">
      <dsp:nvSpPr>
        <dsp:cNvPr id="0" name=""/>
        <dsp:cNvSpPr/>
      </dsp:nvSpPr>
      <dsp:spPr>
        <a:xfrm>
          <a:off x="675837" y="2066942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E5DD9-8D8E-4116-9F49-B9DF853C4BF5}">
      <dsp:nvSpPr>
        <dsp:cNvPr id="0" name=""/>
        <dsp:cNvSpPr/>
      </dsp:nvSpPr>
      <dsp:spPr>
        <a:xfrm>
          <a:off x="1278215" y="2066942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36F89-3345-42C2-916A-C02E6CB370A8}">
      <dsp:nvSpPr>
        <dsp:cNvPr id="0" name=""/>
        <dsp:cNvSpPr/>
      </dsp:nvSpPr>
      <dsp:spPr>
        <a:xfrm>
          <a:off x="1880117" y="2066942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454F91-59BE-408D-918A-AB458049257A}">
      <dsp:nvSpPr>
        <dsp:cNvPr id="0" name=""/>
        <dsp:cNvSpPr/>
      </dsp:nvSpPr>
      <dsp:spPr>
        <a:xfrm>
          <a:off x="2482495" y="2066942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DDA414-C999-4F30-BE12-DE54703A3721}">
      <dsp:nvSpPr>
        <dsp:cNvPr id="0" name=""/>
        <dsp:cNvSpPr/>
      </dsp:nvSpPr>
      <dsp:spPr>
        <a:xfrm>
          <a:off x="3084397" y="2066942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44CBC-675F-48CB-910B-8CC99791BF75}">
      <dsp:nvSpPr>
        <dsp:cNvPr id="0" name=""/>
        <dsp:cNvSpPr/>
      </dsp:nvSpPr>
      <dsp:spPr>
        <a:xfrm>
          <a:off x="3686774" y="2066942"/>
          <a:ext cx="1002059" cy="793019"/>
        </a:xfrm>
        <a:prstGeom prst="chevron">
          <a:avLst>
            <a:gd name="adj" fmla="val 706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B7220-1117-4058-85BD-A4796126F617}">
      <dsp:nvSpPr>
        <dsp:cNvPr id="0" name=""/>
        <dsp:cNvSpPr/>
      </dsp:nvSpPr>
      <dsp:spPr>
        <a:xfrm>
          <a:off x="73935" y="2146244"/>
          <a:ext cx="4337976" cy="634415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Economic</a:t>
          </a:r>
        </a:p>
      </dsp:txBody>
      <dsp:txXfrm>
        <a:off x="73935" y="2146244"/>
        <a:ext cx="4337976" cy="6344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BEE23-5FB5-4B94-BCE4-1F431B8D6D06}">
      <dsp:nvSpPr>
        <dsp:cNvPr id="0" name=""/>
        <dsp:cNvSpPr/>
      </dsp:nvSpPr>
      <dsp:spPr>
        <a:xfrm>
          <a:off x="0" y="1625"/>
          <a:ext cx="6239933" cy="8240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963D10-973C-49F4-A817-C1912F8DFB59}">
      <dsp:nvSpPr>
        <dsp:cNvPr id="0" name=""/>
        <dsp:cNvSpPr/>
      </dsp:nvSpPr>
      <dsp:spPr>
        <a:xfrm>
          <a:off x="249277" y="187038"/>
          <a:ext cx="453231" cy="453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EBD15D-68B2-47FC-BB96-B7F256DDA967}">
      <dsp:nvSpPr>
        <dsp:cNvPr id="0" name=""/>
        <dsp:cNvSpPr/>
      </dsp:nvSpPr>
      <dsp:spPr>
        <a:xfrm>
          <a:off x="951785" y="1625"/>
          <a:ext cx="5288147" cy="824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13" tIns="87213" rIns="87213" bIns="8721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Cyber security</a:t>
          </a:r>
          <a:endParaRPr lang="en-US" sz="1600" kern="1200"/>
        </a:p>
      </dsp:txBody>
      <dsp:txXfrm>
        <a:off x="951785" y="1625"/>
        <a:ext cx="5288147" cy="824056"/>
      </dsp:txXfrm>
    </dsp:sp>
    <dsp:sp modelId="{CB6E521D-AC05-4498-9AE0-C6D59C6B4323}">
      <dsp:nvSpPr>
        <dsp:cNvPr id="0" name=""/>
        <dsp:cNvSpPr/>
      </dsp:nvSpPr>
      <dsp:spPr>
        <a:xfrm>
          <a:off x="0" y="1031696"/>
          <a:ext cx="6239933" cy="8240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990F7D-4AC5-4908-8F86-0C8EAF696E44}">
      <dsp:nvSpPr>
        <dsp:cNvPr id="0" name=""/>
        <dsp:cNvSpPr/>
      </dsp:nvSpPr>
      <dsp:spPr>
        <a:xfrm>
          <a:off x="249277" y="1217109"/>
          <a:ext cx="453231" cy="453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7CDBA-4DE3-4856-A46A-1B6BBFDE1EC9}">
      <dsp:nvSpPr>
        <dsp:cNvPr id="0" name=""/>
        <dsp:cNvSpPr/>
      </dsp:nvSpPr>
      <dsp:spPr>
        <a:xfrm>
          <a:off x="951785" y="1031696"/>
          <a:ext cx="5288147" cy="824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13" tIns="87213" rIns="87213" bIns="8721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Communication</a:t>
          </a:r>
          <a:endParaRPr lang="en-US" sz="1600" kern="1200"/>
        </a:p>
      </dsp:txBody>
      <dsp:txXfrm>
        <a:off x="951785" y="1031696"/>
        <a:ext cx="5288147" cy="824056"/>
      </dsp:txXfrm>
    </dsp:sp>
    <dsp:sp modelId="{9DE4C1EA-C1BB-419E-9447-7BCB0097D476}">
      <dsp:nvSpPr>
        <dsp:cNvPr id="0" name=""/>
        <dsp:cNvSpPr/>
      </dsp:nvSpPr>
      <dsp:spPr>
        <a:xfrm>
          <a:off x="0" y="2061767"/>
          <a:ext cx="6239933" cy="8240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7E25F8-8CEF-46BE-866E-EC999AF1C697}">
      <dsp:nvSpPr>
        <dsp:cNvPr id="0" name=""/>
        <dsp:cNvSpPr/>
      </dsp:nvSpPr>
      <dsp:spPr>
        <a:xfrm>
          <a:off x="249277" y="2247180"/>
          <a:ext cx="453231" cy="4532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46DDA-7A37-4C61-88FB-E07691CA1E00}">
      <dsp:nvSpPr>
        <dsp:cNvPr id="0" name=""/>
        <dsp:cNvSpPr/>
      </dsp:nvSpPr>
      <dsp:spPr>
        <a:xfrm>
          <a:off x="951785" y="2061767"/>
          <a:ext cx="5288147" cy="824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13" tIns="87213" rIns="87213" bIns="8721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Ethical questions on </a:t>
          </a:r>
          <a:r>
            <a:rPr lang="en-GB" sz="1600" b="0" i="0" kern="1200"/>
            <a:t>responsibility to the customer.</a:t>
          </a:r>
          <a:endParaRPr lang="en-GB" sz="1600" kern="1200"/>
        </a:p>
      </dsp:txBody>
      <dsp:txXfrm>
        <a:off x="951785" y="2061767"/>
        <a:ext cx="5288147" cy="824056"/>
      </dsp:txXfrm>
    </dsp:sp>
    <dsp:sp modelId="{E341B185-CCF4-4E99-B08A-403901923F4E}">
      <dsp:nvSpPr>
        <dsp:cNvPr id="0" name=""/>
        <dsp:cNvSpPr/>
      </dsp:nvSpPr>
      <dsp:spPr>
        <a:xfrm>
          <a:off x="0" y="3093461"/>
          <a:ext cx="6239933" cy="82405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B56312-AE9B-4318-BD82-E4A537A563CA}">
      <dsp:nvSpPr>
        <dsp:cNvPr id="0" name=""/>
        <dsp:cNvSpPr/>
      </dsp:nvSpPr>
      <dsp:spPr>
        <a:xfrm>
          <a:off x="249277" y="3277251"/>
          <a:ext cx="453231" cy="4532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F95E6-3015-4303-82E5-C2249BCA9288}">
      <dsp:nvSpPr>
        <dsp:cNvPr id="0" name=""/>
        <dsp:cNvSpPr/>
      </dsp:nvSpPr>
      <dsp:spPr>
        <a:xfrm>
          <a:off x="951785" y="3091838"/>
          <a:ext cx="5288147" cy="824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13" tIns="87213" rIns="87213" bIns="87213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>
              <a:latin typeface="Calibri Light" panose="020F0302020204030204"/>
            </a:rPr>
            <a:t>Financial costs</a:t>
          </a:r>
        </a:p>
      </dsp:txBody>
      <dsp:txXfrm>
        <a:off x="951785" y="3091838"/>
        <a:ext cx="5288147" cy="824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A923BF-6C7A-4AC1-AE32-356F5B4F8908}">
      <dsp:nvSpPr>
        <dsp:cNvPr id="0" name=""/>
        <dsp:cNvSpPr/>
      </dsp:nvSpPr>
      <dsp:spPr>
        <a:xfrm>
          <a:off x="0" y="178"/>
          <a:ext cx="4947179" cy="1141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Social media analytics data - 93.41% on Twitter</a:t>
          </a:r>
          <a:r>
            <a:rPr lang="en-GB" sz="2400" b="0" i="1" kern="1200"/>
            <a:t>.</a:t>
          </a:r>
          <a:r>
            <a:rPr lang="en-GB" sz="2400" kern="1200"/>
            <a:t> </a:t>
          </a:r>
          <a:endParaRPr lang="en-US" sz="2400" kern="1200"/>
        </a:p>
      </dsp:txBody>
      <dsp:txXfrm>
        <a:off x="55744" y="55922"/>
        <a:ext cx="4835691" cy="1030432"/>
      </dsp:txXfrm>
    </dsp:sp>
    <dsp:sp modelId="{CAC7A0B5-6B8D-483B-87E6-A356CC5BB7AD}">
      <dsp:nvSpPr>
        <dsp:cNvPr id="0" name=""/>
        <dsp:cNvSpPr/>
      </dsp:nvSpPr>
      <dsp:spPr>
        <a:xfrm>
          <a:off x="0" y="1317778"/>
          <a:ext cx="4947179" cy="1141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Follow up press release - January 2019 </a:t>
          </a:r>
          <a:endParaRPr lang="en-US" sz="2400" kern="1200"/>
        </a:p>
      </dsp:txBody>
      <dsp:txXfrm>
        <a:off x="55744" y="1373522"/>
        <a:ext cx="4835691" cy="103043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3DE43-B4E8-49D5-98C4-F987D48DCEE7}">
      <dsp:nvSpPr>
        <dsp:cNvPr id="0" name=""/>
        <dsp:cNvSpPr/>
      </dsp:nvSpPr>
      <dsp:spPr>
        <a:xfrm>
          <a:off x="0" y="0"/>
          <a:ext cx="2797090" cy="7038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latin typeface="Calibri Light" panose="020F0302020204030204"/>
            </a:rPr>
            <a:t>Competence</a:t>
          </a:r>
          <a:endParaRPr lang="en-US" sz="1700" b="1" kern="1200"/>
        </a:p>
      </dsp:txBody>
      <dsp:txXfrm>
        <a:off x="20615" y="20615"/>
        <a:ext cx="1978095" cy="662629"/>
      </dsp:txXfrm>
    </dsp:sp>
    <dsp:sp modelId="{F08E3CBD-1811-4D8D-B776-8C068B163AEC}">
      <dsp:nvSpPr>
        <dsp:cNvPr id="0" name=""/>
        <dsp:cNvSpPr/>
      </dsp:nvSpPr>
      <dsp:spPr>
        <a:xfrm>
          <a:off x="234256" y="831834"/>
          <a:ext cx="2797090" cy="703859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Calibri Light" panose="020F0302020204030204"/>
            </a:rPr>
            <a:t>Accomplish customer loyalty / Brand Image</a:t>
          </a:r>
          <a:endParaRPr lang="en-US" sz="1700" kern="1200"/>
        </a:p>
      </dsp:txBody>
      <dsp:txXfrm>
        <a:off x="254871" y="852449"/>
        <a:ext cx="2064095" cy="662629"/>
      </dsp:txXfrm>
    </dsp:sp>
    <dsp:sp modelId="{41FB1519-9394-42EC-942D-0D854B6FDB26}">
      <dsp:nvSpPr>
        <dsp:cNvPr id="0" name=""/>
        <dsp:cNvSpPr/>
      </dsp:nvSpPr>
      <dsp:spPr>
        <a:xfrm>
          <a:off x="5370" y="1663668"/>
          <a:ext cx="2797090" cy="703859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Sincerity</a:t>
          </a:r>
        </a:p>
      </dsp:txBody>
      <dsp:txXfrm>
        <a:off x="25985" y="1684283"/>
        <a:ext cx="2067591" cy="662629"/>
      </dsp:txXfrm>
    </dsp:sp>
    <dsp:sp modelId="{0B2F91B4-8D93-4318-8F60-58A9632BF367}">
      <dsp:nvSpPr>
        <dsp:cNvPr id="0" name=""/>
        <dsp:cNvSpPr/>
      </dsp:nvSpPr>
      <dsp:spPr>
        <a:xfrm>
          <a:off x="275093" y="2495502"/>
          <a:ext cx="2797090" cy="703859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Announcement delay / Ethic</a:t>
          </a:r>
          <a:endParaRPr lang="en-US" sz="1700" kern="1200"/>
        </a:p>
      </dsp:txBody>
      <dsp:txXfrm>
        <a:off x="295708" y="2516117"/>
        <a:ext cx="2064095" cy="662629"/>
      </dsp:txXfrm>
    </dsp:sp>
    <dsp:sp modelId="{C524F0F2-2677-4D28-8BF0-BBEBFC707630}">
      <dsp:nvSpPr>
        <dsp:cNvPr id="0" name=""/>
        <dsp:cNvSpPr/>
      </dsp:nvSpPr>
      <dsp:spPr>
        <a:xfrm>
          <a:off x="2339581" y="539092"/>
          <a:ext cx="457508" cy="4575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442520" y="539092"/>
        <a:ext cx="251630" cy="344275"/>
      </dsp:txXfrm>
    </dsp:sp>
    <dsp:sp modelId="{88C51E84-2FAA-4E36-BFE1-9F30EF1767B0}">
      <dsp:nvSpPr>
        <dsp:cNvPr id="0" name=""/>
        <dsp:cNvSpPr/>
      </dsp:nvSpPr>
      <dsp:spPr>
        <a:xfrm flipH="1" flipV="1">
          <a:off x="2677578" y="1486410"/>
          <a:ext cx="250028" cy="226540"/>
        </a:xfrm>
        <a:prstGeom prst="downArrow">
          <a:avLst>
            <a:gd name="adj1" fmla="val 55000"/>
            <a:gd name="adj2" fmla="val 45000"/>
          </a:avLst>
        </a:prstGeom>
        <a:noFill/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 rot="10800000">
        <a:off x="2733834" y="1542479"/>
        <a:ext cx="137516" cy="170471"/>
      </dsp:txXfrm>
    </dsp:sp>
    <dsp:sp modelId="{01E76956-C7BA-4AF4-B25D-1E1DCA021B8F}">
      <dsp:nvSpPr>
        <dsp:cNvPr id="0" name=""/>
        <dsp:cNvSpPr/>
      </dsp:nvSpPr>
      <dsp:spPr>
        <a:xfrm>
          <a:off x="1995882" y="2202760"/>
          <a:ext cx="457508" cy="45750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2098821" y="2202760"/>
        <a:ext cx="251630" cy="3442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4CE548-135E-45CB-8113-02E45713AB9B}">
      <dsp:nvSpPr>
        <dsp:cNvPr id="0" name=""/>
        <dsp:cNvSpPr/>
      </dsp:nvSpPr>
      <dsp:spPr>
        <a:xfrm>
          <a:off x="0" y="1426"/>
          <a:ext cx="5691307" cy="607787"/>
        </a:xfrm>
        <a:prstGeom prst="roundRect">
          <a:avLst>
            <a:gd name="adj" fmla="val 10000"/>
          </a:avLst>
        </a:prstGeom>
        <a:solidFill>
          <a:schemeClr val="accent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DB4E86-0528-4E50-A27F-50970D244A3F}">
      <dsp:nvSpPr>
        <dsp:cNvPr id="0" name=""/>
        <dsp:cNvSpPr/>
      </dsp:nvSpPr>
      <dsp:spPr>
        <a:xfrm>
          <a:off x="183855" y="138178"/>
          <a:ext cx="334283" cy="3342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F4F66-5E4E-4691-BA6E-D3486AF9C2FB}">
      <dsp:nvSpPr>
        <dsp:cNvPr id="0" name=""/>
        <dsp:cNvSpPr/>
      </dsp:nvSpPr>
      <dsp:spPr>
        <a:xfrm>
          <a:off x="701994" y="1426"/>
          <a:ext cx="4989312" cy="607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24" tIns="64324" rIns="64324" bIns="64324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/>
            <a:t>5 </a:t>
          </a:r>
          <a:r>
            <a:rPr lang="en-GB" sz="2400" b="1" kern="1200"/>
            <a:t>key principles</a:t>
          </a:r>
          <a:r>
            <a:rPr lang="en-GB" sz="2400" b="1" i="0" kern="1200"/>
            <a:t> :</a:t>
          </a:r>
          <a:endParaRPr lang="en-US" sz="2400" b="1" kern="1200"/>
        </a:p>
      </dsp:txBody>
      <dsp:txXfrm>
        <a:off x="701994" y="1426"/>
        <a:ext cx="4989312" cy="607787"/>
      </dsp:txXfrm>
    </dsp:sp>
    <dsp:sp modelId="{5258FE9B-8CFD-40E3-9534-44C40F233773}">
      <dsp:nvSpPr>
        <dsp:cNvPr id="0" name=""/>
        <dsp:cNvSpPr/>
      </dsp:nvSpPr>
      <dsp:spPr>
        <a:xfrm>
          <a:off x="0" y="761161"/>
          <a:ext cx="5691307" cy="6077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D7A15-F87C-45BC-A3D5-D1CDEFBAC264}">
      <dsp:nvSpPr>
        <dsp:cNvPr id="0" name=""/>
        <dsp:cNvSpPr/>
      </dsp:nvSpPr>
      <dsp:spPr>
        <a:xfrm>
          <a:off x="183855" y="897913"/>
          <a:ext cx="334283" cy="3342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12C21-3AFC-4A03-8EFF-A01D5107A7BD}">
      <dsp:nvSpPr>
        <dsp:cNvPr id="0" name=""/>
        <dsp:cNvSpPr/>
      </dsp:nvSpPr>
      <dsp:spPr>
        <a:xfrm>
          <a:off x="701994" y="761161"/>
          <a:ext cx="4989312" cy="607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24" tIns="64324" rIns="64324" bIns="6432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VISIBILITY</a:t>
          </a:r>
          <a:r>
            <a:rPr lang="en-GB" sz="1800" b="0" i="0" kern="1200"/>
            <a:t> – Demonstrate action / Rectify situation</a:t>
          </a:r>
          <a:endParaRPr lang="en-US" sz="1800" kern="1200"/>
        </a:p>
      </dsp:txBody>
      <dsp:txXfrm>
        <a:off x="701994" y="761161"/>
        <a:ext cx="4989312" cy="607787"/>
      </dsp:txXfrm>
    </dsp:sp>
    <dsp:sp modelId="{5FD2F5E2-DEE3-4396-BDE8-33D6771F344C}">
      <dsp:nvSpPr>
        <dsp:cNvPr id="0" name=""/>
        <dsp:cNvSpPr/>
      </dsp:nvSpPr>
      <dsp:spPr>
        <a:xfrm>
          <a:off x="0" y="1520895"/>
          <a:ext cx="5691307" cy="6077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6B5DAD-D44E-4C88-B741-6A9E23CD81F5}">
      <dsp:nvSpPr>
        <dsp:cNvPr id="0" name=""/>
        <dsp:cNvSpPr/>
      </dsp:nvSpPr>
      <dsp:spPr>
        <a:xfrm>
          <a:off x="183855" y="1657648"/>
          <a:ext cx="334283" cy="3342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8B258-9D06-4D68-A4DD-79E01BDB28A3}">
      <dsp:nvSpPr>
        <dsp:cNvPr id="0" name=""/>
        <dsp:cNvSpPr/>
      </dsp:nvSpPr>
      <dsp:spPr>
        <a:xfrm>
          <a:off x="701994" y="1520895"/>
          <a:ext cx="4989312" cy="607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24" tIns="64324" rIns="64324" bIns="6432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ACCOUNTABILITY – Take responsibility</a:t>
          </a:r>
          <a:endParaRPr lang="en-US" sz="1800" kern="1200"/>
        </a:p>
      </dsp:txBody>
      <dsp:txXfrm>
        <a:off x="701994" y="1520895"/>
        <a:ext cx="4989312" cy="607787"/>
      </dsp:txXfrm>
    </dsp:sp>
    <dsp:sp modelId="{843297E8-2D10-4558-9F77-7F592284A71A}">
      <dsp:nvSpPr>
        <dsp:cNvPr id="0" name=""/>
        <dsp:cNvSpPr/>
      </dsp:nvSpPr>
      <dsp:spPr>
        <a:xfrm>
          <a:off x="0" y="2280630"/>
          <a:ext cx="5691307" cy="6077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254440-72F2-4D0F-B8FB-A30EF6716ABF}">
      <dsp:nvSpPr>
        <dsp:cNvPr id="0" name=""/>
        <dsp:cNvSpPr/>
      </dsp:nvSpPr>
      <dsp:spPr>
        <a:xfrm>
          <a:off x="183855" y="2417382"/>
          <a:ext cx="334283" cy="3342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2EC9B-8814-49B5-AB5A-E1CB1FD8FF43}">
      <dsp:nvSpPr>
        <dsp:cNvPr id="0" name=""/>
        <dsp:cNvSpPr/>
      </dsp:nvSpPr>
      <dsp:spPr>
        <a:xfrm>
          <a:off x="701994" y="2280630"/>
          <a:ext cx="4989312" cy="607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24" tIns="64324" rIns="64324" bIns="6432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PROACTIVITY- Swift conclusions</a:t>
          </a:r>
          <a:endParaRPr lang="en-US" sz="1800" kern="1200"/>
        </a:p>
      </dsp:txBody>
      <dsp:txXfrm>
        <a:off x="701994" y="2280630"/>
        <a:ext cx="4989312" cy="607787"/>
      </dsp:txXfrm>
    </dsp:sp>
    <dsp:sp modelId="{C26DE354-EDA3-4D03-BAA8-44752C7A7E74}">
      <dsp:nvSpPr>
        <dsp:cNvPr id="0" name=""/>
        <dsp:cNvSpPr/>
      </dsp:nvSpPr>
      <dsp:spPr>
        <a:xfrm>
          <a:off x="0" y="3040365"/>
          <a:ext cx="5691307" cy="6077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35FA9-37B0-48E1-89BD-9ED5856BECE5}">
      <dsp:nvSpPr>
        <dsp:cNvPr id="0" name=""/>
        <dsp:cNvSpPr/>
      </dsp:nvSpPr>
      <dsp:spPr>
        <a:xfrm>
          <a:off x="183855" y="3177117"/>
          <a:ext cx="334283" cy="3342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65653-19D5-4D40-B95C-C57A05AC2692}">
      <dsp:nvSpPr>
        <dsp:cNvPr id="0" name=""/>
        <dsp:cNvSpPr/>
      </dsp:nvSpPr>
      <dsp:spPr>
        <a:xfrm>
          <a:off x="701994" y="3040365"/>
          <a:ext cx="4989312" cy="607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24" tIns="64324" rIns="64324" bIns="64324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RESPONSIVENESS – </a:t>
          </a:r>
          <a:r>
            <a:rPr lang="en-GB" sz="1800" b="0" i="0" kern="1200">
              <a:latin typeface="Calibri Light" panose="020F0302020204030204"/>
            </a:rPr>
            <a:t>Plan</a:t>
          </a:r>
          <a:r>
            <a:rPr lang="en-GB" sz="1800" kern="1200">
              <a:latin typeface="Calibri Light" panose="020F0302020204030204"/>
            </a:rPr>
            <a:t> of action </a:t>
          </a:r>
          <a:endParaRPr lang="en-US" sz="1800" kern="1200"/>
        </a:p>
      </dsp:txBody>
      <dsp:txXfrm>
        <a:off x="701994" y="3040365"/>
        <a:ext cx="4989312" cy="607787"/>
      </dsp:txXfrm>
    </dsp:sp>
    <dsp:sp modelId="{53ED5123-CFE2-423E-9FFA-47599B6F2F65}">
      <dsp:nvSpPr>
        <dsp:cNvPr id="0" name=""/>
        <dsp:cNvSpPr/>
      </dsp:nvSpPr>
      <dsp:spPr>
        <a:xfrm>
          <a:off x="0" y="3800099"/>
          <a:ext cx="5691307" cy="60778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29E8C-5AC6-45E8-BCB3-2AA28E64C06A}">
      <dsp:nvSpPr>
        <dsp:cNvPr id="0" name=""/>
        <dsp:cNvSpPr/>
      </dsp:nvSpPr>
      <dsp:spPr>
        <a:xfrm>
          <a:off x="183855" y="3936852"/>
          <a:ext cx="334283" cy="33428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0ACE3D-1FEB-49D2-AA02-179C1022481D}">
      <dsp:nvSpPr>
        <dsp:cNvPr id="0" name=""/>
        <dsp:cNvSpPr/>
      </dsp:nvSpPr>
      <dsp:spPr>
        <a:xfrm>
          <a:off x="701994" y="3800099"/>
          <a:ext cx="4989312" cy="607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324" tIns="64324" rIns="64324" bIns="64324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RESOLUTION</a:t>
          </a:r>
          <a:r>
            <a:rPr lang="en-GB" sz="1800" kern="1200"/>
            <a:t> </a:t>
          </a:r>
          <a:r>
            <a:rPr lang="en-GB" sz="1800" b="0" i="0" kern="1200"/>
            <a:t> - Satisfactory conclusion</a:t>
          </a:r>
          <a:r>
            <a:rPr lang="en-GB" sz="1800" kern="1200"/>
            <a:t> </a:t>
          </a:r>
          <a:endParaRPr lang="en-US" sz="1800" kern="1200"/>
        </a:p>
      </dsp:txBody>
      <dsp:txXfrm>
        <a:off x="701994" y="3800099"/>
        <a:ext cx="4989312" cy="6077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44731-492C-488C-9D41-B9F3E5A7A792}">
      <dsp:nvSpPr>
        <dsp:cNvPr id="0" name=""/>
        <dsp:cNvSpPr/>
      </dsp:nvSpPr>
      <dsp:spPr>
        <a:xfrm>
          <a:off x="0" y="3894980"/>
          <a:ext cx="4142434" cy="85212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Engage</a:t>
          </a:r>
        </a:p>
      </dsp:txBody>
      <dsp:txXfrm>
        <a:off x="0" y="3894980"/>
        <a:ext cx="4142434" cy="852126"/>
      </dsp:txXfrm>
    </dsp:sp>
    <dsp:sp modelId="{0F59E10F-0BDF-4BA6-A979-D74FB38D3809}">
      <dsp:nvSpPr>
        <dsp:cNvPr id="0" name=""/>
        <dsp:cNvSpPr/>
      </dsp:nvSpPr>
      <dsp:spPr>
        <a:xfrm rot="10800000">
          <a:off x="0" y="2597192"/>
          <a:ext cx="4142434" cy="1310570"/>
        </a:xfrm>
        <a:prstGeom prst="upArrowCallou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Convert</a:t>
          </a:r>
          <a:endParaRPr lang="en-GB" sz="3000" kern="1200"/>
        </a:p>
      </dsp:txBody>
      <dsp:txXfrm rot="10800000">
        <a:off x="0" y="2597192"/>
        <a:ext cx="4142434" cy="851569"/>
      </dsp:txXfrm>
    </dsp:sp>
    <dsp:sp modelId="{1FF21EA7-3AAC-4986-9BB2-28ED780C739F}">
      <dsp:nvSpPr>
        <dsp:cNvPr id="0" name=""/>
        <dsp:cNvSpPr/>
      </dsp:nvSpPr>
      <dsp:spPr>
        <a:xfrm rot="10800000">
          <a:off x="0" y="1299403"/>
          <a:ext cx="4142434" cy="1310570"/>
        </a:xfrm>
        <a:prstGeom prst="upArrowCallou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Act</a:t>
          </a:r>
          <a:endParaRPr lang="en-GB" sz="3000" kern="1200"/>
        </a:p>
      </dsp:txBody>
      <dsp:txXfrm rot="10800000">
        <a:off x="0" y="1299403"/>
        <a:ext cx="4142434" cy="851569"/>
      </dsp:txXfrm>
    </dsp:sp>
    <dsp:sp modelId="{C7A0A398-65C9-4112-8915-0C340017B9D8}">
      <dsp:nvSpPr>
        <dsp:cNvPr id="0" name=""/>
        <dsp:cNvSpPr/>
      </dsp:nvSpPr>
      <dsp:spPr>
        <a:xfrm rot="10800000">
          <a:off x="0" y="1614"/>
          <a:ext cx="4142434" cy="1310570"/>
        </a:xfrm>
        <a:prstGeom prst="upArrowCallou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Reach</a:t>
          </a:r>
          <a:endParaRPr lang="en-GB" sz="3000" kern="1200"/>
        </a:p>
      </dsp:txBody>
      <dsp:txXfrm rot="10800000">
        <a:off x="0" y="1614"/>
        <a:ext cx="4142434" cy="8515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8D5344-0714-4A0A-BCAF-8A7E31CBDC17}">
      <dsp:nvSpPr>
        <dsp:cNvPr id="0" name=""/>
        <dsp:cNvSpPr/>
      </dsp:nvSpPr>
      <dsp:spPr>
        <a:xfrm>
          <a:off x="0" y="0"/>
          <a:ext cx="4142434" cy="474872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>
              <a:latin typeface="Calibri Light" panose="020F0302020204030204"/>
            </a:rPr>
            <a:t>Reach</a:t>
          </a:r>
          <a:endParaRPr lang="en-GB" sz="6500" kern="1200"/>
        </a:p>
      </dsp:txBody>
      <dsp:txXfrm>
        <a:off x="0" y="0"/>
        <a:ext cx="4142434" cy="474872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DA2AEB-A504-45A3-A20B-D397DEE9AD8C}">
      <dsp:nvSpPr>
        <dsp:cNvPr id="0" name=""/>
        <dsp:cNvSpPr/>
      </dsp:nvSpPr>
      <dsp:spPr>
        <a:xfrm rot="5400000">
          <a:off x="-287660" y="290409"/>
          <a:ext cx="1719263" cy="11439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Paid</a:t>
          </a:r>
          <a:endParaRPr lang="en-GB" sz="3000" kern="1200"/>
        </a:p>
      </dsp:txBody>
      <dsp:txXfrm rot="-5400000">
        <a:off x="2" y="574719"/>
        <a:ext cx="1143941" cy="575322"/>
      </dsp:txXfrm>
    </dsp:sp>
    <dsp:sp modelId="{CBF329CB-C303-4152-9C33-3BB75E32A247}">
      <dsp:nvSpPr>
        <dsp:cNvPr id="0" name=""/>
        <dsp:cNvSpPr/>
      </dsp:nvSpPr>
      <dsp:spPr>
        <a:xfrm rot="5400000">
          <a:off x="1428250" y="-281560"/>
          <a:ext cx="1147292" cy="171591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Google Ads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Social Media Ads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Television Commercials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Print Ads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Billboards</a:t>
          </a:r>
        </a:p>
      </dsp:txBody>
      <dsp:txXfrm rot="-5400000">
        <a:off x="1143941" y="58755"/>
        <a:ext cx="1659905" cy="1035280"/>
      </dsp:txXfrm>
    </dsp:sp>
    <dsp:sp modelId="{EA596834-338C-4E57-9AD4-A8540F748B3F}">
      <dsp:nvSpPr>
        <dsp:cNvPr id="0" name=""/>
        <dsp:cNvSpPr/>
      </dsp:nvSpPr>
      <dsp:spPr>
        <a:xfrm rot="5400000">
          <a:off x="-287660" y="1741309"/>
          <a:ext cx="1719263" cy="11439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Owned</a:t>
          </a:r>
          <a:endParaRPr lang="en-GB" sz="3000" kern="1200"/>
        </a:p>
      </dsp:txBody>
      <dsp:txXfrm rot="-5400000">
        <a:off x="2" y="2025619"/>
        <a:ext cx="1143941" cy="575322"/>
      </dsp:txXfrm>
    </dsp:sp>
    <dsp:sp modelId="{3D7E1690-34F6-4C4D-A7EC-ED143C3B27DA}">
      <dsp:nvSpPr>
        <dsp:cNvPr id="0" name=""/>
        <dsp:cNvSpPr/>
      </dsp:nvSpPr>
      <dsp:spPr>
        <a:xfrm rot="5400000">
          <a:off x="1428250" y="1169339"/>
          <a:ext cx="1147292" cy="171591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Marriott Website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Marriott Bonvoy App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Social Media Presence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>
            <a:latin typeface="Calibri Light" panose="020F0302020204030204"/>
          </a:endParaRPr>
        </a:p>
      </dsp:txBody>
      <dsp:txXfrm rot="-5400000">
        <a:off x="1143941" y="1509654"/>
        <a:ext cx="1659905" cy="1035280"/>
      </dsp:txXfrm>
    </dsp:sp>
    <dsp:sp modelId="{4C627457-AF57-4830-B393-78A43724F07B}">
      <dsp:nvSpPr>
        <dsp:cNvPr id="0" name=""/>
        <dsp:cNvSpPr/>
      </dsp:nvSpPr>
      <dsp:spPr>
        <a:xfrm rot="5400000">
          <a:off x="-287660" y="3192209"/>
          <a:ext cx="1719263" cy="11439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Earned</a:t>
          </a:r>
          <a:endParaRPr lang="en-GB" sz="3000" kern="1200"/>
        </a:p>
      </dsp:txBody>
      <dsp:txXfrm rot="-5400000">
        <a:off x="2" y="3476519"/>
        <a:ext cx="1143941" cy="575322"/>
      </dsp:txXfrm>
    </dsp:sp>
    <dsp:sp modelId="{5676DD2B-0970-4959-9460-B0CA561357E5}">
      <dsp:nvSpPr>
        <dsp:cNvPr id="0" name=""/>
        <dsp:cNvSpPr/>
      </dsp:nvSpPr>
      <dsp:spPr>
        <a:xfrm rot="5400000">
          <a:off x="1428250" y="2620239"/>
          <a:ext cx="1147292" cy="171591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7620" rIns="7620" bIns="762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Influencer Outreach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Word of Mouth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>
              <a:latin typeface="Calibri Light" panose="020F0302020204030204"/>
            </a:rPr>
            <a:t>Social Networks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>
            <a:latin typeface="Calibri Light" panose="020F0302020204030204"/>
          </a:endParaRPr>
        </a:p>
      </dsp:txBody>
      <dsp:txXfrm rot="-5400000">
        <a:off x="1143941" y="2960554"/>
        <a:ext cx="1659905" cy="10352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7821C-7E8D-46BD-BF68-5C76D4747762}">
      <dsp:nvSpPr>
        <dsp:cNvPr id="0" name=""/>
        <dsp:cNvSpPr/>
      </dsp:nvSpPr>
      <dsp:spPr>
        <a:xfrm>
          <a:off x="0" y="0"/>
          <a:ext cx="4142434" cy="474872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>
              <a:latin typeface="Calibri Light" panose="020F0302020204030204"/>
            </a:rPr>
            <a:t>Act</a:t>
          </a:r>
          <a:endParaRPr lang="en-GB" sz="6500" kern="1200"/>
        </a:p>
      </dsp:txBody>
      <dsp:txXfrm>
        <a:off x="0" y="0"/>
        <a:ext cx="4142434" cy="474872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EE5A2-A52F-4F47-9056-2E8E4988927E}">
      <dsp:nvSpPr>
        <dsp:cNvPr id="0" name=""/>
        <dsp:cNvSpPr/>
      </dsp:nvSpPr>
      <dsp:spPr>
        <a:xfrm>
          <a:off x="1463040" y="0"/>
          <a:ext cx="1645919" cy="9143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 Light" panose="020F0302020204030204"/>
            </a:rPr>
            <a:t>Click</a:t>
          </a:r>
          <a:endParaRPr lang="en-GB" sz="3200" kern="1200"/>
        </a:p>
      </dsp:txBody>
      <dsp:txXfrm>
        <a:off x="1489822" y="26782"/>
        <a:ext cx="1592355" cy="860835"/>
      </dsp:txXfrm>
    </dsp:sp>
    <dsp:sp modelId="{8AB422E6-E548-4DC4-8B50-DB3C693BA070}">
      <dsp:nvSpPr>
        <dsp:cNvPr id="0" name=""/>
        <dsp:cNvSpPr/>
      </dsp:nvSpPr>
      <dsp:spPr>
        <a:xfrm rot="5400000">
          <a:off x="2114550" y="937260"/>
          <a:ext cx="342899" cy="4114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-5400000">
        <a:off x="2162556" y="971550"/>
        <a:ext cx="246887" cy="240029"/>
      </dsp:txXfrm>
    </dsp:sp>
    <dsp:sp modelId="{BCC346DB-837D-4B50-8CB6-558F7AD24FC8}">
      <dsp:nvSpPr>
        <dsp:cNvPr id="0" name=""/>
        <dsp:cNvSpPr/>
      </dsp:nvSpPr>
      <dsp:spPr>
        <a:xfrm>
          <a:off x="1463040" y="1371600"/>
          <a:ext cx="1645919" cy="9143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 Light" panose="020F0302020204030204"/>
            </a:rPr>
            <a:t>Website</a:t>
          </a:r>
          <a:endParaRPr lang="en-GB" sz="3200" kern="1200"/>
        </a:p>
      </dsp:txBody>
      <dsp:txXfrm>
        <a:off x="1489822" y="1398382"/>
        <a:ext cx="1592355" cy="860835"/>
      </dsp:txXfrm>
    </dsp:sp>
    <dsp:sp modelId="{710BB35F-0A71-4A63-9509-97BA55BF7E26}">
      <dsp:nvSpPr>
        <dsp:cNvPr id="0" name=""/>
        <dsp:cNvSpPr/>
      </dsp:nvSpPr>
      <dsp:spPr>
        <a:xfrm rot="5400000">
          <a:off x="2114550" y="2308859"/>
          <a:ext cx="342899" cy="41147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-5400000">
        <a:off x="2162556" y="2343149"/>
        <a:ext cx="246887" cy="240029"/>
      </dsp:txXfrm>
    </dsp:sp>
    <dsp:sp modelId="{DC27687C-C336-435F-B8E8-EA2AC240CE40}">
      <dsp:nvSpPr>
        <dsp:cNvPr id="0" name=""/>
        <dsp:cNvSpPr/>
      </dsp:nvSpPr>
      <dsp:spPr>
        <a:xfrm>
          <a:off x="1463040" y="2743199"/>
          <a:ext cx="1645919" cy="9143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 Light" panose="020F0302020204030204"/>
            </a:rPr>
            <a:t>Convert</a:t>
          </a:r>
          <a:endParaRPr lang="en-GB" sz="3200" kern="1200"/>
        </a:p>
      </dsp:txBody>
      <dsp:txXfrm>
        <a:off x="1489822" y="2769981"/>
        <a:ext cx="1592355" cy="8608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1800F-B09B-4F2D-98BE-A8E631B5A836}">
      <dsp:nvSpPr>
        <dsp:cNvPr id="0" name=""/>
        <dsp:cNvSpPr/>
      </dsp:nvSpPr>
      <dsp:spPr>
        <a:xfrm>
          <a:off x="0" y="0"/>
          <a:ext cx="4142434" cy="474872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>
              <a:latin typeface="Calibri Light" panose="020F0302020204030204"/>
            </a:rPr>
            <a:t>Convert</a:t>
          </a:r>
          <a:endParaRPr lang="en-GB" sz="6500" kern="1200"/>
        </a:p>
      </dsp:txBody>
      <dsp:txXfrm>
        <a:off x="0" y="0"/>
        <a:ext cx="4142434" cy="474872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1800F-B09B-4F2D-98BE-A8E631B5A836}">
      <dsp:nvSpPr>
        <dsp:cNvPr id="0" name=""/>
        <dsp:cNvSpPr/>
      </dsp:nvSpPr>
      <dsp:spPr>
        <a:xfrm>
          <a:off x="0" y="0"/>
          <a:ext cx="4142434" cy="474872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2280" tIns="462280" rIns="462280" bIns="46228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>
              <a:latin typeface="Calibri Light" panose="020F0302020204030204"/>
            </a:rPr>
            <a:t>Engage</a:t>
          </a:r>
          <a:endParaRPr lang="en-GB" sz="6500" kern="1200"/>
        </a:p>
      </dsp:txBody>
      <dsp:txXfrm>
        <a:off x="0" y="0"/>
        <a:ext cx="4142434" cy="474872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844731-492C-488C-9D41-B9F3E5A7A792}">
      <dsp:nvSpPr>
        <dsp:cNvPr id="0" name=""/>
        <dsp:cNvSpPr/>
      </dsp:nvSpPr>
      <dsp:spPr>
        <a:xfrm>
          <a:off x="0" y="3894980"/>
          <a:ext cx="4142434" cy="85212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Engage</a:t>
          </a:r>
        </a:p>
      </dsp:txBody>
      <dsp:txXfrm>
        <a:off x="0" y="3894980"/>
        <a:ext cx="4142434" cy="852126"/>
      </dsp:txXfrm>
    </dsp:sp>
    <dsp:sp modelId="{0F59E10F-0BDF-4BA6-A979-D74FB38D3809}">
      <dsp:nvSpPr>
        <dsp:cNvPr id="0" name=""/>
        <dsp:cNvSpPr/>
      </dsp:nvSpPr>
      <dsp:spPr>
        <a:xfrm rot="10800000">
          <a:off x="0" y="2597192"/>
          <a:ext cx="4142434" cy="1310570"/>
        </a:xfrm>
        <a:prstGeom prst="upArrowCallou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Convert</a:t>
          </a:r>
          <a:endParaRPr lang="en-GB" sz="3000" kern="1200"/>
        </a:p>
      </dsp:txBody>
      <dsp:txXfrm rot="10800000">
        <a:off x="0" y="2597192"/>
        <a:ext cx="4142434" cy="851569"/>
      </dsp:txXfrm>
    </dsp:sp>
    <dsp:sp modelId="{1FF21EA7-3AAC-4986-9BB2-28ED780C739F}">
      <dsp:nvSpPr>
        <dsp:cNvPr id="0" name=""/>
        <dsp:cNvSpPr/>
      </dsp:nvSpPr>
      <dsp:spPr>
        <a:xfrm rot="10800000">
          <a:off x="0" y="1299403"/>
          <a:ext cx="4142434" cy="1310570"/>
        </a:xfrm>
        <a:prstGeom prst="upArrowCallou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Act</a:t>
          </a:r>
          <a:endParaRPr lang="en-GB" sz="3000" kern="1200"/>
        </a:p>
      </dsp:txBody>
      <dsp:txXfrm rot="10800000">
        <a:off x="0" y="1299403"/>
        <a:ext cx="4142434" cy="851569"/>
      </dsp:txXfrm>
    </dsp:sp>
    <dsp:sp modelId="{C7A0A398-65C9-4112-8915-0C340017B9D8}">
      <dsp:nvSpPr>
        <dsp:cNvPr id="0" name=""/>
        <dsp:cNvSpPr/>
      </dsp:nvSpPr>
      <dsp:spPr>
        <a:xfrm rot="10800000">
          <a:off x="0" y="1614"/>
          <a:ext cx="4142434" cy="1310570"/>
        </a:xfrm>
        <a:prstGeom prst="upArrowCallou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>
              <a:latin typeface="Calibri Light" panose="020F0302020204030204"/>
            </a:rPr>
            <a:t>Reach</a:t>
          </a:r>
          <a:endParaRPr lang="en-GB" sz="3000" kern="1200"/>
        </a:p>
      </dsp:txBody>
      <dsp:txXfrm rot="10800000">
        <a:off x="0" y="1614"/>
        <a:ext cx="4142434" cy="8515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682213-188B-46DC-9E0E-9AB77D9BCA1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2A91A-786A-4690-BF0C-FCE17C3EB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117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971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726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62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5186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273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12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649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77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7455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2423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2329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6659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016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52551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7194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78672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249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17192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A2A91A-786A-4690-BF0C-FCE17C3EB3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681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034192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E17EC-7311-090E-8219-DF5593F047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9CC16B-35CB-1903-578F-7C055B2084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76F6D-8D7E-8700-2343-2C7D0E9C4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8195-4BA8-4AC0-BAC7-882199441D5F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BD8A8-32A2-0A20-22A9-59E969860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D3705-995F-676F-AA95-FA01A6065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81C4E-F1A9-40F0-94A7-59C3ED9B66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275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F30A5-4FDE-4CE4-E5F5-DBEF0CDE2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91033-58FA-A41C-330C-FCDA4AFB2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E2902-5655-B8A3-67F0-515FAC6FE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3C8195-4BA8-4AC0-BAC7-882199441D5F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5ABBA-B637-92C5-ACA3-E3BEE9827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692FB1-070C-62A4-5E52-DA120C727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81C4E-F1A9-40F0-94A7-59C3ED9B66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6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3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4082751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217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75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04134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9343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14178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891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15907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170302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5458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6198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760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272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5134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3789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621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7997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6889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3587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0759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62852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702345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5983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74097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212287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843080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26666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961195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14685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13407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31220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793839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16355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06575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39105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8289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83805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6170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65623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27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2506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60917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70056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56231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34200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6676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84376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0207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48594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0744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52057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23523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48145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75886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16922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650297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12308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43629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20200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5533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29558719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186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21250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97295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78844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69587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62478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77693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66570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26059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962607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21145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177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2008116-C1AE-FF48-B61C-9AF813142E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351" y="6789740"/>
            <a:ext cx="12206288" cy="777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defRPr/>
            </a:pPr>
            <a:endParaRPr lang="ro-RO" altLang="en-US" sz="1350">
              <a:solidFill>
                <a:srgbClr val="FFFFFF"/>
              </a:solidFill>
            </a:endParaRP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53600" y="158744"/>
            <a:ext cx="10515600" cy="439200"/>
          </a:xfrm>
        </p:spPr>
        <p:txBody>
          <a:bodyPr>
            <a:noAutofit/>
          </a:bodyPr>
          <a:lstStyle>
            <a:lvl1pPr>
              <a:defRPr sz="195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151938" y="583128"/>
            <a:ext cx="6728884" cy="583200"/>
          </a:xfrm>
        </p:spPr>
        <p:txBody>
          <a:bodyPr>
            <a:normAutofit/>
          </a:bodyPr>
          <a:lstStyle>
            <a:lvl1pPr marL="0" indent="0"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00186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4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3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0.xml"/><Relationship Id="rId9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theme" Target="../theme/theme16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3.png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theme" Target="../theme/theme17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slideLayout" Target="../slideLayouts/slideLayout7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Relationship Id="rId14" Type="http://schemas.openxmlformats.org/officeDocument/2006/relationships/image" Target="../media/image2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7485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365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29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75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534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6166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500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5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614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348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420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184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173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29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79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055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71306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046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351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2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0.pn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4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42.png"/><Relationship Id="rId7" Type="http://schemas.openxmlformats.org/officeDocument/2006/relationships/diagramQuickStyle" Target="../diagrams/quickStyle3.xml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6" Type="http://schemas.openxmlformats.org/officeDocument/2006/relationships/diagramLayout" Target="../diagrams/layout3.xml"/><Relationship Id="rId11" Type="http://schemas.openxmlformats.org/officeDocument/2006/relationships/image" Target="../media/image44.png"/><Relationship Id="rId5" Type="http://schemas.openxmlformats.org/officeDocument/2006/relationships/diagramData" Target="../diagrams/data3.xml"/><Relationship Id="rId10" Type="http://schemas.openxmlformats.org/officeDocument/2006/relationships/image" Target="../media/image30.png"/><Relationship Id="rId4" Type="http://schemas.openxmlformats.org/officeDocument/2006/relationships/image" Target="../media/image43.png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6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4.xml"/><Relationship Id="rId11" Type="http://schemas.openxmlformats.org/officeDocument/2006/relationships/image" Target="../media/image48.png"/><Relationship Id="rId5" Type="http://schemas.openxmlformats.org/officeDocument/2006/relationships/diagramLayout" Target="../diagrams/layout4.xml"/><Relationship Id="rId10" Type="http://schemas.openxmlformats.org/officeDocument/2006/relationships/image" Target="../media/image47.png"/><Relationship Id="rId4" Type="http://schemas.openxmlformats.org/officeDocument/2006/relationships/diagramData" Target="../diagrams/data4.xml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62.png"/><Relationship Id="rId4" Type="http://schemas.openxmlformats.org/officeDocument/2006/relationships/diagramLayout" Target="../diagrams/layout5.xml"/><Relationship Id="rId9" Type="http://schemas.openxmlformats.org/officeDocument/2006/relationships/image" Target="../media/image6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microsoft.com/office/2007/relationships/diagramDrawing" Target="../diagrams/drawing8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openxmlformats.org/officeDocument/2006/relationships/diagramColors" Target="../diagrams/colors8.xml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65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7.xml"/><Relationship Id="rId11" Type="http://schemas.openxmlformats.org/officeDocument/2006/relationships/diagramQuickStyle" Target="../diagrams/quickStyle8.xml"/><Relationship Id="rId5" Type="http://schemas.openxmlformats.org/officeDocument/2006/relationships/diagramQuickStyle" Target="../diagrams/quickStyle7.xml"/><Relationship Id="rId15" Type="http://schemas.openxmlformats.org/officeDocument/2006/relationships/image" Target="../media/image64.png"/><Relationship Id="rId10" Type="http://schemas.openxmlformats.org/officeDocument/2006/relationships/diagramLayout" Target="../diagrams/layout8.xml"/><Relationship Id="rId4" Type="http://schemas.openxmlformats.org/officeDocument/2006/relationships/diagramLayout" Target="../diagrams/layout7.xml"/><Relationship Id="rId9" Type="http://schemas.openxmlformats.org/officeDocument/2006/relationships/diagramData" Target="../diagrams/data8.xml"/><Relationship Id="rId14" Type="http://schemas.openxmlformats.org/officeDocument/2006/relationships/image" Target="../media/image6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diagramColors" Target="../diagrams/colors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openxmlformats.org/officeDocument/2006/relationships/diagramQuickStyle" Target="../diagrams/quickStyle1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9.xml"/><Relationship Id="rId11" Type="http://schemas.openxmlformats.org/officeDocument/2006/relationships/diagramLayout" Target="../diagrams/layout10.xml"/><Relationship Id="rId5" Type="http://schemas.openxmlformats.org/officeDocument/2006/relationships/diagramQuickStyle" Target="../diagrams/quickStyle9.xml"/><Relationship Id="rId15" Type="http://schemas.openxmlformats.org/officeDocument/2006/relationships/image" Target="../media/image65.png"/><Relationship Id="rId10" Type="http://schemas.openxmlformats.org/officeDocument/2006/relationships/diagramData" Target="../diagrams/data10.xml"/><Relationship Id="rId4" Type="http://schemas.openxmlformats.org/officeDocument/2006/relationships/diagramLayout" Target="../diagrams/layout9.xml"/><Relationship Id="rId9" Type="http://schemas.openxmlformats.org/officeDocument/2006/relationships/image" Target="../media/image66.png"/><Relationship Id="rId14" Type="http://schemas.microsoft.com/office/2007/relationships/diagramDrawing" Target="../diagrams/drawing10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1.xml"/><Relationship Id="rId13" Type="http://schemas.openxmlformats.org/officeDocument/2006/relationships/image" Target="../media/image71.png"/><Relationship Id="rId3" Type="http://schemas.openxmlformats.org/officeDocument/2006/relationships/image" Target="../media/image67.png"/><Relationship Id="rId7" Type="http://schemas.openxmlformats.org/officeDocument/2006/relationships/diagramLayout" Target="../diagrams/layout11.xml"/><Relationship Id="rId12" Type="http://schemas.openxmlformats.org/officeDocument/2006/relationships/image" Target="../media/image7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6" Type="http://schemas.openxmlformats.org/officeDocument/2006/relationships/diagramData" Target="../diagrams/data11.xml"/><Relationship Id="rId11" Type="http://schemas.openxmlformats.org/officeDocument/2006/relationships/image" Target="../media/image30.png"/><Relationship Id="rId5" Type="http://schemas.openxmlformats.org/officeDocument/2006/relationships/image" Target="../media/image69.png"/><Relationship Id="rId10" Type="http://schemas.microsoft.com/office/2007/relationships/diagramDrawing" Target="../diagrams/drawing11.xml"/><Relationship Id="rId4" Type="http://schemas.openxmlformats.org/officeDocument/2006/relationships/image" Target="../media/image68.png"/><Relationship Id="rId9" Type="http://schemas.openxmlformats.org/officeDocument/2006/relationships/diagramColors" Target="../diagrams/colors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2.xml"/><Relationship Id="rId11" Type="http://schemas.openxmlformats.org/officeDocument/2006/relationships/image" Target="../media/image74.png"/><Relationship Id="rId5" Type="http://schemas.openxmlformats.org/officeDocument/2006/relationships/diagramQuickStyle" Target="../diagrams/quickStyle12.xml"/><Relationship Id="rId10" Type="http://schemas.openxmlformats.org/officeDocument/2006/relationships/image" Target="../media/image73.png"/><Relationship Id="rId4" Type="http://schemas.openxmlformats.org/officeDocument/2006/relationships/diagramLayout" Target="../diagrams/layout12.xml"/><Relationship Id="rId9" Type="http://schemas.openxmlformats.org/officeDocument/2006/relationships/image" Target="../media/image7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pn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76.png"/><Relationship Id="rId9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elman.com/trust/2023/trust-barometer" TargetMode="External"/><Relationship Id="rId3" Type="http://schemas.openxmlformats.org/officeDocument/2006/relationships/hyperlink" Target="https://doi.org/10.1177/002224379703400304" TargetMode="External"/><Relationship Id="rId7" Type="http://schemas.openxmlformats.org/officeDocument/2006/relationships/hyperlink" Target="https://www.krystianacornella.com/marriott-case-study&#160;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marriott.gcs-web.com/static-files/0ca47c6d-46df-486c-b6c2-0a84ff19c927" TargetMode="External"/><Relationship Id="rId5" Type="http://schemas.openxmlformats.org/officeDocument/2006/relationships/hyperlink" Target="https://www.davechaffey.com/digital-marketing-glossary/race-marketing-planning-model/" TargetMode="External"/><Relationship Id="rId4" Type="http://schemas.openxmlformats.org/officeDocument/2006/relationships/hyperlink" Target="https://contentmarketinginstitute.com/articles/marriott-influencer-marketing&#160;&#160;&#160;" TargetMode="External"/><Relationship Id="rId9" Type="http://schemas.openxmlformats.org/officeDocument/2006/relationships/hyperlink" Target="https://itchronicles.com/big-data/how-poor-data-protection-can-hurt-your-brand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iide.co/case-studies/marketing-strategy-marriott-international/" TargetMode="External"/><Relationship Id="rId3" Type="http://schemas.openxmlformats.org/officeDocument/2006/relationships/hyperlink" Target="https://www.adexchanger.com/advertiser/marriott-integrated-marketing-exercise-motion" TargetMode="External"/><Relationship Id="rId7" Type="http://schemas.openxmlformats.org/officeDocument/2006/relationships/hyperlink" Target="https://martechlive.com/the-impact-of-data-breaches-on-marketing-efforts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marriott.com/about/your-privacy-rights.mi" TargetMode="External"/><Relationship Id="rId11" Type="http://schemas.openxmlformats.org/officeDocument/2006/relationships/hyperlink" Target="https://coverlink.com/case-study/marriott-data-breach" TargetMode="External"/><Relationship Id="rId5" Type="http://schemas.openxmlformats.org/officeDocument/2006/relationships/hyperlink" Target="https://www.marriott.com/marriott/aboutmarriott.mi" TargetMode="External"/><Relationship Id="rId10" Type="http://schemas.openxmlformats.org/officeDocument/2006/relationships/hyperlink" Target="https://hub.airfoilgroup.com/blog/the-rise-of-apology-marketing-how-brands-can-say-sorry-like-they-mean-it" TargetMode="External"/><Relationship Id="rId4" Type="http://schemas.openxmlformats.org/officeDocument/2006/relationships/hyperlink" Target="https://www.marketwatch.com/investing/stock/mar/download-data" TargetMode="External"/><Relationship Id="rId9" Type="http://schemas.openxmlformats.org/officeDocument/2006/relationships/hyperlink" Target="https://www.similarweb.com/website/marriott.com/#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E54D7-654A-9B0B-2682-4E0DE60256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9778" y="941890"/>
            <a:ext cx="9617242" cy="2387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Planning for Contemporary Marketing Issues: Marriott Int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3BF719-5930-AA08-AAEB-F8A37AFC57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894974"/>
            <a:ext cx="9144000" cy="1655762"/>
          </a:xfrm>
        </p:spPr>
        <p:txBody>
          <a:bodyPr/>
          <a:lstStyle/>
          <a:p>
            <a:pPr algn="l"/>
            <a:r>
              <a:rPr lang="en-GB">
                <a:solidFill>
                  <a:schemeClr val="bg1"/>
                </a:solidFill>
              </a:rPr>
              <a:t>Module : BMMB7012 Marketing Management</a:t>
            </a:r>
          </a:p>
          <a:p>
            <a:pPr algn="l"/>
            <a:r>
              <a:rPr lang="en-GB">
                <a:solidFill>
                  <a:schemeClr val="bg1"/>
                </a:solidFill>
              </a:rPr>
              <a:t>Lecturer : Chris Wilkins</a:t>
            </a:r>
          </a:p>
          <a:p>
            <a:pPr algn="l"/>
            <a:r>
              <a:rPr lang="en-GB">
                <a:solidFill>
                  <a:schemeClr val="bg1"/>
                </a:solidFill>
              </a:rPr>
              <a:t>Students : Lola Villard, Deborah Jenkins, Ffion </a:t>
            </a:r>
            <a:r>
              <a:rPr lang="en-GB" err="1">
                <a:solidFill>
                  <a:schemeClr val="bg1"/>
                </a:solidFill>
              </a:rPr>
              <a:t>Cumberpatch</a:t>
            </a:r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493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C9CEF-1A3F-643C-B716-61F886C5B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635" y="249796"/>
            <a:ext cx="105156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Introducing the team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E46574D-0AA5-54B3-B8E0-A826B4D1F061}"/>
              </a:ext>
            </a:extLst>
          </p:cNvPr>
          <p:cNvGrpSpPr/>
          <p:nvPr/>
        </p:nvGrpSpPr>
        <p:grpSpPr>
          <a:xfrm>
            <a:off x="635137" y="1328596"/>
            <a:ext cx="2685535" cy="4123482"/>
            <a:chOff x="635137" y="1328596"/>
            <a:chExt cx="2685535" cy="412348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8CB477B-15F1-19B3-7FD3-BE083D2355E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4093" r="8896"/>
            <a:stretch/>
          </p:blipFill>
          <p:spPr>
            <a:xfrm>
              <a:off x="635137" y="1328596"/>
              <a:ext cx="2685535" cy="359085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9C8B50B-3F1A-087E-A122-4355FE198A6F}"/>
                </a:ext>
              </a:extLst>
            </p:cNvPr>
            <p:cNvSpPr txBox="1"/>
            <p:nvPr/>
          </p:nvSpPr>
          <p:spPr>
            <a:xfrm>
              <a:off x="635137" y="5082746"/>
              <a:ext cx="252077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Lola Villard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E4791DC-AA7A-9EC3-3914-FB83F0A268EB}"/>
              </a:ext>
            </a:extLst>
          </p:cNvPr>
          <p:cNvGrpSpPr/>
          <p:nvPr/>
        </p:nvGrpSpPr>
        <p:grpSpPr>
          <a:xfrm>
            <a:off x="8502742" y="1328596"/>
            <a:ext cx="2685535" cy="4125297"/>
            <a:chOff x="4651700" y="1328596"/>
            <a:chExt cx="2685535" cy="4125297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5A7BE43-777D-9789-9DF2-5802B1A56A1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r="23564"/>
            <a:stretch/>
          </p:blipFill>
          <p:spPr>
            <a:xfrm>
              <a:off x="4651700" y="1328596"/>
              <a:ext cx="2685535" cy="3527575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62B5281-C4E8-4197-ED97-8C21F70011D2}"/>
                </a:ext>
              </a:extLst>
            </p:cNvPr>
            <p:cNvSpPr txBox="1"/>
            <p:nvPr/>
          </p:nvSpPr>
          <p:spPr>
            <a:xfrm>
              <a:off x="4651700" y="5084561"/>
              <a:ext cx="20621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Ffion Cumberpatch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1490E8-ECD3-B2FA-4642-6334340A69C0}"/>
              </a:ext>
            </a:extLst>
          </p:cNvPr>
          <p:cNvGrpSpPr/>
          <p:nvPr/>
        </p:nvGrpSpPr>
        <p:grpSpPr>
          <a:xfrm>
            <a:off x="4627486" y="1328596"/>
            <a:ext cx="2764141" cy="4200807"/>
            <a:chOff x="8668263" y="1328596"/>
            <a:chExt cx="2764141" cy="420080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05C3E6F-621E-4A67-E273-CBC5ACA27D75}"/>
                </a:ext>
              </a:extLst>
            </p:cNvPr>
            <p:cNvPicPr/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68263" y="1328596"/>
              <a:ext cx="2764141" cy="352139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697C10E-A81E-09C0-1906-135907E32269}"/>
                </a:ext>
              </a:extLst>
            </p:cNvPr>
            <p:cNvSpPr txBox="1"/>
            <p:nvPr/>
          </p:nvSpPr>
          <p:spPr>
            <a:xfrm>
              <a:off x="8668263" y="5148648"/>
              <a:ext cx="2388972" cy="3807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/>
                <a:t>Deborah Jenkins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08123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0" descr="Marriott Bonvoy">
            <a:extLst>
              <a:ext uri="{FF2B5EF4-FFF2-40B4-BE49-F238E27FC236}">
                <a16:creationId xmlns:a16="http://schemas.microsoft.com/office/drawing/2014/main" id="{2151C8C0-D747-CF06-11DD-C89540D1E0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0" t="11010" r="1951" b="4461"/>
          <a:stretch/>
        </p:blipFill>
        <p:spPr bwMode="auto">
          <a:xfrm>
            <a:off x="0" y="36722"/>
            <a:ext cx="7739444" cy="229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edes de hotéis: Conheça as 5 maiores do mundo!">
            <a:extLst>
              <a:ext uri="{FF2B5EF4-FFF2-40B4-BE49-F238E27FC236}">
                <a16:creationId xmlns:a16="http://schemas.microsoft.com/office/drawing/2014/main" id="{287322A5-E926-2897-18C2-82EA02AA72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444" y="-84087"/>
            <a:ext cx="4073358" cy="229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350003-D745-66EE-A896-8CA59647DA95}"/>
              </a:ext>
            </a:extLst>
          </p:cNvPr>
          <p:cNvSpPr txBox="1"/>
          <p:nvPr/>
        </p:nvSpPr>
        <p:spPr>
          <a:xfrm>
            <a:off x="464440" y="2620475"/>
            <a:ext cx="4630075" cy="1661993"/>
          </a:xfrm>
          <a:prstGeom prst="rect">
            <a:avLst/>
          </a:prstGeom>
          <a:solidFill>
            <a:srgbClr val="B41F3A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b="1">
                <a:solidFill>
                  <a:schemeClr val="tx1"/>
                </a:solidFill>
              </a:rPr>
              <a:t>Marriott in Numbers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30+ </a:t>
            </a:r>
            <a:r>
              <a:rPr lang="en-GB" sz="2000" b="1"/>
              <a:t>Brands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8000+ </a:t>
            </a:r>
            <a:r>
              <a:rPr lang="en-GB" sz="2000" b="1"/>
              <a:t>Properties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139 </a:t>
            </a:r>
            <a:r>
              <a:rPr lang="en-GB" sz="2000" b="1"/>
              <a:t>Countries</a:t>
            </a:r>
          </a:p>
          <a:p>
            <a:pPr algn="r"/>
            <a:r>
              <a:rPr lang="en-GB" b="1" i="1">
                <a:solidFill>
                  <a:schemeClr val="tx1"/>
                </a:solidFill>
              </a:rPr>
              <a:t>Marriott.com (2023)</a:t>
            </a:r>
            <a:endParaRPr lang="en-GB" sz="2000" b="1" i="1">
              <a:solidFill>
                <a:schemeClr val="tx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0BFDE6-E93A-54B5-CE4F-AD3C5ADF4AC9}"/>
              </a:ext>
            </a:extLst>
          </p:cNvPr>
          <p:cNvSpPr txBox="1"/>
          <p:nvPr/>
        </p:nvSpPr>
        <p:spPr>
          <a:xfrm>
            <a:off x="5735458" y="2620475"/>
            <a:ext cx="5570596" cy="369332"/>
          </a:xfrm>
          <a:prstGeom prst="rect">
            <a:avLst/>
          </a:prstGeom>
          <a:solidFill>
            <a:srgbClr val="B41F3A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800" b="1" i="0">
                <a:effectLst/>
                <a:latin typeface="Arial"/>
                <a:cs typeface="Arial"/>
              </a:rPr>
              <a:t>Marriott's marketing strategy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53CD16-733D-17E8-F396-565497AD47E8}"/>
              </a:ext>
            </a:extLst>
          </p:cNvPr>
          <p:cNvSpPr txBox="1"/>
          <p:nvPr/>
        </p:nvSpPr>
        <p:spPr>
          <a:xfrm>
            <a:off x="5702765" y="3087329"/>
            <a:ext cx="4073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Arial"/>
                <a:cs typeface="Arial"/>
              </a:rPr>
              <a:t>Product </a:t>
            </a:r>
            <a:r>
              <a:rPr lang="en-GB">
                <a:latin typeface="Arial"/>
                <a:cs typeface="Arial"/>
              </a:rPr>
              <a:t>: Luxury, Premium, Select, longer stays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E9F045A-202F-8DF4-AE1B-A772B2E55256}"/>
              </a:ext>
            </a:extLst>
          </p:cNvPr>
          <p:cNvSpPr txBox="1"/>
          <p:nvPr/>
        </p:nvSpPr>
        <p:spPr>
          <a:xfrm>
            <a:off x="5735458" y="3790772"/>
            <a:ext cx="38074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Arial"/>
                <a:cs typeface="Arial"/>
              </a:rPr>
              <a:t>Price </a:t>
            </a:r>
            <a:r>
              <a:rPr lang="en-GB">
                <a:latin typeface="Arial"/>
                <a:cs typeface="Arial"/>
              </a:rPr>
              <a:t>: Differentiated</a:t>
            </a:r>
          </a:p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4C5A279-C226-EA22-87B4-DFEF5FE9C36A}"/>
              </a:ext>
            </a:extLst>
          </p:cNvPr>
          <p:cNvSpPr txBox="1"/>
          <p:nvPr/>
        </p:nvSpPr>
        <p:spPr>
          <a:xfrm>
            <a:off x="5735458" y="4303637"/>
            <a:ext cx="24424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Arial"/>
                <a:cs typeface="Arial"/>
              </a:rPr>
              <a:t>Place</a:t>
            </a:r>
            <a:r>
              <a:rPr lang="en-GB">
                <a:latin typeface="Arial"/>
                <a:cs typeface="Arial"/>
              </a:rPr>
              <a:t> : Worldwide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C9DD5C3-D140-4299-4BC1-5F3CAEFFE246}"/>
              </a:ext>
            </a:extLst>
          </p:cNvPr>
          <p:cNvSpPr txBox="1"/>
          <p:nvPr/>
        </p:nvSpPr>
        <p:spPr>
          <a:xfrm>
            <a:off x="5735458" y="4838079"/>
            <a:ext cx="55705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latin typeface="Arial"/>
                <a:cs typeface="Arial"/>
              </a:rPr>
              <a:t>Promotion</a:t>
            </a:r>
            <a:r>
              <a:rPr lang="en-GB">
                <a:latin typeface="Arial"/>
                <a:cs typeface="Arial"/>
              </a:rPr>
              <a:t>: Word of mouth, digital mediums</a:t>
            </a:r>
            <a:endParaRPr lang="en-GB" sz="1800"/>
          </a:p>
          <a:p>
            <a:pPr algn="r"/>
            <a:r>
              <a:rPr lang="en-GB" sz="1800" i="1"/>
              <a:t>(Shastri A</a:t>
            </a:r>
            <a:r>
              <a:rPr lang="en-GB" i="1"/>
              <a:t>,</a:t>
            </a:r>
            <a:r>
              <a:rPr lang="en-GB" sz="1800" i="1"/>
              <a:t>2021)</a:t>
            </a:r>
            <a:endParaRPr lang="en-GB" i="1"/>
          </a:p>
          <a:p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60041B7-D6DD-DEB2-D203-6126ED5AB20D}"/>
              </a:ext>
            </a:extLst>
          </p:cNvPr>
          <p:cNvSpPr txBox="1"/>
          <p:nvPr/>
        </p:nvSpPr>
        <p:spPr>
          <a:xfrm>
            <a:off x="464440" y="4488303"/>
            <a:ext cx="4907660" cy="129266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en-GB" sz="2000" b="1" i="0">
                <a:solidFill>
                  <a:srgbClr val="222222"/>
                </a:solidFill>
                <a:effectLst/>
              </a:rPr>
              <a:t> “What social media is allowing us to do is not draw attention to ourselves, but to see our guests in their own spotlight”. </a:t>
            </a:r>
          </a:p>
          <a:p>
            <a:r>
              <a:rPr lang="en-GB">
                <a:solidFill>
                  <a:srgbClr val="222222"/>
                </a:solidFill>
              </a:rPr>
              <a:t>Sorensen (2021)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308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3B373-01D5-0656-86B1-F67DA3B58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853" y="583747"/>
            <a:ext cx="10515600" cy="1325563"/>
          </a:xfrm>
        </p:spPr>
        <p:txBody>
          <a:bodyPr/>
          <a:lstStyle/>
          <a:p>
            <a:r>
              <a:rPr lang="en-GB" b="1">
                <a:latin typeface="+mn-lt"/>
              </a:rPr>
              <a:t>Ethical Issue – Marriot’s data breach 2018</a:t>
            </a:r>
          </a:p>
        </p:txBody>
      </p:sp>
      <p:pic>
        <p:nvPicPr>
          <p:cNvPr id="7" name="Picture 4" descr="Logo&#10;&#10;Description automatically generated">
            <a:extLst>
              <a:ext uri="{FF2B5EF4-FFF2-40B4-BE49-F238E27FC236}">
                <a16:creationId xmlns:a16="http://schemas.microsoft.com/office/drawing/2014/main" id="{B0458B79-5937-FE96-F86D-C4C9C3BC82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15440" y="535666"/>
            <a:ext cx="1008736" cy="7953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C6AECB6-6956-6F49-3D54-EA3537A5673C}"/>
              </a:ext>
            </a:extLst>
          </p:cNvPr>
          <p:cNvSpPr txBox="1"/>
          <p:nvPr/>
        </p:nvSpPr>
        <p:spPr>
          <a:xfrm>
            <a:off x="10306946" y="5619773"/>
            <a:ext cx="2410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/>
              <a:t>(Young, 2021)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F82BDD8-474C-12F6-8861-C929CAED10EA}"/>
              </a:ext>
            </a:extLst>
          </p:cNvPr>
          <p:cNvSpPr txBox="1"/>
          <p:nvPr/>
        </p:nvSpPr>
        <p:spPr>
          <a:xfrm>
            <a:off x="2743200" y="1744242"/>
            <a:ext cx="9328483" cy="369332"/>
          </a:xfrm>
          <a:prstGeom prst="rect">
            <a:avLst/>
          </a:prstGeom>
          <a:solidFill>
            <a:schemeClr val="accent1"/>
          </a:solidFill>
          <a:ln>
            <a:solidFill>
              <a:srgbClr val="0070C0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2014 </a:t>
            </a:r>
            <a:r>
              <a:rPr lang="en-GB"/>
              <a:t>– Starwood Hotels and resorts is the victim of Chinese State Sponsor Attackers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370895-A369-D25A-E1C8-AEF3933B3074}"/>
              </a:ext>
            </a:extLst>
          </p:cNvPr>
          <p:cNvSpPr txBox="1"/>
          <p:nvPr/>
        </p:nvSpPr>
        <p:spPr>
          <a:xfrm>
            <a:off x="2743200" y="2179993"/>
            <a:ext cx="9328481" cy="64633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2015 </a:t>
            </a:r>
            <a:r>
              <a:rPr lang="en-GB"/>
              <a:t>– Starwood Hotels Report the breach we have a total of over 50 hotels impacted by the breach.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0C81AC-9CF4-7001-055F-EFC0B64F5D31}"/>
              </a:ext>
            </a:extLst>
          </p:cNvPr>
          <p:cNvSpPr txBox="1"/>
          <p:nvPr/>
        </p:nvSpPr>
        <p:spPr>
          <a:xfrm>
            <a:off x="2743198" y="2888754"/>
            <a:ext cx="9328483" cy="64633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2016</a:t>
            </a:r>
            <a:r>
              <a:rPr lang="en-GB"/>
              <a:t> – Marriott international acquires Starwood hotels four $13 billion and maintains the same IT system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DB9249-2B55-FD09-5B21-E488CBB53754}"/>
              </a:ext>
            </a:extLst>
          </p:cNvPr>
          <p:cNvSpPr txBox="1"/>
          <p:nvPr/>
        </p:nvSpPr>
        <p:spPr>
          <a:xfrm>
            <a:off x="2743197" y="3602194"/>
            <a:ext cx="9328483" cy="64633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2018 Sept </a:t>
            </a:r>
            <a:r>
              <a:rPr lang="en-GB"/>
              <a:t>– No security tool flagged a suspicious attempt to access the internal guest reservation database for the Marriott  Starwood brands. Marriott  launches an internal investigation.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7B5F505-13DC-124C-F686-8E5446028605}"/>
              </a:ext>
            </a:extLst>
          </p:cNvPr>
          <p:cNvSpPr txBox="1"/>
          <p:nvPr/>
        </p:nvSpPr>
        <p:spPr>
          <a:xfrm>
            <a:off x="2743196" y="4307024"/>
            <a:ext cx="9328483" cy="369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2018 Nov </a:t>
            </a:r>
            <a:r>
              <a:rPr lang="en-GB"/>
              <a:t>– Marriott reports the breach with a total loss of 500 million guest records.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BBFBE69-D6BA-91A3-4566-9F13A2A07213}"/>
              </a:ext>
            </a:extLst>
          </p:cNvPr>
          <p:cNvSpPr txBox="1"/>
          <p:nvPr/>
        </p:nvSpPr>
        <p:spPr>
          <a:xfrm>
            <a:off x="2743197" y="4736303"/>
            <a:ext cx="9328482" cy="36933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2019</a:t>
            </a:r>
            <a:r>
              <a:rPr lang="en-GB"/>
              <a:t> – Marriott Was fined with $123 million GDPR fine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00D2A9B-CC6C-124D-20D8-AAF35D7CC634}"/>
              </a:ext>
            </a:extLst>
          </p:cNvPr>
          <p:cNvSpPr txBox="1"/>
          <p:nvPr/>
        </p:nvSpPr>
        <p:spPr>
          <a:xfrm>
            <a:off x="2746784" y="5158434"/>
            <a:ext cx="9328482" cy="369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/>
              <a:t>2020</a:t>
            </a:r>
            <a:r>
              <a:rPr lang="en-GB"/>
              <a:t> – Marriott Reports another breach in tow of its hotels by possible phishing schemes</a:t>
            </a:r>
          </a:p>
        </p:txBody>
      </p:sp>
      <p:pic>
        <p:nvPicPr>
          <p:cNvPr id="2054" name="Picture 6" descr="Poor Data">
            <a:extLst>
              <a:ext uri="{FF2B5EF4-FFF2-40B4-BE49-F238E27FC236}">
                <a16:creationId xmlns:a16="http://schemas.microsoft.com/office/drawing/2014/main" id="{111E2A7C-93D9-FABF-40D5-F0CDCF7769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95"/>
          <a:stretch/>
        </p:blipFill>
        <p:spPr bwMode="auto">
          <a:xfrm>
            <a:off x="0" y="1741827"/>
            <a:ext cx="2743196" cy="378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585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1F5A7-EB0D-37E6-7B80-BE390CF97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5417823" cy="1286160"/>
          </a:xfrm>
        </p:spPr>
        <p:txBody>
          <a:bodyPr anchor="b">
            <a:normAutofit fontScale="90000"/>
          </a:bodyPr>
          <a:lstStyle/>
          <a:p>
            <a:r>
              <a:rPr lang="en-GB" sz="4100" b="1">
                <a:latin typeface="+mn-lt"/>
              </a:rPr>
              <a:t>Challenges faced as a result of the data breach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BE76A-B4DC-D748-B806-97E673D3F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6200" y="5351930"/>
            <a:ext cx="1863572" cy="579576"/>
          </a:xfrm>
        </p:spPr>
        <p:txBody>
          <a:bodyPr lIns="91440" tIns="45720" rIns="91440" bIns="45720">
            <a:normAutofit fontScale="77500" lnSpcReduction="20000"/>
          </a:bodyPr>
          <a:lstStyle/>
          <a:p>
            <a:pPr marL="0" indent="0" algn="r">
              <a:buNone/>
            </a:pPr>
            <a:endParaRPr lang="en-GB" sz="2000" i="1">
              <a:cs typeface="Calibri"/>
            </a:endParaRPr>
          </a:p>
          <a:p>
            <a:pPr marL="0" indent="0" algn="r">
              <a:buNone/>
            </a:pPr>
            <a:r>
              <a:rPr lang="en-GB" sz="2000" i="1">
                <a:cs typeface="Calibri"/>
              </a:rPr>
              <a:t>(Hoskins, 2020)</a:t>
            </a:r>
          </a:p>
          <a:p>
            <a:endParaRPr lang="en-GB" sz="2000">
              <a:cs typeface="Calibri"/>
            </a:endParaRPr>
          </a:p>
        </p:txBody>
      </p:sp>
      <p:pic>
        <p:nvPicPr>
          <p:cNvPr id="3074" name="Picture 2" descr="Stolen data">
            <a:extLst>
              <a:ext uri="{FF2B5EF4-FFF2-40B4-BE49-F238E27FC236}">
                <a16:creationId xmlns:a16="http://schemas.microsoft.com/office/drawing/2014/main" id="{C68B6597-1F2A-E0E3-BE8E-E22BD02EDC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6" r="26145" b="-1"/>
          <a:stretch/>
        </p:blipFill>
        <p:spPr bwMode="auto">
          <a:xfrm>
            <a:off x="52336" y="10"/>
            <a:ext cx="4635571" cy="597968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79" name="Straight Connector 307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A75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2205978A-3041-8FDA-9F22-8D1F8238D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67314" y="451445"/>
            <a:ext cx="1008736" cy="795339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0F99652-066A-C687-3C41-F1E9957AB9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7992114"/>
              </p:ext>
            </p:extLst>
          </p:nvPr>
        </p:nvGraphicFramePr>
        <p:xfrm>
          <a:off x="4965431" y="2314807"/>
          <a:ext cx="4762770" cy="30853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D4F3692-9348-0987-ACCF-4D0655D3B5B6}"/>
              </a:ext>
            </a:extLst>
          </p:cNvPr>
          <p:cNvSpPr txBox="1"/>
          <p:nvPr/>
        </p:nvSpPr>
        <p:spPr>
          <a:xfrm flipH="1">
            <a:off x="9739087" y="2743271"/>
            <a:ext cx="2158999" cy="369332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Customer trust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F104B5C-95C3-E106-CFE0-7AE6C44A7410}"/>
              </a:ext>
            </a:extLst>
          </p:cNvPr>
          <p:cNvSpPr txBox="1"/>
          <p:nvPr/>
        </p:nvSpPr>
        <p:spPr>
          <a:xfrm flipH="1">
            <a:off x="9728201" y="3672795"/>
            <a:ext cx="2158999" cy="369332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GDPR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B0F6F7-6680-CEAF-BC26-E9016E753FC3}"/>
              </a:ext>
            </a:extLst>
          </p:cNvPr>
          <p:cNvSpPr txBox="1"/>
          <p:nvPr/>
        </p:nvSpPr>
        <p:spPr>
          <a:xfrm flipH="1">
            <a:off x="9728201" y="4609090"/>
            <a:ext cx="2169882" cy="369332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en-GB" b="1"/>
              <a:t>Customer turnover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CA2BD7D-7BE7-48BC-631D-654F149C5D66}"/>
              </a:ext>
            </a:extLst>
          </p:cNvPr>
          <p:cNvCxnSpPr>
            <a:cxnSpLocks/>
          </p:cNvCxnSpPr>
          <p:nvPr/>
        </p:nvCxnSpPr>
        <p:spPr>
          <a:xfrm flipV="1">
            <a:off x="9802587" y="4670280"/>
            <a:ext cx="192303" cy="221857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1286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BC641-F7DA-A945-478A-6E73BEFFD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9364"/>
            <a:ext cx="10905066" cy="1135737"/>
          </a:xfrm>
        </p:spPr>
        <p:txBody>
          <a:bodyPr lIns="91440" tIns="45720" rIns="91440" bIns="45720" anchor="t">
            <a:normAutofit/>
          </a:bodyPr>
          <a:lstStyle/>
          <a:p>
            <a:pPr algn="ctr"/>
            <a:r>
              <a:rPr lang="en-GB" sz="4000" b="1">
                <a:latin typeface="Calibri"/>
                <a:cs typeface="Times New Roman"/>
              </a:rPr>
              <a:t>Brand reputation damages</a:t>
            </a:r>
            <a:endParaRPr lang="en-US" sz="6000" b="1">
              <a:latin typeface="+mn-lt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BD14737-47E1-1127-1951-4C615E828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5417244"/>
              </p:ext>
            </p:extLst>
          </p:nvPr>
        </p:nvGraphicFramePr>
        <p:xfrm>
          <a:off x="643466" y="1587182"/>
          <a:ext cx="6239933" cy="39175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4" descr="Logo&#10;&#10;Description automatically generated">
            <a:extLst>
              <a:ext uri="{FF2B5EF4-FFF2-40B4-BE49-F238E27FC236}">
                <a16:creationId xmlns:a16="http://schemas.microsoft.com/office/drawing/2014/main" id="{FA4CEE12-4363-0C75-B3A0-A6DB9C285F8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67314" y="451445"/>
            <a:ext cx="1008736" cy="795339"/>
          </a:xfrm>
          <a:prstGeom prst="rect">
            <a:avLst/>
          </a:prstGeom>
        </p:spPr>
      </p:pic>
      <p:pic>
        <p:nvPicPr>
          <p:cNvPr id="9" name="Picture 4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4B85107F-1A9F-C5BD-7AA6-5FFB4F97B69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05700" y="1587182"/>
            <a:ext cx="3458230" cy="39175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9E800EF-FD69-88F3-3737-1640F1207ED3}"/>
              </a:ext>
            </a:extLst>
          </p:cNvPr>
          <p:cNvSpPr txBox="1"/>
          <p:nvPr/>
        </p:nvSpPr>
        <p:spPr>
          <a:xfrm>
            <a:off x="9964615" y="5504702"/>
            <a:ext cx="29542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(MarketWatch, 2023)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8455E60-E885-D195-F2E7-281D27B12DC3}"/>
              </a:ext>
            </a:extLst>
          </p:cNvPr>
          <p:cNvSpPr txBox="1"/>
          <p:nvPr/>
        </p:nvSpPr>
        <p:spPr>
          <a:xfrm>
            <a:off x="7614424" y="116530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1">
                <a:cs typeface="Calibri"/>
              </a:rPr>
              <a:t> 5.7 %</a:t>
            </a:r>
            <a:endParaRPr lang="en-US" sz="2400">
              <a:cs typeface="Calibri"/>
            </a:endParaRP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359C9C8B-4C10-5150-9FA1-0FF60EB5B907}"/>
              </a:ext>
            </a:extLst>
          </p:cNvPr>
          <p:cNvCxnSpPr>
            <a:cxnSpLocks/>
          </p:cNvCxnSpPr>
          <p:nvPr/>
        </p:nvCxnSpPr>
        <p:spPr>
          <a:xfrm>
            <a:off x="8559245" y="1365790"/>
            <a:ext cx="378157" cy="271275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093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4" descr="Graphical user interface, application, table&#10;&#10;Description automatically generated">
            <a:extLst>
              <a:ext uri="{FF2B5EF4-FFF2-40B4-BE49-F238E27FC236}">
                <a16:creationId xmlns:a16="http://schemas.microsoft.com/office/drawing/2014/main" id="{9C287F40-E9DB-CD1D-AF8C-293B200C02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0139" y="654965"/>
            <a:ext cx="4947104" cy="179301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4DABD7-3306-7810-E26C-4EBF55BC36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5960" y="2056381"/>
            <a:ext cx="5447151" cy="384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43F405-766E-20B7-3E77-1D758B2E2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52388" y="203133"/>
            <a:ext cx="7763436" cy="1325563"/>
          </a:xfrm>
        </p:spPr>
        <p:txBody>
          <a:bodyPr lIns="91440" tIns="45720" rIns="91440" bIns="45720" anchor="t"/>
          <a:lstStyle/>
          <a:p>
            <a:pPr algn="ctr"/>
            <a:r>
              <a:rPr lang="en-GB" b="1">
                <a:latin typeface="+mn-lt"/>
              </a:rPr>
              <a:t>Digital Media Backlash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68531AD-491A-3081-A1D4-4CC13392A9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6496536"/>
              </p:ext>
            </p:extLst>
          </p:nvPr>
        </p:nvGraphicFramePr>
        <p:xfrm>
          <a:off x="455740" y="1718423"/>
          <a:ext cx="4947180" cy="2459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A6011CFB-1ED6-5927-C71D-8F0E0F6204D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89024" y="144654"/>
            <a:ext cx="1008736" cy="795339"/>
          </a:xfrm>
          <a:prstGeom prst="rect">
            <a:avLst/>
          </a:prstGeom>
        </p:spPr>
      </p:pic>
      <p:pic>
        <p:nvPicPr>
          <p:cNvPr id="4098" name="Picture 2" descr="Twitter Logo, Twitter Symbol, Meaning, History and Evolution">
            <a:extLst>
              <a:ext uri="{FF2B5EF4-FFF2-40B4-BE49-F238E27FC236}">
                <a16:creationId xmlns:a16="http://schemas.microsoft.com/office/drawing/2014/main" id="{35BA6F95-3C6D-CC17-8FD6-72A1F88A6B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9238" y="2245304"/>
            <a:ext cx="781711" cy="69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30B92A-ECDE-F718-EFE9-55A0540CE5F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7806" y="4301161"/>
            <a:ext cx="4182260" cy="1690924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A5161BBA-C31A-0334-24BF-13E42E1E49E8}"/>
              </a:ext>
            </a:extLst>
          </p:cNvPr>
          <p:cNvSpPr txBox="1"/>
          <p:nvPr/>
        </p:nvSpPr>
        <p:spPr>
          <a:xfrm>
            <a:off x="4933577" y="5588748"/>
            <a:ext cx="203764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>
                <a:latin typeface="Calibri Light"/>
              </a:rPr>
              <a:t> </a:t>
            </a:r>
            <a:r>
              <a:rPr lang="en-GB" sz="1200" b="1" i="1">
                <a:latin typeface="Calibri Light"/>
              </a:rPr>
              <a:t>(</a:t>
            </a:r>
            <a:r>
              <a:rPr lang="en-GB" sz="1400" b="1" i="1">
                <a:latin typeface="Calibri Light"/>
              </a:rPr>
              <a:t>Cornella</a:t>
            </a:r>
            <a:r>
              <a:rPr lang="en-GB" sz="1200" b="1" i="1">
                <a:latin typeface="Calibri Light"/>
              </a:rPr>
              <a:t>, K. et al., 2019)</a:t>
            </a:r>
            <a:endParaRPr lang="en-GB" sz="1200" b="1" i="1">
              <a:ea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EBFA4B8-A99F-39C1-64A1-E8615424F3AC}"/>
              </a:ext>
            </a:extLst>
          </p:cNvPr>
          <p:cNvSpPr txBox="1"/>
          <p:nvPr/>
        </p:nvSpPr>
        <p:spPr>
          <a:xfrm>
            <a:off x="4575717" y="74713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 (93.41%) </a:t>
            </a:r>
            <a:endParaRPr lang="en-GB" sz="20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14090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BD1E6-2DFF-6763-2E41-A60DB7B44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06" y="225304"/>
            <a:ext cx="10588434" cy="1062644"/>
          </a:xfrm>
        </p:spPr>
        <p:txBody>
          <a:bodyPr lIns="91440" tIns="45720" rIns="91440" bIns="45720" anchor="b">
            <a:normAutofit/>
          </a:bodyPr>
          <a:lstStyle/>
          <a:p>
            <a:r>
              <a:rPr lang="en-GB" sz="4000" b="1">
                <a:latin typeface="+mn-lt"/>
              </a:rPr>
              <a:t>What is the brands Reputation ?</a:t>
            </a:r>
            <a:endParaRPr lang="en-GB" sz="4000" b="1">
              <a:latin typeface="+mn-lt"/>
              <a:cs typeface="Calibri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6E9785E2-0323-2B22-4207-554A654FB3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347"/>
          <a:stretch/>
        </p:blipFill>
        <p:spPr>
          <a:xfrm>
            <a:off x="279400" y="2387600"/>
            <a:ext cx="5194300" cy="3332768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3A60F46-B65A-B3EF-254F-221CB2AA12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3324579"/>
              </p:ext>
            </p:extLst>
          </p:nvPr>
        </p:nvGraphicFramePr>
        <p:xfrm>
          <a:off x="5695979" y="2528669"/>
          <a:ext cx="3496363" cy="31993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0" name="TextBox 99">
            <a:extLst>
              <a:ext uri="{FF2B5EF4-FFF2-40B4-BE49-F238E27FC236}">
                <a16:creationId xmlns:a16="http://schemas.microsoft.com/office/drawing/2014/main" id="{31A8C371-049E-BD1B-254D-4E81BF1A0CD5}"/>
              </a:ext>
            </a:extLst>
          </p:cNvPr>
          <p:cNvSpPr txBox="1"/>
          <p:nvPr/>
        </p:nvSpPr>
        <p:spPr>
          <a:xfrm>
            <a:off x="381929" y="56582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>
                <a:cs typeface="Calibri"/>
              </a:rPr>
              <a:t>Aaker (1997) </a:t>
            </a:r>
            <a:endParaRPr lang="en-US" i="1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EAAF1F3-60C9-6113-0583-FC6894AB09F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80346" y="222026"/>
            <a:ext cx="1008736" cy="795339"/>
          </a:xfrm>
          <a:prstGeom prst="rect">
            <a:avLst/>
          </a:prstGeom>
        </p:spPr>
      </p:pic>
      <p:pic>
        <p:nvPicPr>
          <p:cNvPr id="47" name="Picture 47" descr="A picture containing person, outdoor, spectacles, goggles&#10;&#10;Description automatically generated">
            <a:extLst>
              <a:ext uri="{FF2B5EF4-FFF2-40B4-BE49-F238E27FC236}">
                <a16:creationId xmlns:a16="http://schemas.microsoft.com/office/drawing/2014/main" id="{3DD4CC40-29CA-DAF5-C6FA-BE8539EB403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16884" y="3950983"/>
            <a:ext cx="2743200" cy="1829693"/>
          </a:xfrm>
          <a:prstGeom prst="rect">
            <a:avLst/>
          </a:prstGeom>
        </p:spPr>
      </p:pic>
      <p:pic>
        <p:nvPicPr>
          <p:cNvPr id="57" name="Picture 5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89FC790B-923A-5CF0-FB1C-6B022258D0E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329174" y="1399437"/>
            <a:ext cx="2743200" cy="2322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665497"/>
      </p:ext>
    </p:extLst>
  </p:cSld>
  <p:clrMapOvr>
    <a:masterClrMapping/>
  </p:clrMapOvr>
  <p:transition spd="med">
    <p:pull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0AB19-3242-A230-B09C-18803E8F6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10" y="85180"/>
            <a:ext cx="10515600" cy="1325563"/>
          </a:xfrm>
        </p:spPr>
        <p:txBody>
          <a:bodyPr lIns="91440" tIns="45720" rIns="91440" bIns="45720" anchor="ctr"/>
          <a:lstStyle/>
          <a:p>
            <a:r>
              <a:rPr lang="en-GB" b="1">
                <a:solidFill>
                  <a:srgbClr val="333333"/>
                </a:solidFill>
                <a:latin typeface="+mn-lt"/>
              </a:rPr>
              <a:t>A Reputation</a:t>
            </a:r>
            <a:r>
              <a:rPr lang="en-GB" b="1" i="0">
                <a:solidFill>
                  <a:srgbClr val="333333"/>
                </a:solidFill>
                <a:effectLst/>
                <a:latin typeface="+mn-lt"/>
              </a:rPr>
              <a:t> </a:t>
            </a:r>
            <a:r>
              <a:rPr lang="en-GB" b="1">
                <a:solidFill>
                  <a:srgbClr val="333333"/>
                </a:solidFill>
                <a:latin typeface="+mn-lt"/>
              </a:rPr>
              <a:t>S</a:t>
            </a:r>
            <a:r>
              <a:rPr lang="en-GB" b="1" i="0">
                <a:solidFill>
                  <a:srgbClr val="333333"/>
                </a:solidFill>
                <a:effectLst/>
                <a:latin typeface="+mn-lt"/>
              </a:rPr>
              <a:t>trategy</a:t>
            </a:r>
            <a:endParaRPr lang="en-GB" b="1">
              <a:latin typeface="+mn-lt"/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AE529D52-98AC-9788-A489-6589AD375F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8987121"/>
              </p:ext>
            </p:extLst>
          </p:nvPr>
        </p:nvGraphicFramePr>
        <p:xfrm>
          <a:off x="61793" y="1306323"/>
          <a:ext cx="5691307" cy="44093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60DB7110-1092-FD2B-609C-48A4DDF8621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567314" y="451445"/>
            <a:ext cx="1008736" cy="7953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3C2479-34A3-449E-D196-E72C303B434A}"/>
              </a:ext>
            </a:extLst>
          </p:cNvPr>
          <p:cNvSpPr txBox="1"/>
          <p:nvPr/>
        </p:nvSpPr>
        <p:spPr>
          <a:xfrm>
            <a:off x="-1895475" y="5664837"/>
            <a:ext cx="3790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i="1"/>
              <a:t>Coleman (2022)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8B49F4-77C2-0028-DF3A-977C32A4EA3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2879" y="2045685"/>
            <a:ext cx="3184047" cy="2627925"/>
          </a:xfrm>
          <a:prstGeom prst="rect">
            <a:avLst/>
          </a:prstGeom>
          <a:effectLst/>
        </p:spPr>
      </p:pic>
      <p:pic>
        <p:nvPicPr>
          <p:cNvPr id="6" name="Content Placeholder 3" descr="A picture containing text, businesscard, vector graphics&#10;&#10;Description automatically generated">
            <a:extLst>
              <a:ext uri="{FF2B5EF4-FFF2-40B4-BE49-F238E27FC236}">
                <a16:creationId xmlns:a16="http://schemas.microsoft.com/office/drawing/2014/main" id="{E4276424-FC79-A714-C8A7-9AD59A14733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169513" y="2634762"/>
            <a:ext cx="2942765" cy="28820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45F3AE-E5E3-6672-EB27-BA6E8EDFA854}"/>
              </a:ext>
            </a:extLst>
          </p:cNvPr>
          <p:cNvSpPr txBox="1"/>
          <p:nvPr/>
        </p:nvSpPr>
        <p:spPr>
          <a:xfrm>
            <a:off x="9610818" y="5587025"/>
            <a:ext cx="24717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i="1"/>
              <a:t>Carroll (1979)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79863F-1897-E0C6-F9F0-B747E4E5E207}"/>
              </a:ext>
            </a:extLst>
          </p:cNvPr>
          <p:cNvSpPr txBox="1"/>
          <p:nvPr/>
        </p:nvSpPr>
        <p:spPr>
          <a:xfrm>
            <a:off x="5850198" y="4750350"/>
            <a:ext cx="472194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0" i="1">
                <a:solidFill>
                  <a:srgbClr val="333333"/>
                </a:solidFill>
                <a:effectLst/>
              </a:rPr>
              <a:t>Edelman (2023)</a:t>
            </a:r>
            <a:endParaRPr lang="en-US" sz="1600" i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5CC1C0-74BF-CE44-BEDE-DB20231FD4C6}"/>
              </a:ext>
            </a:extLst>
          </p:cNvPr>
          <p:cNvSpPr txBox="1"/>
          <p:nvPr/>
        </p:nvSpPr>
        <p:spPr>
          <a:xfrm>
            <a:off x="6446718" y="1304984"/>
            <a:ext cx="2527300" cy="36933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/>
              <a:t>Customer Trust          65%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83E50CC-1C88-963B-B76B-CC2901F37228}"/>
              </a:ext>
            </a:extLst>
          </p:cNvPr>
          <p:cNvCxnSpPr>
            <a:cxnSpLocks/>
          </p:cNvCxnSpPr>
          <p:nvPr/>
        </p:nvCxnSpPr>
        <p:spPr>
          <a:xfrm>
            <a:off x="8150368" y="1393668"/>
            <a:ext cx="192303" cy="196934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3502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F566-E55F-45D0-85D7-54E6025D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1" y="262153"/>
            <a:ext cx="10515600" cy="1325563"/>
          </a:xfrm>
        </p:spPr>
        <p:txBody>
          <a:bodyPr lIns="91440" tIns="45720" rIns="91440" bIns="45720" anchor="t"/>
          <a:lstStyle/>
          <a:p>
            <a:r>
              <a:rPr lang="en-GB" sz="4800" b="1">
                <a:cs typeface="Calibri Light"/>
              </a:rPr>
              <a:t>Solution: RACE</a:t>
            </a:r>
            <a:endParaRPr lang="en-GB" sz="4800" b="1"/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54D7AED4-2B8A-F3DE-ED14-9E69FDDAC8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1202857"/>
              </p:ext>
            </p:extLst>
          </p:nvPr>
        </p:nvGraphicFramePr>
        <p:xfrm>
          <a:off x="4274682" y="853007"/>
          <a:ext cx="4142434" cy="4748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98" name="TextBox 397">
            <a:extLst>
              <a:ext uri="{FF2B5EF4-FFF2-40B4-BE49-F238E27FC236}">
                <a16:creationId xmlns:a16="http://schemas.microsoft.com/office/drawing/2014/main" id="{197EC2A2-B290-AA30-5E33-98DC7DD4D214}"/>
              </a:ext>
            </a:extLst>
          </p:cNvPr>
          <p:cNvSpPr txBox="1"/>
          <p:nvPr/>
        </p:nvSpPr>
        <p:spPr>
          <a:xfrm>
            <a:off x="10585621" y="5601729"/>
            <a:ext cx="189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(Chaffey, 2010)</a:t>
            </a:r>
            <a:endParaRPr lang="en-GB"/>
          </a:p>
        </p:txBody>
      </p:sp>
      <p:pic>
        <p:nvPicPr>
          <p:cNvPr id="15" name="Picture 4" descr="Logo&#10;&#10;Description automatically generated">
            <a:extLst>
              <a:ext uri="{FF2B5EF4-FFF2-40B4-BE49-F238E27FC236}">
                <a16:creationId xmlns:a16="http://schemas.microsoft.com/office/drawing/2014/main" id="{0448FA78-7164-FCE5-EDE9-A3BC9ECF3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</p:spTree>
    <p:extLst>
      <p:ext uri="{BB962C8B-B14F-4D97-AF65-F5344CB8AC3E}">
        <p14:creationId xmlns:p14="http://schemas.microsoft.com/office/powerpoint/2010/main" val="21013369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F566-E55F-45D0-85D7-54E6025D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1" y="262153"/>
            <a:ext cx="10515600" cy="1325563"/>
          </a:xfrm>
        </p:spPr>
        <p:txBody>
          <a:bodyPr lIns="91440" tIns="45720" rIns="91440" bIns="45720" anchor="t"/>
          <a:lstStyle/>
          <a:p>
            <a:r>
              <a:rPr lang="en-GB" sz="4800" b="1">
                <a:ea typeface="Calibri Light"/>
                <a:cs typeface="Calibri Light"/>
              </a:rPr>
              <a:t>RACE</a:t>
            </a:r>
            <a:endParaRPr lang="en-GB" sz="4800" b="1"/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54D7AED4-2B8A-F3DE-ED14-9E69FDDAC8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127297"/>
              </p:ext>
            </p:extLst>
          </p:nvPr>
        </p:nvGraphicFramePr>
        <p:xfrm>
          <a:off x="261551" y="1029729"/>
          <a:ext cx="4142434" cy="4748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98" name="TextBox 397">
            <a:extLst>
              <a:ext uri="{FF2B5EF4-FFF2-40B4-BE49-F238E27FC236}">
                <a16:creationId xmlns:a16="http://schemas.microsoft.com/office/drawing/2014/main" id="{197EC2A2-B290-AA30-5E33-98DC7DD4D214}"/>
              </a:ext>
            </a:extLst>
          </p:cNvPr>
          <p:cNvSpPr txBox="1"/>
          <p:nvPr/>
        </p:nvSpPr>
        <p:spPr>
          <a:xfrm>
            <a:off x="10533963" y="5593785"/>
            <a:ext cx="189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(Chaffey, 2010)</a:t>
            </a:r>
            <a:endParaRPr lang="en-GB"/>
          </a:p>
        </p:txBody>
      </p:sp>
      <p:pic>
        <p:nvPicPr>
          <p:cNvPr id="15" name="Picture 4" descr="Logo&#10;&#10;Description automatically generated">
            <a:extLst>
              <a:ext uri="{FF2B5EF4-FFF2-40B4-BE49-F238E27FC236}">
                <a16:creationId xmlns:a16="http://schemas.microsoft.com/office/drawing/2014/main" id="{0448FA78-7164-FCE5-EDE9-A3BC9ECF3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  <p:graphicFrame>
        <p:nvGraphicFramePr>
          <p:cNvPr id="22" name="Diagram 22">
            <a:extLst>
              <a:ext uri="{FF2B5EF4-FFF2-40B4-BE49-F238E27FC236}">
                <a16:creationId xmlns:a16="http://schemas.microsoft.com/office/drawing/2014/main" id="{39379AB4-2896-D7DE-9153-6E79A8EA90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7408151"/>
              </p:ext>
            </p:extLst>
          </p:nvPr>
        </p:nvGraphicFramePr>
        <p:xfrm>
          <a:off x="4563854" y="1231590"/>
          <a:ext cx="2859853" cy="4626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1026" name="Picture 2" descr="20 of the Best Advertisement Examples to Inspire your Next Campaign">
            <a:extLst>
              <a:ext uri="{FF2B5EF4-FFF2-40B4-BE49-F238E27FC236}">
                <a16:creationId xmlns:a16="http://schemas.microsoft.com/office/drawing/2014/main" id="{04CB611A-CF8E-6D91-98BA-6D28376E62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2" t="5805" r="7535" b="5725"/>
          <a:stretch/>
        </p:blipFill>
        <p:spPr bwMode="auto">
          <a:xfrm>
            <a:off x="7742045" y="1587716"/>
            <a:ext cx="2859853" cy="35166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5BA7C2A2-9D48-4F5E-E3A1-66B4FAE66DCE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1051"/>
          <a:stretch/>
        </p:blipFill>
        <p:spPr>
          <a:xfrm>
            <a:off x="10298503" y="3831525"/>
            <a:ext cx="1693124" cy="16931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DDB88C-239E-5437-0E20-1B501795C74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334968" y="90756"/>
            <a:ext cx="2442183" cy="1080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3298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F566-E55F-45D0-85D7-54E6025D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1" y="262153"/>
            <a:ext cx="10515600" cy="1325563"/>
          </a:xfrm>
        </p:spPr>
        <p:txBody>
          <a:bodyPr lIns="91440" tIns="45720" rIns="91440" bIns="45720" anchor="t"/>
          <a:lstStyle/>
          <a:p>
            <a:r>
              <a:rPr lang="en-GB" sz="4800" b="1">
                <a:ea typeface="Calibri Light"/>
                <a:cs typeface="Calibri Light"/>
              </a:rPr>
              <a:t>RACE</a:t>
            </a:r>
            <a:endParaRPr lang="en-GB" sz="4800" b="1"/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54D7AED4-2B8A-F3DE-ED14-9E69FDDAC8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0633703"/>
              </p:ext>
            </p:extLst>
          </p:nvPr>
        </p:nvGraphicFramePr>
        <p:xfrm>
          <a:off x="139685" y="934473"/>
          <a:ext cx="4142434" cy="4748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98" name="TextBox 397">
            <a:extLst>
              <a:ext uri="{FF2B5EF4-FFF2-40B4-BE49-F238E27FC236}">
                <a16:creationId xmlns:a16="http://schemas.microsoft.com/office/drawing/2014/main" id="{197EC2A2-B290-AA30-5E33-98DC7DD4D214}"/>
              </a:ext>
            </a:extLst>
          </p:cNvPr>
          <p:cNvSpPr txBox="1"/>
          <p:nvPr/>
        </p:nvSpPr>
        <p:spPr>
          <a:xfrm>
            <a:off x="10585621" y="5601729"/>
            <a:ext cx="189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(Chaffey, 2010)</a:t>
            </a:r>
            <a:endParaRPr lang="en-GB"/>
          </a:p>
        </p:txBody>
      </p:sp>
      <p:pic>
        <p:nvPicPr>
          <p:cNvPr id="15" name="Picture 4" descr="Logo&#10;&#10;Description automatically generated">
            <a:extLst>
              <a:ext uri="{FF2B5EF4-FFF2-40B4-BE49-F238E27FC236}">
                <a16:creationId xmlns:a16="http://schemas.microsoft.com/office/drawing/2014/main" id="{0448FA78-7164-FCE5-EDE9-A3BC9ECF3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  <p:pic>
        <p:nvPicPr>
          <p:cNvPr id="13" name="Picture 13" descr="Text&#10;&#10;Description automatically generated">
            <a:extLst>
              <a:ext uri="{FF2B5EF4-FFF2-40B4-BE49-F238E27FC236}">
                <a16:creationId xmlns:a16="http://schemas.microsoft.com/office/drawing/2014/main" id="{B47ADB4B-E5E7-1463-4656-CDC99CD4EB5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3537" y="1258956"/>
            <a:ext cx="4145480" cy="41575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745C880-20EC-3679-98F7-FEA3F20E0FCE}"/>
              </a:ext>
            </a:extLst>
          </p:cNvPr>
          <p:cNvSpPr txBox="1"/>
          <p:nvPr/>
        </p:nvSpPr>
        <p:spPr>
          <a:xfrm>
            <a:off x="4914347" y="1258956"/>
            <a:ext cx="21093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graphicFrame>
        <p:nvGraphicFramePr>
          <p:cNvPr id="16" name="Diagram 16">
            <a:extLst>
              <a:ext uri="{FF2B5EF4-FFF2-40B4-BE49-F238E27FC236}">
                <a16:creationId xmlns:a16="http://schemas.microsoft.com/office/drawing/2014/main" id="{CD349401-222C-7C79-E443-0B0939CA26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7243811"/>
              </p:ext>
            </p:extLst>
          </p:nvPr>
        </p:nvGraphicFramePr>
        <p:xfrm>
          <a:off x="3233351" y="152567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A282B43-AB47-3D63-A52E-B8AFD95D3425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567444" y="113477"/>
            <a:ext cx="2209707" cy="97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737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D8FA9885-0DAA-93B2-6258-5965852B76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3630" y="94278"/>
            <a:ext cx="4274758" cy="21373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4F53F63-4951-C4D8-4A44-723E5B5D78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179" y="4918105"/>
            <a:ext cx="3955174" cy="8073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04D13ED6-EC46-2407-CABC-E9457B016E81}"/>
              </a:ext>
            </a:extLst>
          </p:cNvPr>
          <p:cNvGrpSpPr/>
          <p:nvPr/>
        </p:nvGrpSpPr>
        <p:grpSpPr>
          <a:xfrm>
            <a:off x="5402557" y="113477"/>
            <a:ext cx="1880424" cy="741944"/>
            <a:chOff x="8316722" y="2682630"/>
            <a:chExt cx="3358311" cy="1441341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42E35990-ACAB-390C-2088-4B16A075301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316722" y="2687071"/>
              <a:ext cx="3157983" cy="1321090"/>
            </a:xfrm>
            <a:prstGeom prst="rect">
              <a:avLst/>
            </a:prstGeom>
          </p:spPr>
        </p:pic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71F5A39-CFF3-A1A9-A219-A2254A3778CD}"/>
                </a:ext>
              </a:extLst>
            </p:cNvPr>
            <p:cNvSpPr/>
            <p:nvPr/>
          </p:nvSpPr>
          <p:spPr>
            <a:xfrm>
              <a:off x="10479910" y="2682630"/>
              <a:ext cx="1195123" cy="1441341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28F566-E55F-45D0-85D7-54E6025D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1" y="246034"/>
            <a:ext cx="10515600" cy="1325563"/>
          </a:xfrm>
        </p:spPr>
        <p:txBody>
          <a:bodyPr lIns="91440" tIns="45720" rIns="91440" bIns="45720" anchor="t"/>
          <a:lstStyle/>
          <a:p>
            <a:r>
              <a:rPr lang="en-GB" sz="4800" b="1">
                <a:ea typeface="Calibri Light"/>
                <a:cs typeface="Calibri Light"/>
              </a:rPr>
              <a:t>RACE</a:t>
            </a:r>
            <a:endParaRPr lang="en-GB" sz="4800" b="1"/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54D7AED4-2B8A-F3DE-ED14-9E69FDDAC8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36062339"/>
              </p:ext>
            </p:extLst>
          </p:nvPr>
        </p:nvGraphicFramePr>
        <p:xfrm>
          <a:off x="140745" y="929444"/>
          <a:ext cx="4142434" cy="4748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398" name="TextBox 397">
            <a:extLst>
              <a:ext uri="{FF2B5EF4-FFF2-40B4-BE49-F238E27FC236}">
                <a16:creationId xmlns:a16="http://schemas.microsoft.com/office/drawing/2014/main" id="{197EC2A2-B290-AA30-5E33-98DC7DD4D214}"/>
              </a:ext>
            </a:extLst>
          </p:cNvPr>
          <p:cNvSpPr txBox="1"/>
          <p:nvPr/>
        </p:nvSpPr>
        <p:spPr>
          <a:xfrm>
            <a:off x="24214" y="5678166"/>
            <a:ext cx="189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(Chaffey, 2010)</a:t>
            </a:r>
            <a:endParaRPr lang="en-GB"/>
          </a:p>
        </p:txBody>
      </p:sp>
      <p:pic>
        <p:nvPicPr>
          <p:cNvPr id="15" name="Picture 4" descr="Logo&#10;&#10;Description automatically generated">
            <a:extLst>
              <a:ext uri="{FF2B5EF4-FFF2-40B4-BE49-F238E27FC236}">
                <a16:creationId xmlns:a16="http://schemas.microsoft.com/office/drawing/2014/main" id="{0448FA78-7164-FCE5-EDE9-A3BC9ECF3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11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4E377D3-4E50-AE06-83F1-DB7065058F0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393660" y="963919"/>
            <a:ext cx="2889321" cy="37703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7A34F6D-A1CB-5F35-CCCD-23522B0362D2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920"/>
          <a:stretch/>
        </p:blipFill>
        <p:spPr>
          <a:xfrm>
            <a:off x="8542144" y="2167849"/>
            <a:ext cx="3067325" cy="37369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6737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F566-E55F-45D0-85D7-54E6025D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1" y="262153"/>
            <a:ext cx="10515600" cy="1325563"/>
          </a:xfrm>
        </p:spPr>
        <p:txBody>
          <a:bodyPr lIns="91440" tIns="45720" rIns="91440" bIns="45720" anchor="t"/>
          <a:lstStyle/>
          <a:p>
            <a:r>
              <a:rPr lang="en-GB" sz="4800" b="1">
                <a:ea typeface="Calibri Light"/>
                <a:cs typeface="Calibri Light"/>
              </a:rPr>
              <a:t>RACE</a:t>
            </a:r>
            <a:endParaRPr lang="en-GB" sz="4800" b="1"/>
          </a:p>
        </p:txBody>
      </p:sp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54D7AED4-2B8A-F3DE-ED14-9E69FDDAC8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8016485"/>
              </p:ext>
            </p:extLst>
          </p:nvPr>
        </p:nvGraphicFramePr>
        <p:xfrm>
          <a:off x="140745" y="929444"/>
          <a:ext cx="4142434" cy="4748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98" name="TextBox 397">
            <a:extLst>
              <a:ext uri="{FF2B5EF4-FFF2-40B4-BE49-F238E27FC236}">
                <a16:creationId xmlns:a16="http://schemas.microsoft.com/office/drawing/2014/main" id="{197EC2A2-B290-AA30-5E33-98DC7DD4D214}"/>
              </a:ext>
            </a:extLst>
          </p:cNvPr>
          <p:cNvSpPr txBox="1"/>
          <p:nvPr/>
        </p:nvSpPr>
        <p:spPr>
          <a:xfrm>
            <a:off x="10532606" y="5678166"/>
            <a:ext cx="189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(Chaffey, 2010)</a:t>
            </a:r>
            <a:endParaRPr lang="en-GB"/>
          </a:p>
        </p:txBody>
      </p:sp>
      <p:pic>
        <p:nvPicPr>
          <p:cNvPr id="15" name="Picture 4" descr="Logo&#10;&#10;Description automatically generated">
            <a:extLst>
              <a:ext uri="{FF2B5EF4-FFF2-40B4-BE49-F238E27FC236}">
                <a16:creationId xmlns:a16="http://schemas.microsoft.com/office/drawing/2014/main" id="{0448FA78-7164-FCE5-EDE9-A3BC9ECF3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F87221B-C5C3-3A0B-F8F0-E0098C9E37DB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6754" t="4342" r="26138" b="4713"/>
          <a:stretch/>
        </p:blipFill>
        <p:spPr>
          <a:xfrm>
            <a:off x="9519778" y="908816"/>
            <a:ext cx="1528149" cy="248908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671FA2-2637-CEA4-F79D-034F4185FF73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5543" t="21045" r="12577" b="21507"/>
          <a:stretch/>
        </p:blipFill>
        <p:spPr>
          <a:xfrm>
            <a:off x="4502092" y="929444"/>
            <a:ext cx="4454149" cy="23743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Marriott Hotel Loyalty Program – Why It Works">
            <a:extLst>
              <a:ext uri="{FF2B5EF4-FFF2-40B4-BE49-F238E27FC236}">
                <a16:creationId xmlns:a16="http://schemas.microsoft.com/office/drawing/2014/main" id="{6FED9640-7586-509E-E6AF-67BC16261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5800" y="3491989"/>
            <a:ext cx="6984157" cy="21861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6610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F566-E55F-45D0-85D7-54E6025D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51" y="262153"/>
            <a:ext cx="10515600" cy="1325563"/>
          </a:xfrm>
        </p:spPr>
        <p:txBody>
          <a:bodyPr lIns="91440" tIns="45720" rIns="91440" bIns="45720" anchor="t"/>
          <a:lstStyle/>
          <a:p>
            <a:r>
              <a:rPr lang="en-GB" sz="4800" b="1">
                <a:cs typeface="Calibri Light"/>
              </a:rPr>
              <a:t>Solution: RACE</a:t>
            </a:r>
            <a:endParaRPr lang="en-GB" sz="4800" b="1"/>
          </a:p>
        </p:txBody>
      </p:sp>
      <p:grpSp>
        <p:nvGrpSpPr>
          <p:cNvPr id="409" name="Group 408">
            <a:extLst>
              <a:ext uri="{FF2B5EF4-FFF2-40B4-BE49-F238E27FC236}">
                <a16:creationId xmlns:a16="http://schemas.microsoft.com/office/drawing/2014/main" id="{D6D14FF7-CDE8-4F75-4ECC-68E1C8CC9A2A}"/>
              </a:ext>
            </a:extLst>
          </p:cNvPr>
          <p:cNvGrpSpPr/>
          <p:nvPr/>
        </p:nvGrpSpPr>
        <p:grpSpPr>
          <a:xfrm>
            <a:off x="1904999" y="1029729"/>
            <a:ext cx="8093674" cy="4753232"/>
            <a:chOff x="257431" y="1215080"/>
            <a:chExt cx="6538783" cy="4341341"/>
          </a:xfrm>
        </p:grpSpPr>
        <p:graphicFrame>
          <p:nvGraphicFramePr>
            <p:cNvPr id="7" name="Diagram 7">
              <a:extLst>
                <a:ext uri="{FF2B5EF4-FFF2-40B4-BE49-F238E27FC236}">
                  <a16:creationId xmlns:a16="http://schemas.microsoft.com/office/drawing/2014/main" id="{54D7AED4-2B8A-F3DE-ED14-9E69FDDAC8F7}"/>
                </a:ext>
              </a:extLst>
            </p:cNvPr>
            <p:cNvGraphicFramePr/>
            <p:nvPr/>
          </p:nvGraphicFramePr>
          <p:xfrm>
            <a:off x="257431" y="1219199"/>
            <a:ext cx="3346623" cy="4337222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sp>
          <p:nvSpPr>
            <p:cNvPr id="393" name="TextBox 392">
              <a:extLst>
                <a:ext uri="{FF2B5EF4-FFF2-40B4-BE49-F238E27FC236}">
                  <a16:creationId xmlns:a16="http://schemas.microsoft.com/office/drawing/2014/main" id="{122FBC87-3B93-AF4D-0BC0-E0310135514A}"/>
                </a:ext>
              </a:extLst>
            </p:cNvPr>
            <p:cNvSpPr txBox="1"/>
            <p:nvPr/>
          </p:nvSpPr>
          <p:spPr>
            <a:xfrm>
              <a:off x="3696728" y="1215080"/>
              <a:ext cx="3099486" cy="646331"/>
            </a:xfrm>
            <a:prstGeom prst="rect">
              <a:avLst/>
            </a:prstGeom>
            <a:noFill/>
            <a:ln>
              <a:solidFill>
                <a:schemeClr val="accent6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Unique visitors</a:t>
              </a:r>
              <a:endParaRPr lang="en-US"/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Value per visit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Fans and followers</a:t>
              </a:r>
            </a:p>
          </p:txBody>
        </p:sp>
        <p:sp>
          <p:nvSpPr>
            <p:cNvPr id="394" name="TextBox 393">
              <a:extLst>
                <a:ext uri="{FF2B5EF4-FFF2-40B4-BE49-F238E27FC236}">
                  <a16:creationId xmlns:a16="http://schemas.microsoft.com/office/drawing/2014/main" id="{683EE81C-739F-43A5-5C26-FF4B5BD3D0DF}"/>
                </a:ext>
              </a:extLst>
            </p:cNvPr>
            <p:cNvSpPr txBox="1"/>
            <p:nvPr/>
          </p:nvSpPr>
          <p:spPr>
            <a:xfrm>
              <a:off x="3696728" y="2388973"/>
              <a:ext cx="3099486" cy="646331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Leads and lead conversion rates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Time on site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Shares, comments and likes</a:t>
              </a:r>
            </a:p>
          </p:txBody>
        </p:sp>
        <p:sp>
          <p:nvSpPr>
            <p:cNvPr id="395" name="TextBox 394">
              <a:extLst>
                <a:ext uri="{FF2B5EF4-FFF2-40B4-BE49-F238E27FC236}">
                  <a16:creationId xmlns:a16="http://schemas.microsoft.com/office/drawing/2014/main" id="{6CA2AA0A-4E82-49FC-965D-610CAC97C99C}"/>
                </a:ext>
              </a:extLst>
            </p:cNvPr>
            <p:cNvSpPr txBox="1"/>
            <p:nvPr/>
          </p:nvSpPr>
          <p:spPr>
            <a:xfrm>
              <a:off x="3696728" y="3583459"/>
              <a:ext cx="3099486" cy="646331"/>
            </a:xfrm>
            <a:prstGeom prst="rect">
              <a:avLst/>
            </a:prstGeom>
            <a:noFill/>
            <a:ln>
              <a:solidFill>
                <a:schemeClr val="accent5">
                  <a:lumMod val="60000"/>
                  <a:lumOff val="4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Sales 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Revenue and Profit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Average spend</a:t>
              </a:r>
            </a:p>
          </p:txBody>
        </p:sp>
        <p:sp>
          <p:nvSpPr>
            <p:cNvPr id="396" name="TextBox 395">
              <a:extLst>
                <a:ext uri="{FF2B5EF4-FFF2-40B4-BE49-F238E27FC236}">
                  <a16:creationId xmlns:a16="http://schemas.microsoft.com/office/drawing/2014/main" id="{C211B371-BF96-3155-456C-E35892951CB3}"/>
                </a:ext>
              </a:extLst>
            </p:cNvPr>
            <p:cNvSpPr txBox="1"/>
            <p:nvPr/>
          </p:nvSpPr>
          <p:spPr>
            <a:xfrm>
              <a:off x="3696727" y="4777945"/>
              <a:ext cx="3099486" cy="646331"/>
            </a:xfrm>
            <a:prstGeom prst="rect">
              <a:avLst/>
            </a:prstGeom>
            <a:noFill/>
            <a:ln>
              <a:solidFill>
                <a:srgbClr val="0070C0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Repeat purchase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Satisfaction and Loyalty</a:t>
              </a:r>
            </a:p>
            <a:p>
              <a:pPr marL="171450" indent="-171450">
                <a:buFont typeface="Arial" panose="020B0604020202020204" pitchFamily="34" charset="0"/>
                <a:buChar char="•"/>
              </a:pPr>
              <a:r>
                <a:rPr lang="en-GB" sz="1200">
                  <a:cs typeface="Calibri" panose="020F0502020204030204"/>
                </a:rPr>
                <a:t>Advocacy</a:t>
              </a:r>
            </a:p>
          </p:txBody>
        </p:sp>
      </p:grpSp>
      <p:sp>
        <p:nvSpPr>
          <p:cNvPr id="397" name="TextBox 396">
            <a:extLst>
              <a:ext uri="{FF2B5EF4-FFF2-40B4-BE49-F238E27FC236}">
                <a16:creationId xmlns:a16="http://schemas.microsoft.com/office/drawing/2014/main" id="{201E843D-BF68-C5EC-EC35-9AA8ABF53A34}"/>
              </a:ext>
            </a:extLst>
          </p:cNvPr>
          <p:cNvSpPr txBox="1"/>
          <p:nvPr/>
        </p:nvSpPr>
        <p:spPr>
          <a:xfrm>
            <a:off x="6065107" y="597243"/>
            <a:ext cx="268759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cs typeface="Calibri"/>
              </a:rPr>
              <a:t>Measurements</a:t>
            </a:r>
            <a:endParaRPr lang="en-GB" sz="2800" b="1"/>
          </a:p>
        </p:txBody>
      </p:sp>
      <p:sp>
        <p:nvSpPr>
          <p:cNvPr id="398" name="TextBox 397">
            <a:extLst>
              <a:ext uri="{FF2B5EF4-FFF2-40B4-BE49-F238E27FC236}">
                <a16:creationId xmlns:a16="http://schemas.microsoft.com/office/drawing/2014/main" id="{197EC2A2-B290-AA30-5E33-98DC7DD4D214}"/>
              </a:ext>
            </a:extLst>
          </p:cNvPr>
          <p:cNvSpPr txBox="1"/>
          <p:nvPr/>
        </p:nvSpPr>
        <p:spPr>
          <a:xfrm>
            <a:off x="10585621" y="5601729"/>
            <a:ext cx="18947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(Chaffey, 2010)</a:t>
            </a:r>
            <a:endParaRPr lang="en-GB"/>
          </a:p>
        </p:txBody>
      </p:sp>
      <p:pic>
        <p:nvPicPr>
          <p:cNvPr id="15" name="Picture 4" descr="Logo&#10;&#10;Description automatically generated">
            <a:extLst>
              <a:ext uri="{FF2B5EF4-FFF2-40B4-BE49-F238E27FC236}">
                <a16:creationId xmlns:a16="http://schemas.microsoft.com/office/drawing/2014/main" id="{0448FA78-7164-FCE5-EDE9-A3BC9ECF31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</p:spTree>
    <p:extLst>
      <p:ext uri="{BB962C8B-B14F-4D97-AF65-F5344CB8AC3E}">
        <p14:creationId xmlns:p14="http://schemas.microsoft.com/office/powerpoint/2010/main" val="900187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9802-41BF-D182-C07C-6E8340862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55" y="89695"/>
            <a:ext cx="10515600" cy="1325563"/>
          </a:xfrm>
        </p:spPr>
        <p:txBody>
          <a:bodyPr lIns="91440" tIns="45720" rIns="91440" bIns="45720" anchor="t"/>
          <a:lstStyle/>
          <a:p>
            <a:r>
              <a:rPr lang="en-GB" b="1"/>
              <a:t>Metrics</a:t>
            </a:r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EF99EEEF-4565-A0DC-B1AE-825478989C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15" b="-395"/>
          <a:stretch/>
        </p:blipFill>
        <p:spPr>
          <a:xfrm>
            <a:off x="6290673" y="2963696"/>
            <a:ext cx="4689696" cy="2374965"/>
          </a:xfrm>
          <a:prstGeom prst="rect">
            <a:avLst/>
          </a:prstGeom>
        </p:spPr>
      </p:pic>
      <p:pic>
        <p:nvPicPr>
          <p:cNvPr id="5" name="Picture 5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54DED181-C110-F79F-462A-4E530E5846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592" y="5446278"/>
            <a:ext cx="5173363" cy="44042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647404F7-B4C0-6425-BD42-371294A8E2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5845" y="834019"/>
            <a:ext cx="2220098" cy="2031400"/>
          </a:xfrm>
          <a:prstGeom prst="rect">
            <a:avLst/>
          </a:prstGeom>
        </p:spPr>
      </p:pic>
      <p:pic>
        <p:nvPicPr>
          <p:cNvPr id="7" name="Picture 7" descr="Chart, bar chart&#10;&#10;Description automatically generated">
            <a:extLst>
              <a:ext uri="{FF2B5EF4-FFF2-40B4-BE49-F238E27FC236}">
                <a16:creationId xmlns:a16="http://schemas.microsoft.com/office/drawing/2014/main" id="{1AF4228E-5355-C5A1-0525-D4622EA7DFA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2592" y="2967429"/>
            <a:ext cx="6079524" cy="2388064"/>
          </a:xfrm>
          <a:prstGeom prst="rect">
            <a:avLst/>
          </a:prstGeom>
        </p:spPr>
      </p:pic>
      <p:pic>
        <p:nvPicPr>
          <p:cNvPr id="8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48B293B-FDBB-B6FB-6F3B-3971B17C511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879" y="828755"/>
            <a:ext cx="6079524" cy="2041928"/>
          </a:xfrm>
          <a:prstGeom prst="rect">
            <a:avLst/>
          </a:prstGeom>
        </p:spPr>
      </p:pic>
      <p:pic>
        <p:nvPicPr>
          <p:cNvPr id="9" name="Picture 9" descr="Chart&#10;&#10;Description automatically generated">
            <a:extLst>
              <a:ext uri="{FF2B5EF4-FFF2-40B4-BE49-F238E27FC236}">
                <a16:creationId xmlns:a16="http://schemas.microsoft.com/office/drawing/2014/main" id="{905A3A73-0704-F756-9403-3FA370363C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0673" y="843262"/>
            <a:ext cx="2351902" cy="2033508"/>
          </a:xfrm>
          <a:prstGeom prst="rect">
            <a:avLst/>
          </a:prstGeom>
        </p:spPr>
      </p:pic>
      <p:pic>
        <p:nvPicPr>
          <p:cNvPr id="10" name="Picture 4" descr="Logo&#10;&#10;Description automatically generated">
            <a:extLst>
              <a:ext uri="{FF2B5EF4-FFF2-40B4-BE49-F238E27FC236}">
                <a16:creationId xmlns:a16="http://schemas.microsoft.com/office/drawing/2014/main" id="{5D029A66-1CD2-E7E9-9EDC-E4F9674ACE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9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1EBD187-EB47-0753-1D1F-F59B90A7B0B1}"/>
              </a:ext>
            </a:extLst>
          </p:cNvPr>
          <p:cNvSpPr txBox="1"/>
          <p:nvPr/>
        </p:nvSpPr>
        <p:spPr>
          <a:xfrm>
            <a:off x="10086473" y="5514473"/>
            <a:ext cx="20553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</a:t>
            </a:r>
            <a:r>
              <a:rPr lang="en-GB" err="1">
                <a:cs typeface="Calibri"/>
              </a:rPr>
              <a:t>SimilarWeb</a:t>
            </a:r>
            <a:r>
              <a:rPr lang="en-GB">
                <a:cs typeface="Calibri"/>
              </a:rPr>
              <a:t>, 2023)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293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wo Recent Data Breaches Could Affect Millions">
            <a:extLst>
              <a:ext uri="{FF2B5EF4-FFF2-40B4-BE49-F238E27FC236}">
                <a16:creationId xmlns:a16="http://schemas.microsoft.com/office/drawing/2014/main" id="{39C35A5A-CE95-C76F-AAA6-804EBDE6E4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79"/>
          <a:stretch/>
        </p:blipFill>
        <p:spPr bwMode="auto">
          <a:xfrm>
            <a:off x="0" y="0"/>
            <a:ext cx="8464816" cy="600733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8A25F2-1878-5447-AB6B-CB1018EE7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447" y="2766218"/>
            <a:ext cx="10515600" cy="1325563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pic>
        <p:nvPicPr>
          <p:cNvPr id="4" name="Picture 4" descr="Logo&#10;&#10;Description automatically generated">
            <a:extLst>
              <a:ext uri="{FF2B5EF4-FFF2-40B4-BE49-F238E27FC236}">
                <a16:creationId xmlns:a16="http://schemas.microsoft.com/office/drawing/2014/main" id="{CF63ED51-E9F0-7E55-EF37-605B488E6C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047927" y="113477"/>
            <a:ext cx="1008736" cy="795339"/>
          </a:xfrm>
        </p:spPr>
      </p:pic>
    </p:spTree>
    <p:extLst>
      <p:ext uri="{BB962C8B-B14F-4D97-AF65-F5344CB8AC3E}">
        <p14:creationId xmlns:p14="http://schemas.microsoft.com/office/powerpoint/2010/main" val="25875651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79DE1-9DA8-8819-6EE7-18D637D20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583" y="324183"/>
            <a:ext cx="10515600" cy="1325563"/>
          </a:xfrm>
        </p:spPr>
        <p:txBody>
          <a:bodyPr/>
          <a:lstStyle/>
          <a:p>
            <a:r>
              <a:rPr lang="en-GB" b="1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6B10-0E1D-F175-5F0A-8FD37043C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583" y="1144823"/>
            <a:ext cx="11478834" cy="5255978"/>
          </a:xfrm>
        </p:spPr>
        <p:txBody>
          <a:bodyPr lIns="91440" tIns="45720" rIns="91440" bIns="45720" anchor="t"/>
          <a:lstStyle/>
          <a:p>
            <a:r>
              <a:rPr lang="en-GB" sz="1400">
                <a:ea typeface="+mn-lt"/>
                <a:cs typeface="+mn-lt"/>
              </a:rPr>
              <a:t>Aaker, J. L. (1997). Dimensions of Brand Personality. Journal of Marketing Research, 34(3), 347–356. </a:t>
            </a:r>
            <a:r>
              <a:rPr lang="en-GB" sz="1400">
                <a:ea typeface="+mn-lt"/>
                <a:cs typeface="+mn-lt"/>
                <a:hlinkClick r:id="rId3"/>
              </a:rPr>
              <a:t>https://doi.org/10.1177/002224379703400304</a:t>
            </a:r>
            <a:endParaRPr lang="en-US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400">
                <a:ea typeface="+mn-lt"/>
                <a:cs typeface="+mn-lt"/>
              </a:rPr>
              <a:t>Ardeth, A. (2015) Marriott’s Influencer Marketing Program Breaks the Mold: A Look at Their Strategy</a:t>
            </a:r>
            <a:r>
              <a:rPr lang="en-GB" sz="1400" b="1">
                <a:ea typeface="+mn-lt"/>
                <a:cs typeface="+mn-lt"/>
              </a:rPr>
              <a:t> </a:t>
            </a:r>
            <a:r>
              <a:rPr lang="en-GB" sz="1400">
                <a:ea typeface="+mn-lt"/>
                <a:cs typeface="+mn-lt"/>
              </a:rPr>
              <a:t>Available at:</a:t>
            </a:r>
            <a:endParaRPr lang="en-US" sz="140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>
                <a:ea typeface="+mn-lt"/>
                <a:cs typeface="+mn-lt"/>
              </a:rPr>
              <a:t>      </a:t>
            </a:r>
            <a:r>
              <a:rPr lang="en-GB" sz="1400">
                <a:ea typeface="+mn-lt"/>
                <a:cs typeface="+mn-lt"/>
                <a:hlinkClick r:id="rId4"/>
              </a:rPr>
              <a:t>https://contentmarketinginstitute.com/articles/marriott-influencer-marketing   </a:t>
            </a:r>
            <a:r>
              <a:rPr lang="en-GB" sz="1400">
                <a:ea typeface="+mn-lt"/>
                <a:cs typeface="+mn-lt"/>
              </a:rPr>
              <a:t> (Accessed 11th March 2023).</a:t>
            </a:r>
            <a:endParaRPr lang="en-US" sz="140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Chaffey, D. (2010) RACE Marketing Tool. Dave Chaffey. Available at: </a:t>
            </a:r>
            <a:r>
              <a:rPr lang="en-GB" sz="1400">
                <a:ea typeface="+mn-lt"/>
                <a:cs typeface="+mn-lt"/>
                <a:hlinkClick r:id="rId5"/>
              </a:rPr>
              <a:t>https://www.davechaffey.com/digital-marketing-glossary/race-marketing-planning-model/</a:t>
            </a:r>
            <a:r>
              <a:rPr lang="en-GB" sz="1400">
                <a:ea typeface="+mn-lt"/>
                <a:cs typeface="+mn-lt"/>
              </a:rPr>
              <a:t> (Accessed 11</a:t>
            </a:r>
            <a:r>
              <a:rPr lang="en-GB" sz="1400" baseline="30000">
                <a:ea typeface="+mn-lt"/>
                <a:cs typeface="+mn-lt"/>
              </a:rPr>
              <a:t>th</a:t>
            </a:r>
            <a:r>
              <a:rPr lang="en-GB" sz="1400">
                <a:ea typeface="+mn-lt"/>
                <a:cs typeface="+mn-lt"/>
              </a:rPr>
              <a:t> March 2023)</a:t>
            </a:r>
          </a:p>
          <a:p>
            <a:r>
              <a:rPr lang="en-GB" sz="1400" b="0" i="0">
                <a:solidFill>
                  <a:srgbClr val="333333"/>
                </a:solidFill>
                <a:effectLst/>
              </a:rPr>
              <a:t>Capuano G. A. (2022) Investor Relations | Marriott International </a:t>
            </a:r>
            <a:r>
              <a:rPr lang="en-GB" sz="1400"/>
              <a:t>available at</a:t>
            </a:r>
            <a:r>
              <a:rPr lang="en-GB" sz="1400">
                <a:solidFill>
                  <a:srgbClr val="333333"/>
                </a:solidFill>
              </a:rPr>
              <a:t> </a:t>
            </a:r>
            <a:r>
              <a:rPr lang="en-GB" sz="1400" b="0" i="0">
                <a:solidFill>
                  <a:srgbClr val="333333"/>
                </a:solidFill>
                <a:effectLst/>
                <a:hlinkClick r:id="rId6"/>
              </a:rPr>
              <a:t>https://marriott.gcs-web.com/static-files/0ca47c6d-46df-486c-b6c2-0a84ff19c927</a:t>
            </a:r>
            <a:r>
              <a:rPr lang="en-GB" sz="1400" b="0" i="0">
                <a:solidFill>
                  <a:srgbClr val="333333"/>
                </a:solidFill>
                <a:effectLst/>
              </a:rPr>
              <a:t> (Accessed 10 March 2023)</a:t>
            </a:r>
            <a:endParaRPr lang="en-GB" sz="140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400">
                <a:latin typeface="Calibri Light"/>
                <a:ea typeface="+mn-lt"/>
                <a:cs typeface="+mn-lt"/>
              </a:rPr>
              <a:t> </a:t>
            </a:r>
            <a:r>
              <a:rPr lang="en-GB" sz="1400" err="1">
                <a:latin typeface="Calibri Light"/>
                <a:ea typeface="+mn-lt"/>
                <a:cs typeface="+mn-lt"/>
              </a:rPr>
              <a:t>Cornella,K</a:t>
            </a:r>
            <a:r>
              <a:rPr lang="en-GB" sz="1400">
                <a:latin typeface="Calibri Light"/>
                <a:ea typeface="+mn-lt"/>
                <a:cs typeface="+mn-lt"/>
              </a:rPr>
              <a:t>.,  Johnson, D., and Nkambule, S</a:t>
            </a:r>
            <a:r>
              <a:rPr lang="en-GB" sz="1400">
                <a:ea typeface="+mn-lt"/>
                <a:cs typeface="+mn-lt"/>
              </a:rPr>
              <a:t>.</a:t>
            </a:r>
            <a:r>
              <a:rPr lang="en-GB" sz="1400" i="1">
                <a:ea typeface="+mn-lt"/>
                <a:cs typeface="+mn-lt"/>
              </a:rPr>
              <a:t> ( 2019) </a:t>
            </a:r>
            <a:r>
              <a:rPr lang="en-GB" sz="1400">
                <a:ea typeface="+mn-lt"/>
                <a:cs typeface="+mn-lt"/>
              </a:rPr>
              <a:t>Hacking Consumer Confidence: Marriott International Data Breach. Available at </a:t>
            </a:r>
            <a:r>
              <a:rPr lang="en-GB" sz="1400">
                <a:ea typeface="+mn-lt"/>
                <a:cs typeface="+mn-lt"/>
                <a:hlinkClick r:id="rId7"/>
              </a:rPr>
              <a:t>https://www.krystianacornella.com/marriott-case-study 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(</a:t>
            </a:r>
            <a:r>
              <a:rPr lang="en-GB" sz="1400">
                <a:ea typeface="+mn-lt"/>
                <a:cs typeface="+mn-lt"/>
              </a:rPr>
              <a:t>Accessed 10 March 2023).</a:t>
            </a:r>
          </a:p>
          <a:p>
            <a:r>
              <a:rPr lang="en-GB" sz="1400">
                <a:ea typeface="+mn-lt"/>
                <a:cs typeface="+mn-lt"/>
              </a:rPr>
              <a:t>Coleman, A. (2022). Everyday Communication Strategies: Manage Common Issues to Prevent a Crisis and Protect Your Brand. United Kingdom: Kogan Page.</a:t>
            </a:r>
          </a:p>
          <a:p>
            <a:r>
              <a:rPr lang="en-GB" sz="1400" b="0">
                <a:solidFill>
                  <a:srgbClr val="333333"/>
                </a:solidFill>
                <a:effectLst/>
              </a:rPr>
              <a:t>Edelman (2023) 2023 Edelman Trust Barometer. </a:t>
            </a:r>
            <a:r>
              <a:rPr lang="en-GB" sz="1400">
                <a:solidFill>
                  <a:srgbClr val="333333"/>
                </a:solidFill>
                <a:cs typeface="Calibri"/>
              </a:rPr>
              <a:t>Available at </a:t>
            </a:r>
            <a:r>
              <a:rPr lang="en-GB" sz="1400" b="0">
                <a:solidFill>
                  <a:srgbClr val="333333"/>
                </a:solidFill>
                <a:effectLst/>
                <a:hlinkClick r:id="rId8"/>
              </a:rPr>
              <a:t>https://www.edelman.com/trust/2023/trust-barometer</a:t>
            </a:r>
            <a:r>
              <a:rPr lang="en-GB" sz="1400" b="0">
                <a:solidFill>
                  <a:srgbClr val="333333"/>
                </a:solidFill>
                <a:effectLst/>
              </a:rPr>
              <a:t> (</a:t>
            </a:r>
            <a:r>
              <a:rPr lang="en-GB" sz="1400">
                <a:solidFill>
                  <a:srgbClr val="333333"/>
                </a:solidFill>
                <a:cs typeface="Calibri"/>
              </a:rPr>
              <a:t>Accessed on 11th March 2023)</a:t>
            </a:r>
            <a:endParaRPr lang="en-GB" sz="1400">
              <a:ea typeface="+mn-lt"/>
              <a:cs typeface="+mn-lt"/>
            </a:endParaRPr>
          </a:p>
          <a:p>
            <a:r>
              <a:rPr lang="en-GB" sz="1400"/>
              <a:t>Forbes (2019) . Marriott CEO Reveals New Details About Mega Breach.</a:t>
            </a:r>
            <a:r>
              <a:rPr lang="en-GB" sz="1400">
                <a:ea typeface="+mn-lt"/>
                <a:cs typeface="+mn-lt"/>
              </a:rPr>
              <a:t> Available at </a:t>
            </a:r>
            <a:r>
              <a:rPr lang="en-GB" sz="1400">
                <a:solidFill>
                  <a:srgbClr val="0563C1"/>
                </a:solidFill>
                <a:ea typeface="+mn-lt"/>
                <a:cs typeface="+mn-lt"/>
              </a:rPr>
              <a:t>https://www.forbes.com/sites/kateoflahertyuk/2019/03/11/marriott-ceo-reveals-new-details-about-mega-breach 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(</a:t>
            </a:r>
            <a:r>
              <a:rPr lang="en-GB" sz="1400">
                <a:ea typeface="+mn-lt"/>
                <a:cs typeface="+mn-lt"/>
              </a:rPr>
              <a:t>Accessed 10 March 2023).</a:t>
            </a:r>
          </a:p>
          <a:p>
            <a:r>
              <a:rPr lang="en-GB" sz="1400" err="1">
                <a:solidFill>
                  <a:srgbClr val="333333"/>
                </a:solidFill>
                <a:ea typeface="+mn-lt"/>
                <a:cs typeface="+mn-lt"/>
              </a:rPr>
              <a:t>Gudibandi</a:t>
            </a:r>
            <a:r>
              <a:rPr lang="en-GB" sz="1400">
                <a:solidFill>
                  <a:srgbClr val="333333"/>
                </a:solidFill>
              </a:rPr>
              <a:t> J. (2020) Attack Case Study Marriott Data Breach 2018, </a:t>
            </a:r>
            <a:r>
              <a:rPr lang="en-GB" sz="1400"/>
              <a:t>DOI: 10.13140/RG.2.2.13515.62247 </a:t>
            </a:r>
            <a:endParaRPr lang="en-GB" sz="1400">
              <a:ea typeface="Calibri"/>
              <a:cs typeface="Calibri"/>
            </a:endParaRPr>
          </a:p>
          <a:p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/>
              </a:rPr>
              <a:t>Hoskin H. (2020) 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Data Breaches Can Affect Brand and Reputation. </a:t>
            </a:r>
            <a:r>
              <a:rPr lang="en-GB" sz="1400">
                <a:latin typeface="Calibri" panose="020F0502020204030204"/>
              </a:rPr>
              <a:t>A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vailable at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9"/>
              </a:rPr>
              <a:t>https://itchronicles.com/big-data/how-poor-data-protection-can-hurt-your-brand/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(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Accessed 10 March 2023)</a:t>
            </a:r>
            <a:endParaRPr lang="en-GB" sz="14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lt"/>
              <a:cs typeface="Calibri" panose="020F0502020204030204"/>
            </a:endParaRPr>
          </a:p>
          <a:p>
            <a:endParaRPr lang="en-GB" sz="1400">
              <a:solidFill>
                <a:srgbClr val="333333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36352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79DE1-9DA8-8819-6EE7-18D637D20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583" y="324183"/>
            <a:ext cx="10515600" cy="1325563"/>
          </a:xfrm>
        </p:spPr>
        <p:txBody>
          <a:bodyPr/>
          <a:lstStyle/>
          <a:p>
            <a:r>
              <a:rPr lang="en-GB" b="1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6B10-0E1D-F175-5F0A-8FD37043C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099" y="980952"/>
            <a:ext cx="11416890" cy="4780753"/>
          </a:xfrm>
        </p:spPr>
        <p:txBody>
          <a:bodyPr lIns="91440" tIns="45720" rIns="91440" bIns="45720" anchor="t"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400" err="1">
                <a:latin typeface="Calibri" panose="020F0502020204030204"/>
                <a:cs typeface="Calibri"/>
              </a:rPr>
              <a:t>iyakasa,K</a:t>
            </a:r>
            <a:r>
              <a:rPr lang="en-GB" sz="1400">
                <a:latin typeface="Calibri" panose="020F0502020204030204"/>
                <a:cs typeface="Calibri"/>
              </a:rPr>
              <a:t>. ( 2017 )To Marriott, Integrated Marketing Is A Work In Motion.  Available at </a:t>
            </a:r>
            <a:r>
              <a:rPr lang="en-GB" sz="1400">
                <a:latin typeface="Calibri" panose="020F0502020204030204"/>
                <a:cs typeface="Calibri"/>
                <a:hlinkClick r:id="rId3"/>
              </a:rPr>
              <a:t>https://www.adexchanger.com/advertiser/marriott-integrated-marketing-exercise-motion </a:t>
            </a:r>
            <a:r>
              <a:rPr lang="en-GB" sz="1400">
                <a:solidFill>
                  <a:srgbClr val="333333"/>
                </a:solidFill>
                <a:latin typeface="Calibri" panose="020F0502020204030204"/>
                <a:cs typeface="Calibri"/>
              </a:rPr>
              <a:t>(</a:t>
            </a:r>
            <a:r>
              <a:rPr lang="en-GB" sz="1400">
                <a:latin typeface="Calibri" panose="020F0502020204030204"/>
                <a:cs typeface="Calibri"/>
              </a:rPr>
              <a:t>Accessed 10 March 2023).</a:t>
            </a:r>
            <a:endParaRPr lang="en-GB" sz="1400"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400">
                <a:latin typeface="Calibri" panose="020F0502020204030204"/>
                <a:cs typeface="Calibri"/>
              </a:rPr>
              <a:t>MarketWatch (2023) Marriott Inc. </a:t>
            </a:r>
            <a:r>
              <a:rPr lang="en-GB" sz="1400" i="1">
                <a:latin typeface="Calibri" panose="020F0502020204030204"/>
                <a:cs typeface="Calibri"/>
              </a:rPr>
              <a:t>MarketWatch</a:t>
            </a:r>
            <a:r>
              <a:rPr lang="en-GB" sz="1400">
                <a:latin typeface="Calibri" panose="020F0502020204030204"/>
                <a:cs typeface="Calibri"/>
              </a:rPr>
              <a:t>. Available at: </a:t>
            </a:r>
            <a:r>
              <a:rPr lang="en-GB" sz="1400">
                <a:latin typeface="Calibri" panose="020F0502020204030204"/>
                <a:cs typeface="Calibri"/>
                <a:hlinkClick r:id="rId4"/>
              </a:rPr>
              <a:t>https://www.marketwatch.com/investing/stock/mar/download-data</a:t>
            </a:r>
            <a:r>
              <a:rPr lang="en-GB" sz="1400">
                <a:latin typeface="Calibri" panose="020F0502020204030204"/>
                <a:cs typeface="Calibri"/>
              </a:rPr>
              <a:t> (Accessed on 11th March 2023)</a:t>
            </a:r>
            <a:endParaRPr lang="en-GB" sz="140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Marriott.com (2023) 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About Marriott International: Corporate Information </a:t>
            </a:r>
            <a:r>
              <a:rPr lang="en-GB" sz="1400">
                <a:ea typeface="+mn-lt"/>
                <a:cs typeface="+mn-lt"/>
              </a:rPr>
              <a:t>available at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 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  <a:hlinkClick r:id="rId5"/>
              </a:rPr>
              <a:t>https://www.marriott.com/marriott/aboutmarriott.mi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 (Accessed 10 March 2023)</a:t>
            </a:r>
            <a:endParaRPr lang="en-GB" sz="1400">
              <a:ea typeface="+mn-lt"/>
              <a:cs typeface="+mn-lt"/>
            </a:endParaRPr>
          </a:p>
          <a:p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Marriott.com (2023) Your Privacy Rights. Marriott. Available at: 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  <a:hlinkClick r:id="rId6"/>
              </a:rPr>
              <a:t>https://www.marriott.com/about/your-privacy-rights.mi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 (Accessed on 11th March 2023)</a:t>
            </a:r>
            <a:endParaRPr lang="en-GB" sz="1400">
              <a:ea typeface="+mn-lt"/>
              <a:cs typeface="+mn-lt"/>
            </a:endParaRPr>
          </a:p>
          <a:p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Shaikh, H. (2022). The Impact of Data Breaches on Marketing Efforts. 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7"/>
              </a:rPr>
              <a:t>https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  <a:hlinkClick r:id="rId7"/>
              </a:rPr>
              <a:t>://martechlive.com/the-impact-of-data-breaches-on-marketing-efforts</a:t>
            </a:r>
            <a:r>
              <a:rPr kumimoji="0" lang="en-GB" sz="14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lt"/>
                <a:cs typeface="Calibri" panose="020F0502020204030204"/>
              </a:rPr>
              <a:t>  (Accessed 10 March 2023)</a:t>
            </a:r>
            <a:endParaRPr lang="en-GB" sz="1400">
              <a:cs typeface="Calibri"/>
            </a:endParaRPr>
          </a:p>
          <a:p>
            <a:r>
              <a:rPr lang="en-GB" sz="1400"/>
              <a:t>Shastri A. (2021) The Art of Marketing Hotels: Strategy of Marriott -  Case Study, available at </a:t>
            </a:r>
            <a:r>
              <a:rPr lang="en-GB" sz="1400" b="0" i="0">
                <a:solidFill>
                  <a:srgbClr val="333333"/>
                </a:solidFill>
                <a:effectLst/>
                <a:hlinkClick r:id="rId8"/>
              </a:rPr>
              <a:t>https://iide.co/case-studies/marketing-strategy-marriott-international/</a:t>
            </a:r>
            <a:r>
              <a:rPr lang="en-GB" sz="1400" b="0" i="0">
                <a:solidFill>
                  <a:srgbClr val="333333"/>
                </a:solidFill>
                <a:effectLst/>
              </a:rPr>
              <a:t> (Accessed 10 March 2023)</a:t>
            </a:r>
            <a:endParaRPr lang="en-GB" sz="1400" b="0" i="0">
              <a:solidFill>
                <a:srgbClr val="333333"/>
              </a:solidFill>
              <a:effectLst/>
              <a:cs typeface="Calibri"/>
            </a:endParaRPr>
          </a:p>
          <a:p>
            <a:r>
              <a:rPr lang="en-GB" sz="1400" err="1">
                <a:solidFill>
                  <a:srgbClr val="333333"/>
                </a:solidFill>
                <a:ea typeface="+mn-lt"/>
                <a:cs typeface="+mn-lt"/>
              </a:rPr>
              <a:t>SimilarWeb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 (2023) Marriott.com. </a:t>
            </a:r>
            <a:r>
              <a:rPr lang="en-GB" sz="1400" err="1">
                <a:solidFill>
                  <a:srgbClr val="333333"/>
                </a:solidFill>
                <a:ea typeface="+mn-lt"/>
                <a:cs typeface="+mn-lt"/>
              </a:rPr>
              <a:t>SimilarWeb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. Available at: 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  <a:hlinkClick r:id="rId9"/>
              </a:rPr>
              <a:t>https://www.similarweb.com/website/marriott.com/#overview</a:t>
            </a:r>
            <a:r>
              <a:rPr lang="en-GB" sz="1400">
                <a:solidFill>
                  <a:srgbClr val="333333"/>
                </a:solidFill>
                <a:ea typeface="+mn-lt"/>
                <a:cs typeface="+mn-lt"/>
              </a:rPr>
              <a:t> (Accessed on 1</a:t>
            </a:r>
            <a:endParaRPr lang="en-GB" sz="140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Vallee-Smith, L. (2023) The Rise of Apology Marketing: How brands can say sorry like they mean it? </a:t>
            </a:r>
            <a:r>
              <a:rPr lang="en-GB" sz="1400" err="1">
                <a:ea typeface="+mn-lt"/>
                <a:cs typeface="+mn-lt"/>
              </a:rPr>
              <a:t>Airfoil</a:t>
            </a:r>
            <a:r>
              <a:rPr lang="en-GB" sz="1400">
                <a:ea typeface="+mn-lt"/>
                <a:cs typeface="+mn-lt"/>
              </a:rPr>
              <a:t> Group. Available at: </a:t>
            </a:r>
            <a:r>
              <a:rPr lang="en-GB" sz="1400">
                <a:ea typeface="+mn-lt"/>
                <a:cs typeface="+mn-lt"/>
                <a:hlinkClick r:id="rId10"/>
              </a:rPr>
              <a:t>https://hub.airfoilgroup.com/blog/the-rise-of-apology-marketing-how-brands-can-say-sorry-like-they-mean-it</a:t>
            </a:r>
            <a:r>
              <a:rPr lang="en-GB" sz="1400">
                <a:ea typeface="+mn-lt"/>
                <a:cs typeface="+mn-lt"/>
              </a:rPr>
              <a:t> (Accessed on 11th March 2023)</a:t>
            </a:r>
          </a:p>
          <a:p>
            <a:r>
              <a:rPr lang="en-GB" sz="1400">
                <a:ea typeface="+mn-lt"/>
                <a:cs typeface="+mn-lt"/>
              </a:rPr>
              <a:t>Vodak, J., </a:t>
            </a:r>
            <a:r>
              <a:rPr lang="en-GB" sz="1400" err="1">
                <a:ea typeface="+mn-lt"/>
                <a:cs typeface="+mn-lt"/>
              </a:rPr>
              <a:t>Novysedlak</a:t>
            </a:r>
            <a:r>
              <a:rPr lang="en-GB" sz="1400">
                <a:ea typeface="+mn-lt"/>
                <a:cs typeface="+mn-lt"/>
              </a:rPr>
              <a:t>, M.,</a:t>
            </a:r>
            <a:r>
              <a:rPr lang="en-GB" sz="1400" err="1">
                <a:ea typeface="+mn-lt"/>
                <a:cs typeface="+mn-lt"/>
              </a:rPr>
              <a:t>Cakanova</a:t>
            </a:r>
            <a:r>
              <a:rPr lang="en-GB" sz="1400">
                <a:ea typeface="+mn-lt"/>
                <a:cs typeface="+mn-lt"/>
              </a:rPr>
              <a:t>, L. and Pekar, M., (2019) Influencer Marketing as a Modern Phenomenon in Reputation Management. </a:t>
            </a:r>
            <a:r>
              <a:rPr lang="en-GB" sz="1400" i="1">
                <a:ea typeface="+mn-lt"/>
                <a:cs typeface="+mn-lt"/>
              </a:rPr>
              <a:t>Managing Global Transitions</a:t>
            </a:r>
            <a:r>
              <a:rPr lang="en-GB" sz="1400">
                <a:ea typeface="+mn-lt"/>
                <a:cs typeface="+mn-lt"/>
              </a:rPr>
              <a:t>, 17(3), pp. 211-220,259.</a:t>
            </a:r>
          </a:p>
          <a:p>
            <a:r>
              <a:rPr lang="en-GB" sz="1400"/>
              <a:t>Young, K. (2021) Cyber Case Study: Marriott Data Breach available at </a:t>
            </a:r>
            <a:r>
              <a:rPr lang="en-GB" sz="1400">
                <a:ea typeface="+mn-lt"/>
                <a:cs typeface="+mn-lt"/>
                <a:hlinkClick r:id="rId11"/>
              </a:rPr>
              <a:t>https://coverlink.com/case-study/marriott-data-breach</a:t>
            </a:r>
            <a:r>
              <a:rPr lang="en-GB" sz="1400">
                <a:ea typeface="+mn-lt"/>
                <a:cs typeface="+mn-lt"/>
              </a:rPr>
              <a:t>  (Accessed 10 March 2023)</a:t>
            </a:r>
            <a:endParaRPr lang="en-GB" sz="1400">
              <a:solidFill>
                <a:srgbClr val="333333"/>
              </a:solidFill>
              <a:cs typeface="Calibri" panose="020F0502020204030204"/>
            </a:endParaRPr>
          </a:p>
          <a:p>
            <a:endParaRPr lang="en-GB" sz="1400">
              <a:ea typeface="+mn-lt"/>
              <a:cs typeface="+mn-lt"/>
            </a:endParaRPr>
          </a:p>
          <a:p>
            <a:endParaRPr lang="en-GB" sz="1400">
              <a:ea typeface="+mn-lt"/>
              <a:cs typeface="+mn-lt"/>
            </a:endParaRPr>
          </a:p>
          <a:p>
            <a:endParaRPr lang="en-GB" sz="2000">
              <a:solidFill>
                <a:srgbClr val="333333"/>
              </a:solidFill>
              <a:cs typeface="Calibri"/>
            </a:endParaRPr>
          </a:p>
          <a:p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80830931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09DA66B2-80AC-40B6-96E6-6C87C8E57D1C}" vid="{961AAF47-5C56-4E69-8FEF-1456AF392760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1_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CE09280D3BDA42A70003204843A79C" ma:contentTypeVersion="3" ma:contentTypeDescription="Create a new document." ma:contentTypeScope="" ma:versionID="dc19c91cc3c759d0172551eaf05edc56">
  <xsd:schema xmlns:xsd="http://www.w3.org/2001/XMLSchema" xmlns:xs="http://www.w3.org/2001/XMLSchema" xmlns:p="http://schemas.microsoft.com/office/2006/metadata/properties" xmlns:ns2="9dc4d116-a27b-41af-91e9-8a518f1eb27e" targetNamespace="http://schemas.microsoft.com/office/2006/metadata/properties" ma:root="true" ma:fieldsID="92c7d39b689eb0e27f98dac511a8dbbb" ns2:_="">
    <xsd:import namespace="9dc4d116-a27b-41af-91e9-8a518f1eb2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c4d116-a27b-41af-91e9-8a518f1eb27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61554EA-80BA-4C4A-B664-A33BF8C400DF}">
  <ds:schemaRefs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9dc4d116-a27b-41af-91e9-8a518f1eb27e"/>
    <ds:schemaRef ds:uri="http://purl.org/dc/dcmitype/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1DDFBC6-8086-4312-A3C8-6119ED7246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4AC93D5-1EFC-4A92-A4CB-98E62E684533}">
  <ds:schemaRefs>
    <ds:schemaRef ds:uri="9dc4d116-a27b-41af-91e9-8a518f1eb27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1234</Words>
  <Application>Microsoft Office PowerPoint</Application>
  <PresentationFormat>Widescreen</PresentationFormat>
  <Paragraphs>169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17</vt:i4>
      </vt:variant>
      <vt:variant>
        <vt:lpstr>Slide Titles</vt:lpstr>
      </vt:variant>
      <vt:variant>
        <vt:i4>19</vt:i4>
      </vt:variant>
    </vt:vector>
  </HeadingPairs>
  <TitlesOfParts>
    <vt:vector size="40" baseType="lpstr">
      <vt:lpstr>Myriad Pro</vt:lpstr>
      <vt:lpstr>Arial</vt:lpstr>
      <vt:lpstr>Calibri</vt:lpstr>
      <vt:lpstr>Calibri Light</vt:lpstr>
      <vt:lpstr>Theme1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1_Title Slide 3</vt:lpstr>
      <vt:lpstr>20140311PresentationUWTSDTemplate</vt:lpstr>
      <vt:lpstr>Planning for Contemporary Marketing Issues: Marriott Int </vt:lpstr>
      <vt:lpstr>Introducing the team</vt:lpstr>
      <vt:lpstr>PowerPoint Presentation</vt:lpstr>
      <vt:lpstr>Ethical Issue – Marriot’s data breach 2018</vt:lpstr>
      <vt:lpstr>Challenges faced as a result of the data breach </vt:lpstr>
      <vt:lpstr>Brand reputation damages</vt:lpstr>
      <vt:lpstr>Digital Media Backlash</vt:lpstr>
      <vt:lpstr>What is the brands Reputation ?</vt:lpstr>
      <vt:lpstr>A Reputation Strategy</vt:lpstr>
      <vt:lpstr>Solution: RACE</vt:lpstr>
      <vt:lpstr>RACE</vt:lpstr>
      <vt:lpstr>RACE</vt:lpstr>
      <vt:lpstr>RACE</vt:lpstr>
      <vt:lpstr>RACE</vt:lpstr>
      <vt:lpstr>Solution: RACE</vt:lpstr>
      <vt:lpstr>Metrics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Cumberpatch</dc:creator>
  <cp:lastModifiedBy>Lola Villard (2114927)</cp:lastModifiedBy>
  <cp:revision>2</cp:revision>
  <dcterms:created xsi:type="dcterms:W3CDTF">2023-03-01T16:35:30Z</dcterms:created>
  <dcterms:modified xsi:type="dcterms:W3CDTF">2023-03-12T14:33:13Z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0x010100B1CE09280D3BDA42A70003204843A79C</vt:lpwstr>
  </property>
</Properties>
</file>