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  <p:sldMasterId id="2147483660" r:id="rId2"/>
  </p:sldMasterIdLst>
  <p:handoutMasterIdLst>
    <p:handoutMasterId r:id="rId19"/>
  </p:handoutMasterIdLst>
  <p:sldIdLst>
    <p:sldId id="321" r:id="rId3"/>
    <p:sldId id="355" r:id="rId4"/>
    <p:sldId id="354" r:id="rId5"/>
    <p:sldId id="338" r:id="rId6"/>
    <p:sldId id="353" r:id="rId7"/>
    <p:sldId id="322" r:id="rId8"/>
    <p:sldId id="332" r:id="rId9"/>
    <p:sldId id="358" r:id="rId10"/>
    <p:sldId id="356" r:id="rId11"/>
    <p:sldId id="323" r:id="rId12"/>
    <p:sldId id="324" r:id="rId13"/>
    <p:sldId id="327" r:id="rId14"/>
    <p:sldId id="330" r:id="rId15"/>
    <p:sldId id="328" r:id="rId16"/>
    <p:sldId id="331" r:id="rId17"/>
    <p:sldId id="359" r:id="rId18"/>
  </p:sldIdLst>
  <p:sldSz cx="12192000" cy="6858000"/>
  <p:notesSz cx="6669088" cy="97536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010" autoAdjust="0"/>
    <p:restoredTop sz="94660"/>
  </p:normalViewPr>
  <p:slideViewPr>
    <p:cSldViewPr snapToGrid="0">
      <p:cViewPr varScale="1">
        <p:scale>
          <a:sx n="89" d="100"/>
          <a:sy n="89" d="100"/>
        </p:scale>
        <p:origin x="418" y="77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5FFA0DF-49F7-44B6-A19F-638A306CBD36}" type="datetimeFigureOut">
              <a:rPr lang="en-GB" smtClean="0"/>
              <a:t>07/01/2019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4A38DD9-E18E-49F9-B39E-0EECBFF426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40150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 title="scalloped circle"/>
          <p:cNvSpPr/>
          <p:nvPr/>
        </p:nvSpPr>
        <p:spPr bwMode="auto">
          <a:xfrm>
            <a:off x="3557016" y="630936"/>
            <a:ext cx="5235575" cy="5229225"/>
          </a:xfrm>
          <a:custGeom>
            <a:avLst/>
            <a:gdLst/>
            <a:ahLst/>
            <a:cxnLst/>
            <a:rect l="0" t="0" r="r" b="b"/>
            <a:pathLst>
              <a:path w="3298" h="3294">
                <a:moveTo>
                  <a:pt x="1649" y="0"/>
                </a:moveTo>
                <a:lnTo>
                  <a:pt x="1681" y="3"/>
                </a:lnTo>
                <a:lnTo>
                  <a:pt x="1712" y="11"/>
                </a:lnTo>
                <a:lnTo>
                  <a:pt x="1742" y="23"/>
                </a:lnTo>
                <a:lnTo>
                  <a:pt x="1773" y="38"/>
                </a:lnTo>
                <a:lnTo>
                  <a:pt x="1802" y="55"/>
                </a:lnTo>
                <a:lnTo>
                  <a:pt x="1832" y="73"/>
                </a:lnTo>
                <a:lnTo>
                  <a:pt x="1862" y="89"/>
                </a:lnTo>
                <a:lnTo>
                  <a:pt x="1892" y="105"/>
                </a:lnTo>
                <a:lnTo>
                  <a:pt x="1921" y="117"/>
                </a:lnTo>
                <a:lnTo>
                  <a:pt x="1953" y="125"/>
                </a:lnTo>
                <a:lnTo>
                  <a:pt x="1984" y="129"/>
                </a:lnTo>
                <a:lnTo>
                  <a:pt x="2017" y="129"/>
                </a:lnTo>
                <a:lnTo>
                  <a:pt x="2051" y="127"/>
                </a:lnTo>
                <a:lnTo>
                  <a:pt x="2085" y="123"/>
                </a:lnTo>
                <a:lnTo>
                  <a:pt x="2119" y="118"/>
                </a:lnTo>
                <a:lnTo>
                  <a:pt x="2153" y="114"/>
                </a:lnTo>
                <a:lnTo>
                  <a:pt x="2187" y="111"/>
                </a:lnTo>
                <a:lnTo>
                  <a:pt x="2219" y="112"/>
                </a:lnTo>
                <a:lnTo>
                  <a:pt x="2250" y="116"/>
                </a:lnTo>
                <a:lnTo>
                  <a:pt x="2280" y="125"/>
                </a:lnTo>
                <a:lnTo>
                  <a:pt x="2305" y="138"/>
                </a:lnTo>
                <a:lnTo>
                  <a:pt x="2329" y="155"/>
                </a:lnTo>
                <a:lnTo>
                  <a:pt x="2350" y="175"/>
                </a:lnTo>
                <a:lnTo>
                  <a:pt x="2371" y="198"/>
                </a:lnTo>
                <a:lnTo>
                  <a:pt x="2390" y="222"/>
                </a:lnTo>
                <a:lnTo>
                  <a:pt x="2409" y="247"/>
                </a:lnTo>
                <a:lnTo>
                  <a:pt x="2428" y="272"/>
                </a:lnTo>
                <a:lnTo>
                  <a:pt x="2447" y="296"/>
                </a:lnTo>
                <a:lnTo>
                  <a:pt x="2467" y="319"/>
                </a:lnTo>
                <a:lnTo>
                  <a:pt x="2490" y="339"/>
                </a:lnTo>
                <a:lnTo>
                  <a:pt x="2512" y="357"/>
                </a:lnTo>
                <a:lnTo>
                  <a:pt x="2537" y="371"/>
                </a:lnTo>
                <a:lnTo>
                  <a:pt x="2564" y="383"/>
                </a:lnTo>
                <a:lnTo>
                  <a:pt x="2593" y="393"/>
                </a:lnTo>
                <a:lnTo>
                  <a:pt x="2623" y="402"/>
                </a:lnTo>
                <a:lnTo>
                  <a:pt x="2653" y="410"/>
                </a:lnTo>
                <a:lnTo>
                  <a:pt x="2684" y="418"/>
                </a:lnTo>
                <a:lnTo>
                  <a:pt x="2713" y="427"/>
                </a:lnTo>
                <a:lnTo>
                  <a:pt x="2742" y="437"/>
                </a:lnTo>
                <a:lnTo>
                  <a:pt x="2769" y="449"/>
                </a:lnTo>
                <a:lnTo>
                  <a:pt x="2793" y="464"/>
                </a:lnTo>
                <a:lnTo>
                  <a:pt x="2815" y="482"/>
                </a:lnTo>
                <a:lnTo>
                  <a:pt x="2833" y="504"/>
                </a:lnTo>
                <a:lnTo>
                  <a:pt x="2848" y="528"/>
                </a:lnTo>
                <a:lnTo>
                  <a:pt x="2860" y="555"/>
                </a:lnTo>
                <a:lnTo>
                  <a:pt x="2870" y="584"/>
                </a:lnTo>
                <a:lnTo>
                  <a:pt x="2879" y="613"/>
                </a:lnTo>
                <a:lnTo>
                  <a:pt x="2887" y="644"/>
                </a:lnTo>
                <a:lnTo>
                  <a:pt x="2895" y="674"/>
                </a:lnTo>
                <a:lnTo>
                  <a:pt x="2904" y="704"/>
                </a:lnTo>
                <a:lnTo>
                  <a:pt x="2914" y="733"/>
                </a:lnTo>
                <a:lnTo>
                  <a:pt x="2926" y="760"/>
                </a:lnTo>
                <a:lnTo>
                  <a:pt x="2940" y="785"/>
                </a:lnTo>
                <a:lnTo>
                  <a:pt x="2958" y="807"/>
                </a:lnTo>
                <a:lnTo>
                  <a:pt x="2978" y="830"/>
                </a:lnTo>
                <a:lnTo>
                  <a:pt x="3001" y="850"/>
                </a:lnTo>
                <a:lnTo>
                  <a:pt x="3025" y="869"/>
                </a:lnTo>
                <a:lnTo>
                  <a:pt x="3051" y="888"/>
                </a:lnTo>
                <a:lnTo>
                  <a:pt x="3076" y="907"/>
                </a:lnTo>
                <a:lnTo>
                  <a:pt x="3100" y="926"/>
                </a:lnTo>
                <a:lnTo>
                  <a:pt x="3123" y="947"/>
                </a:lnTo>
                <a:lnTo>
                  <a:pt x="3143" y="968"/>
                </a:lnTo>
                <a:lnTo>
                  <a:pt x="3160" y="992"/>
                </a:lnTo>
                <a:lnTo>
                  <a:pt x="3173" y="1017"/>
                </a:lnTo>
                <a:lnTo>
                  <a:pt x="3182" y="1047"/>
                </a:lnTo>
                <a:lnTo>
                  <a:pt x="3186" y="1078"/>
                </a:lnTo>
                <a:lnTo>
                  <a:pt x="3187" y="1110"/>
                </a:lnTo>
                <a:lnTo>
                  <a:pt x="3184" y="1144"/>
                </a:lnTo>
                <a:lnTo>
                  <a:pt x="3180" y="1178"/>
                </a:lnTo>
                <a:lnTo>
                  <a:pt x="3175" y="1212"/>
                </a:lnTo>
                <a:lnTo>
                  <a:pt x="3171" y="1246"/>
                </a:lnTo>
                <a:lnTo>
                  <a:pt x="3169" y="1280"/>
                </a:lnTo>
                <a:lnTo>
                  <a:pt x="3169" y="1313"/>
                </a:lnTo>
                <a:lnTo>
                  <a:pt x="3173" y="1344"/>
                </a:lnTo>
                <a:lnTo>
                  <a:pt x="3181" y="1375"/>
                </a:lnTo>
                <a:lnTo>
                  <a:pt x="3193" y="1404"/>
                </a:lnTo>
                <a:lnTo>
                  <a:pt x="3209" y="1434"/>
                </a:lnTo>
                <a:lnTo>
                  <a:pt x="3225" y="1464"/>
                </a:lnTo>
                <a:lnTo>
                  <a:pt x="3243" y="1494"/>
                </a:lnTo>
                <a:lnTo>
                  <a:pt x="3260" y="1523"/>
                </a:lnTo>
                <a:lnTo>
                  <a:pt x="3275" y="1554"/>
                </a:lnTo>
                <a:lnTo>
                  <a:pt x="3287" y="1584"/>
                </a:lnTo>
                <a:lnTo>
                  <a:pt x="3295" y="1615"/>
                </a:lnTo>
                <a:lnTo>
                  <a:pt x="3298" y="1647"/>
                </a:lnTo>
                <a:lnTo>
                  <a:pt x="3295" y="1679"/>
                </a:lnTo>
                <a:lnTo>
                  <a:pt x="3287" y="1710"/>
                </a:lnTo>
                <a:lnTo>
                  <a:pt x="3275" y="1740"/>
                </a:lnTo>
                <a:lnTo>
                  <a:pt x="3260" y="1771"/>
                </a:lnTo>
                <a:lnTo>
                  <a:pt x="3243" y="1800"/>
                </a:lnTo>
                <a:lnTo>
                  <a:pt x="3225" y="1830"/>
                </a:lnTo>
                <a:lnTo>
                  <a:pt x="3209" y="1860"/>
                </a:lnTo>
                <a:lnTo>
                  <a:pt x="3193" y="1890"/>
                </a:lnTo>
                <a:lnTo>
                  <a:pt x="3181" y="1919"/>
                </a:lnTo>
                <a:lnTo>
                  <a:pt x="3173" y="1950"/>
                </a:lnTo>
                <a:lnTo>
                  <a:pt x="3169" y="1981"/>
                </a:lnTo>
                <a:lnTo>
                  <a:pt x="3169" y="2014"/>
                </a:lnTo>
                <a:lnTo>
                  <a:pt x="3171" y="2048"/>
                </a:lnTo>
                <a:lnTo>
                  <a:pt x="3175" y="2082"/>
                </a:lnTo>
                <a:lnTo>
                  <a:pt x="3180" y="2116"/>
                </a:lnTo>
                <a:lnTo>
                  <a:pt x="3184" y="2150"/>
                </a:lnTo>
                <a:lnTo>
                  <a:pt x="3187" y="2184"/>
                </a:lnTo>
                <a:lnTo>
                  <a:pt x="3186" y="2216"/>
                </a:lnTo>
                <a:lnTo>
                  <a:pt x="3182" y="2247"/>
                </a:lnTo>
                <a:lnTo>
                  <a:pt x="3173" y="2277"/>
                </a:lnTo>
                <a:lnTo>
                  <a:pt x="3160" y="2302"/>
                </a:lnTo>
                <a:lnTo>
                  <a:pt x="3143" y="2326"/>
                </a:lnTo>
                <a:lnTo>
                  <a:pt x="3123" y="2347"/>
                </a:lnTo>
                <a:lnTo>
                  <a:pt x="3100" y="2368"/>
                </a:lnTo>
                <a:lnTo>
                  <a:pt x="3076" y="2387"/>
                </a:lnTo>
                <a:lnTo>
                  <a:pt x="3051" y="2406"/>
                </a:lnTo>
                <a:lnTo>
                  <a:pt x="3025" y="2425"/>
                </a:lnTo>
                <a:lnTo>
                  <a:pt x="3001" y="2444"/>
                </a:lnTo>
                <a:lnTo>
                  <a:pt x="2978" y="2464"/>
                </a:lnTo>
                <a:lnTo>
                  <a:pt x="2958" y="2487"/>
                </a:lnTo>
                <a:lnTo>
                  <a:pt x="2940" y="2509"/>
                </a:lnTo>
                <a:lnTo>
                  <a:pt x="2926" y="2534"/>
                </a:lnTo>
                <a:lnTo>
                  <a:pt x="2914" y="2561"/>
                </a:lnTo>
                <a:lnTo>
                  <a:pt x="2904" y="2590"/>
                </a:lnTo>
                <a:lnTo>
                  <a:pt x="2895" y="2620"/>
                </a:lnTo>
                <a:lnTo>
                  <a:pt x="2887" y="2650"/>
                </a:lnTo>
                <a:lnTo>
                  <a:pt x="2879" y="2681"/>
                </a:lnTo>
                <a:lnTo>
                  <a:pt x="2870" y="2710"/>
                </a:lnTo>
                <a:lnTo>
                  <a:pt x="2860" y="2739"/>
                </a:lnTo>
                <a:lnTo>
                  <a:pt x="2848" y="2766"/>
                </a:lnTo>
                <a:lnTo>
                  <a:pt x="2833" y="2790"/>
                </a:lnTo>
                <a:lnTo>
                  <a:pt x="2815" y="2812"/>
                </a:lnTo>
                <a:lnTo>
                  <a:pt x="2793" y="2830"/>
                </a:lnTo>
                <a:lnTo>
                  <a:pt x="2769" y="2845"/>
                </a:lnTo>
                <a:lnTo>
                  <a:pt x="2742" y="2857"/>
                </a:lnTo>
                <a:lnTo>
                  <a:pt x="2713" y="2867"/>
                </a:lnTo>
                <a:lnTo>
                  <a:pt x="2684" y="2876"/>
                </a:lnTo>
                <a:lnTo>
                  <a:pt x="2653" y="2884"/>
                </a:lnTo>
                <a:lnTo>
                  <a:pt x="2623" y="2892"/>
                </a:lnTo>
                <a:lnTo>
                  <a:pt x="2593" y="2901"/>
                </a:lnTo>
                <a:lnTo>
                  <a:pt x="2564" y="2911"/>
                </a:lnTo>
                <a:lnTo>
                  <a:pt x="2537" y="2923"/>
                </a:lnTo>
                <a:lnTo>
                  <a:pt x="2512" y="2937"/>
                </a:lnTo>
                <a:lnTo>
                  <a:pt x="2490" y="2955"/>
                </a:lnTo>
                <a:lnTo>
                  <a:pt x="2467" y="2975"/>
                </a:lnTo>
                <a:lnTo>
                  <a:pt x="2447" y="2998"/>
                </a:lnTo>
                <a:lnTo>
                  <a:pt x="2428" y="3022"/>
                </a:lnTo>
                <a:lnTo>
                  <a:pt x="2409" y="3047"/>
                </a:lnTo>
                <a:lnTo>
                  <a:pt x="2390" y="3072"/>
                </a:lnTo>
                <a:lnTo>
                  <a:pt x="2371" y="3096"/>
                </a:lnTo>
                <a:lnTo>
                  <a:pt x="2350" y="3119"/>
                </a:lnTo>
                <a:lnTo>
                  <a:pt x="2329" y="3139"/>
                </a:lnTo>
                <a:lnTo>
                  <a:pt x="2305" y="3156"/>
                </a:lnTo>
                <a:lnTo>
                  <a:pt x="2280" y="3169"/>
                </a:lnTo>
                <a:lnTo>
                  <a:pt x="2250" y="3178"/>
                </a:lnTo>
                <a:lnTo>
                  <a:pt x="2219" y="3182"/>
                </a:lnTo>
                <a:lnTo>
                  <a:pt x="2187" y="3183"/>
                </a:lnTo>
                <a:lnTo>
                  <a:pt x="2153" y="3180"/>
                </a:lnTo>
                <a:lnTo>
                  <a:pt x="2119" y="3176"/>
                </a:lnTo>
                <a:lnTo>
                  <a:pt x="2085" y="3171"/>
                </a:lnTo>
                <a:lnTo>
                  <a:pt x="2051" y="3167"/>
                </a:lnTo>
                <a:lnTo>
                  <a:pt x="2017" y="3165"/>
                </a:lnTo>
                <a:lnTo>
                  <a:pt x="1984" y="3165"/>
                </a:lnTo>
                <a:lnTo>
                  <a:pt x="1953" y="3169"/>
                </a:lnTo>
                <a:lnTo>
                  <a:pt x="1921" y="3177"/>
                </a:lnTo>
                <a:lnTo>
                  <a:pt x="1892" y="3189"/>
                </a:lnTo>
                <a:lnTo>
                  <a:pt x="1862" y="3205"/>
                </a:lnTo>
                <a:lnTo>
                  <a:pt x="1832" y="3221"/>
                </a:lnTo>
                <a:lnTo>
                  <a:pt x="1802" y="3239"/>
                </a:lnTo>
                <a:lnTo>
                  <a:pt x="1773" y="3256"/>
                </a:lnTo>
                <a:lnTo>
                  <a:pt x="1742" y="3271"/>
                </a:lnTo>
                <a:lnTo>
                  <a:pt x="1712" y="3283"/>
                </a:lnTo>
                <a:lnTo>
                  <a:pt x="1681" y="3291"/>
                </a:lnTo>
                <a:lnTo>
                  <a:pt x="1649" y="3294"/>
                </a:lnTo>
                <a:lnTo>
                  <a:pt x="1617" y="3291"/>
                </a:lnTo>
                <a:lnTo>
                  <a:pt x="1586" y="3283"/>
                </a:lnTo>
                <a:lnTo>
                  <a:pt x="1556" y="3271"/>
                </a:lnTo>
                <a:lnTo>
                  <a:pt x="1525" y="3256"/>
                </a:lnTo>
                <a:lnTo>
                  <a:pt x="1496" y="3239"/>
                </a:lnTo>
                <a:lnTo>
                  <a:pt x="1466" y="3221"/>
                </a:lnTo>
                <a:lnTo>
                  <a:pt x="1436" y="3205"/>
                </a:lnTo>
                <a:lnTo>
                  <a:pt x="1406" y="3189"/>
                </a:lnTo>
                <a:lnTo>
                  <a:pt x="1376" y="3177"/>
                </a:lnTo>
                <a:lnTo>
                  <a:pt x="1345" y="3169"/>
                </a:lnTo>
                <a:lnTo>
                  <a:pt x="1314" y="3165"/>
                </a:lnTo>
                <a:lnTo>
                  <a:pt x="1281" y="3165"/>
                </a:lnTo>
                <a:lnTo>
                  <a:pt x="1247" y="3167"/>
                </a:lnTo>
                <a:lnTo>
                  <a:pt x="1213" y="3171"/>
                </a:lnTo>
                <a:lnTo>
                  <a:pt x="1179" y="3176"/>
                </a:lnTo>
                <a:lnTo>
                  <a:pt x="1145" y="3180"/>
                </a:lnTo>
                <a:lnTo>
                  <a:pt x="1111" y="3183"/>
                </a:lnTo>
                <a:lnTo>
                  <a:pt x="1079" y="3182"/>
                </a:lnTo>
                <a:lnTo>
                  <a:pt x="1048" y="3178"/>
                </a:lnTo>
                <a:lnTo>
                  <a:pt x="1018" y="3169"/>
                </a:lnTo>
                <a:lnTo>
                  <a:pt x="993" y="3156"/>
                </a:lnTo>
                <a:lnTo>
                  <a:pt x="969" y="3139"/>
                </a:lnTo>
                <a:lnTo>
                  <a:pt x="948" y="3119"/>
                </a:lnTo>
                <a:lnTo>
                  <a:pt x="927" y="3096"/>
                </a:lnTo>
                <a:lnTo>
                  <a:pt x="908" y="3072"/>
                </a:lnTo>
                <a:lnTo>
                  <a:pt x="889" y="3047"/>
                </a:lnTo>
                <a:lnTo>
                  <a:pt x="870" y="3022"/>
                </a:lnTo>
                <a:lnTo>
                  <a:pt x="851" y="2998"/>
                </a:lnTo>
                <a:lnTo>
                  <a:pt x="831" y="2975"/>
                </a:lnTo>
                <a:lnTo>
                  <a:pt x="808" y="2955"/>
                </a:lnTo>
                <a:lnTo>
                  <a:pt x="786" y="2937"/>
                </a:lnTo>
                <a:lnTo>
                  <a:pt x="761" y="2923"/>
                </a:lnTo>
                <a:lnTo>
                  <a:pt x="734" y="2911"/>
                </a:lnTo>
                <a:lnTo>
                  <a:pt x="705" y="2901"/>
                </a:lnTo>
                <a:lnTo>
                  <a:pt x="675" y="2892"/>
                </a:lnTo>
                <a:lnTo>
                  <a:pt x="645" y="2884"/>
                </a:lnTo>
                <a:lnTo>
                  <a:pt x="614" y="2876"/>
                </a:lnTo>
                <a:lnTo>
                  <a:pt x="585" y="2867"/>
                </a:lnTo>
                <a:lnTo>
                  <a:pt x="556" y="2857"/>
                </a:lnTo>
                <a:lnTo>
                  <a:pt x="529" y="2845"/>
                </a:lnTo>
                <a:lnTo>
                  <a:pt x="505" y="2830"/>
                </a:lnTo>
                <a:lnTo>
                  <a:pt x="483" y="2812"/>
                </a:lnTo>
                <a:lnTo>
                  <a:pt x="465" y="2790"/>
                </a:lnTo>
                <a:lnTo>
                  <a:pt x="450" y="2766"/>
                </a:lnTo>
                <a:lnTo>
                  <a:pt x="438" y="2739"/>
                </a:lnTo>
                <a:lnTo>
                  <a:pt x="428" y="2710"/>
                </a:lnTo>
                <a:lnTo>
                  <a:pt x="419" y="2681"/>
                </a:lnTo>
                <a:lnTo>
                  <a:pt x="411" y="2650"/>
                </a:lnTo>
                <a:lnTo>
                  <a:pt x="403" y="2620"/>
                </a:lnTo>
                <a:lnTo>
                  <a:pt x="394" y="2590"/>
                </a:lnTo>
                <a:lnTo>
                  <a:pt x="384" y="2561"/>
                </a:lnTo>
                <a:lnTo>
                  <a:pt x="372" y="2534"/>
                </a:lnTo>
                <a:lnTo>
                  <a:pt x="358" y="2509"/>
                </a:lnTo>
                <a:lnTo>
                  <a:pt x="340" y="2487"/>
                </a:lnTo>
                <a:lnTo>
                  <a:pt x="320" y="2464"/>
                </a:lnTo>
                <a:lnTo>
                  <a:pt x="297" y="2444"/>
                </a:lnTo>
                <a:lnTo>
                  <a:pt x="272" y="2425"/>
                </a:lnTo>
                <a:lnTo>
                  <a:pt x="247" y="2406"/>
                </a:lnTo>
                <a:lnTo>
                  <a:pt x="222" y="2387"/>
                </a:lnTo>
                <a:lnTo>
                  <a:pt x="198" y="2368"/>
                </a:lnTo>
                <a:lnTo>
                  <a:pt x="175" y="2347"/>
                </a:lnTo>
                <a:lnTo>
                  <a:pt x="155" y="2326"/>
                </a:lnTo>
                <a:lnTo>
                  <a:pt x="138" y="2302"/>
                </a:lnTo>
                <a:lnTo>
                  <a:pt x="125" y="2277"/>
                </a:lnTo>
                <a:lnTo>
                  <a:pt x="116" y="2247"/>
                </a:lnTo>
                <a:lnTo>
                  <a:pt x="112" y="2216"/>
                </a:lnTo>
                <a:lnTo>
                  <a:pt x="111" y="2184"/>
                </a:lnTo>
                <a:lnTo>
                  <a:pt x="114" y="2150"/>
                </a:lnTo>
                <a:lnTo>
                  <a:pt x="118" y="2116"/>
                </a:lnTo>
                <a:lnTo>
                  <a:pt x="123" y="2082"/>
                </a:lnTo>
                <a:lnTo>
                  <a:pt x="127" y="2048"/>
                </a:lnTo>
                <a:lnTo>
                  <a:pt x="129" y="2014"/>
                </a:lnTo>
                <a:lnTo>
                  <a:pt x="129" y="1981"/>
                </a:lnTo>
                <a:lnTo>
                  <a:pt x="125" y="1950"/>
                </a:lnTo>
                <a:lnTo>
                  <a:pt x="117" y="1919"/>
                </a:lnTo>
                <a:lnTo>
                  <a:pt x="105" y="1890"/>
                </a:lnTo>
                <a:lnTo>
                  <a:pt x="90" y="1860"/>
                </a:lnTo>
                <a:lnTo>
                  <a:pt x="73" y="1830"/>
                </a:lnTo>
                <a:lnTo>
                  <a:pt x="55" y="1800"/>
                </a:lnTo>
                <a:lnTo>
                  <a:pt x="38" y="1771"/>
                </a:lnTo>
                <a:lnTo>
                  <a:pt x="23" y="1740"/>
                </a:lnTo>
                <a:lnTo>
                  <a:pt x="11" y="1710"/>
                </a:lnTo>
                <a:lnTo>
                  <a:pt x="3" y="1679"/>
                </a:lnTo>
                <a:lnTo>
                  <a:pt x="0" y="1647"/>
                </a:lnTo>
                <a:lnTo>
                  <a:pt x="3" y="1615"/>
                </a:lnTo>
                <a:lnTo>
                  <a:pt x="11" y="1584"/>
                </a:lnTo>
                <a:lnTo>
                  <a:pt x="23" y="1554"/>
                </a:lnTo>
                <a:lnTo>
                  <a:pt x="38" y="1523"/>
                </a:lnTo>
                <a:lnTo>
                  <a:pt x="55" y="1494"/>
                </a:lnTo>
                <a:lnTo>
                  <a:pt x="73" y="1464"/>
                </a:lnTo>
                <a:lnTo>
                  <a:pt x="90" y="1434"/>
                </a:lnTo>
                <a:lnTo>
                  <a:pt x="105" y="1404"/>
                </a:lnTo>
                <a:lnTo>
                  <a:pt x="117" y="1375"/>
                </a:lnTo>
                <a:lnTo>
                  <a:pt x="125" y="1344"/>
                </a:lnTo>
                <a:lnTo>
                  <a:pt x="129" y="1313"/>
                </a:lnTo>
                <a:lnTo>
                  <a:pt x="129" y="1280"/>
                </a:lnTo>
                <a:lnTo>
                  <a:pt x="127" y="1246"/>
                </a:lnTo>
                <a:lnTo>
                  <a:pt x="123" y="1212"/>
                </a:lnTo>
                <a:lnTo>
                  <a:pt x="118" y="1178"/>
                </a:lnTo>
                <a:lnTo>
                  <a:pt x="114" y="1144"/>
                </a:lnTo>
                <a:lnTo>
                  <a:pt x="111" y="1110"/>
                </a:lnTo>
                <a:lnTo>
                  <a:pt x="112" y="1078"/>
                </a:lnTo>
                <a:lnTo>
                  <a:pt x="116" y="1047"/>
                </a:lnTo>
                <a:lnTo>
                  <a:pt x="125" y="1017"/>
                </a:lnTo>
                <a:lnTo>
                  <a:pt x="138" y="992"/>
                </a:lnTo>
                <a:lnTo>
                  <a:pt x="155" y="968"/>
                </a:lnTo>
                <a:lnTo>
                  <a:pt x="175" y="947"/>
                </a:lnTo>
                <a:lnTo>
                  <a:pt x="198" y="926"/>
                </a:lnTo>
                <a:lnTo>
                  <a:pt x="222" y="907"/>
                </a:lnTo>
                <a:lnTo>
                  <a:pt x="247" y="888"/>
                </a:lnTo>
                <a:lnTo>
                  <a:pt x="272" y="869"/>
                </a:lnTo>
                <a:lnTo>
                  <a:pt x="297" y="850"/>
                </a:lnTo>
                <a:lnTo>
                  <a:pt x="320" y="830"/>
                </a:lnTo>
                <a:lnTo>
                  <a:pt x="340" y="807"/>
                </a:lnTo>
                <a:lnTo>
                  <a:pt x="358" y="785"/>
                </a:lnTo>
                <a:lnTo>
                  <a:pt x="372" y="760"/>
                </a:lnTo>
                <a:lnTo>
                  <a:pt x="384" y="733"/>
                </a:lnTo>
                <a:lnTo>
                  <a:pt x="394" y="704"/>
                </a:lnTo>
                <a:lnTo>
                  <a:pt x="403" y="674"/>
                </a:lnTo>
                <a:lnTo>
                  <a:pt x="411" y="644"/>
                </a:lnTo>
                <a:lnTo>
                  <a:pt x="419" y="613"/>
                </a:lnTo>
                <a:lnTo>
                  <a:pt x="428" y="584"/>
                </a:lnTo>
                <a:lnTo>
                  <a:pt x="438" y="555"/>
                </a:lnTo>
                <a:lnTo>
                  <a:pt x="450" y="528"/>
                </a:lnTo>
                <a:lnTo>
                  <a:pt x="465" y="504"/>
                </a:lnTo>
                <a:lnTo>
                  <a:pt x="483" y="482"/>
                </a:lnTo>
                <a:lnTo>
                  <a:pt x="505" y="464"/>
                </a:lnTo>
                <a:lnTo>
                  <a:pt x="529" y="449"/>
                </a:lnTo>
                <a:lnTo>
                  <a:pt x="556" y="437"/>
                </a:lnTo>
                <a:lnTo>
                  <a:pt x="585" y="427"/>
                </a:lnTo>
                <a:lnTo>
                  <a:pt x="614" y="418"/>
                </a:lnTo>
                <a:lnTo>
                  <a:pt x="645" y="410"/>
                </a:lnTo>
                <a:lnTo>
                  <a:pt x="675" y="402"/>
                </a:lnTo>
                <a:lnTo>
                  <a:pt x="705" y="393"/>
                </a:lnTo>
                <a:lnTo>
                  <a:pt x="734" y="383"/>
                </a:lnTo>
                <a:lnTo>
                  <a:pt x="761" y="371"/>
                </a:lnTo>
                <a:lnTo>
                  <a:pt x="786" y="357"/>
                </a:lnTo>
                <a:lnTo>
                  <a:pt x="808" y="339"/>
                </a:lnTo>
                <a:lnTo>
                  <a:pt x="831" y="319"/>
                </a:lnTo>
                <a:lnTo>
                  <a:pt x="851" y="296"/>
                </a:lnTo>
                <a:lnTo>
                  <a:pt x="870" y="272"/>
                </a:lnTo>
                <a:lnTo>
                  <a:pt x="889" y="247"/>
                </a:lnTo>
                <a:lnTo>
                  <a:pt x="908" y="222"/>
                </a:lnTo>
                <a:lnTo>
                  <a:pt x="927" y="198"/>
                </a:lnTo>
                <a:lnTo>
                  <a:pt x="948" y="175"/>
                </a:lnTo>
                <a:lnTo>
                  <a:pt x="969" y="155"/>
                </a:lnTo>
                <a:lnTo>
                  <a:pt x="993" y="138"/>
                </a:lnTo>
                <a:lnTo>
                  <a:pt x="1018" y="125"/>
                </a:lnTo>
                <a:lnTo>
                  <a:pt x="1048" y="116"/>
                </a:lnTo>
                <a:lnTo>
                  <a:pt x="1079" y="112"/>
                </a:lnTo>
                <a:lnTo>
                  <a:pt x="1111" y="111"/>
                </a:lnTo>
                <a:lnTo>
                  <a:pt x="1145" y="114"/>
                </a:lnTo>
                <a:lnTo>
                  <a:pt x="1179" y="118"/>
                </a:lnTo>
                <a:lnTo>
                  <a:pt x="1213" y="123"/>
                </a:lnTo>
                <a:lnTo>
                  <a:pt x="1247" y="127"/>
                </a:lnTo>
                <a:lnTo>
                  <a:pt x="1281" y="129"/>
                </a:lnTo>
                <a:lnTo>
                  <a:pt x="1314" y="129"/>
                </a:lnTo>
                <a:lnTo>
                  <a:pt x="1345" y="125"/>
                </a:lnTo>
                <a:lnTo>
                  <a:pt x="1376" y="117"/>
                </a:lnTo>
                <a:lnTo>
                  <a:pt x="1406" y="105"/>
                </a:lnTo>
                <a:lnTo>
                  <a:pt x="1436" y="89"/>
                </a:lnTo>
                <a:lnTo>
                  <a:pt x="1466" y="73"/>
                </a:lnTo>
                <a:lnTo>
                  <a:pt x="1496" y="55"/>
                </a:lnTo>
                <a:lnTo>
                  <a:pt x="1525" y="38"/>
                </a:lnTo>
                <a:lnTo>
                  <a:pt x="1556" y="23"/>
                </a:lnTo>
                <a:lnTo>
                  <a:pt x="1586" y="11"/>
                </a:lnTo>
                <a:lnTo>
                  <a:pt x="1617" y="3"/>
                </a:lnTo>
                <a:lnTo>
                  <a:pt x="1649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78523" y="1098388"/>
            <a:ext cx="10318418" cy="4394988"/>
          </a:xfrm>
        </p:spPr>
        <p:txBody>
          <a:bodyPr anchor="ctr">
            <a:noAutofit/>
          </a:bodyPr>
          <a:lstStyle>
            <a:lvl1pPr algn="ctr">
              <a:defRPr sz="10000" spc="8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15045" y="5979196"/>
            <a:ext cx="8045373" cy="742279"/>
          </a:xfrm>
        </p:spPr>
        <p:txBody>
          <a:bodyPr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 b="1" i="0" cap="all" spc="4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78523" y="6375679"/>
            <a:ext cx="2329722" cy="348462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9334D819-9F07-4261-B09B-9E467E5D9002}" type="datetimeFigureOut">
              <a:rPr lang="en-US" dirty="0"/>
              <a:pPr/>
              <a:t>1/7/2019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80332" y="6375679"/>
            <a:ext cx="4114800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067218" y="6375679"/>
            <a:ext cx="2329723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71766878-3199-4EAB-94E7-2D6D11070E14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3" name="Rectangle 12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t>1/7/2019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42929" y="1073888"/>
            <a:ext cx="8187071" cy="4064627"/>
          </a:xfrm>
        </p:spPr>
        <p:txBody>
          <a:bodyPr anchor="b">
            <a:normAutofit/>
          </a:bodyPr>
          <a:lstStyle>
            <a:lvl1pPr>
              <a:defRPr sz="8400" spc="800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242930" y="5159781"/>
            <a:ext cx="7017488" cy="951135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2000" b="1" i="0" cap="all" spc="4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236546" y="6375679"/>
            <a:ext cx="1493947" cy="348462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9334D819-9F07-4261-B09B-9E467E5D9002}" type="datetimeFigureOut">
              <a:rPr lang="en-US" dirty="0"/>
              <a:pPr/>
              <a:t>1/7/2019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279064" y="6375679"/>
            <a:ext cx="4114800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942434" y="6375679"/>
            <a:ext cx="1487566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71766878-3199-4EAB-94E7-2D6D11070E14}" type="slidenum">
              <a:rPr lang="en-US" dirty="0"/>
              <a:pPr/>
              <a:t>‹#›</a:t>
            </a:fld>
            <a:endParaRPr lang="en-US" dirty="0"/>
          </a:p>
        </p:txBody>
      </p:sp>
      <p:grpSp>
        <p:nvGrpSpPr>
          <p:cNvPr id="7" name="Group 6" title="left scallop shape"/>
          <p:cNvGrpSpPr/>
          <p:nvPr/>
        </p:nvGrpSpPr>
        <p:grpSpPr>
          <a:xfrm>
            <a:off x="0" y="0"/>
            <a:ext cx="2814638" cy="6858000"/>
            <a:chOff x="0" y="0"/>
            <a:chExt cx="2814638" cy="6858000"/>
          </a:xfrm>
        </p:grpSpPr>
        <p:sp>
          <p:nvSpPr>
            <p:cNvPr id="11" name="Freeform 6" title="left scallop shape"/>
            <p:cNvSpPr/>
            <p:nvPr/>
          </p:nvSpPr>
          <p:spPr bwMode="auto">
            <a:xfrm>
              <a:off x="0" y="0"/>
              <a:ext cx="2814638" cy="6858000"/>
            </a:xfrm>
            <a:custGeom>
              <a:avLst/>
              <a:gdLst/>
              <a:ahLst/>
              <a:cxnLst/>
              <a:rect l="0" t="0" r="r" b="b"/>
              <a:pathLst>
                <a:path w="1773" h="4320">
                  <a:moveTo>
                    <a:pt x="0" y="0"/>
                  </a:moveTo>
                  <a:lnTo>
                    <a:pt x="891" y="0"/>
                  </a:lnTo>
                  <a:lnTo>
                    <a:pt x="906" y="56"/>
                  </a:lnTo>
                  <a:lnTo>
                    <a:pt x="921" y="111"/>
                  </a:lnTo>
                  <a:lnTo>
                    <a:pt x="938" y="165"/>
                  </a:lnTo>
                  <a:lnTo>
                    <a:pt x="957" y="217"/>
                  </a:lnTo>
                  <a:lnTo>
                    <a:pt x="980" y="266"/>
                  </a:lnTo>
                  <a:lnTo>
                    <a:pt x="1007" y="312"/>
                  </a:lnTo>
                  <a:lnTo>
                    <a:pt x="1036" y="351"/>
                  </a:lnTo>
                  <a:lnTo>
                    <a:pt x="1069" y="387"/>
                  </a:lnTo>
                  <a:lnTo>
                    <a:pt x="1105" y="422"/>
                  </a:lnTo>
                  <a:lnTo>
                    <a:pt x="1145" y="456"/>
                  </a:lnTo>
                  <a:lnTo>
                    <a:pt x="1185" y="487"/>
                  </a:lnTo>
                  <a:lnTo>
                    <a:pt x="1227" y="520"/>
                  </a:lnTo>
                  <a:lnTo>
                    <a:pt x="1270" y="551"/>
                  </a:lnTo>
                  <a:lnTo>
                    <a:pt x="1311" y="584"/>
                  </a:lnTo>
                  <a:lnTo>
                    <a:pt x="1352" y="617"/>
                  </a:lnTo>
                  <a:lnTo>
                    <a:pt x="1390" y="651"/>
                  </a:lnTo>
                  <a:lnTo>
                    <a:pt x="1425" y="687"/>
                  </a:lnTo>
                  <a:lnTo>
                    <a:pt x="1456" y="725"/>
                  </a:lnTo>
                  <a:lnTo>
                    <a:pt x="1484" y="765"/>
                  </a:lnTo>
                  <a:lnTo>
                    <a:pt x="1505" y="808"/>
                  </a:lnTo>
                  <a:lnTo>
                    <a:pt x="1521" y="856"/>
                  </a:lnTo>
                  <a:lnTo>
                    <a:pt x="1530" y="907"/>
                  </a:lnTo>
                  <a:lnTo>
                    <a:pt x="1534" y="960"/>
                  </a:lnTo>
                  <a:lnTo>
                    <a:pt x="1534" y="1013"/>
                  </a:lnTo>
                  <a:lnTo>
                    <a:pt x="1530" y="1068"/>
                  </a:lnTo>
                  <a:lnTo>
                    <a:pt x="1523" y="1125"/>
                  </a:lnTo>
                  <a:lnTo>
                    <a:pt x="1515" y="1181"/>
                  </a:lnTo>
                  <a:lnTo>
                    <a:pt x="1508" y="1237"/>
                  </a:lnTo>
                  <a:lnTo>
                    <a:pt x="1501" y="1293"/>
                  </a:lnTo>
                  <a:lnTo>
                    <a:pt x="1496" y="1350"/>
                  </a:lnTo>
                  <a:lnTo>
                    <a:pt x="1494" y="1405"/>
                  </a:lnTo>
                  <a:lnTo>
                    <a:pt x="1497" y="1458"/>
                  </a:lnTo>
                  <a:lnTo>
                    <a:pt x="1504" y="1511"/>
                  </a:lnTo>
                  <a:lnTo>
                    <a:pt x="1517" y="1560"/>
                  </a:lnTo>
                  <a:lnTo>
                    <a:pt x="1535" y="1610"/>
                  </a:lnTo>
                  <a:lnTo>
                    <a:pt x="1557" y="1659"/>
                  </a:lnTo>
                  <a:lnTo>
                    <a:pt x="1583" y="1708"/>
                  </a:lnTo>
                  <a:lnTo>
                    <a:pt x="1611" y="1757"/>
                  </a:lnTo>
                  <a:lnTo>
                    <a:pt x="1640" y="1807"/>
                  </a:lnTo>
                  <a:lnTo>
                    <a:pt x="1669" y="1855"/>
                  </a:lnTo>
                  <a:lnTo>
                    <a:pt x="1696" y="1905"/>
                  </a:lnTo>
                  <a:lnTo>
                    <a:pt x="1721" y="1954"/>
                  </a:lnTo>
                  <a:lnTo>
                    <a:pt x="1742" y="2006"/>
                  </a:lnTo>
                  <a:lnTo>
                    <a:pt x="1759" y="2057"/>
                  </a:lnTo>
                  <a:lnTo>
                    <a:pt x="1769" y="2108"/>
                  </a:lnTo>
                  <a:lnTo>
                    <a:pt x="1773" y="2160"/>
                  </a:lnTo>
                  <a:lnTo>
                    <a:pt x="1769" y="2212"/>
                  </a:lnTo>
                  <a:lnTo>
                    <a:pt x="1759" y="2263"/>
                  </a:lnTo>
                  <a:lnTo>
                    <a:pt x="1742" y="2314"/>
                  </a:lnTo>
                  <a:lnTo>
                    <a:pt x="1721" y="2366"/>
                  </a:lnTo>
                  <a:lnTo>
                    <a:pt x="1696" y="2415"/>
                  </a:lnTo>
                  <a:lnTo>
                    <a:pt x="1669" y="2465"/>
                  </a:lnTo>
                  <a:lnTo>
                    <a:pt x="1640" y="2513"/>
                  </a:lnTo>
                  <a:lnTo>
                    <a:pt x="1611" y="2563"/>
                  </a:lnTo>
                  <a:lnTo>
                    <a:pt x="1583" y="2612"/>
                  </a:lnTo>
                  <a:lnTo>
                    <a:pt x="1557" y="2661"/>
                  </a:lnTo>
                  <a:lnTo>
                    <a:pt x="1535" y="2710"/>
                  </a:lnTo>
                  <a:lnTo>
                    <a:pt x="1517" y="2760"/>
                  </a:lnTo>
                  <a:lnTo>
                    <a:pt x="1504" y="2809"/>
                  </a:lnTo>
                  <a:lnTo>
                    <a:pt x="1497" y="2862"/>
                  </a:lnTo>
                  <a:lnTo>
                    <a:pt x="1494" y="2915"/>
                  </a:lnTo>
                  <a:lnTo>
                    <a:pt x="1496" y="2970"/>
                  </a:lnTo>
                  <a:lnTo>
                    <a:pt x="1501" y="3027"/>
                  </a:lnTo>
                  <a:lnTo>
                    <a:pt x="1508" y="3083"/>
                  </a:lnTo>
                  <a:lnTo>
                    <a:pt x="1515" y="3139"/>
                  </a:lnTo>
                  <a:lnTo>
                    <a:pt x="1523" y="3195"/>
                  </a:lnTo>
                  <a:lnTo>
                    <a:pt x="1530" y="3252"/>
                  </a:lnTo>
                  <a:lnTo>
                    <a:pt x="1534" y="3307"/>
                  </a:lnTo>
                  <a:lnTo>
                    <a:pt x="1534" y="3360"/>
                  </a:lnTo>
                  <a:lnTo>
                    <a:pt x="1530" y="3413"/>
                  </a:lnTo>
                  <a:lnTo>
                    <a:pt x="1521" y="3464"/>
                  </a:lnTo>
                  <a:lnTo>
                    <a:pt x="1505" y="3512"/>
                  </a:lnTo>
                  <a:lnTo>
                    <a:pt x="1484" y="3555"/>
                  </a:lnTo>
                  <a:lnTo>
                    <a:pt x="1456" y="3595"/>
                  </a:lnTo>
                  <a:lnTo>
                    <a:pt x="1425" y="3633"/>
                  </a:lnTo>
                  <a:lnTo>
                    <a:pt x="1390" y="3669"/>
                  </a:lnTo>
                  <a:lnTo>
                    <a:pt x="1352" y="3703"/>
                  </a:lnTo>
                  <a:lnTo>
                    <a:pt x="1311" y="3736"/>
                  </a:lnTo>
                  <a:lnTo>
                    <a:pt x="1270" y="3769"/>
                  </a:lnTo>
                  <a:lnTo>
                    <a:pt x="1227" y="3800"/>
                  </a:lnTo>
                  <a:lnTo>
                    <a:pt x="1185" y="3833"/>
                  </a:lnTo>
                  <a:lnTo>
                    <a:pt x="1145" y="3864"/>
                  </a:lnTo>
                  <a:lnTo>
                    <a:pt x="1105" y="3898"/>
                  </a:lnTo>
                  <a:lnTo>
                    <a:pt x="1069" y="3933"/>
                  </a:lnTo>
                  <a:lnTo>
                    <a:pt x="1036" y="3969"/>
                  </a:lnTo>
                  <a:lnTo>
                    <a:pt x="1007" y="4008"/>
                  </a:lnTo>
                  <a:lnTo>
                    <a:pt x="980" y="4054"/>
                  </a:lnTo>
                  <a:lnTo>
                    <a:pt x="957" y="4103"/>
                  </a:lnTo>
                  <a:lnTo>
                    <a:pt x="938" y="4155"/>
                  </a:lnTo>
                  <a:lnTo>
                    <a:pt x="921" y="4209"/>
                  </a:lnTo>
                  <a:lnTo>
                    <a:pt x="906" y="4264"/>
                  </a:lnTo>
                  <a:lnTo>
                    <a:pt x="891" y="4320"/>
                  </a:lnTo>
                  <a:lnTo>
                    <a:pt x="0" y="43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6" name="Freeform 11" title="left scallop inline"/>
            <p:cNvSpPr/>
            <p:nvPr/>
          </p:nvSpPr>
          <p:spPr bwMode="auto">
            <a:xfrm>
              <a:off x="874382" y="0"/>
              <a:ext cx="1646238" cy="6858000"/>
            </a:xfrm>
            <a:custGeom>
              <a:avLst/>
              <a:gdLst/>
              <a:ahLst/>
              <a:cxnLst/>
              <a:rect l="0" t="0" r="r" b="b"/>
              <a:pathLst>
                <a:path w="1037" h="4320">
                  <a:moveTo>
                    <a:pt x="0" y="0"/>
                  </a:moveTo>
                  <a:lnTo>
                    <a:pt x="171" y="0"/>
                  </a:lnTo>
                  <a:lnTo>
                    <a:pt x="188" y="55"/>
                  </a:lnTo>
                  <a:lnTo>
                    <a:pt x="204" y="110"/>
                  </a:lnTo>
                  <a:lnTo>
                    <a:pt x="220" y="166"/>
                  </a:lnTo>
                  <a:lnTo>
                    <a:pt x="234" y="223"/>
                  </a:lnTo>
                  <a:lnTo>
                    <a:pt x="251" y="278"/>
                  </a:lnTo>
                  <a:lnTo>
                    <a:pt x="269" y="331"/>
                  </a:lnTo>
                  <a:lnTo>
                    <a:pt x="292" y="381"/>
                  </a:lnTo>
                  <a:lnTo>
                    <a:pt x="319" y="427"/>
                  </a:lnTo>
                  <a:lnTo>
                    <a:pt x="349" y="466"/>
                  </a:lnTo>
                  <a:lnTo>
                    <a:pt x="382" y="503"/>
                  </a:lnTo>
                  <a:lnTo>
                    <a:pt x="420" y="537"/>
                  </a:lnTo>
                  <a:lnTo>
                    <a:pt x="460" y="571"/>
                  </a:lnTo>
                  <a:lnTo>
                    <a:pt x="502" y="603"/>
                  </a:lnTo>
                  <a:lnTo>
                    <a:pt x="544" y="635"/>
                  </a:lnTo>
                  <a:lnTo>
                    <a:pt x="587" y="668"/>
                  </a:lnTo>
                  <a:lnTo>
                    <a:pt x="628" y="700"/>
                  </a:lnTo>
                  <a:lnTo>
                    <a:pt x="667" y="734"/>
                  </a:lnTo>
                  <a:lnTo>
                    <a:pt x="703" y="771"/>
                  </a:lnTo>
                  <a:lnTo>
                    <a:pt x="736" y="808"/>
                  </a:lnTo>
                  <a:lnTo>
                    <a:pt x="763" y="848"/>
                  </a:lnTo>
                  <a:lnTo>
                    <a:pt x="786" y="893"/>
                  </a:lnTo>
                  <a:lnTo>
                    <a:pt x="800" y="937"/>
                  </a:lnTo>
                  <a:lnTo>
                    <a:pt x="809" y="986"/>
                  </a:lnTo>
                  <a:lnTo>
                    <a:pt x="813" y="1034"/>
                  </a:lnTo>
                  <a:lnTo>
                    <a:pt x="812" y="1085"/>
                  </a:lnTo>
                  <a:lnTo>
                    <a:pt x="808" y="1136"/>
                  </a:lnTo>
                  <a:lnTo>
                    <a:pt x="803" y="1189"/>
                  </a:lnTo>
                  <a:lnTo>
                    <a:pt x="796" y="1242"/>
                  </a:lnTo>
                  <a:lnTo>
                    <a:pt x="788" y="1295"/>
                  </a:lnTo>
                  <a:lnTo>
                    <a:pt x="782" y="1348"/>
                  </a:lnTo>
                  <a:lnTo>
                    <a:pt x="778" y="1401"/>
                  </a:lnTo>
                  <a:lnTo>
                    <a:pt x="775" y="1452"/>
                  </a:lnTo>
                  <a:lnTo>
                    <a:pt x="778" y="1502"/>
                  </a:lnTo>
                  <a:lnTo>
                    <a:pt x="784" y="1551"/>
                  </a:lnTo>
                  <a:lnTo>
                    <a:pt x="797" y="1602"/>
                  </a:lnTo>
                  <a:lnTo>
                    <a:pt x="817" y="1652"/>
                  </a:lnTo>
                  <a:lnTo>
                    <a:pt x="841" y="1702"/>
                  </a:lnTo>
                  <a:lnTo>
                    <a:pt x="868" y="1752"/>
                  </a:lnTo>
                  <a:lnTo>
                    <a:pt x="896" y="1801"/>
                  </a:lnTo>
                  <a:lnTo>
                    <a:pt x="926" y="1851"/>
                  </a:lnTo>
                  <a:lnTo>
                    <a:pt x="953" y="1901"/>
                  </a:lnTo>
                  <a:lnTo>
                    <a:pt x="980" y="1952"/>
                  </a:lnTo>
                  <a:lnTo>
                    <a:pt x="1003" y="2003"/>
                  </a:lnTo>
                  <a:lnTo>
                    <a:pt x="1021" y="2054"/>
                  </a:lnTo>
                  <a:lnTo>
                    <a:pt x="1031" y="2106"/>
                  </a:lnTo>
                  <a:lnTo>
                    <a:pt x="1037" y="2160"/>
                  </a:lnTo>
                  <a:lnTo>
                    <a:pt x="1031" y="2214"/>
                  </a:lnTo>
                  <a:lnTo>
                    <a:pt x="1021" y="2266"/>
                  </a:lnTo>
                  <a:lnTo>
                    <a:pt x="1003" y="2317"/>
                  </a:lnTo>
                  <a:lnTo>
                    <a:pt x="980" y="2368"/>
                  </a:lnTo>
                  <a:lnTo>
                    <a:pt x="953" y="2419"/>
                  </a:lnTo>
                  <a:lnTo>
                    <a:pt x="926" y="2469"/>
                  </a:lnTo>
                  <a:lnTo>
                    <a:pt x="896" y="2519"/>
                  </a:lnTo>
                  <a:lnTo>
                    <a:pt x="868" y="2568"/>
                  </a:lnTo>
                  <a:lnTo>
                    <a:pt x="841" y="2618"/>
                  </a:lnTo>
                  <a:lnTo>
                    <a:pt x="817" y="2668"/>
                  </a:lnTo>
                  <a:lnTo>
                    <a:pt x="797" y="2718"/>
                  </a:lnTo>
                  <a:lnTo>
                    <a:pt x="784" y="2769"/>
                  </a:lnTo>
                  <a:lnTo>
                    <a:pt x="778" y="2818"/>
                  </a:lnTo>
                  <a:lnTo>
                    <a:pt x="775" y="2868"/>
                  </a:lnTo>
                  <a:lnTo>
                    <a:pt x="778" y="2919"/>
                  </a:lnTo>
                  <a:lnTo>
                    <a:pt x="782" y="2972"/>
                  </a:lnTo>
                  <a:lnTo>
                    <a:pt x="788" y="3025"/>
                  </a:lnTo>
                  <a:lnTo>
                    <a:pt x="796" y="3078"/>
                  </a:lnTo>
                  <a:lnTo>
                    <a:pt x="803" y="3131"/>
                  </a:lnTo>
                  <a:lnTo>
                    <a:pt x="808" y="3184"/>
                  </a:lnTo>
                  <a:lnTo>
                    <a:pt x="812" y="3235"/>
                  </a:lnTo>
                  <a:lnTo>
                    <a:pt x="813" y="3286"/>
                  </a:lnTo>
                  <a:lnTo>
                    <a:pt x="809" y="3334"/>
                  </a:lnTo>
                  <a:lnTo>
                    <a:pt x="800" y="3383"/>
                  </a:lnTo>
                  <a:lnTo>
                    <a:pt x="786" y="3427"/>
                  </a:lnTo>
                  <a:lnTo>
                    <a:pt x="763" y="3472"/>
                  </a:lnTo>
                  <a:lnTo>
                    <a:pt x="736" y="3512"/>
                  </a:lnTo>
                  <a:lnTo>
                    <a:pt x="703" y="3549"/>
                  </a:lnTo>
                  <a:lnTo>
                    <a:pt x="667" y="3586"/>
                  </a:lnTo>
                  <a:lnTo>
                    <a:pt x="628" y="3620"/>
                  </a:lnTo>
                  <a:lnTo>
                    <a:pt x="587" y="3652"/>
                  </a:lnTo>
                  <a:lnTo>
                    <a:pt x="544" y="3685"/>
                  </a:lnTo>
                  <a:lnTo>
                    <a:pt x="502" y="3717"/>
                  </a:lnTo>
                  <a:lnTo>
                    <a:pt x="460" y="3749"/>
                  </a:lnTo>
                  <a:lnTo>
                    <a:pt x="420" y="3783"/>
                  </a:lnTo>
                  <a:lnTo>
                    <a:pt x="382" y="3817"/>
                  </a:lnTo>
                  <a:lnTo>
                    <a:pt x="349" y="3854"/>
                  </a:lnTo>
                  <a:lnTo>
                    <a:pt x="319" y="3893"/>
                  </a:lnTo>
                  <a:lnTo>
                    <a:pt x="292" y="3939"/>
                  </a:lnTo>
                  <a:lnTo>
                    <a:pt x="269" y="3989"/>
                  </a:lnTo>
                  <a:lnTo>
                    <a:pt x="251" y="4042"/>
                  </a:lnTo>
                  <a:lnTo>
                    <a:pt x="234" y="4097"/>
                  </a:lnTo>
                  <a:lnTo>
                    <a:pt x="220" y="4154"/>
                  </a:lnTo>
                  <a:lnTo>
                    <a:pt x="204" y="4210"/>
                  </a:lnTo>
                  <a:lnTo>
                    <a:pt x="188" y="4265"/>
                  </a:lnTo>
                  <a:lnTo>
                    <a:pt x="171" y="4320"/>
                  </a:lnTo>
                  <a:lnTo>
                    <a:pt x="0" y="4320"/>
                  </a:lnTo>
                  <a:lnTo>
                    <a:pt x="17" y="4278"/>
                  </a:lnTo>
                  <a:lnTo>
                    <a:pt x="33" y="4232"/>
                  </a:lnTo>
                  <a:lnTo>
                    <a:pt x="46" y="4183"/>
                  </a:lnTo>
                  <a:lnTo>
                    <a:pt x="60" y="4131"/>
                  </a:lnTo>
                  <a:lnTo>
                    <a:pt x="75" y="4075"/>
                  </a:lnTo>
                  <a:lnTo>
                    <a:pt x="90" y="4019"/>
                  </a:lnTo>
                  <a:lnTo>
                    <a:pt x="109" y="3964"/>
                  </a:lnTo>
                  <a:lnTo>
                    <a:pt x="129" y="3909"/>
                  </a:lnTo>
                  <a:lnTo>
                    <a:pt x="156" y="3855"/>
                  </a:lnTo>
                  <a:lnTo>
                    <a:pt x="186" y="3804"/>
                  </a:lnTo>
                  <a:lnTo>
                    <a:pt x="222" y="3756"/>
                  </a:lnTo>
                  <a:lnTo>
                    <a:pt x="261" y="3713"/>
                  </a:lnTo>
                  <a:lnTo>
                    <a:pt x="303" y="3672"/>
                  </a:lnTo>
                  <a:lnTo>
                    <a:pt x="348" y="3634"/>
                  </a:lnTo>
                  <a:lnTo>
                    <a:pt x="392" y="3599"/>
                  </a:lnTo>
                  <a:lnTo>
                    <a:pt x="438" y="3565"/>
                  </a:lnTo>
                  <a:lnTo>
                    <a:pt x="482" y="3531"/>
                  </a:lnTo>
                  <a:lnTo>
                    <a:pt x="523" y="3499"/>
                  </a:lnTo>
                  <a:lnTo>
                    <a:pt x="561" y="3466"/>
                  </a:lnTo>
                  <a:lnTo>
                    <a:pt x="594" y="3434"/>
                  </a:lnTo>
                  <a:lnTo>
                    <a:pt x="620" y="3400"/>
                  </a:lnTo>
                  <a:lnTo>
                    <a:pt x="638" y="3367"/>
                  </a:lnTo>
                  <a:lnTo>
                    <a:pt x="647" y="3336"/>
                  </a:lnTo>
                  <a:lnTo>
                    <a:pt x="652" y="3302"/>
                  </a:lnTo>
                  <a:lnTo>
                    <a:pt x="654" y="3265"/>
                  </a:lnTo>
                  <a:lnTo>
                    <a:pt x="651" y="3224"/>
                  </a:lnTo>
                  <a:lnTo>
                    <a:pt x="647" y="3181"/>
                  </a:lnTo>
                  <a:lnTo>
                    <a:pt x="642" y="3137"/>
                  </a:lnTo>
                  <a:lnTo>
                    <a:pt x="637" y="3091"/>
                  </a:lnTo>
                  <a:lnTo>
                    <a:pt x="626" y="3021"/>
                  </a:lnTo>
                  <a:lnTo>
                    <a:pt x="620" y="2952"/>
                  </a:lnTo>
                  <a:lnTo>
                    <a:pt x="616" y="2881"/>
                  </a:lnTo>
                  <a:lnTo>
                    <a:pt x="618" y="2809"/>
                  </a:lnTo>
                  <a:lnTo>
                    <a:pt x="628" y="2737"/>
                  </a:lnTo>
                  <a:lnTo>
                    <a:pt x="642" y="2681"/>
                  </a:lnTo>
                  <a:lnTo>
                    <a:pt x="661" y="2626"/>
                  </a:lnTo>
                  <a:lnTo>
                    <a:pt x="685" y="2574"/>
                  </a:lnTo>
                  <a:lnTo>
                    <a:pt x="711" y="2521"/>
                  </a:lnTo>
                  <a:lnTo>
                    <a:pt x="739" y="2472"/>
                  </a:lnTo>
                  <a:lnTo>
                    <a:pt x="767" y="2423"/>
                  </a:lnTo>
                  <a:lnTo>
                    <a:pt x="791" y="2381"/>
                  </a:lnTo>
                  <a:lnTo>
                    <a:pt x="813" y="2342"/>
                  </a:lnTo>
                  <a:lnTo>
                    <a:pt x="834" y="2303"/>
                  </a:lnTo>
                  <a:lnTo>
                    <a:pt x="851" y="2265"/>
                  </a:lnTo>
                  <a:lnTo>
                    <a:pt x="864" y="2228"/>
                  </a:lnTo>
                  <a:lnTo>
                    <a:pt x="873" y="2194"/>
                  </a:lnTo>
                  <a:lnTo>
                    <a:pt x="876" y="2160"/>
                  </a:lnTo>
                  <a:lnTo>
                    <a:pt x="873" y="2126"/>
                  </a:lnTo>
                  <a:lnTo>
                    <a:pt x="864" y="2092"/>
                  </a:lnTo>
                  <a:lnTo>
                    <a:pt x="851" y="2055"/>
                  </a:lnTo>
                  <a:lnTo>
                    <a:pt x="834" y="2017"/>
                  </a:lnTo>
                  <a:lnTo>
                    <a:pt x="813" y="1978"/>
                  </a:lnTo>
                  <a:lnTo>
                    <a:pt x="791" y="1939"/>
                  </a:lnTo>
                  <a:lnTo>
                    <a:pt x="767" y="1897"/>
                  </a:lnTo>
                  <a:lnTo>
                    <a:pt x="739" y="1848"/>
                  </a:lnTo>
                  <a:lnTo>
                    <a:pt x="711" y="1799"/>
                  </a:lnTo>
                  <a:lnTo>
                    <a:pt x="685" y="1746"/>
                  </a:lnTo>
                  <a:lnTo>
                    <a:pt x="661" y="1694"/>
                  </a:lnTo>
                  <a:lnTo>
                    <a:pt x="642" y="1639"/>
                  </a:lnTo>
                  <a:lnTo>
                    <a:pt x="628" y="1583"/>
                  </a:lnTo>
                  <a:lnTo>
                    <a:pt x="618" y="1511"/>
                  </a:lnTo>
                  <a:lnTo>
                    <a:pt x="616" y="1439"/>
                  </a:lnTo>
                  <a:lnTo>
                    <a:pt x="620" y="1368"/>
                  </a:lnTo>
                  <a:lnTo>
                    <a:pt x="626" y="1299"/>
                  </a:lnTo>
                  <a:lnTo>
                    <a:pt x="637" y="1229"/>
                  </a:lnTo>
                  <a:lnTo>
                    <a:pt x="642" y="1183"/>
                  </a:lnTo>
                  <a:lnTo>
                    <a:pt x="647" y="1139"/>
                  </a:lnTo>
                  <a:lnTo>
                    <a:pt x="651" y="1096"/>
                  </a:lnTo>
                  <a:lnTo>
                    <a:pt x="654" y="1055"/>
                  </a:lnTo>
                  <a:lnTo>
                    <a:pt x="652" y="1018"/>
                  </a:lnTo>
                  <a:lnTo>
                    <a:pt x="647" y="984"/>
                  </a:lnTo>
                  <a:lnTo>
                    <a:pt x="638" y="953"/>
                  </a:lnTo>
                  <a:lnTo>
                    <a:pt x="620" y="920"/>
                  </a:lnTo>
                  <a:lnTo>
                    <a:pt x="594" y="886"/>
                  </a:lnTo>
                  <a:lnTo>
                    <a:pt x="561" y="854"/>
                  </a:lnTo>
                  <a:lnTo>
                    <a:pt x="523" y="822"/>
                  </a:lnTo>
                  <a:lnTo>
                    <a:pt x="482" y="789"/>
                  </a:lnTo>
                  <a:lnTo>
                    <a:pt x="438" y="755"/>
                  </a:lnTo>
                  <a:lnTo>
                    <a:pt x="392" y="721"/>
                  </a:lnTo>
                  <a:lnTo>
                    <a:pt x="348" y="686"/>
                  </a:lnTo>
                  <a:lnTo>
                    <a:pt x="303" y="648"/>
                  </a:lnTo>
                  <a:lnTo>
                    <a:pt x="261" y="607"/>
                  </a:lnTo>
                  <a:lnTo>
                    <a:pt x="222" y="564"/>
                  </a:lnTo>
                  <a:lnTo>
                    <a:pt x="186" y="516"/>
                  </a:lnTo>
                  <a:lnTo>
                    <a:pt x="156" y="465"/>
                  </a:lnTo>
                  <a:lnTo>
                    <a:pt x="129" y="411"/>
                  </a:lnTo>
                  <a:lnTo>
                    <a:pt x="109" y="356"/>
                  </a:lnTo>
                  <a:lnTo>
                    <a:pt x="90" y="301"/>
                  </a:lnTo>
                  <a:lnTo>
                    <a:pt x="75" y="245"/>
                  </a:lnTo>
                  <a:lnTo>
                    <a:pt x="60" y="189"/>
                  </a:lnTo>
                  <a:lnTo>
                    <a:pt x="46" y="137"/>
                  </a:lnTo>
                  <a:lnTo>
                    <a:pt x="33" y="88"/>
                  </a:lnTo>
                  <a:lnTo>
                    <a:pt x="17" y="4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57300" y="2286000"/>
            <a:ext cx="4800600" cy="36195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47796" y="2286000"/>
            <a:ext cx="4800600" cy="36195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t>1/7/2019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2728" y="381000"/>
            <a:ext cx="10172700" cy="149351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1678" y="2199633"/>
            <a:ext cx="480060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900" b="1" cap="all" spc="2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57300" y="2909102"/>
            <a:ext cx="4800600" cy="299639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33864" y="2199633"/>
            <a:ext cx="480060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900" b="1" cap="all" spc="2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33864" y="2909102"/>
            <a:ext cx="4800600" cy="299639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t>1/7/2019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t>1/7/2019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t>1/7/2019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 11" title="right scallop background shape"/>
          <p:cNvSpPr/>
          <p:nvPr/>
        </p:nvSpPr>
        <p:spPr bwMode="auto">
          <a:xfrm>
            <a:off x="7389812" y="0"/>
            <a:ext cx="4802188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7884" y="457199"/>
            <a:ext cx="3092115" cy="1196671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900" b="1" i="0" cap="all" spc="30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5051" y="920377"/>
            <a:ext cx="6158418" cy="498512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5" y="1741336"/>
            <a:ext cx="3092115" cy="4164164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600" baseline="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5051" y="6375679"/>
            <a:ext cx="1233355" cy="348462"/>
          </a:xfrm>
        </p:spPr>
        <p:txBody>
          <a:bodyPr/>
          <a:lstStyle/>
          <a:p>
            <a:fld id="{9334D819-9F07-4261-B09B-9E467E5D9002}" type="datetimeFigureOut">
              <a:rPr lang="en-US" dirty="0"/>
              <a:t>1/7/2019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03620" y="6375679"/>
            <a:ext cx="3482179" cy="345796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691014" y="6375679"/>
            <a:ext cx="1232456" cy="345796"/>
          </a:xfrm>
        </p:spPr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  <p:sp>
        <p:nvSpPr>
          <p:cNvPr id="8" name="Rectangle 7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  <p:extLst mod="1">
    <p:ext uri="{DCECCB84-F9BA-43D5-87BE-67443E8EF086}">
      <p15:sldGuideLst xmlns:p15="http://schemas.microsoft.com/office/powerpoint/2012/main">
        <p15:guide id="1" orient="horz" pos="696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83464" y="0"/>
            <a:ext cx="7355585" cy="6857999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1" name="Freeform 11" title="right scallop background shape"/>
          <p:cNvSpPr/>
          <p:nvPr/>
        </p:nvSpPr>
        <p:spPr bwMode="auto">
          <a:xfrm>
            <a:off x="7389812" y="0"/>
            <a:ext cx="4802188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7883" y="457200"/>
            <a:ext cx="3092117" cy="1196670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900" b="1" i="0" spc="30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3" y="1741336"/>
            <a:ext cx="3092117" cy="4164164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600" baseline="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5950" y="6375679"/>
            <a:ext cx="1232456" cy="348462"/>
          </a:xfrm>
        </p:spPr>
        <p:txBody>
          <a:bodyPr/>
          <a:lstStyle/>
          <a:p>
            <a:fld id="{9334D819-9F07-4261-B09B-9E467E5D9002}" type="datetimeFigureOut">
              <a:rPr lang="en-US" dirty="0"/>
              <a:t>1/7/2019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03621" y="6375679"/>
            <a:ext cx="3482178" cy="345796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687568" y="6375679"/>
            <a:ext cx="1234440" cy="345796"/>
          </a:xfrm>
        </p:spPr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t>1/7/2019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066321" y="382386"/>
            <a:ext cx="1492132" cy="560040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57300" y="382385"/>
            <a:ext cx="8392585" cy="560040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t>1/7/2019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EACA9D-9591-402E-AA9B-176517277CF9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07/01/2019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EBA532-CB56-45E6-8148-E4FDF393CA04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163906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EACA9D-9591-402E-AA9B-176517277CF9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07/01/2019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EBA532-CB56-45E6-8148-E4FDF393CA04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849875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EACA9D-9591-402E-AA9B-176517277CF9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07/01/2019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EBA532-CB56-45E6-8148-E4FDF393CA04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392909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EACA9D-9591-402E-AA9B-176517277CF9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07/01/2019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EBA532-CB56-45E6-8148-E4FDF393CA04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7496021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EACA9D-9591-402E-AA9B-176517277CF9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07/01/2019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EBA532-CB56-45E6-8148-E4FDF393CA04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426076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EACA9D-9591-402E-AA9B-176517277CF9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07/01/2019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EBA532-CB56-45E6-8148-E4FDF393CA04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373492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EACA9D-9591-402E-AA9B-176517277CF9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07/01/2019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EBA532-CB56-45E6-8148-E4FDF393CA04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4899186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EACA9D-9591-402E-AA9B-176517277CF9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07/01/2019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EBA532-CB56-45E6-8148-E4FDF393CA04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8793649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EACA9D-9591-402E-AA9B-176517277CF9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07/01/2019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EBA532-CB56-45E6-8148-E4FDF393CA04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8804792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EACA9D-9591-402E-AA9B-176517277CF9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07/01/2019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EBA532-CB56-45E6-8148-E4FDF393CA04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181768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EACA9D-9591-402E-AA9B-176517277CF9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07/01/2019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EBA532-CB56-45E6-8148-E4FDF393CA04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83532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51678" y="382385"/>
            <a:ext cx="10178322" cy="149213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1678" y="2286001"/>
            <a:ext cx="10178322" cy="359359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251678" y="6375679"/>
            <a:ext cx="2329722" cy="3484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9334D819-9F07-4261-B09B-9E467E5D9002}" type="datetimeFigureOut">
              <a:rPr lang="en-US" dirty="0"/>
              <a:pPr/>
              <a:t>1/7/2019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75679"/>
            <a:ext cx="4114800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1" y="6375679"/>
            <a:ext cx="2819399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71766878-3199-4EAB-94E7-2D6D11070E14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1" name="Freeform 6" title="Left scallop edge"/>
          <p:cNvSpPr/>
          <p:nvPr/>
        </p:nvSpPr>
        <p:spPr bwMode="auto">
          <a:xfrm>
            <a:off x="0" y="0"/>
            <a:ext cx="885825" cy="6858000"/>
          </a:xfrm>
          <a:custGeom>
            <a:avLst/>
            <a:gdLst/>
            <a:ahLst/>
            <a:cxnLst/>
            <a:rect l="0" t="0" r="r" b="b"/>
            <a:pathLst>
              <a:path w="558" h="4320">
                <a:moveTo>
                  <a:pt x="0" y="0"/>
                </a:moveTo>
                <a:lnTo>
                  <a:pt x="447" y="0"/>
                </a:lnTo>
                <a:lnTo>
                  <a:pt x="448" y="43"/>
                </a:lnTo>
                <a:lnTo>
                  <a:pt x="453" y="81"/>
                </a:lnTo>
                <a:lnTo>
                  <a:pt x="460" y="114"/>
                </a:lnTo>
                <a:lnTo>
                  <a:pt x="469" y="143"/>
                </a:lnTo>
                <a:lnTo>
                  <a:pt x="479" y="169"/>
                </a:lnTo>
                <a:lnTo>
                  <a:pt x="491" y="192"/>
                </a:lnTo>
                <a:lnTo>
                  <a:pt x="503" y="216"/>
                </a:lnTo>
                <a:lnTo>
                  <a:pt x="515" y="240"/>
                </a:lnTo>
                <a:lnTo>
                  <a:pt x="525" y="263"/>
                </a:lnTo>
                <a:lnTo>
                  <a:pt x="535" y="289"/>
                </a:lnTo>
                <a:lnTo>
                  <a:pt x="545" y="318"/>
                </a:lnTo>
                <a:lnTo>
                  <a:pt x="552" y="351"/>
                </a:lnTo>
                <a:lnTo>
                  <a:pt x="556" y="389"/>
                </a:lnTo>
                <a:lnTo>
                  <a:pt x="558" y="432"/>
                </a:lnTo>
                <a:lnTo>
                  <a:pt x="556" y="475"/>
                </a:lnTo>
                <a:lnTo>
                  <a:pt x="552" y="513"/>
                </a:lnTo>
                <a:lnTo>
                  <a:pt x="545" y="546"/>
                </a:lnTo>
                <a:lnTo>
                  <a:pt x="535" y="575"/>
                </a:lnTo>
                <a:lnTo>
                  <a:pt x="525" y="601"/>
                </a:lnTo>
                <a:lnTo>
                  <a:pt x="515" y="624"/>
                </a:lnTo>
                <a:lnTo>
                  <a:pt x="503" y="648"/>
                </a:lnTo>
                <a:lnTo>
                  <a:pt x="491" y="672"/>
                </a:lnTo>
                <a:lnTo>
                  <a:pt x="479" y="695"/>
                </a:lnTo>
                <a:lnTo>
                  <a:pt x="469" y="721"/>
                </a:lnTo>
                <a:lnTo>
                  <a:pt x="460" y="750"/>
                </a:lnTo>
                <a:lnTo>
                  <a:pt x="453" y="783"/>
                </a:lnTo>
                <a:lnTo>
                  <a:pt x="448" y="821"/>
                </a:lnTo>
                <a:lnTo>
                  <a:pt x="447" y="864"/>
                </a:lnTo>
                <a:lnTo>
                  <a:pt x="448" y="907"/>
                </a:lnTo>
                <a:lnTo>
                  <a:pt x="453" y="945"/>
                </a:lnTo>
                <a:lnTo>
                  <a:pt x="460" y="978"/>
                </a:lnTo>
                <a:lnTo>
                  <a:pt x="469" y="1007"/>
                </a:lnTo>
                <a:lnTo>
                  <a:pt x="479" y="1033"/>
                </a:lnTo>
                <a:lnTo>
                  <a:pt x="491" y="1056"/>
                </a:lnTo>
                <a:lnTo>
                  <a:pt x="503" y="1080"/>
                </a:lnTo>
                <a:lnTo>
                  <a:pt x="515" y="1104"/>
                </a:lnTo>
                <a:lnTo>
                  <a:pt x="525" y="1127"/>
                </a:lnTo>
                <a:lnTo>
                  <a:pt x="535" y="1153"/>
                </a:lnTo>
                <a:lnTo>
                  <a:pt x="545" y="1182"/>
                </a:lnTo>
                <a:lnTo>
                  <a:pt x="552" y="1215"/>
                </a:lnTo>
                <a:lnTo>
                  <a:pt x="556" y="1253"/>
                </a:lnTo>
                <a:lnTo>
                  <a:pt x="558" y="1296"/>
                </a:lnTo>
                <a:lnTo>
                  <a:pt x="556" y="1339"/>
                </a:lnTo>
                <a:lnTo>
                  <a:pt x="552" y="1377"/>
                </a:lnTo>
                <a:lnTo>
                  <a:pt x="545" y="1410"/>
                </a:lnTo>
                <a:lnTo>
                  <a:pt x="535" y="1439"/>
                </a:lnTo>
                <a:lnTo>
                  <a:pt x="525" y="1465"/>
                </a:lnTo>
                <a:lnTo>
                  <a:pt x="515" y="1488"/>
                </a:lnTo>
                <a:lnTo>
                  <a:pt x="503" y="1512"/>
                </a:lnTo>
                <a:lnTo>
                  <a:pt x="491" y="1536"/>
                </a:lnTo>
                <a:lnTo>
                  <a:pt x="479" y="1559"/>
                </a:lnTo>
                <a:lnTo>
                  <a:pt x="469" y="1585"/>
                </a:lnTo>
                <a:lnTo>
                  <a:pt x="460" y="1614"/>
                </a:lnTo>
                <a:lnTo>
                  <a:pt x="453" y="1647"/>
                </a:lnTo>
                <a:lnTo>
                  <a:pt x="448" y="1685"/>
                </a:lnTo>
                <a:lnTo>
                  <a:pt x="447" y="1728"/>
                </a:lnTo>
                <a:lnTo>
                  <a:pt x="448" y="1771"/>
                </a:lnTo>
                <a:lnTo>
                  <a:pt x="453" y="1809"/>
                </a:lnTo>
                <a:lnTo>
                  <a:pt x="460" y="1842"/>
                </a:lnTo>
                <a:lnTo>
                  <a:pt x="469" y="1871"/>
                </a:lnTo>
                <a:lnTo>
                  <a:pt x="479" y="1897"/>
                </a:lnTo>
                <a:lnTo>
                  <a:pt x="491" y="1920"/>
                </a:lnTo>
                <a:lnTo>
                  <a:pt x="503" y="1944"/>
                </a:lnTo>
                <a:lnTo>
                  <a:pt x="515" y="1968"/>
                </a:lnTo>
                <a:lnTo>
                  <a:pt x="525" y="1991"/>
                </a:lnTo>
                <a:lnTo>
                  <a:pt x="535" y="2017"/>
                </a:lnTo>
                <a:lnTo>
                  <a:pt x="545" y="2046"/>
                </a:lnTo>
                <a:lnTo>
                  <a:pt x="552" y="2079"/>
                </a:lnTo>
                <a:lnTo>
                  <a:pt x="556" y="2117"/>
                </a:lnTo>
                <a:lnTo>
                  <a:pt x="558" y="2159"/>
                </a:lnTo>
                <a:lnTo>
                  <a:pt x="556" y="2203"/>
                </a:lnTo>
                <a:lnTo>
                  <a:pt x="552" y="2241"/>
                </a:lnTo>
                <a:lnTo>
                  <a:pt x="545" y="2274"/>
                </a:lnTo>
                <a:lnTo>
                  <a:pt x="535" y="2303"/>
                </a:lnTo>
                <a:lnTo>
                  <a:pt x="525" y="2329"/>
                </a:lnTo>
                <a:lnTo>
                  <a:pt x="515" y="2352"/>
                </a:lnTo>
                <a:lnTo>
                  <a:pt x="503" y="2376"/>
                </a:lnTo>
                <a:lnTo>
                  <a:pt x="491" y="2400"/>
                </a:lnTo>
                <a:lnTo>
                  <a:pt x="479" y="2423"/>
                </a:lnTo>
                <a:lnTo>
                  <a:pt x="469" y="2449"/>
                </a:lnTo>
                <a:lnTo>
                  <a:pt x="460" y="2478"/>
                </a:lnTo>
                <a:lnTo>
                  <a:pt x="453" y="2511"/>
                </a:lnTo>
                <a:lnTo>
                  <a:pt x="448" y="2549"/>
                </a:lnTo>
                <a:lnTo>
                  <a:pt x="447" y="2592"/>
                </a:lnTo>
                <a:lnTo>
                  <a:pt x="448" y="2635"/>
                </a:lnTo>
                <a:lnTo>
                  <a:pt x="453" y="2673"/>
                </a:lnTo>
                <a:lnTo>
                  <a:pt x="460" y="2706"/>
                </a:lnTo>
                <a:lnTo>
                  <a:pt x="469" y="2735"/>
                </a:lnTo>
                <a:lnTo>
                  <a:pt x="479" y="2761"/>
                </a:lnTo>
                <a:lnTo>
                  <a:pt x="491" y="2784"/>
                </a:lnTo>
                <a:lnTo>
                  <a:pt x="515" y="2832"/>
                </a:lnTo>
                <a:lnTo>
                  <a:pt x="525" y="2855"/>
                </a:lnTo>
                <a:lnTo>
                  <a:pt x="535" y="2881"/>
                </a:lnTo>
                <a:lnTo>
                  <a:pt x="545" y="2910"/>
                </a:lnTo>
                <a:lnTo>
                  <a:pt x="552" y="2943"/>
                </a:lnTo>
                <a:lnTo>
                  <a:pt x="556" y="2981"/>
                </a:lnTo>
                <a:lnTo>
                  <a:pt x="558" y="3024"/>
                </a:lnTo>
                <a:lnTo>
                  <a:pt x="556" y="3067"/>
                </a:lnTo>
                <a:lnTo>
                  <a:pt x="552" y="3105"/>
                </a:lnTo>
                <a:lnTo>
                  <a:pt x="545" y="3138"/>
                </a:lnTo>
                <a:lnTo>
                  <a:pt x="535" y="3167"/>
                </a:lnTo>
                <a:lnTo>
                  <a:pt x="525" y="3193"/>
                </a:lnTo>
                <a:lnTo>
                  <a:pt x="515" y="3216"/>
                </a:lnTo>
                <a:lnTo>
                  <a:pt x="503" y="3240"/>
                </a:lnTo>
                <a:lnTo>
                  <a:pt x="491" y="3264"/>
                </a:lnTo>
                <a:lnTo>
                  <a:pt x="479" y="3287"/>
                </a:lnTo>
                <a:lnTo>
                  <a:pt x="469" y="3313"/>
                </a:lnTo>
                <a:lnTo>
                  <a:pt x="460" y="3342"/>
                </a:lnTo>
                <a:lnTo>
                  <a:pt x="453" y="3375"/>
                </a:lnTo>
                <a:lnTo>
                  <a:pt x="448" y="3413"/>
                </a:lnTo>
                <a:lnTo>
                  <a:pt x="447" y="3456"/>
                </a:lnTo>
                <a:lnTo>
                  <a:pt x="448" y="3499"/>
                </a:lnTo>
                <a:lnTo>
                  <a:pt x="453" y="3537"/>
                </a:lnTo>
                <a:lnTo>
                  <a:pt x="460" y="3570"/>
                </a:lnTo>
                <a:lnTo>
                  <a:pt x="469" y="3599"/>
                </a:lnTo>
                <a:lnTo>
                  <a:pt x="479" y="3625"/>
                </a:lnTo>
                <a:lnTo>
                  <a:pt x="491" y="3648"/>
                </a:lnTo>
                <a:lnTo>
                  <a:pt x="503" y="3672"/>
                </a:lnTo>
                <a:lnTo>
                  <a:pt x="515" y="3696"/>
                </a:lnTo>
                <a:lnTo>
                  <a:pt x="525" y="3719"/>
                </a:lnTo>
                <a:lnTo>
                  <a:pt x="535" y="3745"/>
                </a:lnTo>
                <a:lnTo>
                  <a:pt x="545" y="3774"/>
                </a:lnTo>
                <a:lnTo>
                  <a:pt x="552" y="3807"/>
                </a:lnTo>
                <a:lnTo>
                  <a:pt x="556" y="3845"/>
                </a:lnTo>
                <a:lnTo>
                  <a:pt x="558" y="3888"/>
                </a:lnTo>
                <a:lnTo>
                  <a:pt x="556" y="3931"/>
                </a:lnTo>
                <a:lnTo>
                  <a:pt x="552" y="3969"/>
                </a:lnTo>
                <a:lnTo>
                  <a:pt x="545" y="4002"/>
                </a:lnTo>
                <a:lnTo>
                  <a:pt x="535" y="4031"/>
                </a:lnTo>
                <a:lnTo>
                  <a:pt x="525" y="4057"/>
                </a:lnTo>
                <a:lnTo>
                  <a:pt x="515" y="4080"/>
                </a:lnTo>
                <a:lnTo>
                  <a:pt x="503" y="4104"/>
                </a:lnTo>
                <a:lnTo>
                  <a:pt x="491" y="4128"/>
                </a:lnTo>
                <a:lnTo>
                  <a:pt x="479" y="4151"/>
                </a:lnTo>
                <a:lnTo>
                  <a:pt x="469" y="4177"/>
                </a:lnTo>
                <a:lnTo>
                  <a:pt x="460" y="4206"/>
                </a:lnTo>
                <a:lnTo>
                  <a:pt x="453" y="4239"/>
                </a:lnTo>
                <a:lnTo>
                  <a:pt x="448" y="4277"/>
                </a:lnTo>
                <a:lnTo>
                  <a:pt x="447" y="4320"/>
                </a:lnTo>
                <a:lnTo>
                  <a:pt x="0" y="4320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 title="right edge border"/>
          <p:cNvSpPr/>
          <p:nvPr/>
        </p:nvSpPr>
        <p:spPr>
          <a:xfrm>
            <a:off x="11908536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100" kern="1200" cap="all" spc="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1" pos="792">
          <p15:clr>
            <a:srgbClr val="F26B43"/>
          </p15:clr>
        </p15:guide>
        <p15:guide id="2" pos="7200">
          <p15:clr>
            <a:srgbClr val="F26B43"/>
          </p15:clr>
        </p15:guide>
        <p15:guide id="3" orient="horz" pos="4008">
          <p15:clr>
            <a:srgbClr val="F26B43"/>
          </p15:clr>
        </p15:guide>
        <p15:guide id="4" orient="horz" pos="1440">
          <p15:clr>
            <a:srgbClr val="F26B43"/>
          </p15:clr>
        </p15:guide>
        <p15:guide id="5" orient="horz" pos="3720">
          <p15:clr>
            <a:srgbClr val="F26B43"/>
          </p15:clr>
        </p15:guide>
        <p15:guide id="6" orient="horz" pos="240">
          <p15:clr>
            <a:srgbClr val="F26B43"/>
          </p15:clr>
        </p15:guide>
      </p15:sldGuideLst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defTabSz="914400"/>
            <a:fld id="{55EACA9D-9591-402E-AA9B-176517277CF9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 defTabSz="914400"/>
              <a:t>07/01/2019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defTabSz="914400"/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defTabSz="914400"/>
            <a:fld id="{0CEBA532-CB56-45E6-8148-E4FDF393CA04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 defTabSz="914400"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699349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Qp2VzkBltD8" TargetMode="External"/><Relationship Id="rId2" Type="http://schemas.openxmlformats.org/officeDocument/2006/relationships/hyperlink" Target="https://www.youtube.com/watch?v=AI2jL8JxNbY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aga.co.uk/magazine/travel/cruises/new-to-cruising/who-goes-on-a-cruise" TargetMode="External"/><Relationship Id="rId2" Type="http://schemas.openxmlformats.org/officeDocument/2006/relationships/hyperlink" Target="https://www.bbc.co.uk/news/uk-england-40030147" TargetMode="Externa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UtjjyqcBjdg&amp;feature=youtu.be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independent.co.uk/environment/cruise-ships-air-pollution-dirty-fuel-heavy-oil-europe-ports-nabu-a8502771.html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responsibletravel.com/copy/blog-post-thirty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Cruise tourism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issues of cruise tourism and sustainability</a:t>
            </a:r>
          </a:p>
        </p:txBody>
      </p:sp>
    </p:spTree>
    <p:extLst>
      <p:ext uri="{BB962C8B-B14F-4D97-AF65-F5344CB8AC3E}">
        <p14:creationId xmlns:p14="http://schemas.microsoft.com/office/powerpoint/2010/main" val="27923933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dirty="0"/>
              <a:t>Cruise Destinations &amp; Ports - Carnival Cruise Line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it-IT" dirty="0" smtClean="0">
                <a:hlinkClick r:id="rId2"/>
              </a:rPr>
              <a:t>Rob Brydon PO Cruise advert</a:t>
            </a:r>
            <a:endParaRPr lang="en-GB" dirty="0" smtClean="0"/>
          </a:p>
          <a:p>
            <a:r>
              <a:rPr lang="en-GB" dirty="0" smtClean="0">
                <a:hlinkClick r:id="rId3"/>
              </a:rPr>
              <a:t>Carnival Cruise Line</a:t>
            </a:r>
            <a:endParaRPr lang="en-GB" dirty="0" smtClean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Exam Research:</a:t>
            </a:r>
          </a:p>
          <a:p>
            <a:r>
              <a:rPr lang="en-GB" dirty="0" smtClean="0"/>
              <a:t>Specific cruise line</a:t>
            </a:r>
          </a:p>
          <a:p>
            <a:r>
              <a:rPr lang="en-GB" dirty="0" smtClean="0"/>
              <a:t>Specific overseas destination/port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 smtClean="0"/>
              <a:t>Consider impacts of cruise lines/passengers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288968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40000" y="693644"/>
            <a:ext cx="6731754" cy="55634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59879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3 pillars of sustainability and cruise ships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Economic Impact</a:t>
            </a:r>
          </a:p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Environment Impact</a:t>
            </a:r>
          </a:p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Socio-Cultural Impact</a:t>
            </a:r>
          </a:p>
        </p:txBody>
      </p:sp>
    </p:spTree>
    <p:extLst>
      <p:ext uri="{BB962C8B-B14F-4D97-AF65-F5344CB8AC3E}">
        <p14:creationId xmlns:p14="http://schemas.microsoft.com/office/powerpoint/2010/main" val="32163491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05464" y="2302933"/>
            <a:ext cx="9144000" cy="2624667"/>
          </a:xfrm>
        </p:spPr>
        <p:txBody>
          <a:bodyPr/>
          <a:lstStyle/>
          <a:p>
            <a:pPr algn="l"/>
            <a:r>
              <a:rPr lang="en-GB" dirty="0" smtClean="0">
                <a:hlinkClick r:id="rId2"/>
              </a:rPr>
              <a:t>Why are more under 45s choosing cruise holidays? - BBC News</a:t>
            </a:r>
            <a:endParaRPr lang="en-GB" dirty="0" smtClean="0"/>
          </a:p>
          <a:p>
            <a:pPr algn="l"/>
            <a:endParaRPr lang="en-GB" dirty="0" smtClean="0"/>
          </a:p>
          <a:p>
            <a:pPr algn="l"/>
            <a:r>
              <a:rPr lang="en-GB" dirty="0" smtClean="0">
                <a:hlinkClick r:id="rId3"/>
              </a:rPr>
              <a:t>Who goes on a cruise? – Saga</a:t>
            </a:r>
            <a:endParaRPr lang="en-GB" dirty="0" smtClean="0"/>
          </a:p>
          <a:p>
            <a:pPr algn="l"/>
            <a:endParaRPr lang="en-GB" dirty="0"/>
          </a:p>
          <a:p>
            <a:pPr algn="l"/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1405464" y="1059966"/>
            <a:ext cx="558800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4400"/>
            <a:r>
              <a:rPr lang="en-GB" sz="3600" dirty="0" smtClean="0">
                <a:solidFill>
                  <a:prstClr val="black"/>
                </a:solidFill>
              </a:rPr>
              <a:t>Some interesting links….</a:t>
            </a:r>
            <a:endParaRPr lang="en-GB" sz="3600" dirty="0">
              <a:solidFill>
                <a:prstClr val="black"/>
              </a:solidFill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4"/>
          <a:srcRect b="9752"/>
          <a:stretch/>
        </p:blipFill>
        <p:spPr>
          <a:xfrm>
            <a:off x="7131580" y="3265838"/>
            <a:ext cx="3096154" cy="20399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37476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environmental costs of your cruise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2075935"/>
            <a:ext cx="10178322" cy="4720281"/>
          </a:xfrm>
        </p:spPr>
        <p:txBody>
          <a:bodyPr>
            <a:normAutofit fontScale="92500" lnSpcReduction="20000"/>
          </a:bodyPr>
          <a:lstStyle/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Cruise tourism is the fastest growing segment of leisure tourism </a:t>
            </a: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With its growth has come concern about the impact of cruise tourism on coastal and marine environments, local economies, and on the sociocultural nature of port communities</a:t>
            </a: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trategies 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to ensure the sustainable development of cruise tourism</a:t>
            </a: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Building bigger and better ships</a:t>
            </a: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New ports have been established</a:t>
            </a: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Existing ports have found ever-growing numbers of day-visitors</a:t>
            </a: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Carnival Cruise Lines' and Royal Caribbean's first ships carried 1,024 and 724 passengers</a:t>
            </a: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Their newest ships carry 4,000 and 6,000 passengers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Price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Cruise Vacations C</a:t>
            </a:r>
            <a:r>
              <a:rPr lang="en-GB" b="1" dirty="0"/>
              <a:t>ost has become increasingly accessible to the masses!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030980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ruise ships impac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481" y="0"/>
            <a:ext cx="11204294" cy="6857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135244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Managing cruise visitors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1524000"/>
            <a:ext cx="10178322" cy="4876799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Tourist behaviour is a concern for all destinations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Because cruise tourism is in many ways day tourism, the impacts of large numbers of tourists can be concentrated in a few places in a short time period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 study of tourist behaviour in Dominica (Christian 2001) concluded that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“cruise ship excursionists are less likely than stay over ecotourists to be sensitive to the environmental consequences of their actions”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High Visitor numbers; Clustering and Crowding, Litter, and Loss of ground vegetation, Soil Erosion and Damage to Trees in sites targeted by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tours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What has Venice announced to combat this?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517317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08798" y="829299"/>
            <a:ext cx="3605980" cy="2549943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07648" y="829299"/>
            <a:ext cx="4091434" cy="2549943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4"/>
          <a:srcRect b="9625"/>
          <a:stretch/>
        </p:blipFill>
        <p:spPr>
          <a:xfrm>
            <a:off x="5726530" y="3946357"/>
            <a:ext cx="3742323" cy="24785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90325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environmental costs of your cruise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2084173"/>
            <a:ext cx="10178322" cy="3795419"/>
          </a:xfrm>
        </p:spPr>
        <p:txBody>
          <a:bodyPr>
            <a:normAutofit/>
          </a:bodyPr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What is the Footprint ?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Responsible Tourism has three broad areas of concern: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(a)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Negative Impacts on the Environment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(b) Equal distribution of Economic Benefits to all segments of a Tourist Destination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(c) Minimising Negative Sociocultural Impacts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Cruise Ship Tourism is no different in conforming to the 3 pillars of sustainability we have seen with Land Based Tourism</a:t>
            </a:r>
          </a:p>
        </p:txBody>
      </p:sp>
    </p:spTree>
    <p:extLst>
      <p:ext uri="{BB962C8B-B14F-4D97-AF65-F5344CB8AC3E}">
        <p14:creationId xmlns:p14="http://schemas.microsoft.com/office/powerpoint/2010/main" val="17015106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5425" y="1371601"/>
            <a:ext cx="10178322" cy="2695074"/>
          </a:xfrm>
        </p:spPr>
        <p:txBody>
          <a:bodyPr>
            <a:norm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1800" cap="none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1800" cap="none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cap="none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3200" cap="none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cap="none" dirty="0" smtClean="0">
                <a:latin typeface="Arial" panose="020B0604020202020204" pitchFamily="34" charset="0"/>
                <a:cs typeface="Arial" panose="020B0604020202020204" pitchFamily="34" charset="0"/>
              </a:rPr>
              <a:t>What goes in must come out…cruise ships polluted oceans with one billion gallons of sewage in 2014</a:t>
            </a:r>
            <a:endParaRPr lang="en-GB" sz="3200" cap="non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76531" y="4162926"/>
            <a:ext cx="10178322" cy="625643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>
                <a:hlinkClick r:id="rId2"/>
              </a:rPr>
              <a:t>Cruise ships pollution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641287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Cruise sewage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1588655"/>
            <a:ext cx="10178322" cy="5033818"/>
          </a:xfrm>
        </p:spPr>
        <p:txBody>
          <a:bodyPr>
            <a:no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enormous amounts of food and drink consumed on cruise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ships</a:t>
            </a: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Water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from laundry, pool, medical facilities, photo labs, spas, and dry cleaning stations - has to go somewhere!</a:t>
            </a: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3 Nautical Miles from Shore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umped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untreated into the ocean to contaminate fish and other marine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life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This sewage contains pollutants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which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can be harmful to human health and aquatic life</a:t>
            </a:r>
          </a:p>
        </p:txBody>
      </p:sp>
    </p:spTree>
    <p:extLst>
      <p:ext uri="{BB962C8B-B14F-4D97-AF65-F5344CB8AC3E}">
        <p14:creationId xmlns:p14="http://schemas.microsoft.com/office/powerpoint/2010/main" val="40557254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Cruise Sewage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1782619"/>
            <a:ext cx="10178322" cy="4096974"/>
          </a:xfrm>
        </p:spPr>
        <p:txBody>
          <a:bodyPr>
            <a:normAutofit/>
          </a:bodyPr>
          <a:lstStyle/>
          <a:p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The U.S. EPA estimates that a 3,000-person cruise ship generates 210,000 gallons of sewage weekly — enough to fill 10 backyard swimming pools, and 1 million gallons of greywater — another 40 swimming pools full of waste </a:t>
            </a:r>
          </a:p>
          <a:p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One cruise ship equals 50 swimming pools full of highly polluted waste which can be dumped into our oceans each week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824801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8548" y="2720389"/>
            <a:ext cx="5848852" cy="364799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56646" y="1111211"/>
            <a:ext cx="3364174" cy="2236621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33800" y="326104"/>
            <a:ext cx="4072817" cy="17235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19631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1678" y="437803"/>
            <a:ext cx="10178322" cy="693165"/>
          </a:xfrm>
        </p:spPr>
        <p:txBody>
          <a:bodyPr>
            <a:normAutofit/>
          </a:bodyPr>
          <a:lstStyle/>
          <a:p>
            <a:r>
              <a:rPr lang="en-GB" sz="4000" b="1" dirty="0"/>
              <a:t>Cruise ships pollute the air we breathe</a:t>
            </a:r>
            <a:endParaRPr lang="en-GB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1263317"/>
            <a:ext cx="10178322" cy="3092115"/>
          </a:xfrm>
        </p:spPr>
        <p:txBody>
          <a:bodyPr>
            <a:normAutofit lnSpcReduction="10000"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Cruise ships are also responsible for significant air pollution from the dirty fuel they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burn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The Independent August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2018</a:t>
            </a:r>
            <a:endParaRPr lang="en-GB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Could cause serious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human health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problems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ruise ship pollution while docked </a:t>
            </a: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Emissions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from cruise ship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engines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825424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2298032"/>
            <a:ext cx="3320322" cy="198520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smtClean="0">
                <a:hlinkClick r:id="rId2"/>
              </a:rPr>
              <a:t>Sustainable cruise tourism?</a:t>
            </a: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Economic impacts</a:t>
            </a:r>
          </a:p>
          <a:p>
            <a:pPr marL="0" indent="0">
              <a:buNone/>
            </a:pPr>
            <a:r>
              <a:rPr lang="en-GB" dirty="0" smtClean="0"/>
              <a:t>Cultural impacts</a:t>
            </a:r>
            <a:endParaRPr lang="en-GB" dirty="0"/>
          </a:p>
          <a:p>
            <a:endParaRPr lang="en-GB" dirty="0"/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1251678" y="1140374"/>
            <a:ext cx="10178322" cy="929057"/>
          </a:xfrm>
        </p:spPr>
        <p:txBody>
          <a:bodyPr>
            <a:normAutofit/>
          </a:bodyPr>
          <a:lstStyle/>
          <a:p>
            <a:r>
              <a:rPr lang="en-GB" sz="4000" b="1" dirty="0" smtClean="0"/>
              <a:t>So, what is the solution?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33121401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Badge">
  <a:themeElements>
    <a:clrScheme name="Badge">
      <a:dk1>
        <a:sysClr val="windowText" lastClr="000000"/>
      </a:dk1>
      <a:lt1>
        <a:sysClr val="window" lastClr="FFFFFF"/>
      </a:lt1>
      <a:dk2>
        <a:srgbClr val="2A1A00"/>
      </a:dk2>
      <a:lt2>
        <a:srgbClr val="F3F3F2"/>
      </a:lt2>
      <a:accent1>
        <a:srgbClr val="F8B323"/>
      </a:accent1>
      <a:accent2>
        <a:srgbClr val="656A59"/>
      </a:accent2>
      <a:accent3>
        <a:srgbClr val="46B2B5"/>
      </a:accent3>
      <a:accent4>
        <a:srgbClr val="8CAA7E"/>
      </a:accent4>
      <a:accent5>
        <a:srgbClr val="D36F68"/>
      </a:accent5>
      <a:accent6>
        <a:srgbClr val="826276"/>
      </a:accent6>
      <a:hlink>
        <a:srgbClr val="46B2B5"/>
      </a:hlink>
      <a:folHlink>
        <a:srgbClr val="A46694"/>
      </a:folHlink>
    </a:clrScheme>
    <a:fontScheme name="Badge">
      <a:majorFont>
        <a:latin typeface="Impact" panose="020B080603090205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メイリオ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Badg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12700" cap="flat" cmpd="sng" algn="in">
          <a:solidFill>
            <a:schemeClr val="phClr"/>
          </a:solidFill>
          <a:prstDash val="solid"/>
        </a:ln>
        <a:ln w="5080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algn="ctr" rotWithShape="0">
              <a:srgbClr val="000000">
                <a:alpha val="2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dge" id="{71A07785-5930-41D4-9A83-E23602B48E98}" vid="{771EA782-DFA6-45B1-AEA3-661F1715B31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Badge</Template>
  <TotalTime>965</TotalTime>
  <Words>554</Words>
  <Application>Microsoft Office PowerPoint</Application>
  <PresentationFormat>Widescreen</PresentationFormat>
  <Paragraphs>64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16</vt:i4>
      </vt:variant>
    </vt:vector>
  </HeadingPairs>
  <TitlesOfParts>
    <vt:vector size="23" baseType="lpstr">
      <vt:lpstr>Arial</vt:lpstr>
      <vt:lpstr>Calibri</vt:lpstr>
      <vt:lpstr>Calibri Light</vt:lpstr>
      <vt:lpstr>Gill Sans MT</vt:lpstr>
      <vt:lpstr>Impact</vt:lpstr>
      <vt:lpstr>Badge</vt:lpstr>
      <vt:lpstr>Office Theme</vt:lpstr>
      <vt:lpstr>Cruise tourism</vt:lpstr>
      <vt:lpstr>Cruise Destinations &amp; Ports - Carnival Cruise Line</vt:lpstr>
      <vt:lpstr>PowerPoint Presentation</vt:lpstr>
      <vt:lpstr>3 pillars of sustainability and cruise ships </vt:lpstr>
      <vt:lpstr>PowerPoint Presentation</vt:lpstr>
      <vt:lpstr>the environmental costs of your cruise</vt:lpstr>
      <vt:lpstr>PowerPoint Presentation</vt:lpstr>
      <vt:lpstr>Managing cruise visitors</vt:lpstr>
      <vt:lpstr>PowerPoint Presentation</vt:lpstr>
      <vt:lpstr>the environmental costs of your cruise</vt:lpstr>
      <vt:lpstr>  What goes in must come out…cruise ships polluted oceans with one billion gallons of sewage in 2014</vt:lpstr>
      <vt:lpstr>Cruise sewage </vt:lpstr>
      <vt:lpstr>Cruise Sewage </vt:lpstr>
      <vt:lpstr>PowerPoint Presentation</vt:lpstr>
      <vt:lpstr>Cruise ships pollute the air we breathe</vt:lpstr>
      <vt:lpstr>So, what is the solution?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Sustainable  transportation</dc:title>
  <dc:creator>Samantha Birdsell</dc:creator>
  <cp:lastModifiedBy>Mike Davies (Business)</cp:lastModifiedBy>
  <cp:revision>53</cp:revision>
  <cp:lastPrinted>2017-11-02T11:31:05Z</cp:lastPrinted>
  <dcterms:created xsi:type="dcterms:W3CDTF">2017-03-07T14:48:00Z</dcterms:created>
  <dcterms:modified xsi:type="dcterms:W3CDTF">2019-01-07T10:45:00Z</dcterms:modified>
</cp:coreProperties>
</file>