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8" r:id="rId6"/>
    <p:sldId id="26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6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2" autoAdjust="0"/>
    <p:restoredTop sz="94660"/>
  </p:normalViewPr>
  <p:slideViewPr>
    <p:cSldViewPr>
      <p:cViewPr varScale="1">
        <p:scale>
          <a:sx n="72" d="100"/>
          <a:sy n="72" d="100"/>
        </p:scale>
        <p:origin x="131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8a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</a:t>
            </a:r>
            <a:r>
              <a:rPr lang="en-GB" b="1" dirty="0"/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8a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4800" b="1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GB" altLang="en-US" sz="3600" dirty="0"/>
              <a:t>Analyse the importance of marketing information system, its effectiveness within the hospitality and tourism industry as a tool for marketing, information gathering and communication.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2029</TotalTime>
  <Words>34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Session 8a  M4X01916      </vt:lpstr>
      <vt:lpstr>Session 8a </vt:lpstr>
      <vt:lpstr>Assignment Workshop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215</cp:revision>
  <cp:lastPrinted>2019-01-28T19:43:23Z</cp:lastPrinted>
  <dcterms:created xsi:type="dcterms:W3CDTF">2018-04-28T09:52:16Z</dcterms:created>
  <dcterms:modified xsi:type="dcterms:W3CDTF">2019-09-19T00:30:39Z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