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2" d="100"/>
          <a:sy n="62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813622-529F-493D-9878-FDFE441548F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760EFC9-9280-47A6-B231-E54456ADCCF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E1B2BF-8175-49CD-A769-165952D3A8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7DB266-3541-4244-B449-DC253795AF3A}" type="datetimeFigureOut">
              <a:rPr lang="en-GB" smtClean="0"/>
              <a:t>07/11/2021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35639A-0305-4B87-835F-4AF6A5D8C2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B16D9C-F2BF-4465-B9D4-E1A1D35175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B329F0-567B-4BEC-AF20-7956788B73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74915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A7E45F-ED6C-4EF6-9F0A-4690857F83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48C17B-C940-46E1-A90C-3C6764BA36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56EFE9-18C2-4CBF-84D1-7FC2D0986B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7DB266-3541-4244-B449-DC253795AF3A}" type="datetimeFigureOut">
              <a:rPr lang="en-GB" smtClean="0"/>
              <a:t>07/11/2021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71187E-63DF-48C0-A5B8-23308087AC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586BC1-4A0F-4B3A-BB6B-58CF9570C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B329F0-567B-4BEC-AF20-7956788B73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89178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880CAC-6F4C-4B8F-AA08-4B0B78000D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1947DB-0498-4542-A18E-11D867CB23D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76657F-06C5-4008-9587-68673F846D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7DB266-3541-4244-B449-DC253795AF3A}" type="datetimeFigureOut">
              <a:rPr lang="en-GB" smtClean="0"/>
              <a:t>07/11/2021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D0D131-E28C-4C1D-BDEF-764D3B3CAF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2DF1C0-5B72-4F0D-B585-A609461655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B329F0-567B-4BEC-AF20-7956788B73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06355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51B0F8-7659-4CDE-8499-CE2D9F28E6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FE31B7-D588-42E7-A2F4-913714AFDE4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B31824A-B70E-4980-9710-ABCC4E1D1FA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BE49988-5FDD-4482-B187-76DB4E64D3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7DB266-3541-4244-B449-DC253795AF3A}" type="datetimeFigureOut">
              <a:rPr lang="en-GB" smtClean="0"/>
              <a:t>07/11/2021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06BB64-4511-4439-9EDF-E127A54E9A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B53C19E-A068-4136-A4E8-44D8FD156B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B329F0-567B-4BEC-AF20-7956788B73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88595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133BCB-E51E-43C8-BDE9-1305AB0BFC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D6F8D59-B538-4A24-8515-E44D40B5D8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8091FFF-E728-441C-B0BB-43BF2CBA04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41330C8-391A-4E19-ADDC-BBC00A9E2DB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542CE31-C0A7-4761-9AEE-83FACE1B8DD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50E9100-AB54-4767-857B-A77B03B099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7DB266-3541-4244-B449-DC253795AF3A}" type="datetimeFigureOut">
              <a:rPr lang="en-GB" smtClean="0"/>
              <a:t>07/11/2021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02988C4-691A-41E8-A9FD-D7C1BA08C3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4FEB2B-3844-464A-B20C-AAAFAE9CE8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B329F0-567B-4BEC-AF20-7956788B73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43877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5775BD-77EC-4225-8F26-514AB3D9CD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CC60CF4-FCA3-4B56-A33C-ACF1986B50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7DB266-3541-4244-B449-DC253795AF3A}" type="datetimeFigureOut">
              <a:rPr lang="en-GB" smtClean="0"/>
              <a:t>07/11/2021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47CBA56-37C7-4CFD-8C5B-38D4213D00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73F762E-547C-4C9F-91CB-52DC3E41BA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B329F0-567B-4BEC-AF20-7956788B73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63476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06ECF1C-87D5-4288-8CD1-7267D28BF6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7DB266-3541-4244-B449-DC253795AF3A}" type="datetimeFigureOut">
              <a:rPr lang="en-GB" smtClean="0"/>
              <a:t>07/11/2021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6BEAEAD-6041-4736-AD5D-911B0D934F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5E89001-08A3-42F4-9240-2BB52930C8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B329F0-567B-4BEC-AF20-7956788B73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48923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22D3E-D3C8-4450-9E81-6598510643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3F7D12-D0D2-40DA-B5B5-B58A18B74D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F6B0698-1907-4780-9457-2B40EB1AC4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D014626-CFEB-4EAB-B74C-A39D036CC9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7DB266-3541-4244-B449-DC253795AF3A}" type="datetimeFigureOut">
              <a:rPr lang="en-GB" smtClean="0"/>
              <a:t>07/11/2021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67E45C7-27BC-4723-B4A3-9D0F9C3CD6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07D630-460A-4B1D-AC98-C89B7E41CB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B329F0-567B-4BEC-AF20-7956788B73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05844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2C1C9A-8CCD-46BD-96BC-AEE18BE6D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9D54DA3-6E99-4BB4-88F1-023813412D9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3C39321-1ECB-47F5-A6B2-EFC53422EBD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ED53D3C-620A-4C84-AECD-E831DB5635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7DB266-3541-4244-B449-DC253795AF3A}" type="datetimeFigureOut">
              <a:rPr lang="en-GB" smtClean="0"/>
              <a:t>07/11/2021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A2854F-C626-45AC-9263-A9466E8955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EBB2CA-DA02-4945-AF7A-51F408A940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B329F0-567B-4BEC-AF20-7956788B73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79357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0E06D3-BF2C-4A8B-83C2-789CD97CF7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86EC44C-8855-4BBE-BCED-2843275D06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34B8B6-11F1-44B8-B046-0C3D21BBF9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7DB266-3541-4244-B449-DC253795AF3A}" type="datetimeFigureOut">
              <a:rPr lang="en-GB" smtClean="0"/>
              <a:t>07/11/2021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769821-631E-4065-A04D-FC66C94CA3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53C1AF-3A85-466A-BAD6-2999594FD1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B329F0-567B-4BEC-AF20-7956788B73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38431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900A89E-D028-43B1-88F1-3BC162F5927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B8848D5-8688-4ECF-B0D0-C5C5765F7D1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8DC2BF-EB81-41DC-86EA-9E22FBAF84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7DB266-3541-4244-B449-DC253795AF3A}" type="datetimeFigureOut">
              <a:rPr lang="en-GB" smtClean="0"/>
              <a:t>07/11/2021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2C0318-9312-48BE-876E-4FDFE63DC0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76B41D-B02B-402A-A661-B51D036DF3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B329F0-567B-4BEC-AF20-7956788B73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72198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8D008BC-381A-48DC-A81E-C27BFC94B6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C5C7A9-E9DE-465A-86A3-70C9DC47061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0DD8AB-B5B4-432D-B9F4-5DA883AB78A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7DB266-3541-4244-B449-DC253795AF3A}" type="datetimeFigureOut">
              <a:rPr lang="en-GB" smtClean="0"/>
              <a:t>07/11/2021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48C843-FB5D-4223-BBAF-8FADD0C2CBB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D2032B-0F02-4F8B-ABE9-B4CBA9DA9E3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B329F0-567B-4BEC-AF20-7956788B73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01013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DEEFFE-84D0-4403-80A9-3BB74C5F12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FF0000"/>
                </a:solidFill>
              </a:rPr>
              <a:t>Activity 1 (30 mins)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213B89-E30F-44BE-B789-691DDDF20A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Open the file ‘Birthweight’ using SPSS. </a:t>
            </a:r>
          </a:p>
          <a:p>
            <a:r>
              <a:rPr lang="en-US" dirty="0"/>
              <a:t>Produce a summary table of the following variables: Head circumference (cm); Length of baby (cm); Birthweight (kg); Gestational age at birth (weeks); Maternal age; Maternal height (cm); Mother's pre-pregnancy weight (kg); Father's age; Years father was in education; Number of cigarettes smoked per day by father; Father's height (cm); Number of cigarettes smoked per day by mother</a:t>
            </a:r>
          </a:p>
          <a:p>
            <a:r>
              <a:rPr lang="en-US" dirty="0"/>
              <a:t>Explain the summary table in 150 words.  </a:t>
            </a:r>
          </a:p>
        </p:txBody>
      </p:sp>
    </p:spTree>
    <p:extLst>
      <p:ext uri="{BB962C8B-B14F-4D97-AF65-F5344CB8AC3E}">
        <p14:creationId xmlns:p14="http://schemas.microsoft.com/office/powerpoint/2010/main" val="34483062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5CE61F-60BD-4E50-8B2F-988FFCAB1C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FF0000"/>
                </a:solidFill>
              </a:rPr>
              <a:t>Activity 2 (30 mins)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602EAF-E8D6-4291-BE2F-BBEDB1882D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Find the correlation between baby length and father height using SPSS </a:t>
            </a:r>
          </a:p>
          <a:p>
            <a:r>
              <a:rPr lang="en-US" dirty="0"/>
              <a:t>Find the correlation between baby length and mother height using SPSS </a:t>
            </a:r>
          </a:p>
          <a:p>
            <a:r>
              <a:rPr lang="en-US" dirty="0"/>
              <a:t>Verify the correlation scores using Excel </a:t>
            </a:r>
          </a:p>
          <a:p>
            <a:r>
              <a:rPr lang="en-US" dirty="0"/>
              <a:t>Produce correlation graphs on Excel</a:t>
            </a:r>
          </a:p>
          <a:p>
            <a:r>
              <a:rPr lang="en-US" dirty="0" err="1"/>
              <a:t>Summarise</a:t>
            </a:r>
            <a:r>
              <a:rPr lang="en-US" dirty="0"/>
              <a:t> your findings in 50 words.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28369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000EE1-C888-4258-BFCF-B6E906CF17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Activity 3 (30 mins) – only use SPSS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48EBED-C1E5-4C5C-9B40-F3087ED2EA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Find out whether there is any significant difference in baby weight of parents who smoke and who do not smoke </a:t>
            </a:r>
          </a:p>
          <a:p>
            <a:r>
              <a:rPr lang="en-US" dirty="0"/>
              <a:t>Find out if there any significant difference in gestational age of mother who smoke and do not smoke  </a:t>
            </a:r>
          </a:p>
          <a:p>
            <a:r>
              <a:rPr lang="en-GB" dirty="0"/>
              <a:t>Find out if there is any significant difference in head circumference (cm) of baby of parents who smoke and who do not smoke</a:t>
            </a:r>
          </a:p>
          <a:p>
            <a:r>
              <a:rPr lang="en-GB" dirty="0"/>
              <a:t>Explain your findings in 50-100 words </a:t>
            </a:r>
          </a:p>
        </p:txBody>
      </p:sp>
    </p:spTree>
    <p:extLst>
      <p:ext uri="{BB962C8B-B14F-4D97-AF65-F5344CB8AC3E}">
        <p14:creationId xmlns:p14="http://schemas.microsoft.com/office/powerpoint/2010/main" val="24815292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6AE48-EAE0-4FE3-9FE6-9462E23C80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Activity 4 (30 mins) – only use SPSS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814874-7421-4CDE-8F9A-AE31FF30E9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Find out if there is any significant correlation between number of cigarettes both mother and father smoke per day and baby weight</a:t>
            </a:r>
          </a:p>
          <a:p>
            <a:pPr marL="0" indent="0">
              <a:buNone/>
            </a:pPr>
            <a:r>
              <a:rPr lang="en-US" dirty="0"/>
              <a:t> </a:t>
            </a:r>
          </a:p>
          <a:p>
            <a:r>
              <a:rPr lang="en-US" dirty="0"/>
              <a:t>Find out if there is any significant correlation between number of cigarette both mother and father smoke per day and the possibility that the baby will be underweight at birth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13148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48</TotalTime>
  <Words>287</Words>
  <Application>Microsoft Office PowerPoint</Application>
  <PresentationFormat>Widescreen</PresentationFormat>
  <Paragraphs>19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Calibri</vt:lpstr>
      <vt:lpstr>Calibri Light</vt:lpstr>
      <vt:lpstr>Office Theme</vt:lpstr>
      <vt:lpstr>Activity 1 (30 mins)</vt:lpstr>
      <vt:lpstr>Activity 2 (30 mins)</vt:lpstr>
      <vt:lpstr>Activity 3 (30 mins) – only use SPSS</vt:lpstr>
      <vt:lpstr>Activity 4 (30 mins) – only use SPSS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Activity 1 (30 mins)</dc:title>
  <dc:creator>Md Nazmul Hasan</dc:creator>
  <cp:lastModifiedBy>Md Nazmul Hasan</cp:lastModifiedBy>
  <cp:revision>1</cp:revision>
  <dcterms:created xsi:type="dcterms:W3CDTF">2021-11-07T05:32:53Z</dcterms:created>
  <dcterms:modified xsi:type="dcterms:W3CDTF">2021-11-07T06:21:40Z</dcterms:modified>
</cp:coreProperties>
</file>