
<file path=[Content_Types].xml><?xml version="1.0" encoding="utf-8"?>
<Types xmlns="http://schemas.openxmlformats.org/package/2006/content-types">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90" r:id="rId4"/>
  </p:sldMasterIdLst>
  <p:notesMasterIdLst>
    <p:notesMasterId r:id="rId19"/>
  </p:notesMasterIdLst>
  <p:sldIdLst>
    <p:sldId id="256" r:id="rId5"/>
    <p:sldId id="258" r:id="rId6"/>
    <p:sldId id="261" r:id="rId7"/>
    <p:sldId id="273" r:id="rId8"/>
    <p:sldId id="279" r:id="rId9"/>
    <p:sldId id="312" r:id="rId10"/>
    <p:sldId id="313" r:id="rId11"/>
    <p:sldId id="259" r:id="rId12"/>
    <p:sldId id="276" r:id="rId13"/>
    <p:sldId id="263" r:id="rId14"/>
    <p:sldId id="266" r:id="rId15"/>
    <p:sldId id="260" r:id="rId16"/>
    <p:sldId id="314" r:id="rId17"/>
    <p:sldId id="315" r:id="rId18"/>
  </p:sldIdLst>
  <p:sldSz cx="9144000" cy="5143500" type="screen16x9"/>
  <p:notesSz cx="6858000" cy="9144000"/>
  <p:embeddedFontLst>
    <p:embeddedFont>
      <p:font typeface="Anton" panose="020B0604020202020204" charset="0"/>
      <p:regular r:id="rId20"/>
    </p:embeddedFont>
    <p:embeddedFont>
      <p:font typeface="Roboto" panose="020B0604020202020204" charset="0"/>
      <p:regular r:id="rId21"/>
      <p:bold r:id="rId22"/>
      <p:italic r:id="rId23"/>
      <p:boldItalic r:id="rId24"/>
    </p:embeddedFont>
    <p:embeddedFont>
      <p:font typeface="Montserrat" panose="020B0604020202020204" charset="0"/>
      <p:regular r:id="rId25"/>
      <p:bold r:id="rId26"/>
      <p:italic r:id="rId27"/>
      <p:boldItalic r:id="rId28"/>
    </p:embeddedFont>
    <p:embeddedFont>
      <p:font typeface="Abhaya Libre" panose="020B0604020202020204" charset="0"/>
      <p:regular r:id="rId29"/>
      <p:bold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412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BBA0016-449D-4A59-A37B-8C9EA30F4DCF}">
  <a:tblStyle styleId="{6BBA0016-449D-4A59-A37B-8C9EA30F4DCF}"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516" autoAdjust="0"/>
  </p:normalViewPr>
  <p:slideViewPr>
    <p:cSldViewPr snapToGrid="0">
      <p:cViewPr>
        <p:scale>
          <a:sx n="70" d="100"/>
          <a:sy n="70" d="100"/>
        </p:scale>
        <p:origin x="1810" y="2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7.fntdata"/><Relationship Id="rId3" Type="http://schemas.openxmlformats.org/officeDocument/2006/relationships/customXml" Target="../customXml/item3.xml"/><Relationship Id="rId21" Type="http://schemas.openxmlformats.org/officeDocument/2006/relationships/font" Target="fonts/font2.fntdata"/><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6.fntdata"/><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font" Target="fonts/font1.fntdata"/><Relationship Id="rId29" Type="http://schemas.openxmlformats.org/officeDocument/2006/relationships/font" Target="fonts/font10.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5.fntdata"/><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4.fntdata"/><Relationship Id="rId28" Type="http://schemas.openxmlformats.org/officeDocument/2006/relationships/font" Target="fonts/font9.fntdata"/><Relationship Id="rId10" Type="http://schemas.openxmlformats.org/officeDocument/2006/relationships/slide" Target="slides/slide6.xml"/><Relationship Id="rId19" Type="http://schemas.openxmlformats.org/officeDocument/2006/relationships/notesMaster" Target="notesMasters/notesMaster1.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font" Target="fonts/font1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assets.publishing.service.gov.uk/media/6482ea69b32b9e0012a964bb/state-of-policing-2022.pdf"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mckinsey.com/capabilities/quantumblack/our-insights/the-state-of-ai"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1"/>
        <p:cNvGrpSpPr/>
        <p:nvPr/>
      </p:nvGrpSpPr>
      <p:grpSpPr>
        <a:xfrm>
          <a:off x="0" y="0"/>
          <a:ext cx="0" cy="0"/>
          <a:chOff x="0" y="0"/>
          <a:chExt cx="0" cy="0"/>
        </a:xfrm>
      </p:grpSpPr>
      <p:sp>
        <p:nvSpPr>
          <p:cNvPr id="562" name="Google Shape;56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3" name="Google Shape;56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aseline="0" dirty="0" smtClean="0"/>
              <a:t>[1 MIN]</a:t>
            </a:r>
          </a:p>
          <a:p>
            <a:pPr marL="0" lvl="0" indent="0" algn="l" rtl="0">
              <a:spcBef>
                <a:spcPts val="0"/>
              </a:spcBef>
              <a:spcAft>
                <a:spcPts val="0"/>
              </a:spcAft>
              <a:buNone/>
            </a:pPr>
            <a:r>
              <a:rPr lang="en-GB" baseline="0" dirty="0" smtClean="0"/>
              <a:t>Name / number / assignment code / Developing People in Organisations</a:t>
            </a:r>
          </a:p>
          <a:p>
            <a:pPr marL="0" lvl="0" indent="0" algn="l" rtl="0">
              <a:spcBef>
                <a:spcPts val="0"/>
              </a:spcBef>
              <a:spcAft>
                <a:spcPts val="0"/>
              </a:spcAft>
              <a:buNone/>
            </a:pPr>
            <a:r>
              <a:rPr lang="en-GB" baseline="0" dirty="0" smtClean="0"/>
              <a:t>Today I am proposing a transformative solution for the Police Service help desk operations ; replacing with generative AI.</a:t>
            </a:r>
          </a:p>
          <a:p>
            <a:pPr marL="0" lvl="0" indent="0" algn="l" rtl="0">
              <a:spcBef>
                <a:spcPts val="0"/>
              </a:spcBef>
              <a:spcAft>
                <a:spcPts val="0"/>
              </a:spcAft>
              <a:buNone/>
            </a:pPr>
            <a:r>
              <a:rPr lang="en-GB" baseline="0" dirty="0" smtClean="0"/>
              <a:t>This approach promises to enhance efficiency, improve response times and optimise resource allocation &gt; contributing towards a more effective police service.</a:t>
            </a: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5"/>
        <p:cNvGrpSpPr/>
        <p:nvPr/>
      </p:nvGrpSpPr>
      <p:grpSpPr>
        <a:xfrm>
          <a:off x="0" y="0"/>
          <a:ext cx="0" cy="0"/>
          <a:chOff x="0" y="0"/>
          <a:chExt cx="0" cy="0"/>
        </a:xfrm>
      </p:grpSpPr>
      <p:sp>
        <p:nvSpPr>
          <p:cNvPr id="676" name="Google Shape;676;g21c9de9be3e_0_3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7" name="Google Shape;677;g21c9de9be3e_0_3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[1 MIN]</a:t>
            </a:r>
          </a:p>
          <a:p>
            <a:pPr marL="0" lvl="0" indent="0" algn="l" rtl="0">
              <a:spcBef>
                <a:spcPts val="0"/>
              </a:spcBef>
              <a:spcAft>
                <a:spcPts val="0"/>
              </a:spcAft>
              <a:buNone/>
            </a:pPr>
            <a:r>
              <a:rPr lang="en-GB" dirty="0" smtClean="0"/>
              <a:t>I will discuss…</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7"/>
        <p:cNvGrpSpPr/>
        <p:nvPr/>
      </p:nvGrpSpPr>
      <p:grpSpPr>
        <a:xfrm>
          <a:off x="0" y="0"/>
          <a:ext cx="0" cy="0"/>
          <a:chOff x="0" y="0"/>
          <a:chExt cx="0" cy="0"/>
        </a:xfrm>
      </p:grpSpPr>
      <p:sp>
        <p:nvSpPr>
          <p:cNvPr id="898" name="Google Shape;898;g15207a17831_0_3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9" name="Google Shape;899;g15207a17831_0_3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0" dirty="0" smtClean="0"/>
              <a:t>[2</a:t>
            </a:r>
            <a:r>
              <a:rPr lang="en-GB" b="0" baseline="0" dirty="0" smtClean="0"/>
              <a:t> MINS]</a:t>
            </a:r>
            <a:endParaRPr lang="en-GB" b="0" dirty="0" smtClean="0"/>
          </a:p>
          <a:p>
            <a:pPr marL="0" lvl="0" indent="0" algn="l" rtl="0">
              <a:spcBef>
                <a:spcPts val="0"/>
              </a:spcBef>
              <a:spcAft>
                <a:spcPts val="0"/>
              </a:spcAft>
              <a:buNone/>
            </a:pPr>
            <a:r>
              <a:rPr lang="en-GB" b="1" dirty="0" smtClean="0"/>
              <a:t>High volume of </a:t>
            </a:r>
            <a:r>
              <a:rPr lang="en-GB" b="1" dirty="0" err="1" smtClean="0"/>
              <a:t>enqs</a:t>
            </a:r>
            <a:r>
              <a:rPr lang="en-GB" b="1" dirty="0" smtClean="0"/>
              <a:t> </a:t>
            </a:r>
            <a:r>
              <a:rPr lang="en-GB" dirty="0" smtClean="0"/>
              <a:t>– help desks are burdened with a high volume of calls, emails and in-person enquiries, many of which are routine or require simple information retrieval. </a:t>
            </a:r>
          </a:p>
          <a:p>
            <a:pPr marL="0" lvl="0" indent="0" algn="l" rtl="0">
              <a:spcBef>
                <a:spcPts val="0"/>
              </a:spcBef>
              <a:spcAft>
                <a:spcPts val="0"/>
              </a:spcAft>
              <a:buNone/>
            </a:pPr>
            <a:r>
              <a:rPr lang="en-GB" b="1" dirty="0" smtClean="0"/>
              <a:t>Limited resources </a:t>
            </a:r>
            <a:r>
              <a:rPr lang="en-GB" dirty="0" smtClean="0">
                <a:hlinkClick r:id="rId3"/>
              </a:rPr>
              <a:t>–</a:t>
            </a:r>
            <a:r>
              <a:rPr lang="en-GB" dirty="0" smtClean="0"/>
              <a:t> staffing and resources are stretched, leading to delays in response times and potential backlogs. The State of Policing</a:t>
            </a:r>
            <a:r>
              <a:rPr lang="en-GB" baseline="0" dirty="0" smtClean="0"/>
              <a:t> Annual Assessment </a:t>
            </a:r>
            <a:r>
              <a:rPr lang="en-GB" baseline="0" dirty="0" smtClean="0"/>
              <a:t>(2022) </a:t>
            </a:r>
            <a:r>
              <a:rPr lang="en-GB" baseline="0" dirty="0" smtClean="0"/>
              <a:t>indicated that the police aren’t always focusing on the issues that matter the most to the public, and that UK forces are operating with limited resources in a CJS that is increasingly strained and inefficient.</a:t>
            </a:r>
            <a:r>
              <a:rPr lang="en-GB" dirty="0" smtClean="0"/>
              <a:t> </a:t>
            </a:r>
            <a:endParaRPr lang="en-GB" dirty="0" smtClean="0"/>
          </a:p>
          <a:p>
            <a:pPr marL="0" lvl="0" indent="0" algn="l" rtl="0">
              <a:spcBef>
                <a:spcPts val="0"/>
              </a:spcBef>
              <a:spcAft>
                <a:spcPts val="0"/>
              </a:spcAft>
              <a:buNone/>
            </a:pPr>
            <a:r>
              <a:rPr lang="en-GB" b="1" dirty="0" smtClean="0"/>
              <a:t>Inconsistent </a:t>
            </a:r>
            <a:r>
              <a:rPr lang="en-GB" b="1" dirty="0" smtClean="0"/>
              <a:t>service quality </a:t>
            </a:r>
            <a:r>
              <a:rPr lang="en-GB" b="0" dirty="0" smtClean="0"/>
              <a:t>–</a:t>
            </a:r>
            <a:r>
              <a:rPr lang="en-GB" b="0" baseline="0" dirty="0" smtClean="0"/>
              <a:t> the quality of service can vary depending on the operators experience and knowledge. Global management consultants McKinsey &amp; Company stated that the use of generative AI improves productivity and quality of service amongst inexperienced </a:t>
            </a:r>
            <a:r>
              <a:rPr lang="en-GB" b="0" baseline="0" dirty="0" smtClean="0"/>
              <a:t>operators (2023).</a:t>
            </a:r>
          </a:p>
          <a:p>
            <a:pPr marL="0" lvl="0" indent="0" algn="l" rtl="0">
              <a:spcBef>
                <a:spcPts val="0"/>
              </a:spcBef>
              <a:spcAft>
                <a:spcPts val="0"/>
              </a:spcAft>
              <a:buNone/>
            </a:pPr>
            <a:r>
              <a:rPr lang="en-GB" b="1" dirty="0" smtClean="0"/>
              <a:t>Operational</a:t>
            </a:r>
            <a:r>
              <a:rPr lang="en-GB" b="1" baseline="0" dirty="0" smtClean="0"/>
              <a:t> </a:t>
            </a:r>
            <a:r>
              <a:rPr lang="en-GB" b="1" baseline="0" dirty="0" smtClean="0"/>
              <a:t>costs</a:t>
            </a:r>
            <a:r>
              <a:rPr lang="en-GB" b="0" baseline="0" dirty="0" smtClean="0"/>
              <a:t> – maintaining a traditional help desk involves significant operational costs, including salaries, training and infrastructure. According to this report, by 2025 AI will handle 30% of all customer interactions, reducing response times and operational costs. </a:t>
            </a:r>
            <a:endParaRPr b="1"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6"/>
        <p:cNvGrpSpPr/>
        <p:nvPr/>
      </p:nvGrpSpPr>
      <p:grpSpPr>
        <a:xfrm>
          <a:off x="0" y="0"/>
          <a:ext cx="0" cy="0"/>
          <a:chOff x="0" y="0"/>
          <a:chExt cx="0" cy="0"/>
        </a:xfrm>
      </p:grpSpPr>
      <p:sp>
        <p:nvSpPr>
          <p:cNvPr id="1457" name="Google Shape;1457;g157d03485c9_2_9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8" name="Google Shape;1458;g157d03485c9_2_9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[3 MINS] </a:t>
            </a:r>
            <a:endParaRPr lang="en-GB" b="1" dirty="0" smtClean="0"/>
          </a:p>
          <a:p>
            <a:pPr marL="0" lvl="0" indent="0" algn="l" rtl="0">
              <a:spcBef>
                <a:spcPts val="0"/>
              </a:spcBef>
              <a:spcAft>
                <a:spcPts val="0"/>
              </a:spcAft>
              <a:buNone/>
            </a:pPr>
            <a:r>
              <a:rPr lang="en-GB" dirty="0" smtClean="0"/>
              <a:t>Generative</a:t>
            </a:r>
            <a:r>
              <a:rPr lang="en-GB" baseline="0" dirty="0" smtClean="0"/>
              <a:t> AI offers a powerful solution to these challenges. By implementing AI-powered virtual assistants, the Police Service can automate many help desk functions, providing instant and accurate responses to user queries.</a:t>
            </a:r>
          </a:p>
          <a:p>
            <a:pPr marL="0" lvl="0" indent="0" algn="l" rtl="0">
              <a:spcBef>
                <a:spcPts val="0"/>
              </a:spcBef>
              <a:spcAft>
                <a:spcPts val="0"/>
              </a:spcAft>
              <a:buNone/>
            </a:pPr>
            <a:endParaRPr lang="en-GB" baseline="0" dirty="0" smtClean="0"/>
          </a:p>
          <a:p>
            <a:pPr marL="0" lvl="0" indent="0" algn="l" rtl="0">
              <a:spcBef>
                <a:spcPts val="0"/>
              </a:spcBef>
              <a:spcAft>
                <a:spcPts val="0"/>
              </a:spcAft>
              <a:buNone/>
            </a:pPr>
            <a:r>
              <a:rPr lang="en-GB" b="1" baseline="0" dirty="0" smtClean="0"/>
              <a:t>24/7 availability </a:t>
            </a:r>
            <a:r>
              <a:rPr lang="en-GB" baseline="0" dirty="0" smtClean="0"/>
              <a:t>– AI-powered chat bots can provide round the clock assistance, ensuring that users receive support whenever they need it. This can answer FAQ’s, assist with password resets, locating policies, guide users through troubleshooting steps, etc. A study by Forrester Research revealed that chat bots improve customer satisfaction by 65% when used </a:t>
            </a:r>
            <a:r>
              <a:rPr lang="en-GB" baseline="0" dirty="0" smtClean="0"/>
              <a:t>effectively.</a:t>
            </a:r>
            <a:endParaRPr lang="en-GB" dirty="0" smtClean="0"/>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b="1" dirty="0" smtClean="0"/>
              <a:t>Instant responses </a:t>
            </a:r>
            <a:r>
              <a:rPr lang="en-GB" dirty="0" smtClean="0"/>
              <a:t>– Generative AI can quickly analyse and respond to enquiries,</a:t>
            </a:r>
            <a:r>
              <a:rPr lang="en-GB" baseline="0" dirty="0" smtClean="0"/>
              <a:t> reducing response times both within and outside of usual business hours.</a:t>
            </a:r>
          </a:p>
          <a:p>
            <a:pPr marL="0" lvl="0" indent="0" algn="l" rtl="0">
              <a:spcBef>
                <a:spcPts val="0"/>
              </a:spcBef>
              <a:spcAft>
                <a:spcPts val="0"/>
              </a:spcAft>
              <a:buNone/>
            </a:pPr>
            <a:endParaRPr lang="en-GB" baseline="0" dirty="0" smtClean="0"/>
          </a:p>
          <a:p>
            <a:pPr marL="0" lvl="0" indent="0" algn="l" rtl="0">
              <a:spcBef>
                <a:spcPts val="0"/>
              </a:spcBef>
              <a:spcAft>
                <a:spcPts val="0"/>
              </a:spcAft>
              <a:buNone/>
            </a:pPr>
            <a:r>
              <a:rPr lang="en-GB" b="1" dirty="0" smtClean="0"/>
              <a:t>Personalised support </a:t>
            </a:r>
            <a:r>
              <a:rPr lang="en-GB" dirty="0" smtClean="0"/>
              <a:t>– AI can access and process data to provide personalised responses and recommendations, tailoring the interaction to the user’s specific needs</a:t>
            </a:r>
            <a:r>
              <a:rPr lang="en-GB" baseline="0" dirty="0" smtClean="0"/>
              <a:t> (irrespective of language or location, colloquialisms across UK for </a:t>
            </a:r>
            <a:r>
              <a:rPr lang="en-GB" baseline="0" dirty="0" err="1" smtClean="0"/>
              <a:t>eg</a:t>
            </a:r>
            <a:r>
              <a:rPr lang="en-GB" baseline="0" dirty="0" smtClean="0"/>
              <a:t>) Research by McKinsey &amp; Company estimates that generative AI could reduce the amount of human serviced contact by up to 50</a:t>
            </a:r>
            <a:r>
              <a:rPr lang="en-GB" baseline="0" dirty="0" smtClean="0"/>
              <a:t>%</a:t>
            </a:r>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b="1" dirty="0" smtClean="0"/>
              <a:t>Scalability</a:t>
            </a:r>
            <a:r>
              <a:rPr lang="en-GB" dirty="0" smtClean="0"/>
              <a:t> – AI systems can handle a large volume of enquiries simultaneously, scaling up or down as necessary to meet demand. </a:t>
            </a:r>
            <a:r>
              <a:rPr lang="en-GB" dirty="0" err="1" smtClean="0"/>
              <a:t>FounderPass</a:t>
            </a:r>
            <a:r>
              <a:rPr lang="en-GB" baseline="0" dirty="0" smtClean="0"/>
              <a:t> (2025) s</a:t>
            </a:r>
            <a:r>
              <a:rPr lang="en-GB" dirty="0" smtClean="0"/>
              <a:t>uggests</a:t>
            </a:r>
            <a:r>
              <a:rPr lang="en-GB" baseline="0" dirty="0" smtClean="0"/>
              <a:t> </a:t>
            </a:r>
            <a:r>
              <a:rPr lang="en-GB" baseline="0" dirty="0" smtClean="0"/>
              <a:t>that this significantly reduces the need for extensive human support teams which enables businesses to scale their customer support without a disproportionate investment in recruitment, training, etc. </a:t>
            </a:r>
            <a:r>
              <a:rPr lang="en-GB" dirty="0" smtClean="0"/>
              <a:t> </a:t>
            </a:r>
            <a:endParaRPr lang="en-GB" dirty="0" smtClean="0"/>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b="1" dirty="0" smtClean="0"/>
              <a:t>Cost-effectiveness</a:t>
            </a:r>
            <a:r>
              <a:rPr lang="en-GB" dirty="0" smtClean="0"/>
              <a:t> – By automating routine tasks and reducing the need for human operators, generative AI can significantly reduce operational costs. </a:t>
            </a:r>
            <a:r>
              <a:rPr lang="en-GB" b="0" baseline="0" dirty="0" smtClean="0"/>
              <a:t>A separate study by McKinsey &amp; Company found that businesses adopting AI for customer service can reduce operational costs by up to 40</a:t>
            </a:r>
            <a:r>
              <a:rPr lang="en-GB" b="0" baseline="0" dirty="0" smtClean="0"/>
              <a:t>%.</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5"/>
        <p:cNvGrpSpPr/>
        <p:nvPr/>
      </p:nvGrpSpPr>
      <p:grpSpPr>
        <a:xfrm>
          <a:off x="0" y="0"/>
          <a:ext cx="0" cy="0"/>
          <a:chOff x="0" y="0"/>
          <a:chExt cx="0" cy="0"/>
        </a:xfrm>
      </p:grpSpPr>
      <p:sp>
        <p:nvSpPr>
          <p:cNvPr id="1696" name="Google Shape;1696;g157d03485c9_2_9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7" name="Google Shape;1697;g157d03485c9_2_9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5"/>
        <p:cNvGrpSpPr/>
        <p:nvPr/>
      </p:nvGrpSpPr>
      <p:grpSpPr>
        <a:xfrm>
          <a:off x="0" y="0"/>
          <a:ext cx="0" cy="0"/>
          <a:chOff x="0" y="0"/>
          <a:chExt cx="0" cy="0"/>
        </a:xfrm>
      </p:grpSpPr>
      <p:sp>
        <p:nvSpPr>
          <p:cNvPr id="1696" name="Google Shape;1696;g157d03485c9_2_9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7" name="Google Shape;1697;g157d03485c9_2_9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761247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5"/>
        <p:cNvGrpSpPr/>
        <p:nvPr/>
      </p:nvGrpSpPr>
      <p:grpSpPr>
        <a:xfrm>
          <a:off x="0" y="0"/>
          <a:ext cx="0" cy="0"/>
          <a:chOff x="0" y="0"/>
          <a:chExt cx="0" cy="0"/>
        </a:xfrm>
      </p:grpSpPr>
      <p:sp>
        <p:nvSpPr>
          <p:cNvPr id="1696" name="Google Shape;1696;g157d03485c9_2_9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7" name="Google Shape;1697;g157d03485c9_2_9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5834804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3"/>
        <p:cNvGrpSpPr/>
        <p:nvPr/>
      </p:nvGrpSpPr>
      <p:grpSpPr>
        <a:xfrm>
          <a:off x="0" y="0"/>
          <a:ext cx="0" cy="0"/>
          <a:chOff x="0" y="0"/>
          <a:chExt cx="0" cy="0"/>
        </a:xfrm>
      </p:grpSpPr>
      <p:sp>
        <p:nvSpPr>
          <p:cNvPr id="704" name="Google Shape;704;g157d03485c9_2_5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5" name="Google Shape;705;g157d03485c9_2_5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[3 MINS]</a:t>
            </a:r>
          </a:p>
          <a:p>
            <a:pPr marL="0" lvl="0" indent="0" algn="l" rtl="0">
              <a:spcBef>
                <a:spcPts val="0"/>
              </a:spcBef>
              <a:spcAft>
                <a:spcPts val="0"/>
              </a:spcAft>
              <a:buNone/>
            </a:pPr>
            <a:r>
              <a:rPr lang="en-GB" dirty="0" smtClean="0"/>
              <a:t>A (very) brief summary of implementation methods. </a:t>
            </a:r>
            <a:r>
              <a:rPr lang="en-GB" dirty="0" err="1" smtClean="0"/>
              <a:t>Strategising</a:t>
            </a:r>
            <a:r>
              <a:rPr lang="en-GB" baseline="0" dirty="0" smtClean="0"/>
              <a:t> your implementation is crucial for successfully deploying a new system into an organisation. Some methods include;</a:t>
            </a:r>
          </a:p>
          <a:p>
            <a:pPr marL="0" lvl="0" indent="0" algn="l" rtl="0">
              <a:spcBef>
                <a:spcPts val="0"/>
              </a:spcBef>
              <a:spcAft>
                <a:spcPts val="0"/>
              </a:spcAft>
              <a:buNone/>
            </a:pPr>
            <a:endParaRPr lang="en-GB" baseline="0" dirty="0" smtClean="0"/>
          </a:p>
          <a:p>
            <a:pPr marL="228600" lvl="0" indent="-228600" algn="l" rtl="0">
              <a:spcBef>
                <a:spcPts val="0"/>
              </a:spcBef>
              <a:spcAft>
                <a:spcPts val="0"/>
              </a:spcAft>
              <a:buAutoNum type="arabicPeriod"/>
            </a:pPr>
            <a:r>
              <a:rPr lang="en-GB" baseline="0" dirty="0" smtClean="0"/>
              <a:t>Direct implementation – switching from ‘old’ system to ‘new’ system effectively overnight.</a:t>
            </a:r>
          </a:p>
          <a:p>
            <a:pPr marL="0" lvl="0" indent="0" algn="l" rtl="0">
              <a:spcBef>
                <a:spcPts val="0"/>
              </a:spcBef>
              <a:spcAft>
                <a:spcPts val="0"/>
              </a:spcAft>
              <a:buNone/>
            </a:pPr>
            <a:r>
              <a:rPr lang="en-GB" baseline="0" dirty="0" smtClean="0"/>
              <a:t>+ cost effective (Pham </a:t>
            </a:r>
            <a:r>
              <a:rPr lang="en-GB" i="1" baseline="0" dirty="0" smtClean="0"/>
              <a:t>et al</a:t>
            </a:r>
            <a:r>
              <a:rPr lang="en-GB" baseline="0" dirty="0" smtClean="0"/>
              <a:t>., 2025) </a:t>
            </a:r>
          </a:p>
          <a:p>
            <a:pPr marL="0" lvl="0" indent="0" algn="l" rtl="0">
              <a:spcBef>
                <a:spcPts val="0"/>
              </a:spcBef>
              <a:spcAft>
                <a:spcPts val="0"/>
              </a:spcAft>
              <a:buNone/>
            </a:pPr>
            <a:r>
              <a:rPr lang="en-GB" baseline="0" dirty="0" smtClean="0"/>
              <a:t>- High risk if unsuccessful</a:t>
            </a:r>
          </a:p>
          <a:p>
            <a:pPr marL="171450" lvl="0" indent="-171450" algn="l" rtl="0">
              <a:spcBef>
                <a:spcPts val="0"/>
              </a:spcBef>
              <a:spcAft>
                <a:spcPts val="0"/>
              </a:spcAft>
              <a:buFontTx/>
              <a:buChar char="-"/>
            </a:pPr>
            <a:endParaRPr lang="en-GB" baseline="0" dirty="0" smtClean="0"/>
          </a:p>
          <a:p>
            <a:pPr marL="0" lvl="0" indent="0" algn="l" rtl="0">
              <a:spcBef>
                <a:spcPts val="0"/>
              </a:spcBef>
              <a:spcAft>
                <a:spcPts val="0"/>
              </a:spcAft>
              <a:buFontTx/>
              <a:buNone/>
            </a:pPr>
            <a:r>
              <a:rPr lang="en-GB" baseline="0" dirty="0" smtClean="0"/>
              <a:t>2. Pilot implementation – a part of the organisation starts using the new system before the rest of the organisation.</a:t>
            </a:r>
          </a:p>
          <a:p>
            <a:pPr marL="0" lvl="0" indent="0" algn="l" rtl="0">
              <a:spcBef>
                <a:spcPts val="0"/>
              </a:spcBef>
              <a:spcAft>
                <a:spcPts val="0"/>
              </a:spcAft>
              <a:buFontTx/>
              <a:buNone/>
            </a:pPr>
            <a:r>
              <a:rPr lang="en-GB" baseline="0" dirty="0" smtClean="0"/>
              <a:t>+ reduction in risk, can gather feedback and improve</a:t>
            </a:r>
          </a:p>
          <a:p>
            <a:pPr marL="171450" lvl="0" indent="-171450" algn="l" rtl="0">
              <a:spcBef>
                <a:spcPts val="0"/>
              </a:spcBef>
              <a:spcAft>
                <a:spcPts val="0"/>
              </a:spcAft>
              <a:buFontTx/>
              <a:buChar char="-"/>
            </a:pPr>
            <a:r>
              <a:rPr lang="en-GB" baseline="0" dirty="0" smtClean="0"/>
              <a:t>Delays full deployment, requires planning</a:t>
            </a:r>
          </a:p>
          <a:p>
            <a:pPr marL="171450" lvl="0" indent="-171450" algn="l" rtl="0">
              <a:spcBef>
                <a:spcPts val="0"/>
              </a:spcBef>
              <a:spcAft>
                <a:spcPts val="0"/>
              </a:spcAft>
              <a:buFontTx/>
              <a:buChar char="-"/>
            </a:pPr>
            <a:endParaRPr lang="en-GB" baseline="0" dirty="0" smtClean="0"/>
          </a:p>
          <a:p>
            <a:pPr marL="0" lvl="0" indent="0" algn="l" rtl="0">
              <a:spcBef>
                <a:spcPts val="0"/>
              </a:spcBef>
              <a:spcAft>
                <a:spcPts val="0"/>
              </a:spcAft>
              <a:buFontTx/>
              <a:buNone/>
            </a:pPr>
            <a:r>
              <a:rPr lang="en-GB" baseline="0" dirty="0" smtClean="0"/>
              <a:t>3. Parallel implementation – ‘old’ and ‘new’ system run simultaneously for a period of time.</a:t>
            </a:r>
          </a:p>
          <a:p>
            <a:pPr marL="0" lvl="0" indent="0" algn="l" rtl="0">
              <a:spcBef>
                <a:spcPts val="0"/>
              </a:spcBef>
              <a:spcAft>
                <a:spcPts val="0"/>
              </a:spcAft>
              <a:buFontTx/>
              <a:buNone/>
            </a:pPr>
            <a:r>
              <a:rPr lang="en-GB" baseline="0" dirty="0" smtClean="0"/>
              <a:t>+ low risk and can easily fall back to tried and tested ways if issues arise.</a:t>
            </a:r>
          </a:p>
          <a:p>
            <a:pPr marL="171450" lvl="0" indent="-171450" algn="l" rtl="0">
              <a:spcBef>
                <a:spcPts val="0"/>
              </a:spcBef>
              <a:spcAft>
                <a:spcPts val="0"/>
              </a:spcAft>
              <a:buFontTx/>
              <a:buChar char="-"/>
            </a:pPr>
            <a:r>
              <a:rPr lang="en-GB" baseline="0" dirty="0" smtClean="0"/>
              <a:t>Very costly to run two systems concurrently, potential user confusion.</a:t>
            </a:r>
          </a:p>
          <a:p>
            <a:pPr marL="0" lvl="0" indent="0" algn="l" rtl="0">
              <a:spcBef>
                <a:spcPts val="0"/>
              </a:spcBef>
              <a:spcAft>
                <a:spcPts val="0"/>
              </a:spcAft>
              <a:buFontTx/>
              <a:buNone/>
            </a:pPr>
            <a:endParaRPr lang="en-GB" dirty="0" smtClean="0"/>
          </a:p>
          <a:p>
            <a:pPr marL="0" lvl="0" indent="0" algn="l" rtl="0">
              <a:spcBef>
                <a:spcPts val="0"/>
              </a:spcBef>
              <a:spcAft>
                <a:spcPts val="0"/>
              </a:spcAft>
              <a:buNone/>
            </a:pPr>
            <a:r>
              <a:rPr lang="en-GB" dirty="0" smtClean="0"/>
              <a:t>I am recommending a </a:t>
            </a:r>
            <a:r>
              <a:rPr lang="en-GB" dirty="0" smtClean="0"/>
              <a:t>phased approach in the following 5 areas is recommended to ensure a smooth transition</a:t>
            </a:r>
            <a:r>
              <a:rPr lang="en-GB" dirty="0" smtClean="0"/>
              <a:t>. A</a:t>
            </a:r>
            <a:r>
              <a:rPr lang="en-GB" baseline="0" dirty="0" smtClean="0"/>
              <a:t> phased implementation replaces part of the ‘old’ system gradually and allows for flexibility, lowers the risk but does extend the timeline compared to direct implementation.</a:t>
            </a:r>
            <a:endParaRPr lang="en-GB" dirty="0"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9"/>
        <p:cNvGrpSpPr/>
        <p:nvPr/>
      </p:nvGrpSpPr>
      <p:grpSpPr>
        <a:xfrm>
          <a:off x="0" y="0"/>
          <a:ext cx="0" cy="0"/>
          <a:chOff x="0" y="0"/>
          <a:chExt cx="0" cy="0"/>
        </a:xfrm>
      </p:grpSpPr>
      <p:sp>
        <p:nvSpPr>
          <p:cNvPr id="1610" name="Google Shape;1610;g152a7caf94b_1_1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1" name="Google Shape;1611;g152a7caf94b_1_1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[3 MINS]</a:t>
            </a:r>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dirty="0" smtClean="0"/>
              <a:t>1 – Identify a limited number of police stations</a:t>
            </a:r>
            <a:r>
              <a:rPr lang="en-GB" baseline="0" dirty="0" smtClean="0"/>
              <a:t> or geographic area in consultation with current human-resourced team (</a:t>
            </a:r>
            <a:r>
              <a:rPr lang="en-GB" baseline="0" dirty="0" err="1" smtClean="0"/>
              <a:t>eg</a:t>
            </a:r>
            <a:r>
              <a:rPr lang="en-GB" baseline="0" dirty="0" smtClean="0"/>
              <a:t> people services). In Thames Valley Police this may be a county (Berkshire). Conduct a pilot program testing the AI system and gather feedback.</a:t>
            </a:r>
          </a:p>
          <a:p>
            <a:pPr marL="0" lvl="0" indent="0" algn="l" rtl="0">
              <a:spcBef>
                <a:spcPts val="0"/>
              </a:spcBef>
              <a:spcAft>
                <a:spcPts val="0"/>
              </a:spcAft>
              <a:buNone/>
            </a:pPr>
            <a:endParaRPr lang="en-GB" baseline="0" dirty="0" smtClean="0"/>
          </a:p>
          <a:p>
            <a:pPr marL="0" lvl="0" indent="0" algn="l" rtl="0">
              <a:spcBef>
                <a:spcPts val="0"/>
              </a:spcBef>
              <a:spcAft>
                <a:spcPts val="0"/>
              </a:spcAft>
              <a:buNone/>
            </a:pPr>
            <a:r>
              <a:rPr lang="en-GB" baseline="0" dirty="0" smtClean="0"/>
              <a:t>2 – Integrate the AI system with existing databases and knowledge repositories. In Thames Valley Police this may include people policies, processes, authority levels, UPP, grievances, etc</a:t>
            </a:r>
            <a:r>
              <a:rPr lang="en-GB" baseline="0" dirty="0" smtClean="0"/>
              <a:t>. (A section of data and therefore phased, NOT pilot. So other functions remain as normal but we phase out HR call centre).</a:t>
            </a:r>
            <a:endParaRPr lang="en-GB" baseline="0" dirty="0" smtClean="0"/>
          </a:p>
          <a:p>
            <a:pPr marL="0" lvl="0" indent="0" algn="l" rtl="0">
              <a:spcBef>
                <a:spcPts val="0"/>
              </a:spcBef>
              <a:spcAft>
                <a:spcPts val="0"/>
              </a:spcAft>
              <a:buNone/>
            </a:pPr>
            <a:endParaRPr lang="en-GB" baseline="0" dirty="0" smtClean="0"/>
          </a:p>
          <a:p>
            <a:pPr marL="0" lvl="0" indent="0" algn="l" rtl="0">
              <a:spcBef>
                <a:spcPts val="0"/>
              </a:spcBef>
              <a:spcAft>
                <a:spcPts val="0"/>
              </a:spcAft>
              <a:buNone/>
            </a:pPr>
            <a:r>
              <a:rPr lang="en-GB" baseline="0" dirty="0" smtClean="0"/>
              <a:t>3 – Provide training to help desk staff on how to use and manage the AI system. Look to reduce their hours accordingly where possible.</a:t>
            </a:r>
          </a:p>
          <a:p>
            <a:pPr marL="0" lvl="0" indent="0" algn="l" rtl="0">
              <a:spcBef>
                <a:spcPts val="0"/>
              </a:spcBef>
              <a:spcAft>
                <a:spcPts val="0"/>
              </a:spcAft>
              <a:buNone/>
            </a:pPr>
            <a:endParaRPr lang="en-GB" baseline="0" dirty="0" smtClean="0"/>
          </a:p>
          <a:p>
            <a:pPr marL="0" lvl="0" indent="0" algn="l" rtl="0">
              <a:spcBef>
                <a:spcPts val="0"/>
              </a:spcBef>
              <a:spcAft>
                <a:spcPts val="0"/>
              </a:spcAft>
              <a:buNone/>
            </a:pPr>
            <a:r>
              <a:rPr lang="en-GB" baseline="0" dirty="0" smtClean="0"/>
              <a:t>4 – Gradually, over a period of 12 months, roll out the AI system to all police stations in the force area.</a:t>
            </a:r>
          </a:p>
          <a:p>
            <a:pPr marL="0" lvl="0" indent="0" algn="l" rtl="0">
              <a:spcBef>
                <a:spcPts val="0"/>
              </a:spcBef>
              <a:spcAft>
                <a:spcPts val="0"/>
              </a:spcAft>
              <a:buNone/>
            </a:pPr>
            <a:endParaRPr lang="en-GB" baseline="0" dirty="0" smtClean="0"/>
          </a:p>
          <a:p>
            <a:pPr marL="0" lvl="0" indent="0" algn="l" rtl="0">
              <a:spcBef>
                <a:spcPts val="0"/>
              </a:spcBef>
              <a:spcAft>
                <a:spcPts val="0"/>
              </a:spcAft>
              <a:buNone/>
            </a:pPr>
            <a:r>
              <a:rPr lang="en-GB" baseline="0" dirty="0" smtClean="0"/>
              <a:t>5 – Continuously monitor the AI performance and make adjustments as necessary to optimise. Seek continual feedback from all affected business areas</a:t>
            </a:r>
            <a:r>
              <a:rPr lang="en-GB" baseline="0" dirty="0" smtClean="0"/>
              <a:t>.</a:t>
            </a:r>
            <a:endParaRPr lang="en-GB" baseline="0" dirty="0"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6"/>
        <p:cNvGrpSpPr/>
        <p:nvPr/>
      </p:nvGrpSpPr>
      <p:grpSpPr>
        <a:xfrm>
          <a:off x="0" y="0"/>
          <a:ext cx="0" cy="0"/>
          <a:chOff x="0" y="0"/>
          <a:chExt cx="0" cy="0"/>
        </a:xfrm>
      </p:grpSpPr>
      <p:sp>
        <p:nvSpPr>
          <p:cNvPr id="977" name="Google Shape;977;g152a7caf94b_1_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8" name="Google Shape;978;g152a7caf94b_1_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Assignment</a:t>
            </a:r>
            <a:r>
              <a:rPr lang="en-GB" baseline="0" dirty="0" smtClean="0"/>
              <a:t> ; Developing People in Organisations. Will expand on people development i.e. training from previous slide.</a:t>
            </a:r>
          </a:p>
          <a:p>
            <a:pPr marL="0" lvl="0" indent="0" algn="l" rtl="0">
              <a:spcBef>
                <a:spcPts val="0"/>
              </a:spcBef>
              <a:spcAft>
                <a:spcPts val="0"/>
              </a:spcAft>
              <a:buNone/>
            </a:pPr>
            <a:endParaRPr lang="en-GB" baseline="0" dirty="0" smtClean="0"/>
          </a:p>
          <a:p>
            <a:pPr marL="0" lvl="0" indent="0" algn="l" rtl="0">
              <a:spcBef>
                <a:spcPts val="0"/>
              </a:spcBef>
              <a:spcAft>
                <a:spcPts val="0"/>
              </a:spcAft>
              <a:buNone/>
            </a:pPr>
            <a:r>
              <a:rPr lang="en-GB" baseline="0" dirty="0" smtClean="0"/>
              <a:t>As a result of this AI helpdesk, current staff will be displaced and therefore an organisational priority must be to plan for their development and ensure they meet the skills level necessary of the workforce.</a:t>
            </a:r>
            <a:endParaRPr lang="en-GB" dirty="0" smtClean="0"/>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dirty="0" smtClean="0"/>
              <a:t>For</a:t>
            </a:r>
            <a:r>
              <a:rPr lang="en-GB" baseline="0" dirty="0" smtClean="0"/>
              <a:t> example, BT plans to reduce its workforce by 10,000 employees over 7 years through AI-driven automation such as </a:t>
            </a:r>
            <a:r>
              <a:rPr lang="en-GB" baseline="0" dirty="0" err="1" smtClean="0"/>
              <a:t>chatbots</a:t>
            </a:r>
            <a:r>
              <a:rPr lang="en-GB" baseline="0" dirty="0" smtClean="0"/>
              <a:t> (Wyatt, 2024)</a:t>
            </a:r>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dirty="0" smtClean="0"/>
              <a:t>Ethical</a:t>
            </a:r>
            <a:r>
              <a:rPr lang="en-GB" baseline="0" dirty="0" smtClean="0"/>
              <a:t> implications – displaced workers often face financial instability, reduced self-esteem, and a loss of professional purpose (</a:t>
            </a:r>
            <a:r>
              <a:rPr lang="en-GB" baseline="0" dirty="0" err="1" smtClean="0"/>
              <a:t>Krimmelbein</a:t>
            </a:r>
            <a:r>
              <a:rPr lang="en-GB" baseline="0" dirty="0" smtClean="0"/>
              <a:t>, 2024)</a:t>
            </a:r>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dirty="0" smtClean="0"/>
              <a:t>Morale and trust – A survey by McKinsey (2025) indicates that this will decline as employees</a:t>
            </a:r>
            <a:r>
              <a:rPr lang="en-GB" baseline="0" dirty="0" smtClean="0"/>
              <a:t> grapple with job insecurity. It suggests only 38% of organisations expect minimal workforce changes from AI, but others anticipate reductions.</a:t>
            </a:r>
          </a:p>
          <a:p>
            <a:pPr marL="0" lvl="0" indent="0" algn="l" rtl="0">
              <a:spcBef>
                <a:spcPts val="0"/>
              </a:spcBef>
              <a:spcAft>
                <a:spcPts val="0"/>
              </a:spcAft>
              <a:buNone/>
            </a:pPr>
            <a:endParaRPr lang="en-GB" baseline="0" dirty="0" smtClean="0"/>
          </a:p>
          <a:p>
            <a:pPr marL="0" lvl="0" indent="0" algn="l" rtl="0">
              <a:spcBef>
                <a:spcPts val="0"/>
              </a:spcBef>
              <a:spcAft>
                <a:spcPts val="0"/>
              </a:spcAft>
              <a:buNone/>
            </a:pPr>
            <a:r>
              <a:rPr lang="en-GB" baseline="0" dirty="0" smtClean="0"/>
              <a:t>Re-skilling – AI-integrated training for those remaining in post; expand existing data literacy to include AI-specific tools. This people will then essentially run the same role at a higher capacity with an understanding of their AI toolkit. For example Colgate-Palmolive upskilled 18,000 employees by integrating AI content into their data literacy curriculum (Crabtree, 2024)</a:t>
            </a:r>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dirty="0" smtClean="0"/>
              <a:t>For those transitioning to a new role (perhaps through job evaluation) they should be supported by the organisation to specialise in a new area conducive to their skills and experience. Another example is Amazon’s Machine Learning </a:t>
            </a:r>
            <a:r>
              <a:rPr lang="en-GB" dirty="0" err="1" smtClean="0"/>
              <a:t>Univeristy</a:t>
            </a:r>
            <a:r>
              <a:rPr lang="en-GB" dirty="0" smtClean="0"/>
              <a:t>, which successfully re-trained non-technical employees into AI specialists</a:t>
            </a:r>
            <a:r>
              <a:rPr lang="en-GB" baseline="0" dirty="0" smtClean="0"/>
              <a:t> (</a:t>
            </a:r>
            <a:r>
              <a:rPr lang="en-GB" baseline="0" dirty="0" err="1" smtClean="0"/>
              <a:t>Nilakantan</a:t>
            </a:r>
            <a:r>
              <a:rPr lang="en-GB" baseline="0" dirty="0" smtClean="0"/>
              <a:t>, 2025)</a:t>
            </a:r>
          </a:p>
          <a:p>
            <a:pPr marL="0" lvl="0" indent="0" algn="l" rtl="0">
              <a:spcBef>
                <a:spcPts val="0"/>
              </a:spcBef>
              <a:spcAft>
                <a:spcPts val="0"/>
              </a:spcAft>
              <a:buNone/>
            </a:pPr>
            <a:endParaRPr lang="en-GB" dirty="0" smtClean="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err="1" smtClean="0"/>
              <a:t>Kubler</a:t>
            </a:r>
            <a:r>
              <a:rPr lang="en-GB" dirty="0" smtClean="0"/>
              <a:t>-Ross Change Curve introduced by Elisabeth </a:t>
            </a:r>
            <a:r>
              <a:rPr lang="en-GB" dirty="0" err="1" smtClean="0"/>
              <a:t>Kubler</a:t>
            </a:r>
            <a:r>
              <a:rPr lang="en-GB" dirty="0" smtClean="0"/>
              <a:t>-Ross in 1969, indicates that people will suffer shock</a:t>
            </a:r>
            <a:r>
              <a:rPr lang="en-GB" baseline="0" dirty="0" smtClean="0"/>
              <a:t> and reject the premise initially, before the organisation sees a dip in their performance. Over time people will experiment with the new structure and slowly accept it’s integration.</a:t>
            </a:r>
            <a:endParaRPr lang="en-GB" dirty="0" smtClean="0"/>
          </a:p>
          <a:p>
            <a:pPr marL="0" lvl="0" indent="0" algn="l" rtl="0">
              <a:spcBef>
                <a:spcPts val="0"/>
              </a:spcBef>
              <a:spcAft>
                <a:spcPts val="0"/>
              </a:spcAft>
              <a:buNone/>
            </a:pPr>
            <a:endParaRPr lang="en-GB" dirty="0" smtClean="0"/>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0"/>
        <p:cNvGrpSpPr/>
        <p:nvPr/>
      </p:nvGrpSpPr>
      <p:grpSpPr>
        <a:xfrm>
          <a:off x="0" y="0"/>
          <a:ext cx="0" cy="0"/>
          <a:chOff x="0" y="0"/>
          <a:chExt cx="0" cy="0"/>
        </a:xfrm>
      </p:grpSpPr>
      <p:sp>
        <p:nvSpPr>
          <p:cNvPr id="1161" name="Google Shape;1161;g157d03485c9_2_9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2" name="Google Shape;1162;g157d03485c9_2_9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Implementation</a:t>
            </a:r>
            <a:r>
              <a:rPr lang="en-GB" baseline="0" dirty="0" smtClean="0"/>
              <a:t> of generative AI within the Police Service’s help desk functions will result in numerous benefits</a:t>
            </a:r>
            <a:r>
              <a:rPr lang="en-GB" baseline="0" dirty="0" smtClean="0"/>
              <a:t>.</a:t>
            </a:r>
          </a:p>
          <a:p>
            <a:pPr marL="0" lvl="0" indent="0" algn="l" rtl="0">
              <a:spcBef>
                <a:spcPts val="0"/>
              </a:spcBef>
              <a:spcAft>
                <a:spcPts val="0"/>
              </a:spcAft>
              <a:buNone/>
            </a:pPr>
            <a:endParaRPr lang="en-GB" baseline="0" dirty="0" smtClean="0"/>
          </a:p>
          <a:p>
            <a:pPr marL="0" lvl="0" indent="0" algn="l" rtl="0">
              <a:spcBef>
                <a:spcPts val="0"/>
              </a:spcBef>
              <a:spcAft>
                <a:spcPts val="0"/>
              </a:spcAft>
              <a:buNone/>
            </a:pPr>
            <a:r>
              <a:rPr lang="en-GB" baseline="0" dirty="0" smtClean="0"/>
              <a:t>Enhanced efficiency – Automating routine tasks and providing instant responses will free up help desk staff to focus on more complex issues. A report by </a:t>
            </a:r>
            <a:r>
              <a:rPr lang="en-GB" baseline="0" dirty="0" err="1" smtClean="0"/>
              <a:t>Zendesk</a:t>
            </a:r>
            <a:r>
              <a:rPr lang="en-GB" baseline="0" dirty="0" smtClean="0"/>
              <a:t> shows that 60% of </a:t>
            </a:r>
            <a:r>
              <a:rPr lang="en-GB" baseline="0" dirty="0" err="1" smtClean="0"/>
              <a:t>elp</a:t>
            </a:r>
            <a:r>
              <a:rPr lang="en-GB" baseline="0" dirty="0" smtClean="0"/>
              <a:t> desk staff feel more effective when supported by AI tools (</a:t>
            </a:r>
            <a:r>
              <a:rPr lang="en-GB" baseline="0" dirty="0" err="1" smtClean="0"/>
              <a:t>Zendesk</a:t>
            </a:r>
            <a:r>
              <a:rPr lang="en-GB" baseline="0" dirty="0" smtClean="0"/>
              <a:t>, 2023) </a:t>
            </a:r>
            <a:endParaRPr lang="en-GB" dirty="0" smtClean="0"/>
          </a:p>
          <a:p>
            <a:pPr marL="0" lvl="0" indent="0" algn="l" rtl="0">
              <a:spcBef>
                <a:spcPts val="0"/>
              </a:spcBef>
              <a:spcAft>
                <a:spcPts val="0"/>
              </a:spcAft>
              <a:buNone/>
            </a:pPr>
            <a:endParaRPr lang="en-GB" baseline="0" dirty="0" smtClean="0"/>
          </a:p>
          <a:p>
            <a:pPr marL="0" lvl="0" indent="0" algn="l" rtl="0">
              <a:spcBef>
                <a:spcPts val="0"/>
              </a:spcBef>
              <a:spcAft>
                <a:spcPts val="0"/>
              </a:spcAft>
              <a:buNone/>
            </a:pPr>
            <a:r>
              <a:rPr lang="en-GB" baseline="0" dirty="0" smtClean="0"/>
              <a:t>Improved response times – Generative AI chat bots can quickly analyse and response to enquiries, reducing response times and improving user satisfaction (Sharma, 2023)</a:t>
            </a:r>
          </a:p>
          <a:p>
            <a:pPr marL="0" lvl="0" indent="0" algn="l" rtl="0">
              <a:spcBef>
                <a:spcPts val="0"/>
              </a:spcBef>
              <a:spcAft>
                <a:spcPts val="0"/>
              </a:spcAft>
              <a:buNone/>
            </a:pPr>
            <a:endParaRPr lang="en-GB" baseline="0" dirty="0" smtClean="0"/>
          </a:p>
          <a:p>
            <a:pPr marL="0" lvl="0" indent="0" algn="l" rtl="0">
              <a:spcBef>
                <a:spcPts val="0"/>
              </a:spcBef>
              <a:spcAft>
                <a:spcPts val="0"/>
              </a:spcAft>
              <a:buNone/>
            </a:pPr>
            <a:r>
              <a:rPr lang="en-GB" baseline="0" dirty="0" smtClean="0"/>
              <a:t>Increased productivity – by streamlining help desk operations, </a:t>
            </a:r>
            <a:r>
              <a:rPr lang="en-GB" baseline="0" dirty="0" err="1" smtClean="0"/>
              <a:t>genAI</a:t>
            </a:r>
            <a:r>
              <a:rPr lang="en-GB" baseline="0" dirty="0" smtClean="0"/>
              <a:t> can increase the productivity of both help desk staff and the end user (McKinsey, 2023)</a:t>
            </a:r>
          </a:p>
          <a:p>
            <a:pPr marL="0" lvl="0" indent="0" algn="l" rtl="0">
              <a:spcBef>
                <a:spcPts val="0"/>
              </a:spcBef>
              <a:spcAft>
                <a:spcPts val="0"/>
              </a:spcAft>
              <a:buNone/>
            </a:pPr>
            <a:endParaRPr lang="en-GB" baseline="0" dirty="0" smtClean="0"/>
          </a:p>
          <a:p>
            <a:pPr marL="0" lvl="0" indent="0" algn="l" rtl="0">
              <a:spcBef>
                <a:spcPts val="0"/>
              </a:spcBef>
              <a:spcAft>
                <a:spcPts val="0"/>
              </a:spcAft>
              <a:buNone/>
            </a:pPr>
            <a:r>
              <a:rPr lang="en-GB" baseline="0" dirty="0" smtClean="0"/>
              <a:t>Cost Savings – reducing the need for human staff and automating routine tasks can significantly reduce operational costs. </a:t>
            </a:r>
          </a:p>
          <a:p>
            <a:pPr marL="0" lvl="0" indent="0" algn="l" rtl="0">
              <a:spcBef>
                <a:spcPts val="0"/>
              </a:spcBef>
              <a:spcAft>
                <a:spcPts val="0"/>
              </a:spcAft>
              <a:buNone/>
            </a:pPr>
            <a:endParaRPr lang="en-GB" baseline="0" dirty="0" smtClean="0"/>
          </a:p>
          <a:p>
            <a:pPr marL="0" lvl="0" indent="0" algn="l" rtl="0">
              <a:spcBef>
                <a:spcPts val="0"/>
              </a:spcBef>
              <a:spcAft>
                <a:spcPts val="0"/>
              </a:spcAft>
              <a:buNone/>
            </a:pPr>
            <a:r>
              <a:rPr lang="en-GB" baseline="0" dirty="0" smtClean="0"/>
              <a:t>The police service must front up initial costs and understand that there are costings involved in any implementation strategy. These will include people (salaries), training costs, venue space, software, hardware. I would therefore look to allocate this funding from force budget.</a:t>
            </a:r>
          </a:p>
          <a:p>
            <a:pPr marL="0" lvl="0" indent="0" algn="l" rtl="0">
              <a:spcBef>
                <a:spcPts val="0"/>
              </a:spcBef>
              <a:spcAft>
                <a:spcPts val="0"/>
              </a:spcAft>
              <a:buNone/>
            </a:pPr>
            <a:endParaRPr lang="en-GB" baseline="0" dirty="0" smtClean="0"/>
          </a:p>
          <a:p>
            <a:pPr marL="0" lvl="0" indent="0" algn="l" rtl="0">
              <a:spcBef>
                <a:spcPts val="0"/>
              </a:spcBef>
              <a:spcAft>
                <a:spcPts val="0"/>
              </a:spcAft>
              <a:buNone/>
            </a:pPr>
            <a:r>
              <a:rPr lang="en-GB" baseline="0" dirty="0" smtClean="0"/>
              <a:t>The TVP PCC Precept – 25/26 budget is £595 mil representing annual increase of £38 mil (Barber, 2025) </a:t>
            </a:r>
            <a:endParaRPr lang="en-GB" dirty="0" smtClean="0"/>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baseline="0" dirty="0" smtClean="0"/>
              <a:t>Additionally UK </a:t>
            </a:r>
            <a:r>
              <a:rPr lang="en-GB" baseline="0" dirty="0" err="1" smtClean="0"/>
              <a:t>Govt</a:t>
            </a:r>
            <a:r>
              <a:rPr lang="en-GB" baseline="0" dirty="0" smtClean="0"/>
              <a:t> has unveiled an £800 mil investment plan as it “seeks to leverage technology to reform public services including policing” (</a:t>
            </a:r>
            <a:r>
              <a:rPr lang="en-GB" baseline="0" dirty="0" err="1" smtClean="0"/>
              <a:t>TechInformed</a:t>
            </a:r>
            <a:r>
              <a:rPr lang="en-GB" baseline="0" dirty="0" smtClean="0"/>
              <a:t>, 2024)</a:t>
            </a:r>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dirty="0" smtClean="0"/>
              <a:t>Many companies report overall</a:t>
            </a:r>
            <a:r>
              <a:rPr lang="en-GB" baseline="0" dirty="0" smtClean="0"/>
              <a:t> cost savings ranging from 10% to over 20% after implementing AI solutions (McKinsey, 2025) </a:t>
            </a:r>
            <a:r>
              <a:rPr lang="en-GB" dirty="0" smtClean="0">
                <a:hlinkClick r:id="rId3"/>
              </a:rPr>
              <a:t>The State of AI: Global survey | McKinsey</a:t>
            </a:r>
            <a:endParaRPr lang="en-GB" dirty="0" smtClean="0"/>
          </a:p>
          <a:p>
            <a:pPr marL="0" lvl="0" indent="0" algn="l" rtl="0">
              <a:spcBef>
                <a:spcPts val="0"/>
              </a:spcBef>
              <a:spcAft>
                <a:spcPts val="0"/>
              </a:spcAft>
              <a:buNone/>
            </a:pPr>
            <a:endParaRPr lang="en-GB" baseline="0" dirty="0" smtClean="0"/>
          </a:p>
          <a:p>
            <a:pPr marL="0" lvl="0" indent="0" algn="l" rtl="0">
              <a:spcBef>
                <a:spcPts val="0"/>
              </a:spcBef>
              <a:spcAft>
                <a:spcPts val="0"/>
              </a:spcAft>
              <a:buNone/>
            </a:pPr>
            <a:endParaRPr lang="en-GB" baseline="0" dirty="0" smtClean="0"/>
          </a:p>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0"/>
        <p:cNvGrpSpPr/>
        <p:nvPr/>
      </p:nvGrpSpPr>
      <p:grpSpPr>
        <a:xfrm>
          <a:off x="0" y="0"/>
          <a:ext cx="0" cy="0"/>
          <a:chOff x="0" y="0"/>
          <a:chExt cx="0" cy="0"/>
        </a:xfrm>
      </p:grpSpPr>
      <p:sp>
        <p:nvSpPr>
          <p:cNvPr id="841" name="Google Shape;841;g152a7caf94b_1_4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2" name="Google Shape;842;g152a7caf94b_1_4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[1</a:t>
            </a:r>
            <a:r>
              <a:rPr lang="en-GB" baseline="0" dirty="0" smtClean="0"/>
              <a:t> MIN]</a:t>
            </a:r>
          </a:p>
          <a:p>
            <a:pPr marL="0" lvl="0" indent="0" algn="l" rtl="0">
              <a:spcBef>
                <a:spcPts val="0"/>
              </a:spcBef>
              <a:spcAft>
                <a:spcPts val="0"/>
              </a:spcAft>
              <a:buNone/>
            </a:pPr>
            <a:r>
              <a:rPr lang="en-GB" dirty="0" smtClean="0"/>
              <a:t>In</a:t>
            </a:r>
            <a:r>
              <a:rPr lang="en-GB" baseline="0" dirty="0" smtClean="0"/>
              <a:t> conclusion, implementation generative AI to replace helpdesk functions within the police service offers a transformative opportunity to enhance efficiency, improve response times, and optimise resource allocation. By addressing potential concerns and implementing a phased approach, Thames Valley Police can successfully transition to an AI-powered help desk, delivering significant benefits to both its staff and the public.</a:t>
            </a: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0"/>
        <p:cNvGrpSpPr/>
        <p:nvPr/>
      </p:nvGrpSpPr>
      <p:grpSpPr>
        <a:xfrm>
          <a:off x="0" y="0"/>
          <a:ext cx="0" cy="0"/>
          <a:chOff x="0" y="0"/>
          <a:chExt cx="0" cy="0"/>
        </a:xfrm>
      </p:grpSpPr>
      <p:sp>
        <p:nvSpPr>
          <p:cNvPr id="841" name="Google Shape;841;g152a7caf94b_1_4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2" name="Google Shape;842;g152a7caf94b_1_4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0656200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0"/>
        <p:cNvGrpSpPr/>
        <p:nvPr/>
      </p:nvGrpSpPr>
      <p:grpSpPr>
        <a:xfrm>
          <a:off x="0" y="0"/>
          <a:ext cx="0" cy="0"/>
          <a:chOff x="0" y="0"/>
          <a:chExt cx="0" cy="0"/>
        </a:xfrm>
      </p:grpSpPr>
      <p:sp>
        <p:nvSpPr>
          <p:cNvPr id="841" name="Google Shape;841;g152a7caf94b_1_4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2" name="Google Shape;842;g152a7caf94b_1_4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4102419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697150" y="790450"/>
            <a:ext cx="4419000" cy="3084300"/>
          </a:xfrm>
          <a:prstGeom prst="rect">
            <a:avLst/>
          </a:prstGeom>
          <a:noFill/>
        </p:spPr>
        <p:txBody>
          <a:bodyPr spcFirstLastPara="1" wrap="square" lIns="91425" tIns="91425" rIns="91425" bIns="91425" anchor="ctr" anchorCtr="0">
            <a:noAutofit/>
          </a:bodyPr>
          <a:lstStyle>
            <a:lvl1pPr lvl="0">
              <a:lnSpc>
                <a:spcPct val="80000"/>
              </a:lnSpc>
              <a:spcBef>
                <a:spcPts val="0"/>
              </a:spcBef>
              <a:spcAft>
                <a:spcPts val="0"/>
              </a:spcAft>
              <a:buSzPts val="5200"/>
              <a:buNone/>
              <a:defRPr sz="7000" b="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699700" y="3540600"/>
            <a:ext cx="4019400" cy="435300"/>
          </a:xfrm>
          <a:prstGeom prst="rect">
            <a:avLst/>
          </a:prstGeom>
        </p:spPr>
        <p:txBody>
          <a:bodyPr spcFirstLastPara="1" wrap="square" lIns="91425" tIns="91425" rIns="91425" bIns="91425" anchor="b" anchorCtr="0">
            <a:noAutofit/>
          </a:bodyPr>
          <a:lstStyle>
            <a:lvl1pPr lvl="0">
              <a:lnSpc>
                <a:spcPct val="100000"/>
              </a:lnSpc>
              <a:spcBef>
                <a:spcPts val="0"/>
              </a:spcBef>
              <a:spcAft>
                <a:spcPts val="0"/>
              </a:spcAft>
              <a:buSzPts val="2800"/>
              <a:buNone/>
              <a:defRPr sz="16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1" name="Google Shape;11;p2"/>
          <p:cNvSpPr/>
          <p:nvPr/>
        </p:nvSpPr>
        <p:spPr>
          <a:xfrm>
            <a:off x="7741175" y="4537500"/>
            <a:ext cx="99300" cy="99300"/>
          </a:xfrm>
          <a:custGeom>
            <a:avLst/>
            <a:gdLst/>
            <a:ahLst/>
            <a:cxnLst/>
            <a:rect l="l" t="t" r="r" b="b"/>
            <a:pathLst>
              <a:path w="3972" h="3972" fill="none" extrusionOk="0">
                <a:moveTo>
                  <a:pt x="3972" y="1986"/>
                </a:moveTo>
                <a:cubicBezTo>
                  <a:pt x="3972" y="3082"/>
                  <a:pt x="3082" y="3972"/>
                  <a:pt x="1986" y="3972"/>
                </a:cubicBezTo>
                <a:cubicBezTo>
                  <a:pt x="890" y="3972"/>
                  <a:pt x="0" y="3082"/>
                  <a:pt x="0" y="1986"/>
                </a:cubicBezTo>
                <a:cubicBezTo>
                  <a:pt x="0" y="890"/>
                  <a:pt x="890" y="0"/>
                  <a:pt x="1986" y="0"/>
                </a:cubicBezTo>
                <a:cubicBezTo>
                  <a:pt x="3082" y="0"/>
                  <a:pt x="3972" y="890"/>
                  <a:pt x="3972" y="1986"/>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320050" y="315288"/>
            <a:ext cx="786350" cy="79925"/>
          </a:xfrm>
          <a:custGeom>
            <a:avLst/>
            <a:gdLst/>
            <a:ahLst/>
            <a:cxnLst/>
            <a:rect l="l" t="t" r="r" b="b"/>
            <a:pathLst>
              <a:path w="31454" h="3197" fill="none" extrusionOk="0">
                <a:moveTo>
                  <a:pt x="1598" y="3196"/>
                </a:moveTo>
                <a:lnTo>
                  <a:pt x="29879" y="3196"/>
                </a:lnTo>
                <a:cubicBezTo>
                  <a:pt x="30746" y="3196"/>
                  <a:pt x="31453" y="2466"/>
                  <a:pt x="31453" y="1599"/>
                </a:cubicBezTo>
                <a:cubicBezTo>
                  <a:pt x="31453" y="708"/>
                  <a:pt x="30746" y="1"/>
                  <a:pt x="29879" y="1"/>
                </a:cubicBezTo>
                <a:lnTo>
                  <a:pt x="1598" y="1"/>
                </a:lnTo>
                <a:cubicBezTo>
                  <a:pt x="708" y="1"/>
                  <a:pt x="0" y="708"/>
                  <a:pt x="0" y="1599"/>
                </a:cubicBezTo>
                <a:cubicBezTo>
                  <a:pt x="0" y="2466"/>
                  <a:pt x="708" y="3196"/>
                  <a:pt x="1598" y="3196"/>
                </a:cubicBezTo>
                <a:close/>
              </a:path>
            </a:pathLst>
          </a:custGeom>
          <a:solidFill>
            <a:schemeClr val="dk1"/>
          </a:solidFill>
          <a:ln w="137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4258425" y="473947"/>
            <a:ext cx="696175" cy="82750"/>
          </a:xfrm>
          <a:custGeom>
            <a:avLst/>
            <a:gdLst/>
            <a:ahLst/>
            <a:cxnLst/>
            <a:rect l="l" t="t" r="r" b="b"/>
            <a:pathLst>
              <a:path w="27847" h="3310" fill="none" extrusionOk="0">
                <a:moveTo>
                  <a:pt x="1643" y="3310"/>
                </a:moveTo>
                <a:lnTo>
                  <a:pt x="26181" y="3310"/>
                </a:lnTo>
                <a:cubicBezTo>
                  <a:pt x="27094" y="3310"/>
                  <a:pt x="27847" y="2579"/>
                  <a:pt x="27847" y="1666"/>
                </a:cubicBezTo>
                <a:cubicBezTo>
                  <a:pt x="27847" y="753"/>
                  <a:pt x="27094" y="0"/>
                  <a:pt x="26181" y="0"/>
                </a:cubicBezTo>
                <a:lnTo>
                  <a:pt x="1643" y="0"/>
                </a:lnTo>
                <a:cubicBezTo>
                  <a:pt x="730" y="0"/>
                  <a:pt x="0" y="753"/>
                  <a:pt x="0" y="1666"/>
                </a:cubicBezTo>
                <a:cubicBezTo>
                  <a:pt x="0" y="2579"/>
                  <a:pt x="730" y="3310"/>
                  <a:pt x="1643" y="3310"/>
                </a:cubicBezTo>
                <a:close/>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5699900" y="315300"/>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3824450" y="4597788"/>
            <a:ext cx="786350" cy="79925"/>
          </a:xfrm>
          <a:custGeom>
            <a:avLst/>
            <a:gdLst/>
            <a:ahLst/>
            <a:cxnLst/>
            <a:rect l="l" t="t" r="r" b="b"/>
            <a:pathLst>
              <a:path w="31454" h="3197" fill="none" extrusionOk="0">
                <a:moveTo>
                  <a:pt x="1598" y="3196"/>
                </a:moveTo>
                <a:lnTo>
                  <a:pt x="29879" y="3196"/>
                </a:lnTo>
                <a:cubicBezTo>
                  <a:pt x="30746" y="3196"/>
                  <a:pt x="31453" y="2466"/>
                  <a:pt x="31453" y="1599"/>
                </a:cubicBezTo>
                <a:cubicBezTo>
                  <a:pt x="31453" y="708"/>
                  <a:pt x="30746" y="1"/>
                  <a:pt x="29879" y="1"/>
                </a:cubicBezTo>
                <a:lnTo>
                  <a:pt x="1598" y="1"/>
                </a:lnTo>
                <a:cubicBezTo>
                  <a:pt x="708" y="1"/>
                  <a:pt x="0" y="708"/>
                  <a:pt x="0" y="1599"/>
                </a:cubicBezTo>
                <a:cubicBezTo>
                  <a:pt x="0" y="2466"/>
                  <a:pt x="708" y="3196"/>
                  <a:pt x="1598" y="3196"/>
                </a:cubicBezTo>
                <a:close/>
              </a:path>
            </a:pathLst>
          </a:custGeom>
          <a:solidFill>
            <a:schemeClr val="dk1"/>
          </a:solidFill>
          <a:ln w="137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6485750" y="4717350"/>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1171350" y="4768325"/>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265450" y="3345525"/>
            <a:ext cx="132975" cy="132975"/>
          </a:xfrm>
          <a:custGeom>
            <a:avLst/>
            <a:gdLst/>
            <a:ahLst/>
            <a:cxnLst/>
            <a:rect l="l" t="t" r="r" b="b"/>
            <a:pathLst>
              <a:path w="5319" h="5319" fill="none" extrusionOk="0">
                <a:moveTo>
                  <a:pt x="5319" y="2671"/>
                </a:moveTo>
                <a:cubicBezTo>
                  <a:pt x="5319" y="4132"/>
                  <a:pt x="4132" y="5319"/>
                  <a:pt x="2648" y="5319"/>
                </a:cubicBezTo>
                <a:cubicBezTo>
                  <a:pt x="1187" y="5319"/>
                  <a:pt x="0" y="4132"/>
                  <a:pt x="0" y="2671"/>
                </a:cubicBezTo>
                <a:cubicBezTo>
                  <a:pt x="0" y="1187"/>
                  <a:pt x="1187" y="0"/>
                  <a:pt x="2648" y="0"/>
                </a:cubicBezTo>
                <a:cubicBezTo>
                  <a:pt x="4132" y="0"/>
                  <a:pt x="5319" y="1187"/>
                  <a:pt x="5319" y="2671"/>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sp>
        <p:nvSpPr>
          <p:cNvPr id="20" name="Google Shape;20;p3"/>
          <p:cNvSpPr/>
          <p:nvPr/>
        </p:nvSpPr>
        <p:spPr>
          <a:xfrm rot="5400000" flipH="1">
            <a:off x="-664485" y="1644490"/>
            <a:ext cx="4574649" cy="3636571"/>
          </a:xfrm>
          <a:custGeom>
            <a:avLst/>
            <a:gdLst/>
            <a:ahLst/>
            <a:cxnLst/>
            <a:rect l="l" t="t" r="r" b="b"/>
            <a:pathLst>
              <a:path w="248386" h="141007" extrusionOk="0">
                <a:moveTo>
                  <a:pt x="107554" y="1"/>
                </a:moveTo>
                <a:cubicBezTo>
                  <a:pt x="102024" y="1"/>
                  <a:pt x="95974" y="1001"/>
                  <a:pt x="89179" y="3301"/>
                </a:cubicBezTo>
                <a:cubicBezTo>
                  <a:pt x="68567" y="10286"/>
                  <a:pt x="63728" y="23570"/>
                  <a:pt x="61583" y="41123"/>
                </a:cubicBezTo>
                <a:cubicBezTo>
                  <a:pt x="60282" y="51919"/>
                  <a:pt x="48162" y="73261"/>
                  <a:pt x="30244" y="79059"/>
                </a:cubicBezTo>
                <a:cubicBezTo>
                  <a:pt x="365" y="88714"/>
                  <a:pt x="0" y="121810"/>
                  <a:pt x="20885" y="141006"/>
                </a:cubicBezTo>
                <a:lnTo>
                  <a:pt x="224989" y="141006"/>
                </a:lnTo>
                <a:cubicBezTo>
                  <a:pt x="226016" y="139911"/>
                  <a:pt x="227021" y="138815"/>
                  <a:pt x="228025" y="137674"/>
                </a:cubicBezTo>
                <a:cubicBezTo>
                  <a:pt x="248385" y="114461"/>
                  <a:pt x="247518" y="90060"/>
                  <a:pt x="235192" y="71321"/>
                </a:cubicBezTo>
                <a:cubicBezTo>
                  <a:pt x="218552" y="46008"/>
                  <a:pt x="192783" y="45437"/>
                  <a:pt x="170962" y="33431"/>
                </a:cubicBezTo>
                <a:cubicBezTo>
                  <a:pt x="146668" y="20071"/>
                  <a:pt x="132319" y="1"/>
                  <a:pt x="107554" y="1"/>
                </a:cubicBezTo>
                <a:close/>
              </a:path>
            </a:pathLst>
          </a:custGeom>
          <a:solidFill>
            <a:srgbClr val="C9DAF8">
              <a:alpha val="6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3"/>
          <p:cNvSpPr txBox="1">
            <a:spLocks noGrp="1"/>
          </p:cNvSpPr>
          <p:nvPr>
            <p:ph type="title"/>
          </p:nvPr>
        </p:nvSpPr>
        <p:spPr>
          <a:xfrm>
            <a:off x="3913625" y="2054050"/>
            <a:ext cx="4156500" cy="1683000"/>
          </a:xfrm>
          <a:prstGeom prst="rect">
            <a:avLst/>
          </a:prstGeom>
        </p:spPr>
        <p:txBody>
          <a:bodyPr spcFirstLastPara="1" wrap="square" lIns="91425" tIns="91425" rIns="91425" bIns="91425" anchor="ctr" anchorCtr="0">
            <a:noAutofit/>
          </a:bodyPr>
          <a:lstStyle>
            <a:lvl1pPr lvl="0" rtl="0">
              <a:spcBef>
                <a:spcPts val="0"/>
              </a:spcBef>
              <a:spcAft>
                <a:spcPts val="0"/>
              </a:spcAft>
              <a:buSzPts val="7000"/>
              <a:buNone/>
              <a:defRPr sz="5500"/>
            </a:lvl1pPr>
            <a:lvl2pPr lvl="1" algn="ctr" rtl="0">
              <a:lnSpc>
                <a:spcPct val="100000"/>
              </a:lnSpc>
              <a:spcBef>
                <a:spcPts val="0"/>
              </a:spcBef>
              <a:spcAft>
                <a:spcPts val="0"/>
              </a:spcAft>
              <a:buSzPts val="5000"/>
              <a:buNone/>
              <a:defRPr sz="5000"/>
            </a:lvl2pPr>
            <a:lvl3pPr lvl="2" algn="ctr" rtl="0">
              <a:lnSpc>
                <a:spcPct val="100000"/>
              </a:lnSpc>
              <a:spcBef>
                <a:spcPts val="0"/>
              </a:spcBef>
              <a:spcAft>
                <a:spcPts val="0"/>
              </a:spcAft>
              <a:buSzPts val="5000"/>
              <a:buNone/>
              <a:defRPr sz="5000"/>
            </a:lvl3pPr>
            <a:lvl4pPr lvl="3" algn="ctr" rtl="0">
              <a:lnSpc>
                <a:spcPct val="100000"/>
              </a:lnSpc>
              <a:spcBef>
                <a:spcPts val="0"/>
              </a:spcBef>
              <a:spcAft>
                <a:spcPts val="0"/>
              </a:spcAft>
              <a:buSzPts val="5000"/>
              <a:buNone/>
              <a:defRPr sz="5000"/>
            </a:lvl4pPr>
            <a:lvl5pPr lvl="4" algn="ctr" rtl="0">
              <a:lnSpc>
                <a:spcPct val="100000"/>
              </a:lnSpc>
              <a:spcBef>
                <a:spcPts val="0"/>
              </a:spcBef>
              <a:spcAft>
                <a:spcPts val="0"/>
              </a:spcAft>
              <a:buSzPts val="5000"/>
              <a:buNone/>
              <a:defRPr sz="5000"/>
            </a:lvl5pPr>
            <a:lvl6pPr lvl="5" algn="ctr" rtl="0">
              <a:lnSpc>
                <a:spcPct val="100000"/>
              </a:lnSpc>
              <a:spcBef>
                <a:spcPts val="0"/>
              </a:spcBef>
              <a:spcAft>
                <a:spcPts val="0"/>
              </a:spcAft>
              <a:buSzPts val="5000"/>
              <a:buNone/>
              <a:defRPr sz="5000"/>
            </a:lvl6pPr>
            <a:lvl7pPr lvl="6" algn="ctr" rtl="0">
              <a:lnSpc>
                <a:spcPct val="100000"/>
              </a:lnSpc>
              <a:spcBef>
                <a:spcPts val="0"/>
              </a:spcBef>
              <a:spcAft>
                <a:spcPts val="0"/>
              </a:spcAft>
              <a:buSzPts val="5000"/>
              <a:buNone/>
              <a:defRPr sz="5000"/>
            </a:lvl7pPr>
            <a:lvl8pPr lvl="7" algn="ctr" rtl="0">
              <a:lnSpc>
                <a:spcPct val="100000"/>
              </a:lnSpc>
              <a:spcBef>
                <a:spcPts val="0"/>
              </a:spcBef>
              <a:spcAft>
                <a:spcPts val="0"/>
              </a:spcAft>
              <a:buSzPts val="5000"/>
              <a:buNone/>
              <a:defRPr sz="5000"/>
            </a:lvl8pPr>
            <a:lvl9pPr lvl="8" algn="ctr" rtl="0">
              <a:lnSpc>
                <a:spcPct val="100000"/>
              </a:lnSpc>
              <a:spcBef>
                <a:spcPts val="0"/>
              </a:spcBef>
              <a:spcAft>
                <a:spcPts val="0"/>
              </a:spcAft>
              <a:buSzPts val="5000"/>
              <a:buNone/>
              <a:defRPr sz="5000"/>
            </a:lvl9pPr>
          </a:lstStyle>
          <a:p>
            <a:endParaRPr/>
          </a:p>
        </p:txBody>
      </p:sp>
      <p:sp>
        <p:nvSpPr>
          <p:cNvPr id="22" name="Google Shape;22;p3"/>
          <p:cNvSpPr txBox="1">
            <a:spLocks noGrp="1"/>
          </p:cNvSpPr>
          <p:nvPr>
            <p:ph type="title" idx="2" hasCustomPrompt="1"/>
          </p:nvPr>
        </p:nvSpPr>
        <p:spPr>
          <a:xfrm>
            <a:off x="3913625" y="539500"/>
            <a:ext cx="1673400" cy="1512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5000"/>
              <a:buNone/>
              <a:defRPr sz="9000">
                <a:solidFill>
                  <a:schemeClr val="dk2"/>
                </a:solidFill>
              </a:defRPr>
            </a:lvl1pPr>
            <a:lvl2pPr lvl="1" algn="ctr" rtl="0">
              <a:lnSpc>
                <a:spcPct val="100000"/>
              </a:lnSpc>
              <a:spcBef>
                <a:spcPts val="0"/>
              </a:spcBef>
              <a:spcAft>
                <a:spcPts val="0"/>
              </a:spcAft>
              <a:buSzPts val="5000"/>
              <a:buNone/>
              <a:defRPr sz="5000"/>
            </a:lvl2pPr>
            <a:lvl3pPr lvl="2" algn="ctr" rtl="0">
              <a:lnSpc>
                <a:spcPct val="100000"/>
              </a:lnSpc>
              <a:spcBef>
                <a:spcPts val="0"/>
              </a:spcBef>
              <a:spcAft>
                <a:spcPts val="0"/>
              </a:spcAft>
              <a:buSzPts val="5000"/>
              <a:buNone/>
              <a:defRPr sz="5000"/>
            </a:lvl3pPr>
            <a:lvl4pPr lvl="3" algn="ctr" rtl="0">
              <a:lnSpc>
                <a:spcPct val="100000"/>
              </a:lnSpc>
              <a:spcBef>
                <a:spcPts val="0"/>
              </a:spcBef>
              <a:spcAft>
                <a:spcPts val="0"/>
              </a:spcAft>
              <a:buSzPts val="5000"/>
              <a:buNone/>
              <a:defRPr sz="5000"/>
            </a:lvl4pPr>
            <a:lvl5pPr lvl="4" algn="ctr" rtl="0">
              <a:lnSpc>
                <a:spcPct val="100000"/>
              </a:lnSpc>
              <a:spcBef>
                <a:spcPts val="0"/>
              </a:spcBef>
              <a:spcAft>
                <a:spcPts val="0"/>
              </a:spcAft>
              <a:buSzPts val="5000"/>
              <a:buNone/>
              <a:defRPr sz="5000"/>
            </a:lvl5pPr>
            <a:lvl6pPr lvl="5" algn="ctr" rtl="0">
              <a:lnSpc>
                <a:spcPct val="100000"/>
              </a:lnSpc>
              <a:spcBef>
                <a:spcPts val="0"/>
              </a:spcBef>
              <a:spcAft>
                <a:spcPts val="0"/>
              </a:spcAft>
              <a:buSzPts val="5000"/>
              <a:buNone/>
              <a:defRPr sz="5000"/>
            </a:lvl6pPr>
            <a:lvl7pPr lvl="6" algn="ctr" rtl="0">
              <a:lnSpc>
                <a:spcPct val="100000"/>
              </a:lnSpc>
              <a:spcBef>
                <a:spcPts val="0"/>
              </a:spcBef>
              <a:spcAft>
                <a:spcPts val="0"/>
              </a:spcAft>
              <a:buSzPts val="5000"/>
              <a:buNone/>
              <a:defRPr sz="5000"/>
            </a:lvl7pPr>
            <a:lvl8pPr lvl="7" algn="ctr" rtl="0">
              <a:lnSpc>
                <a:spcPct val="100000"/>
              </a:lnSpc>
              <a:spcBef>
                <a:spcPts val="0"/>
              </a:spcBef>
              <a:spcAft>
                <a:spcPts val="0"/>
              </a:spcAft>
              <a:buSzPts val="5000"/>
              <a:buNone/>
              <a:defRPr sz="5000"/>
            </a:lvl8pPr>
            <a:lvl9pPr lvl="8" algn="ctr" rtl="0">
              <a:lnSpc>
                <a:spcPct val="100000"/>
              </a:lnSpc>
              <a:spcBef>
                <a:spcPts val="0"/>
              </a:spcBef>
              <a:spcAft>
                <a:spcPts val="0"/>
              </a:spcAft>
              <a:buSzPts val="5000"/>
              <a:buNone/>
              <a:defRPr sz="5000"/>
            </a:lvl9pPr>
          </a:lstStyle>
          <a:p>
            <a:r>
              <a:t>xx%</a:t>
            </a:r>
          </a:p>
        </p:txBody>
      </p:sp>
      <p:sp>
        <p:nvSpPr>
          <p:cNvPr id="23" name="Google Shape;23;p3"/>
          <p:cNvSpPr txBox="1">
            <a:spLocks noGrp="1"/>
          </p:cNvSpPr>
          <p:nvPr>
            <p:ph type="subTitle" idx="1"/>
          </p:nvPr>
        </p:nvSpPr>
        <p:spPr>
          <a:xfrm>
            <a:off x="3913500" y="3929300"/>
            <a:ext cx="4156500" cy="3639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None/>
              <a:defRPr sz="1600"/>
            </a:lvl1pPr>
            <a:lvl2pPr lvl="1" rtl="0">
              <a:lnSpc>
                <a:spcPct val="100000"/>
              </a:lnSpc>
              <a:spcBef>
                <a:spcPts val="0"/>
              </a:spcBef>
              <a:spcAft>
                <a:spcPts val="0"/>
              </a:spcAft>
              <a:buNone/>
              <a:defRPr sz="1600"/>
            </a:lvl2pPr>
            <a:lvl3pPr lvl="2" rtl="0">
              <a:lnSpc>
                <a:spcPct val="100000"/>
              </a:lnSpc>
              <a:spcBef>
                <a:spcPts val="0"/>
              </a:spcBef>
              <a:spcAft>
                <a:spcPts val="0"/>
              </a:spcAft>
              <a:buNone/>
              <a:defRPr sz="1600"/>
            </a:lvl3pPr>
            <a:lvl4pPr lvl="3" rtl="0">
              <a:lnSpc>
                <a:spcPct val="100000"/>
              </a:lnSpc>
              <a:spcBef>
                <a:spcPts val="0"/>
              </a:spcBef>
              <a:spcAft>
                <a:spcPts val="0"/>
              </a:spcAft>
              <a:buNone/>
              <a:defRPr sz="1600"/>
            </a:lvl4pPr>
            <a:lvl5pPr lvl="4" rtl="0">
              <a:lnSpc>
                <a:spcPct val="100000"/>
              </a:lnSpc>
              <a:spcBef>
                <a:spcPts val="0"/>
              </a:spcBef>
              <a:spcAft>
                <a:spcPts val="0"/>
              </a:spcAft>
              <a:buNone/>
              <a:defRPr sz="1600"/>
            </a:lvl5pPr>
            <a:lvl6pPr lvl="5" rtl="0">
              <a:lnSpc>
                <a:spcPct val="100000"/>
              </a:lnSpc>
              <a:spcBef>
                <a:spcPts val="0"/>
              </a:spcBef>
              <a:spcAft>
                <a:spcPts val="0"/>
              </a:spcAft>
              <a:buNone/>
              <a:defRPr sz="1600"/>
            </a:lvl6pPr>
            <a:lvl7pPr lvl="6" rtl="0">
              <a:lnSpc>
                <a:spcPct val="100000"/>
              </a:lnSpc>
              <a:spcBef>
                <a:spcPts val="0"/>
              </a:spcBef>
              <a:spcAft>
                <a:spcPts val="0"/>
              </a:spcAft>
              <a:buNone/>
              <a:defRPr sz="1600"/>
            </a:lvl7pPr>
            <a:lvl8pPr lvl="7" rtl="0">
              <a:lnSpc>
                <a:spcPct val="100000"/>
              </a:lnSpc>
              <a:spcBef>
                <a:spcPts val="0"/>
              </a:spcBef>
              <a:spcAft>
                <a:spcPts val="0"/>
              </a:spcAft>
              <a:buNone/>
              <a:defRPr sz="1600"/>
            </a:lvl8pPr>
            <a:lvl9pPr lvl="8" rtl="0">
              <a:lnSpc>
                <a:spcPct val="100000"/>
              </a:lnSpc>
              <a:spcBef>
                <a:spcPts val="0"/>
              </a:spcBef>
              <a:spcAft>
                <a:spcPts val="0"/>
              </a:spcAft>
              <a:buNone/>
              <a:defRPr sz="1600"/>
            </a:lvl9pPr>
          </a:lstStyle>
          <a:p>
            <a:endParaRPr/>
          </a:p>
        </p:txBody>
      </p:sp>
      <p:sp>
        <p:nvSpPr>
          <p:cNvPr id="24" name="Google Shape;24;p3"/>
          <p:cNvSpPr>
            <a:spLocks noGrp="1"/>
          </p:cNvSpPr>
          <p:nvPr>
            <p:ph type="pic" idx="3"/>
          </p:nvPr>
        </p:nvSpPr>
        <p:spPr>
          <a:xfrm>
            <a:off x="713225" y="853026"/>
            <a:ext cx="2727900" cy="3429900"/>
          </a:xfrm>
          <a:prstGeom prst="roundRect">
            <a:avLst>
              <a:gd name="adj" fmla="val 16667"/>
            </a:avLst>
          </a:prstGeom>
          <a:noFill/>
          <a:ln>
            <a:noFill/>
          </a:ln>
        </p:spPr>
      </p:sp>
      <p:sp>
        <p:nvSpPr>
          <p:cNvPr id="25" name="Google Shape;25;p3"/>
          <p:cNvSpPr/>
          <p:nvPr/>
        </p:nvSpPr>
        <p:spPr>
          <a:xfrm>
            <a:off x="3285500" y="4760213"/>
            <a:ext cx="133000" cy="132975"/>
          </a:xfrm>
          <a:custGeom>
            <a:avLst/>
            <a:gdLst/>
            <a:ahLst/>
            <a:cxnLst/>
            <a:rect l="l" t="t" r="r" b="b"/>
            <a:pathLst>
              <a:path w="5320" h="5319" fill="none" extrusionOk="0">
                <a:moveTo>
                  <a:pt x="5319" y="2671"/>
                </a:moveTo>
                <a:cubicBezTo>
                  <a:pt x="5319" y="4132"/>
                  <a:pt x="4132" y="5319"/>
                  <a:pt x="2671" y="5319"/>
                </a:cubicBezTo>
                <a:cubicBezTo>
                  <a:pt x="1211" y="5319"/>
                  <a:pt x="1" y="4132"/>
                  <a:pt x="1" y="2671"/>
                </a:cubicBezTo>
                <a:cubicBezTo>
                  <a:pt x="1" y="1187"/>
                  <a:pt x="1211" y="0"/>
                  <a:pt x="2671" y="0"/>
                </a:cubicBezTo>
                <a:cubicBezTo>
                  <a:pt x="4132" y="0"/>
                  <a:pt x="5319" y="1187"/>
                  <a:pt x="5319" y="2671"/>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a:off x="332700" y="4434813"/>
            <a:ext cx="133000" cy="132975"/>
          </a:xfrm>
          <a:custGeom>
            <a:avLst/>
            <a:gdLst/>
            <a:ahLst/>
            <a:cxnLst/>
            <a:rect l="l" t="t" r="r" b="b"/>
            <a:pathLst>
              <a:path w="5320" h="5319" fill="none" extrusionOk="0">
                <a:moveTo>
                  <a:pt x="5319" y="2671"/>
                </a:moveTo>
                <a:cubicBezTo>
                  <a:pt x="5319" y="4132"/>
                  <a:pt x="4132" y="5319"/>
                  <a:pt x="2671" y="5319"/>
                </a:cubicBezTo>
                <a:cubicBezTo>
                  <a:pt x="1211" y="5319"/>
                  <a:pt x="1" y="4132"/>
                  <a:pt x="1" y="2671"/>
                </a:cubicBezTo>
                <a:cubicBezTo>
                  <a:pt x="1" y="1187"/>
                  <a:pt x="1211" y="0"/>
                  <a:pt x="2671" y="0"/>
                </a:cubicBezTo>
                <a:cubicBezTo>
                  <a:pt x="4132" y="0"/>
                  <a:pt x="5319" y="1187"/>
                  <a:pt x="5319" y="2671"/>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a:off x="8758450" y="2501475"/>
            <a:ext cx="133000" cy="132975"/>
          </a:xfrm>
          <a:custGeom>
            <a:avLst/>
            <a:gdLst/>
            <a:ahLst/>
            <a:cxnLst/>
            <a:rect l="l" t="t" r="r" b="b"/>
            <a:pathLst>
              <a:path w="5320" h="5319" fill="none" extrusionOk="0">
                <a:moveTo>
                  <a:pt x="5319" y="2671"/>
                </a:moveTo>
                <a:cubicBezTo>
                  <a:pt x="5319" y="4132"/>
                  <a:pt x="4132" y="5319"/>
                  <a:pt x="2671" y="5319"/>
                </a:cubicBezTo>
                <a:cubicBezTo>
                  <a:pt x="1211" y="5319"/>
                  <a:pt x="1" y="4132"/>
                  <a:pt x="1" y="2671"/>
                </a:cubicBezTo>
                <a:cubicBezTo>
                  <a:pt x="1" y="1187"/>
                  <a:pt x="1211" y="0"/>
                  <a:pt x="2671" y="0"/>
                </a:cubicBezTo>
                <a:cubicBezTo>
                  <a:pt x="4132" y="0"/>
                  <a:pt x="5319" y="1187"/>
                  <a:pt x="5319" y="2671"/>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p:nvPr/>
        </p:nvSpPr>
        <p:spPr>
          <a:xfrm>
            <a:off x="2224200" y="346138"/>
            <a:ext cx="786350" cy="79925"/>
          </a:xfrm>
          <a:custGeom>
            <a:avLst/>
            <a:gdLst/>
            <a:ahLst/>
            <a:cxnLst/>
            <a:rect l="l" t="t" r="r" b="b"/>
            <a:pathLst>
              <a:path w="31454" h="3197" fill="none" extrusionOk="0">
                <a:moveTo>
                  <a:pt x="1598" y="3196"/>
                </a:moveTo>
                <a:lnTo>
                  <a:pt x="29879" y="3196"/>
                </a:lnTo>
                <a:cubicBezTo>
                  <a:pt x="30746" y="3196"/>
                  <a:pt x="31453" y="2466"/>
                  <a:pt x="31453" y="1599"/>
                </a:cubicBezTo>
                <a:cubicBezTo>
                  <a:pt x="31453" y="708"/>
                  <a:pt x="30746" y="1"/>
                  <a:pt x="29879" y="1"/>
                </a:cubicBezTo>
                <a:lnTo>
                  <a:pt x="1598" y="1"/>
                </a:lnTo>
                <a:cubicBezTo>
                  <a:pt x="708" y="1"/>
                  <a:pt x="0" y="708"/>
                  <a:pt x="0" y="1599"/>
                </a:cubicBezTo>
                <a:cubicBezTo>
                  <a:pt x="0" y="2466"/>
                  <a:pt x="708" y="3196"/>
                  <a:pt x="1598" y="3196"/>
                </a:cubicBezTo>
                <a:close/>
              </a:path>
            </a:pathLst>
          </a:custGeom>
          <a:solidFill>
            <a:schemeClr val="dk1"/>
          </a:solidFill>
          <a:ln w="137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3"/>
          <p:cNvSpPr/>
          <p:nvPr/>
        </p:nvSpPr>
        <p:spPr>
          <a:xfrm>
            <a:off x="6451675" y="289450"/>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3"/>
          <p:cNvSpPr/>
          <p:nvPr/>
        </p:nvSpPr>
        <p:spPr>
          <a:xfrm>
            <a:off x="7591850" y="184446"/>
            <a:ext cx="79946" cy="79931"/>
          </a:xfrm>
          <a:custGeom>
            <a:avLst/>
            <a:gdLst/>
            <a:ahLst/>
            <a:cxnLst/>
            <a:rect l="l" t="t" r="r" b="b"/>
            <a:pathLst>
              <a:path w="5320" h="5319" fill="none" extrusionOk="0">
                <a:moveTo>
                  <a:pt x="5319" y="2671"/>
                </a:moveTo>
                <a:cubicBezTo>
                  <a:pt x="5319" y="4132"/>
                  <a:pt x="4132" y="5319"/>
                  <a:pt x="2671" y="5319"/>
                </a:cubicBezTo>
                <a:cubicBezTo>
                  <a:pt x="1211" y="5319"/>
                  <a:pt x="1" y="4132"/>
                  <a:pt x="1" y="2671"/>
                </a:cubicBezTo>
                <a:cubicBezTo>
                  <a:pt x="1" y="1187"/>
                  <a:pt x="1211" y="0"/>
                  <a:pt x="2671" y="0"/>
                </a:cubicBezTo>
                <a:cubicBezTo>
                  <a:pt x="4132" y="0"/>
                  <a:pt x="5319" y="1187"/>
                  <a:pt x="5319" y="2671"/>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31"/>
        <p:cNvGrpSpPr/>
        <p:nvPr/>
      </p:nvGrpSpPr>
      <p:grpSpPr>
        <a:xfrm>
          <a:off x="0" y="0"/>
          <a:ext cx="0" cy="0"/>
          <a:chOff x="0" y="0"/>
          <a:chExt cx="0" cy="0"/>
        </a:xfrm>
      </p:grpSpPr>
      <p:sp>
        <p:nvSpPr>
          <p:cNvPr id="32" name="Google Shape;32;p4"/>
          <p:cNvSpPr txBox="1">
            <a:spLocks noGrp="1"/>
          </p:cNvSpPr>
          <p:nvPr>
            <p:ph type="title"/>
          </p:nvPr>
        </p:nvSpPr>
        <p:spPr>
          <a:xfrm>
            <a:off x="3928425" y="1072675"/>
            <a:ext cx="4253700" cy="1054500"/>
          </a:xfrm>
          <a:prstGeom prst="rect">
            <a:avLst/>
          </a:prstGeom>
        </p:spPr>
        <p:txBody>
          <a:bodyPr spcFirstLastPara="1" wrap="square" lIns="91425" tIns="91425" rIns="91425" bIns="91425" anchor="t" anchorCtr="0">
            <a:no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33" name="Google Shape;33;p4"/>
          <p:cNvSpPr txBox="1">
            <a:spLocks noGrp="1"/>
          </p:cNvSpPr>
          <p:nvPr>
            <p:ph type="body" idx="1"/>
          </p:nvPr>
        </p:nvSpPr>
        <p:spPr>
          <a:xfrm>
            <a:off x="3928425" y="2127125"/>
            <a:ext cx="4253700" cy="2025300"/>
          </a:xfrm>
          <a:prstGeom prst="rect">
            <a:avLst/>
          </a:prstGeom>
        </p:spPr>
        <p:txBody>
          <a:bodyPr spcFirstLastPara="1" wrap="square" lIns="91425" tIns="91425" rIns="91425" bIns="91425" anchor="t" anchorCtr="0">
            <a:noAutofit/>
          </a:bodyPr>
          <a:lstStyle>
            <a:lvl1pPr marL="457200" lvl="0" indent="-323850">
              <a:spcBef>
                <a:spcPts val="0"/>
              </a:spcBef>
              <a:spcAft>
                <a:spcPts val="0"/>
              </a:spcAft>
              <a:buClr>
                <a:schemeClr val="accent1"/>
              </a:buClr>
              <a:buSzPts val="1500"/>
              <a:buFont typeface="Chivo"/>
              <a:buChar char="●"/>
              <a:defRPr sz="1400"/>
            </a:lvl1pPr>
            <a:lvl2pPr marL="914400" lvl="1" indent="-323850">
              <a:spcBef>
                <a:spcPts val="0"/>
              </a:spcBef>
              <a:spcAft>
                <a:spcPts val="0"/>
              </a:spcAft>
              <a:buClr>
                <a:srgbClr val="434343"/>
              </a:buClr>
              <a:buSzPts val="1500"/>
              <a:buFont typeface="Roboto Condensed Light"/>
              <a:buChar char="○"/>
              <a:defRPr/>
            </a:lvl2pPr>
            <a:lvl3pPr marL="1371600" lvl="2" indent="-323850">
              <a:spcBef>
                <a:spcPts val="0"/>
              </a:spcBef>
              <a:spcAft>
                <a:spcPts val="0"/>
              </a:spcAft>
              <a:buClr>
                <a:srgbClr val="434343"/>
              </a:buClr>
              <a:buSzPts val="1500"/>
              <a:buFont typeface="Roboto Condensed Light"/>
              <a:buChar char="■"/>
              <a:defRPr/>
            </a:lvl3pPr>
            <a:lvl4pPr marL="1828800" lvl="3" indent="-323850">
              <a:spcBef>
                <a:spcPts val="0"/>
              </a:spcBef>
              <a:spcAft>
                <a:spcPts val="0"/>
              </a:spcAft>
              <a:buClr>
                <a:srgbClr val="434343"/>
              </a:buClr>
              <a:buSzPts val="1500"/>
              <a:buFont typeface="Roboto Condensed Light"/>
              <a:buChar char="●"/>
              <a:defRPr/>
            </a:lvl4pPr>
            <a:lvl5pPr marL="2286000" lvl="4" indent="-323850">
              <a:spcBef>
                <a:spcPts val="0"/>
              </a:spcBef>
              <a:spcAft>
                <a:spcPts val="0"/>
              </a:spcAft>
              <a:buClr>
                <a:srgbClr val="434343"/>
              </a:buClr>
              <a:buSzPts val="1500"/>
              <a:buFont typeface="Roboto Condensed Light"/>
              <a:buChar char="○"/>
              <a:defRPr/>
            </a:lvl5pPr>
            <a:lvl6pPr marL="2743200" lvl="5" indent="-323850">
              <a:spcBef>
                <a:spcPts val="0"/>
              </a:spcBef>
              <a:spcAft>
                <a:spcPts val="0"/>
              </a:spcAft>
              <a:buClr>
                <a:srgbClr val="434343"/>
              </a:buClr>
              <a:buSzPts val="1500"/>
              <a:buFont typeface="Roboto Condensed Light"/>
              <a:buChar char="■"/>
              <a:defRPr/>
            </a:lvl6pPr>
            <a:lvl7pPr marL="3200400" lvl="6" indent="-323850">
              <a:spcBef>
                <a:spcPts val="0"/>
              </a:spcBef>
              <a:spcAft>
                <a:spcPts val="0"/>
              </a:spcAft>
              <a:buClr>
                <a:srgbClr val="434343"/>
              </a:buClr>
              <a:buSzPts val="1500"/>
              <a:buFont typeface="Roboto Condensed Light"/>
              <a:buChar char="●"/>
              <a:defRPr/>
            </a:lvl7pPr>
            <a:lvl8pPr marL="3657600" lvl="7" indent="-323850">
              <a:spcBef>
                <a:spcPts val="0"/>
              </a:spcBef>
              <a:spcAft>
                <a:spcPts val="0"/>
              </a:spcAft>
              <a:buClr>
                <a:srgbClr val="434343"/>
              </a:buClr>
              <a:buSzPts val="1500"/>
              <a:buFont typeface="Roboto Condensed Light"/>
              <a:buChar char="○"/>
              <a:defRPr/>
            </a:lvl8pPr>
            <a:lvl9pPr marL="4114800" lvl="8" indent="-323850">
              <a:spcBef>
                <a:spcPts val="0"/>
              </a:spcBef>
              <a:spcAft>
                <a:spcPts val="0"/>
              </a:spcAft>
              <a:buClr>
                <a:srgbClr val="434343"/>
              </a:buClr>
              <a:buSzPts val="1500"/>
              <a:buFont typeface="Roboto Condensed Light"/>
              <a:buChar char="■"/>
              <a:defRPr/>
            </a:lvl9pPr>
          </a:lstStyle>
          <a:p>
            <a:endParaRPr/>
          </a:p>
        </p:txBody>
      </p:sp>
      <p:sp>
        <p:nvSpPr>
          <p:cNvPr id="34" name="Google Shape;34;p4"/>
          <p:cNvSpPr/>
          <p:nvPr/>
        </p:nvSpPr>
        <p:spPr>
          <a:xfrm>
            <a:off x="4409275" y="335638"/>
            <a:ext cx="786350" cy="79925"/>
          </a:xfrm>
          <a:custGeom>
            <a:avLst/>
            <a:gdLst/>
            <a:ahLst/>
            <a:cxnLst/>
            <a:rect l="l" t="t" r="r" b="b"/>
            <a:pathLst>
              <a:path w="31454" h="3197" fill="none" extrusionOk="0">
                <a:moveTo>
                  <a:pt x="1598" y="3196"/>
                </a:moveTo>
                <a:lnTo>
                  <a:pt x="29879" y="3196"/>
                </a:lnTo>
                <a:cubicBezTo>
                  <a:pt x="30746" y="3196"/>
                  <a:pt x="31453" y="2466"/>
                  <a:pt x="31453" y="1599"/>
                </a:cubicBezTo>
                <a:cubicBezTo>
                  <a:pt x="31453" y="708"/>
                  <a:pt x="30746" y="1"/>
                  <a:pt x="29879" y="1"/>
                </a:cubicBezTo>
                <a:lnTo>
                  <a:pt x="1598" y="1"/>
                </a:lnTo>
                <a:cubicBezTo>
                  <a:pt x="708" y="1"/>
                  <a:pt x="0" y="708"/>
                  <a:pt x="0" y="1599"/>
                </a:cubicBezTo>
                <a:cubicBezTo>
                  <a:pt x="0" y="2466"/>
                  <a:pt x="708" y="3196"/>
                  <a:pt x="1598" y="3196"/>
                </a:cubicBezTo>
                <a:close/>
              </a:path>
            </a:pathLst>
          </a:custGeom>
          <a:solidFill>
            <a:schemeClr val="dk1"/>
          </a:solidFill>
          <a:ln w="137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4"/>
          <p:cNvSpPr/>
          <p:nvPr/>
        </p:nvSpPr>
        <p:spPr>
          <a:xfrm>
            <a:off x="8753800" y="2488800"/>
            <a:ext cx="99300" cy="99300"/>
          </a:xfrm>
          <a:custGeom>
            <a:avLst/>
            <a:gdLst/>
            <a:ahLst/>
            <a:cxnLst/>
            <a:rect l="l" t="t" r="r" b="b"/>
            <a:pathLst>
              <a:path w="3972" h="3972" fill="none" extrusionOk="0">
                <a:moveTo>
                  <a:pt x="3972" y="1986"/>
                </a:moveTo>
                <a:cubicBezTo>
                  <a:pt x="3972" y="3082"/>
                  <a:pt x="3082" y="3972"/>
                  <a:pt x="1986" y="3972"/>
                </a:cubicBezTo>
                <a:cubicBezTo>
                  <a:pt x="890" y="3972"/>
                  <a:pt x="0" y="3082"/>
                  <a:pt x="0" y="1986"/>
                </a:cubicBezTo>
                <a:cubicBezTo>
                  <a:pt x="0" y="890"/>
                  <a:pt x="890" y="0"/>
                  <a:pt x="1986" y="0"/>
                </a:cubicBezTo>
                <a:cubicBezTo>
                  <a:pt x="3082" y="0"/>
                  <a:pt x="3972" y="890"/>
                  <a:pt x="3972" y="1986"/>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4"/>
          <p:cNvSpPr/>
          <p:nvPr/>
        </p:nvSpPr>
        <p:spPr>
          <a:xfrm>
            <a:off x="417200" y="4697975"/>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4"/>
          <p:cNvSpPr/>
          <p:nvPr/>
        </p:nvSpPr>
        <p:spPr>
          <a:xfrm>
            <a:off x="333150" y="375600"/>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4"/>
          <p:cNvSpPr/>
          <p:nvPr/>
        </p:nvSpPr>
        <p:spPr>
          <a:xfrm>
            <a:off x="317900" y="2752600"/>
            <a:ext cx="99300" cy="99300"/>
          </a:xfrm>
          <a:custGeom>
            <a:avLst/>
            <a:gdLst/>
            <a:ahLst/>
            <a:cxnLst/>
            <a:rect l="l" t="t" r="r" b="b"/>
            <a:pathLst>
              <a:path w="3972" h="3972" fill="none" extrusionOk="0">
                <a:moveTo>
                  <a:pt x="3972" y="1986"/>
                </a:moveTo>
                <a:cubicBezTo>
                  <a:pt x="3972" y="3082"/>
                  <a:pt x="3082" y="3972"/>
                  <a:pt x="1986" y="3972"/>
                </a:cubicBezTo>
                <a:cubicBezTo>
                  <a:pt x="890" y="3972"/>
                  <a:pt x="0" y="3082"/>
                  <a:pt x="0" y="1986"/>
                </a:cubicBezTo>
                <a:cubicBezTo>
                  <a:pt x="0" y="890"/>
                  <a:pt x="890" y="0"/>
                  <a:pt x="1986" y="0"/>
                </a:cubicBezTo>
                <a:cubicBezTo>
                  <a:pt x="3082" y="0"/>
                  <a:pt x="3972" y="890"/>
                  <a:pt x="3972" y="1986"/>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4"/>
          <p:cNvSpPr/>
          <p:nvPr/>
        </p:nvSpPr>
        <p:spPr>
          <a:xfrm>
            <a:off x="5024200" y="4558925"/>
            <a:ext cx="99300" cy="99300"/>
          </a:xfrm>
          <a:custGeom>
            <a:avLst/>
            <a:gdLst/>
            <a:ahLst/>
            <a:cxnLst/>
            <a:rect l="l" t="t" r="r" b="b"/>
            <a:pathLst>
              <a:path w="3972" h="3972" fill="none" extrusionOk="0">
                <a:moveTo>
                  <a:pt x="3972" y="1986"/>
                </a:moveTo>
                <a:cubicBezTo>
                  <a:pt x="3972" y="3082"/>
                  <a:pt x="3082" y="3972"/>
                  <a:pt x="1986" y="3972"/>
                </a:cubicBezTo>
                <a:cubicBezTo>
                  <a:pt x="890" y="3972"/>
                  <a:pt x="0" y="3082"/>
                  <a:pt x="0" y="1986"/>
                </a:cubicBezTo>
                <a:cubicBezTo>
                  <a:pt x="0" y="890"/>
                  <a:pt x="890" y="0"/>
                  <a:pt x="1986" y="0"/>
                </a:cubicBezTo>
                <a:cubicBezTo>
                  <a:pt x="3082" y="0"/>
                  <a:pt x="3972" y="890"/>
                  <a:pt x="3972" y="1986"/>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4"/>
          <p:cNvSpPr/>
          <p:nvPr/>
        </p:nvSpPr>
        <p:spPr>
          <a:xfrm>
            <a:off x="7501500" y="4568600"/>
            <a:ext cx="786350" cy="79925"/>
          </a:xfrm>
          <a:custGeom>
            <a:avLst/>
            <a:gdLst/>
            <a:ahLst/>
            <a:cxnLst/>
            <a:rect l="l" t="t" r="r" b="b"/>
            <a:pathLst>
              <a:path w="31454" h="3197" fill="none" extrusionOk="0">
                <a:moveTo>
                  <a:pt x="1598" y="3196"/>
                </a:moveTo>
                <a:lnTo>
                  <a:pt x="29879" y="3196"/>
                </a:lnTo>
                <a:cubicBezTo>
                  <a:pt x="30746" y="3196"/>
                  <a:pt x="31453" y="2466"/>
                  <a:pt x="31453" y="1599"/>
                </a:cubicBezTo>
                <a:cubicBezTo>
                  <a:pt x="31453" y="708"/>
                  <a:pt x="30746" y="1"/>
                  <a:pt x="29879" y="1"/>
                </a:cubicBezTo>
                <a:lnTo>
                  <a:pt x="1598" y="1"/>
                </a:lnTo>
                <a:cubicBezTo>
                  <a:pt x="708" y="1"/>
                  <a:pt x="0" y="708"/>
                  <a:pt x="0" y="1599"/>
                </a:cubicBezTo>
                <a:cubicBezTo>
                  <a:pt x="0" y="2466"/>
                  <a:pt x="708" y="3196"/>
                  <a:pt x="1598" y="3196"/>
                </a:cubicBezTo>
                <a:close/>
              </a:path>
            </a:pathLst>
          </a:custGeom>
          <a:solidFill>
            <a:schemeClr val="dk1"/>
          </a:solidFill>
          <a:ln w="137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82"/>
        <p:cNvGrpSpPr/>
        <p:nvPr/>
      </p:nvGrpSpPr>
      <p:grpSpPr>
        <a:xfrm>
          <a:off x="0" y="0"/>
          <a:ext cx="0" cy="0"/>
          <a:chOff x="0" y="0"/>
          <a:chExt cx="0" cy="0"/>
        </a:xfrm>
      </p:grpSpPr>
      <p:sp>
        <p:nvSpPr>
          <p:cNvPr id="83" name="Google Shape;83;p9"/>
          <p:cNvSpPr txBox="1">
            <a:spLocks noGrp="1"/>
          </p:cNvSpPr>
          <p:nvPr>
            <p:ph type="title"/>
          </p:nvPr>
        </p:nvSpPr>
        <p:spPr>
          <a:xfrm>
            <a:off x="4056950" y="1339225"/>
            <a:ext cx="3938100" cy="749400"/>
          </a:xfrm>
          <a:prstGeom prst="rect">
            <a:avLst/>
          </a:prstGeom>
        </p:spPr>
        <p:txBody>
          <a:bodyPr spcFirstLastPara="1" wrap="square" lIns="91425" tIns="91425" rIns="91425" bIns="91425" anchor="t" anchorCtr="0">
            <a:noAutofit/>
          </a:bodyPr>
          <a:lstStyle>
            <a:lvl1pPr lvl="0">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84" name="Google Shape;84;p9"/>
          <p:cNvSpPr txBox="1">
            <a:spLocks noGrp="1"/>
          </p:cNvSpPr>
          <p:nvPr>
            <p:ph type="subTitle" idx="1"/>
          </p:nvPr>
        </p:nvSpPr>
        <p:spPr>
          <a:xfrm>
            <a:off x="4056950" y="2252375"/>
            <a:ext cx="3938100" cy="15519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100"/>
              <a:buNone/>
              <a:defRPr sz="16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85" name="Google Shape;85;p9"/>
          <p:cNvSpPr/>
          <p:nvPr/>
        </p:nvSpPr>
        <p:spPr>
          <a:xfrm>
            <a:off x="7995250" y="231138"/>
            <a:ext cx="786350" cy="79925"/>
          </a:xfrm>
          <a:custGeom>
            <a:avLst/>
            <a:gdLst/>
            <a:ahLst/>
            <a:cxnLst/>
            <a:rect l="l" t="t" r="r" b="b"/>
            <a:pathLst>
              <a:path w="31454" h="3197" fill="none" extrusionOk="0">
                <a:moveTo>
                  <a:pt x="1598" y="3196"/>
                </a:moveTo>
                <a:lnTo>
                  <a:pt x="29879" y="3196"/>
                </a:lnTo>
                <a:cubicBezTo>
                  <a:pt x="30746" y="3196"/>
                  <a:pt x="31453" y="2466"/>
                  <a:pt x="31453" y="1599"/>
                </a:cubicBezTo>
                <a:cubicBezTo>
                  <a:pt x="31453" y="708"/>
                  <a:pt x="30746" y="1"/>
                  <a:pt x="29879" y="1"/>
                </a:cubicBezTo>
                <a:lnTo>
                  <a:pt x="1598" y="1"/>
                </a:lnTo>
                <a:cubicBezTo>
                  <a:pt x="708" y="1"/>
                  <a:pt x="0" y="708"/>
                  <a:pt x="0" y="1599"/>
                </a:cubicBezTo>
                <a:cubicBezTo>
                  <a:pt x="0" y="2466"/>
                  <a:pt x="708" y="3196"/>
                  <a:pt x="1598" y="3196"/>
                </a:cubicBezTo>
                <a:close/>
              </a:path>
            </a:pathLst>
          </a:custGeom>
          <a:solidFill>
            <a:schemeClr val="dk1"/>
          </a:solidFill>
          <a:ln w="137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9"/>
          <p:cNvSpPr/>
          <p:nvPr/>
        </p:nvSpPr>
        <p:spPr>
          <a:xfrm>
            <a:off x="6941000" y="284550"/>
            <a:ext cx="133000" cy="132975"/>
          </a:xfrm>
          <a:custGeom>
            <a:avLst/>
            <a:gdLst/>
            <a:ahLst/>
            <a:cxnLst/>
            <a:rect l="l" t="t" r="r" b="b"/>
            <a:pathLst>
              <a:path w="5320" h="5319" fill="none" extrusionOk="0">
                <a:moveTo>
                  <a:pt x="5319" y="2671"/>
                </a:moveTo>
                <a:cubicBezTo>
                  <a:pt x="5319" y="4132"/>
                  <a:pt x="4132" y="5319"/>
                  <a:pt x="2671" y="5319"/>
                </a:cubicBezTo>
                <a:cubicBezTo>
                  <a:pt x="1211" y="5319"/>
                  <a:pt x="1" y="4132"/>
                  <a:pt x="1" y="2671"/>
                </a:cubicBezTo>
                <a:cubicBezTo>
                  <a:pt x="1" y="1187"/>
                  <a:pt x="1211" y="0"/>
                  <a:pt x="2671" y="0"/>
                </a:cubicBezTo>
                <a:cubicBezTo>
                  <a:pt x="4132" y="0"/>
                  <a:pt x="5319" y="1187"/>
                  <a:pt x="5319" y="2671"/>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9"/>
          <p:cNvSpPr/>
          <p:nvPr/>
        </p:nvSpPr>
        <p:spPr>
          <a:xfrm>
            <a:off x="4021825" y="4608575"/>
            <a:ext cx="786350" cy="79925"/>
          </a:xfrm>
          <a:custGeom>
            <a:avLst/>
            <a:gdLst/>
            <a:ahLst/>
            <a:cxnLst/>
            <a:rect l="l" t="t" r="r" b="b"/>
            <a:pathLst>
              <a:path w="31454" h="3197" fill="none" extrusionOk="0">
                <a:moveTo>
                  <a:pt x="1598" y="3196"/>
                </a:moveTo>
                <a:lnTo>
                  <a:pt x="29879" y="3196"/>
                </a:lnTo>
                <a:cubicBezTo>
                  <a:pt x="30746" y="3196"/>
                  <a:pt x="31453" y="2466"/>
                  <a:pt x="31453" y="1599"/>
                </a:cubicBezTo>
                <a:cubicBezTo>
                  <a:pt x="31453" y="708"/>
                  <a:pt x="30746" y="1"/>
                  <a:pt x="29879" y="1"/>
                </a:cubicBezTo>
                <a:lnTo>
                  <a:pt x="1598" y="1"/>
                </a:lnTo>
                <a:cubicBezTo>
                  <a:pt x="708" y="1"/>
                  <a:pt x="0" y="708"/>
                  <a:pt x="0" y="1599"/>
                </a:cubicBezTo>
                <a:cubicBezTo>
                  <a:pt x="0" y="2466"/>
                  <a:pt x="708" y="3196"/>
                  <a:pt x="1598" y="3196"/>
                </a:cubicBezTo>
                <a:close/>
              </a:path>
            </a:pathLst>
          </a:custGeom>
          <a:solidFill>
            <a:schemeClr val="dk1"/>
          </a:solidFill>
          <a:ln w="137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9"/>
          <p:cNvSpPr/>
          <p:nvPr/>
        </p:nvSpPr>
        <p:spPr>
          <a:xfrm>
            <a:off x="8486975" y="4774588"/>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9"/>
          <p:cNvSpPr/>
          <p:nvPr/>
        </p:nvSpPr>
        <p:spPr>
          <a:xfrm>
            <a:off x="6485750" y="4717350"/>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9"/>
          <p:cNvSpPr/>
          <p:nvPr/>
        </p:nvSpPr>
        <p:spPr>
          <a:xfrm>
            <a:off x="438825" y="447900"/>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9"/>
          <p:cNvSpPr/>
          <p:nvPr/>
        </p:nvSpPr>
        <p:spPr>
          <a:xfrm>
            <a:off x="376900" y="3304725"/>
            <a:ext cx="99300" cy="99300"/>
          </a:xfrm>
          <a:custGeom>
            <a:avLst/>
            <a:gdLst/>
            <a:ahLst/>
            <a:cxnLst/>
            <a:rect l="l" t="t" r="r" b="b"/>
            <a:pathLst>
              <a:path w="3972" h="3972" fill="none" extrusionOk="0">
                <a:moveTo>
                  <a:pt x="3972" y="1986"/>
                </a:moveTo>
                <a:cubicBezTo>
                  <a:pt x="3972" y="3082"/>
                  <a:pt x="3082" y="3972"/>
                  <a:pt x="1986" y="3972"/>
                </a:cubicBezTo>
                <a:cubicBezTo>
                  <a:pt x="890" y="3972"/>
                  <a:pt x="0" y="3082"/>
                  <a:pt x="0" y="1986"/>
                </a:cubicBezTo>
                <a:cubicBezTo>
                  <a:pt x="0" y="890"/>
                  <a:pt x="890" y="0"/>
                  <a:pt x="1986" y="0"/>
                </a:cubicBezTo>
                <a:cubicBezTo>
                  <a:pt x="3082" y="0"/>
                  <a:pt x="3972" y="890"/>
                  <a:pt x="3972" y="1986"/>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9"/>
          <p:cNvSpPr/>
          <p:nvPr/>
        </p:nvSpPr>
        <p:spPr>
          <a:xfrm>
            <a:off x="7804150" y="4455150"/>
            <a:ext cx="99300" cy="99300"/>
          </a:xfrm>
          <a:custGeom>
            <a:avLst/>
            <a:gdLst/>
            <a:ahLst/>
            <a:cxnLst/>
            <a:rect l="l" t="t" r="r" b="b"/>
            <a:pathLst>
              <a:path w="3972" h="3972" fill="none" extrusionOk="0">
                <a:moveTo>
                  <a:pt x="3972" y="1986"/>
                </a:moveTo>
                <a:cubicBezTo>
                  <a:pt x="3972" y="3082"/>
                  <a:pt x="3082" y="3972"/>
                  <a:pt x="1986" y="3972"/>
                </a:cubicBezTo>
                <a:cubicBezTo>
                  <a:pt x="890" y="3972"/>
                  <a:pt x="0" y="3082"/>
                  <a:pt x="0" y="1986"/>
                </a:cubicBezTo>
                <a:cubicBezTo>
                  <a:pt x="0" y="890"/>
                  <a:pt x="890" y="0"/>
                  <a:pt x="1986" y="0"/>
                </a:cubicBezTo>
                <a:cubicBezTo>
                  <a:pt x="3082" y="0"/>
                  <a:pt x="3972" y="890"/>
                  <a:pt x="3972" y="1986"/>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1"/>
        </a:solidFill>
        <a:effectLst/>
      </p:bgPr>
    </p:bg>
    <p:spTree>
      <p:nvGrpSpPr>
        <p:cNvPr id="1" name="Shape 110"/>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able of contents">
  <p:cSld name="CUSTOM_26_1">
    <p:spTree>
      <p:nvGrpSpPr>
        <p:cNvPr id="1" name="Shape 111"/>
        <p:cNvGrpSpPr/>
        <p:nvPr/>
      </p:nvGrpSpPr>
      <p:grpSpPr>
        <a:xfrm>
          <a:off x="0" y="0"/>
          <a:ext cx="0" cy="0"/>
          <a:chOff x="0" y="0"/>
          <a:chExt cx="0" cy="0"/>
        </a:xfrm>
      </p:grpSpPr>
      <p:sp>
        <p:nvSpPr>
          <p:cNvPr id="112" name="Google Shape;112;p13"/>
          <p:cNvSpPr/>
          <p:nvPr/>
        </p:nvSpPr>
        <p:spPr>
          <a:xfrm rot="-5400000">
            <a:off x="5064340" y="1518590"/>
            <a:ext cx="4574649" cy="3636571"/>
          </a:xfrm>
          <a:custGeom>
            <a:avLst/>
            <a:gdLst/>
            <a:ahLst/>
            <a:cxnLst/>
            <a:rect l="l" t="t" r="r" b="b"/>
            <a:pathLst>
              <a:path w="248386" h="141007" extrusionOk="0">
                <a:moveTo>
                  <a:pt x="107554" y="1"/>
                </a:moveTo>
                <a:cubicBezTo>
                  <a:pt x="102024" y="1"/>
                  <a:pt x="95974" y="1001"/>
                  <a:pt x="89179" y="3301"/>
                </a:cubicBezTo>
                <a:cubicBezTo>
                  <a:pt x="68567" y="10286"/>
                  <a:pt x="63728" y="23570"/>
                  <a:pt x="61583" y="41123"/>
                </a:cubicBezTo>
                <a:cubicBezTo>
                  <a:pt x="60282" y="51919"/>
                  <a:pt x="48162" y="73261"/>
                  <a:pt x="30244" y="79059"/>
                </a:cubicBezTo>
                <a:cubicBezTo>
                  <a:pt x="365" y="88714"/>
                  <a:pt x="0" y="121810"/>
                  <a:pt x="20885" y="141006"/>
                </a:cubicBezTo>
                <a:lnTo>
                  <a:pt x="224989" y="141006"/>
                </a:lnTo>
                <a:cubicBezTo>
                  <a:pt x="226016" y="139911"/>
                  <a:pt x="227021" y="138815"/>
                  <a:pt x="228025" y="137674"/>
                </a:cubicBezTo>
                <a:cubicBezTo>
                  <a:pt x="248385" y="114461"/>
                  <a:pt x="247518" y="90060"/>
                  <a:pt x="235192" y="71321"/>
                </a:cubicBezTo>
                <a:cubicBezTo>
                  <a:pt x="218552" y="46008"/>
                  <a:pt x="192783" y="45437"/>
                  <a:pt x="170962" y="33431"/>
                </a:cubicBezTo>
                <a:cubicBezTo>
                  <a:pt x="146668" y="20071"/>
                  <a:pt x="132319" y="1"/>
                  <a:pt x="107554" y="1"/>
                </a:cubicBezTo>
                <a:close/>
              </a:path>
            </a:pathLst>
          </a:custGeom>
          <a:solidFill>
            <a:srgbClr val="C9DAF8">
              <a:alpha val="6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3"/>
          <p:cNvSpPr txBox="1">
            <a:spLocks noGrp="1"/>
          </p:cNvSpPr>
          <p:nvPr>
            <p:ph type="title" hasCustomPrompt="1"/>
          </p:nvPr>
        </p:nvSpPr>
        <p:spPr>
          <a:xfrm flipH="1">
            <a:off x="712875" y="1380925"/>
            <a:ext cx="719700" cy="5541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SzPts val="3200"/>
              <a:buNone/>
              <a:defRPr sz="3500">
                <a:solidFill>
                  <a:schemeClr val="dk2"/>
                </a:solidFill>
              </a:defRPr>
            </a:lvl1pPr>
            <a:lvl2pPr lvl="1" algn="ctr" rtl="0">
              <a:lnSpc>
                <a:spcPct val="100000"/>
              </a:lnSpc>
              <a:spcBef>
                <a:spcPts val="0"/>
              </a:spcBef>
              <a:spcAft>
                <a:spcPts val="0"/>
              </a:spcAft>
              <a:buClr>
                <a:schemeClr val="dk2"/>
              </a:buClr>
              <a:buSzPts val="3200"/>
              <a:buNone/>
              <a:defRPr sz="3200">
                <a:solidFill>
                  <a:schemeClr val="dk2"/>
                </a:solidFill>
              </a:defRPr>
            </a:lvl2pPr>
            <a:lvl3pPr lvl="2" algn="ctr" rtl="0">
              <a:lnSpc>
                <a:spcPct val="100000"/>
              </a:lnSpc>
              <a:spcBef>
                <a:spcPts val="0"/>
              </a:spcBef>
              <a:spcAft>
                <a:spcPts val="0"/>
              </a:spcAft>
              <a:buClr>
                <a:schemeClr val="dk2"/>
              </a:buClr>
              <a:buSzPts val="3200"/>
              <a:buNone/>
              <a:defRPr sz="3200">
                <a:solidFill>
                  <a:schemeClr val="dk2"/>
                </a:solidFill>
              </a:defRPr>
            </a:lvl3pPr>
            <a:lvl4pPr lvl="3" algn="ctr" rtl="0">
              <a:lnSpc>
                <a:spcPct val="100000"/>
              </a:lnSpc>
              <a:spcBef>
                <a:spcPts val="0"/>
              </a:spcBef>
              <a:spcAft>
                <a:spcPts val="0"/>
              </a:spcAft>
              <a:buClr>
                <a:schemeClr val="dk2"/>
              </a:buClr>
              <a:buSzPts val="3200"/>
              <a:buNone/>
              <a:defRPr sz="3200">
                <a:solidFill>
                  <a:schemeClr val="dk2"/>
                </a:solidFill>
              </a:defRPr>
            </a:lvl4pPr>
            <a:lvl5pPr lvl="4" algn="ctr" rtl="0">
              <a:lnSpc>
                <a:spcPct val="100000"/>
              </a:lnSpc>
              <a:spcBef>
                <a:spcPts val="0"/>
              </a:spcBef>
              <a:spcAft>
                <a:spcPts val="0"/>
              </a:spcAft>
              <a:buClr>
                <a:schemeClr val="dk2"/>
              </a:buClr>
              <a:buSzPts val="3200"/>
              <a:buNone/>
              <a:defRPr sz="3200">
                <a:solidFill>
                  <a:schemeClr val="dk2"/>
                </a:solidFill>
              </a:defRPr>
            </a:lvl5pPr>
            <a:lvl6pPr lvl="5" algn="ctr" rtl="0">
              <a:lnSpc>
                <a:spcPct val="100000"/>
              </a:lnSpc>
              <a:spcBef>
                <a:spcPts val="0"/>
              </a:spcBef>
              <a:spcAft>
                <a:spcPts val="0"/>
              </a:spcAft>
              <a:buClr>
                <a:schemeClr val="dk2"/>
              </a:buClr>
              <a:buSzPts val="3200"/>
              <a:buNone/>
              <a:defRPr sz="3200">
                <a:solidFill>
                  <a:schemeClr val="dk2"/>
                </a:solidFill>
              </a:defRPr>
            </a:lvl6pPr>
            <a:lvl7pPr lvl="6" algn="ctr" rtl="0">
              <a:lnSpc>
                <a:spcPct val="100000"/>
              </a:lnSpc>
              <a:spcBef>
                <a:spcPts val="0"/>
              </a:spcBef>
              <a:spcAft>
                <a:spcPts val="0"/>
              </a:spcAft>
              <a:buClr>
                <a:schemeClr val="dk2"/>
              </a:buClr>
              <a:buSzPts val="3200"/>
              <a:buNone/>
              <a:defRPr sz="3200">
                <a:solidFill>
                  <a:schemeClr val="dk2"/>
                </a:solidFill>
              </a:defRPr>
            </a:lvl7pPr>
            <a:lvl8pPr lvl="7" algn="ctr" rtl="0">
              <a:lnSpc>
                <a:spcPct val="100000"/>
              </a:lnSpc>
              <a:spcBef>
                <a:spcPts val="0"/>
              </a:spcBef>
              <a:spcAft>
                <a:spcPts val="0"/>
              </a:spcAft>
              <a:buClr>
                <a:schemeClr val="dk2"/>
              </a:buClr>
              <a:buSzPts val="3200"/>
              <a:buNone/>
              <a:defRPr sz="3200">
                <a:solidFill>
                  <a:schemeClr val="dk2"/>
                </a:solidFill>
              </a:defRPr>
            </a:lvl8pPr>
            <a:lvl9pPr lvl="8" algn="ctr" rtl="0">
              <a:lnSpc>
                <a:spcPct val="100000"/>
              </a:lnSpc>
              <a:spcBef>
                <a:spcPts val="0"/>
              </a:spcBef>
              <a:spcAft>
                <a:spcPts val="0"/>
              </a:spcAft>
              <a:buClr>
                <a:schemeClr val="dk2"/>
              </a:buClr>
              <a:buSzPts val="3200"/>
              <a:buNone/>
              <a:defRPr sz="3200">
                <a:solidFill>
                  <a:schemeClr val="dk2"/>
                </a:solidFill>
              </a:defRPr>
            </a:lvl9pPr>
          </a:lstStyle>
          <a:p>
            <a:r>
              <a:t>xx%</a:t>
            </a:r>
          </a:p>
        </p:txBody>
      </p:sp>
      <p:sp>
        <p:nvSpPr>
          <p:cNvPr id="114" name="Google Shape;114;p13"/>
          <p:cNvSpPr txBox="1">
            <a:spLocks noGrp="1"/>
          </p:cNvSpPr>
          <p:nvPr>
            <p:ph type="subTitle" idx="1"/>
          </p:nvPr>
        </p:nvSpPr>
        <p:spPr>
          <a:xfrm flipH="1">
            <a:off x="1432887" y="1380925"/>
            <a:ext cx="3819900" cy="3714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None/>
              <a:defRPr sz="2400">
                <a:latin typeface="Anton"/>
                <a:ea typeface="Anton"/>
                <a:cs typeface="Anton"/>
                <a:sym typeface="Anton"/>
              </a:defRPr>
            </a:lvl1pPr>
            <a:lvl2pPr lvl="1" rtl="0">
              <a:lnSpc>
                <a:spcPct val="100000"/>
              </a:lnSpc>
              <a:spcBef>
                <a:spcPts val="0"/>
              </a:spcBef>
              <a:spcAft>
                <a:spcPts val="0"/>
              </a:spcAft>
              <a:buNone/>
              <a:defRPr sz="2400">
                <a:latin typeface="Anton"/>
                <a:ea typeface="Anton"/>
                <a:cs typeface="Anton"/>
                <a:sym typeface="Anton"/>
              </a:defRPr>
            </a:lvl2pPr>
            <a:lvl3pPr lvl="2" rtl="0">
              <a:lnSpc>
                <a:spcPct val="100000"/>
              </a:lnSpc>
              <a:spcBef>
                <a:spcPts val="0"/>
              </a:spcBef>
              <a:spcAft>
                <a:spcPts val="0"/>
              </a:spcAft>
              <a:buNone/>
              <a:defRPr sz="2400">
                <a:latin typeface="Anton"/>
                <a:ea typeface="Anton"/>
                <a:cs typeface="Anton"/>
                <a:sym typeface="Anton"/>
              </a:defRPr>
            </a:lvl3pPr>
            <a:lvl4pPr lvl="3" rtl="0">
              <a:lnSpc>
                <a:spcPct val="100000"/>
              </a:lnSpc>
              <a:spcBef>
                <a:spcPts val="0"/>
              </a:spcBef>
              <a:spcAft>
                <a:spcPts val="0"/>
              </a:spcAft>
              <a:buNone/>
              <a:defRPr sz="2400">
                <a:latin typeface="Anton"/>
                <a:ea typeface="Anton"/>
                <a:cs typeface="Anton"/>
                <a:sym typeface="Anton"/>
              </a:defRPr>
            </a:lvl4pPr>
            <a:lvl5pPr lvl="4" rtl="0">
              <a:lnSpc>
                <a:spcPct val="100000"/>
              </a:lnSpc>
              <a:spcBef>
                <a:spcPts val="0"/>
              </a:spcBef>
              <a:spcAft>
                <a:spcPts val="0"/>
              </a:spcAft>
              <a:buNone/>
              <a:defRPr sz="2400">
                <a:latin typeface="Anton"/>
                <a:ea typeface="Anton"/>
                <a:cs typeface="Anton"/>
                <a:sym typeface="Anton"/>
              </a:defRPr>
            </a:lvl5pPr>
            <a:lvl6pPr lvl="5" rtl="0">
              <a:lnSpc>
                <a:spcPct val="100000"/>
              </a:lnSpc>
              <a:spcBef>
                <a:spcPts val="0"/>
              </a:spcBef>
              <a:spcAft>
                <a:spcPts val="0"/>
              </a:spcAft>
              <a:buNone/>
              <a:defRPr sz="2400">
                <a:latin typeface="Anton"/>
                <a:ea typeface="Anton"/>
                <a:cs typeface="Anton"/>
                <a:sym typeface="Anton"/>
              </a:defRPr>
            </a:lvl6pPr>
            <a:lvl7pPr lvl="6" rtl="0">
              <a:lnSpc>
                <a:spcPct val="100000"/>
              </a:lnSpc>
              <a:spcBef>
                <a:spcPts val="0"/>
              </a:spcBef>
              <a:spcAft>
                <a:spcPts val="0"/>
              </a:spcAft>
              <a:buNone/>
              <a:defRPr sz="2400">
                <a:latin typeface="Anton"/>
                <a:ea typeface="Anton"/>
                <a:cs typeface="Anton"/>
                <a:sym typeface="Anton"/>
              </a:defRPr>
            </a:lvl7pPr>
            <a:lvl8pPr lvl="7" rtl="0">
              <a:lnSpc>
                <a:spcPct val="100000"/>
              </a:lnSpc>
              <a:spcBef>
                <a:spcPts val="0"/>
              </a:spcBef>
              <a:spcAft>
                <a:spcPts val="0"/>
              </a:spcAft>
              <a:buNone/>
              <a:defRPr sz="2400">
                <a:latin typeface="Anton"/>
                <a:ea typeface="Anton"/>
                <a:cs typeface="Anton"/>
                <a:sym typeface="Anton"/>
              </a:defRPr>
            </a:lvl8pPr>
            <a:lvl9pPr lvl="8" rtl="0">
              <a:lnSpc>
                <a:spcPct val="100000"/>
              </a:lnSpc>
              <a:spcBef>
                <a:spcPts val="0"/>
              </a:spcBef>
              <a:spcAft>
                <a:spcPts val="0"/>
              </a:spcAft>
              <a:buNone/>
              <a:defRPr sz="2400">
                <a:latin typeface="Anton"/>
                <a:ea typeface="Anton"/>
                <a:cs typeface="Anton"/>
                <a:sym typeface="Anton"/>
              </a:defRPr>
            </a:lvl9pPr>
          </a:lstStyle>
          <a:p>
            <a:endParaRPr/>
          </a:p>
        </p:txBody>
      </p:sp>
      <p:sp>
        <p:nvSpPr>
          <p:cNvPr id="115" name="Google Shape;115;p13"/>
          <p:cNvSpPr txBox="1">
            <a:spLocks noGrp="1"/>
          </p:cNvSpPr>
          <p:nvPr>
            <p:ph type="subTitle" idx="2"/>
          </p:nvPr>
        </p:nvSpPr>
        <p:spPr>
          <a:xfrm flipH="1">
            <a:off x="1432751" y="2858414"/>
            <a:ext cx="4006200" cy="527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1400"/>
            </a:lvl1pPr>
            <a:lvl2pPr lvl="1" rtl="0">
              <a:lnSpc>
                <a:spcPct val="100000"/>
              </a:lnSpc>
              <a:spcBef>
                <a:spcPts val="0"/>
              </a:spcBef>
              <a:spcAft>
                <a:spcPts val="0"/>
              </a:spcAft>
              <a:buNone/>
              <a:defRPr sz="1400"/>
            </a:lvl2pPr>
            <a:lvl3pPr lvl="2" rtl="0">
              <a:lnSpc>
                <a:spcPct val="100000"/>
              </a:lnSpc>
              <a:spcBef>
                <a:spcPts val="0"/>
              </a:spcBef>
              <a:spcAft>
                <a:spcPts val="0"/>
              </a:spcAft>
              <a:buNone/>
              <a:defRPr sz="1400"/>
            </a:lvl3pPr>
            <a:lvl4pPr lvl="3" rtl="0">
              <a:lnSpc>
                <a:spcPct val="100000"/>
              </a:lnSpc>
              <a:spcBef>
                <a:spcPts val="0"/>
              </a:spcBef>
              <a:spcAft>
                <a:spcPts val="0"/>
              </a:spcAft>
              <a:buNone/>
              <a:defRPr sz="1400"/>
            </a:lvl4pPr>
            <a:lvl5pPr lvl="4" rtl="0">
              <a:lnSpc>
                <a:spcPct val="100000"/>
              </a:lnSpc>
              <a:spcBef>
                <a:spcPts val="0"/>
              </a:spcBef>
              <a:spcAft>
                <a:spcPts val="0"/>
              </a:spcAft>
              <a:buNone/>
              <a:defRPr sz="1400"/>
            </a:lvl5pPr>
            <a:lvl6pPr lvl="5" rtl="0">
              <a:lnSpc>
                <a:spcPct val="100000"/>
              </a:lnSpc>
              <a:spcBef>
                <a:spcPts val="0"/>
              </a:spcBef>
              <a:spcAft>
                <a:spcPts val="0"/>
              </a:spcAft>
              <a:buNone/>
              <a:defRPr sz="1400"/>
            </a:lvl6pPr>
            <a:lvl7pPr lvl="6" rtl="0">
              <a:lnSpc>
                <a:spcPct val="100000"/>
              </a:lnSpc>
              <a:spcBef>
                <a:spcPts val="0"/>
              </a:spcBef>
              <a:spcAft>
                <a:spcPts val="0"/>
              </a:spcAft>
              <a:buNone/>
              <a:defRPr sz="1400"/>
            </a:lvl7pPr>
            <a:lvl8pPr lvl="7" rtl="0">
              <a:lnSpc>
                <a:spcPct val="100000"/>
              </a:lnSpc>
              <a:spcBef>
                <a:spcPts val="0"/>
              </a:spcBef>
              <a:spcAft>
                <a:spcPts val="0"/>
              </a:spcAft>
              <a:buNone/>
              <a:defRPr sz="1400"/>
            </a:lvl8pPr>
            <a:lvl9pPr lvl="8" rtl="0">
              <a:lnSpc>
                <a:spcPct val="100000"/>
              </a:lnSpc>
              <a:spcBef>
                <a:spcPts val="0"/>
              </a:spcBef>
              <a:spcAft>
                <a:spcPts val="0"/>
              </a:spcAft>
              <a:buNone/>
              <a:defRPr sz="1400"/>
            </a:lvl9pPr>
          </a:lstStyle>
          <a:p>
            <a:endParaRPr/>
          </a:p>
        </p:txBody>
      </p:sp>
      <p:sp>
        <p:nvSpPr>
          <p:cNvPr id="116" name="Google Shape;116;p13"/>
          <p:cNvSpPr txBox="1">
            <a:spLocks noGrp="1"/>
          </p:cNvSpPr>
          <p:nvPr>
            <p:ph type="title" idx="3" hasCustomPrompt="1"/>
          </p:nvPr>
        </p:nvSpPr>
        <p:spPr>
          <a:xfrm flipH="1">
            <a:off x="712875" y="2550749"/>
            <a:ext cx="719700" cy="5541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SzPts val="3200"/>
              <a:buNone/>
              <a:defRPr sz="3500">
                <a:solidFill>
                  <a:schemeClr val="dk2"/>
                </a:solidFill>
              </a:defRPr>
            </a:lvl1pPr>
            <a:lvl2pPr lvl="1" algn="ctr" rtl="0">
              <a:lnSpc>
                <a:spcPct val="100000"/>
              </a:lnSpc>
              <a:spcBef>
                <a:spcPts val="0"/>
              </a:spcBef>
              <a:spcAft>
                <a:spcPts val="0"/>
              </a:spcAft>
              <a:buClr>
                <a:schemeClr val="dk2"/>
              </a:buClr>
              <a:buSzPts val="3200"/>
              <a:buNone/>
              <a:defRPr sz="3200">
                <a:solidFill>
                  <a:schemeClr val="dk2"/>
                </a:solidFill>
              </a:defRPr>
            </a:lvl2pPr>
            <a:lvl3pPr lvl="2" algn="ctr" rtl="0">
              <a:lnSpc>
                <a:spcPct val="100000"/>
              </a:lnSpc>
              <a:spcBef>
                <a:spcPts val="0"/>
              </a:spcBef>
              <a:spcAft>
                <a:spcPts val="0"/>
              </a:spcAft>
              <a:buClr>
                <a:schemeClr val="dk2"/>
              </a:buClr>
              <a:buSzPts val="3200"/>
              <a:buNone/>
              <a:defRPr sz="3200">
                <a:solidFill>
                  <a:schemeClr val="dk2"/>
                </a:solidFill>
              </a:defRPr>
            </a:lvl3pPr>
            <a:lvl4pPr lvl="3" algn="ctr" rtl="0">
              <a:lnSpc>
                <a:spcPct val="100000"/>
              </a:lnSpc>
              <a:spcBef>
                <a:spcPts val="0"/>
              </a:spcBef>
              <a:spcAft>
                <a:spcPts val="0"/>
              </a:spcAft>
              <a:buClr>
                <a:schemeClr val="dk2"/>
              </a:buClr>
              <a:buSzPts val="3200"/>
              <a:buNone/>
              <a:defRPr sz="3200">
                <a:solidFill>
                  <a:schemeClr val="dk2"/>
                </a:solidFill>
              </a:defRPr>
            </a:lvl4pPr>
            <a:lvl5pPr lvl="4" algn="ctr" rtl="0">
              <a:lnSpc>
                <a:spcPct val="100000"/>
              </a:lnSpc>
              <a:spcBef>
                <a:spcPts val="0"/>
              </a:spcBef>
              <a:spcAft>
                <a:spcPts val="0"/>
              </a:spcAft>
              <a:buClr>
                <a:schemeClr val="dk2"/>
              </a:buClr>
              <a:buSzPts val="3200"/>
              <a:buNone/>
              <a:defRPr sz="3200">
                <a:solidFill>
                  <a:schemeClr val="dk2"/>
                </a:solidFill>
              </a:defRPr>
            </a:lvl5pPr>
            <a:lvl6pPr lvl="5" algn="ctr" rtl="0">
              <a:lnSpc>
                <a:spcPct val="100000"/>
              </a:lnSpc>
              <a:spcBef>
                <a:spcPts val="0"/>
              </a:spcBef>
              <a:spcAft>
                <a:spcPts val="0"/>
              </a:spcAft>
              <a:buClr>
                <a:schemeClr val="dk2"/>
              </a:buClr>
              <a:buSzPts val="3200"/>
              <a:buNone/>
              <a:defRPr sz="3200">
                <a:solidFill>
                  <a:schemeClr val="dk2"/>
                </a:solidFill>
              </a:defRPr>
            </a:lvl6pPr>
            <a:lvl7pPr lvl="6" algn="ctr" rtl="0">
              <a:lnSpc>
                <a:spcPct val="100000"/>
              </a:lnSpc>
              <a:spcBef>
                <a:spcPts val="0"/>
              </a:spcBef>
              <a:spcAft>
                <a:spcPts val="0"/>
              </a:spcAft>
              <a:buClr>
                <a:schemeClr val="dk2"/>
              </a:buClr>
              <a:buSzPts val="3200"/>
              <a:buNone/>
              <a:defRPr sz="3200">
                <a:solidFill>
                  <a:schemeClr val="dk2"/>
                </a:solidFill>
              </a:defRPr>
            </a:lvl7pPr>
            <a:lvl8pPr lvl="7" algn="ctr" rtl="0">
              <a:lnSpc>
                <a:spcPct val="100000"/>
              </a:lnSpc>
              <a:spcBef>
                <a:spcPts val="0"/>
              </a:spcBef>
              <a:spcAft>
                <a:spcPts val="0"/>
              </a:spcAft>
              <a:buClr>
                <a:schemeClr val="dk2"/>
              </a:buClr>
              <a:buSzPts val="3200"/>
              <a:buNone/>
              <a:defRPr sz="3200">
                <a:solidFill>
                  <a:schemeClr val="dk2"/>
                </a:solidFill>
              </a:defRPr>
            </a:lvl8pPr>
            <a:lvl9pPr lvl="8" algn="ctr" rtl="0">
              <a:lnSpc>
                <a:spcPct val="100000"/>
              </a:lnSpc>
              <a:spcBef>
                <a:spcPts val="0"/>
              </a:spcBef>
              <a:spcAft>
                <a:spcPts val="0"/>
              </a:spcAft>
              <a:buClr>
                <a:schemeClr val="dk2"/>
              </a:buClr>
              <a:buSzPts val="3200"/>
              <a:buNone/>
              <a:defRPr sz="3200">
                <a:solidFill>
                  <a:schemeClr val="dk2"/>
                </a:solidFill>
              </a:defRPr>
            </a:lvl9pPr>
          </a:lstStyle>
          <a:p>
            <a:r>
              <a:t>xx%</a:t>
            </a:r>
          </a:p>
        </p:txBody>
      </p:sp>
      <p:sp>
        <p:nvSpPr>
          <p:cNvPr id="117" name="Google Shape;117;p13"/>
          <p:cNvSpPr txBox="1">
            <a:spLocks noGrp="1"/>
          </p:cNvSpPr>
          <p:nvPr>
            <p:ph type="title" idx="4" hasCustomPrompt="1"/>
          </p:nvPr>
        </p:nvSpPr>
        <p:spPr>
          <a:xfrm>
            <a:off x="712875" y="3720574"/>
            <a:ext cx="719700" cy="5541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SzPts val="3200"/>
              <a:buNone/>
              <a:defRPr sz="3500">
                <a:solidFill>
                  <a:schemeClr val="dk2"/>
                </a:solidFill>
              </a:defRPr>
            </a:lvl1pPr>
            <a:lvl2pPr lvl="1" algn="ctr" rtl="0">
              <a:lnSpc>
                <a:spcPct val="100000"/>
              </a:lnSpc>
              <a:spcBef>
                <a:spcPts val="0"/>
              </a:spcBef>
              <a:spcAft>
                <a:spcPts val="0"/>
              </a:spcAft>
              <a:buClr>
                <a:schemeClr val="dk2"/>
              </a:buClr>
              <a:buSzPts val="3200"/>
              <a:buNone/>
              <a:defRPr sz="3200">
                <a:solidFill>
                  <a:schemeClr val="dk2"/>
                </a:solidFill>
              </a:defRPr>
            </a:lvl2pPr>
            <a:lvl3pPr lvl="2" algn="ctr" rtl="0">
              <a:lnSpc>
                <a:spcPct val="100000"/>
              </a:lnSpc>
              <a:spcBef>
                <a:spcPts val="0"/>
              </a:spcBef>
              <a:spcAft>
                <a:spcPts val="0"/>
              </a:spcAft>
              <a:buClr>
                <a:schemeClr val="dk2"/>
              </a:buClr>
              <a:buSzPts val="3200"/>
              <a:buNone/>
              <a:defRPr sz="3200">
                <a:solidFill>
                  <a:schemeClr val="dk2"/>
                </a:solidFill>
              </a:defRPr>
            </a:lvl3pPr>
            <a:lvl4pPr lvl="3" algn="ctr" rtl="0">
              <a:lnSpc>
                <a:spcPct val="100000"/>
              </a:lnSpc>
              <a:spcBef>
                <a:spcPts val="0"/>
              </a:spcBef>
              <a:spcAft>
                <a:spcPts val="0"/>
              </a:spcAft>
              <a:buClr>
                <a:schemeClr val="dk2"/>
              </a:buClr>
              <a:buSzPts val="3200"/>
              <a:buNone/>
              <a:defRPr sz="3200">
                <a:solidFill>
                  <a:schemeClr val="dk2"/>
                </a:solidFill>
              </a:defRPr>
            </a:lvl4pPr>
            <a:lvl5pPr lvl="4" algn="ctr" rtl="0">
              <a:lnSpc>
                <a:spcPct val="100000"/>
              </a:lnSpc>
              <a:spcBef>
                <a:spcPts val="0"/>
              </a:spcBef>
              <a:spcAft>
                <a:spcPts val="0"/>
              </a:spcAft>
              <a:buClr>
                <a:schemeClr val="dk2"/>
              </a:buClr>
              <a:buSzPts val="3200"/>
              <a:buNone/>
              <a:defRPr sz="3200">
                <a:solidFill>
                  <a:schemeClr val="dk2"/>
                </a:solidFill>
              </a:defRPr>
            </a:lvl5pPr>
            <a:lvl6pPr lvl="5" algn="ctr" rtl="0">
              <a:lnSpc>
                <a:spcPct val="100000"/>
              </a:lnSpc>
              <a:spcBef>
                <a:spcPts val="0"/>
              </a:spcBef>
              <a:spcAft>
                <a:spcPts val="0"/>
              </a:spcAft>
              <a:buClr>
                <a:schemeClr val="dk2"/>
              </a:buClr>
              <a:buSzPts val="3200"/>
              <a:buNone/>
              <a:defRPr sz="3200">
                <a:solidFill>
                  <a:schemeClr val="dk2"/>
                </a:solidFill>
              </a:defRPr>
            </a:lvl6pPr>
            <a:lvl7pPr lvl="6" algn="ctr" rtl="0">
              <a:lnSpc>
                <a:spcPct val="100000"/>
              </a:lnSpc>
              <a:spcBef>
                <a:spcPts val="0"/>
              </a:spcBef>
              <a:spcAft>
                <a:spcPts val="0"/>
              </a:spcAft>
              <a:buClr>
                <a:schemeClr val="dk2"/>
              </a:buClr>
              <a:buSzPts val="3200"/>
              <a:buNone/>
              <a:defRPr sz="3200">
                <a:solidFill>
                  <a:schemeClr val="dk2"/>
                </a:solidFill>
              </a:defRPr>
            </a:lvl7pPr>
            <a:lvl8pPr lvl="7" algn="ctr" rtl="0">
              <a:lnSpc>
                <a:spcPct val="100000"/>
              </a:lnSpc>
              <a:spcBef>
                <a:spcPts val="0"/>
              </a:spcBef>
              <a:spcAft>
                <a:spcPts val="0"/>
              </a:spcAft>
              <a:buClr>
                <a:schemeClr val="dk2"/>
              </a:buClr>
              <a:buSzPts val="3200"/>
              <a:buNone/>
              <a:defRPr sz="3200">
                <a:solidFill>
                  <a:schemeClr val="dk2"/>
                </a:solidFill>
              </a:defRPr>
            </a:lvl8pPr>
            <a:lvl9pPr lvl="8" algn="ctr" rtl="0">
              <a:lnSpc>
                <a:spcPct val="100000"/>
              </a:lnSpc>
              <a:spcBef>
                <a:spcPts val="0"/>
              </a:spcBef>
              <a:spcAft>
                <a:spcPts val="0"/>
              </a:spcAft>
              <a:buClr>
                <a:schemeClr val="dk2"/>
              </a:buClr>
              <a:buSzPts val="3200"/>
              <a:buNone/>
              <a:defRPr sz="3200">
                <a:solidFill>
                  <a:schemeClr val="dk2"/>
                </a:solidFill>
              </a:defRPr>
            </a:lvl9pPr>
          </a:lstStyle>
          <a:p>
            <a:r>
              <a:t>xx%</a:t>
            </a:r>
          </a:p>
        </p:txBody>
      </p:sp>
      <p:sp>
        <p:nvSpPr>
          <p:cNvPr id="118" name="Google Shape;118;p13"/>
          <p:cNvSpPr txBox="1">
            <a:spLocks noGrp="1"/>
          </p:cNvSpPr>
          <p:nvPr>
            <p:ph type="subTitle" idx="5"/>
          </p:nvPr>
        </p:nvSpPr>
        <p:spPr>
          <a:xfrm>
            <a:off x="1432724" y="2550749"/>
            <a:ext cx="3819900" cy="3714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None/>
              <a:defRPr sz="2400">
                <a:latin typeface="Anton"/>
                <a:ea typeface="Anton"/>
                <a:cs typeface="Anton"/>
                <a:sym typeface="Anton"/>
              </a:defRPr>
            </a:lvl1pPr>
            <a:lvl2pPr lvl="1" rtl="0">
              <a:lnSpc>
                <a:spcPct val="100000"/>
              </a:lnSpc>
              <a:spcBef>
                <a:spcPts val="0"/>
              </a:spcBef>
              <a:spcAft>
                <a:spcPts val="0"/>
              </a:spcAft>
              <a:buNone/>
              <a:defRPr sz="2400">
                <a:latin typeface="Anton"/>
                <a:ea typeface="Anton"/>
                <a:cs typeface="Anton"/>
                <a:sym typeface="Anton"/>
              </a:defRPr>
            </a:lvl2pPr>
            <a:lvl3pPr lvl="2" rtl="0">
              <a:lnSpc>
                <a:spcPct val="100000"/>
              </a:lnSpc>
              <a:spcBef>
                <a:spcPts val="0"/>
              </a:spcBef>
              <a:spcAft>
                <a:spcPts val="0"/>
              </a:spcAft>
              <a:buNone/>
              <a:defRPr sz="2400">
                <a:latin typeface="Anton"/>
                <a:ea typeface="Anton"/>
                <a:cs typeface="Anton"/>
                <a:sym typeface="Anton"/>
              </a:defRPr>
            </a:lvl3pPr>
            <a:lvl4pPr lvl="3" rtl="0">
              <a:lnSpc>
                <a:spcPct val="100000"/>
              </a:lnSpc>
              <a:spcBef>
                <a:spcPts val="0"/>
              </a:spcBef>
              <a:spcAft>
                <a:spcPts val="0"/>
              </a:spcAft>
              <a:buNone/>
              <a:defRPr sz="2400">
                <a:latin typeface="Anton"/>
                <a:ea typeface="Anton"/>
                <a:cs typeface="Anton"/>
                <a:sym typeface="Anton"/>
              </a:defRPr>
            </a:lvl4pPr>
            <a:lvl5pPr lvl="4" rtl="0">
              <a:lnSpc>
                <a:spcPct val="100000"/>
              </a:lnSpc>
              <a:spcBef>
                <a:spcPts val="0"/>
              </a:spcBef>
              <a:spcAft>
                <a:spcPts val="0"/>
              </a:spcAft>
              <a:buNone/>
              <a:defRPr sz="2400">
                <a:latin typeface="Anton"/>
                <a:ea typeface="Anton"/>
                <a:cs typeface="Anton"/>
                <a:sym typeface="Anton"/>
              </a:defRPr>
            </a:lvl5pPr>
            <a:lvl6pPr lvl="5" rtl="0">
              <a:lnSpc>
                <a:spcPct val="100000"/>
              </a:lnSpc>
              <a:spcBef>
                <a:spcPts val="0"/>
              </a:spcBef>
              <a:spcAft>
                <a:spcPts val="0"/>
              </a:spcAft>
              <a:buNone/>
              <a:defRPr sz="2400">
                <a:latin typeface="Anton"/>
                <a:ea typeface="Anton"/>
                <a:cs typeface="Anton"/>
                <a:sym typeface="Anton"/>
              </a:defRPr>
            </a:lvl6pPr>
            <a:lvl7pPr lvl="6" rtl="0">
              <a:lnSpc>
                <a:spcPct val="100000"/>
              </a:lnSpc>
              <a:spcBef>
                <a:spcPts val="0"/>
              </a:spcBef>
              <a:spcAft>
                <a:spcPts val="0"/>
              </a:spcAft>
              <a:buNone/>
              <a:defRPr sz="2400">
                <a:latin typeface="Anton"/>
                <a:ea typeface="Anton"/>
                <a:cs typeface="Anton"/>
                <a:sym typeface="Anton"/>
              </a:defRPr>
            </a:lvl7pPr>
            <a:lvl8pPr lvl="7" rtl="0">
              <a:lnSpc>
                <a:spcPct val="100000"/>
              </a:lnSpc>
              <a:spcBef>
                <a:spcPts val="0"/>
              </a:spcBef>
              <a:spcAft>
                <a:spcPts val="0"/>
              </a:spcAft>
              <a:buNone/>
              <a:defRPr sz="2400">
                <a:latin typeface="Anton"/>
                <a:ea typeface="Anton"/>
                <a:cs typeface="Anton"/>
                <a:sym typeface="Anton"/>
              </a:defRPr>
            </a:lvl8pPr>
            <a:lvl9pPr lvl="8" rtl="0">
              <a:lnSpc>
                <a:spcPct val="100000"/>
              </a:lnSpc>
              <a:spcBef>
                <a:spcPts val="0"/>
              </a:spcBef>
              <a:spcAft>
                <a:spcPts val="0"/>
              </a:spcAft>
              <a:buNone/>
              <a:defRPr sz="2400">
                <a:latin typeface="Anton"/>
                <a:ea typeface="Anton"/>
                <a:cs typeface="Anton"/>
                <a:sym typeface="Anton"/>
              </a:defRPr>
            </a:lvl9pPr>
          </a:lstStyle>
          <a:p>
            <a:endParaRPr/>
          </a:p>
        </p:txBody>
      </p:sp>
      <p:sp>
        <p:nvSpPr>
          <p:cNvPr id="119" name="Google Shape;119;p13"/>
          <p:cNvSpPr txBox="1">
            <a:spLocks noGrp="1"/>
          </p:cNvSpPr>
          <p:nvPr>
            <p:ph type="subTitle" idx="6"/>
          </p:nvPr>
        </p:nvSpPr>
        <p:spPr>
          <a:xfrm>
            <a:off x="1432613" y="1688600"/>
            <a:ext cx="4006200" cy="527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1400"/>
            </a:lvl1pPr>
            <a:lvl2pPr lvl="1" rtl="0">
              <a:lnSpc>
                <a:spcPct val="100000"/>
              </a:lnSpc>
              <a:spcBef>
                <a:spcPts val="0"/>
              </a:spcBef>
              <a:spcAft>
                <a:spcPts val="0"/>
              </a:spcAft>
              <a:buNone/>
              <a:defRPr sz="1400"/>
            </a:lvl2pPr>
            <a:lvl3pPr lvl="2" rtl="0">
              <a:lnSpc>
                <a:spcPct val="100000"/>
              </a:lnSpc>
              <a:spcBef>
                <a:spcPts val="0"/>
              </a:spcBef>
              <a:spcAft>
                <a:spcPts val="0"/>
              </a:spcAft>
              <a:buNone/>
              <a:defRPr sz="1400"/>
            </a:lvl3pPr>
            <a:lvl4pPr lvl="3" rtl="0">
              <a:lnSpc>
                <a:spcPct val="100000"/>
              </a:lnSpc>
              <a:spcBef>
                <a:spcPts val="0"/>
              </a:spcBef>
              <a:spcAft>
                <a:spcPts val="0"/>
              </a:spcAft>
              <a:buNone/>
              <a:defRPr sz="1400"/>
            </a:lvl4pPr>
            <a:lvl5pPr lvl="4" rtl="0">
              <a:lnSpc>
                <a:spcPct val="100000"/>
              </a:lnSpc>
              <a:spcBef>
                <a:spcPts val="0"/>
              </a:spcBef>
              <a:spcAft>
                <a:spcPts val="0"/>
              </a:spcAft>
              <a:buNone/>
              <a:defRPr sz="1400"/>
            </a:lvl5pPr>
            <a:lvl6pPr lvl="5" rtl="0">
              <a:lnSpc>
                <a:spcPct val="100000"/>
              </a:lnSpc>
              <a:spcBef>
                <a:spcPts val="0"/>
              </a:spcBef>
              <a:spcAft>
                <a:spcPts val="0"/>
              </a:spcAft>
              <a:buNone/>
              <a:defRPr sz="1400"/>
            </a:lvl6pPr>
            <a:lvl7pPr lvl="6" rtl="0">
              <a:lnSpc>
                <a:spcPct val="100000"/>
              </a:lnSpc>
              <a:spcBef>
                <a:spcPts val="0"/>
              </a:spcBef>
              <a:spcAft>
                <a:spcPts val="0"/>
              </a:spcAft>
              <a:buNone/>
              <a:defRPr sz="1400"/>
            </a:lvl7pPr>
            <a:lvl8pPr lvl="7" rtl="0">
              <a:lnSpc>
                <a:spcPct val="100000"/>
              </a:lnSpc>
              <a:spcBef>
                <a:spcPts val="0"/>
              </a:spcBef>
              <a:spcAft>
                <a:spcPts val="0"/>
              </a:spcAft>
              <a:buNone/>
              <a:defRPr sz="1400"/>
            </a:lvl8pPr>
            <a:lvl9pPr lvl="8" rtl="0">
              <a:lnSpc>
                <a:spcPct val="100000"/>
              </a:lnSpc>
              <a:spcBef>
                <a:spcPts val="0"/>
              </a:spcBef>
              <a:spcAft>
                <a:spcPts val="0"/>
              </a:spcAft>
              <a:buNone/>
              <a:defRPr sz="1400"/>
            </a:lvl9pPr>
          </a:lstStyle>
          <a:p>
            <a:endParaRPr/>
          </a:p>
        </p:txBody>
      </p:sp>
      <p:sp>
        <p:nvSpPr>
          <p:cNvPr id="120" name="Google Shape;120;p13"/>
          <p:cNvSpPr txBox="1">
            <a:spLocks noGrp="1"/>
          </p:cNvSpPr>
          <p:nvPr>
            <p:ph type="subTitle" idx="7"/>
          </p:nvPr>
        </p:nvSpPr>
        <p:spPr>
          <a:xfrm>
            <a:off x="1432587" y="3720573"/>
            <a:ext cx="3819900" cy="3714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None/>
              <a:defRPr sz="2400">
                <a:latin typeface="Anton"/>
                <a:ea typeface="Anton"/>
                <a:cs typeface="Anton"/>
                <a:sym typeface="Anton"/>
              </a:defRPr>
            </a:lvl1pPr>
            <a:lvl2pPr lvl="1" rtl="0">
              <a:lnSpc>
                <a:spcPct val="100000"/>
              </a:lnSpc>
              <a:spcBef>
                <a:spcPts val="0"/>
              </a:spcBef>
              <a:spcAft>
                <a:spcPts val="0"/>
              </a:spcAft>
              <a:buNone/>
              <a:defRPr sz="2400">
                <a:latin typeface="Anton"/>
                <a:ea typeface="Anton"/>
                <a:cs typeface="Anton"/>
                <a:sym typeface="Anton"/>
              </a:defRPr>
            </a:lvl2pPr>
            <a:lvl3pPr lvl="2" rtl="0">
              <a:lnSpc>
                <a:spcPct val="100000"/>
              </a:lnSpc>
              <a:spcBef>
                <a:spcPts val="0"/>
              </a:spcBef>
              <a:spcAft>
                <a:spcPts val="0"/>
              </a:spcAft>
              <a:buNone/>
              <a:defRPr sz="2400">
                <a:latin typeface="Anton"/>
                <a:ea typeface="Anton"/>
                <a:cs typeface="Anton"/>
                <a:sym typeface="Anton"/>
              </a:defRPr>
            </a:lvl3pPr>
            <a:lvl4pPr lvl="3" rtl="0">
              <a:lnSpc>
                <a:spcPct val="100000"/>
              </a:lnSpc>
              <a:spcBef>
                <a:spcPts val="0"/>
              </a:spcBef>
              <a:spcAft>
                <a:spcPts val="0"/>
              </a:spcAft>
              <a:buNone/>
              <a:defRPr sz="2400">
                <a:latin typeface="Anton"/>
                <a:ea typeface="Anton"/>
                <a:cs typeface="Anton"/>
                <a:sym typeface="Anton"/>
              </a:defRPr>
            </a:lvl4pPr>
            <a:lvl5pPr lvl="4" rtl="0">
              <a:lnSpc>
                <a:spcPct val="100000"/>
              </a:lnSpc>
              <a:spcBef>
                <a:spcPts val="0"/>
              </a:spcBef>
              <a:spcAft>
                <a:spcPts val="0"/>
              </a:spcAft>
              <a:buNone/>
              <a:defRPr sz="2400">
                <a:latin typeface="Anton"/>
                <a:ea typeface="Anton"/>
                <a:cs typeface="Anton"/>
                <a:sym typeface="Anton"/>
              </a:defRPr>
            </a:lvl5pPr>
            <a:lvl6pPr lvl="5" rtl="0">
              <a:lnSpc>
                <a:spcPct val="100000"/>
              </a:lnSpc>
              <a:spcBef>
                <a:spcPts val="0"/>
              </a:spcBef>
              <a:spcAft>
                <a:spcPts val="0"/>
              </a:spcAft>
              <a:buNone/>
              <a:defRPr sz="2400">
                <a:latin typeface="Anton"/>
                <a:ea typeface="Anton"/>
                <a:cs typeface="Anton"/>
                <a:sym typeface="Anton"/>
              </a:defRPr>
            </a:lvl6pPr>
            <a:lvl7pPr lvl="6" rtl="0">
              <a:lnSpc>
                <a:spcPct val="100000"/>
              </a:lnSpc>
              <a:spcBef>
                <a:spcPts val="0"/>
              </a:spcBef>
              <a:spcAft>
                <a:spcPts val="0"/>
              </a:spcAft>
              <a:buNone/>
              <a:defRPr sz="2400">
                <a:latin typeface="Anton"/>
                <a:ea typeface="Anton"/>
                <a:cs typeface="Anton"/>
                <a:sym typeface="Anton"/>
              </a:defRPr>
            </a:lvl7pPr>
            <a:lvl8pPr lvl="7" rtl="0">
              <a:lnSpc>
                <a:spcPct val="100000"/>
              </a:lnSpc>
              <a:spcBef>
                <a:spcPts val="0"/>
              </a:spcBef>
              <a:spcAft>
                <a:spcPts val="0"/>
              </a:spcAft>
              <a:buNone/>
              <a:defRPr sz="2400">
                <a:latin typeface="Anton"/>
                <a:ea typeface="Anton"/>
                <a:cs typeface="Anton"/>
                <a:sym typeface="Anton"/>
              </a:defRPr>
            </a:lvl8pPr>
            <a:lvl9pPr lvl="8" rtl="0">
              <a:lnSpc>
                <a:spcPct val="100000"/>
              </a:lnSpc>
              <a:spcBef>
                <a:spcPts val="0"/>
              </a:spcBef>
              <a:spcAft>
                <a:spcPts val="0"/>
              </a:spcAft>
              <a:buNone/>
              <a:defRPr sz="2400">
                <a:latin typeface="Anton"/>
                <a:ea typeface="Anton"/>
                <a:cs typeface="Anton"/>
                <a:sym typeface="Anton"/>
              </a:defRPr>
            </a:lvl9pPr>
          </a:lstStyle>
          <a:p>
            <a:endParaRPr/>
          </a:p>
        </p:txBody>
      </p:sp>
      <p:sp>
        <p:nvSpPr>
          <p:cNvPr id="121" name="Google Shape;121;p13"/>
          <p:cNvSpPr txBox="1">
            <a:spLocks noGrp="1"/>
          </p:cNvSpPr>
          <p:nvPr>
            <p:ph type="subTitle" idx="8"/>
          </p:nvPr>
        </p:nvSpPr>
        <p:spPr>
          <a:xfrm>
            <a:off x="1432626" y="4028227"/>
            <a:ext cx="4006200" cy="527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1400"/>
            </a:lvl1pPr>
            <a:lvl2pPr lvl="1" rtl="0">
              <a:lnSpc>
                <a:spcPct val="100000"/>
              </a:lnSpc>
              <a:spcBef>
                <a:spcPts val="0"/>
              </a:spcBef>
              <a:spcAft>
                <a:spcPts val="0"/>
              </a:spcAft>
              <a:buNone/>
              <a:defRPr sz="1400"/>
            </a:lvl2pPr>
            <a:lvl3pPr lvl="2" rtl="0">
              <a:lnSpc>
                <a:spcPct val="100000"/>
              </a:lnSpc>
              <a:spcBef>
                <a:spcPts val="0"/>
              </a:spcBef>
              <a:spcAft>
                <a:spcPts val="0"/>
              </a:spcAft>
              <a:buNone/>
              <a:defRPr sz="1400"/>
            </a:lvl3pPr>
            <a:lvl4pPr lvl="3" rtl="0">
              <a:lnSpc>
                <a:spcPct val="100000"/>
              </a:lnSpc>
              <a:spcBef>
                <a:spcPts val="0"/>
              </a:spcBef>
              <a:spcAft>
                <a:spcPts val="0"/>
              </a:spcAft>
              <a:buNone/>
              <a:defRPr sz="1400"/>
            </a:lvl4pPr>
            <a:lvl5pPr lvl="4" rtl="0">
              <a:lnSpc>
                <a:spcPct val="100000"/>
              </a:lnSpc>
              <a:spcBef>
                <a:spcPts val="0"/>
              </a:spcBef>
              <a:spcAft>
                <a:spcPts val="0"/>
              </a:spcAft>
              <a:buNone/>
              <a:defRPr sz="1400"/>
            </a:lvl5pPr>
            <a:lvl6pPr lvl="5" rtl="0">
              <a:lnSpc>
                <a:spcPct val="100000"/>
              </a:lnSpc>
              <a:spcBef>
                <a:spcPts val="0"/>
              </a:spcBef>
              <a:spcAft>
                <a:spcPts val="0"/>
              </a:spcAft>
              <a:buNone/>
              <a:defRPr sz="1400"/>
            </a:lvl6pPr>
            <a:lvl7pPr lvl="6" rtl="0">
              <a:lnSpc>
                <a:spcPct val="100000"/>
              </a:lnSpc>
              <a:spcBef>
                <a:spcPts val="0"/>
              </a:spcBef>
              <a:spcAft>
                <a:spcPts val="0"/>
              </a:spcAft>
              <a:buNone/>
              <a:defRPr sz="1400"/>
            </a:lvl7pPr>
            <a:lvl8pPr lvl="7" rtl="0">
              <a:lnSpc>
                <a:spcPct val="100000"/>
              </a:lnSpc>
              <a:spcBef>
                <a:spcPts val="0"/>
              </a:spcBef>
              <a:spcAft>
                <a:spcPts val="0"/>
              </a:spcAft>
              <a:buNone/>
              <a:defRPr sz="1400"/>
            </a:lvl8pPr>
            <a:lvl9pPr lvl="8" rtl="0">
              <a:lnSpc>
                <a:spcPct val="100000"/>
              </a:lnSpc>
              <a:spcBef>
                <a:spcPts val="0"/>
              </a:spcBef>
              <a:spcAft>
                <a:spcPts val="0"/>
              </a:spcAft>
              <a:buNone/>
              <a:defRPr sz="1400"/>
            </a:lvl9pPr>
          </a:lstStyle>
          <a:p>
            <a:endParaRPr/>
          </a:p>
        </p:txBody>
      </p:sp>
      <p:sp>
        <p:nvSpPr>
          <p:cNvPr id="122" name="Google Shape;122;p13"/>
          <p:cNvSpPr txBox="1">
            <a:spLocks noGrp="1"/>
          </p:cNvSpPr>
          <p:nvPr>
            <p:ph type="title" idx="9"/>
          </p:nvPr>
        </p:nvSpPr>
        <p:spPr>
          <a:xfrm>
            <a:off x="713225"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500"/>
              <a:buFont typeface="Abhaya Libre"/>
              <a:buNone/>
              <a:defRPr/>
            </a:lvl1pPr>
            <a:lvl2pPr lvl="1" rtl="0">
              <a:spcBef>
                <a:spcPts val="0"/>
              </a:spcBef>
              <a:spcAft>
                <a:spcPts val="0"/>
              </a:spcAft>
              <a:buClr>
                <a:schemeClr val="dk1"/>
              </a:buClr>
              <a:buSzPts val="3500"/>
              <a:buFont typeface="Abhaya Libre"/>
              <a:buNone/>
              <a:defRPr sz="3500">
                <a:solidFill>
                  <a:schemeClr val="dk1"/>
                </a:solidFill>
                <a:latin typeface="Abhaya Libre"/>
                <a:ea typeface="Abhaya Libre"/>
                <a:cs typeface="Abhaya Libre"/>
                <a:sym typeface="Abhaya Libre"/>
              </a:defRPr>
            </a:lvl2pPr>
            <a:lvl3pPr lvl="2" rtl="0">
              <a:spcBef>
                <a:spcPts val="0"/>
              </a:spcBef>
              <a:spcAft>
                <a:spcPts val="0"/>
              </a:spcAft>
              <a:buClr>
                <a:schemeClr val="dk1"/>
              </a:buClr>
              <a:buSzPts val="3500"/>
              <a:buFont typeface="Abhaya Libre"/>
              <a:buNone/>
              <a:defRPr sz="3500">
                <a:solidFill>
                  <a:schemeClr val="dk1"/>
                </a:solidFill>
                <a:latin typeface="Abhaya Libre"/>
                <a:ea typeface="Abhaya Libre"/>
                <a:cs typeface="Abhaya Libre"/>
                <a:sym typeface="Abhaya Libre"/>
              </a:defRPr>
            </a:lvl3pPr>
            <a:lvl4pPr lvl="3" rtl="0">
              <a:spcBef>
                <a:spcPts val="0"/>
              </a:spcBef>
              <a:spcAft>
                <a:spcPts val="0"/>
              </a:spcAft>
              <a:buClr>
                <a:schemeClr val="dk1"/>
              </a:buClr>
              <a:buSzPts val="3500"/>
              <a:buFont typeface="Abhaya Libre"/>
              <a:buNone/>
              <a:defRPr sz="3500">
                <a:solidFill>
                  <a:schemeClr val="dk1"/>
                </a:solidFill>
                <a:latin typeface="Abhaya Libre"/>
                <a:ea typeface="Abhaya Libre"/>
                <a:cs typeface="Abhaya Libre"/>
                <a:sym typeface="Abhaya Libre"/>
              </a:defRPr>
            </a:lvl4pPr>
            <a:lvl5pPr lvl="4" rtl="0">
              <a:spcBef>
                <a:spcPts val="0"/>
              </a:spcBef>
              <a:spcAft>
                <a:spcPts val="0"/>
              </a:spcAft>
              <a:buClr>
                <a:schemeClr val="dk1"/>
              </a:buClr>
              <a:buSzPts val="3500"/>
              <a:buFont typeface="Abhaya Libre"/>
              <a:buNone/>
              <a:defRPr sz="3500">
                <a:solidFill>
                  <a:schemeClr val="dk1"/>
                </a:solidFill>
                <a:latin typeface="Abhaya Libre"/>
                <a:ea typeface="Abhaya Libre"/>
                <a:cs typeface="Abhaya Libre"/>
                <a:sym typeface="Abhaya Libre"/>
              </a:defRPr>
            </a:lvl5pPr>
            <a:lvl6pPr lvl="5" rtl="0">
              <a:spcBef>
                <a:spcPts val="0"/>
              </a:spcBef>
              <a:spcAft>
                <a:spcPts val="0"/>
              </a:spcAft>
              <a:buClr>
                <a:schemeClr val="dk1"/>
              </a:buClr>
              <a:buSzPts val="3500"/>
              <a:buFont typeface="Abhaya Libre"/>
              <a:buNone/>
              <a:defRPr sz="3500">
                <a:solidFill>
                  <a:schemeClr val="dk1"/>
                </a:solidFill>
                <a:latin typeface="Abhaya Libre"/>
                <a:ea typeface="Abhaya Libre"/>
                <a:cs typeface="Abhaya Libre"/>
                <a:sym typeface="Abhaya Libre"/>
              </a:defRPr>
            </a:lvl6pPr>
            <a:lvl7pPr lvl="6" rtl="0">
              <a:spcBef>
                <a:spcPts val="0"/>
              </a:spcBef>
              <a:spcAft>
                <a:spcPts val="0"/>
              </a:spcAft>
              <a:buClr>
                <a:schemeClr val="dk1"/>
              </a:buClr>
              <a:buSzPts val="3500"/>
              <a:buFont typeface="Abhaya Libre"/>
              <a:buNone/>
              <a:defRPr sz="3500">
                <a:solidFill>
                  <a:schemeClr val="dk1"/>
                </a:solidFill>
                <a:latin typeface="Abhaya Libre"/>
                <a:ea typeface="Abhaya Libre"/>
                <a:cs typeface="Abhaya Libre"/>
                <a:sym typeface="Abhaya Libre"/>
              </a:defRPr>
            </a:lvl7pPr>
            <a:lvl8pPr lvl="7" rtl="0">
              <a:spcBef>
                <a:spcPts val="0"/>
              </a:spcBef>
              <a:spcAft>
                <a:spcPts val="0"/>
              </a:spcAft>
              <a:buClr>
                <a:schemeClr val="dk1"/>
              </a:buClr>
              <a:buSzPts val="3500"/>
              <a:buFont typeface="Abhaya Libre"/>
              <a:buNone/>
              <a:defRPr sz="3500">
                <a:solidFill>
                  <a:schemeClr val="dk1"/>
                </a:solidFill>
                <a:latin typeface="Abhaya Libre"/>
                <a:ea typeface="Abhaya Libre"/>
                <a:cs typeface="Abhaya Libre"/>
                <a:sym typeface="Abhaya Libre"/>
              </a:defRPr>
            </a:lvl8pPr>
            <a:lvl9pPr lvl="8" rtl="0">
              <a:spcBef>
                <a:spcPts val="0"/>
              </a:spcBef>
              <a:spcAft>
                <a:spcPts val="0"/>
              </a:spcAft>
              <a:buClr>
                <a:schemeClr val="dk1"/>
              </a:buClr>
              <a:buSzPts val="3500"/>
              <a:buFont typeface="Abhaya Libre"/>
              <a:buNone/>
              <a:defRPr sz="3500">
                <a:solidFill>
                  <a:schemeClr val="dk1"/>
                </a:solidFill>
                <a:latin typeface="Abhaya Libre"/>
                <a:ea typeface="Abhaya Libre"/>
                <a:cs typeface="Abhaya Libre"/>
                <a:sym typeface="Abhaya Libre"/>
              </a:defRPr>
            </a:lvl9pPr>
          </a:lstStyle>
          <a:p>
            <a:endParaRPr/>
          </a:p>
        </p:txBody>
      </p:sp>
      <p:sp>
        <p:nvSpPr>
          <p:cNvPr id="123" name="Google Shape;123;p13"/>
          <p:cNvSpPr>
            <a:spLocks noGrp="1"/>
          </p:cNvSpPr>
          <p:nvPr>
            <p:ph type="pic" idx="13"/>
          </p:nvPr>
        </p:nvSpPr>
        <p:spPr>
          <a:xfrm>
            <a:off x="5702875" y="1328063"/>
            <a:ext cx="2727900" cy="3272400"/>
          </a:xfrm>
          <a:prstGeom prst="roundRect">
            <a:avLst>
              <a:gd name="adj" fmla="val 16667"/>
            </a:avLst>
          </a:prstGeom>
          <a:noFill/>
          <a:ln>
            <a:noFill/>
          </a:ln>
        </p:spPr>
      </p:sp>
      <p:sp>
        <p:nvSpPr>
          <p:cNvPr id="124" name="Google Shape;124;p13"/>
          <p:cNvSpPr/>
          <p:nvPr/>
        </p:nvSpPr>
        <p:spPr>
          <a:xfrm>
            <a:off x="361650" y="473013"/>
            <a:ext cx="133000" cy="132975"/>
          </a:xfrm>
          <a:custGeom>
            <a:avLst/>
            <a:gdLst/>
            <a:ahLst/>
            <a:cxnLst/>
            <a:rect l="l" t="t" r="r" b="b"/>
            <a:pathLst>
              <a:path w="5320" h="5319" fill="none" extrusionOk="0">
                <a:moveTo>
                  <a:pt x="5319" y="2671"/>
                </a:moveTo>
                <a:cubicBezTo>
                  <a:pt x="5319" y="4132"/>
                  <a:pt x="4132" y="5319"/>
                  <a:pt x="2671" y="5319"/>
                </a:cubicBezTo>
                <a:cubicBezTo>
                  <a:pt x="1211" y="5319"/>
                  <a:pt x="1" y="4132"/>
                  <a:pt x="1" y="2671"/>
                </a:cubicBezTo>
                <a:cubicBezTo>
                  <a:pt x="1" y="1187"/>
                  <a:pt x="1211" y="0"/>
                  <a:pt x="2671" y="0"/>
                </a:cubicBezTo>
                <a:cubicBezTo>
                  <a:pt x="4132" y="0"/>
                  <a:pt x="5319" y="1187"/>
                  <a:pt x="5319" y="2671"/>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13"/>
          <p:cNvSpPr/>
          <p:nvPr/>
        </p:nvSpPr>
        <p:spPr>
          <a:xfrm>
            <a:off x="3908650" y="274813"/>
            <a:ext cx="786350" cy="79925"/>
          </a:xfrm>
          <a:custGeom>
            <a:avLst/>
            <a:gdLst/>
            <a:ahLst/>
            <a:cxnLst/>
            <a:rect l="l" t="t" r="r" b="b"/>
            <a:pathLst>
              <a:path w="31454" h="3197" fill="none" extrusionOk="0">
                <a:moveTo>
                  <a:pt x="1598" y="3196"/>
                </a:moveTo>
                <a:lnTo>
                  <a:pt x="29879" y="3196"/>
                </a:lnTo>
                <a:cubicBezTo>
                  <a:pt x="30746" y="3196"/>
                  <a:pt x="31453" y="2466"/>
                  <a:pt x="31453" y="1599"/>
                </a:cubicBezTo>
                <a:cubicBezTo>
                  <a:pt x="31453" y="708"/>
                  <a:pt x="30746" y="1"/>
                  <a:pt x="29879" y="1"/>
                </a:cubicBezTo>
                <a:lnTo>
                  <a:pt x="1598" y="1"/>
                </a:lnTo>
                <a:cubicBezTo>
                  <a:pt x="708" y="1"/>
                  <a:pt x="0" y="708"/>
                  <a:pt x="0" y="1599"/>
                </a:cubicBezTo>
                <a:cubicBezTo>
                  <a:pt x="0" y="2466"/>
                  <a:pt x="708" y="3196"/>
                  <a:pt x="1598" y="3196"/>
                </a:cubicBezTo>
                <a:close/>
              </a:path>
            </a:pathLst>
          </a:custGeom>
          <a:solidFill>
            <a:schemeClr val="dk1"/>
          </a:solidFill>
          <a:ln w="137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13"/>
          <p:cNvSpPr/>
          <p:nvPr/>
        </p:nvSpPr>
        <p:spPr>
          <a:xfrm>
            <a:off x="8430725" y="759350"/>
            <a:ext cx="133000" cy="132975"/>
          </a:xfrm>
          <a:custGeom>
            <a:avLst/>
            <a:gdLst/>
            <a:ahLst/>
            <a:cxnLst/>
            <a:rect l="l" t="t" r="r" b="b"/>
            <a:pathLst>
              <a:path w="5320" h="5319" fill="none" extrusionOk="0">
                <a:moveTo>
                  <a:pt x="5319" y="2671"/>
                </a:moveTo>
                <a:cubicBezTo>
                  <a:pt x="5319" y="4132"/>
                  <a:pt x="4132" y="5319"/>
                  <a:pt x="2671" y="5319"/>
                </a:cubicBezTo>
                <a:cubicBezTo>
                  <a:pt x="1211" y="5319"/>
                  <a:pt x="1" y="4132"/>
                  <a:pt x="1" y="2671"/>
                </a:cubicBezTo>
                <a:cubicBezTo>
                  <a:pt x="1" y="1187"/>
                  <a:pt x="1211" y="0"/>
                  <a:pt x="2671" y="0"/>
                </a:cubicBezTo>
                <a:cubicBezTo>
                  <a:pt x="4132" y="0"/>
                  <a:pt x="5319" y="1187"/>
                  <a:pt x="5319" y="2671"/>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13"/>
          <p:cNvSpPr/>
          <p:nvPr/>
        </p:nvSpPr>
        <p:spPr>
          <a:xfrm>
            <a:off x="433575" y="4766950"/>
            <a:ext cx="696175" cy="82750"/>
          </a:xfrm>
          <a:custGeom>
            <a:avLst/>
            <a:gdLst/>
            <a:ahLst/>
            <a:cxnLst/>
            <a:rect l="l" t="t" r="r" b="b"/>
            <a:pathLst>
              <a:path w="27847" h="3310" fill="none" extrusionOk="0">
                <a:moveTo>
                  <a:pt x="1643" y="3310"/>
                </a:moveTo>
                <a:lnTo>
                  <a:pt x="26181" y="3310"/>
                </a:lnTo>
                <a:cubicBezTo>
                  <a:pt x="27094" y="3310"/>
                  <a:pt x="27847" y="2579"/>
                  <a:pt x="27847" y="1666"/>
                </a:cubicBezTo>
                <a:cubicBezTo>
                  <a:pt x="27847" y="753"/>
                  <a:pt x="27094" y="0"/>
                  <a:pt x="26181" y="0"/>
                </a:cubicBezTo>
                <a:lnTo>
                  <a:pt x="1643" y="0"/>
                </a:lnTo>
                <a:cubicBezTo>
                  <a:pt x="730" y="0"/>
                  <a:pt x="0" y="753"/>
                  <a:pt x="0" y="1666"/>
                </a:cubicBezTo>
                <a:cubicBezTo>
                  <a:pt x="0" y="2579"/>
                  <a:pt x="730" y="3310"/>
                  <a:pt x="1643" y="3310"/>
                </a:cubicBezTo>
                <a:close/>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header 1">
  <p:cSld name="SECTION_HEADER_1">
    <p:spTree>
      <p:nvGrpSpPr>
        <p:cNvPr id="1" name="Shape 128"/>
        <p:cNvGrpSpPr/>
        <p:nvPr/>
      </p:nvGrpSpPr>
      <p:grpSpPr>
        <a:xfrm>
          <a:off x="0" y="0"/>
          <a:ext cx="0" cy="0"/>
          <a:chOff x="0" y="0"/>
          <a:chExt cx="0" cy="0"/>
        </a:xfrm>
      </p:grpSpPr>
      <p:sp>
        <p:nvSpPr>
          <p:cNvPr id="129" name="Google Shape;129;p14"/>
          <p:cNvSpPr txBox="1">
            <a:spLocks noGrp="1"/>
          </p:cNvSpPr>
          <p:nvPr>
            <p:ph type="title"/>
          </p:nvPr>
        </p:nvSpPr>
        <p:spPr>
          <a:xfrm>
            <a:off x="806475" y="2054050"/>
            <a:ext cx="4185000" cy="16824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7000"/>
              <a:buNone/>
              <a:defRPr sz="5500"/>
            </a:lvl1pPr>
            <a:lvl2pPr lvl="1" algn="ctr" rtl="0">
              <a:lnSpc>
                <a:spcPct val="100000"/>
              </a:lnSpc>
              <a:spcBef>
                <a:spcPts val="0"/>
              </a:spcBef>
              <a:spcAft>
                <a:spcPts val="0"/>
              </a:spcAft>
              <a:buSzPts val="5000"/>
              <a:buNone/>
              <a:defRPr sz="5000"/>
            </a:lvl2pPr>
            <a:lvl3pPr lvl="2" algn="ctr" rtl="0">
              <a:lnSpc>
                <a:spcPct val="100000"/>
              </a:lnSpc>
              <a:spcBef>
                <a:spcPts val="0"/>
              </a:spcBef>
              <a:spcAft>
                <a:spcPts val="0"/>
              </a:spcAft>
              <a:buSzPts val="5000"/>
              <a:buNone/>
              <a:defRPr sz="5000"/>
            </a:lvl3pPr>
            <a:lvl4pPr lvl="3" algn="ctr" rtl="0">
              <a:lnSpc>
                <a:spcPct val="100000"/>
              </a:lnSpc>
              <a:spcBef>
                <a:spcPts val="0"/>
              </a:spcBef>
              <a:spcAft>
                <a:spcPts val="0"/>
              </a:spcAft>
              <a:buSzPts val="5000"/>
              <a:buNone/>
              <a:defRPr sz="5000"/>
            </a:lvl4pPr>
            <a:lvl5pPr lvl="4" algn="ctr" rtl="0">
              <a:lnSpc>
                <a:spcPct val="100000"/>
              </a:lnSpc>
              <a:spcBef>
                <a:spcPts val="0"/>
              </a:spcBef>
              <a:spcAft>
                <a:spcPts val="0"/>
              </a:spcAft>
              <a:buSzPts val="5000"/>
              <a:buNone/>
              <a:defRPr sz="5000"/>
            </a:lvl5pPr>
            <a:lvl6pPr lvl="5" algn="ctr" rtl="0">
              <a:lnSpc>
                <a:spcPct val="100000"/>
              </a:lnSpc>
              <a:spcBef>
                <a:spcPts val="0"/>
              </a:spcBef>
              <a:spcAft>
                <a:spcPts val="0"/>
              </a:spcAft>
              <a:buSzPts val="5000"/>
              <a:buNone/>
              <a:defRPr sz="5000"/>
            </a:lvl6pPr>
            <a:lvl7pPr lvl="6" algn="ctr" rtl="0">
              <a:lnSpc>
                <a:spcPct val="100000"/>
              </a:lnSpc>
              <a:spcBef>
                <a:spcPts val="0"/>
              </a:spcBef>
              <a:spcAft>
                <a:spcPts val="0"/>
              </a:spcAft>
              <a:buSzPts val="5000"/>
              <a:buNone/>
              <a:defRPr sz="5000"/>
            </a:lvl7pPr>
            <a:lvl8pPr lvl="7" algn="ctr" rtl="0">
              <a:lnSpc>
                <a:spcPct val="100000"/>
              </a:lnSpc>
              <a:spcBef>
                <a:spcPts val="0"/>
              </a:spcBef>
              <a:spcAft>
                <a:spcPts val="0"/>
              </a:spcAft>
              <a:buSzPts val="5000"/>
              <a:buNone/>
              <a:defRPr sz="5000"/>
            </a:lvl8pPr>
            <a:lvl9pPr lvl="8" algn="ctr" rtl="0">
              <a:lnSpc>
                <a:spcPct val="100000"/>
              </a:lnSpc>
              <a:spcBef>
                <a:spcPts val="0"/>
              </a:spcBef>
              <a:spcAft>
                <a:spcPts val="0"/>
              </a:spcAft>
              <a:buSzPts val="5000"/>
              <a:buNone/>
              <a:defRPr sz="5000"/>
            </a:lvl9pPr>
          </a:lstStyle>
          <a:p>
            <a:endParaRPr/>
          </a:p>
        </p:txBody>
      </p:sp>
      <p:sp>
        <p:nvSpPr>
          <p:cNvPr id="130" name="Google Shape;130;p14"/>
          <p:cNvSpPr txBox="1">
            <a:spLocks noGrp="1"/>
          </p:cNvSpPr>
          <p:nvPr>
            <p:ph type="title" idx="2" hasCustomPrompt="1"/>
          </p:nvPr>
        </p:nvSpPr>
        <p:spPr>
          <a:xfrm>
            <a:off x="3049575" y="539500"/>
            <a:ext cx="1941900" cy="15120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5000"/>
              <a:buNone/>
              <a:defRPr sz="9000">
                <a:solidFill>
                  <a:schemeClr val="dk2"/>
                </a:solidFill>
              </a:defRPr>
            </a:lvl1pPr>
            <a:lvl2pPr lvl="1" algn="ctr" rtl="0">
              <a:lnSpc>
                <a:spcPct val="100000"/>
              </a:lnSpc>
              <a:spcBef>
                <a:spcPts val="0"/>
              </a:spcBef>
              <a:spcAft>
                <a:spcPts val="0"/>
              </a:spcAft>
              <a:buSzPts val="5000"/>
              <a:buNone/>
              <a:defRPr sz="5000"/>
            </a:lvl2pPr>
            <a:lvl3pPr lvl="2" algn="ctr" rtl="0">
              <a:lnSpc>
                <a:spcPct val="100000"/>
              </a:lnSpc>
              <a:spcBef>
                <a:spcPts val="0"/>
              </a:spcBef>
              <a:spcAft>
                <a:spcPts val="0"/>
              </a:spcAft>
              <a:buSzPts val="5000"/>
              <a:buNone/>
              <a:defRPr sz="5000"/>
            </a:lvl3pPr>
            <a:lvl4pPr lvl="3" algn="ctr" rtl="0">
              <a:lnSpc>
                <a:spcPct val="100000"/>
              </a:lnSpc>
              <a:spcBef>
                <a:spcPts val="0"/>
              </a:spcBef>
              <a:spcAft>
                <a:spcPts val="0"/>
              </a:spcAft>
              <a:buSzPts val="5000"/>
              <a:buNone/>
              <a:defRPr sz="5000"/>
            </a:lvl4pPr>
            <a:lvl5pPr lvl="4" algn="ctr" rtl="0">
              <a:lnSpc>
                <a:spcPct val="100000"/>
              </a:lnSpc>
              <a:spcBef>
                <a:spcPts val="0"/>
              </a:spcBef>
              <a:spcAft>
                <a:spcPts val="0"/>
              </a:spcAft>
              <a:buSzPts val="5000"/>
              <a:buNone/>
              <a:defRPr sz="5000"/>
            </a:lvl5pPr>
            <a:lvl6pPr lvl="5" algn="ctr" rtl="0">
              <a:lnSpc>
                <a:spcPct val="100000"/>
              </a:lnSpc>
              <a:spcBef>
                <a:spcPts val="0"/>
              </a:spcBef>
              <a:spcAft>
                <a:spcPts val="0"/>
              </a:spcAft>
              <a:buSzPts val="5000"/>
              <a:buNone/>
              <a:defRPr sz="5000"/>
            </a:lvl6pPr>
            <a:lvl7pPr lvl="6" algn="ctr" rtl="0">
              <a:lnSpc>
                <a:spcPct val="100000"/>
              </a:lnSpc>
              <a:spcBef>
                <a:spcPts val="0"/>
              </a:spcBef>
              <a:spcAft>
                <a:spcPts val="0"/>
              </a:spcAft>
              <a:buSzPts val="5000"/>
              <a:buNone/>
              <a:defRPr sz="5000"/>
            </a:lvl7pPr>
            <a:lvl8pPr lvl="7" algn="ctr" rtl="0">
              <a:lnSpc>
                <a:spcPct val="100000"/>
              </a:lnSpc>
              <a:spcBef>
                <a:spcPts val="0"/>
              </a:spcBef>
              <a:spcAft>
                <a:spcPts val="0"/>
              </a:spcAft>
              <a:buSzPts val="5000"/>
              <a:buNone/>
              <a:defRPr sz="5000"/>
            </a:lvl8pPr>
            <a:lvl9pPr lvl="8" algn="ctr" rtl="0">
              <a:lnSpc>
                <a:spcPct val="100000"/>
              </a:lnSpc>
              <a:spcBef>
                <a:spcPts val="0"/>
              </a:spcBef>
              <a:spcAft>
                <a:spcPts val="0"/>
              </a:spcAft>
              <a:buSzPts val="5000"/>
              <a:buNone/>
              <a:defRPr sz="5000"/>
            </a:lvl9pPr>
          </a:lstStyle>
          <a:p>
            <a:r>
              <a:t>xx%</a:t>
            </a:r>
          </a:p>
        </p:txBody>
      </p:sp>
      <p:sp>
        <p:nvSpPr>
          <p:cNvPr id="131" name="Google Shape;131;p14"/>
          <p:cNvSpPr txBox="1">
            <a:spLocks noGrp="1"/>
          </p:cNvSpPr>
          <p:nvPr>
            <p:ph type="subTitle" idx="1"/>
          </p:nvPr>
        </p:nvSpPr>
        <p:spPr>
          <a:xfrm>
            <a:off x="806475" y="3929275"/>
            <a:ext cx="4185000" cy="363900"/>
          </a:xfrm>
          <a:prstGeom prst="rect">
            <a:avLst/>
          </a:prstGeom>
        </p:spPr>
        <p:txBody>
          <a:bodyPr spcFirstLastPara="1" wrap="square" lIns="91425" tIns="91425" rIns="91425" bIns="91425" anchor="b" anchorCtr="0">
            <a:noAutofit/>
          </a:bodyPr>
          <a:lstStyle>
            <a:lvl1pPr lvl="0" algn="r" rtl="0">
              <a:lnSpc>
                <a:spcPct val="100000"/>
              </a:lnSpc>
              <a:spcBef>
                <a:spcPts val="0"/>
              </a:spcBef>
              <a:spcAft>
                <a:spcPts val="0"/>
              </a:spcAft>
              <a:buNone/>
              <a:defRPr sz="1600"/>
            </a:lvl1pPr>
            <a:lvl2pPr lvl="1" algn="r" rtl="0">
              <a:lnSpc>
                <a:spcPct val="100000"/>
              </a:lnSpc>
              <a:spcBef>
                <a:spcPts val="0"/>
              </a:spcBef>
              <a:spcAft>
                <a:spcPts val="0"/>
              </a:spcAft>
              <a:buNone/>
              <a:defRPr sz="1600"/>
            </a:lvl2pPr>
            <a:lvl3pPr lvl="2" algn="r" rtl="0">
              <a:lnSpc>
                <a:spcPct val="100000"/>
              </a:lnSpc>
              <a:spcBef>
                <a:spcPts val="0"/>
              </a:spcBef>
              <a:spcAft>
                <a:spcPts val="0"/>
              </a:spcAft>
              <a:buNone/>
              <a:defRPr sz="1600"/>
            </a:lvl3pPr>
            <a:lvl4pPr lvl="3" algn="r" rtl="0">
              <a:lnSpc>
                <a:spcPct val="100000"/>
              </a:lnSpc>
              <a:spcBef>
                <a:spcPts val="0"/>
              </a:spcBef>
              <a:spcAft>
                <a:spcPts val="0"/>
              </a:spcAft>
              <a:buNone/>
              <a:defRPr sz="1600"/>
            </a:lvl4pPr>
            <a:lvl5pPr lvl="4" algn="r" rtl="0">
              <a:lnSpc>
                <a:spcPct val="100000"/>
              </a:lnSpc>
              <a:spcBef>
                <a:spcPts val="0"/>
              </a:spcBef>
              <a:spcAft>
                <a:spcPts val="0"/>
              </a:spcAft>
              <a:buNone/>
              <a:defRPr sz="1600"/>
            </a:lvl5pPr>
            <a:lvl6pPr lvl="5" algn="r" rtl="0">
              <a:lnSpc>
                <a:spcPct val="100000"/>
              </a:lnSpc>
              <a:spcBef>
                <a:spcPts val="0"/>
              </a:spcBef>
              <a:spcAft>
                <a:spcPts val="0"/>
              </a:spcAft>
              <a:buNone/>
              <a:defRPr sz="1600"/>
            </a:lvl6pPr>
            <a:lvl7pPr lvl="6" algn="r" rtl="0">
              <a:lnSpc>
                <a:spcPct val="100000"/>
              </a:lnSpc>
              <a:spcBef>
                <a:spcPts val="0"/>
              </a:spcBef>
              <a:spcAft>
                <a:spcPts val="0"/>
              </a:spcAft>
              <a:buNone/>
              <a:defRPr sz="1600"/>
            </a:lvl7pPr>
            <a:lvl8pPr lvl="7" algn="r" rtl="0">
              <a:lnSpc>
                <a:spcPct val="100000"/>
              </a:lnSpc>
              <a:spcBef>
                <a:spcPts val="0"/>
              </a:spcBef>
              <a:spcAft>
                <a:spcPts val="0"/>
              </a:spcAft>
              <a:buNone/>
              <a:defRPr sz="1600"/>
            </a:lvl8pPr>
            <a:lvl9pPr lvl="8" algn="r" rtl="0">
              <a:lnSpc>
                <a:spcPct val="100000"/>
              </a:lnSpc>
              <a:spcBef>
                <a:spcPts val="0"/>
              </a:spcBef>
              <a:spcAft>
                <a:spcPts val="0"/>
              </a:spcAft>
              <a:buNone/>
              <a:defRPr sz="1600"/>
            </a:lvl9pPr>
          </a:lstStyle>
          <a:p>
            <a:endParaRPr/>
          </a:p>
        </p:txBody>
      </p:sp>
      <p:sp>
        <p:nvSpPr>
          <p:cNvPr id="132" name="Google Shape;132;p14"/>
          <p:cNvSpPr/>
          <p:nvPr/>
        </p:nvSpPr>
        <p:spPr>
          <a:xfrm rot="-5400000" flipH="1">
            <a:off x="5333251" y="1570200"/>
            <a:ext cx="4726786" cy="2952687"/>
          </a:xfrm>
          <a:custGeom>
            <a:avLst/>
            <a:gdLst/>
            <a:ahLst/>
            <a:cxnLst/>
            <a:rect l="l" t="t" r="r" b="b"/>
            <a:pathLst>
              <a:path w="248386" h="141007" extrusionOk="0">
                <a:moveTo>
                  <a:pt x="107554" y="1"/>
                </a:moveTo>
                <a:cubicBezTo>
                  <a:pt x="102024" y="1"/>
                  <a:pt x="95974" y="1001"/>
                  <a:pt x="89179" y="3301"/>
                </a:cubicBezTo>
                <a:cubicBezTo>
                  <a:pt x="68567" y="10286"/>
                  <a:pt x="63728" y="23570"/>
                  <a:pt x="61583" y="41123"/>
                </a:cubicBezTo>
                <a:cubicBezTo>
                  <a:pt x="60282" y="51919"/>
                  <a:pt x="48162" y="73261"/>
                  <a:pt x="30244" y="79059"/>
                </a:cubicBezTo>
                <a:cubicBezTo>
                  <a:pt x="365" y="88714"/>
                  <a:pt x="0" y="121810"/>
                  <a:pt x="20885" y="141006"/>
                </a:cubicBezTo>
                <a:lnTo>
                  <a:pt x="224989" y="141006"/>
                </a:lnTo>
                <a:cubicBezTo>
                  <a:pt x="226016" y="139911"/>
                  <a:pt x="227021" y="138815"/>
                  <a:pt x="228025" y="137674"/>
                </a:cubicBezTo>
                <a:cubicBezTo>
                  <a:pt x="248385" y="114461"/>
                  <a:pt x="247518" y="90060"/>
                  <a:pt x="235192" y="71321"/>
                </a:cubicBezTo>
                <a:cubicBezTo>
                  <a:pt x="218552" y="46008"/>
                  <a:pt x="192783" y="45437"/>
                  <a:pt x="170962" y="33431"/>
                </a:cubicBezTo>
                <a:cubicBezTo>
                  <a:pt x="146668" y="20071"/>
                  <a:pt x="132319" y="1"/>
                  <a:pt x="107554" y="1"/>
                </a:cubicBezTo>
                <a:close/>
              </a:path>
            </a:pathLst>
          </a:custGeom>
          <a:solidFill>
            <a:srgbClr val="C9DAF8">
              <a:alpha val="6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14"/>
          <p:cNvSpPr/>
          <p:nvPr/>
        </p:nvSpPr>
        <p:spPr>
          <a:xfrm>
            <a:off x="422575" y="4567197"/>
            <a:ext cx="696175" cy="82750"/>
          </a:xfrm>
          <a:custGeom>
            <a:avLst/>
            <a:gdLst/>
            <a:ahLst/>
            <a:cxnLst/>
            <a:rect l="l" t="t" r="r" b="b"/>
            <a:pathLst>
              <a:path w="27847" h="3310" fill="none" extrusionOk="0">
                <a:moveTo>
                  <a:pt x="1643" y="3310"/>
                </a:moveTo>
                <a:lnTo>
                  <a:pt x="26181" y="3310"/>
                </a:lnTo>
                <a:cubicBezTo>
                  <a:pt x="27094" y="3310"/>
                  <a:pt x="27847" y="2579"/>
                  <a:pt x="27847" y="1666"/>
                </a:cubicBezTo>
                <a:cubicBezTo>
                  <a:pt x="27847" y="753"/>
                  <a:pt x="27094" y="0"/>
                  <a:pt x="26181" y="0"/>
                </a:cubicBezTo>
                <a:lnTo>
                  <a:pt x="1643" y="0"/>
                </a:lnTo>
                <a:cubicBezTo>
                  <a:pt x="730" y="0"/>
                  <a:pt x="0" y="753"/>
                  <a:pt x="0" y="1666"/>
                </a:cubicBezTo>
                <a:cubicBezTo>
                  <a:pt x="0" y="2579"/>
                  <a:pt x="730" y="3310"/>
                  <a:pt x="1643" y="3310"/>
                </a:cubicBezTo>
                <a:close/>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14"/>
          <p:cNvSpPr/>
          <p:nvPr/>
        </p:nvSpPr>
        <p:spPr>
          <a:xfrm>
            <a:off x="7704975" y="213575"/>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14"/>
          <p:cNvSpPr/>
          <p:nvPr/>
        </p:nvSpPr>
        <p:spPr>
          <a:xfrm>
            <a:off x="362075" y="2144950"/>
            <a:ext cx="99300" cy="99300"/>
          </a:xfrm>
          <a:custGeom>
            <a:avLst/>
            <a:gdLst/>
            <a:ahLst/>
            <a:cxnLst/>
            <a:rect l="l" t="t" r="r" b="b"/>
            <a:pathLst>
              <a:path w="3972" h="3972" fill="none" extrusionOk="0">
                <a:moveTo>
                  <a:pt x="3972" y="1986"/>
                </a:moveTo>
                <a:cubicBezTo>
                  <a:pt x="3972" y="3082"/>
                  <a:pt x="3082" y="3972"/>
                  <a:pt x="1986" y="3972"/>
                </a:cubicBezTo>
                <a:cubicBezTo>
                  <a:pt x="890" y="3972"/>
                  <a:pt x="0" y="3082"/>
                  <a:pt x="0" y="1986"/>
                </a:cubicBezTo>
                <a:cubicBezTo>
                  <a:pt x="0" y="890"/>
                  <a:pt x="890" y="0"/>
                  <a:pt x="1986" y="0"/>
                </a:cubicBezTo>
                <a:cubicBezTo>
                  <a:pt x="3082" y="0"/>
                  <a:pt x="3972" y="890"/>
                  <a:pt x="3972" y="1986"/>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14"/>
          <p:cNvSpPr/>
          <p:nvPr/>
        </p:nvSpPr>
        <p:spPr>
          <a:xfrm>
            <a:off x="4178825" y="4754888"/>
            <a:ext cx="786350" cy="79925"/>
          </a:xfrm>
          <a:custGeom>
            <a:avLst/>
            <a:gdLst/>
            <a:ahLst/>
            <a:cxnLst/>
            <a:rect l="l" t="t" r="r" b="b"/>
            <a:pathLst>
              <a:path w="31454" h="3197" fill="none" extrusionOk="0">
                <a:moveTo>
                  <a:pt x="1598" y="3196"/>
                </a:moveTo>
                <a:lnTo>
                  <a:pt x="29879" y="3196"/>
                </a:lnTo>
                <a:cubicBezTo>
                  <a:pt x="30746" y="3196"/>
                  <a:pt x="31453" y="2466"/>
                  <a:pt x="31453" y="1599"/>
                </a:cubicBezTo>
                <a:cubicBezTo>
                  <a:pt x="31453" y="708"/>
                  <a:pt x="30746" y="1"/>
                  <a:pt x="29879" y="1"/>
                </a:cubicBezTo>
                <a:lnTo>
                  <a:pt x="1598" y="1"/>
                </a:lnTo>
                <a:cubicBezTo>
                  <a:pt x="708" y="1"/>
                  <a:pt x="0" y="708"/>
                  <a:pt x="0" y="1599"/>
                </a:cubicBezTo>
                <a:cubicBezTo>
                  <a:pt x="0" y="2466"/>
                  <a:pt x="708" y="3196"/>
                  <a:pt x="1598" y="3196"/>
                </a:cubicBezTo>
                <a:close/>
              </a:path>
            </a:pathLst>
          </a:custGeom>
          <a:solidFill>
            <a:schemeClr val="dk1"/>
          </a:solidFill>
          <a:ln w="137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14"/>
          <p:cNvSpPr/>
          <p:nvPr/>
        </p:nvSpPr>
        <p:spPr>
          <a:xfrm>
            <a:off x="8156650" y="4794850"/>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4"/>
          <p:cNvSpPr/>
          <p:nvPr/>
        </p:nvSpPr>
        <p:spPr>
          <a:xfrm>
            <a:off x="8489450" y="401475"/>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14"/>
          <p:cNvSpPr/>
          <p:nvPr/>
        </p:nvSpPr>
        <p:spPr>
          <a:xfrm>
            <a:off x="8655950" y="2471725"/>
            <a:ext cx="99300" cy="99300"/>
          </a:xfrm>
          <a:custGeom>
            <a:avLst/>
            <a:gdLst/>
            <a:ahLst/>
            <a:cxnLst/>
            <a:rect l="l" t="t" r="r" b="b"/>
            <a:pathLst>
              <a:path w="3972" h="3972" fill="none" extrusionOk="0">
                <a:moveTo>
                  <a:pt x="3972" y="1986"/>
                </a:moveTo>
                <a:cubicBezTo>
                  <a:pt x="3972" y="3082"/>
                  <a:pt x="3082" y="3972"/>
                  <a:pt x="1986" y="3972"/>
                </a:cubicBezTo>
                <a:cubicBezTo>
                  <a:pt x="890" y="3972"/>
                  <a:pt x="0" y="3082"/>
                  <a:pt x="0" y="1986"/>
                </a:cubicBezTo>
                <a:cubicBezTo>
                  <a:pt x="0" y="890"/>
                  <a:pt x="890" y="0"/>
                  <a:pt x="1986" y="0"/>
                </a:cubicBezTo>
                <a:cubicBezTo>
                  <a:pt x="3082" y="0"/>
                  <a:pt x="3972" y="890"/>
                  <a:pt x="3972" y="1986"/>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14"/>
          <p:cNvSpPr/>
          <p:nvPr/>
        </p:nvSpPr>
        <p:spPr>
          <a:xfrm>
            <a:off x="2325125" y="213563"/>
            <a:ext cx="786350" cy="79925"/>
          </a:xfrm>
          <a:custGeom>
            <a:avLst/>
            <a:gdLst/>
            <a:ahLst/>
            <a:cxnLst/>
            <a:rect l="l" t="t" r="r" b="b"/>
            <a:pathLst>
              <a:path w="31454" h="3197" fill="none" extrusionOk="0">
                <a:moveTo>
                  <a:pt x="1598" y="3196"/>
                </a:moveTo>
                <a:lnTo>
                  <a:pt x="29879" y="3196"/>
                </a:lnTo>
                <a:cubicBezTo>
                  <a:pt x="30746" y="3196"/>
                  <a:pt x="31453" y="2466"/>
                  <a:pt x="31453" y="1599"/>
                </a:cubicBezTo>
                <a:cubicBezTo>
                  <a:pt x="31453" y="708"/>
                  <a:pt x="30746" y="1"/>
                  <a:pt x="29879" y="1"/>
                </a:cubicBezTo>
                <a:lnTo>
                  <a:pt x="1598" y="1"/>
                </a:lnTo>
                <a:cubicBezTo>
                  <a:pt x="708" y="1"/>
                  <a:pt x="0" y="708"/>
                  <a:pt x="0" y="1599"/>
                </a:cubicBezTo>
                <a:cubicBezTo>
                  <a:pt x="0" y="2466"/>
                  <a:pt x="708" y="3196"/>
                  <a:pt x="1598" y="3196"/>
                </a:cubicBezTo>
                <a:close/>
              </a:path>
            </a:pathLst>
          </a:custGeom>
          <a:solidFill>
            <a:schemeClr val="dk1"/>
          </a:solidFill>
          <a:ln w="137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header 2">
  <p:cSld name="SECTION_HEADER_2">
    <p:spTree>
      <p:nvGrpSpPr>
        <p:cNvPr id="1" name="Shape 141"/>
        <p:cNvGrpSpPr/>
        <p:nvPr/>
      </p:nvGrpSpPr>
      <p:grpSpPr>
        <a:xfrm>
          <a:off x="0" y="0"/>
          <a:ext cx="0" cy="0"/>
          <a:chOff x="0" y="0"/>
          <a:chExt cx="0" cy="0"/>
        </a:xfrm>
      </p:grpSpPr>
      <p:sp>
        <p:nvSpPr>
          <p:cNvPr id="142" name="Google Shape;142;p15"/>
          <p:cNvSpPr txBox="1">
            <a:spLocks noGrp="1"/>
          </p:cNvSpPr>
          <p:nvPr>
            <p:ph type="title"/>
          </p:nvPr>
        </p:nvSpPr>
        <p:spPr>
          <a:xfrm>
            <a:off x="704550" y="2054050"/>
            <a:ext cx="4839300" cy="1682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7000"/>
              <a:buNone/>
              <a:defRPr sz="5500"/>
            </a:lvl1pPr>
            <a:lvl2pPr lvl="1" algn="ctr" rtl="0">
              <a:lnSpc>
                <a:spcPct val="100000"/>
              </a:lnSpc>
              <a:spcBef>
                <a:spcPts val="0"/>
              </a:spcBef>
              <a:spcAft>
                <a:spcPts val="0"/>
              </a:spcAft>
              <a:buSzPts val="5000"/>
              <a:buNone/>
              <a:defRPr sz="5000"/>
            </a:lvl2pPr>
            <a:lvl3pPr lvl="2" algn="ctr" rtl="0">
              <a:lnSpc>
                <a:spcPct val="100000"/>
              </a:lnSpc>
              <a:spcBef>
                <a:spcPts val="0"/>
              </a:spcBef>
              <a:spcAft>
                <a:spcPts val="0"/>
              </a:spcAft>
              <a:buSzPts val="5000"/>
              <a:buNone/>
              <a:defRPr sz="5000"/>
            </a:lvl3pPr>
            <a:lvl4pPr lvl="3" algn="ctr" rtl="0">
              <a:lnSpc>
                <a:spcPct val="100000"/>
              </a:lnSpc>
              <a:spcBef>
                <a:spcPts val="0"/>
              </a:spcBef>
              <a:spcAft>
                <a:spcPts val="0"/>
              </a:spcAft>
              <a:buSzPts val="5000"/>
              <a:buNone/>
              <a:defRPr sz="5000"/>
            </a:lvl4pPr>
            <a:lvl5pPr lvl="4" algn="ctr" rtl="0">
              <a:lnSpc>
                <a:spcPct val="100000"/>
              </a:lnSpc>
              <a:spcBef>
                <a:spcPts val="0"/>
              </a:spcBef>
              <a:spcAft>
                <a:spcPts val="0"/>
              </a:spcAft>
              <a:buSzPts val="5000"/>
              <a:buNone/>
              <a:defRPr sz="5000"/>
            </a:lvl5pPr>
            <a:lvl6pPr lvl="5" algn="ctr" rtl="0">
              <a:lnSpc>
                <a:spcPct val="100000"/>
              </a:lnSpc>
              <a:spcBef>
                <a:spcPts val="0"/>
              </a:spcBef>
              <a:spcAft>
                <a:spcPts val="0"/>
              </a:spcAft>
              <a:buSzPts val="5000"/>
              <a:buNone/>
              <a:defRPr sz="5000"/>
            </a:lvl6pPr>
            <a:lvl7pPr lvl="6" algn="ctr" rtl="0">
              <a:lnSpc>
                <a:spcPct val="100000"/>
              </a:lnSpc>
              <a:spcBef>
                <a:spcPts val="0"/>
              </a:spcBef>
              <a:spcAft>
                <a:spcPts val="0"/>
              </a:spcAft>
              <a:buSzPts val="5000"/>
              <a:buNone/>
              <a:defRPr sz="5000"/>
            </a:lvl7pPr>
            <a:lvl8pPr lvl="7" algn="ctr" rtl="0">
              <a:lnSpc>
                <a:spcPct val="100000"/>
              </a:lnSpc>
              <a:spcBef>
                <a:spcPts val="0"/>
              </a:spcBef>
              <a:spcAft>
                <a:spcPts val="0"/>
              </a:spcAft>
              <a:buSzPts val="5000"/>
              <a:buNone/>
              <a:defRPr sz="5000"/>
            </a:lvl8pPr>
            <a:lvl9pPr lvl="8" algn="ctr" rtl="0">
              <a:lnSpc>
                <a:spcPct val="100000"/>
              </a:lnSpc>
              <a:spcBef>
                <a:spcPts val="0"/>
              </a:spcBef>
              <a:spcAft>
                <a:spcPts val="0"/>
              </a:spcAft>
              <a:buSzPts val="5000"/>
              <a:buNone/>
              <a:defRPr sz="5000"/>
            </a:lvl9pPr>
          </a:lstStyle>
          <a:p>
            <a:endParaRPr/>
          </a:p>
        </p:txBody>
      </p:sp>
      <p:sp>
        <p:nvSpPr>
          <p:cNvPr id="143" name="Google Shape;143;p15"/>
          <p:cNvSpPr txBox="1">
            <a:spLocks noGrp="1"/>
          </p:cNvSpPr>
          <p:nvPr>
            <p:ph type="title" idx="2" hasCustomPrompt="1"/>
          </p:nvPr>
        </p:nvSpPr>
        <p:spPr>
          <a:xfrm>
            <a:off x="2153250" y="539500"/>
            <a:ext cx="1941900" cy="1512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5000"/>
              <a:buNone/>
              <a:defRPr sz="9000">
                <a:solidFill>
                  <a:schemeClr val="dk2"/>
                </a:solidFill>
              </a:defRPr>
            </a:lvl1pPr>
            <a:lvl2pPr lvl="1" algn="ctr" rtl="0">
              <a:lnSpc>
                <a:spcPct val="100000"/>
              </a:lnSpc>
              <a:spcBef>
                <a:spcPts val="0"/>
              </a:spcBef>
              <a:spcAft>
                <a:spcPts val="0"/>
              </a:spcAft>
              <a:buSzPts val="5000"/>
              <a:buNone/>
              <a:defRPr sz="5000"/>
            </a:lvl2pPr>
            <a:lvl3pPr lvl="2" algn="ctr" rtl="0">
              <a:lnSpc>
                <a:spcPct val="100000"/>
              </a:lnSpc>
              <a:spcBef>
                <a:spcPts val="0"/>
              </a:spcBef>
              <a:spcAft>
                <a:spcPts val="0"/>
              </a:spcAft>
              <a:buSzPts val="5000"/>
              <a:buNone/>
              <a:defRPr sz="5000"/>
            </a:lvl3pPr>
            <a:lvl4pPr lvl="3" algn="ctr" rtl="0">
              <a:lnSpc>
                <a:spcPct val="100000"/>
              </a:lnSpc>
              <a:spcBef>
                <a:spcPts val="0"/>
              </a:spcBef>
              <a:spcAft>
                <a:spcPts val="0"/>
              </a:spcAft>
              <a:buSzPts val="5000"/>
              <a:buNone/>
              <a:defRPr sz="5000"/>
            </a:lvl4pPr>
            <a:lvl5pPr lvl="4" algn="ctr" rtl="0">
              <a:lnSpc>
                <a:spcPct val="100000"/>
              </a:lnSpc>
              <a:spcBef>
                <a:spcPts val="0"/>
              </a:spcBef>
              <a:spcAft>
                <a:spcPts val="0"/>
              </a:spcAft>
              <a:buSzPts val="5000"/>
              <a:buNone/>
              <a:defRPr sz="5000"/>
            </a:lvl5pPr>
            <a:lvl6pPr lvl="5" algn="ctr" rtl="0">
              <a:lnSpc>
                <a:spcPct val="100000"/>
              </a:lnSpc>
              <a:spcBef>
                <a:spcPts val="0"/>
              </a:spcBef>
              <a:spcAft>
                <a:spcPts val="0"/>
              </a:spcAft>
              <a:buSzPts val="5000"/>
              <a:buNone/>
              <a:defRPr sz="5000"/>
            </a:lvl6pPr>
            <a:lvl7pPr lvl="6" algn="ctr" rtl="0">
              <a:lnSpc>
                <a:spcPct val="100000"/>
              </a:lnSpc>
              <a:spcBef>
                <a:spcPts val="0"/>
              </a:spcBef>
              <a:spcAft>
                <a:spcPts val="0"/>
              </a:spcAft>
              <a:buSzPts val="5000"/>
              <a:buNone/>
              <a:defRPr sz="5000"/>
            </a:lvl7pPr>
            <a:lvl8pPr lvl="7" algn="ctr" rtl="0">
              <a:lnSpc>
                <a:spcPct val="100000"/>
              </a:lnSpc>
              <a:spcBef>
                <a:spcPts val="0"/>
              </a:spcBef>
              <a:spcAft>
                <a:spcPts val="0"/>
              </a:spcAft>
              <a:buSzPts val="5000"/>
              <a:buNone/>
              <a:defRPr sz="5000"/>
            </a:lvl8pPr>
            <a:lvl9pPr lvl="8" algn="ctr" rtl="0">
              <a:lnSpc>
                <a:spcPct val="100000"/>
              </a:lnSpc>
              <a:spcBef>
                <a:spcPts val="0"/>
              </a:spcBef>
              <a:spcAft>
                <a:spcPts val="0"/>
              </a:spcAft>
              <a:buSzPts val="5000"/>
              <a:buNone/>
              <a:defRPr sz="5000"/>
            </a:lvl9pPr>
          </a:lstStyle>
          <a:p>
            <a:r>
              <a:t>xx%</a:t>
            </a:r>
          </a:p>
        </p:txBody>
      </p:sp>
      <p:sp>
        <p:nvSpPr>
          <p:cNvPr id="144" name="Google Shape;144;p15"/>
          <p:cNvSpPr txBox="1">
            <a:spLocks noGrp="1"/>
          </p:cNvSpPr>
          <p:nvPr>
            <p:ph type="subTitle" idx="1"/>
          </p:nvPr>
        </p:nvSpPr>
        <p:spPr>
          <a:xfrm>
            <a:off x="704550" y="3941875"/>
            <a:ext cx="4839300" cy="3513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None/>
              <a:defRPr sz="1600"/>
            </a:lvl1pPr>
            <a:lvl2pPr lvl="1" algn="ctr" rtl="0">
              <a:lnSpc>
                <a:spcPct val="100000"/>
              </a:lnSpc>
              <a:spcBef>
                <a:spcPts val="0"/>
              </a:spcBef>
              <a:spcAft>
                <a:spcPts val="0"/>
              </a:spcAft>
              <a:buNone/>
              <a:defRPr sz="1600"/>
            </a:lvl2pPr>
            <a:lvl3pPr lvl="2" algn="ctr" rtl="0">
              <a:lnSpc>
                <a:spcPct val="100000"/>
              </a:lnSpc>
              <a:spcBef>
                <a:spcPts val="0"/>
              </a:spcBef>
              <a:spcAft>
                <a:spcPts val="0"/>
              </a:spcAft>
              <a:buNone/>
              <a:defRPr sz="1600"/>
            </a:lvl3pPr>
            <a:lvl4pPr lvl="3" algn="ctr" rtl="0">
              <a:lnSpc>
                <a:spcPct val="100000"/>
              </a:lnSpc>
              <a:spcBef>
                <a:spcPts val="0"/>
              </a:spcBef>
              <a:spcAft>
                <a:spcPts val="0"/>
              </a:spcAft>
              <a:buNone/>
              <a:defRPr sz="1600"/>
            </a:lvl4pPr>
            <a:lvl5pPr lvl="4" algn="ctr" rtl="0">
              <a:lnSpc>
                <a:spcPct val="100000"/>
              </a:lnSpc>
              <a:spcBef>
                <a:spcPts val="0"/>
              </a:spcBef>
              <a:spcAft>
                <a:spcPts val="0"/>
              </a:spcAft>
              <a:buNone/>
              <a:defRPr sz="1600"/>
            </a:lvl5pPr>
            <a:lvl6pPr lvl="5" algn="ctr" rtl="0">
              <a:lnSpc>
                <a:spcPct val="100000"/>
              </a:lnSpc>
              <a:spcBef>
                <a:spcPts val="0"/>
              </a:spcBef>
              <a:spcAft>
                <a:spcPts val="0"/>
              </a:spcAft>
              <a:buNone/>
              <a:defRPr sz="1600"/>
            </a:lvl6pPr>
            <a:lvl7pPr lvl="6" algn="ctr" rtl="0">
              <a:lnSpc>
                <a:spcPct val="100000"/>
              </a:lnSpc>
              <a:spcBef>
                <a:spcPts val="0"/>
              </a:spcBef>
              <a:spcAft>
                <a:spcPts val="0"/>
              </a:spcAft>
              <a:buNone/>
              <a:defRPr sz="1600"/>
            </a:lvl7pPr>
            <a:lvl8pPr lvl="7" algn="ctr" rtl="0">
              <a:lnSpc>
                <a:spcPct val="100000"/>
              </a:lnSpc>
              <a:spcBef>
                <a:spcPts val="0"/>
              </a:spcBef>
              <a:spcAft>
                <a:spcPts val="0"/>
              </a:spcAft>
              <a:buNone/>
              <a:defRPr sz="1600"/>
            </a:lvl8pPr>
            <a:lvl9pPr lvl="8" algn="ctr" rtl="0">
              <a:lnSpc>
                <a:spcPct val="100000"/>
              </a:lnSpc>
              <a:spcBef>
                <a:spcPts val="0"/>
              </a:spcBef>
              <a:spcAft>
                <a:spcPts val="0"/>
              </a:spcAft>
              <a:buNone/>
              <a:defRPr sz="1600"/>
            </a:lvl9pPr>
          </a:lstStyle>
          <a:p>
            <a:endParaRPr/>
          </a:p>
        </p:txBody>
      </p:sp>
      <p:sp>
        <p:nvSpPr>
          <p:cNvPr id="145" name="Google Shape;145;p15"/>
          <p:cNvSpPr/>
          <p:nvPr/>
        </p:nvSpPr>
        <p:spPr>
          <a:xfrm flipH="1">
            <a:off x="5342000" y="1956650"/>
            <a:ext cx="4066700" cy="3186758"/>
          </a:xfrm>
          <a:custGeom>
            <a:avLst/>
            <a:gdLst/>
            <a:ahLst/>
            <a:cxnLst/>
            <a:rect l="l" t="t" r="r" b="b"/>
            <a:pathLst>
              <a:path w="248386" h="141007" extrusionOk="0">
                <a:moveTo>
                  <a:pt x="107554" y="1"/>
                </a:moveTo>
                <a:cubicBezTo>
                  <a:pt x="102024" y="1"/>
                  <a:pt x="95974" y="1001"/>
                  <a:pt x="89179" y="3301"/>
                </a:cubicBezTo>
                <a:cubicBezTo>
                  <a:pt x="68567" y="10286"/>
                  <a:pt x="63728" y="23570"/>
                  <a:pt x="61583" y="41123"/>
                </a:cubicBezTo>
                <a:cubicBezTo>
                  <a:pt x="60282" y="51919"/>
                  <a:pt x="48162" y="73261"/>
                  <a:pt x="30244" y="79059"/>
                </a:cubicBezTo>
                <a:cubicBezTo>
                  <a:pt x="365" y="88714"/>
                  <a:pt x="0" y="121810"/>
                  <a:pt x="20885" y="141006"/>
                </a:cubicBezTo>
                <a:lnTo>
                  <a:pt x="224989" y="141006"/>
                </a:lnTo>
                <a:cubicBezTo>
                  <a:pt x="226016" y="139911"/>
                  <a:pt x="227021" y="138815"/>
                  <a:pt x="228025" y="137674"/>
                </a:cubicBezTo>
                <a:cubicBezTo>
                  <a:pt x="248385" y="114461"/>
                  <a:pt x="247518" y="90060"/>
                  <a:pt x="235192" y="71321"/>
                </a:cubicBezTo>
                <a:cubicBezTo>
                  <a:pt x="218552" y="46008"/>
                  <a:pt x="192783" y="45437"/>
                  <a:pt x="170962" y="33431"/>
                </a:cubicBezTo>
                <a:cubicBezTo>
                  <a:pt x="146668" y="20071"/>
                  <a:pt x="132319" y="1"/>
                  <a:pt x="107554" y="1"/>
                </a:cubicBezTo>
                <a:close/>
              </a:path>
            </a:pathLst>
          </a:custGeom>
          <a:solidFill>
            <a:srgbClr val="C9DAF8">
              <a:alpha val="6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5"/>
          <p:cNvSpPr/>
          <p:nvPr/>
        </p:nvSpPr>
        <p:spPr>
          <a:xfrm>
            <a:off x="428050" y="499525"/>
            <a:ext cx="786350" cy="79925"/>
          </a:xfrm>
          <a:custGeom>
            <a:avLst/>
            <a:gdLst/>
            <a:ahLst/>
            <a:cxnLst/>
            <a:rect l="l" t="t" r="r" b="b"/>
            <a:pathLst>
              <a:path w="31454" h="3197" fill="none" extrusionOk="0">
                <a:moveTo>
                  <a:pt x="1598" y="3196"/>
                </a:moveTo>
                <a:lnTo>
                  <a:pt x="29879" y="3196"/>
                </a:lnTo>
                <a:cubicBezTo>
                  <a:pt x="30746" y="3196"/>
                  <a:pt x="31453" y="2466"/>
                  <a:pt x="31453" y="1599"/>
                </a:cubicBezTo>
                <a:cubicBezTo>
                  <a:pt x="31453" y="708"/>
                  <a:pt x="30746" y="1"/>
                  <a:pt x="29879" y="1"/>
                </a:cubicBezTo>
                <a:lnTo>
                  <a:pt x="1598" y="1"/>
                </a:lnTo>
                <a:cubicBezTo>
                  <a:pt x="708" y="1"/>
                  <a:pt x="0" y="708"/>
                  <a:pt x="0" y="1599"/>
                </a:cubicBezTo>
                <a:cubicBezTo>
                  <a:pt x="0" y="2466"/>
                  <a:pt x="708" y="3196"/>
                  <a:pt x="1598" y="3196"/>
                </a:cubicBezTo>
                <a:close/>
              </a:path>
            </a:pathLst>
          </a:custGeom>
          <a:solidFill>
            <a:schemeClr val="dk1"/>
          </a:solidFill>
          <a:ln w="137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5"/>
          <p:cNvSpPr/>
          <p:nvPr/>
        </p:nvSpPr>
        <p:spPr>
          <a:xfrm>
            <a:off x="4020075" y="4781225"/>
            <a:ext cx="596918" cy="79925"/>
          </a:xfrm>
          <a:custGeom>
            <a:avLst/>
            <a:gdLst/>
            <a:ahLst/>
            <a:cxnLst/>
            <a:rect l="l" t="t" r="r" b="b"/>
            <a:pathLst>
              <a:path w="31454" h="3197" fill="none" extrusionOk="0">
                <a:moveTo>
                  <a:pt x="1598" y="3196"/>
                </a:moveTo>
                <a:lnTo>
                  <a:pt x="29879" y="3196"/>
                </a:lnTo>
                <a:cubicBezTo>
                  <a:pt x="30746" y="3196"/>
                  <a:pt x="31453" y="2466"/>
                  <a:pt x="31453" y="1599"/>
                </a:cubicBezTo>
                <a:cubicBezTo>
                  <a:pt x="31453" y="708"/>
                  <a:pt x="30746" y="1"/>
                  <a:pt x="29879" y="1"/>
                </a:cubicBezTo>
                <a:lnTo>
                  <a:pt x="1598" y="1"/>
                </a:lnTo>
                <a:cubicBezTo>
                  <a:pt x="708" y="1"/>
                  <a:pt x="0" y="708"/>
                  <a:pt x="0" y="1599"/>
                </a:cubicBezTo>
                <a:cubicBezTo>
                  <a:pt x="0" y="2466"/>
                  <a:pt x="708" y="3196"/>
                  <a:pt x="1598" y="3196"/>
                </a:cubicBezTo>
                <a:close/>
              </a:path>
            </a:pathLst>
          </a:custGeom>
          <a:solidFill>
            <a:schemeClr val="dk1"/>
          </a:solidFill>
          <a:ln w="137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15"/>
          <p:cNvSpPr/>
          <p:nvPr/>
        </p:nvSpPr>
        <p:spPr>
          <a:xfrm>
            <a:off x="5774325" y="4874313"/>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15"/>
          <p:cNvSpPr/>
          <p:nvPr/>
        </p:nvSpPr>
        <p:spPr>
          <a:xfrm flipH="1">
            <a:off x="1135750" y="4735900"/>
            <a:ext cx="99300" cy="99300"/>
          </a:xfrm>
          <a:custGeom>
            <a:avLst/>
            <a:gdLst/>
            <a:ahLst/>
            <a:cxnLst/>
            <a:rect l="l" t="t" r="r" b="b"/>
            <a:pathLst>
              <a:path w="3972" h="3972" fill="none" extrusionOk="0">
                <a:moveTo>
                  <a:pt x="3972" y="1986"/>
                </a:moveTo>
                <a:cubicBezTo>
                  <a:pt x="3972" y="3082"/>
                  <a:pt x="3082" y="3972"/>
                  <a:pt x="1986" y="3972"/>
                </a:cubicBezTo>
                <a:cubicBezTo>
                  <a:pt x="890" y="3972"/>
                  <a:pt x="0" y="3082"/>
                  <a:pt x="0" y="1986"/>
                </a:cubicBezTo>
                <a:cubicBezTo>
                  <a:pt x="0" y="890"/>
                  <a:pt x="890" y="0"/>
                  <a:pt x="1986" y="0"/>
                </a:cubicBezTo>
                <a:cubicBezTo>
                  <a:pt x="3082" y="0"/>
                  <a:pt x="3972" y="890"/>
                  <a:pt x="3972" y="1986"/>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5"/>
          <p:cNvSpPr/>
          <p:nvPr/>
        </p:nvSpPr>
        <p:spPr>
          <a:xfrm flipH="1">
            <a:off x="8882300" y="4045575"/>
            <a:ext cx="99300" cy="99300"/>
          </a:xfrm>
          <a:custGeom>
            <a:avLst/>
            <a:gdLst/>
            <a:ahLst/>
            <a:cxnLst/>
            <a:rect l="l" t="t" r="r" b="b"/>
            <a:pathLst>
              <a:path w="3972" h="3972" fill="none" extrusionOk="0">
                <a:moveTo>
                  <a:pt x="3972" y="1986"/>
                </a:moveTo>
                <a:cubicBezTo>
                  <a:pt x="3972" y="3082"/>
                  <a:pt x="3082" y="3972"/>
                  <a:pt x="1986" y="3972"/>
                </a:cubicBezTo>
                <a:cubicBezTo>
                  <a:pt x="890" y="3972"/>
                  <a:pt x="0" y="3082"/>
                  <a:pt x="0" y="1986"/>
                </a:cubicBezTo>
                <a:cubicBezTo>
                  <a:pt x="0" y="890"/>
                  <a:pt x="890" y="0"/>
                  <a:pt x="1986" y="0"/>
                </a:cubicBezTo>
                <a:cubicBezTo>
                  <a:pt x="3082" y="0"/>
                  <a:pt x="3972" y="890"/>
                  <a:pt x="3972" y="1986"/>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5"/>
          <p:cNvSpPr/>
          <p:nvPr/>
        </p:nvSpPr>
        <p:spPr>
          <a:xfrm flipH="1">
            <a:off x="428050" y="2163825"/>
            <a:ext cx="99300" cy="99300"/>
          </a:xfrm>
          <a:custGeom>
            <a:avLst/>
            <a:gdLst/>
            <a:ahLst/>
            <a:cxnLst/>
            <a:rect l="l" t="t" r="r" b="b"/>
            <a:pathLst>
              <a:path w="3972" h="3972" fill="none" extrusionOk="0">
                <a:moveTo>
                  <a:pt x="3972" y="1986"/>
                </a:moveTo>
                <a:cubicBezTo>
                  <a:pt x="3972" y="3082"/>
                  <a:pt x="3082" y="3972"/>
                  <a:pt x="1986" y="3972"/>
                </a:cubicBezTo>
                <a:cubicBezTo>
                  <a:pt x="890" y="3972"/>
                  <a:pt x="0" y="3082"/>
                  <a:pt x="0" y="1986"/>
                </a:cubicBezTo>
                <a:cubicBezTo>
                  <a:pt x="0" y="890"/>
                  <a:pt x="890" y="0"/>
                  <a:pt x="1986" y="0"/>
                </a:cubicBezTo>
                <a:cubicBezTo>
                  <a:pt x="3082" y="0"/>
                  <a:pt x="3972" y="890"/>
                  <a:pt x="3972" y="1986"/>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5"/>
          <p:cNvSpPr/>
          <p:nvPr/>
        </p:nvSpPr>
        <p:spPr>
          <a:xfrm>
            <a:off x="8502225" y="539463"/>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15"/>
          <p:cNvSpPr/>
          <p:nvPr/>
        </p:nvSpPr>
        <p:spPr>
          <a:xfrm>
            <a:off x="5122750" y="323938"/>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ext 4">
  <p:cSld name="TITLE_AND_BODY_1_1">
    <p:spTree>
      <p:nvGrpSpPr>
        <p:cNvPr id="1" name="Shape 162"/>
        <p:cNvGrpSpPr/>
        <p:nvPr/>
      </p:nvGrpSpPr>
      <p:grpSpPr>
        <a:xfrm>
          <a:off x="0" y="0"/>
          <a:ext cx="0" cy="0"/>
          <a:chOff x="0" y="0"/>
          <a:chExt cx="0" cy="0"/>
        </a:xfrm>
      </p:grpSpPr>
      <p:sp>
        <p:nvSpPr>
          <p:cNvPr id="163" name="Google Shape;163;p17"/>
          <p:cNvSpPr txBox="1">
            <a:spLocks noGrp="1"/>
          </p:cNvSpPr>
          <p:nvPr>
            <p:ph type="title"/>
          </p:nvPr>
        </p:nvSpPr>
        <p:spPr>
          <a:xfrm>
            <a:off x="2516871" y="1480088"/>
            <a:ext cx="4047300" cy="1429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sz="100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164" name="Google Shape;164;p17"/>
          <p:cNvSpPr txBox="1">
            <a:spLocks noGrp="1"/>
          </p:cNvSpPr>
          <p:nvPr>
            <p:ph type="body" idx="1"/>
          </p:nvPr>
        </p:nvSpPr>
        <p:spPr>
          <a:xfrm>
            <a:off x="2516871" y="2970712"/>
            <a:ext cx="4047300" cy="713400"/>
          </a:xfrm>
          <a:prstGeom prst="rect">
            <a:avLst/>
          </a:prstGeom>
        </p:spPr>
        <p:txBody>
          <a:bodyPr spcFirstLastPara="1" wrap="square" lIns="91425" tIns="91425" rIns="91425" bIns="91425" anchor="t" anchorCtr="0">
            <a:noAutofit/>
          </a:bodyPr>
          <a:lstStyle>
            <a:lvl1pPr marL="457200" lvl="0" indent="-317500" algn="ctr" rtl="0">
              <a:spcBef>
                <a:spcPts val="0"/>
              </a:spcBef>
              <a:spcAft>
                <a:spcPts val="0"/>
              </a:spcAft>
              <a:buSzPts val="1400"/>
              <a:buFont typeface="Montserrat"/>
              <a:buChar char="●"/>
              <a:defRPr sz="1400"/>
            </a:lvl1pPr>
            <a:lvl2pPr marL="914400" lvl="1" indent="-317500" rtl="0">
              <a:spcBef>
                <a:spcPts val="0"/>
              </a:spcBef>
              <a:spcAft>
                <a:spcPts val="0"/>
              </a:spcAft>
              <a:buSzPts val="1400"/>
              <a:buFont typeface="Montserrat"/>
              <a:buChar char="○"/>
              <a:defRPr>
                <a:latin typeface="Montserrat"/>
                <a:ea typeface="Montserrat"/>
                <a:cs typeface="Montserrat"/>
                <a:sym typeface="Montserrat"/>
              </a:defRPr>
            </a:lvl2pPr>
            <a:lvl3pPr marL="1371600" lvl="2" indent="-317500" rtl="0">
              <a:spcBef>
                <a:spcPts val="0"/>
              </a:spcBef>
              <a:spcAft>
                <a:spcPts val="0"/>
              </a:spcAft>
              <a:buSzPts val="1400"/>
              <a:buFont typeface="Montserrat"/>
              <a:buChar char="■"/>
              <a:defRPr>
                <a:latin typeface="Montserrat"/>
                <a:ea typeface="Montserrat"/>
                <a:cs typeface="Montserrat"/>
                <a:sym typeface="Montserrat"/>
              </a:defRPr>
            </a:lvl3pPr>
            <a:lvl4pPr marL="1828800" lvl="3" indent="-317500" rtl="0">
              <a:spcBef>
                <a:spcPts val="0"/>
              </a:spcBef>
              <a:spcAft>
                <a:spcPts val="0"/>
              </a:spcAft>
              <a:buSzPts val="1400"/>
              <a:buFont typeface="Montserrat"/>
              <a:buChar char="●"/>
              <a:defRPr>
                <a:latin typeface="Montserrat"/>
                <a:ea typeface="Montserrat"/>
                <a:cs typeface="Montserrat"/>
                <a:sym typeface="Montserrat"/>
              </a:defRPr>
            </a:lvl4pPr>
            <a:lvl5pPr marL="2286000" lvl="4" indent="-317500" rtl="0">
              <a:spcBef>
                <a:spcPts val="0"/>
              </a:spcBef>
              <a:spcAft>
                <a:spcPts val="0"/>
              </a:spcAft>
              <a:buSzPts val="1400"/>
              <a:buFont typeface="Montserrat"/>
              <a:buChar char="○"/>
              <a:defRPr>
                <a:latin typeface="Montserrat"/>
                <a:ea typeface="Montserrat"/>
                <a:cs typeface="Montserrat"/>
                <a:sym typeface="Montserrat"/>
              </a:defRPr>
            </a:lvl5pPr>
            <a:lvl6pPr marL="2743200" lvl="5" indent="-317500" rtl="0">
              <a:spcBef>
                <a:spcPts val="0"/>
              </a:spcBef>
              <a:spcAft>
                <a:spcPts val="0"/>
              </a:spcAft>
              <a:buSzPts val="1400"/>
              <a:buFont typeface="Montserrat"/>
              <a:buChar char="■"/>
              <a:defRPr>
                <a:latin typeface="Montserrat"/>
                <a:ea typeface="Montserrat"/>
                <a:cs typeface="Montserrat"/>
                <a:sym typeface="Montserrat"/>
              </a:defRPr>
            </a:lvl6pPr>
            <a:lvl7pPr marL="3200400" lvl="6" indent="-317500" rtl="0">
              <a:spcBef>
                <a:spcPts val="0"/>
              </a:spcBef>
              <a:spcAft>
                <a:spcPts val="0"/>
              </a:spcAft>
              <a:buSzPts val="1400"/>
              <a:buFont typeface="Montserrat"/>
              <a:buChar char="●"/>
              <a:defRPr>
                <a:latin typeface="Montserrat"/>
                <a:ea typeface="Montserrat"/>
                <a:cs typeface="Montserrat"/>
                <a:sym typeface="Montserrat"/>
              </a:defRPr>
            </a:lvl7pPr>
            <a:lvl8pPr marL="3657600" lvl="7" indent="-317500" rtl="0">
              <a:spcBef>
                <a:spcPts val="0"/>
              </a:spcBef>
              <a:spcAft>
                <a:spcPts val="0"/>
              </a:spcAft>
              <a:buSzPts val="1400"/>
              <a:buFont typeface="Montserrat"/>
              <a:buChar char="○"/>
              <a:defRPr>
                <a:latin typeface="Montserrat"/>
                <a:ea typeface="Montserrat"/>
                <a:cs typeface="Montserrat"/>
                <a:sym typeface="Montserrat"/>
              </a:defRPr>
            </a:lvl8pPr>
            <a:lvl9pPr marL="4114800" lvl="8" indent="-317500" rtl="0">
              <a:spcBef>
                <a:spcPts val="0"/>
              </a:spcBef>
              <a:spcAft>
                <a:spcPts val="0"/>
              </a:spcAft>
              <a:buSzPts val="1400"/>
              <a:buFont typeface="Montserrat"/>
              <a:buChar char="■"/>
              <a:defRPr>
                <a:latin typeface="Montserrat"/>
                <a:ea typeface="Montserrat"/>
                <a:cs typeface="Montserrat"/>
                <a:sym typeface="Montserrat"/>
              </a:defRPr>
            </a:lvl9pPr>
          </a:lstStyle>
          <a:p>
            <a:endParaRPr/>
          </a:p>
        </p:txBody>
      </p:sp>
      <p:sp>
        <p:nvSpPr>
          <p:cNvPr id="165" name="Google Shape;165;p17"/>
          <p:cNvSpPr/>
          <p:nvPr/>
        </p:nvSpPr>
        <p:spPr>
          <a:xfrm rot="5400000" flipH="1">
            <a:off x="-1154004" y="1570796"/>
            <a:ext cx="4726786" cy="2418623"/>
          </a:xfrm>
          <a:custGeom>
            <a:avLst/>
            <a:gdLst/>
            <a:ahLst/>
            <a:cxnLst/>
            <a:rect l="l" t="t" r="r" b="b"/>
            <a:pathLst>
              <a:path w="248386" h="141007" extrusionOk="0">
                <a:moveTo>
                  <a:pt x="107554" y="1"/>
                </a:moveTo>
                <a:cubicBezTo>
                  <a:pt x="102024" y="1"/>
                  <a:pt x="95974" y="1001"/>
                  <a:pt x="89179" y="3301"/>
                </a:cubicBezTo>
                <a:cubicBezTo>
                  <a:pt x="68567" y="10286"/>
                  <a:pt x="63728" y="23570"/>
                  <a:pt x="61583" y="41123"/>
                </a:cubicBezTo>
                <a:cubicBezTo>
                  <a:pt x="60282" y="51919"/>
                  <a:pt x="48162" y="73261"/>
                  <a:pt x="30244" y="79059"/>
                </a:cubicBezTo>
                <a:cubicBezTo>
                  <a:pt x="365" y="88714"/>
                  <a:pt x="0" y="121810"/>
                  <a:pt x="20885" y="141006"/>
                </a:cubicBezTo>
                <a:lnTo>
                  <a:pt x="224989" y="141006"/>
                </a:lnTo>
                <a:cubicBezTo>
                  <a:pt x="226016" y="139911"/>
                  <a:pt x="227021" y="138815"/>
                  <a:pt x="228025" y="137674"/>
                </a:cubicBezTo>
                <a:cubicBezTo>
                  <a:pt x="248385" y="114461"/>
                  <a:pt x="247518" y="90060"/>
                  <a:pt x="235192" y="71321"/>
                </a:cubicBezTo>
                <a:cubicBezTo>
                  <a:pt x="218552" y="46008"/>
                  <a:pt x="192783" y="45437"/>
                  <a:pt x="170962" y="33431"/>
                </a:cubicBezTo>
                <a:cubicBezTo>
                  <a:pt x="146668" y="20071"/>
                  <a:pt x="132319" y="1"/>
                  <a:pt x="107554" y="1"/>
                </a:cubicBezTo>
                <a:close/>
              </a:path>
            </a:pathLst>
          </a:custGeom>
          <a:solidFill>
            <a:srgbClr val="C9DAF8">
              <a:alpha val="6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17"/>
          <p:cNvSpPr/>
          <p:nvPr/>
        </p:nvSpPr>
        <p:spPr>
          <a:xfrm>
            <a:off x="603900" y="3109575"/>
            <a:ext cx="133000" cy="132975"/>
          </a:xfrm>
          <a:custGeom>
            <a:avLst/>
            <a:gdLst/>
            <a:ahLst/>
            <a:cxnLst/>
            <a:rect l="l" t="t" r="r" b="b"/>
            <a:pathLst>
              <a:path w="5320" h="5319" fill="none" extrusionOk="0">
                <a:moveTo>
                  <a:pt x="5319" y="2671"/>
                </a:moveTo>
                <a:cubicBezTo>
                  <a:pt x="5319" y="4132"/>
                  <a:pt x="4132" y="5319"/>
                  <a:pt x="2671" y="5319"/>
                </a:cubicBezTo>
                <a:cubicBezTo>
                  <a:pt x="1211" y="5319"/>
                  <a:pt x="1" y="4132"/>
                  <a:pt x="1" y="2671"/>
                </a:cubicBezTo>
                <a:cubicBezTo>
                  <a:pt x="1" y="1187"/>
                  <a:pt x="1211" y="0"/>
                  <a:pt x="2671" y="0"/>
                </a:cubicBezTo>
                <a:cubicBezTo>
                  <a:pt x="4132" y="0"/>
                  <a:pt x="5319" y="1187"/>
                  <a:pt x="5319" y="2671"/>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17"/>
          <p:cNvSpPr/>
          <p:nvPr/>
        </p:nvSpPr>
        <p:spPr>
          <a:xfrm>
            <a:off x="5210400" y="261838"/>
            <a:ext cx="786350" cy="79925"/>
          </a:xfrm>
          <a:custGeom>
            <a:avLst/>
            <a:gdLst/>
            <a:ahLst/>
            <a:cxnLst/>
            <a:rect l="l" t="t" r="r" b="b"/>
            <a:pathLst>
              <a:path w="31454" h="3197" fill="none" extrusionOk="0">
                <a:moveTo>
                  <a:pt x="1598" y="3196"/>
                </a:moveTo>
                <a:lnTo>
                  <a:pt x="29879" y="3196"/>
                </a:lnTo>
                <a:cubicBezTo>
                  <a:pt x="30746" y="3196"/>
                  <a:pt x="31453" y="2466"/>
                  <a:pt x="31453" y="1599"/>
                </a:cubicBezTo>
                <a:cubicBezTo>
                  <a:pt x="31453" y="708"/>
                  <a:pt x="30746" y="1"/>
                  <a:pt x="29879" y="1"/>
                </a:cubicBezTo>
                <a:lnTo>
                  <a:pt x="1598" y="1"/>
                </a:lnTo>
                <a:cubicBezTo>
                  <a:pt x="708" y="1"/>
                  <a:pt x="0" y="708"/>
                  <a:pt x="0" y="1599"/>
                </a:cubicBezTo>
                <a:cubicBezTo>
                  <a:pt x="0" y="2466"/>
                  <a:pt x="708" y="3196"/>
                  <a:pt x="1598" y="3196"/>
                </a:cubicBezTo>
                <a:close/>
              </a:path>
            </a:pathLst>
          </a:custGeom>
          <a:solidFill>
            <a:schemeClr val="dk1"/>
          </a:solidFill>
          <a:ln w="137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17"/>
          <p:cNvSpPr/>
          <p:nvPr/>
        </p:nvSpPr>
        <p:spPr>
          <a:xfrm>
            <a:off x="2992500" y="221363"/>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17"/>
          <p:cNvSpPr/>
          <p:nvPr/>
        </p:nvSpPr>
        <p:spPr>
          <a:xfrm>
            <a:off x="470900" y="802875"/>
            <a:ext cx="133000" cy="132975"/>
          </a:xfrm>
          <a:custGeom>
            <a:avLst/>
            <a:gdLst/>
            <a:ahLst/>
            <a:cxnLst/>
            <a:rect l="l" t="t" r="r" b="b"/>
            <a:pathLst>
              <a:path w="5320" h="5319" fill="none" extrusionOk="0">
                <a:moveTo>
                  <a:pt x="5319" y="2671"/>
                </a:moveTo>
                <a:cubicBezTo>
                  <a:pt x="5319" y="4132"/>
                  <a:pt x="4132" y="5319"/>
                  <a:pt x="2671" y="5319"/>
                </a:cubicBezTo>
                <a:cubicBezTo>
                  <a:pt x="1211" y="5319"/>
                  <a:pt x="1" y="4132"/>
                  <a:pt x="1" y="2671"/>
                </a:cubicBezTo>
                <a:cubicBezTo>
                  <a:pt x="1" y="1187"/>
                  <a:pt x="1211" y="0"/>
                  <a:pt x="2671" y="0"/>
                </a:cubicBezTo>
                <a:cubicBezTo>
                  <a:pt x="4132" y="0"/>
                  <a:pt x="5319" y="1187"/>
                  <a:pt x="5319" y="2671"/>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17"/>
          <p:cNvSpPr/>
          <p:nvPr/>
        </p:nvSpPr>
        <p:spPr>
          <a:xfrm>
            <a:off x="4156150" y="315250"/>
            <a:ext cx="133000" cy="132975"/>
          </a:xfrm>
          <a:custGeom>
            <a:avLst/>
            <a:gdLst/>
            <a:ahLst/>
            <a:cxnLst/>
            <a:rect l="l" t="t" r="r" b="b"/>
            <a:pathLst>
              <a:path w="5320" h="5319" fill="none" extrusionOk="0">
                <a:moveTo>
                  <a:pt x="5319" y="2671"/>
                </a:moveTo>
                <a:cubicBezTo>
                  <a:pt x="5319" y="4132"/>
                  <a:pt x="4132" y="5319"/>
                  <a:pt x="2671" y="5319"/>
                </a:cubicBezTo>
                <a:cubicBezTo>
                  <a:pt x="1211" y="5319"/>
                  <a:pt x="1" y="4132"/>
                  <a:pt x="1" y="2671"/>
                </a:cubicBezTo>
                <a:cubicBezTo>
                  <a:pt x="1" y="1187"/>
                  <a:pt x="1211" y="0"/>
                  <a:pt x="2671" y="0"/>
                </a:cubicBezTo>
                <a:cubicBezTo>
                  <a:pt x="4132" y="0"/>
                  <a:pt x="5319" y="1187"/>
                  <a:pt x="5319" y="2671"/>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17"/>
          <p:cNvSpPr/>
          <p:nvPr/>
        </p:nvSpPr>
        <p:spPr>
          <a:xfrm>
            <a:off x="8668050" y="315250"/>
            <a:ext cx="133000" cy="132975"/>
          </a:xfrm>
          <a:custGeom>
            <a:avLst/>
            <a:gdLst/>
            <a:ahLst/>
            <a:cxnLst/>
            <a:rect l="l" t="t" r="r" b="b"/>
            <a:pathLst>
              <a:path w="5320" h="5319" fill="none" extrusionOk="0">
                <a:moveTo>
                  <a:pt x="5319" y="2671"/>
                </a:moveTo>
                <a:cubicBezTo>
                  <a:pt x="5319" y="4132"/>
                  <a:pt x="4132" y="5319"/>
                  <a:pt x="2671" y="5319"/>
                </a:cubicBezTo>
                <a:cubicBezTo>
                  <a:pt x="1211" y="5319"/>
                  <a:pt x="1" y="4132"/>
                  <a:pt x="1" y="2671"/>
                </a:cubicBezTo>
                <a:cubicBezTo>
                  <a:pt x="1" y="1187"/>
                  <a:pt x="1211" y="0"/>
                  <a:pt x="2671" y="0"/>
                </a:cubicBezTo>
                <a:cubicBezTo>
                  <a:pt x="4132" y="0"/>
                  <a:pt x="5319" y="1187"/>
                  <a:pt x="5319" y="2671"/>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17"/>
          <p:cNvSpPr/>
          <p:nvPr/>
        </p:nvSpPr>
        <p:spPr>
          <a:xfrm>
            <a:off x="8668050" y="3838500"/>
            <a:ext cx="133000" cy="132975"/>
          </a:xfrm>
          <a:custGeom>
            <a:avLst/>
            <a:gdLst/>
            <a:ahLst/>
            <a:cxnLst/>
            <a:rect l="l" t="t" r="r" b="b"/>
            <a:pathLst>
              <a:path w="5320" h="5319" fill="none" extrusionOk="0">
                <a:moveTo>
                  <a:pt x="5319" y="2671"/>
                </a:moveTo>
                <a:cubicBezTo>
                  <a:pt x="5319" y="4132"/>
                  <a:pt x="4132" y="5319"/>
                  <a:pt x="2671" y="5319"/>
                </a:cubicBezTo>
                <a:cubicBezTo>
                  <a:pt x="1211" y="5319"/>
                  <a:pt x="1" y="4132"/>
                  <a:pt x="1" y="2671"/>
                </a:cubicBezTo>
                <a:cubicBezTo>
                  <a:pt x="1" y="1187"/>
                  <a:pt x="1211" y="0"/>
                  <a:pt x="2671" y="0"/>
                </a:cubicBezTo>
                <a:cubicBezTo>
                  <a:pt x="4132" y="0"/>
                  <a:pt x="5319" y="1187"/>
                  <a:pt x="5319" y="2671"/>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7"/>
          <p:cNvSpPr/>
          <p:nvPr/>
        </p:nvSpPr>
        <p:spPr>
          <a:xfrm>
            <a:off x="2510750" y="4742500"/>
            <a:ext cx="786350" cy="79925"/>
          </a:xfrm>
          <a:custGeom>
            <a:avLst/>
            <a:gdLst/>
            <a:ahLst/>
            <a:cxnLst/>
            <a:rect l="l" t="t" r="r" b="b"/>
            <a:pathLst>
              <a:path w="31454" h="3197" fill="none" extrusionOk="0">
                <a:moveTo>
                  <a:pt x="1598" y="3196"/>
                </a:moveTo>
                <a:lnTo>
                  <a:pt x="29879" y="3196"/>
                </a:lnTo>
                <a:cubicBezTo>
                  <a:pt x="30746" y="3196"/>
                  <a:pt x="31453" y="2466"/>
                  <a:pt x="31453" y="1599"/>
                </a:cubicBezTo>
                <a:cubicBezTo>
                  <a:pt x="31453" y="708"/>
                  <a:pt x="30746" y="1"/>
                  <a:pt x="29879" y="1"/>
                </a:cubicBezTo>
                <a:lnTo>
                  <a:pt x="1598" y="1"/>
                </a:lnTo>
                <a:cubicBezTo>
                  <a:pt x="708" y="1"/>
                  <a:pt x="0" y="708"/>
                  <a:pt x="0" y="1599"/>
                </a:cubicBezTo>
                <a:cubicBezTo>
                  <a:pt x="0" y="2466"/>
                  <a:pt x="708" y="3196"/>
                  <a:pt x="1598" y="3196"/>
                </a:cubicBezTo>
                <a:close/>
              </a:path>
            </a:pathLst>
          </a:custGeom>
          <a:solidFill>
            <a:schemeClr val="dk1"/>
          </a:solidFill>
          <a:ln w="137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17"/>
          <p:cNvSpPr/>
          <p:nvPr/>
        </p:nvSpPr>
        <p:spPr>
          <a:xfrm>
            <a:off x="6413425" y="4848938"/>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17"/>
          <p:cNvSpPr/>
          <p:nvPr/>
        </p:nvSpPr>
        <p:spPr>
          <a:xfrm>
            <a:off x="4557325" y="4715975"/>
            <a:ext cx="133000" cy="132975"/>
          </a:xfrm>
          <a:custGeom>
            <a:avLst/>
            <a:gdLst/>
            <a:ahLst/>
            <a:cxnLst/>
            <a:rect l="l" t="t" r="r" b="b"/>
            <a:pathLst>
              <a:path w="5320" h="5319" fill="none" extrusionOk="0">
                <a:moveTo>
                  <a:pt x="5319" y="2671"/>
                </a:moveTo>
                <a:cubicBezTo>
                  <a:pt x="5319" y="4132"/>
                  <a:pt x="4132" y="5319"/>
                  <a:pt x="2671" y="5319"/>
                </a:cubicBezTo>
                <a:cubicBezTo>
                  <a:pt x="1211" y="5319"/>
                  <a:pt x="1" y="4132"/>
                  <a:pt x="1" y="2671"/>
                </a:cubicBezTo>
                <a:cubicBezTo>
                  <a:pt x="1" y="1187"/>
                  <a:pt x="1211" y="0"/>
                  <a:pt x="2671" y="0"/>
                </a:cubicBezTo>
                <a:cubicBezTo>
                  <a:pt x="4132" y="0"/>
                  <a:pt x="5319" y="1187"/>
                  <a:pt x="5319" y="2671"/>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only 1">
  <p:cSld name="TITLE_ONLY_1">
    <p:spTree>
      <p:nvGrpSpPr>
        <p:cNvPr id="1" name="Shape 222"/>
        <p:cNvGrpSpPr/>
        <p:nvPr/>
      </p:nvGrpSpPr>
      <p:grpSpPr>
        <a:xfrm>
          <a:off x="0" y="0"/>
          <a:ext cx="0" cy="0"/>
          <a:chOff x="0" y="0"/>
          <a:chExt cx="0" cy="0"/>
        </a:xfrm>
      </p:grpSpPr>
      <p:sp>
        <p:nvSpPr>
          <p:cNvPr id="223" name="Google Shape;223;p22"/>
          <p:cNvSpPr txBox="1">
            <a:spLocks noGrp="1"/>
          </p:cNvSpPr>
          <p:nvPr>
            <p:ph type="title"/>
          </p:nvPr>
        </p:nvSpPr>
        <p:spPr>
          <a:xfrm>
            <a:off x="713225" y="539500"/>
            <a:ext cx="7717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224" name="Google Shape;224;p22"/>
          <p:cNvSpPr/>
          <p:nvPr/>
        </p:nvSpPr>
        <p:spPr>
          <a:xfrm>
            <a:off x="457075" y="388563"/>
            <a:ext cx="786350" cy="79925"/>
          </a:xfrm>
          <a:custGeom>
            <a:avLst/>
            <a:gdLst/>
            <a:ahLst/>
            <a:cxnLst/>
            <a:rect l="l" t="t" r="r" b="b"/>
            <a:pathLst>
              <a:path w="31454" h="3197" fill="none" extrusionOk="0">
                <a:moveTo>
                  <a:pt x="1598" y="3196"/>
                </a:moveTo>
                <a:lnTo>
                  <a:pt x="29879" y="3196"/>
                </a:lnTo>
                <a:cubicBezTo>
                  <a:pt x="30746" y="3196"/>
                  <a:pt x="31453" y="2466"/>
                  <a:pt x="31453" y="1599"/>
                </a:cubicBezTo>
                <a:cubicBezTo>
                  <a:pt x="31453" y="708"/>
                  <a:pt x="30746" y="1"/>
                  <a:pt x="29879" y="1"/>
                </a:cubicBezTo>
                <a:lnTo>
                  <a:pt x="1598" y="1"/>
                </a:lnTo>
                <a:cubicBezTo>
                  <a:pt x="708" y="1"/>
                  <a:pt x="0" y="708"/>
                  <a:pt x="0" y="1599"/>
                </a:cubicBezTo>
                <a:cubicBezTo>
                  <a:pt x="0" y="2466"/>
                  <a:pt x="708" y="3196"/>
                  <a:pt x="1598" y="3196"/>
                </a:cubicBezTo>
                <a:close/>
              </a:path>
            </a:pathLst>
          </a:custGeom>
          <a:solidFill>
            <a:schemeClr val="dk1"/>
          </a:solidFill>
          <a:ln w="137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22"/>
          <p:cNvSpPr/>
          <p:nvPr/>
        </p:nvSpPr>
        <p:spPr>
          <a:xfrm>
            <a:off x="2281763" y="269900"/>
            <a:ext cx="79931" cy="79931"/>
          </a:xfrm>
          <a:custGeom>
            <a:avLst/>
            <a:gdLst/>
            <a:ahLst/>
            <a:cxnLst/>
            <a:rect l="l" t="t" r="r" b="b"/>
            <a:pathLst>
              <a:path w="5319" h="5319" fill="none" extrusionOk="0">
                <a:moveTo>
                  <a:pt x="5319" y="2671"/>
                </a:moveTo>
                <a:cubicBezTo>
                  <a:pt x="5319" y="4132"/>
                  <a:pt x="4132" y="5319"/>
                  <a:pt x="2648" y="5319"/>
                </a:cubicBezTo>
                <a:cubicBezTo>
                  <a:pt x="1187" y="5319"/>
                  <a:pt x="0" y="4132"/>
                  <a:pt x="0" y="2671"/>
                </a:cubicBezTo>
                <a:cubicBezTo>
                  <a:pt x="0" y="1187"/>
                  <a:pt x="1187" y="0"/>
                  <a:pt x="2648" y="0"/>
                </a:cubicBezTo>
                <a:cubicBezTo>
                  <a:pt x="4132" y="0"/>
                  <a:pt x="5319" y="1187"/>
                  <a:pt x="5319" y="2671"/>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22"/>
          <p:cNvSpPr/>
          <p:nvPr/>
        </p:nvSpPr>
        <p:spPr>
          <a:xfrm>
            <a:off x="431275" y="4809463"/>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22"/>
          <p:cNvSpPr/>
          <p:nvPr/>
        </p:nvSpPr>
        <p:spPr>
          <a:xfrm>
            <a:off x="7644375" y="4736413"/>
            <a:ext cx="786350" cy="79925"/>
          </a:xfrm>
          <a:custGeom>
            <a:avLst/>
            <a:gdLst/>
            <a:ahLst/>
            <a:cxnLst/>
            <a:rect l="l" t="t" r="r" b="b"/>
            <a:pathLst>
              <a:path w="31454" h="3197" fill="none" extrusionOk="0">
                <a:moveTo>
                  <a:pt x="1598" y="3196"/>
                </a:moveTo>
                <a:lnTo>
                  <a:pt x="29879" y="3196"/>
                </a:lnTo>
                <a:cubicBezTo>
                  <a:pt x="30746" y="3196"/>
                  <a:pt x="31453" y="2466"/>
                  <a:pt x="31453" y="1599"/>
                </a:cubicBezTo>
                <a:cubicBezTo>
                  <a:pt x="31453" y="708"/>
                  <a:pt x="30746" y="1"/>
                  <a:pt x="29879" y="1"/>
                </a:cubicBezTo>
                <a:lnTo>
                  <a:pt x="1598" y="1"/>
                </a:lnTo>
                <a:cubicBezTo>
                  <a:pt x="708" y="1"/>
                  <a:pt x="0" y="708"/>
                  <a:pt x="0" y="1599"/>
                </a:cubicBezTo>
                <a:cubicBezTo>
                  <a:pt x="0" y="2466"/>
                  <a:pt x="708" y="3196"/>
                  <a:pt x="1598" y="3196"/>
                </a:cubicBezTo>
                <a:close/>
              </a:path>
            </a:pathLst>
          </a:custGeom>
          <a:solidFill>
            <a:schemeClr val="dk1"/>
          </a:solidFill>
          <a:ln w="137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22"/>
          <p:cNvSpPr/>
          <p:nvPr/>
        </p:nvSpPr>
        <p:spPr>
          <a:xfrm>
            <a:off x="3256950" y="4656500"/>
            <a:ext cx="79931" cy="79931"/>
          </a:xfrm>
          <a:custGeom>
            <a:avLst/>
            <a:gdLst/>
            <a:ahLst/>
            <a:cxnLst/>
            <a:rect l="l" t="t" r="r" b="b"/>
            <a:pathLst>
              <a:path w="5319" h="5319" fill="none" extrusionOk="0">
                <a:moveTo>
                  <a:pt x="5319" y="2671"/>
                </a:moveTo>
                <a:cubicBezTo>
                  <a:pt x="5319" y="4132"/>
                  <a:pt x="4132" y="5319"/>
                  <a:pt x="2648" y="5319"/>
                </a:cubicBezTo>
                <a:cubicBezTo>
                  <a:pt x="1187" y="5319"/>
                  <a:pt x="0" y="4132"/>
                  <a:pt x="0" y="2671"/>
                </a:cubicBezTo>
                <a:cubicBezTo>
                  <a:pt x="0" y="1187"/>
                  <a:pt x="1187" y="0"/>
                  <a:pt x="2648" y="0"/>
                </a:cubicBezTo>
                <a:cubicBezTo>
                  <a:pt x="4132" y="0"/>
                  <a:pt x="5319" y="1187"/>
                  <a:pt x="5319" y="2671"/>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22"/>
          <p:cNvSpPr/>
          <p:nvPr/>
        </p:nvSpPr>
        <p:spPr>
          <a:xfrm>
            <a:off x="6504675" y="269888"/>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six columns">
  <p:cSld name="CUSTOM_4_1_1_1">
    <p:spTree>
      <p:nvGrpSpPr>
        <p:cNvPr id="1" name="Shape 409"/>
        <p:cNvGrpSpPr/>
        <p:nvPr/>
      </p:nvGrpSpPr>
      <p:grpSpPr>
        <a:xfrm>
          <a:off x="0" y="0"/>
          <a:ext cx="0" cy="0"/>
          <a:chOff x="0" y="0"/>
          <a:chExt cx="0" cy="0"/>
        </a:xfrm>
      </p:grpSpPr>
      <p:sp>
        <p:nvSpPr>
          <p:cNvPr id="410" name="Google Shape;410;p38"/>
          <p:cNvSpPr txBox="1">
            <a:spLocks noGrp="1"/>
          </p:cNvSpPr>
          <p:nvPr>
            <p:ph type="subTitle" idx="1"/>
          </p:nvPr>
        </p:nvSpPr>
        <p:spPr>
          <a:xfrm>
            <a:off x="5062975" y="2466745"/>
            <a:ext cx="3376500" cy="5139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None/>
              <a:defRPr sz="2400">
                <a:latin typeface="Anton"/>
                <a:ea typeface="Anton"/>
                <a:cs typeface="Anton"/>
                <a:sym typeface="Anton"/>
              </a:defRPr>
            </a:lvl1pPr>
            <a:lvl2pPr lvl="1" rtl="0">
              <a:lnSpc>
                <a:spcPct val="100000"/>
              </a:lnSpc>
              <a:spcBef>
                <a:spcPts val="0"/>
              </a:spcBef>
              <a:spcAft>
                <a:spcPts val="0"/>
              </a:spcAft>
              <a:buNone/>
              <a:defRPr sz="2400">
                <a:latin typeface="Anton"/>
                <a:ea typeface="Anton"/>
                <a:cs typeface="Anton"/>
                <a:sym typeface="Anton"/>
              </a:defRPr>
            </a:lvl2pPr>
            <a:lvl3pPr lvl="2" rtl="0">
              <a:lnSpc>
                <a:spcPct val="100000"/>
              </a:lnSpc>
              <a:spcBef>
                <a:spcPts val="0"/>
              </a:spcBef>
              <a:spcAft>
                <a:spcPts val="0"/>
              </a:spcAft>
              <a:buNone/>
              <a:defRPr sz="2400">
                <a:latin typeface="Anton"/>
                <a:ea typeface="Anton"/>
                <a:cs typeface="Anton"/>
                <a:sym typeface="Anton"/>
              </a:defRPr>
            </a:lvl3pPr>
            <a:lvl4pPr lvl="3" rtl="0">
              <a:lnSpc>
                <a:spcPct val="100000"/>
              </a:lnSpc>
              <a:spcBef>
                <a:spcPts val="0"/>
              </a:spcBef>
              <a:spcAft>
                <a:spcPts val="0"/>
              </a:spcAft>
              <a:buNone/>
              <a:defRPr sz="2400">
                <a:latin typeface="Anton"/>
                <a:ea typeface="Anton"/>
                <a:cs typeface="Anton"/>
                <a:sym typeface="Anton"/>
              </a:defRPr>
            </a:lvl4pPr>
            <a:lvl5pPr lvl="4" rtl="0">
              <a:lnSpc>
                <a:spcPct val="100000"/>
              </a:lnSpc>
              <a:spcBef>
                <a:spcPts val="0"/>
              </a:spcBef>
              <a:spcAft>
                <a:spcPts val="0"/>
              </a:spcAft>
              <a:buNone/>
              <a:defRPr sz="2400">
                <a:latin typeface="Anton"/>
                <a:ea typeface="Anton"/>
                <a:cs typeface="Anton"/>
                <a:sym typeface="Anton"/>
              </a:defRPr>
            </a:lvl5pPr>
            <a:lvl6pPr lvl="5" rtl="0">
              <a:lnSpc>
                <a:spcPct val="100000"/>
              </a:lnSpc>
              <a:spcBef>
                <a:spcPts val="0"/>
              </a:spcBef>
              <a:spcAft>
                <a:spcPts val="0"/>
              </a:spcAft>
              <a:buNone/>
              <a:defRPr sz="2400">
                <a:latin typeface="Anton"/>
                <a:ea typeface="Anton"/>
                <a:cs typeface="Anton"/>
                <a:sym typeface="Anton"/>
              </a:defRPr>
            </a:lvl6pPr>
            <a:lvl7pPr lvl="6" rtl="0">
              <a:lnSpc>
                <a:spcPct val="100000"/>
              </a:lnSpc>
              <a:spcBef>
                <a:spcPts val="0"/>
              </a:spcBef>
              <a:spcAft>
                <a:spcPts val="0"/>
              </a:spcAft>
              <a:buNone/>
              <a:defRPr sz="2400">
                <a:latin typeface="Anton"/>
                <a:ea typeface="Anton"/>
                <a:cs typeface="Anton"/>
                <a:sym typeface="Anton"/>
              </a:defRPr>
            </a:lvl7pPr>
            <a:lvl8pPr lvl="7" rtl="0">
              <a:lnSpc>
                <a:spcPct val="100000"/>
              </a:lnSpc>
              <a:spcBef>
                <a:spcPts val="0"/>
              </a:spcBef>
              <a:spcAft>
                <a:spcPts val="0"/>
              </a:spcAft>
              <a:buNone/>
              <a:defRPr sz="2400">
                <a:latin typeface="Anton"/>
                <a:ea typeface="Anton"/>
                <a:cs typeface="Anton"/>
                <a:sym typeface="Anton"/>
              </a:defRPr>
            </a:lvl8pPr>
            <a:lvl9pPr lvl="8" rtl="0">
              <a:lnSpc>
                <a:spcPct val="100000"/>
              </a:lnSpc>
              <a:spcBef>
                <a:spcPts val="0"/>
              </a:spcBef>
              <a:spcAft>
                <a:spcPts val="0"/>
              </a:spcAft>
              <a:buNone/>
              <a:defRPr sz="2400">
                <a:latin typeface="Anton"/>
                <a:ea typeface="Anton"/>
                <a:cs typeface="Anton"/>
                <a:sym typeface="Anton"/>
              </a:defRPr>
            </a:lvl9pPr>
          </a:lstStyle>
          <a:p>
            <a:endParaRPr/>
          </a:p>
        </p:txBody>
      </p:sp>
      <p:sp>
        <p:nvSpPr>
          <p:cNvPr id="411" name="Google Shape;411;p38"/>
          <p:cNvSpPr txBox="1">
            <a:spLocks noGrp="1"/>
          </p:cNvSpPr>
          <p:nvPr>
            <p:ph type="subTitle" idx="2"/>
          </p:nvPr>
        </p:nvSpPr>
        <p:spPr>
          <a:xfrm>
            <a:off x="5062975" y="2924499"/>
            <a:ext cx="33765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400"/>
            </a:lvl1pPr>
            <a:lvl2pPr lvl="1" rtl="0">
              <a:lnSpc>
                <a:spcPct val="100000"/>
              </a:lnSpc>
              <a:spcBef>
                <a:spcPts val="0"/>
              </a:spcBef>
              <a:spcAft>
                <a:spcPts val="0"/>
              </a:spcAft>
              <a:buNone/>
              <a:defRPr sz="1400"/>
            </a:lvl2pPr>
            <a:lvl3pPr lvl="2" rtl="0">
              <a:lnSpc>
                <a:spcPct val="100000"/>
              </a:lnSpc>
              <a:spcBef>
                <a:spcPts val="0"/>
              </a:spcBef>
              <a:spcAft>
                <a:spcPts val="0"/>
              </a:spcAft>
              <a:buNone/>
              <a:defRPr sz="1400"/>
            </a:lvl3pPr>
            <a:lvl4pPr lvl="3" rtl="0">
              <a:lnSpc>
                <a:spcPct val="100000"/>
              </a:lnSpc>
              <a:spcBef>
                <a:spcPts val="0"/>
              </a:spcBef>
              <a:spcAft>
                <a:spcPts val="0"/>
              </a:spcAft>
              <a:buNone/>
              <a:defRPr sz="1400"/>
            </a:lvl4pPr>
            <a:lvl5pPr lvl="4" rtl="0">
              <a:lnSpc>
                <a:spcPct val="100000"/>
              </a:lnSpc>
              <a:spcBef>
                <a:spcPts val="0"/>
              </a:spcBef>
              <a:spcAft>
                <a:spcPts val="0"/>
              </a:spcAft>
              <a:buNone/>
              <a:defRPr sz="1400"/>
            </a:lvl5pPr>
            <a:lvl6pPr lvl="5" rtl="0">
              <a:lnSpc>
                <a:spcPct val="100000"/>
              </a:lnSpc>
              <a:spcBef>
                <a:spcPts val="0"/>
              </a:spcBef>
              <a:spcAft>
                <a:spcPts val="0"/>
              </a:spcAft>
              <a:buNone/>
              <a:defRPr sz="1400"/>
            </a:lvl6pPr>
            <a:lvl7pPr lvl="6" rtl="0">
              <a:lnSpc>
                <a:spcPct val="100000"/>
              </a:lnSpc>
              <a:spcBef>
                <a:spcPts val="0"/>
              </a:spcBef>
              <a:spcAft>
                <a:spcPts val="0"/>
              </a:spcAft>
              <a:buNone/>
              <a:defRPr sz="1400"/>
            </a:lvl7pPr>
            <a:lvl8pPr lvl="7" rtl="0">
              <a:lnSpc>
                <a:spcPct val="100000"/>
              </a:lnSpc>
              <a:spcBef>
                <a:spcPts val="0"/>
              </a:spcBef>
              <a:spcAft>
                <a:spcPts val="0"/>
              </a:spcAft>
              <a:buNone/>
              <a:defRPr sz="1400"/>
            </a:lvl8pPr>
            <a:lvl9pPr lvl="8" rtl="0">
              <a:lnSpc>
                <a:spcPct val="100000"/>
              </a:lnSpc>
              <a:spcBef>
                <a:spcPts val="0"/>
              </a:spcBef>
              <a:spcAft>
                <a:spcPts val="0"/>
              </a:spcAft>
              <a:buNone/>
              <a:defRPr sz="1400"/>
            </a:lvl9pPr>
          </a:lstStyle>
          <a:p>
            <a:endParaRPr/>
          </a:p>
        </p:txBody>
      </p:sp>
      <p:sp>
        <p:nvSpPr>
          <p:cNvPr id="412" name="Google Shape;412;p38"/>
          <p:cNvSpPr txBox="1">
            <a:spLocks noGrp="1"/>
          </p:cNvSpPr>
          <p:nvPr>
            <p:ph type="subTitle" idx="3"/>
          </p:nvPr>
        </p:nvSpPr>
        <p:spPr>
          <a:xfrm>
            <a:off x="5062975" y="1343050"/>
            <a:ext cx="3376500" cy="5139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None/>
              <a:defRPr sz="2400">
                <a:latin typeface="Anton"/>
                <a:ea typeface="Anton"/>
                <a:cs typeface="Anton"/>
                <a:sym typeface="Anton"/>
              </a:defRPr>
            </a:lvl1pPr>
            <a:lvl2pPr lvl="1" rtl="0">
              <a:lnSpc>
                <a:spcPct val="100000"/>
              </a:lnSpc>
              <a:spcBef>
                <a:spcPts val="0"/>
              </a:spcBef>
              <a:spcAft>
                <a:spcPts val="0"/>
              </a:spcAft>
              <a:buNone/>
              <a:defRPr sz="2400">
                <a:latin typeface="Anton"/>
                <a:ea typeface="Anton"/>
                <a:cs typeface="Anton"/>
                <a:sym typeface="Anton"/>
              </a:defRPr>
            </a:lvl2pPr>
            <a:lvl3pPr lvl="2" rtl="0">
              <a:lnSpc>
                <a:spcPct val="100000"/>
              </a:lnSpc>
              <a:spcBef>
                <a:spcPts val="0"/>
              </a:spcBef>
              <a:spcAft>
                <a:spcPts val="0"/>
              </a:spcAft>
              <a:buNone/>
              <a:defRPr sz="2400">
                <a:latin typeface="Anton"/>
                <a:ea typeface="Anton"/>
                <a:cs typeface="Anton"/>
                <a:sym typeface="Anton"/>
              </a:defRPr>
            </a:lvl3pPr>
            <a:lvl4pPr lvl="3" rtl="0">
              <a:lnSpc>
                <a:spcPct val="100000"/>
              </a:lnSpc>
              <a:spcBef>
                <a:spcPts val="0"/>
              </a:spcBef>
              <a:spcAft>
                <a:spcPts val="0"/>
              </a:spcAft>
              <a:buNone/>
              <a:defRPr sz="2400">
                <a:latin typeface="Anton"/>
                <a:ea typeface="Anton"/>
                <a:cs typeface="Anton"/>
                <a:sym typeface="Anton"/>
              </a:defRPr>
            </a:lvl4pPr>
            <a:lvl5pPr lvl="4" rtl="0">
              <a:lnSpc>
                <a:spcPct val="100000"/>
              </a:lnSpc>
              <a:spcBef>
                <a:spcPts val="0"/>
              </a:spcBef>
              <a:spcAft>
                <a:spcPts val="0"/>
              </a:spcAft>
              <a:buNone/>
              <a:defRPr sz="2400">
                <a:latin typeface="Anton"/>
                <a:ea typeface="Anton"/>
                <a:cs typeface="Anton"/>
                <a:sym typeface="Anton"/>
              </a:defRPr>
            </a:lvl5pPr>
            <a:lvl6pPr lvl="5" rtl="0">
              <a:lnSpc>
                <a:spcPct val="100000"/>
              </a:lnSpc>
              <a:spcBef>
                <a:spcPts val="0"/>
              </a:spcBef>
              <a:spcAft>
                <a:spcPts val="0"/>
              </a:spcAft>
              <a:buNone/>
              <a:defRPr sz="2400">
                <a:latin typeface="Anton"/>
                <a:ea typeface="Anton"/>
                <a:cs typeface="Anton"/>
                <a:sym typeface="Anton"/>
              </a:defRPr>
            </a:lvl6pPr>
            <a:lvl7pPr lvl="6" rtl="0">
              <a:lnSpc>
                <a:spcPct val="100000"/>
              </a:lnSpc>
              <a:spcBef>
                <a:spcPts val="0"/>
              </a:spcBef>
              <a:spcAft>
                <a:spcPts val="0"/>
              </a:spcAft>
              <a:buNone/>
              <a:defRPr sz="2400">
                <a:latin typeface="Anton"/>
                <a:ea typeface="Anton"/>
                <a:cs typeface="Anton"/>
                <a:sym typeface="Anton"/>
              </a:defRPr>
            </a:lvl7pPr>
            <a:lvl8pPr lvl="7" rtl="0">
              <a:lnSpc>
                <a:spcPct val="100000"/>
              </a:lnSpc>
              <a:spcBef>
                <a:spcPts val="0"/>
              </a:spcBef>
              <a:spcAft>
                <a:spcPts val="0"/>
              </a:spcAft>
              <a:buNone/>
              <a:defRPr sz="2400">
                <a:latin typeface="Anton"/>
                <a:ea typeface="Anton"/>
                <a:cs typeface="Anton"/>
                <a:sym typeface="Anton"/>
              </a:defRPr>
            </a:lvl8pPr>
            <a:lvl9pPr lvl="8" rtl="0">
              <a:lnSpc>
                <a:spcPct val="100000"/>
              </a:lnSpc>
              <a:spcBef>
                <a:spcPts val="0"/>
              </a:spcBef>
              <a:spcAft>
                <a:spcPts val="0"/>
              </a:spcAft>
              <a:buNone/>
              <a:defRPr sz="2400">
                <a:latin typeface="Anton"/>
                <a:ea typeface="Anton"/>
                <a:cs typeface="Anton"/>
                <a:sym typeface="Anton"/>
              </a:defRPr>
            </a:lvl9pPr>
          </a:lstStyle>
          <a:p>
            <a:endParaRPr/>
          </a:p>
        </p:txBody>
      </p:sp>
      <p:sp>
        <p:nvSpPr>
          <p:cNvPr id="413" name="Google Shape;413;p38"/>
          <p:cNvSpPr txBox="1">
            <a:spLocks noGrp="1"/>
          </p:cNvSpPr>
          <p:nvPr>
            <p:ph type="subTitle" idx="4"/>
          </p:nvPr>
        </p:nvSpPr>
        <p:spPr>
          <a:xfrm>
            <a:off x="5062975" y="1800677"/>
            <a:ext cx="33765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400"/>
            </a:lvl1pPr>
            <a:lvl2pPr lvl="1" rtl="0">
              <a:lnSpc>
                <a:spcPct val="100000"/>
              </a:lnSpc>
              <a:spcBef>
                <a:spcPts val="0"/>
              </a:spcBef>
              <a:spcAft>
                <a:spcPts val="0"/>
              </a:spcAft>
              <a:buNone/>
              <a:defRPr sz="1400"/>
            </a:lvl2pPr>
            <a:lvl3pPr lvl="2" rtl="0">
              <a:lnSpc>
                <a:spcPct val="100000"/>
              </a:lnSpc>
              <a:spcBef>
                <a:spcPts val="0"/>
              </a:spcBef>
              <a:spcAft>
                <a:spcPts val="0"/>
              </a:spcAft>
              <a:buNone/>
              <a:defRPr sz="1400"/>
            </a:lvl3pPr>
            <a:lvl4pPr lvl="3" rtl="0">
              <a:lnSpc>
                <a:spcPct val="100000"/>
              </a:lnSpc>
              <a:spcBef>
                <a:spcPts val="0"/>
              </a:spcBef>
              <a:spcAft>
                <a:spcPts val="0"/>
              </a:spcAft>
              <a:buNone/>
              <a:defRPr sz="1400"/>
            </a:lvl4pPr>
            <a:lvl5pPr lvl="4" rtl="0">
              <a:lnSpc>
                <a:spcPct val="100000"/>
              </a:lnSpc>
              <a:spcBef>
                <a:spcPts val="0"/>
              </a:spcBef>
              <a:spcAft>
                <a:spcPts val="0"/>
              </a:spcAft>
              <a:buNone/>
              <a:defRPr sz="1400"/>
            </a:lvl5pPr>
            <a:lvl6pPr lvl="5" rtl="0">
              <a:lnSpc>
                <a:spcPct val="100000"/>
              </a:lnSpc>
              <a:spcBef>
                <a:spcPts val="0"/>
              </a:spcBef>
              <a:spcAft>
                <a:spcPts val="0"/>
              </a:spcAft>
              <a:buNone/>
              <a:defRPr sz="1400"/>
            </a:lvl6pPr>
            <a:lvl7pPr lvl="6" rtl="0">
              <a:lnSpc>
                <a:spcPct val="100000"/>
              </a:lnSpc>
              <a:spcBef>
                <a:spcPts val="0"/>
              </a:spcBef>
              <a:spcAft>
                <a:spcPts val="0"/>
              </a:spcAft>
              <a:buNone/>
              <a:defRPr sz="1400"/>
            </a:lvl7pPr>
            <a:lvl8pPr lvl="7" rtl="0">
              <a:lnSpc>
                <a:spcPct val="100000"/>
              </a:lnSpc>
              <a:spcBef>
                <a:spcPts val="0"/>
              </a:spcBef>
              <a:spcAft>
                <a:spcPts val="0"/>
              </a:spcAft>
              <a:buNone/>
              <a:defRPr sz="1400"/>
            </a:lvl8pPr>
            <a:lvl9pPr lvl="8" rtl="0">
              <a:lnSpc>
                <a:spcPct val="100000"/>
              </a:lnSpc>
              <a:spcBef>
                <a:spcPts val="0"/>
              </a:spcBef>
              <a:spcAft>
                <a:spcPts val="0"/>
              </a:spcAft>
              <a:buNone/>
              <a:defRPr sz="1400"/>
            </a:lvl9pPr>
          </a:lstStyle>
          <a:p>
            <a:endParaRPr/>
          </a:p>
        </p:txBody>
      </p:sp>
      <p:sp>
        <p:nvSpPr>
          <p:cNvPr id="414" name="Google Shape;414;p38"/>
          <p:cNvSpPr txBox="1">
            <a:spLocks noGrp="1"/>
          </p:cNvSpPr>
          <p:nvPr>
            <p:ph type="subTitle" idx="5"/>
          </p:nvPr>
        </p:nvSpPr>
        <p:spPr>
          <a:xfrm>
            <a:off x="5062975" y="3590575"/>
            <a:ext cx="3376500" cy="513900"/>
          </a:xfrm>
          <a:prstGeom prst="rect">
            <a:avLst/>
          </a:prstGeom>
          <a:noFill/>
        </p:spPr>
        <p:txBody>
          <a:bodyPr spcFirstLastPara="1" wrap="square" lIns="91425" tIns="91425" rIns="91425" bIns="91425" anchor="b" anchorCtr="0">
            <a:noAutofit/>
          </a:bodyPr>
          <a:lstStyle>
            <a:lvl1pPr lvl="0" rtl="0">
              <a:lnSpc>
                <a:spcPct val="100000"/>
              </a:lnSpc>
              <a:spcBef>
                <a:spcPts val="0"/>
              </a:spcBef>
              <a:spcAft>
                <a:spcPts val="0"/>
              </a:spcAft>
              <a:buNone/>
              <a:defRPr sz="2400">
                <a:latin typeface="Anton"/>
                <a:ea typeface="Anton"/>
                <a:cs typeface="Anton"/>
                <a:sym typeface="Anton"/>
              </a:defRPr>
            </a:lvl1pPr>
            <a:lvl2pPr lvl="1" rtl="0">
              <a:lnSpc>
                <a:spcPct val="100000"/>
              </a:lnSpc>
              <a:spcBef>
                <a:spcPts val="0"/>
              </a:spcBef>
              <a:spcAft>
                <a:spcPts val="0"/>
              </a:spcAft>
              <a:buNone/>
              <a:defRPr sz="2400">
                <a:latin typeface="Anton"/>
                <a:ea typeface="Anton"/>
                <a:cs typeface="Anton"/>
                <a:sym typeface="Anton"/>
              </a:defRPr>
            </a:lvl2pPr>
            <a:lvl3pPr lvl="2" rtl="0">
              <a:lnSpc>
                <a:spcPct val="100000"/>
              </a:lnSpc>
              <a:spcBef>
                <a:spcPts val="0"/>
              </a:spcBef>
              <a:spcAft>
                <a:spcPts val="0"/>
              </a:spcAft>
              <a:buNone/>
              <a:defRPr sz="2400">
                <a:latin typeface="Anton"/>
                <a:ea typeface="Anton"/>
                <a:cs typeface="Anton"/>
                <a:sym typeface="Anton"/>
              </a:defRPr>
            </a:lvl3pPr>
            <a:lvl4pPr lvl="3" rtl="0">
              <a:lnSpc>
                <a:spcPct val="100000"/>
              </a:lnSpc>
              <a:spcBef>
                <a:spcPts val="0"/>
              </a:spcBef>
              <a:spcAft>
                <a:spcPts val="0"/>
              </a:spcAft>
              <a:buNone/>
              <a:defRPr sz="2400">
                <a:latin typeface="Anton"/>
                <a:ea typeface="Anton"/>
                <a:cs typeface="Anton"/>
                <a:sym typeface="Anton"/>
              </a:defRPr>
            </a:lvl4pPr>
            <a:lvl5pPr lvl="4" rtl="0">
              <a:lnSpc>
                <a:spcPct val="100000"/>
              </a:lnSpc>
              <a:spcBef>
                <a:spcPts val="0"/>
              </a:spcBef>
              <a:spcAft>
                <a:spcPts val="0"/>
              </a:spcAft>
              <a:buNone/>
              <a:defRPr sz="2400">
                <a:latin typeface="Anton"/>
                <a:ea typeface="Anton"/>
                <a:cs typeface="Anton"/>
                <a:sym typeface="Anton"/>
              </a:defRPr>
            </a:lvl5pPr>
            <a:lvl6pPr lvl="5" rtl="0">
              <a:lnSpc>
                <a:spcPct val="100000"/>
              </a:lnSpc>
              <a:spcBef>
                <a:spcPts val="0"/>
              </a:spcBef>
              <a:spcAft>
                <a:spcPts val="0"/>
              </a:spcAft>
              <a:buNone/>
              <a:defRPr sz="2400">
                <a:latin typeface="Anton"/>
                <a:ea typeface="Anton"/>
                <a:cs typeface="Anton"/>
                <a:sym typeface="Anton"/>
              </a:defRPr>
            </a:lvl6pPr>
            <a:lvl7pPr lvl="6" rtl="0">
              <a:lnSpc>
                <a:spcPct val="100000"/>
              </a:lnSpc>
              <a:spcBef>
                <a:spcPts val="0"/>
              </a:spcBef>
              <a:spcAft>
                <a:spcPts val="0"/>
              </a:spcAft>
              <a:buNone/>
              <a:defRPr sz="2400">
                <a:latin typeface="Anton"/>
                <a:ea typeface="Anton"/>
                <a:cs typeface="Anton"/>
                <a:sym typeface="Anton"/>
              </a:defRPr>
            </a:lvl7pPr>
            <a:lvl8pPr lvl="7" rtl="0">
              <a:lnSpc>
                <a:spcPct val="100000"/>
              </a:lnSpc>
              <a:spcBef>
                <a:spcPts val="0"/>
              </a:spcBef>
              <a:spcAft>
                <a:spcPts val="0"/>
              </a:spcAft>
              <a:buNone/>
              <a:defRPr sz="2400">
                <a:latin typeface="Anton"/>
                <a:ea typeface="Anton"/>
                <a:cs typeface="Anton"/>
                <a:sym typeface="Anton"/>
              </a:defRPr>
            </a:lvl8pPr>
            <a:lvl9pPr lvl="8" rtl="0">
              <a:lnSpc>
                <a:spcPct val="100000"/>
              </a:lnSpc>
              <a:spcBef>
                <a:spcPts val="0"/>
              </a:spcBef>
              <a:spcAft>
                <a:spcPts val="0"/>
              </a:spcAft>
              <a:buNone/>
              <a:defRPr sz="2400">
                <a:latin typeface="Anton"/>
                <a:ea typeface="Anton"/>
                <a:cs typeface="Anton"/>
                <a:sym typeface="Anton"/>
              </a:defRPr>
            </a:lvl9pPr>
          </a:lstStyle>
          <a:p>
            <a:endParaRPr/>
          </a:p>
        </p:txBody>
      </p:sp>
      <p:sp>
        <p:nvSpPr>
          <p:cNvPr id="415" name="Google Shape;415;p38"/>
          <p:cNvSpPr txBox="1">
            <a:spLocks noGrp="1"/>
          </p:cNvSpPr>
          <p:nvPr>
            <p:ph type="subTitle" idx="6"/>
          </p:nvPr>
        </p:nvSpPr>
        <p:spPr>
          <a:xfrm>
            <a:off x="5062975" y="4048300"/>
            <a:ext cx="33765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400"/>
            </a:lvl1pPr>
            <a:lvl2pPr lvl="1" rtl="0">
              <a:lnSpc>
                <a:spcPct val="100000"/>
              </a:lnSpc>
              <a:spcBef>
                <a:spcPts val="0"/>
              </a:spcBef>
              <a:spcAft>
                <a:spcPts val="0"/>
              </a:spcAft>
              <a:buNone/>
              <a:defRPr sz="1400"/>
            </a:lvl2pPr>
            <a:lvl3pPr lvl="2" rtl="0">
              <a:lnSpc>
                <a:spcPct val="100000"/>
              </a:lnSpc>
              <a:spcBef>
                <a:spcPts val="0"/>
              </a:spcBef>
              <a:spcAft>
                <a:spcPts val="0"/>
              </a:spcAft>
              <a:buNone/>
              <a:defRPr sz="1400"/>
            </a:lvl3pPr>
            <a:lvl4pPr lvl="3" rtl="0">
              <a:lnSpc>
                <a:spcPct val="100000"/>
              </a:lnSpc>
              <a:spcBef>
                <a:spcPts val="0"/>
              </a:spcBef>
              <a:spcAft>
                <a:spcPts val="0"/>
              </a:spcAft>
              <a:buNone/>
              <a:defRPr sz="1400"/>
            </a:lvl4pPr>
            <a:lvl5pPr lvl="4" rtl="0">
              <a:lnSpc>
                <a:spcPct val="100000"/>
              </a:lnSpc>
              <a:spcBef>
                <a:spcPts val="0"/>
              </a:spcBef>
              <a:spcAft>
                <a:spcPts val="0"/>
              </a:spcAft>
              <a:buNone/>
              <a:defRPr sz="1400"/>
            </a:lvl5pPr>
            <a:lvl6pPr lvl="5" rtl="0">
              <a:lnSpc>
                <a:spcPct val="100000"/>
              </a:lnSpc>
              <a:spcBef>
                <a:spcPts val="0"/>
              </a:spcBef>
              <a:spcAft>
                <a:spcPts val="0"/>
              </a:spcAft>
              <a:buNone/>
              <a:defRPr sz="1400"/>
            </a:lvl6pPr>
            <a:lvl7pPr lvl="6" rtl="0">
              <a:lnSpc>
                <a:spcPct val="100000"/>
              </a:lnSpc>
              <a:spcBef>
                <a:spcPts val="0"/>
              </a:spcBef>
              <a:spcAft>
                <a:spcPts val="0"/>
              </a:spcAft>
              <a:buNone/>
              <a:defRPr sz="1400"/>
            </a:lvl7pPr>
            <a:lvl8pPr lvl="7" rtl="0">
              <a:lnSpc>
                <a:spcPct val="100000"/>
              </a:lnSpc>
              <a:spcBef>
                <a:spcPts val="0"/>
              </a:spcBef>
              <a:spcAft>
                <a:spcPts val="0"/>
              </a:spcAft>
              <a:buNone/>
              <a:defRPr sz="1400"/>
            </a:lvl8pPr>
            <a:lvl9pPr lvl="8" rtl="0">
              <a:lnSpc>
                <a:spcPct val="100000"/>
              </a:lnSpc>
              <a:spcBef>
                <a:spcPts val="0"/>
              </a:spcBef>
              <a:spcAft>
                <a:spcPts val="0"/>
              </a:spcAft>
              <a:buNone/>
              <a:defRPr sz="1400"/>
            </a:lvl9pPr>
          </a:lstStyle>
          <a:p>
            <a:endParaRPr/>
          </a:p>
        </p:txBody>
      </p:sp>
      <p:sp>
        <p:nvSpPr>
          <p:cNvPr id="416" name="Google Shape;416;p38"/>
          <p:cNvSpPr txBox="1">
            <a:spLocks noGrp="1"/>
          </p:cNvSpPr>
          <p:nvPr>
            <p:ph type="subTitle" idx="7"/>
          </p:nvPr>
        </p:nvSpPr>
        <p:spPr>
          <a:xfrm>
            <a:off x="1094225" y="1343050"/>
            <a:ext cx="3376500" cy="5139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None/>
              <a:defRPr sz="2400">
                <a:latin typeface="Anton"/>
                <a:ea typeface="Anton"/>
                <a:cs typeface="Anton"/>
                <a:sym typeface="Anton"/>
              </a:defRPr>
            </a:lvl1pPr>
            <a:lvl2pPr lvl="1" rtl="0">
              <a:lnSpc>
                <a:spcPct val="100000"/>
              </a:lnSpc>
              <a:spcBef>
                <a:spcPts val="0"/>
              </a:spcBef>
              <a:spcAft>
                <a:spcPts val="0"/>
              </a:spcAft>
              <a:buNone/>
              <a:defRPr sz="2400">
                <a:latin typeface="Anton"/>
                <a:ea typeface="Anton"/>
                <a:cs typeface="Anton"/>
                <a:sym typeface="Anton"/>
              </a:defRPr>
            </a:lvl2pPr>
            <a:lvl3pPr lvl="2" rtl="0">
              <a:lnSpc>
                <a:spcPct val="100000"/>
              </a:lnSpc>
              <a:spcBef>
                <a:spcPts val="0"/>
              </a:spcBef>
              <a:spcAft>
                <a:spcPts val="0"/>
              </a:spcAft>
              <a:buNone/>
              <a:defRPr sz="2400">
                <a:latin typeface="Anton"/>
                <a:ea typeface="Anton"/>
                <a:cs typeface="Anton"/>
                <a:sym typeface="Anton"/>
              </a:defRPr>
            </a:lvl3pPr>
            <a:lvl4pPr lvl="3" rtl="0">
              <a:lnSpc>
                <a:spcPct val="100000"/>
              </a:lnSpc>
              <a:spcBef>
                <a:spcPts val="0"/>
              </a:spcBef>
              <a:spcAft>
                <a:spcPts val="0"/>
              </a:spcAft>
              <a:buNone/>
              <a:defRPr sz="2400">
                <a:latin typeface="Anton"/>
                <a:ea typeface="Anton"/>
                <a:cs typeface="Anton"/>
                <a:sym typeface="Anton"/>
              </a:defRPr>
            </a:lvl4pPr>
            <a:lvl5pPr lvl="4" rtl="0">
              <a:lnSpc>
                <a:spcPct val="100000"/>
              </a:lnSpc>
              <a:spcBef>
                <a:spcPts val="0"/>
              </a:spcBef>
              <a:spcAft>
                <a:spcPts val="0"/>
              </a:spcAft>
              <a:buNone/>
              <a:defRPr sz="2400">
                <a:latin typeface="Anton"/>
                <a:ea typeface="Anton"/>
                <a:cs typeface="Anton"/>
                <a:sym typeface="Anton"/>
              </a:defRPr>
            </a:lvl5pPr>
            <a:lvl6pPr lvl="5" rtl="0">
              <a:lnSpc>
                <a:spcPct val="100000"/>
              </a:lnSpc>
              <a:spcBef>
                <a:spcPts val="0"/>
              </a:spcBef>
              <a:spcAft>
                <a:spcPts val="0"/>
              </a:spcAft>
              <a:buNone/>
              <a:defRPr sz="2400">
                <a:latin typeface="Anton"/>
                <a:ea typeface="Anton"/>
                <a:cs typeface="Anton"/>
                <a:sym typeface="Anton"/>
              </a:defRPr>
            </a:lvl6pPr>
            <a:lvl7pPr lvl="6" rtl="0">
              <a:lnSpc>
                <a:spcPct val="100000"/>
              </a:lnSpc>
              <a:spcBef>
                <a:spcPts val="0"/>
              </a:spcBef>
              <a:spcAft>
                <a:spcPts val="0"/>
              </a:spcAft>
              <a:buNone/>
              <a:defRPr sz="2400">
                <a:latin typeface="Anton"/>
                <a:ea typeface="Anton"/>
                <a:cs typeface="Anton"/>
                <a:sym typeface="Anton"/>
              </a:defRPr>
            </a:lvl7pPr>
            <a:lvl8pPr lvl="7" rtl="0">
              <a:lnSpc>
                <a:spcPct val="100000"/>
              </a:lnSpc>
              <a:spcBef>
                <a:spcPts val="0"/>
              </a:spcBef>
              <a:spcAft>
                <a:spcPts val="0"/>
              </a:spcAft>
              <a:buNone/>
              <a:defRPr sz="2400">
                <a:latin typeface="Anton"/>
                <a:ea typeface="Anton"/>
                <a:cs typeface="Anton"/>
                <a:sym typeface="Anton"/>
              </a:defRPr>
            </a:lvl8pPr>
            <a:lvl9pPr lvl="8" rtl="0">
              <a:lnSpc>
                <a:spcPct val="100000"/>
              </a:lnSpc>
              <a:spcBef>
                <a:spcPts val="0"/>
              </a:spcBef>
              <a:spcAft>
                <a:spcPts val="0"/>
              </a:spcAft>
              <a:buNone/>
              <a:defRPr sz="2400">
                <a:latin typeface="Anton"/>
                <a:ea typeface="Anton"/>
                <a:cs typeface="Anton"/>
                <a:sym typeface="Anton"/>
              </a:defRPr>
            </a:lvl9pPr>
          </a:lstStyle>
          <a:p>
            <a:endParaRPr/>
          </a:p>
        </p:txBody>
      </p:sp>
      <p:sp>
        <p:nvSpPr>
          <p:cNvPr id="417" name="Google Shape;417;p38"/>
          <p:cNvSpPr txBox="1">
            <a:spLocks noGrp="1"/>
          </p:cNvSpPr>
          <p:nvPr>
            <p:ph type="subTitle" idx="8"/>
          </p:nvPr>
        </p:nvSpPr>
        <p:spPr>
          <a:xfrm>
            <a:off x="1094225" y="1800677"/>
            <a:ext cx="33765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400"/>
            </a:lvl1pPr>
            <a:lvl2pPr lvl="1" rtl="0">
              <a:lnSpc>
                <a:spcPct val="100000"/>
              </a:lnSpc>
              <a:spcBef>
                <a:spcPts val="0"/>
              </a:spcBef>
              <a:spcAft>
                <a:spcPts val="0"/>
              </a:spcAft>
              <a:buNone/>
              <a:defRPr sz="1400"/>
            </a:lvl2pPr>
            <a:lvl3pPr lvl="2" rtl="0">
              <a:lnSpc>
                <a:spcPct val="100000"/>
              </a:lnSpc>
              <a:spcBef>
                <a:spcPts val="0"/>
              </a:spcBef>
              <a:spcAft>
                <a:spcPts val="0"/>
              </a:spcAft>
              <a:buNone/>
              <a:defRPr sz="1400"/>
            </a:lvl3pPr>
            <a:lvl4pPr lvl="3" rtl="0">
              <a:lnSpc>
                <a:spcPct val="100000"/>
              </a:lnSpc>
              <a:spcBef>
                <a:spcPts val="0"/>
              </a:spcBef>
              <a:spcAft>
                <a:spcPts val="0"/>
              </a:spcAft>
              <a:buNone/>
              <a:defRPr sz="1400"/>
            </a:lvl4pPr>
            <a:lvl5pPr lvl="4" rtl="0">
              <a:lnSpc>
                <a:spcPct val="100000"/>
              </a:lnSpc>
              <a:spcBef>
                <a:spcPts val="0"/>
              </a:spcBef>
              <a:spcAft>
                <a:spcPts val="0"/>
              </a:spcAft>
              <a:buNone/>
              <a:defRPr sz="1400"/>
            </a:lvl5pPr>
            <a:lvl6pPr lvl="5" rtl="0">
              <a:lnSpc>
                <a:spcPct val="100000"/>
              </a:lnSpc>
              <a:spcBef>
                <a:spcPts val="0"/>
              </a:spcBef>
              <a:spcAft>
                <a:spcPts val="0"/>
              </a:spcAft>
              <a:buNone/>
              <a:defRPr sz="1400"/>
            </a:lvl6pPr>
            <a:lvl7pPr lvl="6" rtl="0">
              <a:lnSpc>
                <a:spcPct val="100000"/>
              </a:lnSpc>
              <a:spcBef>
                <a:spcPts val="0"/>
              </a:spcBef>
              <a:spcAft>
                <a:spcPts val="0"/>
              </a:spcAft>
              <a:buNone/>
              <a:defRPr sz="1400"/>
            </a:lvl7pPr>
            <a:lvl8pPr lvl="7" rtl="0">
              <a:lnSpc>
                <a:spcPct val="100000"/>
              </a:lnSpc>
              <a:spcBef>
                <a:spcPts val="0"/>
              </a:spcBef>
              <a:spcAft>
                <a:spcPts val="0"/>
              </a:spcAft>
              <a:buNone/>
              <a:defRPr sz="1400"/>
            </a:lvl8pPr>
            <a:lvl9pPr lvl="8" rtl="0">
              <a:lnSpc>
                <a:spcPct val="100000"/>
              </a:lnSpc>
              <a:spcBef>
                <a:spcPts val="0"/>
              </a:spcBef>
              <a:spcAft>
                <a:spcPts val="0"/>
              </a:spcAft>
              <a:buNone/>
              <a:defRPr sz="1400"/>
            </a:lvl9pPr>
          </a:lstStyle>
          <a:p>
            <a:endParaRPr/>
          </a:p>
        </p:txBody>
      </p:sp>
      <p:sp>
        <p:nvSpPr>
          <p:cNvPr id="418" name="Google Shape;418;p38"/>
          <p:cNvSpPr txBox="1">
            <a:spLocks noGrp="1"/>
          </p:cNvSpPr>
          <p:nvPr>
            <p:ph type="subTitle" idx="9"/>
          </p:nvPr>
        </p:nvSpPr>
        <p:spPr>
          <a:xfrm>
            <a:off x="1094225" y="2466745"/>
            <a:ext cx="3376500" cy="5139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None/>
              <a:defRPr sz="2400">
                <a:latin typeface="Anton"/>
                <a:ea typeface="Anton"/>
                <a:cs typeface="Anton"/>
                <a:sym typeface="Anton"/>
              </a:defRPr>
            </a:lvl1pPr>
            <a:lvl2pPr lvl="1" rtl="0">
              <a:lnSpc>
                <a:spcPct val="100000"/>
              </a:lnSpc>
              <a:spcBef>
                <a:spcPts val="0"/>
              </a:spcBef>
              <a:spcAft>
                <a:spcPts val="0"/>
              </a:spcAft>
              <a:buNone/>
              <a:defRPr sz="2400">
                <a:latin typeface="Anton"/>
                <a:ea typeface="Anton"/>
                <a:cs typeface="Anton"/>
                <a:sym typeface="Anton"/>
              </a:defRPr>
            </a:lvl2pPr>
            <a:lvl3pPr lvl="2" rtl="0">
              <a:lnSpc>
                <a:spcPct val="100000"/>
              </a:lnSpc>
              <a:spcBef>
                <a:spcPts val="0"/>
              </a:spcBef>
              <a:spcAft>
                <a:spcPts val="0"/>
              </a:spcAft>
              <a:buNone/>
              <a:defRPr sz="2400">
                <a:latin typeface="Anton"/>
                <a:ea typeface="Anton"/>
                <a:cs typeface="Anton"/>
                <a:sym typeface="Anton"/>
              </a:defRPr>
            </a:lvl3pPr>
            <a:lvl4pPr lvl="3" rtl="0">
              <a:lnSpc>
                <a:spcPct val="100000"/>
              </a:lnSpc>
              <a:spcBef>
                <a:spcPts val="0"/>
              </a:spcBef>
              <a:spcAft>
                <a:spcPts val="0"/>
              </a:spcAft>
              <a:buNone/>
              <a:defRPr sz="2400">
                <a:latin typeface="Anton"/>
                <a:ea typeface="Anton"/>
                <a:cs typeface="Anton"/>
                <a:sym typeface="Anton"/>
              </a:defRPr>
            </a:lvl4pPr>
            <a:lvl5pPr lvl="4" rtl="0">
              <a:lnSpc>
                <a:spcPct val="100000"/>
              </a:lnSpc>
              <a:spcBef>
                <a:spcPts val="0"/>
              </a:spcBef>
              <a:spcAft>
                <a:spcPts val="0"/>
              </a:spcAft>
              <a:buNone/>
              <a:defRPr sz="2400">
                <a:latin typeface="Anton"/>
                <a:ea typeface="Anton"/>
                <a:cs typeface="Anton"/>
                <a:sym typeface="Anton"/>
              </a:defRPr>
            </a:lvl5pPr>
            <a:lvl6pPr lvl="5" rtl="0">
              <a:lnSpc>
                <a:spcPct val="100000"/>
              </a:lnSpc>
              <a:spcBef>
                <a:spcPts val="0"/>
              </a:spcBef>
              <a:spcAft>
                <a:spcPts val="0"/>
              </a:spcAft>
              <a:buNone/>
              <a:defRPr sz="2400">
                <a:latin typeface="Anton"/>
                <a:ea typeface="Anton"/>
                <a:cs typeface="Anton"/>
                <a:sym typeface="Anton"/>
              </a:defRPr>
            </a:lvl6pPr>
            <a:lvl7pPr lvl="6" rtl="0">
              <a:lnSpc>
                <a:spcPct val="100000"/>
              </a:lnSpc>
              <a:spcBef>
                <a:spcPts val="0"/>
              </a:spcBef>
              <a:spcAft>
                <a:spcPts val="0"/>
              </a:spcAft>
              <a:buNone/>
              <a:defRPr sz="2400">
                <a:latin typeface="Anton"/>
                <a:ea typeface="Anton"/>
                <a:cs typeface="Anton"/>
                <a:sym typeface="Anton"/>
              </a:defRPr>
            </a:lvl7pPr>
            <a:lvl8pPr lvl="7" rtl="0">
              <a:lnSpc>
                <a:spcPct val="100000"/>
              </a:lnSpc>
              <a:spcBef>
                <a:spcPts val="0"/>
              </a:spcBef>
              <a:spcAft>
                <a:spcPts val="0"/>
              </a:spcAft>
              <a:buNone/>
              <a:defRPr sz="2400">
                <a:latin typeface="Anton"/>
                <a:ea typeface="Anton"/>
                <a:cs typeface="Anton"/>
                <a:sym typeface="Anton"/>
              </a:defRPr>
            </a:lvl8pPr>
            <a:lvl9pPr lvl="8" rtl="0">
              <a:lnSpc>
                <a:spcPct val="100000"/>
              </a:lnSpc>
              <a:spcBef>
                <a:spcPts val="0"/>
              </a:spcBef>
              <a:spcAft>
                <a:spcPts val="0"/>
              </a:spcAft>
              <a:buNone/>
              <a:defRPr sz="2400">
                <a:latin typeface="Anton"/>
                <a:ea typeface="Anton"/>
                <a:cs typeface="Anton"/>
                <a:sym typeface="Anton"/>
              </a:defRPr>
            </a:lvl9pPr>
          </a:lstStyle>
          <a:p>
            <a:endParaRPr/>
          </a:p>
        </p:txBody>
      </p:sp>
      <p:sp>
        <p:nvSpPr>
          <p:cNvPr id="419" name="Google Shape;419;p38"/>
          <p:cNvSpPr txBox="1">
            <a:spLocks noGrp="1"/>
          </p:cNvSpPr>
          <p:nvPr>
            <p:ph type="subTitle" idx="13"/>
          </p:nvPr>
        </p:nvSpPr>
        <p:spPr>
          <a:xfrm>
            <a:off x="1094225" y="2924499"/>
            <a:ext cx="33765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400"/>
            </a:lvl1pPr>
            <a:lvl2pPr lvl="1" rtl="0">
              <a:lnSpc>
                <a:spcPct val="100000"/>
              </a:lnSpc>
              <a:spcBef>
                <a:spcPts val="0"/>
              </a:spcBef>
              <a:spcAft>
                <a:spcPts val="0"/>
              </a:spcAft>
              <a:buNone/>
              <a:defRPr sz="1400"/>
            </a:lvl2pPr>
            <a:lvl3pPr lvl="2" rtl="0">
              <a:lnSpc>
                <a:spcPct val="100000"/>
              </a:lnSpc>
              <a:spcBef>
                <a:spcPts val="0"/>
              </a:spcBef>
              <a:spcAft>
                <a:spcPts val="0"/>
              </a:spcAft>
              <a:buNone/>
              <a:defRPr sz="1400"/>
            </a:lvl3pPr>
            <a:lvl4pPr lvl="3" rtl="0">
              <a:lnSpc>
                <a:spcPct val="100000"/>
              </a:lnSpc>
              <a:spcBef>
                <a:spcPts val="0"/>
              </a:spcBef>
              <a:spcAft>
                <a:spcPts val="0"/>
              </a:spcAft>
              <a:buNone/>
              <a:defRPr sz="1400"/>
            </a:lvl4pPr>
            <a:lvl5pPr lvl="4" rtl="0">
              <a:lnSpc>
                <a:spcPct val="100000"/>
              </a:lnSpc>
              <a:spcBef>
                <a:spcPts val="0"/>
              </a:spcBef>
              <a:spcAft>
                <a:spcPts val="0"/>
              </a:spcAft>
              <a:buNone/>
              <a:defRPr sz="1400"/>
            </a:lvl5pPr>
            <a:lvl6pPr lvl="5" rtl="0">
              <a:lnSpc>
                <a:spcPct val="100000"/>
              </a:lnSpc>
              <a:spcBef>
                <a:spcPts val="0"/>
              </a:spcBef>
              <a:spcAft>
                <a:spcPts val="0"/>
              </a:spcAft>
              <a:buNone/>
              <a:defRPr sz="1400"/>
            </a:lvl6pPr>
            <a:lvl7pPr lvl="6" rtl="0">
              <a:lnSpc>
                <a:spcPct val="100000"/>
              </a:lnSpc>
              <a:spcBef>
                <a:spcPts val="0"/>
              </a:spcBef>
              <a:spcAft>
                <a:spcPts val="0"/>
              </a:spcAft>
              <a:buNone/>
              <a:defRPr sz="1400"/>
            </a:lvl7pPr>
            <a:lvl8pPr lvl="7" rtl="0">
              <a:lnSpc>
                <a:spcPct val="100000"/>
              </a:lnSpc>
              <a:spcBef>
                <a:spcPts val="0"/>
              </a:spcBef>
              <a:spcAft>
                <a:spcPts val="0"/>
              </a:spcAft>
              <a:buNone/>
              <a:defRPr sz="1400"/>
            </a:lvl8pPr>
            <a:lvl9pPr lvl="8" rtl="0">
              <a:lnSpc>
                <a:spcPct val="100000"/>
              </a:lnSpc>
              <a:spcBef>
                <a:spcPts val="0"/>
              </a:spcBef>
              <a:spcAft>
                <a:spcPts val="0"/>
              </a:spcAft>
              <a:buNone/>
              <a:defRPr sz="1400"/>
            </a:lvl9pPr>
          </a:lstStyle>
          <a:p>
            <a:endParaRPr/>
          </a:p>
        </p:txBody>
      </p:sp>
      <p:sp>
        <p:nvSpPr>
          <p:cNvPr id="420" name="Google Shape;420;p38"/>
          <p:cNvSpPr txBox="1">
            <a:spLocks noGrp="1"/>
          </p:cNvSpPr>
          <p:nvPr>
            <p:ph type="subTitle" idx="14"/>
          </p:nvPr>
        </p:nvSpPr>
        <p:spPr>
          <a:xfrm>
            <a:off x="1094225" y="3590578"/>
            <a:ext cx="3376500" cy="5139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None/>
              <a:defRPr sz="2400">
                <a:latin typeface="Anton"/>
                <a:ea typeface="Anton"/>
                <a:cs typeface="Anton"/>
                <a:sym typeface="Anton"/>
              </a:defRPr>
            </a:lvl1pPr>
            <a:lvl2pPr lvl="1" rtl="0">
              <a:lnSpc>
                <a:spcPct val="100000"/>
              </a:lnSpc>
              <a:spcBef>
                <a:spcPts val="0"/>
              </a:spcBef>
              <a:spcAft>
                <a:spcPts val="0"/>
              </a:spcAft>
              <a:buNone/>
              <a:defRPr sz="2400">
                <a:latin typeface="Anton"/>
                <a:ea typeface="Anton"/>
                <a:cs typeface="Anton"/>
                <a:sym typeface="Anton"/>
              </a:defRPr>
            </a:lvl2pPr>
            <a:lvl3pPr lvl="2" rtl="0">
              <a:lnSpc>
                <a:spcPct val="100000"/>
              </a:lnSpc>
              <a:spcBef>
                <a:spcPts val="0"/>
              </a:spcBef>
              <a:spcAft>
                <a:spcPts val="0"/>
              </a:spcAft>
              <a:buNone/>
              <a:defRPr sz="2400">
                <a:latin typeface="Anton"/>
                <a:ea typeface="Anton"/>
                <a:cs typeface="Anton"/>
                <a:sym typeface="Anton"/>
              </a:defRPr>
            </a:lvl3pPr>
            <a:lvl4pPr lvl="3" rtl="0">
              <a:lnSpc>
                <a:spcPct val="100000"/>
              </a:lnSpc>
              <a:spcBef>
                <a:spcPts val="0"/>
              </a:spcBef>
              <a:spcAft>
                <a:spcPts val="0"/>
              </a:spcAft>
              <a:buNone/>
              <a:defRPr sz="2400">
                <a:latin typeface="Anton"/>
                <a:ea typeface="Anton"/>
                <a:cs typeface="Anton"/>
                <a:sym typeface="Anton"/>
              </a:defRPr>
            </a:lvl4pPr>
            <a:lvl5pPr lvl="4" rtl="0">
              <a:lnSpc>
                <a:spcPct val="100000"/>
              </a:lnSpc>
              <a:spcBef>
                <a:spcPts val="0"/>
              </a:spcBef>
              <a:spcAft>
                <a:spcPts val="0"/>
              </a:spcAft>
              <a:buNone/>
              <a:defRPr sz="2400">
                <a:latin typeface="Anton"/>
                <a:ea typeface="Anton"/>
                <a:cs typeface="Anton"/>
                <a:sym typeface="Anton"/>
              </a:defRPr>
            </a:lvl5pPr>
            <a:lvl6pPr lvl="5" rtl="0">
              <a:lnSpc>
                <a:spcPct val="100000"/>
              </a:lnSpc>
              <a:spcBef>
                <a:spcPts val="0"/>
              </a:spcBef>
              <a:spcAft>
                <a:spcPts val="0"/>
              </a:spcAft>
              <a:buNone/>
              <a:defRPr sz="2400">
                <a:latin typeface="Anton"/>
                <a:ea typeface="Anton"/>
                <a:cs typeface="Anton"/>
                <a:sym typeface="Anton"/>
              </a:defRPr>
            </a:lvl6pPr>
            <a:lvl7pPr lvl="6" rtl="0">
              <a:lnSpc>
                <a:spcPct val="100000"/>
              </a:lnSpc>
              <a:spcBef>
                <a:spcPts val="0"/>
              </a:spcBef>
              <a:spcAft>
                <a:spcPts val="0"/>
              </a:spcAft>
              <a:buNone/>
              <a:defRPr sz="2400">
                <a:latin typeface="Anton"/>
                <a:ea typeface="Anton"/>
                <a:cs typeface="Anton"/>
                <a:sym typeface="Anton"/>
              </a:defRPr>
            </a:lvl7pPr>
            <a:lvl8pPr lvl="7" rtl="0">
              <a:lnSpc>
                <a:spcPct val="100000"/>
              </a:lnSpc>
              <a:spcBef>
                <a:spcPts val="0"/>
              </a:spcBef>
              <a:spcAft>
                <a:spcPts val="0"/>
              </a:spcAft>
              <a:buNone/>
              <a:defRPr sz="2400">
                <a:latin typeface="Anton"/>
                <a:ea typeface="Anton"/>
                <a:cs typeface="Anton"/>
                <a:sym typeface="Anton"/>
              </a:defRPr>
            </a:lvl8pPr>
            <a:lvl9pPr lvl="8" rtl="0">
              <a:lnSpc>
                <a:spcPct val="100000"/>
              </a:lnSpc>
              <a:spcBef>
                <a:spcPts val="0"/>
              </a:spcBef>
              <a:spcAft>
                <a:spcPts val="0"/>
              </a:spcAft>
              <a:buNone/>
              <a:defRPr sz="2400">
                <a:latin typeface="Anton"/>
                <a:ea typeface="Anton"/>
                <a:cs typeface="Anton"/>
                <a:sym typeface="Anton"/>
              </a:defRPr>
            </a:lvl9pPr>
          </a:lstStyle>
          <a:p>
            <a:endParaRPr/>
          </a:p>
        </p:txBody>
      </p:sp>
      <p:sp>
        <p:nvSpPr>
          <p:cNvPr id="421" name="Google Shape;421;p38"/>
          <p:cNvSpPr txBox="1">
            <a:spLocks noGrp="1"/>
          </p:cNvSpPr>
          <p:nvPr>
            <p:ph type="subTitle" idx="15"/>
          </p:nvPr>
        </p:nvSpPr>
        <p:spPr>
          <a:xfrm>
            <a:off x="1094225" y="4048300"/>
            <a:ext cx="33765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400"/>
            </a:lvl1pPr>
            <a:lvl2pPr lvl="1" rtl="0">
              <a:lnSpc>
                <a:spcPct val="100000"/>
              </a:lnSpc>
              <a:spcBef>
                <a:spcPts val="0"/>
              </a:spcBef>
              <a:spcAft>
                <a:spcPts val="0"/>
              </a:spcAft>
              <a:buNone/>
              <a:defRPr sz="1400"/>
            </a:lvl2pPr>
            <a:lvl3pPr lvl="2" rtl="0">
              <a:lnSpc>
                <a:spcPct val="100000"/>
              </a:lnSpc>
              <a:spcBef>
                <a:spcPts val="0"/>
              </a:spcBef>
              <a:spcAft>
                <a:spcPts val="0"/>
              </a:spcAft>
              <a:buNone/>
              <a:defRPr sz="1400"/>
            </a:lvl3pPr>
            <a:lvl4pPr lvl="3" rtl="0">
              <a:lnSpc>
                <a:spcPct val="100000"/>
              </a:lnSpc>
              <a:spcBef>
                <a:spcPts val="0"/>
              </a:spcBef>
              <a:spcAft>
                <a:spcPts val="0"/>
              </a:spcAft>
              <a:buNone/>
              <a:defRPr sz="1400"/>
            </a:lvl4pPr>
            <a:lvl5pPr lvl="4" rtl="0">
              <a:lnSpc>
                <a:spcPct val="100000"/>
              </a:lnSpc>
              <a:spcBef>
                <a:spcPts val="0"/>
              </a:spcBef>
              <a:spcAft>
                <a:spcPts val="0"/>
              </a:spcAft>
              <a:buNone/>
              <a:defRPr sz="1400"/>
            </a:lvl5pPr>
            <a:lvl6pPr lvl="5" rtl="0">
              <a:lnSpc>
                <a:spcPct val="100000"/>
              </a:lnSpc>
              <a:spcBef>
                <a:spcPts val="0"/>
              </a:spcBef>
              <a:spcAft>
                <a:spcPts val="0"/>
              </a:spcAft>
              <a:buNone/>
              <a:defRPr sz="1400"/>
            </a:lvl6pPr>
            <a:lvl7pPr lvl="6" rtl="0">
              <a:lnSpc>
                <a:spcPct val="100000"/>
              </a:lnSpc>
              <a:spcBef>
                <a:spcPts val="0"/>
              </a:spcBef>
              <a:spcAft>
                <a:spcPts val="0"/>
              </a:spcAft>
              <a:buNone/>
              <a:defRPr sz="1400"/>
            </a:lvl7pPr>
            <a:lvl8pPr lvl="7" rtl="0">
              <a:lnSpc>
                <a:spcPct val="100000"/>
              </a:lnSpc>
              <a:spcBef>
                <a:spcPts val="0"/>
              </a:spcBef>
              <a:spcAft>
                <a:spcPts val="0"/>
              </a:spcAft>
              <a:buNone/>
              <a:defRPr sz="1400"/>
            </a:lvl8pPr>
            <a:lvl9pPr lvl="8" rtl="0">
              <a:lnSpc>
                <a:spcPct val="100000"/>
              </a:lnSpc>
              <a:spcBef>
                <a:spcPts val="0"/>
              </a:spcBef>
              <a:spcAft>
                <a:spcPts val="0"/>
              </a:spcAft>
              <a:buNone/>
              <a:defRPr sz="1400"/>
            </a:lvl9pPr>
          </a:lstStyle>
          <a:p>
            <a:endParaRPr/>
          </a:p>
        </p:txBody>
      </p:sp>
      <p:sp>
        <p:nvSpPr>
          <p:cNvPr id="422" name="Google Shape;422;p38"/>
          <p:cNvSpPr txBox="1">
            <a:spLocks noGrp="1"/>
          </p:cNvSpPr>
          <p:nvPr>
            <p:ph type="title"/>
          </p:nvPr>
        </p:nvSpPr>
        <p:spPr>
          <a:xfrm>
            <a:off x="713225"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500"/>
              <a:buFont typeface="Abhaya Libre"/>
              <a:buNone/>
              <a:defRPr/>
            </a:lvl1pPr>
            <a:lvl2pPr lvl="1" rtl="0">
              <a:spcBef>
                <a:spcPts val="0"/>
              </a:spcBef>
              <a:spcAft>
                <a:spcPts val="0"/>
              </a:spcAft>
              <a:buClr>
                <a:schemeClr val="dk1"/>
              </a:buClr>
              <a:buSzPts val="3500"/>
              <a:buFont typeface="Abhaya Libre"/>
              <a:buNone/>
              <a:defRPr sz="3500">
                <a:solidFill>
                  <a:schemeClr val="dk1"/>
                </a:solidFill>
                <a:latin typeface="Abhaya Libre"/>
                <a:ea typeface="Abhaya Libre"/>
                <a:cs typeface="Abhaya Libre"/>
                <a:sym typeface="Abhaya Libre"/>
              </a:defRPr>
            </a:lvl2pPr>
            <a:lvl3pPr lvl="2" rtl="0">
              <a:spcBef>
                <a:spcPts val="0"/>
              </a:spcBef>
              <a:spcAft>
                <a:spcPts val="0"/>
              </a:spcAft>
              <a:buClr>
                <a:schemeClr val="dk1"/>
              </a:buClr>
              <a:buSzPts val="3500"/>
              <a:buFont typeface="Abhaya Libre"/>
              <a:buNone/>
              <a:defRPr sz="3500">
                <a:solidFill>
                  <a:schemeClr val="dk1"/>
                </a:solidFill>
                <a:latin typeface="Abhaya Libre"/>
                <a:ea typeface="Abhaya Libre"/>
                <a:cs typeface="Abhaya Libre"/>
                <a:sym typeface="Abhaya Libre"/>
              </a:defRPr>
            </a:lvl3pPr>
            <a:lvl4pPr lvl="3" rtl="0">
              <a:spcBef>
                <a:spcPts val="0"/>
              </a:spcBef>
              <a:spcAft>
                <a:spcPts val="0"/>
              </a:spcAft>
              <a:buClr>
                <a:schemeClr val="dk1"/>
              </a:buClr>
              <a:buSzPts val="3500"/>
              <a:buFont typeface="Abhaya Libre"/>
              <a:buNone/>
              <a:defRPr sz="3500">
                <a:solidFill>
                  <a:schemeClr val="dk1"/>
                </a:solidFill>
                <a:latin typeface="Abhaya Libre"/>
                <a:ea typeface="Abhaya Libre"/>
                <a:cs typeface="Abhaya Libre"/>
                <a:sym typeface="Abhaya Libre"/>
              </a:defRPr>
            </a:lvl4pPr>
            <a:lvl5pPr lvl="4" rtl="0">
              <a:spcBef>
                <a:spcPts val="0"/>
              </a:spcBef>
              <a:spcAft>
                <a:spcPts val="0"/>
              </a:spcAft>
              <a:buClr>
                <a:schemeClr val="dk1"/>
              </a:buClr>
              <a:buSzPts val="3500"/>
              <a:buFont typeface="Abhaya Libre"/>
              <a:buNone/>
              <a:defRPr sz="3500">
                <a:solidFill>
                  <a:schemeClr val="dk1"/>
                </a:solidFill>
                <a:latin typeface="Abhaya Libre"/>
                <a:ea typeface="Abhaya Libre"/>
                <a:cs typeface="Abhaya Libre"/>
                <a:sym typeface="Abhaya Libre"/>
              </a:defRPr>
            </a:lvl5pPr>
            <a:lvl6pPr lvl="5" rtl="0">
              <a:spcBef>
                <a:spcPts val="0"/>
              </a:spcBef>
              <a:spcAft>
                <a:spcPts val="0"/>
              </a:spcAft>
              <a:buClr>
                <a:schemeClr val="dk1"/>
              </a:buClr>
              <a:buSzPts val="3500"/>
              <a:buFont typeface="Abhaya Libre"/>
              <a:buNone/>
              <a:defRPr sz="3500">
                <a:solidFill>
                  <a:schemeClr val="dk1"/>
                </a:solidFill>
                <a:latin typeface="Abhaya Libre"/>
                <a:ea typeface="Abhaya Libre"/>
                <a:cs typeface="Abhaya Libre"/>
                <a:sym typeface="Abhaya Libre"/>
              </a:defRPr>
            </a:lvl6pPr>
            <a:lvl7pPr lvl="6" rtl="0">
              <a:spcBef>
                <a:spcPts val="0"/>
              </a:spcBef>
              <a:spcAft>
                <a:spcPts val="0"/>
              </a:spcAft>
              <a:buClr>
                <a:schemeClr val="dk1"/>
              </a:buClr>
              <a:buSzPts val="3500"/>
              <a:buFont typeface="Abhaya Libre"/>
              <a:buNone/>
              <a:defRPr sz="3500">
                <a:solidFill>
                  <a:schemeClr val="dk1"/>
                </a:solidFill>
                <a:latin typeface="Abhaya Libre"/>
                <a:ea typeface="Abhaya Libre"/>
                <a:cs typeface="Abhaya Libre"/>
                <a:sym typeface="Abhaya Libre"/>
              </a:defRPr>
            </a:lvl7pPr>
            <a:lvl8pPr lvl="7" rtl="0">
              <a:spcBef>
                <a:spcPts val="0"/>
              </a:spcBef>
              <a:spcAft>
                <a:spcPts val="0"/>
              </a:spcAft>
              <a:buClr>
                <a:schemeClr val="dk1"/>
              </a:buClr>
              <a:buSzPts val="3500"/>
              <a:buFont typeface="Abhaya Libre"/>
              <a:buNone/>
              <a:defRPr sz="3500">
                <a:solidFill>
                  <a:schemeClr val="dk1"/>
                </a:solidFill>
                <a:latin typeface="Abhaya Libre"/>
                <a:ea typeface="Abhaya Libre"/>
                <a:cs typeface="Abhaya Libre"/>
                <a:sym typeface="Abhaya Libre"/>
              </a:defRPr>
            </a:lvl8pPr>
            <a:lvl9pPr lvl="8" rtl="0">
              <a:spcBef>
                <a:spcPts val="0"/>
              </a:spcBef>
              <a:spcAft>
                <a:spcPts val="0"/>
              </a:spcAft>
              <a:buClr>
                <a:schemeClr val="dk1"/>
              </a:buClr>
              <a:buSzPts val="3500"/>
              <a:buFont typeface="Abhaya Libre"/>
              <a:buNone/>
              <a:defRPr sz="3500">
                <a:solidFill>
                  <a:schemeClr val="dk1"/>
                </a:solidFill>
                <a:latin typeface="Abhaya Libre"/>
                <a:ea typeface="Abhaya Libre"/>
                <a:cs typeface="Abhaya Libre"/>
                <a:sym typeface="Abhaya Libre"/>
              </a:defRPr>
            </a:lvl9pPr>
          </a:lstStyle>
          <a:p>
            <a:endParaRPr/>
          </a:p>
        </p:txBody>
      </p:sp>
      <p:sp>
        <p:nvSpPr>
          <p:cNvPr id="423" name="Google Shape;423;p38"/>
          <p:cNvSpPr/>
          <p:nvPr/>
        </p:nvSpPr>
        <p:spPr>
          <a:xfrm>
            <a:off x="431275" y="4809463"/>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38"/>
          <p:cNvSpPr/>
          <p:nvPr/>
        </p:nvSpPr>
        <p:spPr>
          <a:xfrm>
            <a:off x="7347788" y="228725"/>
            <a:ext cx="79931" cy="79931"/>
          </a:xfrm>
          <a:custGeom>
            <a:avLst/>
            <a:gdLst/>
            <a:ahLst/>
            <a:cxnLst/>
            <a:rect l="l" t="t" r="r" b="b"/>
            <a:pathLst>
              <a:path w="5319" h="5319" fill="none" extrusionOk="0">
                <a:moveTo>
                  <a:pt x="5319" y="2671"/>
                </a:moveTo>
                <a:cubicBezTo>
                  <a:pt x="5319" y="4132"/>
                  <a:pt x="4132" y="5319"/>
                  <a:pt x="2648" y="5319"/>
                </a:cubicBezTo>
                <a:cubicBezTo>
                  <a:pt x="1187" y="5319"/>
                  <a:pt x="0" y="4132"/>
                  <a:pt x="0" y="2671"/>
                </a:cubicBezTo>
                <a:cubicBezTo>
                  <a:pt x="0" y="1187"/>
                  <a:pt x="1187" y="0"/>
                  <a:pt x="2648" y="0"/>
                </a:cubicBezTo>
                <a:cubicBezTo>
                  <a:pt x="4132" y="0"/>
                  <a:pt x="5319" y="1187"/>
                  <a:pt x="5319" y="2671"/>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8"/>
          <p:cNvSpPr/>
          <p:nvPr/>
        </p:nvSpPr>
        <p:spPr>
          <a:xfrm>
            <a:off x="8751750" y="2466750"/>
            <a:ext cx="79931" cy="79931"/>
          </a:xfrm>
          <a:custGeom>
            <a:avLst/>
            <a:gdLst/>
            <a:ahLst/>
            <a:cxnLst/>
            <a:rect l="l" t="t" r="r" b="b"/>
            <a:pathLst>
              <a:path w="5319" h="5319" fill="none" extrusionOk="0">
                <a:moveTo>
                  <a:pt x="5319" y="2671"/>
                </a:moveTo>
                <a:cubicBezTo>
                  <a:pt x="5319" y="4132"/>
                  <a:pt x="4132" y="5319"/>
                  <a:pt x="2648" y="5319"/>
                </a:cubicBezTo>
                <a:cubicBezTo>
                  <a:pt x="1187" y="5319"/>
                  <a:pt x="0" y="4132"/>
                  <a:pt x="0" y="2671"/>
                </a:cubicBezTo>
                <a:cubicBezTo>
                  <a:pt x="0" y="1187"/>
                  <a:pt x="1187" y="0"/>
                  <a:pt x="2648" y="0"/>
                </a:cubicBezTo>
                <a:cubicBezTo>
                  <a:pt x="4132" y="0"/>
                  <a:pt x="5319" y="1187"/>
                  <a:pt x="5319" y="2671"/>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38"/>
          <p:cNvSpPr/>
          <p:nvPr/>
        </p:nvSpPr>
        <p:spPr>
          <a:xfrm>
            <a:off x="7644375" y="4736413"/>
            <a:ext cx="786350" cy="79925"/>
          </a:xfrm>
          <a:custGeom>
            <a:avLst/>
            <a:gdLst/>
            <a:ahLst/>
            <a:cxnLst/>
            <a:rect l="l" t="t" r="r" b="b"/>
            <a:pathLst>
              <a:path w="31454" h="3197" fill="none" extrusionOk="0">
                <a:moveTo>
                  <a:pt x="1598" y="3196"/>
                </a:moveTo>
                <a:lnTo>
                  <a:pt x="29879" y="3196"/>
                </a:lnTo>
                <a:cubicBezTo>
                  <a:pt x="30746" y="3196"/>
                  <a:pt x="31453" y="2466"/>
                  <a:pt x="31453" y="1599"/>
                </a:cubicBezTo>
                <a:cubicBezTo>
                  <a:pt x="31453" y="708"/>
                  <a:pt x="30746" y="1"/>
                  <a:pt x="29879" y="1"/>
                </a:cubicBezTo>
                <a:lnTo>
                  <a:pt x="1598" y="1"/>
                </a:lnTo>
                <a:cubicBezTo>
                  <a:pt x="708" y="1"/>
                  <a:pt x="0" y="708"/>
                  <a:pt x="0" y="1599"/>
                </a:cubicBezTo>
                <a:cubicBezTo>
                  <a:pt x="0" y="2466"/>
                  <a:pt x="708" y="3196"/>
                  <a:pt x="1598" y="3196"/>
                </a:cubicBezTo>
                <a:close/>
              </a:path>
            </a:pathLst>
          </a:custGeom>
          <a:solidFill>
            <a:schemeClr val="dk1"/>
          </a:solidFill>
          <a:ln w="137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38"/>
          <p:cNvSpPr/>
          <p:nvPr/>
        </p:nvSpPr>
        <p:spPr>
          <a:xfrm>
            <a:off x="4322450" y="4621000"/>
            <a:ext cx="79931" cy="79931"/>
          </a:xfrm>
          <a:custGeom>
            <a:avLst/>
            <a:gdLst/>
            <a:ahLst/>
            <a:cxnLst/>
            <a:rect l="l" t="t" r="r" b="b"/>
            <a:pathLst>
              <a:path w="5319" h="5319" fill="none" extrusionOk="0">
                <a:moveTo>
                  <a:pt x="5319" y="2671"/>
                </a:moveTo>
                <a:cubicBezTo>
                  <a:pt x="5319" y="4132"/>
                  <a:pt x="4132" y="5319"/>
                  <a:pt x="2648" y="5319"/>
                </a:cubicBezTo>
                <a:cubicBezTo>
                  <a:pt x="1187" y="5319"/>
                  <a:pt x="0" y="4132"/>
                  <a:pt x="0" y="2671"/>
                </a:cubicBezTo>
                <a:cubicBezTo>
                  <a:pt x="0" y="1187"/>
                  <a:pt x="1187" y="0"/>
                  <a:pt x="2648" y="0"/>
                </a:cubicBezTo>
                <a:cubicBezTo>
                  <a:pt x="4132" y="0"/>
                  <a:pt x="5319" y="1187"/>
                  <a:pt x="5319" y="2671"/>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8"/>
          <p:cNvSpPr/>
          <p:nvPr/>
        </p:nvSpPr>
        <p:spPr>
          <a:xfrm>
            <a:off x="298675" y="308638"/>
            <a:ext cx="786350" cy="79925"/>
          </a:xfrm>
          <a:custGeom>
            <a:avLst/>
            <a:gdLst/>
            <a:ahLst/>
            <a:cxnLst/>
            <a:rect l="l" t="t" r="r" b="b"/>
            <a:pathLst>
              <a:path w="31454" h="3197" fill="none" extrusionOk="0">
                <a:moveTo>
                  <a:pt x="1598" y="3196"/>
                </a:moveTo>
                <a:lnTo>
                  <a:pt x="29879" y="3196"/>
                </a:lnTo>
                <a:cubicBezTo>
                  <a:pt x="30746" y="3196"/>
                  <a:pt x="31453" y="2466"/>
                  <a:pt x="31453" y="1599"/>
                </a:cubicBezTo>
                <a:cubicBezTo>
                  <a:pt x="31453" y="708"/>
                  <a:pt x="30746" y="1"/>
                  <a:pt x="29879" y="1"/>
                </a:cubicBezTo>
                <a:lnTo>
                  <a:pt x="1598" y="1"/>
                </a:lnTo>
                <a:cubicBezTo>
                  <a:pt x="708" y="1"/>
                  <a:pt x="0" y="708"/>
                  <a:pt x="0" y="1599"/>
                </a:cubicBezTo>
                <a:cubicBezTo>
                  <a:pt x="0" y="2466"/>
                  <a:pt x="708" y="3196"/>
                  <a:pt x="1598" y="3196"/>
                </a:cubicBezTo>
                <a:close/>
              </a:path>
            </a:pathLst>
          </a:custGeom>
          <a:solidFill>
            <a:schemeClr val="dk1"/>
          </a:solidFill>
          <a:ln w="137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p:cSld name="CUSTOM_24">
    <p:spTree>
      <p:nvGrpSpPr>
        <p:cNvPr id="1" name="Shape 440"/>
        <p:cNvGrpSpPr/>
        <p:nvPr/>
      </p:nvGrpSpPr>
      <p:grpSpPr>
        <a:xfrm>
          <a:off x="0" y="0"/>
          <a:ext cx="0" cy="0"/>
          <a:chOff x="0" y="0"/>
          <a:chExt cx="0" cy="0"/>
        </a:xfrm>
      </p:grpSpPr>
      <p:sp>
        <p:nvSpPr>
          <p:cNvPr id="441" name="Google Shape;441;p40"/>
          <p:cNvSpPr/>
          <p:nvPr/>
        </p:nvSpPr>
        <p:spPr>
          <a:xfrm flipH="1">
            <a:off x="5342000" y="1956650"/>
            <a:ext cx="4066700" cy="3186758"/>
          </a:xfrm>
          <a:custGeom>
            <a:avLst/>
            <a:gdLst/>
            <a:ahLst/>
            <a:cxnLst/>
            <a:rect l="l" t="t" r="r" b="b"/>
            <a:pathLst>
              <a:path w="248386" h="141007" extrusionOk="0">
                <a:moveTo>
                  <a:pt x="107554" y="1"/>
                </a:moveTo>
                <a:cubicBezTo>
                  <a:pt x="102024" y="1"/>
                  <a:pt x="95974" y="1001"/>
                  <a:pt x="89179" y="3301"/>
                </a:cubicBezTo>
                <a:cubicBezTo>
                  <a:pt x="68567" y="10286"/>
                  <a:pt x="63728" y="23570"/>
                  <a:pt x="61583" y="41123"/>
                </a:cubicBezTo>
                <a:cubicBezTo>
                  <a:pt x="60282" y="51919"/>
                  <a:pt x="48162" y="73261"/>
                  <a:pt x="30244" y="79059"/>
                </a:cubicBezTo>
                <a:cubicBezTo>
                  <a:pt x="365" y="88714"/>
                  <a:pt x="0" y="121810"/>
                  <a:pt x="20885" y="141006"/>
                </a:cubicBezTo>
                <a:lnTo>
                  <a:pt x="224989" y="141006"/>
                </a:lnTo>
                <a:cubicBezTo>
                  <a:pt x="226016" y="139911"/>
                  <a:pt x="227021" y="138815"/>
                  <a:pt x="228025" y="137674"/>
                </a:cubicBezTo>
                <a:cubicBezTo>
                  <a:pt x="248385" y="114461"/>
                  <a:pt x="247518" y="90060"/>
                  <a:pt x="235192" y="71321"/>
                </a:cubicBezTo>
                <a:cubicBezTo>
                  <a:pt x="218552" y="46008"/>
                  <a:pt x="192783" y="45437"/>
                  <a:pt x="170962" y="33431"/>
                </a:cubicBezTo>
                <a:cubicBezTo>
                  <a:pt x="146668" y="20071"/>
                  <a:pt x="132319" y="1"/>
                  <a:pt x="107554" y="1"/>
                </a:cubicBezTo>
                <a:close/>
              </a:path>
            </a:pathLst>
          </a:custGeom>
          <a:solidFill>
            <a:srgbClr val="C9DAF8">
              <a:alpha val="6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40"/>
          <p:cNvSpPr/>
          <p:nvPr/>
        </p:nvSpPr>
        <p:spPr>
          <a:xfrm>
            <a:off x="3960100" y="4697975"/>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40"/>
          <p:cNvSpPr/>
          <p:nvPr/>
        </p:nvSpPr>
        <p:spPr>
          <a:xfrm>
            <a:off x="1343800" y="400550"/>
            <a:ext cx="645279" cy="79925"/>
          </a:xfrm>
          <a:custGeom>
            <a:avLst/>
            <a:gdLst/>
            <a:ahLst/>
            <a:cxnLst/>
            <a:rect l="l" t="t" r="r" b="b"/>
            <a:pathLst>
              <a:path w="31454" h="3197" fill="none" extrusionOk="0">
                <a:moveTo>
                  <a:pt x="1598" y="3196"/>
                </a:moveTo>
                <a:lnTo>
                  <a:pt x="29879" y="3196"/>
                </a:lnTo>
                <a:cubicBezTo>
                  <a:pt x="30746" y="3196"/>
                  <a:pt x="31453" y="2466"/>
                  <a:pt x="31453" y="1599"/>
                </a:cubicBezTo>
                <a:cubicBezTo>
                  <a:pt x="31453" y="708"/>
                  <a:pt x="30746" y="1"/>
                  <a:pt x="29879" y="1"/>
                </a:cubicBezTo>
                <a:lnTo>
                  <a:pt x="1598" y="1"/>
                </a:lnTo>
                <a:cubicBezTo>
                  <a:pt x="708" y="1"/>
                  <a:pt x="0" y="708"/>
                  <a:pt x="0" y="1599"/>
                </a:cubicBezTo>
                <a:cubicBezTo>
                  <a:pt x="0" y="2466"/>
                  <a:pt x="708" y="3196"/>
                  <a:pt x="1598" y="3196"/>
                </a:cubicBezTo>
                <a:close/>
              </a:path>
            </a:pathLst>
          </a:custGeom>
          <a:solidFill>
            <a:schemeClr val="dk1"/>
          </a:solidFill>
          <a:ln w="137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40"/>
          <p:cNvSpPr/>
          <p:nvPr/>
        </p:nvSpPr>
        <p:spPr>
          <a:xfrm>
            <a:off x="158325" y="3692650"/>
            <a:ext cx="99300" cy="99300"/>
          </a:xfrm>
          <a:custGeom>
            <a:avLst/>
            <a:gdLst/>
            <a:ahLst/>
            <a:cxnLst/>
            <a:rect l="l" t="t" r="r" b="b"/>
            <a:pathLst>
              <a:path w="3972" h="3972" fill="none" extrusionOk="0">
                <a:moveTo>
                  <a:pt x="3972" y="1986"/>
                </a:moveTo>
                <a:cubicBezTo>
                  <a:pt x="3972" y="3082"/>
                  <a:pt x="3082" y="3972"/>
                  <a:pt x="1986" y="3972"/>
                </a:cubicBezTo>
                <a:cubicBezTo>
                  <a:pt x="890" y="3972"/>
                  <a:pt x="0" y="3082"/>
                  <a:pt x="0" y="1986"/>
                </a:cubicBezTo>
                <a:cubicBezTo>
                  <a:pt x="0" y="890"/>
                  <a:pt x="890" y="0"/>
                  <a:pt x="1986" y="0"/>
                </a:cubicBezTo>
                <a:cubicBezTo>
                  <a:pt x="3082" y="0"/>
                  <a:pt x="3972" y="890"/>
                  <a:pt x="3972" y="1986"/>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40"/>
          <p:cNvSpPr/>
          <p:nvPr/>
        </p:nvSpPr>
        <p:spPr>
          <a:xfrm>
            <a:off x="1441950" y="4698000"/>
            <a:ext cx="99300" cy="99300"/>
          </a:xfrm>
          <a:custGeom>
            <a:avLst/>
            <a:gdLst/>
            <a:ahLst/>
            <a:cxnLst/>
            <a:rect l="l" t="t" r="r" b="b"/>
            <a:pathLst>
              <a:path w="3972" h="3972" fill="none" extrusionOk="0">
                <a:moveTo>
                  <a:pt x="3972" y="1986"/>
                </a:moveTo>
                <a:cubicBezTo>
                  <a:pt x="3972" y="3082"/>
                  <a:pt x="3082" y="3972"/>
                  <a:pt x="1986" y="3972"/>
                </a:cubicBezTo>
                <a:cubicBezTo>
                  <a:pt x="890" y="3972"/>
                  <a:pt x="0" y="3082"/>
                  <a:pt x="0" y="1986"/>
                </a:cubicBezTo>
                <a:cubicBezTo>
                  <a:pt x="0" y="890"/>
                  <a:pt x="890" y="0"/>
                  <a:pt x="1986" y="0"/>
                </a:cubicBezTo>
                <a:cubicBezTo>
                  <a:pt x="3082" y="0"/>
                  <a:pt x="3972" y="890"/>
                  <a:pt x="3972" y="1986"/>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40"/>
          <p:cNvSpPr/>
          <p:nvPr/>
        </p:nvSpPr>
        <p:spPr>
          <a:xfrm>
            <a:off x="523188" y="341525"/>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40"/>
          <p:cNvSpPr/>
          <p:nvPr/>
        </p:nvSpPr>
        <p:spPr>
          <a:xfrm>
            <a:off x="3869975" y="261600"/>
            <a:ext cx="645279" cy="79925"/>
          </a:xfrm>
          <a:custGeom>
            <a:avLst/>
            <a:gdLst/>
            <a:ahLst/>
            <a:cxnLst/>
            <a:rect l="l" t="t" r="r" b="b"/>
            <a:pathLst>
              <a:path w="31454" h="3197" fill="none" extrusionOk="0">
                <a:moveTo>
                  <a:pt x="1598" y="3196"/>
                </a:moveTo>
                <a:lnTo>
                  <a:pt x="29879" y="3196"/>
                </a:lnTo>
                <a:cubicBezTo>
                  <a:pt x="30746" y="3196"/>
                  <a:pt x="31453" y="2466"/>
                  <a:pt x="31453" y="1599"/>
                </a:cubicBezTo>
                <a:cubicBezTo>
                  <a:pt x="31453" y="708"/>
                  <a:pt x="30746" y="1"/>
                  <a:pt x="29879" y="1"/>
                </a:cubicBezTo>
                <a:lnTo>
                  <a:pt x="1598" y="1"/>
                </a:lnTo>
                <a:cubicBezTo>
                  <a:pt x="708" y="1"/>
                  <a:pt x="0" y="708"/>
                  <a:pt x="0" y="1599"/>
                </a:cubicBezTo>
                <a:cubicBezTo>
                  <a:pt x="0" y="2466"/>
                  <a:pt x="708" y="3196"/>
                  <a:pt x="1598" y="3196"/>
                </a:cubicBezTo>
                <a:close/>
              </a:path>
            </a:pathLst>
          </a:custGeom>
          <a:solidFill>
            <a:schemeClr val="dk1"/>
          </a:solidFill>
          <a:ln w="137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40"/>
          <p:cNvSpPr/>
          <p:nvPr/>
        </p:nvSpPr>
        <p:spPr>
          <a:xfrm>
            <a:off x="6449200" y="210575"/>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9" name="Google Shape;449;p40"/>
          <p:cNvGrpSpPr/>
          <p:nvPr/>
        </p:nvGrpSpPr>
        <p:grpSpPr>
          <a:xfrm flipH="1">
            <a:off x="6399321" y="957442"/>
            <a:ext cx="1592730" cy="3651135"/>
            <a:chOff x="1391750" y="1117850"/>
            <a:chExt cx="1699275" cy="3895375"/>
          </a:xfrm>
        </p:grpSpPr>
        <p:sp>
          <p:nvSpPr>
            <p:cNvPr id="450" name="Google Shape;450;p40"/>
            <p:cNvSpPr/>
            <p:nvPr/>
          </p:nvSpPr>
          <p:spPr>
            <a:xfrm>
              <a:off x="2297125" y="1646650"/>
              <a:ext cx="83375" cy="53275"/>
            </a:xfrm>
            <a:custGeom>
              <a:avLst/>
              <a:gdLst/>
              <a:ahLst/>
              <a:cxnLst/>
              <a:rect l="l" t="t" r="r" b="b"/>
              <a:pathLst>
                <a:path w="3335" h="2131" fill="none" extrusionOk="0">
                  <a:moveTo>
                    <a:pt x="1" y="0"/>
                  </a:moveTo>
                  <a:cubicBezTo>
                    <a:pt x="627" y="75"/>
                    <a:pt x="1254" y="276"/>
                    <a:pt x="1805" y="602"/>
                  </a:cubicBezTo>
                  <a:cubicBezTo>
                    <a:pt x="2407" y="1003"/>
                    <a:pt x="2908" y="1554"/>
                    <a:pt x="3334" y="2130"/>
                  </a:cubicBezTo>
                </a:path>
              </a:pathLst>
            </a:custGeom>
            <a:noFill/>
            <a:ln w="10650" cap="flat" cmpd="sng">
              <a:solidFill>
                <a:srgbClr val="084558"/>
              </a:solidFill>
              <a:prstDash val="solid"/>
              <a:miter lim="2506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40"/>
            <p:cNvSpPr/>
            <p:nvPr/>
          </p:nvSpPr>
          <p:spPr>
            <a:xfrm>
              <a:off x="2119200" y="1655425"/>
              <a:ext cx="81475" cy="48250"/>
            </a:xfrm>
            <a:custGeom>
              <a:avLst/>
              <a:gdLst/>
              <a:ahLst/>
              <a:cxnLst/>
              <a:rect l="l" t="t" r="r" b="b"/>
              <a:pathLst>
                <a:path w="3259" h="1930" fill="none" extrusionOk="0">
                  <a:moveTo>
                    <a:pt x="0" y="1930"/>
                  </a:moveTo>
                  <a:cubicBezTo>
                    <a:pt x="777" y="902"/>
                    <a:pt x="1980" y="326"/>
                    <a:pt x="3258" y="0"/>
                  </a:cubicBezTo>
                </a:path>
              </a:pathLst>
            </a:custGeom>
            <a:noFill/>
            <a:ln w="10650" cap="flat" cmpd="sng">
              <a:solidFill>
                <a:srgbClr val="084558"/>
              </a:solidFill>
              <a:prstDash val="solid"/>
              <a:miter lim="2506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40"/>
            <p:cNvSpPr/>
            <p:nvPr/>
          </p:nvSpPr>
          <p:spPr>
            <a:xfrm>
              <a:off x="1611050" y="2446775"/>
              <a:ext cx="302025" cy="321025"/>
            </a:xfrm>
            <a:custGeom>
              <a:avLst/>
              <a:gdLst/>
              <a:ahLst/>
              <a:cxnLst/>
              <a:rect l="l" t="t" r="r" b="b"/>
              <a:pathLst>
                <a:path w="12081" h="12841" extrusionOk="0">
                  <a:moveTo>
                    <a:pt x="8572" y="0"/>
                  </a:moveTo>
                  <a:cubicBezTo>
                    <a:pt x="6065" y="1479"/>
                    <a:pt x="3584" y="3008"/>
                    <a:pt x="1278" y="4787"/>
                  </a:cubicBezTo>
                  <a:cubicBezTo>
                    <a:pt x="3058" y="6492"/>
                    <a:pt x="4436" y="7770"/>
                    <a:pt x="4436" y="7770"/>
                  </a:cubicBezTo>
                  <a:lnTo>
                    <a:pt x="3033" y="10452"/>
                  </a:lnTo>
                  <a:cubicBezTo>
                    <a:pt x="3033" y="10452"/>
                    <a:pt x="1997" y="10128"/>
                    <a:pt x="1202" y="10128"/>
                  </a:cubicBezTo>
                  <a:cubicBezTo>
                    <a:pt x="805" y="10128"/>
                    <a:pt x="468" y="10209"/>
                    <a:pt x="351" y="10452"/>
                  </a:cubicBezTo>
                  <a:cubicBezTo>
                    <a:pt x="0" y="11153"/>
                    <a:pt x="2306" y="12406"/>
                    <a:pt x="3384" y="12757"/>
                  </a:cubicBezTo>
                  <a:cubicBezTo>
                    <a:pt x="3559" y="12816"/>
                    <a:pt x="3824" y="12840"/>
                    <a:pt x="4145" y="12840"/>
                  </a:cubicBezTo>
                  <a:cubicBezTo>
                    <a:pt x="5746" y="12840"/>
                    <a:pt x="8722" y="12231"/>
                    <a:pt x="8722" y="12231"/>
                  </a:cubicBezTo>
                  <a:cubicBezTo>
                    <a:pt x="8722" y="12231"/>
                    <a:pt x="12080" y="5464"/>
                    <a:pt x="11379" y="4035"/>
                  </a:cubicBezTo>
                  <a:cubicBezTo>
                    <a:pt x="11078" y="3434"/>
                    <a:pt x="9875" y="1755"/>
                    <a:pt x="8572" y="0"/>
                  </a:cubicBezTo>
                  <a:close/>
                </a:path>
              </a:pathLst>
            </a:custGeom>
            <a:solidFill>
              <a:srgbClr val="F0A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40"/>
            <p:cNvSpPr/>
            <p:nvPr/>
          </p:nvSpPr>
          <p:spPr>
            <a:xfrm>
              <a:off x="2438750" y="1838050"/>
              <a:ext cx="278200" cy="1022975"/>
            </a:xfrm>
            <a:custGeom>
              <a:avLst/>
              <a:gdLst/>
              <a:ahLst/>
              <a:cxnLst/>
              <a:rect l="l" t="t" r="r" b="b"/>
              <a:pathLst>
                <a:path w="11128" h="40919" extrusionOk="0">
                  <a:moveTo>
                    <a:pt x="6718" y="0"/>
                  </a:moveTo>
                  <a:cubicBezTo>
                    <a:pt x="4393" y="0"/>
                    <a:pt x="1841" y="6766"/>
                    <a:pt x="1053" y="9011"/>
                  </a:cubicBezTo>
                  <a:cubicBezTo>
                    <a:pt x="0" y="12044"/>
                    <a:pt x="25" y="15302"/>
                    <a:pt x="100" y="18510"/>
                  </a:cubicBezTo>
                  <a:cubicBezTo>
                    <a:pt x="226" y="23798"/>
                    <a:pt x="551" y="29086"/>
                    <a:pt x="1053" y="34374"/>
                  </a:cubicBezTo>
                  <a:cubicBezTo>
                    <a:pt x="1228" y="36379"/>
                    <a:pt x="1454" y="38410"/>
                    <a:pt x="1754" y="40415"/>
                  </a:cubicBezTo>
                  <a:cubicBezTo>
                    <a:pt x="3666" y="40740"/>
                    <a:pt x="6321" y="40919"/>
                    <a:pt x="8619" y="40919"/>
                  </a:cubicBezTo>
                  <a:cubicBezTo>
                    <a:pt x="9334" y="40919"/>
                    <a:pt x="10014" y="40901"/>
                    <a:pt x="10627" y="40866"/>
                  </a:cubicBezTo>
                  <a:cubicBezTo>
                    <a:pt x="11128" y="34400"/>
                    <a:pt x="10125" y="27983"/>
                    <a:pt x="10301" y="21492"/>
                  </a:cubicBezTo>
                  <a:cubicBezTo>
                    <a:pt x="10376" y="18585"/>
                    <a:pt x="10978" y="11467"/>
                    <a:pt x="10852" y="8560"/>
                  </a:cubicBezTo>
                  <a:cubicBezTo>
                    <a:pt x="10777" y="6254"/>
                    <a:pt x="9474" y="3422"/>
                    <a:pt x="8321" y="1317"/>
                  </a:cubicBezTo>
                  <a:cubicBezTo>
                    <a:pt x="7818" y="388"/>
                    <a:pt x="7274" y="0"/>
                    <a:pt x="67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40"/>
            <p:cNvSpPr/>
            <p:nvPr/>
          </p:nvSpPr>
          <p:spPr>
            <a:xfrm>
              <a:off x="2482600" y="2848400"/>
              <a:ext cx="193000" cy="328350"/>
            </a:xfrm>
            <a:custGeom>
              <a:avLst/>
              <a:gdLst/>
              <a:ahLst/>
              <a:cxnLst/>
              <a:rect l="l" t="t" r="r" b="b"/>
              <a:pathLst>
                <a:path w="7720" h="13134" extrusionOk="0">
                  <a:moveTo>
                    <a:pt x="0" y="1"/>
                  </a:moveTo>
                  <a:cubicBezTo>
                    <a:pt x="652" y="4537"/>
                    <a:pt x="1680" y="8998"/>
                    <a:pt x="3584" y="13133"/>
                  </a:cubicBezTo>
                  <a:cubicBezTo>
                    <a:pt x="6116" y="12206"/>
                    <a:pt x="6868" y="9048"/>
                    <a:pt x="7168" y="6367"/>
                  </a:cubicBezTo>
                  <a:cubicBezTo>
                    <a:pt x="7394" y="4437"/>
                    <a:pt x="7569" y="2507"/>
                    <a:pt x="7720" y="552"/>
                  </a:cubicBezTo>
                  <a:lnTo>
                    <a:pt x="7720" y="552"/>
                  </a:lnTo>
                  <a:cubicBezTo>
                    <a:pt x="7230" y="580"/>
                    <a:pt x="6740" y="593"/>
                    <a:pt x="6251" y="593"/>
                  </a:cubicBezTo>
                  <a:cubicBezTo>
                    <a:pt x="4137" y="593"/>
                    <a:pt x="2036" y="347"/>
                    <a:pt x="0" y="1"/>
                  </a:cubicBezTo>
                  <a:close/>
                </a:path>
              </a:pathLst>
            </a:custGeom>
            <a:solidFill>
              <a:srgbClr val="F0A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40"/>
            <p:cNvSpPr/>
            <p:nvPr/>
          </p:nvSpPr>
          <p:spPr>
            <a:xfrm>
              <a:off x="1458775" y="1931100"/>
              <a:ext cx="417950" cy="674225"/>
            </a:xfrm>
            <a:custGeom>
              <a:avLst/>
              <a:gdLst/>
              <a:ahLst/>
              <a:cxnLst/>
              <a:rect l="l" t="t" r="r" b="b"/>
              <a:pathLst>
                <a:path w="16718" h="26969" extrusionOk="0">
                  <a:moveTo>
                    <a:pt x="11981" y="1"/>
                  </a:moveTo>
                  <a:cubicBezTo>
                    <a:pt x="6567" y="6592"/>
                    <a:pt x="1" y="15565"/>
                    <a:pt x="226" y="17018"/>
                  </a:cubicBezTo>
                  <a:cubicBezTo>
                    <a:pt x="452" y="18472"/>
                    <a:pt x="4462" y="24111"/>
                    <a:pt x="7419" y="26968"/>
                  </a:cubicBezTo>
                  <a:cubicBezTo>
                    <a:pt x="9700" y="25189"/>
                    <a:pt x="12432" y="22457"/>
                    <a:pt x="14663" y="20627"/>
                  </a:cubicBezTo>
                  <a:cubicBezTo>
                    <a:pt x="12883" y="18171"/>
                    <a:pt x="10903" y="15590"/>
                    <a:pt x="10903" y="15590"/>
                  </a:cubicBezTo>
                  <a:lnTo>
                    <a:pt x="16718" y="8071"/>
                  </a:lnTo>
                  <a:cubicBezTo>
                    <a:pt x="15264" y="5314"/>
                    <a:pt x="13760" y="2532"/>
                    <a:pt x="119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40"/>
            <p:cNvSpPr/>
            <p:nvPr/>
          </p:nvSpPr>
          <p:spPr>
            <a:xfrm>
              <a:off x="2039000" y="1156025"/>
              <a:ext cx="411675" cy="454925"/>
            </a:xfrm>
            <a:custGeom>
              <a:avLst/>
              <a:gdLst/>
              <a:ahLst/>
              <a:cxnLst/>
              <a:rect l="l" t="t" r="r" b="b"/>
              <a:pathLst>
                <a:path w="16467" h="18197" extrusionOk="0">
                  <a:moveTo>
                    <a:pt x="8422" y="0"/>
                  </a:moveTo>
                  <a:cubicBezTo>
                    <a:pt x="8380" y="0"/>
                    <a:pt x="8338" y="0"/>
                    <a:pt x="8296" y="1"/>
                  </a:cubicBezTo>
                  <a:cubicBezTo>
                    <a:pt x="6617" y="26"/>
                    <a:pt x="4912" y="527"/>
                    <a:pt x="3609" y="1580"/>
                  </a:cubicBezTo>
                  <a:cubicBezTo>
                    <a:pt x="1529" y="3259"/>
                    <a:pt x="702" y="3986"/>
                    <a:pt x="276" y="6593"/>
                  </a:cubicBezTo>
                  <a:cubicBezTo>
                    <a:pt x="100" y="7595"/>
                    <a:pt x="0" y="8648"/>
                    <a:pt x="251" y="9625"/>
                  </a:cubicBezTo>
                  <a:cubicBezTo>
                    <a:pt x="852" y="11931"/>
                    <a:pt x="3434" y="14212"/>
                    <a:pt x="4937" y="15715"/>
                  </a:cubicBezTo>
                  <a:cubicBezTo>
                    <a:pt x="5589" y="16367"/>
                    <a:pt x="6065" y="17244"/>
                    <a:pt x="6090" y="18197"/>
                  </a:cubicBezTo>
                  <a:cubicBezTo>
                    <a:pt x="7243" y="16718"/>
                    <a:pt x="7143" y="14738"/>
                    <a:pt x="7744" y="12984"/>
                  </a:cubicBezTo>
                  <a:cubicBezTo>
                    <a:pt x="8095" y="11931"/>
                    <a:pt x="8597" y="11004"/>
                    <a:pt x="9424" y="10277"/>
                  </a:cubicBezTo>
                  <a:cubicBezTo>
                    <a:pt x="10652" y="10151"/>
                    <a:pt x="11905" y="10001"/>
                    <a:pt x="13133" y="9700"/>
                  </a:cubicBezTo>
                  <a:cubicBezTo>
                    <a:pt x="14161" y="9425"/>
                    <a:pt x="15213" y="8999"/>
                    <a:pt x="15815" y="8121"/>
                  </a:cubicBezTo>
                  <a:cubicBezTo>
                    <a:pt x="16416" y="7244"/>
                    <a:pt x="16466" y="6116"/>
                    <a:pt x="16366" y="5064"/>
                  </a:cubicBezTo>
                  <a:cubicBezTo>
                    <a:pt x="16291" y="4312"/>
                    <a:pt x="16115" y="3560"/>
                    <a:pt x="15689" y="2933"/>
                  </a:cubicBezTo>
                  <a:cubicBezTo>
                    <a:pt x="15088" y="2031"/>
                    <a:pt x="14110" y="1680"/>
                    <a:pt x="13133" y="1204"/>
                  </a:cubicBezTo>
                  <a:cubicBezTo>
                    <a:pt x="11667" y="471"/>
                    <a:pt x="10058" y="0"/>
                    <a:pt x="84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40"/>
            <p:cNvSpPr/>
            <p:nvPr/>
          </p:nvSpPr>
          <p:spPr>
            <a:xfrm>
              <a:off x="1391750" y="2485000"/>
              <a:ext cx="1699275" cy="2528225"/>
            </a:xfrm>
            <a:custGeom>
              <a:avLst/>
              <a:gdLst/>
              <a:ahLst/>
              <a:cxnLst/>
              <a:rect l="l" t="t" r="r" b="b"/>
              <a:pathLst>
                <a:path w="67971" h="101129" extrusionOk="0">
                  <a:moveTo>
                    <a:pt x="39148" y="0"/>
                  </a:moveTo>
                  <a:lnTo>
                    <a:pt x="21654" y="176"/>
                  </a:lnTo>
                  <a:cubicBezTo>
                    <a:pt x="21654" y="176"/>
                    <a:pt x="17419" y="9424"/>
                    <a:pt x="17419" y="11529"/>
                  </a:cubicBezTo>
                  <a:cubicBezTo>
                    <a:pt x="17419" y="13634"/>
                    <a:pt x="8196" y="95164"/>
                    <a:pt x="8196" y="95164"/>
                  </a:cubicBezTo>
                  <a:cubicBezTo>
                    <a:pt x="8196" y="95164"/>
                    <a:pt x="3208" y="99199"/>
                    <a:pt x="1078" y="99399"/>
                  </a:cubicBezTo>
                  <a:cubicBezTo>
                    <a:pt x="0" y="99499"/>
                    <a:pt x="2055" y="101129"/>
                    <a:pt x="2055" y="101129"/>
                  </a:cubicBezTo>
                  <a:cubicBezTo>
                    <a:pt x="2707" y="101129"/>
                    <a:pt x="9850" y="100402"/>
                    <a:pt x="14411" y="99750"/>
                  </a:cubicBezTo>
                  <a:cubicBezTo>
                    <a:pt x="14913" y="98923"/>
                    <a:pt x="15464" y="98196"/>
                    <a:pt x="16617" y="97921"/>
                  </a:cubicBezTo>
                  <a:cubicBezTo>
                    <a:pt x="16617" y="98372"/>
                    <a:pt x="16892" y="98848"/>
                    <a:pt x="17118" y="99324"/>
                  </a:cubicBezTo>
                  <a:cubicBezTo>
                    <a:pt x="17720" y="99199"/>
                    <a:pt x="18121" y="99098"/>
                    <a:pt x="18196" y="99023"/>
                  </a:cubicBezTo>
                  <a:cubicBezTo>
                    <a:pt x="18772" y="98447"/>
                    <a:pt x="16266" y="73259"/>
                    <a:pt x="16266" y="72682"/>
                  </a:cubicBezTo>
                  <a:cubicBezTo>
                    <a:pt x="16266" y="72106"/>
                    <a:pt x="30878" y="19223"/>
                    <a:pt x="30878" y="19223"/>
                  </a:cubicBezTo>
                  <a:lnTo>
                    <a:pt x="33584" y="19223"/>
                  </a:lnTo>
                  <a:cubicBezTo>
                    <a:pt x="33584" y="19223"/>
                    <a:pt x="46266" y="82482"/>
                    <a:pt x="47218" y="86692"/>
                  </a:cubicBezTo>
                  <a:cubicBezTo>
                    <a:pt x="48196" y="90928"/>
                    <a:pt x="50477" y="98773"/>
                    <a:pt x="51454" y="98773"/>
                  </a:cubicBezTo>
                  <a:cubicBezTo>
                    <a:pt x="51579" y="98773"/>
                    <a:pt x="51930" y="98798"/>
                    <a:pt x="52432" y="98823"/>
                  </a:cubicBezTo>
                  <a:cubicBezTo>
                    <a:pt x="52632" y="98547"/>
                    <a:pt x="52807" y="98271"/>
                    <a:pt x="52657" y="97946"/>
                  </a:cubicBezTo>
                  <a:cubicBezTo>
                    <a:pt x="52880" y="97868"/>
                    <a:pt x="53090" y="97833"/>
                    <a:pt x="53289" y="97833"/>
                  </a:cubicBezTo>
                  <a:cubicBezTo>
                    <a:pt x="54054" y="97833"/>
                    <a:pt x="54662" y="98346"/>
                    <a:pt x="55239" y="98923"/>
                  </a:cubicBezTo>
                  <a:cubicBezTo>
                    <a:pt x="59650" y="99073"/>
                    <a:pt x="66241" y="99349"/>
                    <a:pt x="66241" y="99349"/>
                  </a:cubicBezTo>
                  <a:lnTo>
                    <a:pt x="67970" y="98021"/>
                  </a:lnTo>
                  <a:cubicBezTo>
                    <a:pt x="67970" y="98021"/>
                    <a:pt x="60878" y="95514"/>
                    <a:pt x="60101" y="93986"/>
                  </a:cubicBezTo>
                  <a:cubicBezTo>
                    <a:pt x="58923" y="91630"/>
                    <a:pt x="59800" y="97294"/>
                    <a:pt x="39148" y="0"/>
                  </a:cubicBezTo>
                  <a:close/>
                </a:path>
              </a:pathLst>
            </a:custGeom>
            <a:solidFill>
              <a:srgbClr val="F0A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40"/>
            <p:cNvSpPr/>
            <p:nvPr/>
          </p:nvSpPr>
          <p:spPr>
            <a:xfrm>
              <a:off x="1552150" y="2466825"/>
              <a:ext cx="1318950" cy="2383375"/>
            </a:xfrm>
            <a:custGeom>
              <a:avLst/>
              <a:gdLst/>
              <a:ahLst/>
              <a:cxnLst/>
              <a:rect l="l" t="t" r="r" b="b"/>
              <a:pathLst>
                <a:path w="52758" h="95335" extrusionOk="0">
                  <a:moveTo>
                    <a:pt x="37569" y="0"/>
                  </a:moveTo>
                  <a:lnTo>
                    <a:pt x="14261" y="451"/>
                  </a:lnTo>
                  <a:cubicBezTo>
                    <a:pt x="14261" y="451"/>
                    <a:pt x="9324" y="6767"/>
                    <a:pt x="9198" y="8321"/>
                  </a:cubicBezTo>
                  <a:cubicBezTo>
                    <a:pt x="8522" y="17068"/>
                    <a:pt x="0" y="86342"/>
                    <a:pt x="1003" y="92933"/>
                  </a:cubicBezTo>
                  <a:cubicBezTo>
                    <a:pt x="1003" y="92933"/>
                    <a:pt x="2817" y="95334"/>
                    <a:pt x="7348" y="95334"/>
                  </a:cubicBezTo>
                  <a:cubicBezTo>
                    <a:pt x="9097" y="95334"/>
                    <a:pt x="11250" y="94977"/>
                    <a:pt x="13860" y="93986"/>
                  </a:cubicBezTo>
                  <a:lnTo>
                    <a:pt x="25690" y="20226"/>
                  </a:lnTo>
                  <a:lnTo>
                    <a:pt x="40301" y="91555"/>
                  </a:lnTo>
                  <a:cubicBezTo>
                    <a:pt x="40301" y="91555"/>
                    <a:pt x="41754" y="93805"/>
                    <a:pt x="45368" y="93805"/>
                  </a:cubicBezTo>
                  <a:cubicBezTo>
                    <a:pt x="47227" y="93805"/>
                    <a:pt x="49658" y="93210"/>
                    <a:pt x="52757" y="91404"/>
                  </a:cubicBezTo>
                  <a:cubicBezTo>
                    <a:pt x="52757" y="91404"/>
                    <a:pt x="41755" y="12557"/>
                    <a:pt x="41755" y="10527"/>
                  </a:cubicBezTo>
                  <a:cubicBezTo>
                    <a:pt x="41755" y="8497"/>
                    <a:pt x="37569" y="0"/>
                    <a:pt x="375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40"/>
            <p:cNvSpPr/>
            <p:nvPr/>
          </p:nvSpPr>
          <p:spPr>
            <a:xfrm>
              <a:off x="1391750" y="4900425"/>
              <a:ext cx="457400" cy="112800"/>
            </a:xfrm>
            <a:custGeom>
              <a:avLst/>
              <a:gdLst/>
              <a:ahLst/>
              <a:cxnLst/>
              <a:rect l="l" t="t" r="r" b="b"/>
              <a:pathLst>
                <a:path w="18296" h="4512" extrusionOk="0">
                  <a:moveTo>
                    <a:pt x="18246" y="0"/>
                  </a:moveTo>
                  <a:lnTo>
                    <a:pt x="18246" y="0"/>
                  </a:lnTo>
                  <a:cubicBezTo>
                    <a:pt x="15254" y="1008"/>
                    <a:pt x="12136" y="2101"/>
                    <a:pt x="9275" y="2101"/>
                  </a:cubicBezTo>
                  <a:cubicBezTo>
                    <a:pt x="7725" y="2101"/>
                    <a:pt x="6251" y="1780"/>
                    <a:pt x="4912" y="953"/>
                  </a:cubicBezTo>
                  <a:cubicBezTo>
                    <a:pt x="3534" y="1855"/>
                    <a:pt x="2030" y="2707"/>
                    <a:pt x="1078" y="2782"/>
                  </a:cubicBezTo>
                  <a:cubicBezTo>
                    <a:pt x="0" y="2882"/>
                    <a:pt x="2055" y="4512"/>
                    <a:pt x="2055" y="4512"/>
                  </a:cubicBezTo>
                  <a:cubicBezTo>
                    <a:pt x="2757" y="4512"/>
                    <a:pt x="10752" y="3684"/>
                    <a:pt x="15238" y="3008"/>
                  </a:cubicBezTo>
                  <a:cubicBezTo>
                    <a:pt x="15414" y="2983"/>
                    <a:pt x="15940" y="1805"/>
                    <a:pt x="16116" y="1755"/>
                  </a:cubicBezTo>
                  <a:cubicBezTo>
                    <a:pt x="16116" y="1755"/>
                    <a:pt x="16491" y="2657"/>
                    <a:pt x="16567" y="2707"/>
                  </a:cubicBezTo>
                  <a:cubicBezTo>
                    <a:pt x="16670" y="2811"/>
                    <a:pt x="16815" y="2850"/>
                    <a:pt x="16976" y="2850"/>
                  </a:cubicBezTo>
                  <a:cubicBezTo>
                    <a:pt x="17479" y="2850"/>
                    <a:pt x="18139" y="2463"/>
                    <a:pt x="18196" y="2406"/>
                  </a:cubicBezTo>
                  <a:cubicBezTo>
                    <a:pt x="18296" y="2281"/>
                    <a:pt x="18296" y="1404"/>
                    <a:pt x="1824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40"/>
            <p:cNvSpPr/>
            <p:nvPr/>
          </p:nvSpPr>
          <p:spPr>
            <a:xfrm>
              <a:off x="2654275" y="4879750"/>
              <a:ext cx="436750" cy="89000"/>
            </a:xfrm>
            <a:custGeom>
              <a:avLst/>
              <a:gdLst/>
              <a:ahLst/>
              <a:cxnLst/>
              <a:rect l="l" t="t" r="r" b="b"/>
              <a:pathLst>
                <a:path w="17470" h="3560" extrusionOk="0">
                  <a:moveTo>
                    <a:pt x="12156" y="0"/>
                  </a:moveTo>
                  <a:cubicBezTo>
                    <a:pt x="10549" y="1305"/>
                    <a:pt x="8369" y="1714"/>
                    <a:pt x="6006" y="1714"/>
                  </a:cubicBezTo>
                  <a:cubicBezTo>
                    <a:pt x="4057" y="1714"/>
                    <a:pt x="1983" y="1436"/>
                    <a:pt x="1" y="1153"/>
                  </a:cubicBezTo>
                  <a:lnTo>
                    <a:pt x="1" y="1153"/>
                  </a:lnTo>
                  <a:cubicBezTo>
                    <a:pt x="377" y="2281"/>
                    <a:pt x="728" y="2983"/>
                    <a:pt x="953" y="2983"/>
                  </a:cubicBezTo>
                  <a:cubicBezTo>
                    <a:pt x="1103" y="2983"/>
                    <a:pt x="1655" y="3008"/>
                    <a:pt x="2457" y="3033"/>
                  </a:cubicBezTo>
                  <a:lnTo>
                    <a:pt x="2682" y="2231"/>
                  </a:lnTo>
                  <a:lnTo>
                    <a:pt x="3885" y="3083"/>
                  </a:lnTo>
                  <a:cubicBezTo>
                    <a:pt x="8246" y="3258"/>
                    <a:pt x="15740" y="3559"/>
                    <a:pt x="15740" y="3559"/>
                  </a:cubicBezTo>
                  <a:lnTo>
                    <a:pt x="17469" y="2231"/>
                  </a:lnTo>
                  <a:cubicBezTo>
                    <a:pt x="17469" y="2231"/>
                    <a:pt x="14462" y="1178"/>
                    <a:pt x="121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40"/>
            <p:cNvSpPr/>
            <p:nvPr/>
          </p:nvSpPr>
          <p:spPr>
            <a:xfrm>
              <a:off x="1758275" y="1732475"/>
              <a:ext cx="912325" cy="400400"/>
            </a:xfrm>
            <a:custGeom>
              <a:avLst/>
              <a:gdLst/>
              <a:ahLst/>
              <a:cxnLst/>
              <a:rect l="l" t="t" r="r" b="b"/>
              <a:pathLst>
                <a:path w="36493" h="16016" extrusionOk="0">
                  <a:moveTo>
                    <a:pt x="24287" y="1"/>
                  </a:moveTo>
                  <a:cubicBezTo>
                    <a:pt x="24287" y="1"/>
                    <a:pt x="8873" y="76"/>
                    <a:pt x="6743" y="778"/>
                  </a:cubicBezTo>
                  <a:cubicBezTo>
                    <a:pt x="5941" y="1053"/>
                    <a:pt x="3184" y="4086"/>
                    <a:pt x="1" y="7946"/>
                  </a:cubicBezTo>
                  <a:cubicBezTo>
                    <a:pt x="1780" y="10477"/>
                    <a:pt x="3284" y="13259"/>
                    <a:pt x="4738" y="16016"/>
                  </a:cubicBezTo>
                  <a:lnTo>
                    <a:pt x="6216" y="14111"/>
                  </a:lnTo>
                  <a:lnTo>
                    <a:pt x="9049" y="11981"/>
                  </a:lnTo>
                  <a:lnTo>
                    <a:pt x="30001" y="13234"/>
                  </a:lnTo>
                  <a:cubicBezTo>
                    <a:pt x="32131" y="11079"/>
                    <a:pt x="34287" y="8998"/>
                    <a:pt x="36492" y="7018"/>
                  </a:cubicBezTo>
                  <a:cubicBezTo>
                    <a:pt x="33410" y="3610"/>
                    <a:pt x="31104" y="1505"/>
                    <a:pt x="31104" y="1505"/>
                  </a:cubicBezTo>
                  <a:lnTo>
                    <a:pt x="2428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40"/>
            <p:cNvSpPr/>
            <p:nvPr/>
          </p:nvSpPr>
          <p:spPr>
            <a:xfrm>
              <a:off x="2223825" y="1491875"/>
              <a:ext cx="100275" cy="151650"/>
            </a:xfrm>
            <a:custGeom>
              <a:avLst/>
              <a:gdLst/>
              <a:ahLst/>
              <a:cxnLst/>
              <a:rect l="l" t="t" r="r" b="b"/>
              <a:pathLst>
                <a:path w="4011" h="6066" extrusionOk="0">
                  <a:moveTo>
                    <a:pt x="151" y="1"/>
                  </a:moveTo>
                  <a:lnTo>
                    <a:pt x="151" y="1"/>
                  </a:lnTo>
                  <a:cubicBezTo>
                    <a:pt x="1" y="1504"/>
                    <a:pt x="1" y="2958"/>
                    <a:pt x="1003" y="4261"/>
                  </a:cubicBezTo>
                  <a:cubicBezTo>
                    <a:pt x="1830" y="5139"/>
                    <a:pt x="2883" y="6041"/>
                    <a:pt x="4011" y="6066"/>
                  </a:cubicBezTo>
                  <a:lnTo>
                    <a:pt x="3484" y="1304"/>
                  </a:lnTo>
                  <a:lnTo>
                    <a:pt x="151" y="1"/>
                  </a:lnTo>
                  <a:close/>
                </a:path>
              </a:pathLst>
            </a:custGeom>
            <a:solidFill>
              <a:srgbClr val="01010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40"/>
            <p:cNvSpPr/>
            <p:nvPr/>
          </p:nvSpPr>
          <p:spPr>
            <a:xfrm>
              <a:off x="2154900" y="1475600"/>
              <a:ext cx="182350" cy="469250"/>
            </a:xfrm>
            <a:custGeom>
              <a:avLst/>
              <a:gdLst/>
              <a:ahLst/>
              <a:cxnLst/>
              <a:rect l="l" t="t" r="r" b="b"/>
              <a:pathLst>
                <a:path w="7294" h="18770" extrusionOk="0">
                  <a:moveTo>
                    <a:pt x="1229" y="0"/>
                  </a:moveTo>
                  <a:lnTo>
                    <a:pt x="577" y="10326"/>
                  </a:lnTo>
                  <a:cubicBezTo>
                    <a:pt x="577" y="10326"/>
                    <a:pt x="1" y="17795"/>
                    <a:pt x="2933" y="18697"/>
                  </a:cubicBezTo>
                  <a:cubicBezTo>
                    <a:pt x="3089" y="18746"/>
                    <a:pt x="3240" y="18769"/>
                    <a:pt x="3387" y="18769"/>
                  </a:cubicBezTo>
                  <a:cubicBezTo>
                    <a:pt x="6013" y="18769"/>
                    <a:pt x="7294" y="11353"/>
                    <a:pt x="7294" y="11353"/>
                  </a:cubicBezTo>
                  <a:lnTo>
                    <a:pt x="6768" y="6717"/>
                  </a:lnTo>
                  <a:cubicBezTo>
                    <a:pt x="5640" y="6692"/>
                    <a:pt x="4587" y="5790"/>
                    <a:pt x="3760" y="4912"/>
                  </a:cubicBezTo>
                  <a:cubicBezTo>
                    <a:pt x="2758" y="3609"/>
                    <a:pt x="2758" y="2155"/>
                    <a:pt x="2908" y="652"/>
                  </a:cubicBezTo>
                  <a:lnTo>
                    <a:pt x="1229" y="0"/>
                  </a:lnTo>
                  <a:close/>
                </a:path>
              </a:pathLst>
            </a:custGeom>
            <a:solidFill>
              <a:srgbClr val="F0A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40"/>
            <p:cNvSpPr/>
            <p:nvPr/>
          </p:nvSpPr>
          <p:spPr>
            <a:xfrm>
              <a:off x="2064050" y="1699750"/>
              <a:ext cx="402900" cy="450675"/>
            </a:xfrm>
            <a:custGeom>
              <a:avLst/>
              <a:gdLst/>
              <a:ahLst/>
              <a:cxnLst/>
              <a:rect l="l" t="t" r="r" b="b"/>
              <a:pathLst>
                <a:path w="16116" h="18027" extrusionOk="0">
                  <a:moveTo>
                    <a:pt x="2908" y="0"/>
                  </a:moveTo>
                  <a:cubicBezTo>
                    <a:pt x="2131" y="0"/>
                    <a:pt x="1091" y="44"/>
                    <a:pt x="1" y="107"/>
                  </a:cubicBezTo>
                  <a:cubicBezTo>
                    <a:pt x="1" y="157"/>
                    <a:pt x="7018" y="18002"/>
                    <a:pt x="7168" y="18027"/>
                  </a:cubicBezTo>
                  <a:cubicBezTo>
                    <a:pt x="11279" y="13014"/>
                    <a:pt x="12783" y="6799"/>
                    <a:pt x="16116" y="1285"/>
                  </a:cubicBezTo>
                  <a:cubicBezTo>
                    <a:pt x="13660" y="859"/>
                    <a:pt x="11028" y="408"/>
                    <a:pt x="11028" y="408"/>
                  </a:cubicBezTo>
                  <a:lnTo>
                    <a:pt x="10076" y="1460"/>
                  </a:lnTo>
                  <a:cubicBezTo>
                    <a:pt x="9371" y="2304"/>
                    <a:pt x="8347" y="2716"/>
                    <a:pt x="7351" y="2716"/>
                  </a:cubicBezTo>
                  <a:cubicBezTo>
                    <a:pt x="6012" y="2716"/>
                    <a:pt x="4725" y="1971"/>
                    <a:pt x="4336" y="533"/>
                  </a:cubicBezTo>
                  <a:cubicBezTo>
                    <a:pt x="4286" y="332"/>
                    <a:pt x="4236" y="207"/>
                    <a:pt x="4236" y="157"/>
                  </a:cubicBezTo>
                  <a:cubicBezTo>
                    <a:pt x="4199" y="44"/>
                    <a:pt x="3685" y="0"/>
                    <a:pt x="29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40"/>
            <p:cNvSpPr/>
            <p:nvPr/>
          </p:nvSpPr>
          <p:spPr>
            <a:xfrm>
              <a:off x="1760800" y="1702350"/>
              <a:ext cx="950525" cy="777800"/>
            </a:xfrm>
            <a:custGeom>
              <a:avLst/>
              <a:gdLst/>
              <a:ahLst/>
              <a:cxnLst/>
              <a:rect l="l" t="t" r="r" b="b"/>
              <a:pathLst>
                <a:path w="38021" h="31112" extrusionOk="0">
                  <a:moveTo>
                    <a:pt x="12127" y="0"/>
                  </a:moveTo>
                  <a:cubicBezTo>
                    <a:pt x="12126" y="0"/>
                    <a:pt x="12126" y="1"/>
                    <a:pt x="12126" y="3"/>
                  </a:cubicBezTo>
                  <a:lnTo>
                    <a:pt x="12126" y="3"/>
                  </a:lnTo>
                  <a:cubicBezTo>
                    <a:pt x="12127" y="3"/>
                    <a:pt x="12129" y="3"/>
                    <a:pt x="12131" y="3"/>
                  </a:cubicBezTo>
                  <a:cubicBezTo>
                    <a:pt x="12129" y="1"/>
                    <a:pt x="12128" y="0"/>
                    <a:pt x="12127" y="0"/>
                  </a:cubicBezTo>
                  <a:close/>
                  <a:moveTo>
                    <a:pt x="12126" y="3"/>
                  </a:moveTo>
                  <a:cubicBezTo>
                    <a:pt x="9445" y="178"/>
                    <a:pt x="6466" y="429"/>
                    <a:pt x="6466" y="429"/>
                  </a:cubicBezTo>
                  <a:cubicBezTo>
                    <a:pt x="5339" y="1532"/>
                    <a:pt x="0" y="9101"/>
                    <a:pt x="0" y="9101"/>
                  </a:cubicBezTo>
                  <a:cubicBezTo>
                    <a:pt x="1201" y="11618"/>
                    <a:pt x="2800" y="12039"/>
                    <a:pt x="3737" y="12039"/>
                  </a:cubicBezTo>
                  <a:cubicBezTo>
                    <a:pt x="4208" y="12039"/>
                    <a:pt x="4511" y="11933"/>
                    <a:pt x="4511" y="11933"/>
                  </a:cubicBezTo>
                  <a:lnTo>
                    <a:pt x="4511" y="11933"/>
                  </a:lnTo>
                  <a:cubicBezTo>
                    <a:pt x="3709" y="13837"/>
                    <a:pt x="4461" y="23712"/>
                    <a:pt x="4662" y="27321"/>
                  </a:cubicBezTo>
                  <a:cubicBezTo>
                    <a:pt x="4662" y="27472"/>
                    <a:pt x="3860" y="28975"/>
                    <a:pt x="3910" y="29076"/>
                  </a:cubicBezTo>
                  <a:cubicBezTo>
                    <a:pt x="5136" y="30837"/>
                    <a:pt x="5648" y="31111"/>
                    <a:pt x="5848" y="31111"/>
                  </a:cubicBezTo>
                  <a:cubicBezTo>
                    <a:pt x="5938" y="31111"/>
                    <a:pt x="5965" y="31056"/>
                    <a:pt x="5965" y="31056"/>
                  </a:cubicBezTo>
                  <a:lnTo>
                    <a:pt x="29198" y="30655"/>
                  </a:lnTo>
                  <a:cubicBezTo>
                    <a:pt x="29399" y="27923"/>
                    <a:pt x="31429" y="16695"/>
                    <a:pt x="31429" y="16695"/>
                  </a:cubicBezTo>
                  <a:lnTo>
                    <a:pt x="38020" y="14163"/>
                  </a:lnTo>
                  <a:cubicBezTo>
                    <a:pt x="38020" y="14163"/>
                    <a:pt x="37544" y="2509"/>
                    <a:pt x="31930" y="1757"/>
                  </a:cubicBezTo>
                  <a:cubicBezTo>
                    <a:pt x="31153" y="1657"/>
                    <a:pt x="29248" y="1181"/>
                    <a:pt x="27770" y="955"/>
                  </a:cubicBezTo>
                  <a:cubicBezTo>
                    <a:pt x="24411" y="6469"/>
                    <a:pt x="19474" y="16419"/>
                    <a:pt x="19474" y="16419"/>
                  </a:cubicBezTo>
                  <a:cubicBezTo>
                    <a:pt x="19474" y="16419"/>
                    <a:pt x="19474" y="16419"/>
                    <a:pt x="19474" y="16419"/>
                  </a:cubicBezTo>
                  <a:cubicBezTo>
                    <a:pt x="19429" y="16419"/>
                    <a:pt x="12114" y="238"/>
                    <a:pt x="12126" y="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40"/>
            <p:cNvSpPr/>
            <p:nvPr/>
          </p:nvSpPr>
          <p:spPr>
            <a:xfrm>
              <a:off x="1842875" y="1865950"/>
              <a:ext cx="101525" cy="304525"/>
            </a:xfrm>
            <a:custGeom>
              <a:avLst/>
              <a:gdLst/>
              <a:ahLst/>
              <a:cxnLst/>
              <a:rect l="l" t="t" r="r" b="b"/>
              <a:pathLst>
                <a:path w="4061" h="12181" fill="none" extrusionOk="0">
                  <a:moveTo>
                    <a:pt x="1028" y="12181"/>
                  </a:moveTo>
                  <a:cubicBezTo>
                    <a:pt x="0" y="7569"/>
                    <a:pt x="1454" y="3810"/>
                    <a:pt x="4061" y="0"/>
                  </a:cubicBezTo>
                </a:path>
              </a:pathLst>
            </a:custGeom>
            <a:noFill/>
            <a:ln w="5025" cap="flat" cmpd="sng">
              <a:solidFill>
                <a:srgbClr val="1A1017"/>
              </a:solidFill>
              <a:prstDash val="solid"/>
              <a:miter lim="2506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40"/>
            <p:cNvSpPr/>
            <p:nvPr/>
          </p:nvSpPr>
          <p:spPr>
            <a:xfrm>
              <a:off x="2104975" y="1201150"/>
              <a:ext cx="366375" cy="389275"/>
            </a:xfrm>
            <a:custGeom>
              <a:avLst/>
              <a:gdLst/>
              <a:ahLst/>
              <a:cxnLst/>
              <a:rect l="l" t="t" r="r" b="b"/>
              <a:pathLst>
                <a:path w="14655" h="15571" extrusionOk="0">
                  <a:moveTo>
                    <a:pt x="9166" y="1"/>
                  </a:moveTo>
                  <a:cubicBezTo>
                    <a:pt x="8464" y="1"/>
                    <a:pt x="7837" y="326"/>
                    <a:pt x="7236" y="627"/>
                  </a:cubicBezTo>
                  <a:cubicBezTo>
                    <a:pt x="6308" y="1103"/>
                    <a:pt x="5381" y="1605"/>
                    <a:pt x="4729" y="2407"/>
                  </a:cubicBezTo>
                  <a:cubicBezTo>
                    <a:pt x="4379" y="2858"/>
                    <a:pt x="4128" y="3384"/>
                    <a:pt x="3902" y="3935"/>
                  </a:cubicBezTo>
                  <a:cubicBezTo>
                    <a:pt x="3201" y="5690"/>
                    <a:pt x="2775" y="7544"/>
                    <a:pt x="2649" y="9399"/>
                  </a:cubicBezTo>
                  <a:cubicBezTo>
                    <a:pt x="1849" y="8632"/>
                    <a:pt x="1253" y="8342"/>
                    <a:pt x="849" y="8342"/>
                  </a:cubicBezTo>
                  <a:cubicBezTo>
                    <a:pt x="40" y="8342"/>
                    <a:pt x="0" y="9507"/>
                    <a:pt x="619" y="10326"/>
                  </a:cubicBezTo>
                  <a:cubicBezTo>
                    <a:pt x="1572" y="11554"/>
                    <a:pt x="2724" y="11805"/>
                    <a:pt x="2724" y="11805"/>
                  </a:cubicBezTo>
                  <a:lnTo>
                    <a:pt x="3050" y="13234"/>
                  </a:lnTo>
                  <a:lnTo>
                    <a:pt x="4454" y="14487"/>
                  </a:lnTo>
                  <a:cubicBezTo>
                    <a:pt x="5262" y="14938"/>
                    <a:pt x="7467" y="15570"/>
                    <a:pt x="8997" y="15570"/>
                  </a:cubicBezTo>
                  <a:cubicBezTo>
                    <a:pt x="9080" y="15570"/>
                    <a:pt x="9162" y="15568"/>
                    <a:pt x="9241" y="15565"/>
                  </a:cubicBezTo>
                  <a:cubicBezTo>
                    <a:pt x="10143" y="15514"/>
                    <a:pt x="11522" y="13184"/>
                    <a:pt x="12223" y="12156"/>
                  </a:cubicBezTo>
                  <a:cubicBezTo>
                    <a:pt x="14654" y="8572"/>
                    <a:pt x="13376" y="6366"/>
                    <a:pt x="12048" y="3033"/>
                  </a:cubicBezTo>
                  <a:cubicBezTo>
                    <a:pt x="11697" y="2156"/>
                    <a:pt x="11020" y="853"/>
                    <a:pt x="10068" y="276"/>
                  </a:cubicBezTo>
                  <a:cubicBezTo>
                    <a:pt x="10018" y="226"/>
                    <a:pt x="9968" y="201"/>
                    <a:pt x="9917" y="176"/>
                  </a:cubicBezTo>
                  <a:cubicBezTo>
                    <a:pt x="9667" y="76"/>
                    <a:pt x="9416" y="1"/>
                    <a:pt x="9166" y="1"/>
                  </a:cubicBezTo>
                  <a:close/>
                </a:path>
              </a:pathLst>
            </a:custGeom>
            <a:solidFill>
              <a:srgbClr val="F0AA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40"/>
            <p:cNvSpPr/>
            <p:nvPr/>
          </p:nvSpPr>
          <p:spPr>
            <a:xfrm>
              <a:off x="2090375" y="1691125"/>
              <a:ext cx="160425" cy="126450"/>
            </a:xfrm>
            <a:custGeom>
              <a:avLst/>
              <a:gdLst/>
              <a:ahLst/>
              <a:cxnLst/>
              <a:rect l="l" t="t" r="r" b="b"/>
              <a:pathLst>
                <a:path w="6417" h="5058" extrusionOk="0">
                  <a:moveTo>
                    <a:pt x="3158" y="1"/>
                  </a:moveTo>
                  <a:cubicBezTo>
                    <a:pt x="2356" y="176"/>
                    <a:pt x="677" y="1"/>
                    <a:pt x="476" y="276"/>
                  </a:cubicBezTo>
                  <a:cubicBezTo>
                    <a:pt x="0" y="928"/>
                    <a:pt x="552" y="2933"/>
                    <a:pt x="752" y="3710"/>
                  </a:cubicBezTo>
                  <a:cubicBezTo>
                    <a:pt x="852" y="4086"/>
                    <a:pt x="1053" y="4462"/>
                    <a:pt x="1354" y="4712"/>
                  </a:cubicBezTo>
                  <a:cubicBezTo>
                    <a:pt x="1704" y="4980"/>
                    <a:pt x="2156" y="5058"/>
                    <a:pt x="2610" y="5058"/>
                  </a:cubicBezTo>
                  <a:cubicBezTo>
                    <a:pt x="2838" y="5058"/>
                    <a:pt x="3066" y="5038"/>
                    <a:pt x="3283" y="5013"/>
                  </a:cubicBezTo>
                  <a:cubicBezTo>
                    <a:pt x="4010" y="4938"/>
                    <a:pt x="4862" y="4587"/>
                    <a:pt x="5464" y="4186"/>
                  </a:cubicBezTo>
                  <a:cubicBezTo>
                    <a:pt x="5865" y="3910"/>
                    <a:pt x="6166" y="3434"/>
                    <a:pt x="6416" y="3033"/>
                  </a:cubicBezTo>
                  <a:lnTo>
                    <a:pt x="315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40"/>
            <p:cNvSpPr/>
            <p:nvPr/>
          </p:nvSpPr>
          <p:spPr>
            <a:xfrm>
              <a:off x="2250775" y="1691125"/>
              <a:ext cx="177975" cy="126450"/>
            </a:xfrm>
            <a:custGeom>
              <a:avLst/>
              <a:gdLst/>
              <a:ahLst/>
              <a:cxnLst/>
              <a:rect l="l" t="t" r="r" b="b"/>
              <a:pathLst>
                <a:path w="7119" h="5058" extrusionOk="0">
                  <a:moveTo>
                    <a:pt x="3233" y="1"/>
                  </a:moveTo>
                  <a:lnTo>
                    <a:pt x="0" y="3083"/>
                  </a:lnTo>
                  <a:cubicBezTo>
                    <a:pt x="226" y="3509"/>
                    <a:pt x="727" y="3935"/>
                    <a:pt x="1128" y="4261"/>
                  </a:cubicBezTo>
                  <a:cubicBezTo>
                    <a:pt x="1679" y="4712"/>
                    <a:pt x="2381" y="4938"/>
                    <a:pt x="3083" y="5013"/>
                  </a:cubicBezTo>
                  <a:cubicBezTo>
                    <a:pt x="3309" y="5038"/>
                    <a:pt x="3540" y="5058"/>
                    <a:pt x="3768" y="5058"/>
                  </a:cubicBezTo>
                  <a:cubicBezTo>
                    <a:pt x="4225" y="5058"/>
                    <a:pt x="4670" y="4980"/>
                    <a:pt x="5038" y="4712"/>
                  </a:cubicBezTo>
                  <a:cubicBezTo>
                    <a:pt x="5339" y="4462"/>
                    <a:pt x="5514" y="4086"/>
                    <a:pt x="5614" y="3710"/>
                  </a:cubicBezTo>
                  <a:cubicBezTo>
                    <a:pt x="5840" y="2933"/>
                    <a:pt x="7118" y="1830"/>
                    <a:pt x="6692" y="1128"/>
                  </a:cubicBezTo>
                  <a:cubicBezTo>
                    <a:pt x="6266" y="452"/>
                    <a:pt x="4035" y="176"/>
                    <a:pt x="32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40"/>
            <p:cNvSpPr/>
            <p:nvPr/>
          </p:nvSpPr>
          <p:spPr>
            <a:xfrm>
              <a:off x="2493250" y="1865325"/>
              <a:ext cx="95275" cy="603400"/>
            </a:xfrm>
            <a:custGeom>
              <a:avLst/>
              <a:gdLst/>
              <a:ahLst/>
              <a:cxnLst/>
              <a:rect l="l" t="t" r="r" b="b"/>
              <a:pathLst>
                <a:path w="3811" h="24136" fill="none" extrusionOk="0">
                  <a:moveTo>
                    <a:pt x="1" y="24136"/>
                  </a:moveTo>
                  <a:cubicBezTo>
                    <a:pt x="527" y="23584"/>
                    <a:pt x="1078" y="23033"/>
                    <a:pt x="1605" y="22456"/>
                  </a:cubicBezTo>
                  <a:cubicBezTo>
                    <a:pt x="1730" y="22331"/>
                    <a:pt x="1855" y="22181"/>
                    <a:pt x="1880" y="22005"/>
                  </a:cubicBezTo>
                  <a:cubicBezTo>
                    <a:pt x="1905" y="21880"/>
                    <a:pt x="1880" y="21730"/>
                    <a:pt x="1830" y="21604"/>
                  </a:cubicBezTo>
                  <a:cubicBezTo>
                    <a:pt x="1680" y="21128"/>
                    <a:pt x="1153" y="19925"/>
                    <a:pt x="1153" y="19724"/>
                  </a:cubicBezTo>
                  <a:cubicBezTo>
                    <a:pt x="1229" y="17970"/>
                    <a:pt x="1930" y="16316"/>
                    <a:pt x="2432" y="14612"/>
                  </a:cubicBezTo>
                  <a:cubicBezTo>
                    <a:pt x="3810" y="9800"/>
                    <a:pt x="3359" y="4486"/>
                    <a:pt x="1153" y="0"/>
                  </a:cubicBezTo>
                </a:path>
              </a:pathLst>
            </a:custGeom>
            <a:noFill/>
            <a:ln w="5025" cap="flat" cmpd="sng">
              <a:solidFill>
                <a:srgbClr val="1A1017"/>
              </a:solidFill>
              <a:prstDash val="solid"/>
              <a:miter lim="2506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40"/>
            <p:cNvSpPr/>
            <p:nvPr/>
          </p:nvSpPr>
          <p:spPr>
            <a:xfrm>
              <a:off x="1984475" y="1117850"/>
              <a:ext cx="190500" cy="179850"/>
            </a:xfrm>
            <a:custGeom>
              <a:avLst/>
              <a:gdLst/>
              <a:ahLst/>
              <a:cxnLst/>
              <a:rect l="l" t="t" r="r" b="b"/>
              <a:pathLst>
                <a:path w="7620" h="7194" extrusionOk="0">
                  <a:moveTo>
                    <a:pt x="4548" y="0"/>
                  </a:moveTo>
                  <a:cubicBezTo>
                    <a:pt x="3625" y="0"/>
                    <a:pt x="2692" y="282"/>
                    <a:pt x="1930" y="826"/>
                  </a:cubicBezTo>
                  <a:cubicBezTo>
                    <a:pt x="878" y="1553"/>
                    <a:pt x="201" y="2781"/>
                    <a:pt x="101" y="4059"/>
                  </a:cubicBezTo>
                  <a:cubicBezTo>
                    <a:pt x="1" y="5137"/>
                    <a:pt x="402" y="6340"/>
                    <a:pt x="1329" y="6866"/>
                  </a:cubicBezTo>
                  <a:cubicBezTo>
                    <a:pt x="1716" y="7096"/>
                    <a:pt x="2151" y="7194"/>
                    <a:pt x="2589" y="7194"/>
                  </a:cubicBezTo>
                  <a:cubicBezTo>
                    <a:pt x="2918" y="7194"/>
                    <a:pt x="3248" y="7138"/>
                    <a:pt x="3559" y="7042"/>
                  </a:cubicBezTo>
                  <a:cubicBezTo>
                    <a:pt x="4286" y="6816"/>
                    <a:pt x="4938" y="6390"/>
                    <a:pt x="5565" y="5939"/>
                  </a:cubicBezTo>
                  <a:lnTo>
                    <a:pt x="7093" y="3433"/>
                  </a:lnTo>
                  <a:cubicBezTo>
                    <a:pt x="7620" y="2556"/>
                    <a:pt x="7469" y="1302"/>
                    <a:pt x="6667" y="651"/>
                  </a:cubicBezTo>
                  <a:cubicBezTo>
                    <a:pt x="6367" y="375"/>
                    <a:pt x="5991" y="225"/>
                    <a:pt x="5590" y="124"/>
                  </a:cubicBezTo>
                  <a:cubicBezTo>
                    <a:pt x="5250" y="41"/>
                    <a:pt x="4900" y="0"/>
                    <a:pt x="454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40"/>
            <p:cNvSpPr/>
            <p:nvPr/>
          </p:nvSpPr>
          <p:spPr>
            <a:xfrm>
              <a:off x="2139750" y="1204950"/>
              <a:ext cx="151150" cy="231950"/>
            </a:xfrm>
            <a:custGeom>
              <a:avLst/>
              <a:gdLst/>
              <a:ahLst/>
              <a:cxnLst/>
              <a:rect l="l" t="t" r="r" b="b"/>
              <a:pathLst>
                <a:path w="6046" h="9278" extrusionOk="0">
                  <a:moveTo>
                    <a:pt x="3725" y="0"/>
                  </a:moveTo>
                  <a:cubicBezTo>
                    <a:pt x="3151" y="0"/>
                    <a:pt x="2552" y="300"/>
                    <a:pt x="2135" y="625"/>
                  </a:cubicBezTo>
                  <a:cubicBezTo>
                    <a:pt x="1058" y="1503"/>
                    <a:pt x="682" y="2330"/>
                    <a:pt x="1459" y="3407"/>
                  </a:cubicBezTo>
                  <a:cubicBezTo>
                    <a:pt x="1760" y="3808"/>
                    <a:pt x="1659" y="4360"/>
                    <a:pt x="1409" y="4786"/>
                  </a:cubicBezTo>
                  <a:cubicBezTo>
                    <a:pt x="1158" y="5212"/>
                    <a:pt x="782" y="5563"/>
                    <a:pt x="531" y="5964"/>
                  </a:cubicBezTo>
                  <a:cubicBezTo>
                    <a:pt x="1" y="6801"/>
                    <a:pt x="2" y="7904"/>
                    <a:pt x="454" y="8745"/>
                  </a:cubicBezTo>
                  <a:lnTo>
                    <a:pt x="454" y="8745"/>
                  </a:lnTo>
                  <a:cubicBezTo>
                    <a:pt x="424" y="7734"/>
                    <a:pt x="972" y="6707"/>
                    <a:pt x="1835" y="6189"/>
                  </a:cubicBezTo>
                  <a:cubicBezTo>
                    <a:pt x="2361" y="5889"/>
                    <a:pt x="2988" y="5763"/>
                    <a:pt x="3514" y="5412"/>
                  </a:cubicBezTo>
                  <a:cubicBezTo>
                    <a:pt x="4717" y="4636"/>
                    <a:pt x="6045" y="1001"/>
                    <a:pt x="4366" y="149"/>
                  </a:cubicBezTo>
                  <a:cubicBezTo>
                    <a:pt x="4164" y="45"/>
                    <a:pt x="3946" y="0"/>
                    <a:pt x="3725" y="0"/>
                  </a:cubicBezTo>
                  <a:close/>
                  <a:moveTo>
                    <a:pt x="454" y="8745"/>
                  </a:moveTo>
                  <a:lnTo>
                    <a:pt x="454" y="8745"/>
                  </a:lnTo>
                  <a:cubicBezTo>
                    <a:pt x="455" y="8762"/>
                    <a:pt x="455" y="8779"/>
                    <a:pt x="456" y="8796"/>
                  </a:cubicBezTo>
                  <a:cubicBezTo>
                    <a:pt x="479" y="9005"/>
                    <a:pt x="588" y="9278"/>
                    <a:pt x="783" y="9278"/>
                  </a:cubicBezTo>
                  <a:cubicBezTo>
                    <a:pt x="799" y="9278"/>
                    <a:pt x="815" y="9276"/>
                    <a:pt x="832" y="9272"/>
                  </a:cubicBezTo>
                  <a:cubicBezTo>
                    <a:pt x="684" y="9114"/>
                    <a:pt x="557" y="8936"/>
                    <a:pt x="454" y="874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40"/>
            <p:cNvSpPr/>
            <p:nvPr/>
          </p:nvSpPr>
          <p:spPr>
            <a:xfrm>
              <a:off x="2292125" y="1178350"/>
              <a:ext cx="223700" cy="218950"/>
            </a:xfrm>
            <a:custGeom>
              <a:avLst/>
              <a:gdLst/>
              <a:ahLst/>
              <a:cxnLst/>
              <a:rect l="l" t="t" r="r" b="b"/>
              <a:pathLst>
                <a:path w="8948" h="8758" extrusionOk="0">
                  <a:moveTo>
                    <a:pt x="4267" y="0"/>
                  </a:moveTo>
                  <a:cubicBezTo>
                    <a:pt x="3266" y="0"/>
                    <a:pt x="2259" y="261"/>
                    <a:pt x="1329" y="637"/>
                  </a:cubicBezTo>
                  <a:cubicBezTo>
                    <a:pt x="853" y="837"/>
                    <a:pt x="101" y="988"/>
                    <a:pt x="51" y="1589"/>
                  </a:cubicBezTo>
                  <a:cubicBezTo>
                    <a:pt x="0" y="2166"/>
                    <a:pt x="802" y="2642"/>
                    <a:pt x="1254" y="2792"/>
                  </a:cubicBezTo>
                  <a:cubicBezTo>
                    <a:pt x="1855" y="3018"/>
                    <a:pt x="2557" y="3093"/>
                    <a:pt x="3058" y="3519"/>
                  </a:cubicBezTo>
                  <a:cubicBezTo>
                    <a:pt x="3710" y="4121"/>
                    <a:pt x="3710" y="5173"/>
                    <a:pt x="4286" y="5825"/>
                  </a:cubicBezTo>
                  <a:cubicBezTo>
                    <a:pt x="4913" y="6527"/>
                    <a:pt x="5965" y="6602"/>
                    <a:pt x="6893" y="6627"/>
                  </a:cubicBezTo>
                  <a:cubicBezTo>
                    <a:pt x="6416" y="7354"/>
                    <a:pt x="6817" y="8481"/>
                    <a:pt x="7645" y="8757"/>
                  </a:cubicBezTo>
                  <a:cubicBezTo>
                    <a:pt x="7093" y="8557"/>
                    <a:pt x="7118" y="7730"/>
                    <a:pt x="7469" y="7253"/>
                  </a:cubicBezTo>
                  <a:cubicBezTo>
                    <a:pt x="7820" y="6777"/>
                    <a:pt x="8371" y="6451"/>
                    <a:pt x="8622" y="5925"/>
                  </a:cubicBezTo>
                  <a:cubicBezTo>
                    <a:pt x="8948" y="5324"/>
                    <a:pt x="8747" y="4496"/>
                    <a:pt x="8196" y="4095"/>
                  </a:cubicBezTo>
                  <a:cubicBezTo>
                    <a:pt x="7845" y="3845"/>
                    <a:pt x="7394" y="3745"/>
                    <a:pt x="6968" y="3594"/>
                  </a:cubicBezTo>
                  <a:cubicBezTo>
                    <a:pt x="6567" y="3469"/>
                    <a:pt x="6141" y="3193"/>
                    <a:pt x="6015" y="2767"/>
                  </a:cubicBezTo>
                  <a:cubicBezTo>
                    <a:pt x="5815" y="2040"/>
                    <a:pt x="6642" y="1163"/>
                    <a:pt x="6166" y="537"/>
                  </a:cubicBezTo>
                  <a:cubicBezTo>
                    <a:pt x="6015" y="311"/>
                    <a:pt x="5740" y="211"/>
                    <a:pt x="5464" y="136"/>
                  </a:cubicBezTo>
                  <a:cubicBezTo>
                    <a:pt x="5070" y="42"/>
                    <a:pt x="4669" y="0"/>
                    <a:pt x="42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40"/>
            <p:cNvSpPr/>
            <p:nvPr/>
          </p:nvSpPr>
          <p:spPr>
            <a:xfrm>
              <a:off x="2156775" y="2909175"/>
              <a:ext cx="198650" cy="83375"/>
            </a:xfrm>
            <a:custGeom>
              <a:avLst/>
              <a:gdLst/>
              <a:ahLst/>
              <a:cxnLst/>
              <a:rect l="l" t="t" r="r" b="b"/>
              <a:pathLst>
                <a:path w="7946" h="3335" fill="none" extrusionOk="0">
                  <a:moveTo>
                    <a:pt x="1" y="3334"/>
                  </a:moveTo>
                  <a:cubicBezTo>
                    <a:pt x="2708" y="2357"/>
                    <a:pt x="5364" y="1254"/>
                    <a:pt x="7946" y="1"/>
                  </a:cubicBezTo>
                </a:path>
              </a:pathLst>
            </a:custGeom>
            <a:noFill/>
            <a:ln w="5025" cap="flat" cmpd="sng">
              <a:solidFill>
                <a:srgbClr val="1A1017"/>
              </a:solidFill>
              <a:prstDash val="solid"/>
              <a:miter lim="2506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40"/>
            <p:cNvSpPr/>
            <p:nvPr/>
          </p:nvSpPr>
          <p:spPr>
            <a:xfrm>
              <a:off x="2371700" y="1686750"/>
              <a:ext cx="99650" cy="525700"/>
            </a:xfrm>
            <a:custGeom>
              <a:avLst/>
              <a:gdLst/>
              <a:ahLst/>
              <a:cxnLst/>
              <a:rect l="l" t="t" r="r" b="b"/>
              <a:pathLst>
                <a:path w="3986" h="21028" fill="none" extrusionOk="0">
                  <a:moveTo>
                    <a:pt x="0" y="0"/>
                  </a:moveTo>
                  <a:cubicBezTo>
                    <a:pt x="101" y="125"/>
                    <a:pt x="552" y="827"/>
                    <a:pt x="652" y="978"/>
                  </a:cubicBezTo>
                  <a:cubicBezTo>
                    <a:pt x="2507" y="3860"/>
                    <a:pt x="3384" y="7293"/>
                    <a:pt x="3685" y="10727"/>
                  </a:cubicBezTo>
                  <a:cubicBezTo>
                    <a:pt x="3985" y="14161"/>
                    <a:pt x="3735" y="17594"/>
                    <a:pt x="3484" y="21028"/>
                  </a:cubicBezTo>
                </a:path>
              </a:pathLst>
            </a:custGeom>
            <a:noFill/>
            <a:ln w="10650" cap="flat" cmpd="sng">
              <a:solidFill>
                <a:srgbClr val="084558"/>
              </a:solidFill>
              <a:prstDash val="solid"/>
              <a:miter lim="2506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40"/>
            <p:cNvSpPr/>
            <p:nvPr/>
          </p:nvSpPr>
          <p:spPr>
            <a:xfrm>
              <a:off x="2080350" y="1688625"/>
              <a:ext cx="70200" cy="417950"/>
            </a:xfrm>
            <a:custGeom>
              <a:avLst/>
              <a:gdLst/>
              <a:ahLst/>
              <a:cxnLst/>
              <a:rect l="l" t="t" r="r" b="b"/>
              <a:pathLst>
                <a:path w="2808" h="16718" fill="none" extrusionOk="0">
                  <a:moveTo>
                    <a:pt x="2557" y="16717"/>
                  </a:moveTo>
                  <a:cubicBezTo>
                    <a:pt x="2807" y="12005"/>
                    <a:pt x="0" y="7745"/>
                    <a:pt x="552" y="3058"/>
                  </a:cubicBezTo>
                  <a:cubicBezTo>
                    <a:pt x="677" y="2081"/>
                    <a:pt x="1504" y="802"/>
                    <a:pt x="2105" y="0"/>
                  </a:cubicBezTo>
                </a:path>
              </a:pathLst>
            </a:custGeom>
            <a:noFill/>
            <a:ln w="10650" cap="flat" cmpd="sng">
              <a:solidFill>
                <a:srgbClr val="084558"/>
              </a:solidFill>
              <a:prstDash val="solid"/>
              <a:miter lim="2506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40"/>
            <p:cNvSpPr/>
            <p:nvPr/>
          </p:nvSpPr>
          <p:spPr>
            <a:xfrm>
              <a:off x="2016425" y="2104025"/>
              <a:ext cx="129100" cy="220600"/>
            </a:xfrm>
            <a:custGeom>
              <a:avLst/>
              <a:gdLst/>
              <a:ahLst/>
              <a:cxnLst/>
              <a:rect l="l" t="t" r="r" b="b"/>
              <a:pathLst>
                <a:path w="5164" h="8824" fill="none" extrusionOk="0">
                  <a:moveTo>
                    <a:pt x="5164" y="1"/>
                  </a:moveTo>
                  <a:lnTo>
                    <a:pt x="452" y="7194"/>
                  </a:lnTo>
                  <a:cubicBezTo>
                    <a:pt x="1" y="7896"/>
                    <a:pt x="502" y="8823"/>
                    <a:pt x="1329" y="8823"/>
                  </a:cubicBezTo>
                  <a:lnTo>
                    <a:pt x="3535" y="8823"/>
                  </a:lnTo>
                </a:path>
              </a:pathLst>
            </a:custGeom>
            <a:noFill/>
            <a:ln w="10650" cap="flat" cmpd="sng">
              <a:solidFill>
                <a:srgbClr val="084558"/>
              </a:solidFill>
              <a:prstDash val="solid"/>
              <a:miter lim="2506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40"/>
            <p:cNvSpPr/>
            <p:nvPr/>
          </p:nvSpPr>
          <p:spPr>
            <a:xfrm>
              <a:off x="2144250" y="2104025"/>
              <a:ext cx="129100" cy="220600"/>
            </a:xfrm>
            <a:custGeom>
              <a:avLst/>
              <a:gdLst/>
              <a:ahLst/>
              <a:cxnLst/>
              <a:rect l="l" t="t" r="r" b="b"/>
              <a:pathLst>
                <a:path w="5164" h="8824" fill="none" extrusionOk="0">
                  <a:moveTo>
                    <a:pt x="1" y="1"/>
                  </a:moveTo>
                  <a:lnTo>
                    <a:pt x="4712" y="7194"/>
                  </a:lnTo>
                  <a:cubicBezTo>
                    <a:pt x="5164" y="7896"/>
                    <a:pt x="4662" y="8823"/>
                    <a:pt x="3835" y="8823"/>
                  </a:cubicBezTo>
                  <a:lnTo>
                    <a:pt x="1630" y="8823"/>
                  </a:lnTo>
                </a:path>
              </a:pathLst>
            </a:custGeom>
            <a:noFill/>
            <a:ln w="10650" cap="flat" cmpd="sng">
              <a:solidFill>
                <a:srgbClr val="084558"/>
              </a:solidFill>
              <a:prstDash val="solid"/>
              <a:miter lim="2506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40"/>
            <p:cNvSpPr/>
            <p:nvPr/>
          </p:nvSpPr>
          <p:spPr>
            <a:xfrm>
              <a:off x="2097250" y="2312050"/>
              <a:ext cx="24475" cy="24475"/>
            </a:xfrm>
            <a:custGeom>
              <a:avLst/>
              <a:gdLst/>
              <a:ahLst/>
              <a:cxnLst/>
              <a:rect l="l" t="t" r="r" b="b"/>
              <a:pathLst>
                <a:path w="979" h="979" extrusionOk="0">
                  <a:moveTo>
                    <a:pt x="502" y="1"/>
                  </a:moveTo>
                  <a:cubicBezTo>
                    <a:pt x="226" y="1"/>
                    <a:pt x="1" y="226"/>
                    <a:pt x="1" y="502"/>
                  </a:cubicBezTo>
                  <a:cubicBezTo>
                    <a:pt x="1" y="753"/>
                    <a:pt x="226" y="978"/>
                    <a:pt x="502" y="978"/>
                  </a:cubicBezTo>
                  <a:cubicBezTo>
                    <a:pt x="753" y="978"/>
                    <a:pt x="978" y="753"/>
                    <a:pt x="978" y="502"/>
                  </a:cubicBezTo>
                  <a:cubicBezTo>
                    <a:pt x="978" y="226"/>
                    <a:pt x="753" y="1"/>
                    <a:pt x="50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40"/>
            <p:cNvSpPr/>
            <p:nvPr/>
          </p:nvSpPr>
          <p:spPr>
            <a:xfrm>
              <a:off x="2167425" y="2312050"/>
              <a:ext cx="24475" cy="24475"/>
            </a:xfrm>
            <a:custGeom>
              <a:avLst/>
              <a:gdLst/>
              <a:ahLst/>
              <a:cxnLst/>
              <a:rect l="l" t="t" r="r" b="b"/>
              <a:pathLst>
                <a:path w="979" h="979" extrusionOk="0">
                  <a:moveTo>
                    <a:pt x="502" y="1"/>
                  </a:moveTo>
                  <a:cubicBezTo>
                    <a:pt x="226" y="1"/>
                    <a:pt x="1" y="226"/>
                    <a:pt x="1" y="502"/>
                  </a:cubicBezTo>
                  <a:cubicBezTo>
                    <a:pt x="1" y="753"/>
                    <a:pt x="226" y="978"/>
                    <a:pt x="502" y="978"/>
                  </a:cubicBezTo>
                  <a:cubicBezTo>
                    <a:pt x="753" y="978"/>
                    <a:pt x="978" y="753"/>
                    <a:pt x="978" y="502"/>
                  </a:cubicBezTo>
                  <a:cubicBezTo>
                    <a:pt x="978" y="226"/>
                    <a:pt x="753" y="1"/>
                    <a:pt x="50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40"/>
            <p:cNvSpPr/>
            <p:nvPr/>
          </p:nvSpPr>
          <p:spPr>
            <a:xfrm>
              <a:off x="2396125" y="2166700"/>
              <a:ext cx="147275" cy="146625"/>
            </a:xfrm>
            <a:custGeom>
              <a:avLst/>
              <a:gdLst/>
              <a:ahLst/>
              <a:cxnLst/>
              <a:rect l="l" t="t" r="r" b="b"/>
              <a:pathLst>
                <a:path w="5891" h="5865" extrusionOk="0">
                  <a:moveTo>
                    <a:pt x="2958" y="0"/>
                  </a:moveTo>
                  <a:cubicBezTo>
                    <a:pt x="1329" y="0"/>
                    <a:pt x="1" y="1304"/>
                    <a:pt x="1" y="2933"/>
                  </a:cubicBezTo>
                  <a:cubicBezTo>
                    <a:pt x="1" y="4562"/>
                    <a:pt x="1329" y="5865"/>
                    <a:pt x="2958" y="5865"/>
                  </a:cubicBezTo>
                  <a:cubicBezTo>
                    <a:pt x="4562" y="5865"/>
                    <a:pt x="5891" y="4562"/>
                    <a:pt x="5891" y="2933"/>
                  </a:cubicBezTo>
                  <a:cubicBezTo>
                    <a:pt x="5891" y="1304"/>
                    <a:pt x="4562" y="0"/>
                    <a:pt x="29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40"/>
            <p:cNvSpPr/>
            <p:nvPr/>
          </p:nvSpPr>
          <p:spPr>
            <a:xfrm>
              <a:off x="2428100" y="2198025"/>
              <a:ext cx="83350" cy="83350"/>
            </a:xfrm>
            <a:custGeom>
              <a:avLst/>
              <a:gdLst/>
              <a:ahLst/>
              <a:cxnLst/>
              <a:rect l="l" t="t" r="r" b="b"/>
              <a:pathLst>
                <a:path w="3334" h="3334" fill="none" extrusionOk="0">
                  <a:moveTo>
                    <a:pt x="1679" y="3334"/>
                  </a:moveTo>
                  <a:cubicBezTo>
                    <a:pt x="752" y="3334"/>
                    <a:pt x="0" y="2607"/>
                    <a:pt x="0" y="1680"/>
                  </a:cubicBezTo>
                  <a:cubicBezTo>
                    <a:pt x="0" y="752"/>
                    <a:pt x="752" y="0"/>
                    <a:pt x="1679" y="0"/>
                  </a:cubicBezTo>
                  <a:cubicBezTo>
                    <a:pt x="2581" y="0"/>
                    <a:pt x="3333" y="752"/>
                    <a:pt x="3333" y="1680"/>
                  </a:cubicBezTo>
                  <a:cubicBezTo>
                    <a:pt x="3333" y="2607"/>
                    <a:pt x="2581" y="3334"/>
                    <a:pt x="1679" y="3334"/>
                  </a:cubicBezTo>
                  <a:close/>
                </a:path>
              </a:pathLst>
            </a:custGeom>
            <a:solidFill>
              <a:schemeClr val="lt2"/>
            </a:solidFill>
            <a:ln w="10650" cap="flat" cmpd="sng">
              <a:solidFill>
                <a:schemeClr val="lt2"/>
              </a:solidFill>
              <a:prstDash val="solid"/>
              <a:miter lim="2506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40"/>
            <p:cNvSpPr/>
            <p:nvPr/>
          </p:nvSpPr>
          <p:spPr>
            <a:xfrm>
              <a:off x="2389250" y="2021950"/>
              <a:ext cx="24450" cy="72075"/>
            </a:xfrm>
            <a:custGeom>
              <a:avLst/>
              <a:gdLst/>
              <a:ahLst/>
              <a:cxnLst/>
              <a:rect l="l" t="t" r="r" b="b"/>
              <a:pathLst>
                <a:path w="978" h="2883" extrusionOk="0">
                  <a:moveTo>
                    <a:pt x="501" y="1"/>
                  </a:moveTo>
                  <a:cubicBezTo>
                    <a:pt x="226" y="1"/>
                    <a:pt x="0" y="226"/>
                    <a:pt x="0" y="502"/>
                  </a:cubicBezTo>
                  <a:lnTo>
                    <a:pt x="0" y="2382"/>
                  </a:lnTo>
                  <a:cubicBezTo>
                    <a:pt x="0" y="2657"/>
                    <a:pt x="226" y="2883"/>
                    <a:pt x="501" y="2883"/>
                  </a:cubicBezTo>
                  <a:cubicBezTo>
                    <a:pt x="752" y="2883"/>
                    <a:pt x="978" y="2657"/>
                    <a:pt x="978" y="2382"/>
                  </a:cubicBezTo>
                  <a:lnTo>
                    <a:pt x="978" y="502"/>
                  </a:lnTo>
                  <a:cubicBezTo>
                    <a:pt x="978" y="226"/>
                    <a:pt x="752" y="1"/>
                    <a:pt x="50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40"/>
            <p:cNvSpPr/>
            <p:nvPr/>
          </p:nvSpPr>
          <p:spPr>
            <a:xfrm>
              <a:off x="2365425" y="2045775"/>
              <a:ext cx="72075" cy="24450"/>
            </a:xfrm>
            <a:custGeom>
              <a:avLst/>
              <a:gdLst/>
              <a:ahLst/>
              <a:cxnLst/>
              <a:rect l="l" t="t" r="r" b="b"/>
              <a:pathLst>
                <a:path w="2883" h="978" extrusionOk="0">
                  <a:moveTo>
                    <a:pt x="502" y="0"/>
                  </a:moveTo>
                  <a:cubicBezTo>
                    <a:pt x="226" y="0"/>
                    <a:pt x="1" y="226"/>
                    <a:pt x="1" y="476"/>
                  </a:cubicBezTo>
                  <a:cubicBezTo>
                    <a:pt x="1" y="752"/>
                    <a:pt x="226" y="978"/>
                    <a:pt x="502" y="978"/>
                  </a:cubicBezTo>
                  <a:lnTo>
                    <a:pt x="2382" y="978"/>
                  </a:lnTo>
                  <a:cubicBezTo>
                    <a:pt x="2657" y="978"/>
                    <a:pt x="2883" y="752"/>
                    <a:pt x="2883" y="476"/>
                  </a:cubicBezTo>
                  <a:cubicBezTo>
                    <a:pt x="2883" y="226"/>
                    <a:pt x="2657" y="0"/>
                    <a:pt x="238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5" name="Google Shape;485;p40"/>
          <p:cNvGrpSpPr/>
          <p:nvPr/>
        </p:nvGrpSpPr>
        <p:grpSpPr>
          <a:xfrm flipH="1">
            <a:off x="6030413" y="619900"/>
            <a:ext cx="596900" cy="461100"/>
            <a:chOff x="4784350" y="1148725"/>
            <a:chExt cx="596900" cy="461100"/>
          </a:xfrm>
        </p:grpSpPr>
        <p:sp>
          <p:nvSpPr>
            <p:cNvPr id="486" name="Google Shape;486;p40"/>
            <p:cNvSpPr/>
            <p:nvPr/>
          </p:nvSpPr>
          <p:spPr>
            <a:xfrm>
              <a:off x="4784350" y="1148725"/>
              <a:ext cx="596900" cy="342400"/>
            </a:xfrm>
            <a:custGeom>
              <a:avLst/>
              <a:gdLst/>
              <a:ahLst/>
              <a:cxnLst/>
              <a:rect l="l" t="t" r="r" b="b"/>
              <a:pathLst>
                <a:path w="23876" h="13696" extrusionOk="0">
                  <a:moveTo>
                    <a:pt x="1598" y="1"/>
                  </a:moveTo>
                  <a:cubicBezTo>
                    <a:pt x="708" y="1"/>
                    <a:pt x="0" y="708"/>
                    <a:pt x="0" y="1576"/>
                  </a:cubicBezTo>
                  <a:lnTo>
                    <a:pt x="0" y="12121"/>
                  </a:lnTo>
                  <a:cubicBezTo>
                    <a:pt x="0" y="12988"/>
                    <a:pt x="708" y="13696"/>
                    <a:pt x="1598" y="13696"/>
                  </a:cubicBezTo>
                  <a:lnTo>
                    <a:pt x="22301" y="13696"/>
                  </a:lnTo>
                  <a:cubicBezTo>
                    <a:pt x="23168" y="13696"/>
                    <a:pt x="23875" y="12988"/>
                    <a:pt x="23875" y="12121"/>
                  </a:cubicBezTo>
                  <a:lnTo>
                    <a:pt x="23875" y="1576"/>
                  </a:lnTo>
                  <a:cubicBezTo>
                    <a:pt x="23875" y="708"/>
                    <a:pt x="23168" y="1"/>
                    <a:pt x="223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40"/>
            <p:cNvSpPr/>
            <p:nvPr/>
          </p:nvSpPr>
          <p:spPr>
            <a:xfrm>
              <a:off x="4862525" y="1450600"/>
              <a:ext cx="169500" cy="159225"/>
            </a:xfrm>
            <a:custGeom>
              <a:avLst/>
              <a:gdLst/>
              <a:ahLst/>
              <a:cxnLst/>
              <a:rect l="l" t="t" r="r" b="b"/>
              <a:pathLst>
                <a:path w="6780" h="6369" extrusionOk="0">
                  <a:moveTo>
                    <a:pt x="0" y="0"/>
                  </a:moveTo>
                  <a:lnTo>
                    <a:pt x="0" y="6369"/>
                  </a:lnTo>
                  <a:lnTo>
                    <a:pt x="677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1">
  <p:cSld name="CUSTOM_25">
    <p:spTree>
      <p:nvGrpSpPr>
        <p:cNvPr id="1" name="Shape 488"/>
        <p:cNvGrpSpPr/>
        <p:nvPr/>
      </p:nvGrpSpPr>
      <p:grpSpPr>
        <a:xfrm>
          <a:off x="0" y="0"/>
          <a:ext cx="0" cy="0"/>
          <a:chOff x="0" y="0"/>
          <a:chExt cx="0" cy="0"/>
        </a:xfrm>
      </p:grpSpPr>
      <p:sp>
        <p:nvSpPr>
          <p:cNvPr id="489" name="Google Shape;489;p41"/>
          <p:cNvSpPr/>
          <p:nvPr/>
        </p:nvSpPr>
        <p:spPr>
          <a:xfrm rot="-6051237">
            <a:off x="-161411" y="1528341"/>
            <a:ext cx="4561306" cy="2222994"/>
          </a:xfrm>
          <a:custGeom>
            <a:avLst/>
            <a:gdLst/>
            <a:ahLst/>
            <a:cxnLst/>
            <a:rect l="l" t="t" r="r" b="b"/>
            <a:pathLst>
              <a:path w="75626" h="60406" extrusionOk="0">
                <a:moveTo>
                  <a:pt x="35662" y="0"/>
                </a:moveTo>
                <a:cubicBezTo>
                  <a:pt x="27531" y="0"/>
                  <a:pt x="19146" y="2523"/>
                  <a:pt x="13906" y="6803"/>
                </a:cubicBezTo>
                <a:cubicBezTo>
                  <a:pt x="3306" y="15445"/>
                  <a:pt x="1" y="31625"/>
                  <a:pt x="6051" y="43280"/>
                </a:cubicBezTo>
                <a:cubicBezTo>
                  <a:pt x="11135" y="53080"/>
                  <a:pt x="21036" y="56346"/>
                  <a:pt x="26171" y="58049"/>
                </a:cubicBezTo>
                <a:cubicBezTo>
                  <a:pt x="30726" y="59554"/>
                  <a:pt x="35874" y="60406"/>
                  <a:pt x="41092" y="60406"/>
                </a:cubicBezTo>
                <a:cubicBezTo>
                  <a:pt x="50769" y="60406"/>
                  <a:pt x="60688" y="57478"/>
                  <a:pt x="67517" y="50360"/>
                </a:cubicBezTo>
                <a:cubicBezTo>
                  <a:pt x="69283" y="48530"/>
                  <a:pt x="74647" y="42759"/>
                  <a:pt x="75117" y="34256"/>
                </a:cubicBezTo>
                <a:cubicBezTo>
                  <a:pt x="75270" y="31562"/>
                  <a:pt x="75625" y="25054"/>
                  <a:pt x="70783" y="20529"/>
                </a:cubicBezTo>
                <a:cubicBezTo>
                  <a:pt x="67230" y="17205"/>
                  <a:pt x="62756" y="16718"/>
                  <a:pt x="60385" y="16718"/>
                </a:cubicBezTo>
                <a:cubicBezTo>
                  <a:pt x="59728" y="16718"/>
                  <a:pt x="59233" y="16755"/>
                  <a:pt x="58963" y="16780"/>
                </a:cubicBezTo>
                <a:cubicBezTo>
                  <a:pt x="57830" y="4902"/>
                  <a:pt x="46994" y="0"/>
                  <a:pt x="35662" y="0"/>
                </a:cubicBezTo>
                <a:close/>
              </a:path>
            </a:pathLst>
          </a:custGeom>
          <a:solidFill>
            <a:srgbClr val="C9DAF8">
              <a:alpha val="6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0" name="Google Shape;490;p41"/>
          <p:cNvGrpSpPr/>
          <p:nvPr/>
        </p:nvGrpSpPr>
        <p:grpSpPr>
          <a:xfrm>
            <a:off x="1110600" y="961475"/>
            <a:ext cx="1160125" cy="3643125"/>
            <a:chOff x="3908425" y="1093750"/>
            <a:chExt cx="1160125" cy="3643125"/>
          </a:xfrm>
        </p:grpSpPr>
        <p:sp>
          <p:nvSpPr>
            <p:cNvPr id="491" name="Google Shape;491;p41"/>
            <p:cNvSpPr/>
            <p:nvPr/>
          </p:nvSpPr>
          <p:spPr>
            <a:xfrm>
              <a:off x="4506450" y="4517750"/>
              <a:ext cx="542125" cy="168925"/>
            </a:xfrm>
            <a:custGeom>
              <a:avLst/>
              <a:gdLst/>
              <a:ahLst/>
              <a:cxnLst/>
              <a:rect l="l" t="t" r="r" b="b"/>
              <a:pathLst>
                <a:path w="21685" h="6757" extrusionOk="0">
                  <a:moveTo>
                    <a:pt x="548" y="0"/>
                  </a:moveTo>
                  <a:lnTo>
                    <a:pt x="0" y="6756"/>
                  </a:lnTo>
                  <a:lnTo>
                    <a:pt x="20269" y="6756"/>
                  </a:lnTo>
                  <a:cubicBezTo>
                    <a:pt x="20269" y="6756"/>
                    <a:pt x="21684" y="2922"/>
                    <a:pt x="11596" y="2260"/>
                  </a:cubicBezTo>
                  <a:lnTo>
                    <a:pt x="883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41"/>
            <p:cNvSpPr/>
            <p:nvPr/>
          </p:nvSpPr>
          <p:spPr>
            <a:xfrm>
              <a:off x="4506450" y="4686650"/>
              <a:ext cx="146675" cy="50225"/>
            </a:xfrm>
            <a:custGeom>
              <a:avLst/>
              <a:gdLst/>
              <a:ahLst/>
              <a:cxnLst/>
              <a:rect l="l" t="t" r="r" b="b"/>
              <a:pathLst>
                <a:path w="5867" h="2009" extrusionOk="0">
                  <a:moveTo>
                    <a:pt x="0" y="0"/>
                  </a:moveTo>
                  <a:lnTo>
                    <a:pt x="0" y="2009"/>
                  </a:lnTo>
                  <a:lnTo>
                    <a:pt x="5866" y="2009"/>
                  </a:lnTo>
                  <a:lnTo>
                    <a:pt x="5866"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41"/>
            <p:cNvSpPr/>
            <p:nvPr/>
          </p:nvSpPr>
          <p:spPr>
            <a:xfrm>
              <a:off x="4665650" y="4686650"/>
              <a:ext cx="347550" cy="50225"/>
            </a:xfrm>
            <a:custGeom>
              <a:avLst/>
              <a:gdLst/>
              <a:ahLst/>
              <a:cxnLst/>
              <a:rect l="l" t="t" r="r" b="b"/>
              <a:pathLst>
                <a:path w="13902" h="2009" extrusionOk="0">
                  <a:moveTo>
                    <a:pt x="1" y="0"/>
                  </a:moveTo>
                  <a:lnTo>
                    <a:pt x="1005" y="2009"/>
                  </a:lnTo>
                  <a:lnTo>
                    <a:pt x="13901" y="2009"/>
                  </a:lnTo>
                  <a:lnTo>
                    <a:pt x="13901"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41"/>
            <p:cNvSpPr/>
            <p:nvPr/>
          </p:nvSpPr>
          <p:spPr>
            <a:xfrm>
              <a:off x="4506450" y="4686650"/>
              <a:ext cx="508450" cy="25125"/>
            </a:xfrm>
            <a:custGeom>
              <a:avLst/>
              <a:gdLst/>
              <a:ahLst/>
              <a:cxnLst/>
              <a:rect l="l" t="t" r="r" b="b"/>
              <a:pathLst>
                <a:path w="20338" h="1005" extrusionOk="0">
                  <a:moveTo>
                    <a:pt x="0" y="0"/>
                  </a:moveTo>
                  <a:lnTo>
                    <a:pt x="0" y="1005"/>
                  </a:lnTo>
                  <a:lnTo>
                    <a:pt x="20338" y="1005"/>
                  </a:lnTo>
                  <a:lnTo>
                    <a:pt x="20338"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41"/>
            <p:cNvSpPr/>
            <p:nvPr/>
          </p:nvSpPr>
          <p:spPr>
            <a:xfrm>
              <a:off x="4520150" y="4331725"/>
              <a:ext cx="219150" cy="186050"/>
            </a:xfrm>
            <a:custGeom>
              <a:avLst/>
              <a:gdLst/>
              <a:ahLst/>
              <a:cxnLst/>
              <a:rect l="l" t="t" r="r" b="b"/>
              <a:pathLst>
                <a:path w="8766" h="7442" extrusionOk="0">
                  <a:moveTo>
                    <a:pt x="297" y="0"/>
                  </a:moveTo>
                  <a:lnTo>
                    <a:pt x="0" y="7441"/>
                  </a:lnTo>
                  <a:lnTo>
                    <a:pt x="8286" y="7441"/>
                  </a:lnTo>
                  <a:lnTo>
                    <a:pt x="876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41"/>
            <p:cNvSpPr/>
            <p:nvPr/>
          </p:nvSpPr>
          <p:spPr>
            <a:xfrm>
              <a:off x="4474500" y="2588425"/>
              <a:ext cx="364650" cy="1861425"/>
            </a:xfrm>
            <a:custGeom>
              <a:avLst/>
              <a:gdLst/>
              <a:ahLst/>
              <a:cxnLst/>
              <a:rect l="l" t="t" r="r" b="b"/>
              <a:pathLst>
                <a:path w="14586" h="74457" extrusionOk="0">
                  <a:moveTo>
                    <a:pt x="2693" y="1"/>
                  </a:moveTo>
                  <a:lnTo>
                    <a:pt x="0" y="74457"/>
                  </a:lnTo>
                  <a:lnTo>
                    <a:pt x="12120" y="74457"/>
                  </a:lnTo>
                  <a:cubicBezTo>
                    <a:pt x="14585" y="11802"/>
                    <a:pt x="11801" y="1"/>
                    <a:pt x="118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41"/>
            <p:cNvSpPr/>
            <p:nvPr/>
          </p:nvSpPr>
          <p:spPr>
            <a:xfrm>
              <a:off x="4209725" y="4517750"/>
              <a:ext cx="542125" cy="168925"/>
            </a:xfrm>
            <a:custGeom>
              <a:avLst/>
              <a:gdLst/>
              <a:ahLst/>
              <a:cxnLst/>
              <a:rect l="l" t="t" r="r" b="b"/>
              <a:pathLst>
                <a:path w="21685" h="6757" extrusionOk="0">
                  <a:moveTo>
                    <a:pt x="548" y="0"/>
                  </a:moveTo>
                  <a:lnTo>
                    <a:pt x="0" y="6756"/>
                  </a:lnTo>
                  <a:lnTo>
                    <a:pt x="20246" y="6756"/>
                  </a:lnTo>
                  <a:cubicBezTo>
                    <a:pt x="20246" y="6756"/>
                    <a:pt x="21684" y="2922"/>
                    <a:pt x="11595" y="2260"/>
                  </a:cubicBezTo>
                  <a:lnTo>
                    <a:pt x="883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41"/>
            <p:cNvSpPr/>
            <p:nvPr/>
          </p:nvSpPr>
          <p:spPr>
            <a:xfrm>
              <a:off x="4209725" y="4686650"/>
              <a:ext cx="146100" cy="50225"/>
            </a:xfrm>
            <a:custGeom>
              <a:avLst/>
              <a:gdLst/>
              <a:ahLst/>
              <a:cxnLst/>
              <a:rect l="l" t="t" r="r" b="b"/>
              <a:pathLst>
                <a:path w="5844" h="2009" extrusionOk="0">
                  <a:moveTo>
                    <a:pt x="0" y="0"/>
                  </a:moveTo>
                  <a:lnTo>
                    <a:pt x="0" y="2009"/>
                  </a:lnTo>
                  <a:lnTo>
                    <a:pt x="5843" y="2009"/>
                  </a:lnTo>
                  <a:lnTo>
                    <a:pt x="5843"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41"/>
            <p:cNvSpPr/>
            <p:nvPr/>
          </p:nvSpPr>
          <p:spPr>
            <a:xfrm>
              <a:off x="4368925" y="4686650"/>
              <a:ext cx="346975" cy="50225"/>
            </a:xfrm>
            <a:custGeom>
              <a:avLst/>
              <a:gdLst/>
              <a:ahLst/>
              <a:cxnLst/>
              <a:rect l="l" t="t" r="r" b="b"/>
              <a:pathLst>
                <a:path w="13879" h="2009" extrusionOk="0">
                  <a:moveTo>
                    <a:pt x="0" y="0"/>
                  </a:moveTo>
                  <a:lnTo>
                    <a:pt x="1005" y="2009"/>
                  </a:lnTo>
                  <a:lnTo>
                    <a:pt x="13878" y="2009"/>
                  </a:lnTo>
                  <a:lnTo>
                    <a:pt x="13878"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41"/>
            <p:cNvSpPr/>
            <p:nvPr/>
          </p:nvSpPr>
          <p:spPr>
            <a:xfrm>
              <a:off x="4209725" y="4686650"/>
              <a:ext cx="507875" cy="25125"/>
            </a:xfrm>
            <a:custGeom>
              <a:avLst/>
              <a:gdLst/>
              <a:ahLst/>
              <a:cxnLst/>
              <a:rect l="l" t="t" r="r" b="b"/>
              <a:pathLst>
                <a:path w="20315" h="1005" extrusionOk="0">
                  <a:moveTo>
                    <a:pt x="0" y="0"/>
                  </a:moveTo>
                  <a:lnTo>
                    <a:pt x="0" y="1005"/>
                  </a:lnTo>
                  <a:lnTo>
                    <a:pt x="20315" y="1005"/>
                  </a:lnTo>
                  <a:lnTo>
                    <a:pt x="20315"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41"/>
            <p:cNvSpPr/>
            <p:nvPr/>
          </p:nvSpPr>
          <p:spPr>
            <a:xfrm>
              <a:off x="4223400" y="4331725"/>
              <a:ext cx="218600" cy="186050"/>
            </a:xfrm>
            <a:custGeom>
              <a:avLst/>
              <a:gdLst/>
              <a:ahLst/>
              <a:cxnLst/>
              <a:rect l="l" t="t" r="r" b="b"/>
              <a:pathLst>
                <a:path w="8744" h="7442" extrusionOk="0">
                  <a:moveTo>
                    <a:pt x="298" y="0"/>
                  </a:moveTo>
                  <a:lnTo>
                    <a:pt x="1" y="7441"/>
                  </a:lnTo>
                  <a:lnTo>
                    <a:pt x="8287" y="7441"/>
                  </a:lnTo>
                  <a:lnTo>
                    <a:pt x="874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41"/>
            <p:cNvSpPr/>
            <p:nvPr/>
          </p:nvSpPr>
          <p:spPr>
            <a:xfrm>
              <a:off x="4180625" y="2597575"/>
              <a:ext cx="449100" cy="1872825"/>
            </a:xfrm>
            <a:custGeom>
              <a:avLst/>
              <a:gdLst/>
              <a:ahLst/>
              <a:cxnLst/>
              <a:rect l="l" t="t" r="r" b="b"/>
              <a:pathLst>
                <a:path w="17964" h="74913" extrusionOk="0">
                  <a:moveTo>
                    <a:pt x="2077" y="0"/>
                  </a:moveTo>
                  <a:cubicBezTo>
                    <a:pt x="2077" y="0"/>
                    <a:pt x="183" y="4565"/>
                    <a:pt x="1621" y="14677"/>
                  </a:cubicBezTo>
                  <a:lnTo>
                    <a:pt x="0" y="74913"/>
                  </a:lnTo>
                  <a:lnTo>
                    <a:pt x="13627" y="74913"/>
                  </a:lnTo>
                  <a:lnTo>
                    <a:pt x="17964" y="776"/>
                  </a:lnTo>
                  <a:lnTo>
                    <a:pt x="207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41"/>
            <p:cNvSpPr/>
            <p:nvPr/>
          </p:nvSpPr>
          <p:spPr>
            <a:xfrm>
              <a:off x="4524700" y="2872050"/>
              <a:ext cx="158100" cy="1577800"/>
            </a:xfrm>
            <a:custGeom>
              <a:avLst/>
              <a:gdLst/>
              <a:ahLst/>
              <a:cxnLst/>
              <a:rect l="l" t="t" r="r" b="b"/>
              <a:pathLst>
                <a:path w="6324" h="63112" fill="none" extrusionOk="0">
                  <a:moveTo>
                    <a:pt x="1" y="63112"/>
                  </a:moveTo>
                  <a:lnTo>
                    <a:pt x="3219" y="1735"/>
                  </a:lnTo>
                  <a:lnTo>
                    <a:pt x="6323" y="0"/>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41"/>
            <p:cNvSpPr/>
            <p:nvPr/>
          </p:nvSpPr>
          <p:spPr>
            <a:xfrm>
              <a:off x="4532125" y="1464300"/>
              <a:ext cx="196325" cy="313875"/>
            </a:xfrm>
            <a:custGeom>
              <a:avLst/>
              <a:gdLst/>
              <a:ahLst/>
              <a:cxnLst/>
              <a:rect l="l" t="t" r="r" b="b"/>
              <a:pathLst>
                <a:path w="7853" h="12555" extrusionOk="0">
                  <a:moveTo>
                    <a:pt x="3264" y="0"/>
                  </a:moveTo>
                  <a:lnTo>
                    <a:pt x="0" y="9815"/>
                  </a:lnTo>
                  <a:lnTo>
                    <a:pt x="4588" y="12554"/>
                  </a:lnTo>
                  <a:lnTo>
                    <a:pt x="6643" y="10637"/>
                  </a:lnTo>
                  <a:lnTo>
                    <a:pt x="7852" y="2967"/>
                  </a:lnTo>
                  <a:lnTo>
                    <a:pt x="3264" y="0"/>
                  </a:ln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41"/>
            <p:cNvSpPr/>
            <p:nvPr/>
          </p:nvSpPr>
          <p:spPr>
            <a:xfrm>
              <a:off x="4610875" y="1559025"/>
              <a:ext cx="113575" cy="136975"/>
            </a:xfrm>
            <a:custGeom>
              <a:avLst/>
              <a:gdLst/>
              <a:ahLst/>
              <a:cxnLst/>
              <a:rect l="l" t="t" r="r" b="b"/>
              <a:pathLst>
                <a:path w="4543" h="5479" extrusionOk="0">
                  <a:moveTo>
                    <a:pt x="4543" y="0"/>
                  </a:moveTo>
                  <a:lnTo>
                    <a:pt x="0" y="936"/>
                  </a:lnTo>
                  <a:lnTo>
                    <a:pt x="3721" y="5478"/>
                  </a:lnTo>
                  <a:lnTo>
                    <a:pt x="4543"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41"/>
            <p:cNvSpPr/>
            <p:nvPr/>
          </p:nvSpPr>
          <p:spPr>
            <a:xfrm>
              <a:off x="4783775" y="1420825"/>
              <a:ext cx="150750" cy="114925"/>
            </a:xfrm>
            <a:custGeom>
              <a:avLst/>
              <a:gdLst/>
              <a:ahLst/>
              <a:cxnLst/>
              <a:rect l="l" t="t" r="r" b="b"/>
              <a:pathLst>
                <a:path w="6030" h="4597" extrusionOk="0">
                  <a:moveTo>
                    <a:pt x="3231" y="0"/>
                  </a:moveTo>
                  <a:cubicBezTo>
                    <a:pt x="2486" y="0"/>
                    <a:pt x="1824" y="607"/>
                    <a:pt x="1301" y="1260"/>
                  </a:cubicBezTo>
                  <a:cubicBezTo>
                    <a:pt x="776" y="1945"/>
                    <a:pt x="388" y="2698"/>
                    <a:pt x="160" y="3497"/>
                  </a:cubicBezTo>
                  <a:cubicBezTo>
                    <a:pt x="0" y="4022"/>
                    <a:pt x="503" y="4569"/>
                    <a:pt x="1142" y="4592"/>
                  </a:cubicBezTo>
                  <a:cubicBezTo>
                    <a:pt x="1190" y="4595"/>
                    <a:pt x="1239" y="4597"/>
                    <a:pt x="1288" y="4597"/>
                  </a:cubicBezTo>
                  <a:cubicBezTo>
                    <a:pt x="3452" y="4597"/>
                    <a:pt x="6030" y="1686"/>
                    <a:pt x="4155" y="324"/>
                  </a:cubicBezTo>
                  <a:cubicBezTo>
                    <a:pt x="3836" y="96"/>
                    <a:pt x="3527" y="0"/>
                    <a:pt x="3231" y="0"/>
                  </a:cubicBezTo>
                  <a:close/>
                </a:path>
              </a:pathLst>
            </a:custGeom>
            <a:solidFill>
              <a:srgbClr val="EF8A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41"/>
            <p:cNvSpPr/>
            <p:nvPr/>
          </p:nvSpPr>
          <p:spPr>
            <a:xfrm>
              <a:off x="4506450" y="1164525"/>
              <a:ext cx="408025" cy="472275"/>
            </a:xfrm>
            <a:custGeom>
              <a:avLst/>
              <a:gdLst/>
              <a:ahLst/>
              <a:cxnLst/>
              <a:rect l="l" t="t" r="r" b="b"/>
              <a:pathLst>
                <a:path w="16321" h="18891" extrusionOk="0">
                  <a:moveTo>
                    <a:pt x="8259" y="1"/>
                  </a:moveTo>
                  <a:cubicBezTo>
                    <a:pt x="7986" y="1"/>
                    <a:pt x="7713" y="11"/>
                    <a:pt x="7441" y="31"/>
                  </a:cubicBezTo>
                  <a:cubicBezTo>
                    <a:pt x="0" y="601"/>
                    <a:pt x="1735" y="8613"/>
                    <a:pt x="1735" y="8613"/>
                  </a:cubicBezTo>
                  <a:lnTo>
                    <a:pt x="2100" y="12105"/>
                  </a:lnTo>
                  <a:cubicBezTo>
                    <a:pt x="2146" y="13361"/>
                    <a:pt x="2876" y="15689"/>
                    <a:pt x="3766" y="16488"/>
                  </a:cubicBezTo>
                  <a:cubicBezTo>
                    <a:pt x="5615" y="18090"/>
                    <a:pt x="7015" y="18890"/>
                    <a:pt x="8721" y="18890"/>
                  </a:cubicBezTo>
                  <a:cubicBezTo>
                    <a:pt x="9227" y="18890"/>
                    <a:pt x="9760" y="18820"/>
                    <a:pt x="10340" y="18679"/>
                  </a:cubicBezTo>
                  <a:cubicBezTo>
                    <a:pt x="13673" y="17857"/>
                    <a:pt x="15293" y="13383"/>
                    <a:pt x="15932" y="7084"/>
                  </a:cubicBezTo>
                  <a:cubicBezTo>
                    <a:pt x="16320" y="3295"/>
                    <a:pt x="13969" y="1537"/>
                    <a:pt x="12006" y="715"/>
                  </a:cubicBezTo>
                  <a:cubicBezTo>
                    <a:pt x="10820" y="226"/>
                    <a:pt x="9541" y="1"/>
                    <a:pt x="8259" y="1"/>
                  </a:cubicBez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41"/>
            <p:cNvSpPr/>
            <p:nvPr/>
          </p:nvSpPr>
          <p:spPr>
            <a:xfrm>
              <a:off x="4677075" y="1328375"/>
              <a:ext cx="110150" cy="75825"/>
            </a:xfrm>
            <a:custGeom>
              <a:avLst/>
              <a:gdLst/>
              <a:ahLst/>
              <a:cxnLst/>
              <a:rect l="l" t="t" r="r" b="b"/>
              <a:pathLst>
                <a:path w="4406" h="3033" extrusionOk="0">
                  <a:moveTo>
                    <a:pt x="779" y="1"/>
                  </a:moveTo>
                  <a:cubicBezTo>
                    <a:pt x="566" y="1"/>
                    <a:pt x="354" y="97"/>
                    <a:pt x="228" y="279"/>
                  </a:cubicBezTo>
                  <a:cubicBezTo>
                    <a:pt x="0" y="575"/>
                    <a:pt x="69" y="986"/>
                    <a:pt x="365" y="1214"/>
                  </a:cubicBezTo>
                  <a:lnTo>
                    <a:pt x="2990" y="2858"/>
                  </a:lnTo>
                  <a:cubicBezTo>
                    <a:pt x="3135" y="2975"/>
                    <a:pt x="3312" y="3032"/>
                    <a:pt x="3488" y="3032"/>
                  </a:cubicBezTo>
                  <a:cubicBezTo>
                    <a:pt x="3757" y="3032"/>
                    <a:pt x="4025" y="2901"/>
                    <a:pt x="4177" y="2652"/>
                  </a:cubicBezTo>
                  <a:cubicBezTo>
                    <a:pt x="4405" y="2287"/>
                    <a:pt x="4314" y="1808"/>
                    <a:pt x="3949" y="1557"/>
                  </a:cubicBezTo>
                  <a:lnTo>
                    <a:pt x="1164" y="119"/>
                  </a:lnTo>
                  <a:cubicBezTo>
                    <a:pt x="1049" y="39"/>
                    <a:pt x="914" y="1"/>
                    <a:pt x="779"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41"/>
            <p:cNvSpPr/>
            <p:nvPr/>
          </p:nvSpPr>
          <p:spPr>
            <a:xfrm>
              <a:off x="4820875" y="1376425"/>
              <a:ext cx="86750" cy="40525"/>
            </a:xfrm>
            <a:custGeom>
              <a:avLst/>
              <a:gdLst/>
              <a:ahLst/>
              <a:cxnLst/>
              <a:rect l="l" t="t" r="r" b="b"/>
              <a:pathLst>
                <a:path w="3470" h="1621" extrusionOk="0">
                  <a:moveTo>
                    <a:pt x="708" y="0"/>
                  </a:moveTo>
                  <a:cubicBezTo>
                    <a:pt x="297" y="91"/>
                    <a:pt x="0" y="502"/>
                    <a:pt x="69" y="913"/>
                  </a:cubicBezTo>
                  <a:cubicBezTo>
                    <a:pt x="108" y="1326"/>
                    <a:pt x="436" y="1621"/>
                    <a:pt x="818" y="1621"/>
                  </a:cubicBezTo>
                  <a:cubicBezTo>
                    <a:pt x="879" y="1621"/>
                    <a:pt x="942" y="1614"/>
                    <a:pt x="1004" y="1598"/>
                  </a:cubicBezTo>
                  <a:lnTo>
                    <a:pt x="2899" y="1415"/>
                  </a:lnTo>
                  <a:cubicBezTo>
                    <a:pt x="3241" y="1324"/>
                    <a:pt x="3469" y="982"/>
                    <a:pt x="3401" y="616"/>
                  </a:cubicBezTo>
                  <a:cubicBezTo>
                    <a:pt x="3341" y="295"/>
                    <a:pt x="3068" y="79"/>
                    <a:pt x="2770" y="79"/>
                  </a:cubicBezTo>
                  <a:cubicBezTo>
                    <a:pt x="2729" y="79"/>
                    <a:pt x="2689" y="83"/>
                    <a:pt x="2648" y="91"/>
                  </a:cubicBezTo>
                  <a:lnTo>
                    <a:pt x="708"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41"/>
            <p:cNvSpPr/>
            <p:nvPr/>
          </p:nvSpPr>
          <p:spPr>
            <a:xfrm>
              <a:off x="4532700" y="1204650"/>
              <a:ext cx="176925" cy="227150"/>
            </a:xfrm>
            <a:custGeom>
              <a:avLst/>
              <a:gdLst/>
              <a:ahLst/>
              <a:cxnLst/>
              <a:rect l="l" t="t" r="r" b="b"/>
              <a:pathLst>
                <a:path w="7077" h="9086" extrusionOk="0">
                  <a:moveTo>
                    <a:pt x="1530" y="1"/>
                  </a:moveTo>
                  <a:cubicBezTo>
                    <a:pt x="1530" y="1"/>
                    <a:pt x="1096" y="936"/>
                    <a:pt x="890" y="1690"/>
                  </a:cubicBezTo>
                  <a:cubicBezTo>
                    <a:pt x="0" y="4954"/>
                    <a:pt x="525" y="7761"/>
                    <a:pt x="525" y="7761"/>
                  </a:cubicBezTo>
                  <a:lnTo>
                    <a:pt x="1530" y="8994"/>
                  </a:lnTo>
                  <a:lnTo>
                    <a:pt x="2602" y="9085"/>
                  </a:lnTo>
                  <a:lnTo>
                    <a:pt x="3127" y="6141"/>
                  </a:lnTo>
                  <a:lnTo>
                    <a:pt x="7076" y="4725"/>
                  </a:lnTo>
                  <a:lnTo>
                    <a:pt x="1530" y="1"/>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41"/>
            <p:cNvSpPr/>
            <p:nvPr/>
          </p:nvSpPr>
          <p:spPr>
            <a:xfrm>
              <a:off x="4458500" y="1348425"/>
              <a:ext cx="123300" cy="125675"/>
            </a:xfrm>
            <a:custGeom>
              <a:avLst/>
              <a:gdLst/>
              <a:ahLst/>
              <a:cxnLst/>
              <a:rect l="l" t="t" r="r" b="b"/>
              <a:pathLst>
                <a:path w="4932" h="5027" extrusionOk="0">
                  <a:moveTo>
                    <a:pt x="2765" y="1"/>
                  </a:moveTo>
                  <a:cubicBezTo>
                    <a:pt x="2663" y="1"/>
                    <a:pt x="2556" y="8"/>
                    <a:pt x="2443" y="24"/>
                  </a:cubicBezTo>
                  <a:cubicBezTo>
                    <a:pt x="1" y="412"/>
                    <a:pt x="1097" y="4087"/>
                    <a:pt x="3242" y="4932"/>
                  </a:cubicBezTo>
                  <a:cubicBezTo>
                    <a:pt x="3407" y="4997"/>
                    <a:pt x="3576" y="5026"/>
                    <a:pt x="3739" y="5026"/>
                  </a:cubicBezTo>
                  <a:cubicBezTo>
                    <a:pt x="4205" y="5026"/>
                    <a:pt x="4612" y="4780"/>
                    <a:pt x="4680" y="4407"/>
                  </a:cubicBezTo>
                  <a:cubicBezTo>
                    <a:pt x="4817" y="3585"/>
                    <a:pt x="4931" y="2969"/>
                    <a:pt x="4726" y="2124"/>
                  </a:cubicBezTo>
                  <a:cubicBezTo>
                    <a:pt x="4473" y="1072"/>
                    <a:pt x="3969" y="1"/>
                    <a:pt x="2765" y="1"/>
                  </a:cubicBez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41"/>
            <p:cNvSpPr/>
            <p:nvPr/>
          </p:nvSpPr>
          <p:spPr>
            <a:xfrm>
              <a:off x="4512725" y="1388400"/>
              <a:ext cx="49100" cy="54225"/>
            </a:xfrm>
            <a:custGeom>
              <a:avLst/>
              <a:gdLst/>
              <a:ahLst/>
              <a:cxnLst/>
              <a:rect l="l" t="t" r="r" b="b"/>
              <a:pathLst>
                <a:path w="1964" h="2169" fill="none" extrusionOk="0">
                  <a:moveTo>
                    <a:pt x="0" y="114"/>
                  </a:moveTo>
                  <a:cubicBezTo>
                    <a:pt x="1735" y="0"/>
                    <a:pt x="1963" y="2169"/>
                    <a:pt x="1963" y="2169"/>
                  </a:cubicBez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41"/>
            <p:cNvSpPr/>
            <p:nvPr/>
          </p:nvSpPr>
          <p:spPr>
            <a:xfrm>
              <a:off x="4530975" y="1262275"/>
              <a:ext cx="89050" cy="32000"/>
            </a:xfrm>
            <a:custGeom>
              <a:avLst/>
              <a:gdLst/>
              <a:ahLst/>
              <a:cxnLst/>
              <a:rect l="l" t="t" r="r" b="b"/>
              <a:pathLst>
                <a:path w="3562" h="1280" extrusionOk="0">
                  <a:moveTo>
                    <a:pt x="161" y="1"/>
                  </a:moveTo>
                  <a:lnTo>
                    <a:pt x="1" y="549"/>
                  </a:lnTo>
                  <a:lnTo>
                    <a:pt x="1507" y="937"/>
                  </a:lnTo>
                  <a:lnTo>
                    <a:pt x="2124" y="1279"/>
                  </a:lnTo>
                  <a:lnTo>
                    <a:pt x="3562" y="412"/>
                  </a:lnTo>
                  <a:lnTo>
                    <a:pt x="161" y="1"/>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41"/>
            <p:cNvSpPr/>
            <p:nvPr/>
          </p:nvSpPr>
          <p:spPr>
            <a:xfrm>
              <a:off x="4961250" y="1407800"/>
              <a:ext cx="31975" cy="21125"/>
            </a:xfrm>
            <a:custGeom>
              <a:avLst/>
              <a:gdLst/>
              <a:ahLst/>
              <a:cxnLst/>
              <a:rect l="l" t="t" r="r" b="b"/>
              <a:pathLst>
                <a:path w="1279" h="845" extrusionOk="0">
                  <a:moveTo>
                    <a:pt x="0" y="0"/>
                  </a:moveTo>
                  <a:lnTo>
                    <a:pt x="959" y="845"/>
                  </a:lnTo>
                  <a:lnTo>
                    <a:pt x="1278" y="343"/>
                  </a:lnTo>
                  <a:lnTo>
                    <a:pt x="0" y="0"/>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41"/>
            <p:cNvSpPr/>
            <p:nvPr/>
          </p:nvSpPr>
          <p:spPr>
            <a:xfrm>
              <a:off x="4530975" y="1275975"/>
              <a:ext cx="457100" cy="161300"/>
            </a:xfrm>
            <a:custGeom>
              <a:avLst/>
              <a:gdLst/>
              <a:ahLst/>
              <a:cxnLst/>
              <a:rect l="l" t="t" r="r" b="b"/>
              <a:pathLst>
                <a:path w="18284" h="6452" extrusionOk="0">
                  <a:moveTo>
                    <a:pt x="1" y="1"/>
                  </a:moveTo>
                  <a:lnTo>
                    <a:pt x="5045" y="3721"/>
                  </a:lnTo>
                  <a:cubicBezTo>
                    <a:pt x="9900" y="5947"/>
                    <a:pt x="13535" y="6452"/>
                    <a:pt x="15814" y="6452"/>
                  </a:cubicBezTo>
                  <a:cubicBezTo>
                    <a:pt x="16760" y="6452"/>
                    <a:pt x="17473" y="6365"/>
                    <a:pt x="17941" y="6278"/>
                  </a:cubicBezTo>
                  <a:cubicBezTo>
                    <a:pt x="18215" y="6232"/>
                    <a:pt x="18284" y="5890"/>
                    <a:pt x="18078" y="5730"/>
                  </a:cubicBezTo>
                  <a:lnTo>
                    <a:pt x="14586" y="3037"/>
                  </a:lnTo>
                  <a:lnTo>
                    <a:pt x="1" y="1"/>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41"/>
            <p:cNvSpPr/>
            <p:nvPr/>
          </p:nvSpPr>
          <p:spPr>
            <a:xfrm>
              <a:off x="4534975" y="1262275"/>
              <a:ext cx="461675" cy="162200"/>
            </a:xfrm>
            <a:custGeom>
              <a:avLst/>
              <a:gdLst/>
              <a:ahLst/>
              <a:cxnLst/>
              <a:rect l="l" t="t" r="r" b="b"/>
              <a:pathLst>
                <a:path w="18467" h="6488" extrusionOk="0">
                  <a:moveTo>
                    <a:pt x="1" y="1"/>
                  </a:moveTo>
                  <a:lnTo>
                    <a:pt x="5205" y="3767"/>
                  </a:lnTo>
                  <a:cubicBezTo>
                    <a:pt x="10066" y="5996"/>
                    <a:pt x="13716" y="6488"/>
                    <a:pt x="15993" y="6488"/>
                  </a:cubicBezTo>
                  <a:cubicBezTo>
                    <a:pt x="16934" y="6488"/>
                    <a:pt x="17640" y="6404"/>
                    <a:pt x="18101" y="6324"/>
                  </a:cubicBezTo>
                  <a:cubicBezTo>
                    <a:pt x="18375" y="6278"/>
                    <a:pt x="18466" y="5936"/>
                    <a:pt x="18238" y="5753"/>
                  </a:cubicBezTo>
                  <a:lnTo>
                    <a:pt x="15065" y="3128"/>
                  </a:ln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41"/>
            <p:cNvSpPr/>
            <p:nvPr/>
          </p:nvSpPr>
          <p:spPr>
            <a:xfrm>
              <a:off x="4468775" y="1093750"/>
              <a:ext cx="542700" cy="214775"/>
            </a:xfrm>
            <a:custGeom>
              <a:avLst/>
              <a:gdLst/>
              <a:ahLst/>
              <a:cxnLst/>
              <a:rect l="l" t="t" r="r" b="b"/>
              <a:pathLst>
                <a:path w="21708" h="8591" extrusionOk="0">
                  <a:moveTo>
                    <a:pt x="14899" y="0"/>
                  </a:moveTo>
                  <a:cubicBezTo>
                    <a:pt x="14833" y="0"/>
                    <a:pt x="14766" y="3"/>
                    <a:pt x="14700" y="9"/>
                  </a:cubicBezTo>
                  <a:cubicBezTo>
                    <a:pt x="13239" y="104"/>
                    <a:pt x="11816" y="115"/>
                    <a:pt x="10472" y="115"/>
                  </a:cubicBezTo>
                  <a:cubicBezTo>
                    <a:pt x="10058" y="115"/>
                    <a:pt x="9651" y="114"/>
                    <a:pt x="9253" y="114"/>
                  </a:cubicBezTo>
                  <a:cubicBezTo>
                    <a:pt x="6002" y="114"/>
                    <a:pt x="3329" y="185"/>
                    <a:pt x="1872" y="1492"/>
                  </a:cubicBezTo>
                  <a:cubicBezTo>
                    <a:pt x="1" y="3136"/>
                    <a:pt x="2786" y="5350"/>
                    <a:pt x="2786" y="5350"/>
                  </a:cubicBezTo>
                  <a:lnTo>
                    <a:pt x="18124" y="8591"/>
                  </a:lnTo>
                  <a:cubicBezTo>
                    <a:pt x="18124" y="8591"/>
                    <a:pt x="21708" y="7313"/>
                    <a:pt x="19996" y="4756"/>
                  </a:cubicBezTo>
                  <a:cubicBezTo>
                    <a:pt x="18877" y="3113"/>
                    <a:pt x="17942" y="1903"/>
                    <a:pt x="16937" y="899"/>
                  </a:cubicBezTo>
                  <a:cubicBezTo>
                    <a:pt x="16392" y="353"/>
                    <a:pt x="15653" y="0"/>
                    <a:pt x="148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41"/>
            <p:cNvSpPr/>
            <p:nvPr/>
          </p:nvSpPr>
          <p:spPr>
            <a:xfrm>
              <a:off x="4534975" y="1228050"/>
              <a:ext cx="387475" cy="112450"/>
            </a:xfrm>
            <a:custGeom>
              <a:avLst/>
              <a:gdLst/>
              <a:ahLst/>
              <a:cxnLst/>
              <a:rect l="l" t="t" r="r" b="b"/>
              <a:pathLst>
                <a:path w="15499" h="4498" extrusionOk="0">
                  <a:moveTo>
                    <a:pt x="293" y="0"/>
                  </a:moveTo>
                  <a:cubicBezTo>
                    <a:pt x="251" y="0"/>
                    <a:pt x="229" y="0"/>
                    <a:pt x="229" y="0"/>
                  </a:cubicBezTo>
                  <a:lnTo>
                    <a:pt x="1" y="1370"/>
                  </a:lnTo>
                  <a:lnTo>
                    <a:pt x="15065" y="4497"/>
                  </a:lnTo>
                  <a:lnTo>
                    <a:pt x="15499" y="3128"/>
                  </a:lnTo>
                  <a:cubicBezTo>
                    <a:pt x="8177" y="82"/>
                    <a:pt x="1038" y="0"/>
                    <a:pt x="293" y="0"/>
                  </a:cubicBezTo>
                  <a:close/>
                </a:path>
              </a:pathLst>
            </a:custGeom>
            <a:solidFill>
              <a:srgbClr val="3E65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41"/>
            <p:cNvSpPr/>
            <p:nvPr/>
          </p:nvSpPr>
          <p:spPr>
            <a:xfrm>
              <a:off x="4779775" y="1143600"/>
              <a:ext cx="113025" cy="103350"/>
            </a:xfrm>
            <a:custGeom>
              <a:avLst/>
              <a:gdLst/>
              <a:ahLst/>
              <a:cxnLst/>
              <a:rect l="l" t="t" r="r" b="b"/>
              <a:pathLst>
                <a:path w="4521" h="4134" extrusionOk="0">
                  <a:moveTo>
                    <a:pt x="1416" y="0"/>
                  </a:moveTo>
                  <a:cubicBezTo>
                    <a:pt x="1416" y="1"/>
                    <a:pt x="1" y="3036"/>
                    <a:pt x="1895" y="4132"/>
                  </a:cubicBezTo>
                  <a:cubicBezTo>
                    <a:pt x="1925" y="4133"/>
                    <a:pt x="1954" y="4134"/>
                    <a:pt x="1983" y="4134"/>
                  </a:cubicBezTo>
                  <a:cubicBezTo>
                    <a:pt x="4076" y="4134"/>
                    <a:pt x="4520" y="914"/>
                    <a:pt x="4520" y="913"/>
                  </a:cubicBezTo>
                  <a:lnTo>
                    <a:pt x="4520" y="913"/>
                  </a:lnTo>
                  <a:cubicBezTo>
                    <a:pt x="4205" y="1253"/>
                    <a:pt x="3947" y="1377"/>
                    <a:pt x="3738" y="1377"/>
                  </a:cubicBezTo>
                  <a:cubicBezTo>
                    <a:pt x="3174" y="1377"/>
                    <a:pt x="2968" y="473"/>
                    <a:pt x="2968" y="457"/>
                  </a:cubicBezTo>
                  <a:cubicBezTo>
                    <a:pt x="2954" y="470"/>
                    <a:pt x="2511" y="898"/>
                    <a:pt x="2094" y="898"/>
                  </a:cubicBezTo>
                  <a:cubicBezTo>
                    <a:pt x="1805" y="898"/>
                    <a:pt x="1528" y="692"/>
                    <a:pt x="141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41"/>
            <p:cNvSpPr/>
            <p:nvPr/>
          </p:nvSpPr>
          <p:spPr>
            <a:xfrm>
              <a:off x="4232550" y="2507400"/>
              <a:ext cx="537550" cy="114300"/>
            </a:xfrm>
            <a:custGeom>
              <a:avLst/>
              <a:gdLst/>
              <a:ahLst/>
              <a:cxnLst/>
              <a:rect l="l" t="t" r="r" b="b"/>
              <a:pathLst>
                <a:path w="21502" h="4572" extrusionOk="0">
                  <a:moveTo>
                    <a:pt x="388" y="1"/>
                  </a:moveTo>
                  <a:lnTo>
                    <a:pt x="0" y="3607"/>
                  </a:lnTo>
                  <a:cubicBezTo>
                    <a:pt x="0" y="3607"/>
                    <a:pt x="5678" y="4572"/>
                    <a:pt x="11712" y="4572"/>
                  </a:cubicBezTo>
                  <a:cubicBezTo>
                    <a:pt x="15189" y="4572"/>
                    <a:pt x="18784" y="4252"/>
                    <a:pt x="21479" y="3242"/>
                  </a:cubicBezTo>
                  <a:lnTo>
                    <a:pt x="21502" y="138"/>
                  </a:lnTo>
                  <a:lnTo>
                    <a:pt x="388" y="1"/>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41"/>
            <p:cNvSpPr/>
            <p:nvPr/>
          </p:nvSpPr>
          <p:spPr>
            <a:xfrm>
              <a:off x="4568075" y="2523375"/>
              <a:ext cx="131275" cy="105600"/>
            </a:xfrm>
            <a:custGeom>
              <a:avLst/>
              <a:gdLst/>
              <a:ahLst/>
              <a:cxnLst/>
              <a:rect l="l" t="t" r="r" b="b"/>
              <a:pathLst>
                <a:path w="5251" h="4224" extrusionOk="0">
                  <a:moveTo>
                    <a:pt x="5250" y="1"/>
                  </a:moveTo>
                  <a:lnTo>
                    <a:pt x="0" y="298"/>
                  </a:lnTo>
                  <a:lnTo>
                    <a:pt x="0" y="4223"/>
                  </a:lnTo>
                  <a:lnTo>
                    <a:pt x="5090" y="3927"/>
                  </a:lnTo>
                  <a:lnTo>
                    <a:pt x="525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41"/>
            <p:cNvSpPr/>
            <p:nvPr/>
          </p:nvSpPr>
          <p:spPr>
            <a:xfrm>
              <a:off x="4758675" y="1796400"/>
              <a:ext cx="237400" cy="431425"/>
            </a:xfrm>
            <a:custGeom>
              <a:avLst/>
              <a:gdLst/>
              <a:ahLst/>
              <a:cxnLst/>
              <a:rect l="l" t="t" r="r" b="b"/>
              <a:pathLst>
                <a:path w="9496" h="17257" extrusionOk="0">
                  <a:moveTo>
                    <a:pt x="1233" y="0"/>
                  </a:moveTo>
                  <a:lnTo>
                    <a:pt x="0" y="10774"/>
                  </a:lnTo>
                  <a:lnTo>
                    <a:pt x="4497" y="17256"/>
                  </a:lnTo>
                  <a:lnTo>
                    <a:pt x="9495" y="15362"/>
                  </a:lnTo>
                  <a:cubicBezTo>
                    <a:pt x="9495" y="15362"/>
                    <a:pt x="7761" y="10158"/>
                    <a:pt x="5798" y="5752"/>
                  </a:cubicBezTo>
                  <a:cubicBezTo>
                    <a:pt x="3858" y="1347"/>
                    <a:pt x="1233" y="0"/>
                    <a:pt x="12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41"/>
            <p:cNvSpPr/>
            <p:nvPr/>
          </p:nvSpPr>
          <p:spPr>
            <a:xfrm>
              <a:off x="4242250" y="1709650"/>
              <a:ext cx="579200" cy="821150"/>
            </a:xfrm>
            <a:custGeom>
              <a:avLst/>
              <a:gdLst/>
              <a:ahLst/>
              <a:cxnLst/>
              <a:rect l="l" t="t" r="r" b="b"/>
              <a:pathLst>
                <a:path w="23168" h="32846" extrusionOk="0">
                  <a:moveTo>
                    <a:pt x="11595" y="1"/>
                  </a:moveTo>
                  <a:lnTo>
                    <a:pt x="2716" y="2443"/>
                  </a:lnTo>
                  <a:cubicBezTo>
                    <a:pt x="1803" y="2694"/>
                    <a:pt x="1164" y="3516"/>
                    <a:pt x="1119" y="4475"/>
                  </a:cubicBezTo>
                  <a:lnTo>
                    <a:pt x="0" y="31911"/>
                  </a:lnTo>
                  <a:cubicBezTo>
                    <a:pt x="0" y="31911"/>
                    <a:pt x="6044" y="32845"/>
                    <a:pt x="12465" y="32845"/>
                  </a:cubicBezTo>
                  <a:cubicBezTo>
                    <a:pt x="15457" y="32845"/>
                    <a:pt x="18531" y="32643"/>
                    <a:pt x="21114" y="32048"/>
                  </a:cubicBezTo>
                  <a:lnTo>
                    <a:pt x="23099" y="5684"/>
                  </a:lnTo>
                  <a:cubicBezTo>
                    <a:pt x="23168" y="4954"/>
                    <a:pt x="22871" y="4178"/>
                    <a:pt x="22301" y="3722"/>
                  </a:cubicBezTo>
                  <a:lnTo>
                    <a:pt x="18238" y="823"/>
                  </a:lnTo>
                  <a:lnTo>
                    <a:pt x="1159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41"/>
            <p:cNvSpPr/>
            <p:nvPr/>
          </p:nvSpPr>
          <p:spPr>
            <a:xfrm>
              <a:off x="4060775" y="1765000"/>
              <a:ext cx="268800" cy="442275"/>
            </a:xfrm>
            <a:custGeom>
              <a:avLst/>
              <a:gdLst/>
              <a:ahLst/>
              <a:cxnLst/>
              <a:rect l="l" t="t" r="r" b="b"/>
              <a:pathLst>
                <a:path w="10752" h="17691" extrusionOk="0">
                  <a:moveTo>
                    <a:pt x="10737" y="1"/>
                  </a:moveTo>
                  <a:cubicBezTo>
                    <a:pt x="10462" y="1"/>
                    <a:pt x="6224" y="235"/>
                    <a:pt x="1" y="14358"/>
                  </a:cubicBezTo>
                  <a:lnTo>
                    <a:pt x="6529" y="17691"/>
                  </a:lnTo>
                  <a:lnTo>
                    <a:pt x="7784" y="17303"/>
                  </a:lnTo>
                  <a:lnTo>
                    <a:pt x="10751" y="1"/>
                  </a:lnTo>
                  <a:cubicBezTo>
                    <a:pt x="10751" y="1"/>
                    <a:pt x="10747" y="1"/>
                    <a:pt x="107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41"/>
            <p:cNvSpPr/>
            <p:nvPr/>
          </p:nvSpPr>
          <p:spPr>
            <a:xfrm>
              <a:off x="4532125" y="1691400"/>
              <a:ext cx="166075" cy="191750"/>
            </a:xfrm>
            <a:custGeom>
              <a:avLst/>
              <a:gdLst/>
              <a:ahLst/>
              <a:cxnLst/>
              <a:rect l="l" t="t" r="r" b="b"/>
              <a:pathLst>
                <a:path w="6643" h="7670" extrusionOk="0">
                  <a:moveTo>
                    <a:pt x="3150" y="1"/>
                  </a:moveTo>
                  <a:lnTo>
                    <a:pt x="0" y="731"/>
                  </a:lnTo>
                  <a:lnTo>
                    <a:pt x="4680" y="7670"/>
                  </a:lnTo>
                  <a:lnTo>
                    <a:pt x="6643" y="1553"/>
                  </a:lnTo>
                  <a:lnTo>
                    <a:pt x="315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41"/>
            <p:cNvSpPr/>
            <p:nvPr/>
          </p:nvSpPr>
          <p:spPr>
            <a:xfrm>
              <a:off x="4455650" y="1686825"/>
              <a:ext cx="193475" cy="196325"/>
            </a:xfrm>
            <a:custGeom>
              <a:avLst/>
              <a:gdLst/>
              <a:ahLst/>
              <a:cxnLst/>
              <a:rect l="l" t="t" r="r" b="b"/>
              <a:pathLst>
                <a:path w="7739" h="7853" extrusionOk="0">
                  <a:moveTo>
                    <a:pt x="2283" y="1"/>
                  </a:moveTo>
                  <a:lnTo>
                    <a:pt x="1" y="1941"/>
                  </a:lnTo>
                  <a:lnTo>
                    <a:pt x="7739" y="7853"/>
                  </a:lnTo>
                  <a:lnTo>
                    <a:pt x="3059" y="914"/>
                  </a:lnTo>
                  <a:lnTo>
                    <a:pt x="3311" y="184"/>
                  </a:lnTo>
                  <a:lnTo>
                    <a:pt x="228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41"/>
            <p:cNvSpPr/>
            <p:nvPr/>
          </p:nvSpPr>
          <p:spPr>
            <a:xfrm>
              <a:off x="4649100" y="1712525"/>
              <a:ext cx="98175" cy="170625"/>
            </a:xfrm>
            <a:custGeom>
              <a:avLst/>
              <a:gdLst/>
              <a:ahLst/>
              <a:cxnLst/>
              <a:rect l="l" t="t" r="r" b="b"/>
              <a:pathLst>
                <a:path w="3927" h="6825" extrusionOk="0">
                  <a:moveTo>
                    <a:pt x="2078" y="0"/>
                  </a:moveTo>
                  <a:lnTo>
                    <a:pt x="1" y="6825"/>
                  </a:lnTo>
                  <a:lnTo>
                    <a:pt x="3927" y="2100"/>
                  </a:lnTo>
                  <a:lnTo>
                    <a:pt x="3059" y="388"/>
                  </a:lnTo>
                  <a:lnTo>
                    <a:pt x="207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41"/>
            <p:cNvSpPr/>
            <p:nvPr/>
          </p:nvSpPr>
          <p:spPr>
            <a:xfrm>
              <a:off x="4356950" y="1954475"/>
              <a:ext cx="123850" cy="115275"/>
            </a:xfrm>
            <a:custGeom>
              <a:avLst/>
              <a:gdLst/>
              <a:ahLst/>
              <a:cxnLst/>
              <a:rect l="l" t="t" r="r" b="b"/>
              <a:pathLst>
                <a:path w="4954" h="4611" extrusionOk="0">
                  <a:moveTo>
                    <a:pt x="890" y="0"/>
                  </a:moveTo>
                  <a:cubicBezTo>
                    <a:pt x="890" y="0"/>
                    <a:pt x="0" y="3835"/>
                    <a:pt x="2442" y="4611"/>
                  </a:cubicBezTo>
                  <a:cubicBezTo>
                    <a:pt x="4953" y="4200"/>
                    <a:pt x="4656" y="274"/>
                    <a:pt x="4656" y="274"/>
                  </a:cubicBezTo>
                  <a:lnTo>
                    <a:pt x="4656" y="274"/>
                  </a:lnTo>
                  <a:cubicBezTo>
                    <a:pt x="4334" y="838"/>
                    <a:pt x="4026" y="1031"/>
                    <a:pt x="3756" y="1031"/>
                  </a:cubicBezTo>
                  <a:cubicBezTo>
                    <a:pt x="3185" y="1031"/>
                    <a:pt x="2785" y="168"/>
                    <a:pt x="2785" y="137"/>
                  </a:cubicBezTo>
                  <a:lnTo>
                    <a:pt x="2762" y="137"/>
                  </a:lnTo>
                  <a:cubicBezTo>
                    <a:pt x="2762" y="152"/>
                    <a:pt x="2284" y="874"/>
                    <a:pt x="1748" y="874"/>
                  </a:cubicBezTo>
                  <a:cubicBezTo>
                    <a:pt x="1456" y="874"/>
                    <a:pt x="1148" y="660"/>
                    <a:pt x="8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41"/>
            <p:cNvSpPr/>
            <p:nvPr/>
          </p:nvSpPr>
          <p:spPr>
            <a:xfrm>
              <a:off x="4629700" y="1883125"/>
              <a:ext cx="20000" cy="640275"/>
            </a:xfrm>
            <a:custGeom>
              <a:avLst/>
              <a:gdLst/>
              <a:ahLst/>
              <a:cxnLst/>
              <a:rect l="l" t="t" r="r" b="b"/>
              <a:pathLst>
                <a:path w="800" h="25611" fill="none" extrusionOk="0">
                  <a:moveTo>
                    <a:pt x="799" y="1"/>
                  </a:moveTo>
                  <a:lnTo>
                    <a:pt x="1" y="25611"/>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41"/>
            <p:cNvSpPr/>
            <p:nvPr/>
          </p:nvSpPr>
          <p:spPr>
            <a:xfrm>
              <a:off x="4455650" y="1729625"/>
              <a:ext cx="193475" cy="153525"/>
            </a:xfrm>
            <a:custGeom>
              <a:avLst/>
              <a:gdLst/>
              <a:ahLst/>
              <a:cxnLst/>
              <a:rect l="l" t="t" r="r" b="b"/>
              <a:pathLst>
                <a:path w="7739" h="6141" fill="none" extrusionOk="0">
                  <a:moveTo>
                    <a:pt x="275" y="1"/>
                  </a:moveTo>
                  <a:lnTo>
                    <a:pt x="1" y="4018"/>
                  </a:lnTo>
                  <a:lnTo>
                    <a:pt x="3014" y="2740"/>
                  </a:lnTo>
                  <a:lnTo>
                    <a:pt x="7739" y="6141"/>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41"/>
            <p:cNvSpPr/>
            <p:nvPr/>
          </p:nvSpPr>
          <p:spPr>
            <a:xfrm>
              <a:off x="4649675" y="1765025"/>
              <a:ext cx="120425" cy="118125"/>
            </a:xfrm>
            <a:custGeom>
              <a:avLst/>
              <a:gdLst/>
              <a:ahLst/>
              <a:cxnLst/>
              <a:rect l="l" t="t" r="r" b="b"/>
              <a:pathLst>
                <a:path w="4817" h="4725" fill="none" extrusionOk="0">
                  <a:moveTo>
                    <a:pt x="3904" y="0"/>
                  </a:moveTo>
                  <a:lnTo>
                    <a:pt x="4817" y="2465"/>
                  </a:lnTo>
                  <a:lnTo>
                    <a:pt x="2808" y="1324"/>
                  </a:lnTo>
                  <a:lnTo>
                    <a:pt x="0" y="4725"/>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41"/>
            <p:cNvSpPr/>
            <p:nvPr/>
          </p:nvSpPr>
          <p:spPr>
            <a:xfrm>
              <a:off x="4255375" y="2050325"/>
              <a:ext cx="10275" cy="147250"/>
            </a:xfrm>
            <a:custGeom>
              <a:avLst/>
              <a:gdLst/>
              <a:ahLst/>
              <a:cxnLst/>
              <a:rect l="l" t="t" r="r" b="b"/>
              <a:pathLst>
                <a:path w="411" h="5890" fill="none" extrusionOk="0">
                  <a:moveTo>
                    <a:pt x="0" y="5890"/>
                  </a:moveTo>
                  <a:lnTo>
                    <a:pt x="411" y="1"/>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41"/>
            <p:cNvSpPr/>
            <p:nvPr/>
          </p:nvSpPr>
          <p:spPr>
            <a:xfrm>
              <a:off x="3908425" y="2413100"/>
              <a:ext cx="519300" cy="641475"/>
            </a:xfrm>
            <a:custGeom>
              <a:avLst/>
              <a:gdLst/>
              <a:ahLst/>
              <a:cxnLst/>
              <a:rect l="l" t="t" r="r" b="b"/>
              <a:pathLst>
                <a:path w="20772" h="25659" extrusionOk="0">
                  <a:moveTo>
                    <a:pt x="19216" y="0"/>
                  </a:moveTo>
                  <a:cubicBezTo>
                    <a:pt x="18815" y="0"/>
                    <a:pt x="18414" y="184"/>
                    <a:pt x="18146" y="532"/>
                  </a:cubicBezTo>
                  <a:lnTo>
                    <a:pt x="434" y="23471"/>
                  </a:lnTo>
                  <a:cubicBezTo>
                    <a:pt x="0" y="24064"/>
                    <a:pt x="92" y="24886"/>
                    <a:pt x="685" y="25343"/>
                  </a:cubicBezTo>
                  <a:lnTo>
                    <a:pt x="731" y="25388"/>
                  </a:lnTo>
                  <a:cubicBezTo>
                    <a:pt x="978" y="25569"/>
                    <a:pt x="1265" y="25659"/>
                    <a:pt x="1549" y="25659"/>
                  </a:cubicBezTo>
                  <a:cubicBezTo>
                    <a:pt x="1946" y="25659"/>
                    <a:pt x="2336" y="25483"/>
                    <a:pt x="2602" y="25137"/>
                  </a:cubicBezTo>
                  <a:lnTo>
                    <a:pt x="20315" y="2198"/>
                  </a:lnTo>
                  <a:cubicBezTo>
                    <a:pt x="20771" y="1604"/>
                    <a:pt x="20657" y="760"/>
                    <a:pt x="20064" y="326"/>
                  </a:cubicBezTo>
                  <a:lnTo>
                    <a:pt x="20018" y="280"/>
                  </a:lnTo>
                  <a:cubicBezTo>
                    <a:pt x="19782" y="92"/>
                    <a:pt x="19499" y="0"/>
                    <a:pt x="19216"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41"/>
            <p:cNvSpPr/>
            <p:nvPr/>
          </p:nvSpPr>
          <p:spPr>
            <a:xfrm>
              <a:off x="4052225" y="2149050"/>
              <a:ext cx="194600" cy="155800"/>
            </a:xfrm>
            <a:custGeom>
              <a:avLst/>
              <a:gdLst/>
              <a:ahLst/>
              <a:cxnLst/>
              <a:rect l="l" t="t" r="r" b="b"/>
              <a:pathLst>
                <a:path w="7784" h="6232" extrusionOk="0">
                  <a:moveTo>
                    <a:pt x="2306" y="0"/>
                  </a:moveTo>
                  <a:cubicBezTo>
                    <a:pt x="662" y="3059"/>
                    <a:pt x="0" y="5410"/>
                    <a:pt x="0" y="5410"/>
                  </a:cubicBezTo>
                  <a:lnTo>
                    <a:pt x="2465" y="6232"/>
                  </a:lnTo>
                  <a:lnTo>
                    <a:pt x="7784" y="2717"/>
                  </a:lnTo>
                  <a:lnTo>
                    <a:pt x="2306" y="0"/>
                  </a:ln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41"/>
            <p:cNvSpPr/>
            <p:nvPr/>
          </p:nvSpPr>
          <p:spPr>
            <a:xfrm>
              <a:off x="4541825" y="1909950"/>
              <a:ext cx="128425" cy="124425"/>
            </a:xfrm>
            <a:custGeom>
              <a:avLst/>
              <a:gdLst/>
              <a:ahLst/>
              <a:cxnLst/>
              <a:rect l="l" t="t" r="r" b="b"/>
              <a:pathLst>
                <a:path w="5137" h="4977" extrusionOk="0">
                  <a:moveTo>
                    <a:pt x="662" y="1"/>
                  </a:moveTo>
                  <a:lnTo>
                    <a:pt x="0" y="503"/>
                  </a:lnTo>
                  <a:lnTo>
                    <a:pt x="4292" y="4977"/>
                  </a:lnTo>
                  <a:lnTo>
                    <a:pt x="5136" y="4725"/>
                  </a:lnTo>
                  <a:lnTo>
                    <a:pt x="66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41"/>
            <p:cNvSpPr/>
            <p:nvPr/>
          </p:nvSpPr>
          <p:spPr>
            <a:xfrm>
              <a:off x="4493325" y="1999600"/>
              <a:ext cx="202600" cy="190000"/>
            </a:xfrm>
            <a:custGeom>
              <a:avLst/>
              <a:gdLst/>
              <a:ahLst/>
              <a:cxnLst/>
              <a:rect l="l" t="t" r="r" b="b"/>
              <a:pathLst>
                <a:path w="8104" h="7600" extrusionOk="0">
                  <a:moveTo>
                    <a:pt x="4482" y="0"/>
                  </a:moveTo>
                  <a:cubicBezTo>
                    <a:pt x="4042" y="0"/>
                    <a:pt x="3585" y="99"/>
                    <a:pt x="3127" y="341"/>
                  </a:cubicBezTo>
                  <a:cubicBezTo>
                    <a:pt x="2876" y="455"/>
                    <a:pt x="2671" y="683"/>
                    <a:pt x="2534" y="934"/>
                  </a:cubicBezTo>
                  <a:lnTo>
                    <a:pt x="594" y="4906"/>
                  </a:lnTo>
                  <a:lnTo>
                    <a:pt x="0" y="7279"/>
                  </a:lnTo>
                  <a:lnTo>
                    <a:pt x="2397" y="7599"/>
                  </a:lnTo>
                  <a:cubicBezTo>
                    <a:pt x="2397" y="7599"/>
                    <a:pt x="3949" y="7325"/>
                    <a:pt x="4702" y="5339"/>
                  </a:cubicBezTo>
                  <a:lnTo>
                    <a:pt x="6186" y="5750"/>
                  </a:lnTo>
                  <a:lnTo>
                    <a:pt x="8103" y="1984"/>
                  </a:lnTo>
                  <a:cubicBezTo>
                    <a:pt x="8103" y="1984"/>
                    <a:pt x="6455" y="0"/>
                    <a:pt x="4482" y="0"/>
                  </a:cubicBez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41"/>
            <p:cNvSpPr/>
            <p:nvPr/>
          </p:nvSpPr>
          <p:spPr>
            <a:xfrm>
              <a:off x="4038525" y="2122225"/>
              <a:ext cx="514725" cy="271750"/>
            </a:xfrm>
            <a:custGeom>
              <a:avLst/>
              <a:gdLst/>
              <a:ahLst/>
              <a:cxnLst/>
              <a:rect l="l" t="t" r="r" b="b"/>
              <a:pathLst>
                <a:path w="20589" h="10870" extrusionOk="0">
                  <a:moveTo>
                    <a:pt x="18786" y="1"/>
                  </a:moveTo>
                  <a:lnTo>
                    <a:pt x="2511" y="4817"/>
                  </a:lnTo>
                  <a:cubicBezTo>
                    <a:pt x="936" y="5250"/>
                    <a:pt x="1" y="6848"/>
                    <a:pt x="343" y="8446"/>
                  </a:cubicBezTo>
                  <a:cubicBezTo>
                    <a:pt x="669" y="9922"/>
                    <a:pt x="1977" y="10869"/>
                    <a:pt x="3362" y="10869"/>
                  </a:cubicBezTo>
                  <a:cubicBezTo>
                    <a:pt x="3819" y="10869"/>
                    <a:pt x="4284" y="10767"/>
                    <a:pt x="4725" y="10546"/>
                  </a:cubicBezTo>
                  <a:lnTo>
                    <a:pt x="20589" y="2694"/>
                  </a:lnTo>
                  <a:lnTo>
                    <a:pt x="18786" y="1"/>
                  </a:ln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41"/>
            <p:cNvSpPr/>
            <p:nvPr/>
          </p:nvSpPr>
          <p:spPr>
            <a:xfrm>
              <a:off x="4144100" y="2205550"/>
              <a:ext cx="77625" cy="23975"/>
            </a:xfrm>
            <a:custGeom>
              <a:avLst/>
              <a:gdLst/>
              <a:ahLst/>
              <a:cxnLst/>
              <a:rect l="l" t="t" r="r" b="b"/>
              <a:pathLst>
                <a:path w="3105" h="959" fill="none" extrusionOk="0">
                  <a:moveTo>
                    <a:pt x="3104" y="0"/>
                  </a:moveTo>
                  <a:lnTo>
                    <a:pt x="0" y="959"/>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41"/>
            <p:cNvSpPr/>
            <p:nvPr/>
          </p:nvSpPr>
          <p:spPr>
            <a:xfrm>
              <a:off x="4895050" y="2186700"/>
              <a:ext cx="149525" cy="122150"/>
            </a:xfrm>
            <a:custGeom>
              <a:avLst/>
              <a:gdLst/>
              <a:ahLst/>
              <a:cxnLst/>
              <a:rect l="l" t="t" r="r" b="b"/>
              <a:pathLst>
                <a:path w="5981" h="4886" extrusionOk="0">
                  <a:moveTo>
                    <a:pt x="3356" y="1"/>
                  </a:moveTo>
                  <a:lnTo>
                    <a:pt x="0" y="1279"/>
                  </a:lnTo>
                  <a:lnTo>
                    <a:pt x="5981" y="4886"/>
                  </a:lnTo>
                  <a:lnTo>
                    <a:pt x="5981" y="4886"/>
                  </a:lnTo>
                  <a:lnTo>
                    <a:pt x="3356" y="1"/>
                  </a:ln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41"/>
            <p:cNvSpPr/>
            <p:nvPr/>
          </p:nvSpPr>
          <p:spPr>
            <a:xfrm>
              <a:off x="4629700" y="2003550"/>
              <a:ext cx="262525" cy="272200"/>
            </a:xfrm>
            <a:custGeom>
              <a:avLst/>
              <a:gdLst/>
              <a:ahLst/>
              <a:cxnLst/>
              <a:rect l="l" t="t" r="r" b="b"/>
              <a:pathLst>
                <a:path w="10501" h="10888" extrusionOk="0">
                  <a:moveTo>
                    <a:pt x="3493" y="0"/>
                  </a:moveTo>
                  <a:cubicBezTo>
                    <a:pt x="3447" y="205"/>
                    <a:pt x="1" y="10180"/>
                    <a:pt x="1" y="10180"/>
                  </a:cubicBezTo>
                  <a:lnTo>
                    <a:pt x="6278" y="10888"/>
                  </a:lnTo>
                  <a:lnTo>
                    <a:pt x="10500" y="1233"/>
                  </a:lnTo>
                  <a:lnTo>
                    <a:pt x="3493" y="0"/>
                  </a:lnTo>
                  <a:close/>
                </a:path>
              </a:pathLst>
            </a:custGeom>
            <a:solidFill>
              <a:srgbClr val="E2E1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41"/>
            <p:cNvSpPr/>
            <p:nvPr/>
          </p:nvSpPr>
          <p:spPr>
            <a:xfrm>
              <a:off x="4606300" y="2003550"/>
              <a:ext cx="127850" cy="254525"/>
            </a:xfrm>
            <a:custGeom>
              <a:avLst/>
              <a:gdLst/>
              <a:ahLst/>
              <a:cxnLst/>
              <a:rect l="l" t="t" r="r" b="b"/>
              <a:pathLst>
                <a:path w="5114" h="10181" extrusionOk="0">
                  <a:moveTo>
                    <a:pt x="4429" y="0"/>
                  </a:moveTo>
                  <a:lnTo>
                    <a:pt x="1" y="8948"/>
                  </a:lnTo>
                  <a:lnTo>
                    <a:pt x="937" y="10180"/>
                  </a:lnTo>
                  <a:lnTo>
                    <a:pt x="5114" y="114"/>
                  </a:lnTo>
                  <a:lnTo>
                    <a:pt x="442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41"/>
            <p:cNvSpPr/>
            <p:nvPr/>
          </p:nvSpPr>
          <p:spPr>
            <a:xfrm>
              <a:off x="4800900" y="2124500"/>
              <a:ext cx="72475" cy="100475"/>
            </a:xfrm>
            <a:custGeom>
              <a:avLst/>
              <a:gdLst/>
              <a:ahLst/>
              <a:cxnLst/>
              <a:rect l="l" t="t" r="r" b="b"/>
              <a:pathLst>
                <a:path w="2899" h="4019" extrusionOk="0">
                  <a:moveTo>
                    <a:pt x="2077" y="1"/>
                  </a:moveTo>
                  <a:lnTo>
                    <a:pt x="0" y="4018"/>
                  </a:lnTo>
                  <a:lnTo>
                    <a:pt x="2534" y="3721"/>
                  </a:lnTo>
                  <a:lnTo>
                    <a:pt x="2716" y="3014"/>
                  </a:lnTo>
                  <a:cubicBezTo>
                    <a:pt x="2899" y="2283"/>
                    <a:pt x="2830" y="1530"/>
                    <a:pt x="2511" y="868"/>
                  </a:cubicBezTo>
                  <a:lnTo>
                    <a:pt x="2077" y="1"/>
                  </a:ln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41"/>
            <p:cNvSpPr/>
            <p:nvPr/>
          </p:nvSpPr>
          <p:spPr>
            <a:xfrm>
              <a:off x="4740400" y="2117625"/>
              <a:ext cx="114150" cy="144425"/>
            </a:xfrm>
            <a:custGeom>
              <a:avLst/>
              <a:gdLst/>
              <a:ahLst/>
              <a:cxnLst/>
              <a:rect l="l" t="t" r="r" b="b"/>
              <a:pathLst>
                <a:path w="4566" h="5777" extrusionOk="0">
                  <a:moveTo>
                    <a:pt x="2339" y="0"/>
                  </a:moveTo>
                  <a:cubicBezTo>
                    <a:pt x="1918" y="0"/>
                    <a:pt x="1520" y="153"/>
                    <a:pt x="1233" y="504"/>
                  </a:cubicBezTo>
                  <a:lnTo>
                    <a:pt x="457" y="1440"/>
                  </a:lnTo>
                  <a:cubicBezTo>
                    <a:pt x="23" y="1965"/>
                    <a:pt x="1" y="3083"/>
                    <a:pt x="343" y="3700"/>
                  </a:cubicBezTo>
                  <a:cubicBezTo>
                    <a:pt x="1233" y="5320"/>
                    <a:pt x="3721" y="5777"/>
                    <a:pt x="3721" y="5777"/>
                  </a:cubicBezTo>
                  <a:lnTo>
                    <a:pt x="4566" y="1486"/>
                  </a:lnTo>
                  <a:lnTo>
                    <a:pt x="4041" y="847"/>
                  </a:lnTo>
                  <a:cubicBezTo>
                    <a:pt x="3620" y="330"/>
                    <a:pt x="2956" y="0"/>
                    <a:pt x="2339" y="0"/>
                  </a:cubicBez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41"/>
            <p:cNvSpPr/>
            <p:nvPr/>
          </p:nvSpPr>
          <p:spPr>
            <a:xfrm>
              <a:off x="4820300" y="2189575"/>
              <a:ext cx="248250" cy="214325"/>
            </a:xfrm>
            <a:custGeom>
              <a:avLst/>
              <a:gdLst/>
              <a:ahLst/>
              <a:cxnLst/>
              <a:rect l="l" t="t" r="r" b="b"/>
              <a:pathLst>
                <a:path w="9930" h="8573" extrusionOk="0">
                  <a:moveTo>
                    <a:pt x="1370" y="0"/>
                  </a:moveTo>
                  <a:lnTo>
                    <a:pt x="0" y="1940"/>
                  </a:lnTo>
                  <a:cubicBezTo>
                    <a:pt x="0" y="1940"/>
                    <a:pt x="1507" y="5044"/>
                    <a:pt x="3789" y="7487"/>
                  </a:cubicBezTo>
                  <a:cubicBezTo>
                    <a:pt x="4434" y="8181"/>
                    <a:pt x="5551" y="8573"/>
                    <a:pt x="6612" y="8573"/>
                  </a:cubicBezTo>
                  <a:cubicBezTo>
                    <a:pt x="7504" y="8573"/>
                    <a:pt x="8356" y="8297"/>
                    <a:pt x="8856" y="7692"/>
                  </a:cubicBezTo>
                  <a:cubicBezTo>
                    <a:pt x="9929" y="6368"/>
                    <a:pt x="9404" y="4771"/>
                    <a:pt x="8012" y="3812"/>
                  </a:cubicBezTo>
                  <a:lnTo>
                    <a:pt x="1370" y="0"/>
                  </a:ln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41"/>
            <p:cNvSpPr/>
            <p:nvPr/>
          </p:nvSpPr>
          <p:spPr>
            <a:xfrm>
              <a:off x="4901900" y="2215800"/>
              <a:ext cx="94175" cy="65100"/>
            </a:xfrm>
            <a:custGeom>
              <a:avLst/>
              <a:gdLst/>
              <a:ahLst/>
              <a:cxnLst/>
              <a:rect l="l" t="t" r="r" b="b"/>
              <a:pathLst>
                <a:path w="3767" h="2604" fill="none" extrusionOk="0">
                  <a:moveTo>
                    <a:pt x="0" y="1"/>
                  </a:moveTo>
                  <a:lnTo>
                    <a:pt x="3766" y="2603"/>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6" name="Google Shape;546;p41"/>
          <p:cNvGrpSpPr/>
          <p:nvPr/>
        </p:nvGrpSpPr>
        <p:grpSpPr>
          <a:xfrm>
            <a:off x="2527013" y="476525"/>
            <a:ext cx="596900" cy="461100"/>
            <a:chOff x="4784350" y="1148725"/>
            <a:chExt cx="596900" cy="461100"/>
          </a:xfrm>
        </p:grpSpPr>
        <p:sp>
          <p:nvSpPr>
            <p:cNvPr id="547" name="Google Shape;547;p41"/>
            <p:cNvSpPr/>
            <p:nvPr/>
          </p:nvSpPr>
          <p:spPr>
            <a:xfrm>
              <a:off x="4784350" y="1148725"/>
              <a:ext cx="596900" cy="342400"/>
            </a:xfrm>
            <a:custGeom>
              <a:avLst/>
              <a:gdLst/>
              <a:ahLst/>
              <a:cxnLst/>
              <a:rect l="l" t="t" r="r" b="b"/>
              <a:pathLst>
                <a:path w="23876" h="13696" extrusionOk="0">
                  <a:moveTo>
                    <a:pt x="1598" y="1"/>
                  </a:moveTo>
                  <a:cubicBezTo>
                    <a:pt x="708" y="1"/>
                    <a:pt x="0" y="708"/>
                    <a:pt x="0" y="1576"/>
                  </a:cubicBezTo>
                  <a:lnTo>
                    <a:pt x="0" y="12121"/>
                  </a:lnTo>
                  <a:cubicBezTo>
                    <a:pt x="0" y="12988"/>
                    <a:pt x="708" y="13696"/>
                    <a:pt x="1598" y="13696"/>
                  </a:cubicBezTo>
                  <a:lnTo>
                    <a:pt x="22301" y="13696"/>
                  </a:lnTo>
                  <a:cubicBezTo>
                    <a:pt x="23168" y="13696"/>
                    <a:pt x="23875" y="12988"/>
                    <a:pt x="23875" y="12121"/>
                  </a:cubicBezTo>
                  <a:lnTo>
                    <a:pt x="23875" y="1576"/>
                  </a:lnTo>
                  <a:cubicBezTo>
                    <a:pt x="23875" y="708"/>
                    <a:pt x="23168" y="1"/>
                    <a:pt x="2230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41"/>
            <p:cNvSpPr/>
            <p:nvPr/>
          </p:nvSpPr>
          <p:spPr>
            <a:xfrm>
              <a:off x="4862525" y="1450600"/>
              <a:ext cx="169500" cy="159225"/>
            </a:xfrm>
            <a:custGeom>
              <a:avLst/>
              <a:gdLst/>
              <a:ahLst/>
              <a:cxnLst/>
              <a:rect l="l" t="t" r="r" b="b"/>
              <a:pathLst>
                <a:path w="6780" h="6369" extrusionOk="0">
                  <a:moveTo>
                    <a:pt x="0" y="0"/>
                  </a:moveTo>
                  <a:lnTo>
                    <a:pt x="0" y="6369"/>
                  </a:lnTo>
                  <a:lnTo>
                    <a:pt x="677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9" name="Google Shape;549;p41"/>
          <p:cNvSpPr/>
          <p:nvPr/>
        </p:nvSpPr>
        <p:spPr>
          <a:xfrm>
            <a:off x="7681375" y="239138"/>
            <a:ext cx="786350" cy="79925"/>
          </a:xfrm>
          <a:custGeom>
            <a:avLst/>
            <a:gdLst/>
            <a:ahLst/>
            <a:cxnLst/>
            <a:rect l="l" t="t" r="r" b="b"/>
            <a:pathLst>
              <a:path w="31454" h="3197" fill="none" extrusionOk="0">
                <a:moveTo>
                  <a:pt x="1598" y="3196"/>
                </a:moveTo>
                <a:lnTo>
                  <a:pt x="29879" y="3196"/>
                </a:lnTo>
                <a:cubicBezTo>
                  <a:pt x="30746" y="3196"/>
                  <a:pt x="31453" y="2466"/>
                  <a:pt x="31453" y="1599"/>
                </a:cubicBezTo>
                <a:cubicBezTo>
                  <a:pt x="31453" y="708"/>
                  <a:pt x="30746" y="1"/>
                  <a:pt x="29879" y="1"/>
                </a:cubicBezTo>
                <a:lnTo>
                  <a:pt x="1598" y="1"/>
                </a:lnTo>
                <a:cubicBezTo>
                  <a:pt x="708" y="1"/>
                  <a:pt x="0" y="708"/>
                  <a:pt x="0" y="1599"/>
                </a:cubicBezTo>
                <a:cubicBezTo>
                  <a:pt x="0" y="2466"/>
                  <a:pt x="708" y="3196"/>
                  <a:pt x="1598" y="3196"/>
                </a:cubicBezTo>
                <a:close/>
              </a:path>
            </a:pathLst>
          </a:custGeom>
          <a:solidFill>
            <a:schemeClr val="dk1"/>
          </a:solidFill>
          <a:ln w="137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41"/>
          <p:cNvSpPr/>
          <p:nvPr/>
        </p:nvSpPr>
        <p:spPr>
          <a:xfrm>
            <a:off x="5969638" y="239150"/>
            <a:ext cx="79931" cy="79931"/>
          </a:xfrm>
          <a:custGeom>
            <a:avLst/>
            <a:gdLst/>
            <a:ahLst/>
            <a:cxnLst/>
            <a:rect l="l" t="t" r="r" b="b"/>
            <a:pathLst>
              <a:path w="5319" h="5319" fill="none" extrusionOk="0">
                <a:moveTo>
                  <a:pt x="5319" y="2671"/>
                </a:moveTo>
                <a:cubicBezTo>
                  <a:pt x="5319" y="4132"/>
                  <a:pt x="4132" y="5319"/>
                  <a:pt x="2648" y="5319"/>
                </a:cubicBezTo>
                <a:cubicBezTo>
                  <a:pt x="1187" y="5319"/>
                  <a:pt x="0" y="4132"/>
                  <a:pt x="0" y="2671"/>
                </a:cubicBezTo>
                <a:cubicBezTo>
                  <a:pt x="0" y="1187"/>
                  <a:pt x="1187" y="0"/>
                  <a:pt x="2648" y="0"/>
                </a:cubicBezTo>
                <a:cubicBezTo>
                  <a:pt x="4132" y="0"/>
                  <a:pt x="5319" y="1187"/>
                  <a:pt x="5319" y="2671"/>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41"/>
          <p:cNvSpPr/>
          <p:nvPr/>
        </p:nvSpPr>
        <p:spPr>
          <a:xfrm>
            <a:off x="7962600" y="4718388"/>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41"/>
          <p:cNvSpPr/>
          <p:nvPr/>
        </p:nvSpPr>
        <p:spPr>
          <a:xfrm>
            <a:off x="713225" y="4797088"/>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41"/>
          <p:cNvSpPr/>
          <p:nvPr/>
        </p:nvSpPr>
        <p:spPr>
          <a:xfrm>
            <a:off x="429063" y="1914000"/>
            <a:ext cx="79931" cy="79931"/>
          </a:xfrm>
          <a:custGeom>
            <a:avLst/>
            <a:gdLst/>
            <a:ahLst/>
            <a:cxnLst/>
            <a:rect l="l" t="t" r="r" b="b"/>
            <a:pathLst>
              <a:path w="5319" h="5319" fill="none" extrusionOk="0">
                <a:moveTo>
                  <a:pt x="5319" y="2671"/>
                </a:moveTo>
                <a:cubicBezTo>
                  <a:pt x="5319" y="4132"/>
                  <a:pt x="4132" y="5319"/>
                  <a:pt x="2648" y="5319"/>
                </a:cubicBezTo>
                <a:cubicBezTo>
                  <a:pt x="1187" y="5319"/>
                  <a:pt x="0" y="4132"/>
                  <a:pt x="0" y="2671"/>
                </a:cubicBezTo>
                <a:cubicBezTo>
                  <a:pt x="0" y="1187"/>
                  <a:pt x="1187" y="0"/>
                  <a:pt x="2648" y="0"/>
                </a:cubicBezTo>
                <a:cubicBezTo>
                  <a:pt x="4132" y="0"/>
                  <a:pt x="5319" y="1187"/>
                  <a:pt x="5319" y="2671"/>
                </a:cubicBezTo>
                <a:close/>
              </a:path>
            </a:pathLst>
          </a:custGeom>
          <a:solidFill>
            <a:schemeClr val="dk1"/>
          </a:solidFill>
          <a:ln w="13700" cap="flat" cmpd="sng">
            <a:solidFill>
              <a:schemeClr val="dk1"/>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41"/>
          <p:cNvSpPr/>
          <p:nvPr/>
        </p:nvSpPr>
        <p:spPr>
          <a:xfrm>
            <a:off x="4447625" y="4757138"/>
            <a:ext cx="786350" cy="79925"/>
          </a:xfrm>
          <a:custGeom>
            <a:avLst/>
            <a:gdLst/>
            <a:ahLst/>
            <a:cxnLst/>
            <a:rect l="l" t="t" r="r" b="b"/>
            <a:pathLst>
              <a:path w="31454" h="3197" fill="none" extrusionOk="0">
                <a:moveTo>
                  <a:pt x="1598" y="3196"/>
                </a:moveTo>
                <a:lnTo>
                  <a:pt x="29879" y="3196"/>
                </a:lnTo>
                <a:cubicBezTo>
                  <a:pt x="30746" y="3196"/>
                  <a:pt x="31453" y="2466"/>
                  <a:pt x="31453" y="1599"/>
                </a:cubicBezTo>
                <a:cubicBezTo>
                  <a:pt x="31453" y="708"/>
                  <a:pt x="30746" y="1"/>
                  <a:pt x="29879" y="1"/>
                </a:cubicBezTo>
                <a:lnTo>
                  <a:pt x="1598" y="1"/>
                </a:lnTo>
                <a:cubicBezTo>
                  <a:pt x="708" y="1"/>
                  <a:pt x="0" y="708"/>
                  <a:pt x="0" y="1599"/>
                </a:cubicBezTo>
                <a:cubicBezTo>
                  <a:pt x="0" y="2466"/>
                  <a:pt x="708" y="3196"/>
                  <a:pt x="1598" y="3196"/>
                </a:cubicBezTo>
                <a:close/>
              </a:path>
            </a:pathLst>
          </a:custGeom>
          <a:solidFill>
            <a:schemeClr val="dk1"/>
          </a:solidFill>
          <a:ln w="137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539500"/>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200"/>
              <a:buFont typeface="Anton"/>
              <a:buNone/>
              <a:defRPr sz="3200">
                <a:solidFill>
                  <a:schemeClr val="dk1"/>
                </a:solidFill>
                <a:latin typeface="Anton"/>
                <a:ea typeface="Anton"/>
                <a:cs typeface="Anton"/>
                <a:sym typeface="Anton"/>
              </a:defRPr>
            </a:lvl1pPr>
            <a:lvl2pPr lvl="1" rtl="0">
              <a:spcBef>
                <a:spcPts val="0"/>
              </a:spcBef>
              <a:spcAft>
                <a:spcPts val="0"/>
              </a:spcAft>
              <a:buClr>
                <a:schemeClr val="dk1"/>
              </a:buClr>
              <a:buSzPts val="3200"/>
              <a:buFont typeface="Anton"/>
              <a:buNone/>
              <a:defRPr sz="3200">
                <a:solidFill>
                  <a:schemeClr val="dk1"/>
                </a:solidFill>
                <a:latin typeface="Anton"/>
                <a:ea typeface="Anton"/>
                <a:cs typeface="Anton"/>
                <a:sym typeface="Anton"/>
              </a:defRPr>
            </a:lvl2pPr>
            <a:lvl3pPr lvl="2" rtl="0">
              <a:spcBef>
                <a:spcPts val="0"/>
              </a:spcBef>
              <a:spcAft>
                <a:spcPts val="0"/>
              </a:spcAft>
              <a:buClr>
                <a:schemeClr val="dk1"/>
              </a:buClr>
              <a:buSzPts val="3200"/>
              <a:buFont typeface="Anton"/>
              <a:buNone/>
              <a:defRPr sz="3200">
                <a:solidFill>
                  <a:schemeClr val="dk1"/>
                </a:solidFill>
                <a:latin typeface="Anton"/>
                <a:ea typeface="Anton"/>
                <a:cs typeface="Anton"/>
                <a:sym typeface="Anton"/>
              </a:defRPr>
            </a:lvl3pPr>
            <a:lvl4pPr lvl="3" rtl="0">
              <a:spcBef>
                <a:spcPts val="0"/>
              </a:spcBef>
              <a:spcAft>
                <a:spcPts val="0"/>
              </a:spcAft>
              <a:buClr>
                <a:schemeClr val="dk1"/>
              </a:buClr>
              <a:buSzPts val="3200"/>
              <a:buFont typeface="Anton"/>
              <a:buNone/>
              <a:defRPr sz="3200">
                <a:solidFill>
                  <a:schemeClr val="dk1"/>
                </a:solidFill>
                <a:latin typeface="Anton"/>
                <a:ea typeface="Anton"/>
                <a:cs typeface="Anton"/>
                <a:sym typeface="Anton"/>
              </a:defRPr>
            </a:lvl4pPr>
            <a:lvl5pPr lvl="4" rtl="0">
              <a:spcBef>
                <a:spcPts val="0"/>
              </a:spcBef>
              <a:spcAft>
                <a:spcPts val="0"/>
              </a:spcAft>
              <a:buClr>
                <a:schemeClr val="dk1"/>
              </a:buClr>
              <a:buSzPts val="3200"/>
              <a:buFont typeface="Anton"/>
              <a:buNone/>
              <a:defRPr sz="3200">
                <a:solidFill>
                  <a:schemeClr val="dk1"/>
                </a:solidFill>
                <a:latin typeface="Anton"/>
                <a:ea typeface="Anton"/>
                <a:cs typeface="Anton"/>
                <a:sym typeface="Anton"/>
              </a:defRPr>
            </a:lvl5pPr>
            <a:lvl6pPr lvl="5" rtl="0">
              <a:spcBef>
                <a:spcPts val="0"/>
              </a:spcBef>
              <a:spcAft>
                <a:spcPts val="0"/>
              </a:spcAft>
              <a:buClr>
                <a:schemeClr val="dk1"/>
              </a:buClr>
              <a:buSzPts val="3200"/>
              <a:buFont typeface="Anton"/>
              <a:buNone/>
              <a:defRPr sz="3200">
                <a:solidFill>
                  <a:schemeClr val="dk1"/>
                </a:solidFill>
                <a:latin typeface="Anton"/>
                <a:ea typeface="Anton"/>
                <a:cs typeface="Anton"/>
                <a:sym typeface="Anton"/>
              </a:defRPr>
            </a:lvl6pPr>
            <a:lvl7pPr lvl="6" rtl="0">
              <a:spcBef>
                <a:spcPts val="0"/>
              </a:spcBef>
              <a:spcAft>
                <a:spcPts val="0"/>
              </a:spcAft>
              <a:buClr>
                <a:schemeClr val="dk1"/>
              </a:buClr>
              <a:buSzPts val="3200"/>
              <a:buFont typeface="Anton"/>
              <a:buNone/>
              <a:defRPr sz="3200">
                <a:solidFill>
                  <a:schemeClr val="dk1"/>
                </a:solidFill>
                <a:latin typeface="Anton"/>
                <a:ea typeface="Anton"/>
                <a:cs typeface="Anton"/>
                <a:sym typeface="Anton"/>
              </a:defRPr>
            </a:lvl7pPr>
            <a:lvl8pPr lvl="7" rtl="0">
              <a:spcBef>
                <a:spcPts val="0"/>
              </a:spcBef>
              <a:spcAft>
                <a:spcPts val="0"/>
              </a:spcAft>
              <a:buClr>
                <a:schemeClr val="dk1"/>
              </a:buClr>
              <a:buSzPts val="3200"/>
              <a:buFont typeface="Anton"/>
              <a:buNone/>
              <a:defRPr sz="3200">
                <a:solidFill>
                  <a:schemeClr val="dk1"/>
                </a:solidFill>
                <a:latin typeface="Anton"/>
                <a:ea typeface="Anton"/>
                <a:cs typeface="Anton"/>
                <a:sym typeface="Anton"/>
              </a:defRPr>
            </a:lvl8pPr>
            <a:lvl9pPr lvl="8" rtl="0">
              <a:spcBef>
                <a:spcPts val="0"/>
              </a:spcBef>
              <a:spcAft>
                <a:spcPts val="0"/>
              </a:spcAft>
              <a:buClr>
                <a:schemeClr val="dk1"/>
              </a:buClr>
              <a:buSzPts val="3200"/>
              <a:buFont typeface="Anton"/>
              <a:buNone/>
              <a:defRPr sz="3200">
                <a:solidFill>
                  <a:schemeClr val="dk1"/>
                </a:solidFill>
                <a:latin typeface="Anton"/>
                <a:ea typeface="Anton"/>
                <a:cs typeface="Anton"/>
                <a:sym typeface="Anton"/>
              </a:defRPr>
            </a:lvl9pPr>
          </a:lstStyle>
          <a:p>
            <a:endParaRPr/>
          </a:p>
        </p:txBody>
      </p:sp>
      <p:sp>
        <p:nvSpPr>
          <p:cNvPr id="7" name="Google Shape;7;p1"/>
          <p:cNvSpPr txBox="1">
            <a:spLocks noGrp="1"/>
          </p:cNvSpPr>
          <p:nvPr>
            <p:ph type="body" idx="1"/>
          </p:nvPr>
        </p:nvSpPr>
        <p:spPr>
          <a:xfrm>
            <a:off x="713225" y="1246950"/>
            <a:ext cx="7717500" cy="34164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lt2"/>
              </a:buClr>
              <a:buSzPts val="1800"/>
              <a:buFont typeface="Roboto"/>
              <a:buChar char="●"/>
              <a:defRPr sz="1800">
                <a:solidFill>
                  <a:schemeClr val="lt2"/>
                </a:solidFill>
                <a:latin typeface="Roboto"/>
                <a:ea typeface="Roboto"/>
                <a:cs typeface="Roboto"/>
                <a:sym typeface="Roboto"/>
              </a:defRPr>
            </a:lvl1pPr>
            <a:lvl2pPr marL="914400" lvl="1" indent="-317500">
              <a:lnSpc>
                <a:spcPct val="100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2pPr>
            <a:lvl3pPr marL="1371600" lvl="2" indent="-317500">
              <a:lnSpc>
                <a:spcPct val="100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3pPr>
            <a:lvl4pPr marL="1828800" lvl="3" indent="-317500">
              <a:lnSpc>
                <a:spcPct val="100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4pPr>
            <a:lvl5pPr marL="2286000" lvl="4" indent="-317500">
              <a:lnSpc>
                <a:spcPct val="100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5pPr>
            <a:lvl6pPr marL="2743200" lvl="5" indent="-317500">
              <a:lnSpc>
                <a:spcPct val="100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6pPr>
            <a:lvl7pPr marL="3200400" lvl="6" indent="-317500">
              <a:lnSpc>
                <a:spcPct val="100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7pPr>
            <a:lvl8pPr marL="3657600" lvl="7" indent="-317500">
              <a:lnSpc>
                <a:spcPct val="100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8pPr>
            <a:lvl9pPr marL="4114800" lvl="8" indent="-317500">
              <a:lnSpc>
                <a:spcPct val="100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5" r:id="rId4"/>
    <p:sldLayoutId id="2147483658" r:id="rId5"/>
    <p:sldLayoutId id="2147483659" r:id="rId6"/>
    <p:sldLayoutId id="2147483660" r:id="rId7"/>
    <p:sldLayoutId id="2147483661" r:id="rId8"/>
    <p:sldLayoutId id="2147483663" r:id="rId9"/>
    <p:sldLayoutId id="2147483668" r:id="rId10"/>
    <p:sldLayoutId id="2147483684" r:id="rId11"/>
    <p:sldLayoutId id="2147483686" r:id="rId12"/>
    <p:sldLayoutId id="2147483687"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340">
          <p15:clr>
            <a:srgbClr val="EA4335"/>
          </p15:clr>
        </p15:guide>
        <p15:guide id="2" pos="449">
          <p15:clr>
            <a:srgbClr val="EA4335"/>
          </p15:clr>
        </p15:guide>
        <p15:guide id="3" pos="5311">
          <p15:clr>
            <a:srgbClr val="EA4335"/>
          </p15:clr>
        </p15:guide>
        <p15:guide id="4" orient="horz" pos="2903">
          <p15:clr>
            <a:srgbClr val="EA4335"/>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64"/>
        <p:cNvGrpSpPr/>
        <p:nvPr/>
      </p:nvGrpSpPr>
      <p:grpSpPr>
        <a:xfrm>
          <a:off x="0" y="0"/>
          <a:ext cx="0" cy="0"/>
          <a:chOff x="0" y="0"/>
          <a:chExt cx="0" cy="0"/>
        </a:xfrm>
      </p:grpSpPr>
      <p:sp>
        <p:nvSpPr>
          <p:cNvPr id="568" name="Google Shape;568;p45"/>
          <p:cNvSpPr txBox="1">
            <a:spLocks noGrp="1"/>
          </p:cNvSpPr>
          <p:nvPr>
            <p:ph type="ctrTitle"/>
          </p:nvPr>
        </p:nvSpPr>
        <p:spPr>
          <a:xfrm>
            <a:off x="697150" y="790450"/>
            <a:ext cx="4419000" cy="3084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8100" dirty="0" smtClean="0">
                <a:solidFill>
                  <a:schemeClr val="dk2"/>
                </a:solidFill>
              </a:rPr>
              <a:t>999</a:t>
            </a:r>
            <a:r>
              <a:rPr lang="en" sz="5400" dirty="0" smtClean="0">
                <a:solidFill>
                  <a:schemeClr val="dk2"/>
                </a:solidFill>
              </a:rPr>
              <a:t> </a:t>
            </a:r>
            <a:r>
              <a:rPr lang="en-GB" sz="5400" dirty="0"/>
              <a:t/>
            </a:r>
            <a:br>
              <a:rPr lang="en-GB" sz="5400" dirty="0"/>
            </a:br>
            <a:r>
              <a:rPr lang="en-GB" sz="4000" dirty="0" smtClean="0"/>
              <a:t>A TRANSFORMATIVE SOLUTION TO HELP DESK OPERATIONS</a:t>
            </a:r>
            <a:endParaRPr sz="4000" dirty="0">
              <a:solidFill>
                <a:schemeClr val="dk2"/>
              </a:solidFill>
            </a:endParaRPr>
          </a:p>
        </p:txBody>
      </p:sp>
      <p:sp>
        <p:nvSpPr>
          <p:cNvPr id="569" name="Google Shape;569;p45"/>
          <p:cNvSpPr txBox="1">
            <a:spLocks noGrp="1"/>
          </p:cNvSpPr>
          <p:nvPr>
            <p:ph type="subTitle" idx="1"/>
          </p:nvPr>
        </p:nvSpPr>
        <p:spPr>
          <a:xfrm>
            <a:off x="699700" y="3540600"/>
            <a:ext cx="4019400" cy="435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smtClean="0">
                <a:latin typeface="Arial" panose="020B0604020202020204" pitchFamily="34" charset="0"/>
                <a:cs typeface="Arial" panose="020B0604020202020204" pitchFamily="34" charset="0"/>
              </a:rPr>
              <a:t>2306433 </a:t>
            </a:r>
            <a:r>
              <a:rPr lang="en-GB" dirty="0" smtClean="0">
                <a:latin typeface="Arial" panose="020B0604020202020204" pitchFamily="34" charset="0"/>
                <a:cs typeface="Arial" panose="020B0604020202020204" pitchFamily="34" charset="0"/>
              </a:rPr>
              <a:t>Alex</a:t>
            </a:r>
            <a:r>
              <a:rPr lang="en" dirty="0" smtClean="0">
                <a:latin typeface="Arial" panose="020B0604020202020204" pitchFamily="34" charset="0"/>
                <a:cs typeface="Arial" panose="020B0604020202020204" pitchFamily="34" charset="0"/>
              </a:rPr>
              <a:t> Kairouz</a:t>
            </a:r>
            <a:endParaRPr dirty="0">
              <a:latin typeface="Arial" panose="020B0604020202020204" pitchFamily="34" charset="0"/>
              <a:cs typeface="Arial" panose="020B0604020202020204" pitchFamily="34" charset="0"/>
            </a:endParaRPr>
          </a:p>
        </p:txBody>
      </p:sp>
      <p:sp>
        <p:nvSpPr>
          <p:cNvPr id="570" name="Google Shape;570;p45"/>
          <p:cNvSpPr/>
          <p:nvPr/>
        </p:nvSpPr>
        <p:spPr>
          <a:xfrm>
            <a:off x="4854709" y="1363611"/>
            <a:ext cx="4121966" cy="2340011"/>
          </a:xfrm>
          <a:custGeom>
            <a:avLst/>
            <a:gdLst/>
            <a:ahLst/>
            <a:cxnLst/>
            <a:rect l="l" t="t" r="r" b="b"/>
            <a:pathLst>
              <a:path w="248386" h="141007" extrusionOk="0">
                <a:moveTo>
                  <a:pt x="107554" y="1"/>
                </a:moveTo>
                <a:cubicBezTo>
                  <a:pt x="102024" y="1"/>
                  <a:pt x="95974" y="1001"/>
                  <a:pt x="89179" y="3301"/>
                </a:cubicBezTo>
                <a:cubicBezTo>
                  <a:pt x="68567" y="10286"/>
                  <a:pt x="63728" y="23570"/>
                  <a:pt x="61583" y="41123"/>
                </a:cubicBezTo>
                <a:cubicBezTo>
                  <a:pt x="60282" y="51919"/>
                  <a:pt x="48162" y="73261"/>
                  <a:pt x="30244" y="79059"/>
                </a:cubicBezTo>
                <a:cubicBezTo>
                  <a:pt x="365" y="88714"/>
                  <a:pt x="0" y="121810"/>
                  <a:pt x="20885" y="141006"/>
                </a:cubicBezTo>
                <a:lnTo>
                  <a:pt x="224989" y="141006"/>
                </a:lnTo>
                <a:cubicBezTo>
                  <a:pt x="226016" y="139911"/>
                  <a:pt x="227021" y="138815"/>
                  <a:pt x="228025" y="137674"/>
                </a:cubicBezTo>
                <a:cubicBezTo>
                  <a:pt x="248385" y="114461"/>
                  <a:pt x="247518" y="90060"/>
                  <a:pt x="235192" y="71321"/>
                </a:cubicBezTo>
                <a:cubicBezTo>
                  <a:pt x="218552" y="46008"/>
                  <a:pt x="192783" y="45437"/>
                  <a:pt x="170962" y="33431"/>
                </a:cubicBezTo>
                <a:cubicBezTo>
                  <a:pt x="146668" y="20071"/>
                  <a:pt x="132319" y="1"/>
                  <a:pt x="107554" y="1"/>
                </a:cubicBezTo>
                <a:close/>
              </a:path>
            </a:pathLst>
          </a:custGeom>
          <a:solidFill>
            <a:srgbClr val="C9DAF8">
              <a:alpha val="6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71" name="Google Shape;571;p45"/>
          <p:cNvGrpSpPr/>
          <p:nvPr/>
        </p:nvGrpSpPr>
        <p:grpSpPr>
          <a:xfrm>
            <a:off x="5279212" y="1559026"/>
            <a:ext cx="1219839" cy="2272826"/>
            <a:chOff x="1796500" y="1342750"/>
            <a:chExt cx="1510075" cy="2813600"/>
          </a:xfrm>
        </p:grpSpPr>
        <p:sp>
          <p:nvSpPr>
            <p:cNvPr id="572" name="Google Shape;572;p45"/>
            <p:cNvSpPr/>
            <p:nvPr/>
          </p:nvSpPr>
          <p:spPr>
            <a:xfrm>
              <a:off x="2369825" y="1919825"/>
              <a:ext cx="80850" cy="205550"/>
            </a:xfrm>
            <a:custGeom>
              <a:avLst/>
              <a:gdLst/>
              <a:ahLst/>
              <a:cxnLst/>
              <a:rect l="l" t="t" r="r" b="b"/>
              <a:pathLst>
                <a:path w="3234" h="8222" extrusionOk="0">
                  <a:moveTo>
                    <a:pt x="1930" y="1"/>
                  </a:moveTo>
                  <a:cubicBezTo>
                    <a:pt x="1930" y="1"/>
                    <a:pt x="0" y="752"/>
                    <a:pt x="201" y="4336"/>
                  </a:cubicBezTo>
                  <a:cubicBezTo>
                    <a:pt x="401" y="7945"/>
                    <a:pt x="3233" y="8221"/>
                    <a:pt x="3233" y="8221"/>
                  </a:cubicBezTo>
                  <a:lnTo>
                    <a:pt x="1930" y="1"/>
                  </a:lnTo>
                  <a:close/>
                </a:path>
              </a:pathLst>
            </a:custGeom>
            <a:solidFill>
              <a:srgbClr val="FED0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45"/>
            <p:cNvSpPr/>
            <p:nvPr/>
          </p:nvSpPr>
          <p:spPr>
            <a:xfrm>
              <a:off x="2945000" y="1904300"/>
              <a:ext cx="79600" cy="210425"/>
            </a:xfrm>
            <a:custGeom>
              <a:avLst/>
              <a:gdLst/>
              <a:ahLst/>
              <a:cxnLst/>
              <a:rect l="l" t="t" r="r" b="b"/>
              <a:pathLst>
                <a:path w="3184" h="8417" extrusionOk="0">
                  <a:moveTo>
                    <a:pt x="958" y="1"/>
                  </a:moveTo>
                  <a:cubicBezTo>
                    <a:pt x="816" y="1"/>
                    <a:pt x="728" y="20"/>
                    <a:pt x="728" y="20"/>
                  </a:cubicBezTo>
                  <a:lnTo>
                    <a:pt x="1" y="8416"/>
                  </a:lnTo>
                  <a:cubicBezTo>
                    <a:pt x="1" y="8416"/>
                    <a:pt x="3184" y="7138"/>
                    <a:pt x="3033" y="3328"/>
                  </a:cubicBezTo>
                  <a:cubicBezTo>
                    <a:pt x="2933" y="305"/>
                    <a:pt x="1521" y="1"/>
                    <a:pt x="958" y="1"/>
                  </a:cubicBezTo>
                  <a:close/>
                </a:path>
              </a:pathLst>
            </a:custGeom>
            <a:solidFill>
              <a:srgbClr val="FED0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45"/>
            <p:cNvSpPr/>
            <p:nvPr/>
          </p:nvSpPr>
          <p:spPr>
            <a:xfrm>
              <a:off x="2422150" y="2219325"/>
              <a:ext cx="499700" cy="410375"/>
            </a:xfrm>
            <a:custGeom>
              <a:avLst/>
              <a:gdLst/>
              <a:ahLst/>
              <a:cxnLst/>
              <a:rect l="l" t="t" r="r" b="b"/>
              <a:pathLst>
                <a:path w="19988" h="16415" extrusionOk="0">
                  <a:moveTo>
                    <a:pt x="4549" y="1"/>
                  </a:moveTo>
                  <a:lnTo>
                    <a:pt x="4348" y="10652"/>
                  </a:lnTo>
                  <a:lnTo>
                    <a:pt x="2017" y="11755"/>
                  </a:lnTo>
                  <a:cubicBezTo>
                    <a:pt x="2017" y="11755"/>
                    <a:pt x="1" y="16414"/>
                    <a:pt x="5487" y="16414"/>
                  </a:cubicBezTo>
                  <a:cubicBezTo>
                    <a:pt x="5705" y="16414"/>
                    <a:pt x="5935" y="16407"/>
                    <a:pt x="6178" y="16392"/>
                  </a:cubicBezTo>
                  <a:cubicBezTo>
                    <a:pt x="12544" y="15966"/>
                    <a:pt x="19987" y="10677"/>
                    <a:pt x="19987" y="10677"/>
                  </a:cubicBezTo>
                  <a:lnTo>
                    <a:pt x="17657" y="9825"/>
                  </a:lnTo>
                  <a:lnTo>
                    <a:pt x="17657" y="1"/>
                  </a:lnTo>
                  <a:close/>
                </a:path>
              </a:pathLst>
            </a:custGeom>
            <a:solidFill>
              <a:srgbClr val="FED0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45"/>
            <p:cNvSpPr/>
            <p:nvPr/>
          </p:nvSpPr>
          <p:spPr>
            <a:xfrm>
              <a:off x="2533350" y="2313300"/>
              <a:ext cx="330850" cy="134150"/>
            </a:xfrm>
            <a:custGeom>
              <a:avLst/>
              <a:gdLst/>
              <a:ahLst/>
              <a:cxnLst/>
              <a:rect l="l" t="t" r="r" b="b"/>
              <a:pathLst>
                <a:path w="13234" h="5366" extrusionOk="0">
                  <a:moveTo>
                    <a:pt x="13234" y="1"/>
                  </a:moveTo>
                  <a:lnTo>
                    <a:pt x="1" y="1630"/>
                  </a:lnTo>
                  <a:lnTo>
                    <a:pt x="1" y="3710"/>
                  </a:lnTo>
                  <a:cubicBezTo>
                    <a:pt x="1" y="3710"/>
                    <a:pt x="2422" y="5366"/>
                    <a:pt x="6101" y="5366"/>
                  </a:cubicBezTo>
                  <a:cubicBezTo>
                    <a:pt x="8148" y="5366"/>
                    <a:pt x="10584" y="4854"/>
                    <a:pt x="13209" y="3259"/>
                  </a:cubicBezTo>
                  <a:lnTo>
                    <a:pt x="13234" y="1"/>
                  </a:lnTo>
                  <a:close/>
                </a:path>
              </a:pathLst>
            </a:custGeom>
            <a:solidFill>
              <a:srgbClr val="FAAD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45"/>
            <p:cNvSpPr/>
            <p:nvPr/>
          </p:nvSpPr>
          <p:spPr>
            <a:xfrm>
              <a:off x="2377775" y="1713050"/>
              <a:ext cx="658100" cy="701275"/>
            </a:xfrm>
            <a:custGeom>
              <a:avLst/>
              <a:gdLst/>
              <a:ahLst/>
              <a:cxnLst/>
              <a:rect l="l" t="t" r="r" b="b"/>
              <a:pathLst>
                <a:path w="26324" h="28051" extrusionOk="0">
                  <a:moveTo>
                    <a:pt x="1813" y="1"/>
                  </a:moveTo>
                  <a:cubicBezTo>
                    <a:pt x="1813" y="1"/>
                    <a:pt x="1" y="28050"/>
                    <a:pt x="12174" y="28050"/>
                  </a:cubicBezTo>
                  <a:cubicBezTo>
                    <a:pt x="12400" y="28050"/>
                    <a:pt x="12630" y="28041"/>
                    <a:pt x="12865" y="28021"/>
                  </a:cubicBezTo>
                  <a:cubicBezTo>
                    <a:pt x="26324" y="26918"/>
                    <a:pt x="23216" y="1"/>
                    <a:pt x="2321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45"/>
            <p:cNvSpPr/>
            <p:nvPr/>
          </p:nvSpPr>
          <p:spPr>
            <a:xfrm>
              <a:off x="2383600" y="1529200"/>
              <a:ext cx="627850" cy="561700"/>
            </a:xfrm>
            <a:custGeom>
              <a:avLst/>
              <a:gdLst/>
              <a:ahLst/>
              <a:cxnLst/>
              <a:rect l="l" t="t" r="r" b="b"/>
              <a:pathLst>
                <a:path w="25114" h="22468" extrusionOk="0">
                  <a:moveTo>
                    <a:pt x="13094" y="0"/>
                  </a:moveTo>
                  <a:cubicBezTo>
                    <a:pt x="8479" y="0"/>
                    <a:pt x="1" y="2051"/>
                    <a:pt x="1" y="9084"/>
                  </a:cubicBezTo>
                  <a:cubicBezTo>
                    <a:pt x="1" y="16352"/>
                    <a:pt x="1930" y="21916"/>
                    <a:pt x="1930" y="21916"/>
                  </a:cubicBezTo>
                  <a:lnTo>
                    <a:pt x="2582" y="8032"/>
                  </a:lnTo>
                  <a:cubicBezTo>
                    <a:pt x="5778" y="9171"/>
                    <a:pt x="8857" y="9698"/>
                    <a:pt x="11974" y="9698"/>
                  </a:cubicBezTo>
                  <a:cubicBezTo>
                    <a:pt x="15165" y="9698"/>
                    <a:pt x="18395" y="9146"/>
                    <a:pt x="21830" y="8132"/>
                  </a:cubicBezTo>
                  <a:cubicBezTo>
                    <a:pt x="22206" y="11240"/>
                    <a:pt x="22808" y="22468"/>
                    <a:pt x="22808" y="22468"/>
                  </a:cubicBezTo>
                  <a:cubicBezTo>
                    <a:pt x="25113" y="15826"/>
                    <a:pt x="24161" y="7706"/>
                    <a:pt x="24161" y="7706"/>
                  </a:cubicBezTo>
                  <a:cubicBezTo>
                    <a:pt x="24011" y="3495"/>
                    <a:pt x="18547" y="813"/>
                    <a:pt x="14913" y="137"/>
                  </a:cubicBezTo>
                  <a:cubicBezTo>
                    <a:pt x="14430" y="49"/>
                    <a:pt x="13808" y="0"/>
                    <a:pt x="13094" y="0"/>
                  </a:cubicBezTo>
                  <a:close/>
                </a:path>
              </a:pathLst>
            </a:custGeom>
            <a:solidFill>
              <a:srgbClr val="7766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45"/>
            <p:cNvSpPr/>
            <p:nvPr/>
          </p:nvSpPr>
          <p:spPr>
            <a:xfrm>
              <a:off x="2217025" y="1722225"/>
              <a:ext cx="947925" cy="193325"/>
            </a:xfrm>
            <a:custGeom>
              <a:avLst/>
              <a:gdLst/>
              <a:ahLst/>
              <a:cxnLst/>
              <a:rect l="l" t="t" r="r" b="b"/>
              <a:pathLst>
                <a:path w="37917" h="7733" extrusionOk="0">
                  <a:moveTo>
                    <a:pt x="997" y="1"/>
                  </a:moveTo>
                  <a:cubicBezTo>
                    <a:pt x="259" y="1"/>
                    <a:pt x="0" y="268"/>
                    <a:pt x="348" y="962"/>
                  </a:cubicBezTo>
                  <a:cubicBezTo>
                    <a:pt x="348" y="962"/>
                    <a:pt x="2553" y="6551"/>
                    <a:pt x="6839" y="7729"/>
                  </a:cubicBezTo>
                  <a:cubicBezTo>
                    <a:pt x="6846" y="7731"/>
                    <a:pt x="6853" y="7732"/>
                    <a:pt x="6860" y="7732"/>
                  </a:cubicBezTo>
                  <a:cubicBezTo>
                    <a:pt x="7302" y="7732"/>
                    <a:pt x="6167" y="2891"/>
                    <a:pt x="6971" y="2891"/>
                  </a:cubicBezTo>
                  <a:cubicBezTo>
                    <a:pt x="6977" y="2891"/>
                    <a:pt x="6983" y="2891"/>
                    <a:pt x="6989" y="2892"/>
                  </a:cubicBezTo>
                  <a:cubicBezTo>
                    <a:pt x="10135" y="3199"/>
                    <a:pt x="15966" y="3277"/>
                    <a:pt x="21094" y="3277"/>
                  </a:cubicBezTo>
                  <a:cubicBezTo>
                    <a:pt x="26427" y="3277"/>
                    <a:pt x="30999" y="3193"/>
                    <a:pt x="31000" y="3193"/>
                  </a:cubicBezTo>
                  <a:lnTo>
                    <a:pt x="31000" y="3193"/>
                  </a:lnTo>
                  <a:cubicBezTo>
                    <a:pt x="31000" y="3193"/>
                    <a:pt x="30727" y="7185"/>
                    <a:pt x="31327" y="7185"/>
                  </a:cubicBezTo>
                  <a:cubicBezTo>
                    <a:pt x="31357" y="7185"/>
                    <a:pt x="31390" y="7175"/>
                    <a:pt x="31426" y="7153"/>
                  </a:cubicBezTo>
                  <a:cubicBezTo>
                    <a:pt x="33631" y="5774"/>
                    <a:pt x="37917" y="2792"/>
                    <a:pt x="37015" y="1213"/>
                  </a:cubicBezTo>
                  <a:cubicBezTo>
                    <a:pt x="36543" y="395"/>
                    <a:pt x="36071" y="116"/>
                    <a:pt x="35495" y="116"/>
                  </a:cubicBezTo>
                  <a:cubicBezTo>
                    <a:pt x="34570" y="116"/>
                    <a:pt x="33375" y="833"/>
                    <a:pt x="31476" y="1188"/>
                  </a:cubicBezTo>
                  <a:cubicBezTo>
                    <a:pt x="29897" y="1470"/>
                    <a:pt x="24346" y="1674"/>
                    <a:pt x="18755" y="1674"/>
                  </a:cubicBezTo>
                  <a:cubicBezTo>
                    <a:pt x="13429" y="1674"/>
                    <a:pt x="8067" y="1489"/>
                    <a:pt x="6062" y="1012"/>
                  </a:cubicBezTo>
                  <a:cubicBezTo>
                    <a:pt x="3746" y="458"/>
                    <a:pt x="1961" y="1"/>
                    <a:pt x="99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45"/>
            <p:cNvSpPr/>
            <p:nvPr/>
          </p:nvSpPr>
          <p:spPr>
            <a:xfrm>
              <a:off x="2368575" y="1379775"/>
              <a:ext cx="636600" cy="422275"/>
            </a:xfrm>
            <a:custGeom>
              <a:avLst/>
              <a:gdLst/>
              <a:ahLst/>
              <a:cxnLst/>
              <a:rect l="l" t="t" r="r" b="b"/>
              <a:pathLst>
                <a:path w="25464" h="16891" extrusionOk="0">
                  <a:moveTo>
                    <a:pt x="12706" y="1"/>
                  </a:moveTo>
                  <a:cubicBezTo>
                    <a:pt x="10960" y="1"/>
                    <a:pt x="9218" y="295"/>
                    <a:pt x="7569" y="901"/>
                  </a:cubicBezTo>
                  <a:cubicBezTo>
                    <a:pt x="4160" y="2129"/>
                    <a:pt x="276" y="4735"/>
                    <a:pt x="226" y="10249"/>
                  </a:cubicBezTo>
                  <a:lnTo>
                    <a:pt x="0" y="14710"/>
                  </a:lnTo>
                  <a:lnTo>
                    <a:pt x="9023" y="16891"/>
                  </a:lnTo>
                  <a:lnTo>
                    <a:pt x="20702" y="15888"/>
                  </a:lnTo>
                  <a:lnTo>
                    <a:pt x="25414" y="14886"/>
                  </a:lnTo>
                  <a:lnTo>
                    <a:pt x="25464" y="8520"/>
                  </a:lnTo>
                  <a:cubicBezTo>
                    <a:pt x="25464" y="8520"/>
                    <a:pt x="24762" y="3056"/>
                    <a:pt x="17594" y="775"/>
                  </a:cubicBezTo>
                  <a:cubicBezTo>
                    <a:pt x="16011" y="264"/>
                    <a:pt x="14357" y="1"/>
                    <a:pt x="1270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45"/>
            <p:cNvSpPr/>
            <p:nvPr/>
          </p:nvSpPr>
          <p:spPr>
            <a:xfrm>
              <a:off x="2607925" y="1342750"/>
              <a:ext cx="151025" cy="303925"/>
            </a:xfrm>
            <a:custGeom>
              <a:avLst/>
              <a:gdLst/>
              <a:ahLst/>
              <a:cxnLst/>
              <a:rect l="l" t="t" r="r" b="b"/>
              <a:pathLst>
                <a:path w="6041" h="12157" extrusionOk="0">
                  <a:moveTo>
                    <a:pt x="100" y="1"/>
                  </a:moveTo>
                  <a:lnTo>
                    <a:pt x="0" y="12106"/>
                  </a:lnTo>
                  <a:lnTo>
                    <a:pt x="5940" y="12156"/>
                  </a:lnTo>
                  <a:lnTo>
                    <a:pt x="6040" y="51"/>
                  </a:lnTo>
                  <a:lnTo>
                    <a:pt x="10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45"/>
            <p:cNvSpPr/>
            <p:nvPr/>
          </p:nvSpPr>
          <p:spPr>
            <a:xfrm>
              <a:off x="2340375" y="1587750"/>
              <a:ext cx="681725" cy="115925"/>
            </a:xfrm>
            <a:custGeom>
              <a:avLst/>
              <a:gdLst/>
              <a:ahLst/>
              <a:cxnLst/>
              <a:rect l="l" t="t" r="r" b="b"/>
              <a:pathLst>
                <a:path w="27269" h="4637" extrusionOk="0">
                  <a:moveTo>
                    <a:pt x="25" y="0"/>
                  </a:moveTo>
                  <a:lnTo>
                    <a:pt x="0" y="4461"/>
                  </a:lnTo>
                  <a:lnTo>
                    <a:pt x="27243" y="4637"/>
                  </a:lnTo>
                  <a:lnTo>
                    <a:pt x="27269" y="201"/>
                  </a:lnTo>
                  <a:lnTo>
                    <a:pt x="2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45"/>
            <p:cNvSpPr/>
            <p:nvPr/>
          </p:nvSpPr>
          <p:spPr>
            <a:xfrm>
              <a:off x="1796500" y="2351250"/>
              <a:ext cx="1510075" cy="1805100"/>
            </a:xfrm>
            <a:custGeom>
              <a:avLst/>
              <a:gdLst/>
              <a:ahLst/>
              <a:cxnLst/>
              <a:rect l="l" t="t" r="r" b="b"/>
              <a:pathLst>
                <a:path w="60403" h="72204" extrusionOk="0">
                  <a:moveTo>
                    <a:pt x="11605" y="49912"/>
                  </a:moveTo>
                  <a:cubicBezTo>
                    <a:pt x="11605" y="49912"/>
                    <a:pt x="11588" y="50424"/>
                    <a:pt x="11540" y="51278"/>
                  </a:cubicBezTo>
                  <a:lnTo>
                    <a:pt x="11540" y="51278"/>
                  </a:lnTo>
                  <a:lnTo>
                    <a:pt x="11605" y="49912"/>
                  </a:lnTo>
                  <a:close/>
                  <a:moveTo>
                    <a:pt x="43825" y="1"/>
                  </a:moveTo>
                  <a:cubicBezTo>
                    <a:pt x="43528" y="1"/>
                    <a:pt x="43199" y="67"/>
                    <a:pt x="42833" y="212"/>
                  </a:cubicBezTo>
                  <a:cubicBezTo>
                    <a:pt x="42106" y="513"/>
                    <a:pt x="32758" y="10438"/>
                    <a:pt x="32758" y="10438"/>
                  </a:cubicBezTo>
                  <a:cubicBezTo>
                    <a:pt x="32758" y="10438"/>
                    <a:pt x="31608" y="1129"/>
                    <a:pt x="27621" y="1129"/>
                  </a:cubicBezTo>
                  <a:cubicBezTo>
                    <a:pt x="27403" y="1129"/>
                    <a:pt x="27178" y="1157"/>
                    <a:pt x="26943" y="1215"/>
                  </a:cubicBezTo>
                  <a:cubicBezTo>
                    <a:pt x="26943" y="1215"/>
                    <a:pt x="24387" y="3621"/>
                    <a:pt x="24813" y="8884"/>
                  </a:cubicBezTo>
                  <a:cubicBezTo>
                    <a:pt x="24813" y="8884"/>
                    <a:pt x="14161" y="12117"/>
                    <a:pt x="11605" y="14824"/>
                  </a:cubicBezTo>
                  <a:cubicBezTo>
                    <a:pt x="9048" y="17531"/>
                    <a:pt x="3284" y="25024"/>
                    <a:pt x="953" y="50939"/>
                  </a:cubicBezTo>
                  <a:cubicBezTo>
                    <a:pt x="953" y="50939"/>
                    <a:pt x="1" y="68383"/>
                    <a:pt x="276" y="68408"/>
                  </a:cubicBezTo>
                  <a:cubicBezTo>
                    <a:pt x="995" y="68519"/>
                    <a:pt x="2113" y="68559"/>
                    <a:pt x="3355" y="68559"/>
                  </a:cubicBezTo>
                  <a:cubicBezTo>
                    <a:pt x="6599" y="68559"/>
                    <a:pt x="10689" y="68285"/>
                    <a:pt x="10727" y="68283"/>
                  </a:cubicBezTo>
                  <a:lnTo>
                    <a:pt x="10727" y="68283"/>
                  </a:lnTo>
                  <a:cubicBezTo>
                    <a:pt x="10651" y="70613"/>
                    <a:pt x="10636" y="72204"/>
                    <a:pt x="10737" y="72204"/>
                  </a:cubicBezTo>
                  <a:cubicBezTo>
                    <a:pt x="10742" y="72204"/>
                    <a:pt x="10747" y="72200"/>
                    <a:pt x="10753" y="72193"/>
                  </a:cubicBezTo>
                  <a:cubicBezTo>
                    <a:pt x="11179" y="71591"/>
                    <a:pt x="58973" y="70739"/>
                    <a:pt x="58973" y="70739"/>
                  </a:cubicBezTo>
                  <a:cubicBezTo>
                    <a:pt x="58973" y="70739"/>
                    <a:pt x="60402" y="19335"/>
                    <a:pt x="59475" y="16804"/>
                  </a:cubicBezTo>
                  <a:cubicBezTo>
                    <a:pt x="58572" y="14273"/>
                    <a:pt x="46367" y="8458"/>
                    <a:pt x="46367" y="8458"/>
                  </a:cubicBezTo>
                  <a:cubicBezTo>
                    <a:pt x="46367" y="8458"/>
                    <a:pt x="47170" y="1"/>
                    <a:pt x="438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45"/>
            <p:cNvSpPr/>
            <p:nvPr/>
          </p:nvSpPr>
          <p:spPr>
            <a:xfrm>
              <a:off x="2124200" y="3161050"/>
              <a:ext cx="1134750" cy="463700"/>
            </a:xfrm>
            <a:custGeom>
              <a:avLst/>
              <a:gdLst/>
              <a:ahLst/>
              <a:cxnLst/>
              <a:rect l="l" t="t" r="r" b="b"/>
              <a:pathLst>
                <a:path w="45390" h="18548" extrusionOk="0">
                  <a:moveTo>
                    <a:pt x="17647" y="1"/>
                  </a:moveTo>
                  <a:cubicBezTo>
                    <a:pt x="11562" y="1"/>
                    <a:pt x="5346" y="358"/>
                    <a:pt x="1" y="1379"/>
                  </a:cubicBezTo>
                  <a:lnTo>
                    <a:pt x="1" y="18547"/>
                  </a:lnTo>
                  <a:cubicBezTo>
                    <a:pt x="1" y="18547"/>
                    <a:pt x="7798" y="17099"/>
                    <a:pt x="21246" y="17099"/>
                  </a:cubicBezTo>
                  <a:cubicBezTo>
                    <a:pt x="27971" y="17099"/>
                    <a:pt x="36108" y="17461"/>
                    <a:pt x="45389" y="18547"/>
                  </a:cubicBezTo>
                  <a:lnTo>
                    <a:pt x="45389" y="1956"/>
                  </a:lnTo>
                  <a:cubicBezTo>
                    <a:pt x="45389" y="1956"/>
                    <a:pt x="31876" y="1"/>
                    <a:pt x="17647" y="1"/>
                  </a:cubicBezTo>
                  <a:close/>
                </a:path>
              </a:pathLst>
            </a:custGeom>
            <a:solidFill>
              <a:srgbClr val="E0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45"/>
            <p:cNvSpPr/>
            <p:nvPr/>
          </p:nvSpPr>
          <p:spPr>
            <a:xfrm>
              <a:off x="2124200" y="3310600"/>
              <a:ext cx="1134750" cy="196350"/>
            </a:xfrm>
            <a:custGeom>
              <a:avLst/>
              <a:gdLst/>
              <a:ahLst/>
              <a:cxnLst/>
              <a:rect l="l" t="t" r="r" b="b"/>
              <a:pathLst>
                <a:path w="45390" h="7854" extrusionOk="0">
                  <a:moveTo>
                    <a:pt x="20857" y="1"/>
                  </a:moveTo>
                  <a:cubicBezTo>
                    <a:pt x="14133" y="1"/>
                    <a:pt x="6818" y="485"/>
                    <a:pt x="1" y="1939"/>
                  </a:cubicBezTo>
                  <a:lnTo>
                    <a:pt x="1" y="6726"/>
                  </a:lnTo>
                  <a:cubicBezTo>
                    <a:pt x="1" y="6726"/>
                    <a:pt x="10575" y="5862"/>
                    <a:pt x="22197" y="5862"/>
                  </a:cubicBezTo>
                  <a:cubicBezTo>
                    <a:pt x="30571" y="5862"/>
                    <a:pt x="39490" y="6311"/>
                    <a:pt x="45389" y="7854"/>
                  </a:cubicBezTo>
                  <a:lnTo>
                    <a:pt x="45389" y="1939"/>
                  </a:lnTo>
                  <a:cubicBezTo>
                    <a:pt x="45389" y="1939"/>
                    <a:pt x="34306" y="1"/>
                    <a:pt x="20857" y="1"/>
                  </a:cubicBezTo>
                  <a:close/>
                </a:path>
              </a:pathLst>
            </a:custGeom>
            <a:solidFill>
              <a:srgbClr val="BBBB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45"/>
            <p:cNvSpPr/>
            <p:nvPr/>
          </p:nvSpPr>
          <p:spPr>
            <a:xfrm>
              <a:off x="2437475" y="2356350"/>
              <a:ext cx="417325" cy="1658750"/>
            </a:xfrm>
            <a:custGeom>
              <a:avLst/>
              <a:gdLst/>
              <a:ahLst/>
              <a:cxnLst/>
              <a:rect l="l" t="t" r="r" b="b"/>
              <a:pathLst>
                <a:path w="16693" h="66350" extrusionOk="0">
                  <a:moveTo>
                    <a:pt x="16494" y="0"/>
                  </a:moveTo>
                  <a:cubicBezTo>
                    <a:pt x="16160" y="0"/>
                    <a:pt x="13229" y="2711"/>
                    <a:pt x="9049" y="7402"/>
                  </a:cubicBezTo>
                  <a:cubicBezTo>
                    <a:pt x="7971" y="8630"/>
                    <a:pt x="6793" y="9958"/>
                    <a:pt x="5615" y="11462"/>
                  </a:cubicBezTo>
                  <a:cubicBezTo>
                    <a:pt x="4437" y="12991"/>
                    <a:pt x="3159" y="14595"/>
                    <a:pt x="2056" y="16525"/>
                  </a:cubicBezTo>
                  <a:cubicBezTo>
                    <a:pt x="1931" y="16775"/>
                    <a:pt x="1780" y="17026"/>
                    <a:pt x="1655" y="17277"/>
                  </a:cubicBezTo>
                  <a:cubicBezTo>
                    <a:pt x="1530" y="17527"/>
                    <a:pt x="1379" y="17778"/>
                    <a:pt x="1279" y="18079"/>
                  </a:cubicBezTo>
                  <a:cubicBezTo>
                    <a:pt x="1179" y="18379"/>
                    <a:pt x="1054" y="18655"/>
                    <a:pt x="978" y="18956"/>
                  </a:cubicBezTo>
                  <a:cubicBezTo>
                    <a:pt x="928" y="19257"/>
                    <a:pt x="878" y="19557"/>
                    <a:pt x="828" y="19858"/>
                  </a:cubicBezTo>
                  <a:cubicBezTo>
                    <a:pt x="703" y="20460"/>
                    <a:pt x="703" y="21011"/>
                    <a:pt x="628" y="21587"/>
                  </a:cubicBezTo>
                  <a:cubicBezTo>
                    <a:pt x="577" y="22189"/>
                    <a:pt x="527" y="22765"/>
                    <a:pt x="502" y="23342"/>
                  </a:cubicBezTo>
                  <a:cubicBezTo>
                    <a:pt x="352" y="25698"/>
                    <a:pt x="277" y="28104"/>
                    <a:pt x="201" y="30585"/>
                  </a:cubicBezTo>
                  <a:cubicBezTo>
                    <a:pt x="1" y="40460"/>
                    <a:pt x="126" y="49407"/>
                    <a:pt x="302" y="55873"/>
                  </a:cubicBezTo>
                  <a:cubicBezTo>
                    <a:pt x="502" y="62339"/>
                    <a:pt x="778" y="66350"/>
                    <a:pt x="1003" y="66350"/>
                  </a:cubicBezTo>
                  <a:cubicBezTo>
                    <a:pt x="1254" y="66324"/>
                    <a:pt x="1430" y="62339"/>
                    <a:pt x="1555" y="55873"/>
                  </a:cubicBezTo>
                  <a:cubicBezTo>
                    <a:pt x="1680" y="49382"/>
                    <a:pt x="1805" y="40460"/>
                    <a:pt x="1981" y="30610"/>
                  </a:cubicBezTo>
                  <a:cubicBezTo>
                    <a:pt x="2031" y="28154"/>
                    <a:pt x="2106" y="25748"/>
                    <a:pt x="2232" y="23442"/>
                  </a:cubicBezTo>
                  <a:cubicBezTo>
                    <a:pt x="2257" y="22866"/>
                    <a:pt x="2282" y="22314"/>
                    <a:pt x="2332" y="21738"/>
                  </a:cubicBezTo>
                  <a:cubicBezTo>
                    <a:pt x="2382" y="21211"/>
                    <a:pt x="2407" y="20610"/>
                    <a:pt x="2507" y="20134"/>
                  </a:cubicBezTo>
                  <a:cubicBezTo>
                    <a:pt x="2532" y="19858"/>
                    <a:pt x="2582" y="19607"/>
                    <a:pt x="2607" y="19357"/>
                  </a:cubicBezTo>
                  <a:cubicBezTo>
                    <a:pt x="2658" y="19131"/>
                    <a:pt x="2758" y="18906"/>
                    <a:pt x="2833" y="18680"/>
                  </a:cubicBezTo>
                  <a:cubicBezTo>
                    <a:pt x="2908" y="18455"/>
                    <a:pt x="3008" y="18229"/>
                    <a:pt x="3134" y="18003"/>
                  </a:cubicBezTo>
                  <a:cubicBezTo>
                    <a:pt x="3259" y="17778"/>
                    <a:pt x="3359" y="17552"/>
                    <a:pt x="3485" y="17327"/>
                  </a:cubicBezTo>
                  <a:cubicBezTo>
                    <a:pt x="4462" y="15522"/>
                    <a:pt x="5665" y="13868"/>
                    <a:pt x="6768" y="12364"/>
                  </a:cubicBezTo>
                  <a:cubicBezTo>
                    <a:pt x="7896" y="10835"/>
                    <a:pt x="8999" y="9457"/>
                    <a:pt x="10001" y="8204"/>
                  </a:cubicBezTo>
                  <a:cubicBezTo>
                    <a:pt x="14061" y="3191"/>
                    <a:pt x="16693" y="184"/>
                    <a:pt x="16517" y="8"/>
                  </a:cubicBezTo>
                  <a:cubicBezTo>
                    <a:pt x="16512" y="3"/>
                    <a:pt x="16504" y="0"/>
                    <a:pt x="16494" y="0"/>
                  </a:cubicBezTo>
                  <a:close/>
                </a:path>
              </a:pathLst>
            </a:custGeom>
            <a:solidFill>
              <a:srgbClr val="8F86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45"/>
            <p:cNvSpPr/>
            <p:nvPr/>
          </p:nvSpPr>
          <p:spPr>
            <a:xfrm>
              <a:off x="2157228" y="1631276"/>
              <a:ext cx="1036980" cy="177557"/>
            </a:xfrm>
            <a:custGeom>
              <a:avLst/>
              <a:gdLst/>
              <a:ahLst/>
              <a:cxnLst/>
              <a:rect l="l" t="t" r="r" b="b"/>
              <a:pathLst>
                <a:path w="41780" h="7103" extrusionOk="0">
                  <a:moveTo>
                    <a:pt x="38522" y="0"/>
                  </a:moveTo>
                  <a:lnTo>
                    <a:pt x="22331" y="4035"/>
                  </a:lnTo>
                  <a:lnTo>
                    <a:pt x="6942" y="2030"/>
                  </a:lnTo>
                  <a:lnTo>
                    <a:pt x="0" y="677"/>
                  </a:lnTo>
                  <a:lnTo>
                    <a:pt x="2882" y="4888"/>
                  </a:lnTo>
                  <a:cubicBezTo>
                    <a:pt x="2882" y="4888"/>
                    <a:pt x="2941" y="4797"/>
                    <a:pt x="3394" y="4797"/>
                  </a:cubicBezTo>
                  <a:cubicBezTo>
                    <a:pt x="4083" y="4797"/>
                    <a:pt x="5683" y="5007"/>
                    <a:pt x="9374" y="6066"/>
                  </a:cubicBezTo>
                  <a:cubicBezTo>
                    <a:pt x="11903" y="6799"/>
                    <a:pt x="16105" y="7102"/>
                    <a:pt x="20459" y="7102"/>
                  </a:cubicBezTo>
                  <a:cubicBezTo>
                    <a:pt x="26673" y="7102"/>
                    <a:pt x="33197" y="6484"/>
                    <a:pt x="35614" y="5614"/>
                  </a:cubicBezTo>
                  <a:cubicBezTo>
                    <a:pt x="37293" y="5021"/>
                    <a:pt x="38303" y="4845"/>
                    <a:pt x="38910" y="4845"/>
                  </a:cubicBezTo>
                  <a:cubicBezTo>
                    <a:pt x="39790" y="4845"/>
                    <a:pt x="39825" y="5213"/>
                    <a:pt x="39825" y="5213"/>
                  </a:cubicBezTo>
                  <a:lnTo>
                    <a:pt x="41780" y="2256"/>
                  </a:lnTo>
                  <a:lnTo>
                    <a:pt x="3852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45"/>
            <p:cNvSpPr/>
            <p:nvPr/>
          </p:nvSpPr>
          <p:spPr>
            <a:xfrm>
              <a:off x="2365425" y="1755425"/>
              <a:ext cx="597150" cy="31600"/>
            </a:xfrm>
            <a:custGeom>
              <a:avLst/>
              <a:gdLst/>
              <a:ahLst/>
              <a:cxnLst/>
              <a:rect l="l" t="t" r="r" b="b"/>
              <a:pathLst>
                <a:path w="23886" h="1264" extrusionOk="0">
                  <a:moveTo>
                    <a:pt x="65" y="1"/>
                  </a:moveTo>
                  <a:cubicBezTo>
                    <a:pt x="23" y="1"/>
                    <a:pt x="1" y="4"/>
                    <a:pt x="1" y="10"/>
                  </a:cubicBezTo>
                  <a:cubicBezTo>
                    <a:pt x="1" y="35"/>
                    <a:pt x="327" y="135"/>
                    <a:pt x="928" y="261"/>
                  </a:cubicBezTo>
                  <a:cubicBezTo>
                    <a:pt x="1530" y="386"/>
                    <a:pt x="2382" y="511"/>
                    <a:pt x="3459" y="687"/>
                  </a:cubicBezTo>
                  <a:cubicBezTo>
                    <a:pt x="5615" y="988"/>
                    <a:pt x="8622" y="1263"/>
                    <a:pt x="11956" y="1263"/>
                  </a:cubicBezTo>
                  <a:cubicBezTo>
                    <a:pt x="15264" y="1263"/>
                    <a:pt x="18272" y="988"/>
                    <a:pt x="20427" y="662"/>
                  </a:cubicBezTo>
                  <a:cubicBezTo>
                    <a:pt x="21505" y="511"/>
                    <a:pt x="22357" y="361"/>
                    <a:pt x="22958" y="236"/>
                  </a:cubicBezTo>
                  <a:cubicBezTo>
                    <a:pt x="23560" y="110"/>
                    <a:pt x="23886" y="35"/>
                    <a:pt x="23886" y="10"/>
                  </a:cubicBezTo>
                  <a:cubicBezTo>
                    <a:pt x="23886" y="4"/>
                    <a:pt x="23864" y="1"/>
                    <a:pt x="23821" y="1"/>
                  </a:cubicBezTo>
                  <a:cubicBezTo>
                    <a:pt x="23694" y="1"/>
                    <a:pt x="23384" y="29"/>
                    <a:pt x="22933" y="85"/>
                  </a:cubicBezTo>
                  <a:cubicBezTo>
                    <a:pt x="22332" y="160"/>
                    <a:pt x="21454" y="261"/>
                    <a:pt x="20377" y="361"/>
                  </a:cubicBezTo>
                  <a:cubicBezTo>
                    <a:pt x="18221" y="612"/>
                    <a:pt x="15239" y="837"/>
                    <a:pt x="11956" y="837"/>
                  </a:cubicBezTo>
                  <a:cubicBezTo>
                    <a:pt x="8647" y="837"/>
                    <a:pt x="5665" y="612"/>
                    <a:pt x="3510" y="386"/>
                  </a:cubicBezTo>
                  <a:cubicBezTo>
                    <a:pt x="2432" y="261"/>
                    <a:pt x="1555" y="160"/>
                    <a:pt x="953" y="85"/>
                  </a:cubicBezTo>
                  <a:cubicBezTo>
                    <a:pt x="502" y="29"/>
                    <a:pt x="192" y="1"/>
                    <a:pt x="65" y="1"/>
                  </a:cubicBezTo>
                  <a:close/>
                </a:path>
              </a:pathLst>
            </a:custGeom>
            <a:solidFill>
              <a:srgbClr val="FFEF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45"/>
            <p:cNvSpPr/>
            <p:nvPr/>
          </p:nvSpPr>
          <p:spPr>
            <a:xfrm>
              <a:off x="2569075" y="1521325"/>
              <a:ext cx="229975" cy="229350"/>
            </a:xfrm>
            <a:custGeom>
              <a:avLst/>
              <a:gdLst/>
              <a:ahLst/>
              <a:cxnLst/>
              <a:rect l="l" t="t" r="r" b="b"/>
              <a:pathLst>
                <a:path w="9199" h="9174" extrusionOk="0">
                  <a:moveTo>
                    <a:pt x="4587" y="1"/>
                  </a:moveTo>
                  <a:cubicBezTo>
                    <a:pt x="2055" y="1"/>
                    <a:pt x="0" y="2056"/>
                    <a:pt x="0" y="4587"/>
                  </a:cubicBezTo>
                  <a:cubicBezTo>
                    <a:pt x="0" y="7118"/>
                    <a:pt x="2055" y="9174"/>
                    <a:pt x="4587" y="9174"/>
                  </a:cubicBezTo>
                  <a:cubicBezTo>
                    <a:pt x="7143" y="9174"/>
                    <a:pt x="9198" y="7118"/>
                    <a:pt x="9198" y="4587"/>
                  </a:cubicBezTo>
                  <a:cubicBezTo>
                    <a:pt x="9198" y="2056"/>
                    <a:pt x="7143" y="1"/>
                    <a:pt x="4587" y="1"/>
                  </a:cubicBezTo>
                  <a:close/>
                </a:path>
              </a:pathLst>
            </a:custGeom>
            <a:solidFill>
              <a:srgbClr val="FFEF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45"/>
            <p:cNvSpPr/>
            <p:nvPr/>
          </p:nvSpPr>
          <p:spPr>
            <a:xfrm>
              <a:off x="2382666" y="1789513"/>
              <a:ext cx="608425" cy="44500"/>
            </a:xfrm>
            <a:custGeom>
              <a:avLst/>
              <a:gdLst/>
              <a:ahLst/>
              <a:cxnLst/>
              <a:rect l="l" t="t" r="r" b="b"/>
              <a:pathLst>
                <a:path w="24337" h="1780" extrusionOk="0">
                  <a:moveTo>
                    <a:pt x="1" y="1"/>
                  </a:moveTo>
                  <a:lnTo>
                    <a:pt x="76" y="1780"/>
                  </a:lnTo>
                  <a:lnTo>
                    <a:pt x="24337" y="1780"/>
                  </a:lnTo>
                  <a:lnTo>
                    <a:pt x="24337" y="76"/>
                  </a:lnTo>
                  <a:cubicBezTo>
                    <a:pt x="23185" y="170"/>
                    <a:pt x="20668" y="203"/>
                    <a:pt x="17671" y="203"/>
                  </a:cubicBezTo>
                  <a:cubicBezTo>
                    <a:pt x="10292" y="203"/>
                    <a:pt x="1" y="1"/>
                    <a:pt x="1" y="1"/>
                  </a:cubicBezTo>
                  <a:close/>
                </a:path>
              </a:pathLst>
            </a:custGeom>
            <a:solidFill>
              <a:srgbClr val="2F26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45"/>
            <p:cNvSpPr/>
            <p:nvPr/>
          </p:nvSpPr>
          <p:spPr>
            <a:xfrm>
              <a:off x="1802150" y="3388325"/>
              <a:ext cx="322075" cy="461350"/>
            </a:xfrm>
            <a:custGeom>
              <a:avLst/>
              <a:gdLst/>
              <a:ahLst/>
              <a:cxnLst/>
              <a:rect l="l" t="t" r="r" b="b"/>
              <a:pathLst>
                <a:path w="12883" h="18454" extrusionOk="0">
                  <a:moveTo>
                    <a:pt x="2790" y="0"/>
                  </a:moveTo>
                  <a:cubicBezTo>
                    <a:pt x="2168" y="0"/>
                    <a:pt x="1784" y="10"/>
                    <a:pt x="1780" y="33"/>
                  </a:cubicBezTo>
                  <a:cubicBezTo>
                    <a:pt x="301" y="9306"/>
                    <a:pt x="0" y="18454"/>
                    <a:pt x="0" y="18454"/>
                  </a:cubicBezTo>
                  <a:lnTo>
                    <a:pt x="12106" y="18203"/>
                  </a:lnTo>
                  <a:lnTo>
                    <a:pt x="12883" y="183"/>
                  </a:lnTo>
                  <a:cubicBezTo>
                    <a:pt x="12883" y="183"/>
                    <a:pt x="5528" y="0"/>
                    <a:pt x="2790" y="0"/>
                  </a:cubicBezTo>
                  <a:close/>
                </a:path>
              </a:pathLst>
            </a:custGeom>
            <a:solidFill>
              <a:srgbClr val="E0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45"/>
            <p:cNvSpPr/>
            <p:nvPr/>
          </p:nvSpPr>
          <p:spPr>
            <a:xfrm>
              <a:off x="1809025" y="3565200"/>
              <a:ext cx="315200" cy="159175"/>
            </a:xfrm>
            <a:custGeom>
              <a:avLst/>
              <a:gdLst/>
              <a:ahLst/>
              <a:cxnLst/>
              <a:rect l="l" t="t" r="r" b="b"/>
              <a:pathLst>
                <a:path w="12608" h="6367" extrusionOk="0">
                  <a:moveTo>
                    <a:pt x="678" y="0"/>
                  </a:moveTo>
                  <a:cubicBezTo>
                    <a:pt x="277" y="1980"/>
                    <a:pt x="1" y="6366"/>
                    <a:pt x="1" y="6366"/>
                  </a:cubicBezTo>
                  <a:lnTo>
                    <a:pt x="12608" y="5389"/>
                  </a:lnTo>
                  <a:lnTo>
                    <a:pt x="12608" y="0"/>
                  </a:lnTo>
                  <a:close/>
                </a:path>
              </a:pathLst>
            </a:custGeom>
            <a:solidFill>
              <a:srgbClr val="BBBB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45"/>
            <p:cNvSpPr/>
            <p:nvPr/>
          </p:nvSpPr>
          <p:spPr>
            <a:xfrm>
              <a:off x="2079100" y="3091500"/>
              <a:ext cx="63925" cy="904175"/>
            </a:xfrm>
            <a:custGeom>
              <a:avLst/>
              <a:gdLst/>
              <a:ahLst/>
              <a:cxnLst/>
              <a:rect l="l" t="t" r="r" b="b"/>
              <a:pathLst>
                <a:path w="2557" h="36167" extrusionOk="0">
                  <a:moveTo>
                    <a:pt x="1830" y="1"/>
                  </a:moveTo>
                  <a:cubicBezTo>
                    <a:pt x="1353" y="1981"/>
                    <a:pt x="652" y="9149"/>
                    <a:pt x="351" y="17720"/>
                  </a:cubicBezTo>
                  <a:cubicBezTo>
                    <a:pt x="0" y="27896"/>
                    <a:pt x="326" y="36142"/>
                    <a:pt x="802" y="36167"/>
                  </a:cubicBezTo>
                  <a:cubicBezTo>
                    <a:pt x="1303" y="36167"/>
                    <a:pt x="1780" y="27946"/>
                    <a:pt x="2130" y="17796"/>
                  </a:cubicBezTo>
                  <a:cubicBezTo>
                    <a:pt x="2431" y="9224"/>
                    <a:pt x="2556" y="2031"/>
                    <a:pt x="2281" y="26"/>
                  </a:cubicBezTo>
                  <a:lnTo>
                    <a:pt x="1830" y="1"/>
                  </a:lnTo>
                  <a:lnTo>
                    <a:pt x="1830" y="1"/>
                  </a:lnTo>
                  <a:cubicBezTo>
                    <a:pt x="1830" y="1"/>
                    <a:pt x="1830" y="1"/>
                    <a:pt x="1830" y="1"/>
                  </a:cubicBezTo>
                  <a:close/>
                </a:path>
              </a:pathLst>
            </a:custGeom>
            <a:solidFill>
              <a:srgbClr val="8F86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45"/>
            <p:cNvSpPr/>
            <p:nvPr/>
          </p:nvSpPr>
          <p:spPr>
            <a:xfrm>
              <a:off x="2458800" y="2368350"/>
              <a:ext cx="151650" cy="250125"/>
            </a:xfrm>
            <a:custGeom>
              <a:avLst/>
              <a:gdLst/>
              <a:ahLst/>
              <a:cxnLst/>
              <a:rect l="l" t="t" r="r" b="b"/>
              <a:pathLst>
                <a:path w="6066" h="10005" extrusionOk="0">
                  <a:moveTo>
                    <a:pt x="1047" y="0"/>
                  </a:moveTo>
                  <a:cubicBezTo>
                    <a:pt x="821" y="0"/>
                    <a:pt x="624" y="41"/>
                    <a:pt x="476" y="105"/>
                  </a:cubicBezTo>
                  <a:cubicBezTo>
                    <a:pt x="100" y="255"/>
                    <a:pt x="0" y="481"/>
                    <a:pt x="50" y="581"/>
                  </a:cubicBezTo>
                  <a:cubicBezTo>
                    <a:pt x="176" y="781"/>
                    <a:pt x="802" y="706"/>
                    <a:pt x="1353" y="1308"/>
                  </a:cubicBezTo>
                  <a:cubicBezTo>
                    <a:pt x="1629" y="1583"/>
                    <a:pt x="1905" y="2060"/>
                    <a:pt x="2256" y="2686"/>
                  </a:cubicBezTo>
                  <a:cubicBezTo>
                    <a:pt x="2607" y="3263"/>
                    <a:pt x="2958" y="3939"/>
                    <a:pt x="3283" y="4641"/>
                  </a:cubicBezTo>
                  <a:cubicBezTo>
                    <a:pt x="4630" y="7435"/>
                    <a:pt x="5133" y="10005"/>
                    <a:pt x="5632" y="10005"/>
                  </a:cubicBezTo>
                  <a:cubicBezTo>
                    <a:pt x="5634" y="10005"/>
                    <a:pt x="5637" y="10005"/>
                    <a:pt x="5639" y="10005"/>
                  </a:cubicBezTo>
                  <a:cubicBezTo>
                    <a:pt x="5890" y="9979"/>
                    <a:pt x="6065" y="9303"/>
                    <a:pt x="6015" y="8150"/>
                  </a:cubicBezTo>
                  <a:cubicBezTo>
                    <a:pt x="5965" y="7022"/>
                    <a:pt x="5639" y="5468"/>
                    <a:pt x="4887" y="3889"/>
                  </a:cubicBezTo>
                  <a:cubicBezTo>
                    <a:pt x="4511" y="3087"/>
                    <a:pt x="4060" y="2385"/>
                    <a:pt x="3609" y="1784"/>
                  </a:cubicBezTo>
                  <a:cubicBezTo>
                    <a:pt x="3183" y="1208"/>
                    <a:pt x="2682" y="606"/>
                    <a:pt x="2080" y="280"/>
                  </a:cubicBezTo>
                  <a:cubicBezTo>
                    <a:pt x="1718" y="77"/>
                    <a:pt x="1356" y="0"/>
                    <a:pt x="1047" y="0"/>
                  </a:cubicBezTo>
                  <a:close/>
                </a:path>
              </a:pathLst>
            </a:custGeom>
            <a:solidFill>
              <a:srgbClr val="8F86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4" name="Google Shape;594;p45"/>
          <p:cNvGrpSpPr/>
          <p:nvPr/>
        </p:nvGrpSpPr>
        <p:grpSpPr>
          <a:xfrm>
            <a:off x="7328791" y="1463663"/>
            <a:ext cx="1118850" cy="2081416"/>
            <a:chOff x="4343725" y="1381600"/>
            <a:chExt cx="1468500" cy="2731875"/>
          </a:xfrm>
        </p:grpSpPr>
        <p:sp>
          <p:nvSpPr>
            <p:cNvPr id="595" name="Google Shape;595;p45"/>
            <p:cNvSpPr/>
            <p:nvPr/>
          </p:nvSpPr>
          <p:spPr>
            <a:xfrm>
              <a:off x="4728100" y="2114650"/>
              <a:ext cx="76600" cy="146050"/>
            </a:xfrm>
            <a:custGeom>
              <a:avLst/>
              <a:gdLst/>
              <a:ahLst/>
              <a:cxnLst/>
              <a:rect l="l" t="t" r="r" b="b"/>
              <a:pathLst>
                <a:path w="3064" h="5842" extrusionOk="0">
                  <a:moveTo>
                    <a:pt x="1515" y="1"/>
                  </a:moveTo>
                  <a:cubicBezTo>
                    <a:pt x="1259" y="1"/>
                    <a:pt x="1" y="122"/>
                    <a:pt x="181" y="2533"/>
                  </a:cubicBezTo>
                  <a:cubicBezTo>
                    <a:pt x="407" y="5215"/>
                    <a:pt x="3063" y="5842"/>
                    <a:pt x="3063" y="5842"/>
                  </a:cubicBezTo>
                  <a:lnTo>
                    <a:pt x="1559" y="2"/>
                  </a:lnTo>
                  <a:cubicBezTo>
                    <a:pt x="1559" y="2"/>
                    <a:pt x="1543" y="1"/>
                    <a:pt x="1515" y="1"/>
                  </a:cubicBezTo>
                  <a:close/>
                </a:path>
              </a:pathLst>
            </a:custGeom>
            <a:solidFill>
              <a:srgbClr val="FED0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45"/>
            <p:cNvSpPr/>
            <p:nvPr/>
          </p:nvSpPr>
          <p:spPr>
            <a:xfrm>
              <a:off x="4911800" y="2162175"/>
              <a:ext cx="900425" cy="874625"/>
            </a:xfrm>
            <a:custGeom>
              <a:avLst/>
              <a:gdLst/>
              <a:ahLst/>
              <a:cxnLst/>
              <a:rect l="l" t="t" r="r" b="b"/>
              <a:pathLst>
                <a:path w="36017" h="34985" extrusionOk="0">
                  <a:moveTo>
                    <a:pt x="15289" y="1259"/>
                  </a:moveTo>
                  <a:lnTo>
                    <a:pt x="15289" y="1259"/>
                  </a:lnTo>
                  <a:cubicBezTo>
                    <a:pt x="15243" y="1337"/>
                    <a:pt x="15203" y="1418"/>
                    <a:pt x="15167" y="1500"/>
                  </a:cubicBezTo>
                  <a:lnTo>
                    <a:pt x="15167" y="1500"/>
                  </a:lnTo>
                  <a:cubicBezTo>
                    <a:pt x="15208" y="1536"/>
                    <a:pt x="15249" y="1572"/>
                    <a:pt x="15289" y="1610"/>
                  </a:cubicBezTo>
                  <a:lnTo>
                    <a:pt x="15289" y="1259"/>
                  </a:lnTo>
                  <a:close/>
                  <a:moveTo>
                    <a:pt x="10890" y="1"/>
                  </a:moveTo>
                  <a:cubicBezTo>
                    <a:pt x="9583" y="1"/>
                    <a:pt x="8259" y="332"/>
                    <a:pt x="7119" y="958"/>
                  </a:cubicBezTo>
                  <a:cubicBezTo>
                    <a:pt x="4562" y="2362"/>
                    <a:pt x="2833" y="4943"/>
                    <a:pt x="1805" y="7675"/>
                  </a:cubicBezTo>
                  <a:cubicBezTo>
                    <a:pt x="1" y="12537"/>
                    <a:pt x="226" y="18126"/>
                    <a:pt x="2357" y="22863"/>
                  </a:cubicBezTo>
                  <a:cubicBezTo>
                    <a:pt x="4487" y="27575"/>
                    <a:pt x="8497" y="31435"/>
                    <a:pt x="13309" y="33389"/>
                  </a:cubicBezTo>
                  <a:cubicBezTo>
                    <a:pt x="16027" y="34479"/>
                    <a:pt x="18941" y="34984"/>
                    <a:pt x="21870" y="34984"/>
                  </a:cubicBezTo>
                  <a:cubicBezTo>
                    <a:pt x="24262" y="34984"/>
                    <a:pt x="26663" y="34647"/>
                    <a:pt x="28974" y="34016"/>
                  </a:cubicBezTo>
                  <a:cubicBezTo>
                    <a:pt x="31104" y="33440"/>
                    <a:pt x="33309" y="32537"/>
                    <a:pt x="34613" y="30733"/>
                  </a:cubicBezTo>
                  <a:cubicBezTo>
                    <a:pt x="35816" y="29029"/>
                    <a:pt x="36016" y="26848"/>
                    <a:pt x="35966" y="24768"/>
                  </a:cubicBezTo>
                  <a:cubicBezTo>
                    <a:pt x="35941" y="23414"/>
                    <a:pt x="35841" y="22036"/>
                    <a:pt x="35339" y="20783"/>
                  </a:cubicBezTo>
                  <a:cubicBezTo>
                    <a:pt x="34863" y="19530"/>
                    <a:pt x="33961" y="18377"/>
                    <a:pt x="32708" y="17825"/>
                  </a:cubicBezTo>
                  <a:cubicBezTo>
                    <a:pt x="31179" y="17149"/>
                    <a:pt x="29149" y="17399"/>
                    <a:pt x="28046" y="16146"/>
                  </a:cubicBezTo>
                  <a:cubicBezTo>
                    <a:pt x="26593" y="14467"/>
                    <a:pt x="27971" y="11785"/>
                    <a:pt x="27194" y="9705"/>
                  </a:cubicBezTo>
                  <a:cubicBezTo>
                    <a:pt x="26718" y="8402"/>
                    <a:pt x="25415" y="7550"/>
                    <a:pt x="24086" y="7149"/>
                  </a:cubicBezTo>
                  <a:cubicBezTo>
                    <a:pt x="22758" y="6748"/>
                    <a:pt x="21354" y="6698"/>
                    <a:pt x="19976" y="6522"/>
                  </a:cubicBezTo>
                  <a:cubicBezTo>
                    <a:pt x="18572" y="6322"/>
                    <a:pt x="17169" y="5971"/>
                    <a:pt x="16141" y="5018"/>
                  </a:cubicBezTo>
                  <a:cubicBezTo>
                    <a:pt x="15157" y="4152"/>
                    <a:pt x="14655" y="2672"/>
                    <a:pt x="15167" y="1500"/>
                  </a:cubicBezTo>
                  <a:lnTo>
                    <a:pt x="15167" y="1500"/>
                  </a:lnTo>
                  <a:cubicBezTo>
                    <a:pt x="14000" y="478"/>
                    <a:pt x="12458" y="1"/>
                    <a:pt x="10890" y="1"/>
                  </a:cubicBezTo>
                  <a:close/>
                </a:path>
              </a:pathLst>
            </a:custGeom>
            <a:solidFill>
              <a:srgbClr val="EA99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45"/>
            <p:cNvSpPr/>
            <p:nvPr/>
          </p:nvSpPr>
          <p:spPr>
            <a:xfrm>
              <a:off x="4478225" y="2502525"/>
              <a:ext cx="1097775" cy="1541400"/>
            </a:xfrm>
            <a:custGeom>
              <a:avLst/>
              <a:gdLst/>
              <a:ahLst/>
              <a:cxnLst/>
              <a:rect l="l" t="t" r="r" b="b"/>
              <a:pathLst>
                <a:path w="43911" h="61656" extrusionOk="0">
                  <a:moveTo>
                    <a:pt x="15590" y="1"/>
                  </a:moveTo>
                  <a:cubicBezTo>
                    <a:pt x="15590" y="1"/>
                    <a:pt x="10351" y="4888"/>
                    <a:pt x="9224" y="6292"/>
                  </a:cubicBezTo>
                  <a:cubicBezTo>
                    <a:pt x="8071" y="7720"/>
                    <a:pt x="0" y="11405"/>
                    <a:pt x="0" y="11405"/>
                  </a:cubicBezTo>
                  <a:lnTo>
                    <a:pt x="7519" y="60929"/>
                  </a:lnTo>
                  <a:lnTo>
                    <a:pt x="40151" y="61655"/>
                  </a:lnTo>
                  <a:lnTo>
                    <a:pt x="42407" y="30277"/>
                  </a:lnTo>
                  <a:lnTo>
                    <a:pt x="43910" y="10577"/>
                  </a:lnTo>
                  <a:cubicBezTo>
                    <a:pt x="43910" y="10577"/>
                    <a:pt x="35464" y="5590"/>
                    <a:pt x="33610" y="4913"/>
                  </a:cubicBezTo>
                  <a:cubicBezTo>
                    <a:pt x="31780" y="4262"/>
                    <a:pt x="27118" y="1755"/>
                    <a:pt x="27118" y="1755"/>
                  </a:cubicBezTo>
                  <a:lnTo>
                    <a:pt x="1559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45"/>
            <p:cNvSpPr/>
            <p:nvPr/>
          </p:nvSpPr>
          <p:spPr>
            <a:xfrm>
              <a:off x="5284000" y="2077100"/>
              <a:ext cx="58925" cy="149775"/>
            </a:xfrm>
            <a:custGeom>
              <a:avLst/>
              <a:gdLst/>
              <a:ahLst/>
              <a:cxnLst/>
              <a:rect l="l" t="t" r="r" b="b"/>
              <a:pathLst>
                <a:path w="2357" h="5991" extrusionOk="0">
                  <a:moveTo>
                    <a:pt x="953" y="0"/>
                  </a:moveTo>
                  <a:lnTo>
                    <a:pt x="0" y="5990"/>
                  </a:lnTo>
                  <a:cubicBezTo>
                    <a:pt x="0" y="5990"/>
                    <a:pt x="2080" y="5790"/>
                    <a:pt x="2206" y="3158"/>
                  </a:cubicBezTo>
                  <a:cubicBezTo>
                    <a:pt x="2356" y="552"/>
                    <a:pt x="953" y="0"/>
                    <a:pt x="953" y="0"/>
                  </a:cubicBezTo>
                  <a:close/>
                </a:path>
              </a:pathLst>
            </a:custGeom>
            <a:solidFill>
              <a:srgbClr val="FED0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45"/>
            <p:cNvSpPr/>
            <p:nvPr/>
          </p:nvSpPr>
          <p:spPr>
            <a:xfrm>
              <a:off x="4799650" y="2330225"/>
              <a:ext cx="454300" cy="306425"/>
            </a:xfrm>
            <a:custGeom>
              <a:avLst/>
              <a:gdLst/>
              <a:ahLst/>
              <a:cxnLst/>
              <a:rect l="l" t="t" r="r" b="b"/>
              <a:pathLst>
                <a:path w="18172" h="12257" extrusionOk="0">
                  <a:moveTo>
                    <a:pt x="2557" y="1"/>
                  </a:moveTo>
                  <a:lnTo>
                    <a:pt x="3159" y="10327"/>
                  </a:lnTo>
                  <a:lnTo>
                    <a:pt x="1" y="12256"/>
                  </a:lnTo>
                  <a:lnTo>
                    <a:pt x="18171" y="11755"/>
                  </a:lnTo>
                  <a:lnTo>
                    <a:pt x="14462" y="10778"/>
                  </a:lnTo>
                  <a:lnTo>
                    <a:pt x="15665" y="1"/>
                  </a:lnTo>
                  <a:close/>
                </a:path>
              </a:pathLst>
            </a:custGeom>
            <a:solidFill>
              <a:srgbClr val="FED0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45"/>
            <p:cNvSpPr/>
            <p:nvPr/>
          </p:nvSpPr>
          <p:spPr>
            <a:xfrm>
              <a:off x="4864825" y="2353400"/>
              <a:ext cx="326450" cy="211425"/>
            </a:xfrm>
            <a:custGeom>
              <a:avLst/>
              <a:gdLst/>
              <a:ahLst/>
              <a:cxnLst/>
              <a:rect l="l" t="t" r="r" b="b"/>
              <a:pathLst>
                <a:path w="13058" h="8457" extrusionOk="0">
                  <a:moveTo>
                    <a:pt x="0" y="1"/>
                  </a:moveTo>
                  <a:lnTo>
                    <a:pt x="376" y="6342"/>
                  </a:lnTo>
                  <a:cubicBezTo>
                    <a:pt x="3011" y="7943"/>
                    <a:pt x="5276" y="8456"/>
                    <a:pt x="7096" y="8456"/>
                  </a:cubicBezTo>
                  <a:cubicBezTo>
                    <a:pt x="10347" y="8456"/>
                    <a:pt x="12181" y="6818"/>
                    <a:pt x="12181" y="6818"/>
                  </a:cubicBezTo>
                  <a:lnTo>
                    <a:pt x="13058" y="1505"/>
                  </a:lnTo>
                  <a:lnTo>
                    <a:pt x="0" y="1"/>
                  </a:lnTo>
                  <a:close/>
                </a:path>
              </a:pathLst>
            </a:custGeom>
            <a:solidFill>
              <a:srgbClr val="FAAD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45"/>
            <p:cNvSpPr/>
            <p:nvPr/>
          </p:nvSpPr>
          <p:spPr>
            <a:xfrm>
              <a:off x="4700025" y="1823950"/>
              <a:ext cx="651900" cy="667375"/>
            </a:xfrm>
            <a:custGeom>
              <a:avLst/>
              <a:gdLst/>
              <a:ahLst/>
              <a:cxnLst/>
              <a:rect l="l" t="t" r="r" b="b"/>
              <a:pathLst>
                <a:path w="26076" h="26695" extrusionOk="0">
                  <a:moveTo>
                    <a:pt x="3058" y="1"/>
                  </a:moveTo>
                  <a:cubicBezTo>
                    <a:pt x="3058" y="1"/>
                    <a:pt x="1" y="25615"/>
                    <a:pt x="13309" y="26668"/>
                  </a:cubicBezTo>
                  <a:cubicBezTo>
                    <a:pt x="13537" y="26686"/>
                    <a:pt x="13761" y="26694"/>
                    <a:pt x="13980" y="26694"/>
                  </a:cubicBezTo>
                  <a:cubicBezTo>
                    <a:pt x="26076" y="26694"/>
                    <a:pt x="24287" y="1"/>
                    <a:pt x="24287" y="1"/>
                  </a:cubicBezTo>
                  <a:close/>
                </a:path>
              </a:pathLst>
            </a:custGeom>
            <a:solidFill>
              <a:srgbClr val="FED0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45"/>
            <p:cNvSpPr/>
            <p:nvPr/>
          </p:nvSpPr>
          <p:spPr>
            <a:xfrm>
              <a:off x="4726350" y="1640100"/>
              <a:ext cx="617200" cy="623100"/>
            </a:xfrm>
            <a:custGeom>
              <a:avLst/>
              <a:gdLst/>
              <a:ahLst/>
              <a:cxnLst/>
              <a:rect l="l" t="t" r="r" b="b"/>
              <a:pathLst>
                <a:path w="24688" h="24924" extrusionOk="0">
                  <a:moveTo>
                    <a:pt x="11577" y="1"/>
                  </a:moveTo>
                  <a:cubicBezTo>
                    <a:pt x="10861" y="1"/>
                    <a:pt x="10237" y="50"/>
                    <a:pt x="9750" y="137"/>
                  </a:cubicBezTo>
                  <a:cubicBezTo>
                    <a:pt x="6141" y="814"/>
                    <a:pt x="677" y="3495"/>
                    <a:pt x="527" y="7706"/>
                  </a:cubicBezTo>
                  <a:cubicBezTo>
                    <a:pt x="527" y="7706"/>
                    <a:pt x="0" y="18132"/>
                    <a:pt x="3183" y="24924"/>
                  </a:cubicBezTo>
                  <a:cubicBezTo>
                    <a:pt x="3183" y="24924"/>
                    <a:pt x="2482" y="11240"/>
                    <a:pt x="2857" y="8132"/>
                  </a:cubicBezTo>
                  <a:lnTo>
                    <a:pt x="2857" y="8132"/>
                  </a:lnTo>
                  <a:cubicBezTo>
                    <a:pt x="6293" y="9146"/>
                    <a:pt x="9517" y="9699"/>
                    <a:pt x="12704" y="9699"/>
                  </a:cubicBezTo>
                  <a:cubicBezTo>
                    <a:pt x="15818" y="9699"/>
                    <a:pt x="18898" y="9171"/>
                    <a:pt x="22106" y="8032"/>
                  </a:cubicBezTo>
                  <a:lnTo>
                    <a:pt x="22106" y="8032"/>
                  </a:lnTo>
                  <a:lnTo>
                    <a:pt x="22005" y="23846"/>
                  </a:lnTo>
                  <a:cubicBezTo>
                    <a:pt x="22005" y="23846"/>
                    <a:pt x="24687" y="16352"/>
                    <a:pt x="24687" y="9084"/>
                  </a:cubicBezTo>
                  <a:cubicBezTo>
                    <a:pt x="24687" y="2052"/>
                    <a:pt x="16209" y="1"/>
                    <a:pt x="11577" y="1"/>
                  </a:cubicBezTo>
                  <a:close/>
                </a:path>
              </a:pathLst>
            </a:custGeom>
            <a:solidFill>
              <a:srgbClr val="EA99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45"/>
            <p:cNvSpPr/>
            <p:nvPr/>
          </p:nvSpPr>
          <p:spPr>
            <a:xfrm>
              <a:off x="4582850" y="1381600"/>
              <a:ext cx="901675" cy="561600"/>
            </a:xfrm>
            <a:custGeom>
              <a:avLst/>
              <a:gdLst/>
              <a:ahLst/>
              <a:cxnLst/>
              <a:rect l="l" t="t" r="r" b="b"/>
              <a:pathLst>
                <a:path w="36067" h="22464" extrusionOk="0">
                  <a:moveTo>
                    <a:pt x="18046" y="1"/>
                  </a:moveTo>
                  <a:cubicBezTo>
                    <a:pt x="18046" y="1"/>
                    <a:pt x="15191" y="4027"/>
                    <a:pt x="8421" y="4027"/>
                  </a:cubicBezTo>
                  <a:cubicBezTo>
                    <a:pt x="7712" y="4027"/>
                    <a:pt x="6961" y="3983"/>
                    <a:pt x="6166" y="3885"/>
                  </a:cubicBezTo>
                  <a:cubicBezTo>
                    <a:pt x="6166" y="3885"/>
                    <a:pt x="4194" y="13723"/>
                    <a:pt x="249" y="13723"/>
                  </a:cubicBezTo>
                  <a:cubicBezTo>
                    <a:pt x="167" y="13723"/>
                    <a:pt x="85" y="13719"/>
                    <a:pt x="1" y="13710"/>
                  </a:cubicBezTo>
                  <a:lnTo>
                    <a:pt x="1" y="13710"/>
                  </a:lnTo>
                  <a:cubicBezTo>
                    <a:pt x="1" y="13710"/>
                    <a:pt x="1814" y="22335"/>
                    <a:pt x="11764" y="22335"/>
                  </a:cubicBezTo>
                  <a:cubicBezTo>
                    <a:pt x="11877" y="22335"/>
                    <a:pt x="11991" y="22334"/>
                    <a:pt x="12106" y="22332"/>
                  </a:cubicBezTo>
                  <a:cubicBezTo>
                    <a:pt x="12561" y="22322"/>
                    <a:pt x="13015" y="22317"/>
                    <a:pt x="13467" y="22317"/>
                  </a:cubicBezTo>
                  <a:cubicBezTo>
                    <a:pt x="16114" y="22317"/>
                    <a:pt x="18718" y="22464"/>
                    <a:pt x="21183" y="22464"/>
                  </a:cubicBezTo>
                  <a:cubicBezTo>
                    <a:pt x="27776" y="22464"/>
                    <a:pt x="33364" y="21415"/>
                    <a:pt x="36066" y="13710"/>
                  </a:cubicBezTo>
                  <a:cubicBezTo>
                    <a:pt x="36066" y="13710"/>
                    <a:pt x="30327" y="10853"/>
                    <a:pt x="30728" y="3885"/>
                  </a:cubicBezTo>
                  <a:lnTo>
                    <a:pt x="30728" y="3885"/>
                  </a:lnTo>
                  <a:cubicBezTo>
                    <a:pt x="30728" y="3885"/>
                    <a:pt x="30001" y="4060"/>
                    <a:pt x="28769" y="4060"/>
                  </a:cubicBezTo>
                  <a:cubicBezTo>
                    <a:pt x="26476" y="4060"/>
                    <a:pt x="22430" y="3456"/>
                    <a:pt x="1804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45"/>
            <p:cNvSpPr/>
            <p:nvPr/>
          </p:nvSpPr>
          <p:spPr>
            <a:xfrm>
              <a:off x="4762050" y="1659550"/>
              <a:ext cx="568950" cy="172575"/>
            </a:xfrm>
            <a:custGeom>
              <a:avLst/>
              <a:gdLst/>
              <a:ahLst/>
              <a:cxnLst/>
              <a:rect l="l" t="t" r="r" b="b"/>
              <a:pathLst>
                <a:path w="22758" h="6903" extrusionOk="0">
                  <a:moveTo>
                    <a:pt x="9823" y="0"/>
                  </a:moveTo>
                  <a:cubicBezTo>
                    <a:pt x="3079" y="0"/>
                    <a:pt x="1" y="3620"/>
                    <a:pt x="1" y="3620"/>
                  </a:cubicBezTo>
                  <a:lnTo>
                    <a:pt x="1" y="6903"/>
                  </a:lnTo>
                  <a:lnTo>
                    <a:pt x="22758" y="6903"/>
                  </a:lnTo>
                  <a:lnTo>
                    <a:pt x="22758" y="4848"/>
                  </a:lnTo>
                  <a:cubicBezTo>
                    <a:pt x="22758" y="4848"/>
                    <a:pt x="20076" y="963"/>
                    <a:pt x="11906" y="111"/>
                  </a:cubicBezTo>
                  <a:cubicBezTo>
                    <a:pt x="11176" y="35"/>
                    <a:pt x="10482" y="0"/>
                    <a:pt x="98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45"/>
            <p:cNvSpPr/>
            <p:nvPr/>
          </p:nvSpPr>
          <p:spPr>
            <a:xfrm>
              <a:off x="4734500" y="1857800"/>
              <a:ext cx="596500" cy="179350"/>
            </a:xfrm>
            <a:custGeom>
              <a:avLst/>
              <a:gdLst/>
              <a:ahLst/>
              <a:cxnLst/>
              <a:rect l="l" t="t" r="r" b="b"/>
              <a:pathLst>
                <a:path w="23860" h="7174" extrusionOk="0">
                  <a:moveTo>
                    <a:pt x="0" y="0"/>
                  </a:moveTo>
                  <a:lnTo>
                    <a:pt x="0" y="2106"/>
                  </a:lnTo>
                  <a:cubicBezTo>
                    <a:pt x="0" y="2106"/>
                    <a:pt x="1859" y="7174"/>
                    <a:pt x="11899" y="7174"/>
                  </a:cubicBezTo>
                  <a:cubicBezTo>
                    <a:pt x="12090" y="7174"/>
                    <a:pt x="12284" y="7172"/>
                    <a:pt x="12481" y="7168"/>
                  </a:cubicBezTo>
                  <a:cubicBezTo>
                    <a:pt x="23033" y="6968"/>
                    <a:pt x="23860" y="0"/>
                    <a:pt x="238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45"/>
            <p:cNvSpPr/>
            <p:nvPr/>
          </p:nvSpPr>
          <p:spPr>
            <a:xfrm>
              <a:off x="4956925" y="1491875"/>
              <a:ext cx="134100" cy="147900"/>
            </a:xfrm>
            <a:custGeom>
              <a:avLst/>
              <a:gdLst/>
              <a:ahLst/>
              <a:cxnLst/>
              <a:rect l="l" t="t" r="r" b="b"/>
              <a:pathLst>
                <a:path w="5364" h="5916" extrusionOk="0">
                  <a:moveTo>
                    <a:pt x="2156" y="1"/>
                  </a:moveTo>
                  <a:lnTo>
                    <a:pt x="0" y="452"/>
                  </a:lnTo>
                  <a:lnTo>
                    <a:pt x="101" y="3910"/>
                  </a:lnTo>
                  <a:lnTo>
                    <a:pt x="3033" y="5915"/>
                  </a:lnTo>
                  <a:lnTo>
                    <a:pt x="5364" y="4011"/>
                  </a:lnTo>
                  <a:lnTo>
                    <a:pt x="4737" y="201"/>
                  </a:lnTo>
                  <a:lnTo>
                    <a:pt x="2156" y="1"/>
                  </a:lnTo>
                  <a:close/>
                </a:path>
              </a:pathLst>
            </a:custGeom>
            <a:solidFill>
              <a:srgbClr val="FFEF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45"/>
            <p:cNvSpPr/>
            <p:nvPr/>
          </p:nvSpPr>
          <p:spPr>
            <a:xfrm>
              <a:off x="4734500" y="1832100"/>
              <a:ext cx="596500" cy="56425"/>
            </a:xfrm>
            <a:custGeom>
              <a:avLst/>
              <a:gdLst/>
              <a:ahLst/>
              <a:cxnLst/>
              <a:rect l="l" t="t" r="r" b="b"/>
              <a:pathLst>
                <a:path w="23860" h="2257" extrusionOk="0">
                  <a:moveTo>
                    <a:pt x="0" y="1"/>
                  </a:moveTo>
                  <a:lnTo>
                    <a:pt x="0" y="2256"/>
                  </a:lnTo>
                  <a:lnTo>
                    <a:pt x="23860" y="2256"/>
                  </a:lnTo>
                  <a:lnTo>
                    <a:pt x="2386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45"/>
            <p:cNvSpPr/>
            <p:nvPr/>
          </p:nvSpPr>
          <p:spPr>
            <a:xfrm>
              <a:off x="5243900" y="3104675"/>
              <a:ext cx="245000" cy="134725"/>
            </a:xfrm>
            <a:custGeom>
              <a:avLst/>
              <a:gdLst/>
              <a:ahLst/>
              <a:cxnLst/>
              <a:rect l="l" t="t" r="r" b="b"/>
              <a:pathLst>
                <a:path w="9800" h="5389" extrusionOk="0">
                  <a:moveTo>
                    <a:pt x="0" y="0"/>
                  </a:moveTo>
                  <a:lnTo>
                    <a:pt x="0" y="3459"/>
                  </a:lnTo>
                  <a:cubicBezTo>
                    <a:pt x="0" y="3459"/>
                    <a:pt x="5513" y="5313"/>
                    <a:pt x="5638" y="5387"/>
                  </a:cubicBezTo>
                  <a:lnTo>
                    <a:pt x="5638" y="5387"/>
                  </a:lnTo>
                  <a:cubicBezTo>
                    <a:pt x="5707" y="5313"/>
                    <a:pt x="9800" y="3459"/>
                    <a:pt x="9800" y="3459"/>
                  </a:cubicBezTo>
                  <a:lnTo>
                    <a:pt x="9800" y="0"/>
                  </a:lnTo>
                  <a:close/>
                  <a:moveTo>
                    <a:pt x="5638" y="5387"/>
                  </a:moveTo>
                  <a:lnTo>
                    <a:pt x="5638" y="5387"/>
                  </a:lnTo>
                  <a:cubicBezTo>
                    <a:pt x="5637" y="5388"/>
                    <a:pt x="5637" y="5389"/>
                    <a:pt x="5639" y="5389"/>
                  </a:cubicBezTo>
                  <a:cubicBezTo>
                    <a:pt x="5641" y="5389"/>
                    <a:pt x="5641" y="5388"/>
                    <a:pt x="5638" y="5387"/>
                  </a:cubicBezTo>
                  <a:close/>
                </a:path>
              </a:pathLst>
            </a:custGeom>
            <a:solidFill>
              <a:srgbClr val="5454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45"/>
            <p:cNvSpPr/>
            <p:nvPr/>
          </p:nvSpPr>
          <p:spPr>
            <a:xfrm>
              <a:off x="4800900" y="3111550"/>
              <a:ext cx="244400" cy="134750"/>
            </a:xfrm>
            <a:custGeom>
              <a:avLst/>
              <a:gdLst/>
              <a:ahLst/>
              <a:cxnLst/>
              <a:rect l="l" t="t" r="r" b="b"/>
              <a:pathLst>
                <a:path w="9776" h="5390" extrusionOk="0">
                  <a:moveTo>
                    <a:pt x="1" y="1"/>
                  </a:moveTo>
                  <a:lnTo>
                    <a:pt x="1" y="3435"/>
                  </a:lnTo>
                  <a:cubicBezTo>
                    <a:pt x="1" y="3435"/>
                    <a:pt x="5513" y="5312"/>
                    <a:pt x="5639" y="5387"/>
                  </a:cubicBezTo>
                  <a:lnTo>
                    <a:pt x="5639" y="5387"/>
                  </a:lnTo>
                  <a:cubicBezTo>
                    <a:pt x="5707" y="5312"/>
                    <a:pt x="9775" y="3435"/>
                    <a:pt x="9775" y="3435"/>
                  </a:cubicBezTo>
                  <a:lnTo>
                    <a:pt x="9775" y="1"/>
                  </a:lnTo>
                  <a:close/>
                  <a:moveTo>
                    <a:pt x="5639" y="5387"/>
                  </a:moveTo>
                  <a:cubicBezTo>
                    <a:pt x="5638" y="5389"/>
                    <a:pt x="5638" y="5389"/>
                    <a:pt x="5640" y="5389"/>
                  </a:cubicBezTo>
                  <a:cubicBezTo>
                    <a:pt x="5642" y="5389"/>
                    <a:pt x="5642" y="5389"/>
                    <a:pt x="5639" y="5387"/>
                  </a:cubicBezTo>
                  <a:close/>
                </a:path>
              </a:pathLst>
            </a:custGeom>
            <a:solidFill>
              <a:srgbClr val="5454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45"/>
            <p:cNvSpPr/>
            <p:nvPr/>
          </p:nvSpPr>
          <p:spPr>
            <a:xfrm>
              <a:off x="4822225" y="2621575"/>
              <a:ext cx="422325" cy="255050"/>
            </a:xfrm>
            <a:custGeom>
              <a:avLst/>
              <a:gdLst/>
              <a:ahLst/>
              <a:cxnLst/>
              <a:rect l="l" t="t" r="r" b="b"/>
              <a:pathLst>
                <a:path w="16893" h="10202" extrusionOk="0">
                  <a:moveTo>
                    <a:pt x="16892" y="1"/>
                  </a:moveTo>
                  <a:cubicBezTo>
                    <a:pt x="16892" y="1"/>
                    <a:pt x="0" y="51"/>
                    <a:pt x="3910" y="1254"/>
                  </a:cubicBezTo>
                  <a:lnTo>
                    <a:pt x="12907" y="10201"/>
                  </a:lnTo>
                  <a:lnTo>
                    <a:pt x="1689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45"/>
            <p:cNvSpPr/>
            <p:nvPr/>
          </p:nvSpPr>
          <p:spPr>
            <a:xfrm>
              <a:off x="5154300" y="2876600"/>
              <a:ext cx="49525" cy="1236875"/>
            </a:xfrm>
            <a:custGeom>
              <a:avLst/>
              <a:gdLst/>
              <a:ahLst/>
              <a:cxnLst/>
              <a:rect l="l" t="t" r="r" b="b"/>
              <a:pathLst>
                <a:path w="1981" h="49475" extrusionOk="0">
                  <a:moveTo>
                    <a:pt x="75" y="0"/>
                  </a:moveTo>
                  <a:cubicBezTo>
                    <a:pt x="25" y="0"/>
                    <a:pt x="0" y="677"/>
                    <a:pt x="25" y="1930"/>
                  </a:cubicBezTo>
                  <a:cubicBezTo>
                    <a:pt x="25" y="3183"/>
                    <a:pt x="50" y="5013"/>
                    <a:pt x="100" y="7244"/>
                  </a:cubicBezTo>
                  <a:cubicBezTo>
                    <a:pt x="201" y="11730"/>
                    <a:pt x="376" y="17895"/>
                    <a:pt x="627" y="24737"/>
                  </a:cubicBezTo>
                  <a:cubicBezTo>
                    <a:pt x="877" y="31580"/>
                    <a:pt x="1153" y="37745"/>
                    <a:pt x="1379" y="42231"/>
                  </a:cubicBezTo>
                  <a:cubicBezTo>
                    <a:pt x="1504" y="44462"/>
                    <a:pt x="1604" y="46266"/>
                    <a:pt x="1704" y="47519"/>
                  </a:cubicBezTo>
                  <a:cubicBezTo>
                    <a:pt x="1780" y="48773"/>
                    <a:pt x="1855" y="49474"/>
                    <a:pt x="1905" y="49474"/>
                  </a:cubicBezTo>
                  <a:cubicBezTo>
                    <a:pt x="1955" y="49474"/>
                    <a:pt x="1980" y="48773"/>
                    <a:pt x="1955" y="47519"/>
                  </a:cubicBezTo>
                  <a:cubicBezTo>
                    <a:pt x="1955" y="46266"/>
                    <a:pt x="1930" y="44462"/>
                    <a:pt x="1880" y="42231"/>
                  </a:cubicBezTo>
                  <a:cubicBezTo>
                    <a:pt x="1780" y="37745"/>
                    <a:pt x="1604" y="31554"/>
                    <a:pt x="1354" y="24712"/>
                  </a:cubicBezTo>
                  <a:cubicBezTo>
                    <a:pt x="1103" y="17895"/>
                    <a:pt x="827" y="11705"/>
                    <a:pt x="602" y="7219"/>
                  </a:cubicBezTo>
                  <a:cubicBezTo>
                    <a:pt x="476" y="4988"/>
                    <a:pt x="376" y="3183"/>
                    <a:pt x="301" y="1930"/>
                  </a:cubicBezTo>
                  <a:cubicBezTo>
                    <a:pt x="201" y="677"/>
                    <a:pt x="126" y="0"/>
                    <a:pt x="75" y="0"/>
                  </a:cubicBezTo>
                  <a:close/>
                </a:path>
              </a:pathLst>
            </a:custGeom>
            <a:solidFill>
              <a:srgbClr val="5454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45"/>
            <p:cNvSpPr/>
            <p:nvPr/>
          </p:nvSpPr>
          <p:spPr>
            <a:xfrm>
              <a:off x="5161175" y="2546400"/>
              <a:ext cx="148525" cy="330225"/>
            </a:xfrm>
            <a:custGeom>
              <a:avLst/>
              <a:gdLst/>
              <a:ahLst/>
              <a:cxnLst/>
              <a:rect l="l" t="t" r="r" b="b"/>
              <a:pathLst>
                <a:path w="5941" h="13209" extrusionOk="0">
                  <a:moveTo>
                    <a:pt x="226" y="0"/>
                  </a:moveTo>
                  <a:cubicBezTo>
                    <a:pt x="1" y="426"/>
                    <a:pt x="101" y="13208"/>
                    <a:pt x="101" y="13208"/>
                  </a:cubicBezTo>
                  <a:lnTo>
                    <a:pt x="3660" y="7093"/>
                  </a:lnTo>
                  <a:lnTo>
                    <a:pt x="3008" y="5439"/>
                  </a:lnTo>
                  <a:lnTo>
                    <a:pt x="4237" y="5815"/>
                  </a:lnTo>
                  <a:lnTo>
                    <a:pt x="5941" y="3158"/>
                  </a:lnTo>
                  <a:lnTo>
                    <a:pt x="22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45"/>
            <p:cNvSpPr/>
            <p:nvPr/>
          </p:nvSpPr>
          <p:spPr>
            <a:xfrm>
              <a:off x="4692500" y="2491250"/>
              <a:ext cx="463700" cy="399150"/>
            </a:xfrm>
            <a:custGeom>
              <a:avLst/>
              <a:gdLst/>
              <a:ahLst/>
              <a:cxnLst/>
              <a:rect l="l" t="t" r="r" b="b"/>
              <a:pathLst>
                <a:path w="18548" h="15966" extrusionOk="0">
                  <a:moveTo>
                    <a:pt x="6743" y="1"/>
                  </a:moveTo>
                  <a:lnTo>
                    <a:pt x="1" y="6191"/>
                  </a:lnTo>
                  <a:lnTo>
                    <a:pt x="7169" y="8748"/>
                  </a:lnTo>
                  <a:lnTo>
                    <a:pt x="9926" y="8021"/>
                  </a:lnTo>
                  <a:lnTo>
                    <a:pt x="8648" y="10577"/>
                  </a:lnTo>
                  <a:lnTo>
                    <a:pt x="18547" y="15966"/>
                  </a:lnTo>
                  <a:lnTo>
                    <a:pt x="18547" y="15966"/>
                  </a:lnTo>
                  <a:lnTo>
                    <a:pt x="674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45"/>
            <p:cNvSpPr/>
            <p:nvPr/>
          </p:nvSpPr>
          <p:spPr>
            <a:xfrm>
              <a:off x="4343725" y="2781100"/>
              <a:ext cx="1174625" cy="1232500"/>
            </a:xfrm>
            <a:custGeom>
              <a:avLst/>
              <a:gdLst/>
              <a:ahLst/>
              <a:cxnLst/>
              <a:rect l="l" t="t" r="r" b="b"/>
              <a:pathLst>
                <a:path w="46985" h="49300" extrusionOk="0">
                  <a:moveTo>
                    <a:pt x="6834" y="0"/>
                  </a:moveTo>
                  <a:cubicBezTo>
                    <a:pt x="0" y="0"/>
                    <a:pt x="1790" y="15283"/>
                    <a:pt x="2448" y="19034"/>
                  </a:cubicBezTo>
                  <a:cubicBezTo>
                    <a:pt x="3200" y="23294"/>
                    <a:pt x="15330" y="47555"/>
                    <a:pt x="16784" y="49184"/>
                  </a:cubicBezTo>
                  <a:cubicBezTo>
                    <a:pt x="16853" y="49263"/>
                    <a:pt x="16985" y="49300"/>
                    <a:pt x="17175" y="49300"/>
                  </a:cubicBezTo>
                  <a:cubicBezTo>
                    <a:pt x="20919" y="49300"/>
                    <a:pt x="46985" y="34723"/>
                    <a:pt x="46985" y="34723"/>
                  </a:cubicBezTo>
                  <a:lnTo>
                    <a:pt x="43150" y="27630"/>
                  </a:lnTo>
                  <a:lnTo>
                    <a:pt x="23150" y="33871"/>
                  </a:lnTo>
                  <a:cubicBezTo>
                    <a:pt x="23150" y="33871"/>
                    <a:pt x="20769" y="29836"/>
                    <a:pt x="18162" y="22091"/>
                  </a:cubicBezTo>
                  <a:cubicBezTo>
                    <a:pt x="17611" y="20412"/>
                    <a:pt x="17035" y="18582"/>
                    <a:pt x="16483" y="16552"/>
                  </a:cubicBezTo>
                  <a:cubicBezTo>
                    <a:pt x="13376" y="5199"/>
                    <a:pt x="10318" y="1013"/>
                    <a:pt x="10318" y="1013"/>
                  </a:cubicBezTo>
                  <a:cubicBezTo>
                    <a:pt x="8962" y="312"/>
                    <a:pt x="7810" y="0"/>
                    <a:pt x="68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45"/>
            <p:cNvSpPr/>
            <p:nvPr/>
          </p:nvSpPr>
          <p:spPr>
            <a:xfrm>
              <a:off x="4805300" y="3355925"/>
              <a:ext cx="243750" cy="271950"/>
            </a:xfrm>
            <a:custGeom>
              <a:avLst/>
              <a:gdLst/>
              <a:ahLst/>
              <a:cxnLst/>
              <a:rect l="l" t="t" r="r" b="b"/>
              <a:pathLst>
                <a:path w="9750" h="10878" extrusionOk="0">
                  <a:moveTo>
                    <a:pt x="0" y="0"/>
                  </a:moveTo>
                  <a:lnTo>
                    <a:pt x="4687" y="10878"/>
                  </a:lnTo>
                  <a:cubicBezTo>
                    <a:pt x="4687" y="10878"/>
                    <a:pt x="5740" y="9900"/>
                    <a:pt x="7319" y="9574"/>
                  </a:cubicBezTo>
                  <a:cubicBezTo>
                    <a:pt x="7920" y="9460"/>
                    <a:pt x="8342" y="9435"/>
                    <a:pt x="8592" y="9435"/>
                  </a:cubicBezTo>
                  <a:cubicBezTo>
                    <a:pt x="8780" y="9435"/>
                    <a:pt x="8872" y="9449"/>
                    <a:pt x="8872" y="9449"/>
                  </a:cubicBezTo>
                  <a:lnTo>
                    <a:pt x="9750" y="4011"/>
                  </a:lnTo>
                  <a:lnTo>
                    <a:pt x="6065" y="3058"/>
                  </a:lnTo>
                  <a:lnTo>
                    <a:pt x="0" y="0"/>
                  </a:lnTo>
                  <a:close/>
                </a:path>
              </a:pathLst>
            </a:custGeom>
            <a:solidFill>
              <a:srgbClr val="FED0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45"/>
            <p:cNvSpPr/>
            <p:nvPr/>
          </p:nvSpPr>
          <p:spPr>
            <a:xfrm>
              <a:off x="5027100" y="2748150"/>
              <a:ext cx="724575" cy="1051375"/>
            </a:xfrm>
            <a:custGeom>
              <a:avLst/>
              <a:gdLst/>
              <a:ahLst/>
              <a:cxnLst/>
              <a:rect l="l" t="t" r="r" b="b"/>
              <a:pathLst>
                <a:path w="28983" h="42055" extrusionOk="0">
                  <a:moveTo>
                    <a:pt x="21078" y="1"/>
                  </a:moveTo>
                  <a:lnTo>
                    <a:pt x="19700" y="29224"/>
                  </a:lnTo>
                  <a:lnTo>
                    <a:pt x="12883" y="27770"/>
                  </a:lnTo>
                  <a:lnTo>
                    <a:pt x="1203" y="25289"/>
                  </a:lnTo>
                  <a:lnTo>
                    <a:pt x="0" y="34186"/>
                  </a:lnTo>
                  <a:cubicBezTo>
                    <a:pt x="0" y="34186"/>
                    <a:pt x="12607" y="37795"/>
                    <a:pt x="18823" y="41279"/>
                  </a:cubicBezTo>
                  <a:cubicBezTo>
                    <a:pt x="19449" y="41605"/>
                    <a:pt x="20101" y="41830"/>
                    <a:pt x="20752" y="41956"/>
                  </a:cubicBezTo>
                  <a:cubicBezTo>
                    <a:pt x="21138" y="42022"/>
                    <a:pt x="21520" y="42054"/>
                    <a:pt x="21896" y="42054"/>
                  </a:cubicBezTo>
                  <a:cubicBezTo>
                    <a:pt x="25769" y="42054"/>
                    <a:pt x="28983" y="38658"/>
                    <a:pt x="28823" y="34637"/>
                  </a:cubicBezTo>
                  <a:cubicBezTo>
                    <a:pt x="28672" y="30051"/>
                    <a:pt x="28422" y="22933"/>
                    <a:pt x="28171" y="15640"/>
                  </a:cubicBezTo>
                  <a:cubicBezTo>
                    <a:pt x="27745" y="3334"/>
                    <a:pt x="21078" y="1"/>
                    <a:pt x="210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45"/>
            <p:cNvSpPr/>
            <p:nvPr/>
          </p:nvSpPr>
          <p:spPr>
            <a:xfrm>
              <a:off x="5276475" y="2920450"/>
              <a:ext cx="179225" cy="155425"/>
            </a:xfrm>
            <a:custGeom>
              <a:avLst/>
              <a:gdLst/>
              <a:ahLst/>
              <a:cxnLst/>
              <a:rect l="l" t="t" r="r" b="b"/>
              <a:pathLst>
                <a:path w="7169" h="6217" extrusionOk="0">
                  <a:moveTo>
                    <a:pt x="1805" y="1"/>
                  </a:moveTo>
                  <a:lnTo>
                    <a:pt x="0" y="3109"/>
                  </a:lnTo>
                  <a:lnTo>
                    <a:pt x="1805" y="6216"/>
                  </a:lnTo>
                  <a:lnTo>
                    <a:pt x="5389" y="6216"/>
                  </a:lnTo>
                  <a:lnTo>
                    <a:pt x="7168" y="3109"/>
                  </a:lnTo>
                  <a:lnTo>
                    <a:pt x="5389" y="1"/>
                  </a:lnTo>
                  <a:close/>
                </a:path>
              </a:pathLst>
            </a:custGeom>
            <a:solidFill>
              <a:srgbClr val="FFEF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45"/>
            <p:cNvSpPr/>
            <p:nvPr/>
          </p:nvSpPr>
          <p:spPr>
            <a:xfrm>
              <a:off x="5017700" y="3370325"/>
              <a:ext cx="505050" cy="419900"/>
            </a:xfrm>
            <a:custGeom>
              <a:avLst/>
              <a:gdLst/>
              <a:ahLst/>
              <a:cxnLst/>
              <a:rect l="l" t="t" r="r" b="b"/>
              <a:pathLst>
                <a:path w="20202" h="16796" extrusionOk="0">
                  <a:moveTo>
                    <a:pt x="1279" y="1"/>
                  </a:moveTo>
                  <a:lnTo>
                    <a:pt x="1229" y="377"/>
                  </a:lnTo>
                  <a:cubicBezTo>
                    <a:pt x="1003" y="2081"/>
                    <a:pt x="752" y="3861"/>
                    <a:pt x="502" y="5715"/>
                  </a:cubicBezTo>
                  <a:cubicBezTo>
                    <a:pt x="351" y="6918"/>
                    <a:pt x="176" y="8121"/>
                    <a:pt x="26" y="9249"/>
                  </a:cubicBezTo>
                  <a:lnTo>
                    <a:pt x="1" y="9525"/>
                  </a:lnTo>
                  <a:lnTo>
                    <a:pt x="251" y="9625"/>
                  </a:lnTo>
                  <a:cubicBezTo>
                    <a:pt x="5740" y="11730"/>
                    <a:pt x="10627" y="13560"/>
                    <a:pt x="14111" y="14838"/>
                  </a:cubicBezTo>
                  <a:cubicBezTo>
                    <a:pt x="15865" y="15490"/>
                    <a:pt x="17269" y="15991"/>
                    <a:pt x="18246" y="16317"/>
                  </a:cubicBezTo>
                  <a:cubicBezTo>
                    <a:pt x="19154" y="16643"/>
                    <a:pt x="19695" y="16796"/>
                    <a:pt x="19767" y="16796"/>
                  </a:cubicBezTo>
                  <a:cubicBezTo>
                    <a:pt x="19772" y="16796"/>
                    <a:pt x="19775" y="16795"/>
                    <a:pt x="19775" y="16793"/>
                  </a:cubicBezTo>
                  <a:cubicBezTo>
                    <a:pt x="19800" y="16743"/>
                    <a:pt x="19299" y="16492"/>
                    <a:pt x="18347" y="16091"/>
                  </a:cubicBezTo>
                  <a:cubicBezTo>
                    <a:pt x="17394" y="15690"/>
                    <a:pt x="16016" y="15114"/>
                    <a:pt x="14286" y="14412"/>
                  </a:cubicBezTo>
                  <a:cubicBezTo>
                    <a:pt x="10883" y="13031"/>
                    <a:pt x="6145" y="11164"/>
                    <a:pt x="764" y="9075"/>
                  </a:cubicBezTo>
                  <a:lnTo>
                    <a:pt x="764" y="9075"/>
                  </a:lnTo>
                  <a:cubicBezTo>
                    <a:pt x="906" y="8027"/>
                    <a:pt x="1065" y="6920"/>
                    <a:pt x="1204" y="5790"/>
                  </a:cubicBezTo>
                  <a:cubicBezTo>
                    <a:pt x="1436" y="4094"/>
                    <a:pt x="1668" y="2420"/>
                    <a:pt x="1881" y="827"/>
                  </a:cubicBezTo>
                  <a:lnTo>
                    <a:pt x="1881" y="827"/>
                  </a:lnTo>
                  <a:cubicBezTo>
                    <a:pt x="7062" y="1848"/>
                    <a:pt x="11583" y="2722"/>
                    <a:pt x="14838" y="3309"/>
                  </a:cubicBezTo>
                  <a:cubicBezTo>
                    <a:pt x="16517" y="3610"/>
                    <a:pt x="17845" y="3861"/>
                    <a:pt x="18773" y="3986"/>
                  </a:cubicBezTo>
                  <a:cubicBezTo>
                    <a:pt x="19487" y="4105"/>
                    <a:pt x="19965" y="4177"/>
                    <a:pt x="20134" y="4177"/>
                  </a:cubicBezTo>
                  <a:cubicBezTo>
                    <a:pt x="20178" y="4177"/>
                    <a:pt x="20201" y="4172"/>
                    <a:pt x="20201" y="4161"/>
                  </a:cubicBezTo>
                  <a:cubicBezTo>
                    <a:pt x="20201" y="4111"/>
                    <a:pt x="19725" y="3986"/>
                    <a:pt x="18823" y="3760"/>
                  </a:cubicBezTo>
                  <a:cubicBezTo>
                    <a:pt x="17920" y="3535"/>
                    <a:pt x="16592" y="3234"/>
                    <a:pt x="14938" y="2883"/>
                  </a:cubicBezTo>
                  <a:cubicBezTo>
                    <a:pt x="11630" y="2156"/>
                    <a:pt x="6993" y="1154"/>
                    <a:pt x="1655" y="76"/>
                  </a:cubicBezTo>
                  <a:lnTo>
                    <a:pt x="1279" y="1"/>
                  </a:lnTo>
                  <a:close/>
                </a:path>
              </a:pathLst>
            </a:custGeom>
            <a:solidFill>
              <a:srgbClr val="5454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45"/>
            <p:cNvSpPr/>
            <p:nvPr/>
          </p:nvSpPr>
          <p:spPr>
            <a:xfrm>
              <a:off x="5344150" y="3221850"/>
              <a:ext cx="343925" cy="259575"/>
            </a:xfrm>
            <a:custGeom>
              <a:avLst/>
              <a:gdLst/>
              <a:ahLst/>
              <a:cxnLst/>
              <a:rect l="l" t="t" r="r" b="b"/>
              <a:pathLst>
                <a:path w="13757" h="10383" extrusionOk="0">
                  <a:moveTo>
                    <a:pt x="7294" y="0"/>
                  </a:moveTo>
                  <a:lnTo>
                    <a:pt x="1629" y="4912"/>
                  </a:lnTo>
                  <a:lnTo>
                    <a:pt x="0" y="8421"/>
                  </a:lnTo>
                  <a:lnTo>
                    <a:pt x="6817" y="9875"/>
                  </a:lnTo>
                  <a:lnTo>
                    <a:pt x="8196" y="9399"/>
                  </a:lnTo>
                  <a:cubicBezTo>
                    <a:pt x="8196" y="9399"/>
                    <a:pt x="10752" y="9674"/>
                    <a:pt x="12306" y="10276"/>
                  </a:cubicBezTo>
                  <a:cubicBezTo>
                    <a:pt x="12495" y="10349"/>
                    <a:pt x="12658" y="10382"/>
                    <a:pt x="12795" y="10382"/>
                  </a:cubicBezTo>
                  <a:cubicBezTo>
                    <a:pt x="13638" y="10382"/>
                    <a:pt x="13482" y="9129"/>
                    <a:pt x="12231" y="8396"/>
                  </a:cubicBezTo>
                  <a:cubicBezTo>
                    <a:pt x="11178" y="7769"/>
                    <a:pt x="6341" y="7193"/>
                    <a:pt x="6341" y="7193"/>
                  </a:cubicBezTo>
                  <a:lnTo>
                    <a:pt x="8196" y="5965"/>
                  </a:lnTo>
                  <a:lnTo>
                    <a:pt x="10602" y="5965"/>
                  </a:lnTo>
                  <a:cubicBezTo>
                    <a:pt x="11304" y="6063"/>
                    <a:pt x="11831" y="6106"/>
                    <a:pt x="12228" y="6106"/>
                  </a:cubicBezTo>
                  <a:cubicBezTo>
                    <a:pt x="13756" y="6106"/>
                    <a:pt x="13334" y="5470"/>
                    <a:pt x="13434" y="4912"/>
                  </a:cubicBezTo>
                  <a:cubicBezTo>
                    <a:pt x="13584" y="4211"/>
                    <a:pt x="8772" y="3960"/>
                    <a:pt x="8772" y="3960"/>
                  </a:cubicBezTo>
                  <a:lnTo>
                    <a:pt x="6742" y="4436"/>
                  </a:lnTo>
                  <a:lnTo>
                    <a:pt x="4787" y="4912"/>
                  </a:lnTo>
                  <a:lnTo>
                    <a:pt x="8196" y="2030"/>
                  </a:lnTo>
                  <a:cubicBezTo>
                    <a:pt x="8196" y="2030"/>
                    <a:pt x="9155" y="2128"/>
                    <a:pt x="10191" y="2128"/>
                  </a:cubicBezTo>
                  <a:cubicBezTo>
                    <a:pt x="11446" y="2128"/>
                    <a:pt x="12815" y="1985"/>
                    <a:pt x="12732" y="1353"/>
                  </a:cubicBezTo>
                  <a:cubicBezTo>
                    <a:pt x="12582" y="226"/>
                    <a:pt x="7294" y="0"/>
                    <a:pt x="7294" y="0"/>
                  </a:cubicBezTo>
                  <a:close/>
                </a:path>
              </a:pathLst>
            </a:custGeom>
            <a:solidFill>
              <a:srgbClr val="FED0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20" name="Google Shape;620;p45"/>
          <p:cNvGrpSpPr/>
          <p:nvPr/>
        </p:nvGrpSpPr>
        <p:grpSpPr>
          <a:xfrm>
            <a:off x="6379121" y="1577072"/>
            <a:ext cx="1251230" cy="1984235"/>
            <a:chOff x="3097275" y="1530450"/>
            <a:chExt cx="1642250" cy="2604325"/>
          </a:xfrm>
        </p:grpSpPr>
        <p:sp>
          <p:nvSpPr>
            <p:cNvPr id="621" name="Google Shape;621;p45"/>
            <p:cNvSpPr/>
            <p:nvPr/>
          </p:nvSpPr>
          <p:spPr>
            <a:xfrm>
              <a:off x="3136750" y="3317700"/>
              <a:ext cx="264425" cy="75225"/>
            </a:xfrm>
            <a:custGeom>
              <a:avLst/>
              <a:gdLst/>
              <a:ahLst/>
              <a:cxnLst/>
              <a:rect l="l" t="t" r="r" b="b"/>
              <a:pathLst>
                <a:path w="10577" h="3009" extrusionOk="0">
                  <a:moveTo>
                    <a:pt x="10577" y="1"/>
                  </a:moveTo>
                  <a:lnTo>
                    <a:pt x="0" y="226"/>
                  </a:lnTo>
                  <a:lnTo>
                    <a:pt x="0" y="2056"/>
                  </a:lnTo>
                  <a:lnTo>
                    <a:pt x="10577" y="3008"/>
                  </a:lnTo>
                  <a:lnTo>
                    <a:pt x="10577" y="1"/>
                  </a:lnTo>
                  <a:close/>
                </a:path>
              </a:pathLst>
            </a:custGeom>
            <a:solidFill>
              <a:srgbClr val="2F26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45"/>
            <p:cNvSpPr/>
            <p:nvPr/>
          </p:nvSpPr>
          <p:spPr>
            <a:xfrm>
              <a:off x="3314675" y="2469950"/>
              <a:ext cx="1362825" cy="1664825"/>
            </a:xfrm>
            <a:custGeom>
              <a:avLst/>
              <a:gdLst/>
              <a:ahLst/>
              <a:cxnLst/>
              <a:rect l="l" t="t" r="r" b="b"/>
              <a:pathLst>
                <a:path w="54513" h="66593" extrusionOk="0">
                  <a:moveTo>
                    <a:pt x="31354" y="1"/>
                  </a:moveTo>
                  <a:lnTo>
                    <a:pt x="18046" y="828"/>
                  </a:lnTo>
                  <a:lnTo>
                    <a:pt x="1" y="9374"/>
                  </a:lnTo>
                  <a:lnTo>
                    <a:pt x="4111" y="66593"/>
                  </a:lnTo>
                  <a:lnTo>
                    <a:pt x="39750" y="63109"/>
                  </a:lnTo>
                  <a:lnTo>
                    <a:pt x="39400" y="35715"/>
                  </a:lnTo>
                  <a:lnTo>
                    <a:pt x="54512" y="17419"/>
                  </a:lnTo>
                  <a:cubicBezTo>
                    <a:pt x="53685" y="7394"/>
                    <a:pt x="31354" y="1"/>
                    <a:pt x="31354" y="1"/>
                  </a:cubicBezTo>
                  <a:close/>
                </a:path>
              </a:pathLst>
            </a:custGeom>
            <a:solidFill>
              <a:srgbClr val="EA99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45"/>
            <p:cNvSpPr/>
            <p:nvPr/>
          </p:nvSpPr>
          <p:spPr>
            <a:xfrm>
              <a:off x="3633600" y="2466200"/>
              <a:ext cx="602175" cy="280725"/>
            </a:xfrm>
            <a:custGeom>
              <a:avLst/>
              <a:gdLst/>
              <a:ahLst/>
              <a:cxnLst/>
              <a:rect l="l" t="t" r="r" b="b"/>
              <a:pathLst>
                <a:path w="24087" h="11229" extrusionOk="0">
                  <a:moveTo>
                    <a:pt x="18597" y="0"/>
                  </a:moveTo>
                  <a:lnTo>
                    <a:pt x="5289" y="802"/>
                  </a:lnTo>
                  <a:lnTo>
                    <a:pt x="1" y="3359"/>
                  </a:lnTo>
                  <a:lnTo>
                    <a:pt x="5815" y="11228"/>
                  </a:lnTo>
                  <a:lnTo>
                    <a:pt x="24086" y="2131"/>
                  </a:lnTo>
                  <a:lnTo>
                    <a:pt x="1859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45"/>
            <p:cNvSpPr/>
            <p:nvPr/>
          </p:nvSpPr>
          <p:spPr>
            <a:xfrm>
              <a:off x="3604775" y="1920450"/>
              <a:ext cx="80875" cy="206175"/>
            </a:xfrm>
            <a:custGeom>
              <a:avLst/>
              <a:gdLst/>
              <a:ahLst/>
              <a:cxnLst/>
              <a:rect l="l" t="t" r="r" b="b"/>
              <a:pathLst>
                <a:path w="3235" h="8247" extrusionOk="0">
                  <a:moveTo>
                    <a:pt x="1931" y="1"/>
                  </a:moveTo>
                  <a:cubicBezTo>
                    <a:pt x="1931" y="1"/>
                    <a:pt x="1" y="752"/>
                    <a:pt x="201" y="4362"/>
                  </a:cubicBezTo>
                  <a:cubicBezTo>
                    <a:pt x="402" y="7946"/>
                    <a:pt x="3234" y="8246"/>
                    <a:pt x="3234" y="8246"/>
                  </a:cubicBezTo>
                  <a:lnTo>
                    <a:pt x="1931" y="1"/>
                  </a:ln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45"/>
            <p:cNvSpPr/>
            <p:nvPr/>
          </p:nvSpPr>
          <p:spPr>
            <a:xfrm>
              <a:off x="4179975" y="1905500"/>
              <a:ext cx="79600" cy="210475"/>
            </a:xfrm>
            <a:custGeom>
              <a:avLst/>
              <a:gdLst/>
              <a:ahLst/>
              <a:cxnLst/>
              <a:rect l="l" t="t" r="r" b="b"/>
              <a:pathLst>
                <a:path w="3184" h="8419" extrusionOk="0">
                  <a:moveTo>
                    <a:pt x="973" y="0"/>
                  </a:moveTo>
                  <a:cubicBezTo>
                    <a:pt x="822" y="0"/>
                    <a:pt x="727" y="22"/>
                    <a:pt x="727" y="22"/>
                  </a:cubicBezTo>
                  <a:lnTo>
                    <a:pt x="1" y="8418"/>
                  </a:lnTo>
                  <a:cubicBezTo>
                    <a:pt x="1" y="8418"/>
                    <a:pt x="3184" y="7115"/>
                    <a:pt x="3033" y="3330"/>
                  </a:cubicBezTo>
                  <a:cubicBezTo>
                    <a:pt x="2934" y="315"/>
                    <a:pt x="1547" y="0"/>
                    <a:pt x="973" y="0"/>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45"/>
            <p:cNvSpPr/>
            <p:nvPr/>
          </p:nvSpPr>
          <p:spPr>
            <a:xfrm>
              <a:off x="3657200" y="2219950"/>
              <a:ext cx="499625" cy="410375"/>
            </a:xfrm>
            <a:custGeom>
              <a:avLst/>
              <a:gdLst/>
              <a:ahLst/>
              <a:cxnLst/>
              <a:rect l="l" t="t" r="r" b="b"/>
              <a:pathLst>
                <a:path w="19985" h="16415" extrusionOk="0">
                  <a:moveTo>
                    <a:pt x="4546" y="1"/>
                  </a:moveTo>
                  <a:lnTo>
                    <a:pt x="4345" y="10652"/>
                  </a:lnTo>
                  <a:lnTo>
                    <a:pt x="2039" y="11780"/>
                  </a:lnTo>
                  <a:cubicBezTo>
                    <a:pt x="2039" y="11780"/>
                    <a:pt x="0" y="16415"/>
                    <a:pt x="5480" y="16415"/>
                  </a:cubicBezTo>
                  <a:cubicBezTo>
                    <a:pt x="5700" y="16415"/>
                    <a:pt x="5931" y="16407"/>
                    <a:pt x="6175" y="16392"/>
                  </a:cubicBezTo>
                  <a:cubicBezTo>
                    <a:pt x="12541" y="15991"/>
                    <a:pt x="19984" y="10677"/>
                    <a:pt x="19984" y="10677"/>
                  </a:cubicBezTo>
                  <a:lnTo>
                    <a:pt x="17653" y="9850"/>
                  </a:lnTo>
                  <a:lnTo>
                    <a:pt x="17653" y="1"/>
                  </a:ln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45"/>
            <p:cNvSpPr/>
            <p:nvPr/>
          </p:nvSpPr>
          <p:spPr>
            <a:xfrm>
              <a:off x="3768325" y="2314575"/>
              <a:ext cx="330850" cy="133975"/>
            </a:xfrm>
            <a:custGeom>
              <a:avLst/>
              <a:gdLst/>
              <a:ahLst/>
              <a:cxnLst/>
              <a:rect l="l" t="t" r="r" b="b"/>
              <a:pathLst>
                <a:path w="13234" h="5359" extrusionOk="0">
                  <a:moveTo>
                    <a:pt x="13233" y="0"/>
                  </a:moveTo>
                  <a:lnTo>
                    <a:pt x="0" y="1604"/>
                  </a:lnTo>
                  <a:lnTo>
                    <a:pt x="0" y="3709"/>
                  </a:lnTo>
                  <a:cubicBezTo>
                    <a:pt x="0" y="3709"/>
                    <a:pt x="2412" y="5358"/>
                    <a:pt x="6079" y="5358"/>
                  </a:cubicBezTo>
                  <a:cubicBezTo>
                    <a:pt x="8130" y="5358"/>
                    <a:pt x="10574" y="4842"/>
                    <a:pt x="13208" y="3233"/>
                  </a:cubicBezTo>
                  <a:lnTo>
                    <a:pt x="13233" y="0"/>
                  </a:lnTo>
                  <a:close/>
                </a:path>
              </a:pathLst>
            </a:custGeom>
            <a:solidFill>
              <a:srgbClr val="2F26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45"/>
            <p:cNvSpPr/>
            <p:nvPr/>
          </p:nvSpPr>
          <p:spPr>
            <a:xfrm>
              <a:off x="3612700" y="1714300"/>
              <a:ext cx="658150" cy="701250"/>
            </a:xfrm>
            <a:custGeom>
              <a:avLst/>
              <a:gdLst/>
              <a:ahLst/>
              <a:cxnLst/>
              <a:rect l="l" t="t" r="r" b="b"/>
              <a:pathLst>
                <a:path w="26326" h="28050" extrusionOk="0">
                  <a:moveTo>
                    <a:pt x="1814" y="1"/>
                  </a:moveTo>
                  <a:cubicBezTo>
                    <a:pt x="1814" y="1"/>
                    <a:pt x="1" y="28049"/>
                    <a:pt x="12191" y="28049"/>
                  </a:cubicBezTo>
                  <a:cubicBezTo>
                    <a:pt x="12412" y="28049"/>
                    <a:pt x="12637" y="28040"/>
                    <a:pt x="12867" y="28021"/>
                  </a:cubicBezTo>
                  <a:cubicBezTo>
                    <a:pt x="26326" y="26918"/>
                    <a:pt x="23218" y="1"/>
                    <a:pt x="23218" y="1"/>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45"/>
            <p:cNvSpPr/>
            <p:nvPr/>
          </p:nvSpPr>
          <p:spPr>
            <a:xfrm>
              <a:off x="3112925" y="3244400"/>
              <a:ext cx="273850" cy="556425"/>
            </a:xfrm>
            <a:custGeom>
              <a:avLst/>
              <a:gdLst/>
              <a:ahLst/>
              <a:cxnLst/>
              <a:rect l="l" t="t" r="r" b="b"/>
              <a:pathLst>
                <a:path w="10954" h="22257" extrusionOk="0">
                  <a:moveTo>
                    <a:pt x="10953" y="0"/>
                  </a:moveTo>
                  <a:lnTo>
                    <a:pt x="477" y="1379"/>
                  </a:lnTo>
                  <a:cubicBezTo>
                    <a:pt x="1" y="5238"/>
                    <a:pt x="1254" y="11128"/>
                    <a:pt x="1304" y="13685"/>
                  </a:cubicBezTo>
                  <a:cubicBezTo>
                    <a:pt x="1379" y="21980"/>
                    <a:pt x="3710" y="22256"/>
                    <a:pt x="3710" y="22256"/>
                  </a:cubicBezTo>
                  <a:lnTo>
                    <a:pt x="10953" y="10000"/>
                  </a:lnTo>
                  <a:lnTo>
                    <a:pt x="10953" y="0"/>
                  </a:ln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45"/>
            <p:cNvSpPr/>
            <p:nvPr/>
          </p:nvSpPr>
          <p:spPr>
            <a:xfrm>
              <a:off x="3618575" y="1530450"/>
              <a:ext cx="627850" cy="561075"/>
            </a:xfrm>
            <a:custGeom>
              <a:avLst/>
              <a:gdLst/>
              <a:ahLst/>
              <a:cxnLst/>
              <a:rect l="l" t="t" r="r" b="b"/>
              <a:pathLst>
                <a:path w="25114" h="22443" extrusionOk="0">
                  <a:moveTo>
                    <a:pt x="13093" y="0"/>
                  </a:moveTo>
                  <a:cubicBezTo>
                    <a:pt x="8477" y="0"/>
                    <a:pt x="0" y="2049"/>
                    <a:pt x="0" y="9059"/>
                  </a:cubicBezTo>
                  <a:cubicBezTo>
                    <a:pt x="0" y="16327"/>
                    <a:pt x="1930" y="21891"/>
                    <a:pt x="1930" y="21891"/>
                  </a:cubicBezTo>
                  <a:lnTo>
                    <a:pt x="2582" y="8032"/>
                  </a:lnTo>
                  <a:cubicBezTo>
                    <a:pt x="5768" y="9168"/>
                    <a:pt x="8838" y="9689"/>
                    <a:pt x="11946" y="9689"/>
                  </a:cubicBezTo>
                  <a:cubicBezTo>
                    <a:pt x="15145" y="9689"/>
                    <a:pt x="18384" y="9136"/>
                    <a:pt x="21830" y="8132"/>
                  </a:cubicBezTo>
                  <a:cubicBezTo>
                    <a:pt x="22206" y="11215"/>
                    <a:pt x="22807" y="22443"/>
                    <a:pt x="22807" y="22443"/>
                  </a:cubicBezTo>
                  <a:cubicBezTo>
                    <a:pt x="25113" y="15801"/>
                    <a:pt x="24161" y="7681"/>
                    <a:pt x="24161" y="7681"/>
                  </a:cubicBezTo>
                  <a:cubicBezTo>
                    <a:pt x="24010" y="3495"/>
                    <a:pt x="18547" y="788"/>
                    <a:pt x="14913" y="137"/>
                  </a:cubicBezTo>
                  <a:cubicBezTo>
                    <a:pt x="14429" y="50"/>
                    <a:pt x="13807" y="0"/>
                    <a:pt x="13093" y="0"/>
                  </a:cubicBezTo>
                  <a:close/>
                </a:path>
              </a:pathLst>
            </a:custGeom>
            <a:solidFill>
              <a:srgbClr val="2F26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45"/>
            <p:cNvSpPr/>
            <p:nvPr/>
          </p:nvSpPr>
          <p:spPr>
            <a:xfrm>
              <a:off x="3579100" y="2550150"/>
              <a:ext cx="268200" cy="322075"/>
            </a:xfrm>
            <a:custGeom>
              <a:avLst/>
              <a:gdLst/>
              <a:ahLst/>
              <a:cxnLst/>
              <a:rect l="l" t="t" r="r" b="b"/>
              <a:pathLst>
                <a:path w="10728" h="12883" extrusionOk="0">
                  <a:moveTo>
                    <a:pt x="2181" y="1"/>
                  </a:moveTo>
                  <a:lnTo>
                    <a:pt x="0" y="1053"/>
                  </a:lnTo>
                  <a:lnTo>
                    <a:pt x="7569" y="12883"/>
                  </a:lnTo>
                  <a:lnTo>
                    <a:pt x="10727" y="11204"/>
                  </a:lnTo>
                  <a:lnTo>
                    <a:pt x="218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45"/>
            <p:cNvSpPr/>
            <p:nvPr/>
          </p:nvSpPr>
          <p:spPr>
            <a:xfrm>
              <a:off x="3782725" y="2519450"/>
              <a:ext cx="555175" cy="310800"/>
            </a:xfrm>
            <a:custGeom>
              <a:avLst/>
              <a:gdLst/>
              <a:ahLst/>
              <a:cxnLst/>
              <a:rect l="l" t="t" r="r" b="b"/>
              <a:pathLst>
                <a:path w="22207" h="12432" extrusionOk="0">
                  <a:moveTo>
                    <a:pt x="18121" y="1"/>
                  </a:moveTo>
                  <a:lnTo>
                    <a:pt x="1" y="9023"/>
                  </a:lnTo>
                  <a:lnTo>
                    <a:pt x="2582" y="12432"/>
                  </a:lnTo>
                  <a:lnTo>
                    <a:pt x="22206" y="1905"/>
                  </a:lnTo>
                  <a:lnTo>
                    <a:pt x="1812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45"/>
            <p:cNvSpPr/>
            <p:nvPr/>
          </p:nvSpPr>
          <p:spPr>
            <a:xfrm>
              <a:off x="3602275" y="2470125"/>
              <a:ext cx="147900" cy="236075"/>
            </a:xfrm>
            <a:custGeom>
              <a:avLst/>
              <a:gdLst/>
              <a:ahLst/>
              <a:cxnLst/>
              <a:rect l="l" t="t" r="r" b="b"/>
              <a:pathLst>
                <a:path w="5916" h="9443" extrusionOk="0">
                  <a:moveTo>
                    <a:pt x="5808" y="1"/>
                  </a:moveTo>
                  <a:cubicBezTo>
                    <a:pt x="5628" y="1"/>
                    <a:pt x="5039" y="181"/>
                    <a:pt x="4236" y="645"/>
                  </a:cubicBezTo>
                  <a:cubicBezTo>
                    <a:pt x="3309" y="1172"/>
                    <a:pt x="2106" y="2174"/>
                    <a:pt x="1229" y="3628"/>
                  </a:cubicBezTo>
                  <a:cubicBezTo>
                    <a:pt x="402" y="5106"/>
                    <a:pt x="101" y="6610"/>
                    <a:pt x="51" y="7688"/>
                  </a:cubicBezTo>
                  <a:cubicBezTo>
                    <a:pt x="1" y="8791"/>
                    <a:pt x="126" y="9442"/>
                    <a:pt x="201" y="9442"/>
                  </a:cubicBezTo>
                  <a:cubicBezTo>
                    <a:pt x="327" y="9442"/>
                    <a:pt x="352" y="8766"/>
                    <a:pt x="527" y="7763"/>
                  </a:cubicBezTo>
                  <a:cubicBezTo>
                    <a:pt x="702" y="6736"/>
                    <a:pt x="1078" y="5332"/>
                    <a:pt x="1855" y="4004"/>
                  </a:cubicBezTo>
                  <a:cubicBezTo>
                    <a:pt x="2632" y="2650"/>
                    <a:pt x="3685" y="1673"/>
                    <a:pt x="4512" y="1046"/>
                  </a:cubicBezTo>
                  <a:cubicBezTo>
                    <a:pt x="5339" y="445"/>
                    <a:pt x="5916" y="119"/>
                    <a:pt x="5865" y="19"/>
                  </a:cubicBezTo>
                  <a:cubicBezTo>
                    <a:pt x="5861" y="7"/>
                    <a:pt x="5842" y="1"/>
                    <a:pt x="580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45"/>
            <p:cNvSpPr/>
            <p:nvPr/>
          </p:nvSpPr>
          <p:spPr>
            <a:xfrm>
              <a:off x="4086625" y="2454225"/>
              <a:ext cx="109675" cy="666800"/>
            </a:xfrm>
            <a:custGeom>
              <a:avLst/>
              <a:gdLst/>
              <a:ahLst/>
              <a:cxnLst/>
              <a:rect l="l" t="t" r="r" b="b"/>
              <a:pathLst>
                <a:path w="4387" h="26672" extrusionOk="0">
                  <a:moveTo>
                    <a:pt x="1237" y="1"/>
                  </a:moveTo>
                  <a:cubicBezTo>
                    <a:pt x="1087" y="1"/>
                    <a:pt x="1003" y="32"/>
                    <a:pt x="1003" y="53"/>
                  </a:cubicBezTo>
                  <a:cubicBezTo>
                    <a:pt x="1003" y="103"/>
                    <a:pt x="1429" y="103"/>
                    <a:pt x="2005" y="479"/>
                  </a:cubicBezTo>
                  <a:cubicBezTo>
                    <a:pt x="2582" y="855"/>
                    <a:pt x="3233" y="1682"/>
                    <a:pt x="3459" y="2910"/>
                  </a:cubicBezTo>
                  <a:cubicBezTo>
                    <a:pt x="3584" y="3537"/>
                    <a:pt x="3609" y="4214"/>
                    <a:pt x="3659" y="4966"/>
                  </a:cubicBezTo>
                  <a:cubicBezTo>
                    <a:pt x="3684" y="5717"/>
                    <a:pt x="3710" y="6544"/>
                    <a:pt x="3710" y="7372"/>
                  </a:cubicBezTo>
                  <a:cubicBezTo>
                    <a:pt x="3684" y="9076"/>
                    <a:pt x="3609" y="10930"/>
                    <a:pt x="3384" y="12885"/>
                  </a:cubicBezTo>
                  <a:cubicBezTo>
                    <a:pt x="2983" y="16770"/>
                    <a:pt x="2106" y="20229"/>
                    <a:pt x="1354" y="22685"/>
                  </a:cubicBezTo>
                  <a:cubicBezTo>
                    <a:pt x="602" y="25141"/>
                    <a:pt x="0" y="26620"/>
                    <a:pt x="100" y="26670"/>
                  </a:cubicBezTo>
                  <a:cubicBezTo>
                    <a:pt x="102" y="26671"/>
                    <a:pt x="104" y="26671"/>
                    <a:pt x="106" y="26671"/>
                  </a:cubicBezTo>
                  <a:cubicBezTo>
                    <a:pt x="164" y="26671"/>
                    <a:pt x="361" y="26322"/>
                    <a:pt x="652" y="25692"/>
                  </a:cubicBezTo>
                  <a:cubicBezTo>
                    <a:pt x="978" y="25041"/>
                    <a:pt x="1379" y="24063"/>
                    <a:pt x="1830" y="22835"/>
                  </a:cubicBezTo>
                  <a:cubicBezTo>
                    <a:pt x="2707" y="20404"/>
                    <a:pt x="3684" y="16920"/>
                    <a:pt x="4111" y="12961"/>
                  </a:cubicBezTo>
                  <a:cubicBezTo>
                    <a:pt x="4311" y="10981"/>
                    <a:pt x="4386" y="9101"/>
                    <a:pt x="4361" y="7372"/>
                  </a:cubicBezTo>
                  <a:cubicBezTo>
                    <a:pt x="4336" y="6519"/>
                    <a:pt x="4286" y="5692"/>
                    <a:pt x="4236" y="4940"/>
                  </a:cubicBezTo>
                  <a:cubicBezTo>
                    <a:pt x="4186" y="4189"/>
                    <a:pt x="4111" y="3462"/>
                    <a:pt x="3935" y="2810"/>
                  </a:cubicBezTo>
                  <a:cubicBezTo>
                    <a:pt x="3785" y="2158"/>
                    <a:pt x="3509" y="1582"/>
                    <a:pt x="3183" y="1156"/>
                  </a:cubicBezTo>
                  <a:cubicBezTo>
                    <a:pt x="2857" y="730"/>
                    <a:pt x="2481" y="429"/>
                    <a:pt x="2131" y="254"/>
                  </a:cubicBezTo>
                  <a:cubicBezTo>
                    <a:pt x="1746" y="54"/>
                    <a:pt x="1434" y="1"/>
                    <a:pt x="123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45"/>
            <p:cNvSpPr/>
            <p:nvPr/>
          </p:nvSpPr>
          <p:spPr>
            <a:xfrm>
              <a:off x="3991375" y="3090250"/>
              <a:ext cx="157300" cy="157300"/>
            </a:xfrm>
            <a:custGeom>
              <a:avLst/>
              <a:gdLst/>
              <a:ahLst/>
              <a:cxnLst/>
              <a:rect l="l" t="t" r="r" b="b"/>
              <a:pathLst>
                <a:path w="6292" h="6292" extrusionOk="0">
                  <a:moveTo>
                    <a:pt x="3134" y="1"/>
                  </a:moveTo>
                  <a:cubicBezTo>
                    <a:pt x="1404" y="1"/>
                    <a:pt x="1" y="1404"/>
                    <a:pt x="1" y="3134"/>
                  </a:cubicBezTo>
                  <a:cubicBezTo>
                    <a:pt x="1" y="4888"/>
                    <a:pt x="1404" y="6292"/>
                    <a:pt x="3134" y="6292"/>
                  </a:cubicBezTo>
                  <a:cubicBezTo>
                    <a:pt x="4888" y="6292"/>
                    <a:pt x="6291" y="4888"/>
                    <a:pt x="6291" y="3134"/>
                  </a:cubicBezTo>
                  <a:cubicBezTo>
                    <a:pt x="6291" y="1404"/>
                    <a:pt x="4888" y="1"/>
                    <a:pt x="3134" y="1"/>
                  </a:cubicBezTo>
                  <a:close/>
                </a:path>
              </a:pathLst>
            </a:custGeom>
            <a:solidFill>
              <a:srgbClr val="C3CF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45"/>
            <p:cNvSpPr/>
            <p:nvPr/>
          </p:nvSpPr>
          <p:spPr>
            <a:xfrm>
              <a:off x="4035875" y="3138700"/>
              <a:ext cx="68300" cy="60325"/>
            </a:xfrm>
            <a:custGeom>
              <a:avLst/>
              <a:gdLst/>
              <a:ahLst/>
              <a:cxnLst/>
              <a:rect l="l" t="t" r="r" b="b"/>
              <a:pathLst>
                <a:path w="2732" h="2413" extrusionOk="0">
                  <a:moveTo>
                    <a:pt x="1375" y="1"/>
                  </a:moveTo>
                  <a:cubicBezTo>
                    <a:pt x="1218" y="1"/>
                    <a:pt x="1058" y="31"/>
                    <a:pt x="902" y="93"/>
                  </a:cubicBezTo>
                  <a:cubicBezTo>
                    <a:pt x="301" y="344"/>
                    <a:pt x="0" y="1045"/>
                    <a:pt x="251" y="1672"/>
                  </a:cubicBezTo>
                  <a:cubicBezTo>
                    <a:pt x="441" y="2129"/>
                    <a:pt x="892" y="2412"/>
                    <a:pt x="1372" y="2412"/>
                  </a:cubicBezTo>
                  <a:cubicBezTo>
                    <a:pt x="1524" y="2412"/>
                    <a:pt x="1679" y="2384"/>
                    <a:pt x="1830" y="2324"/>
                  </a:cubicBezTo>
                  <a:cubicBezTo>
                    <a:pt x="2431" y="2073"/>
                    <a:pt x="2732" y="1346"/>
                    <a:pt x="2481" y="745"/>
                  </a:cubicBezTo>
                  <a:cubicBezTo>
                    <a:pt x="2293" y="274"/>
                    <a:pt x="1850" y="1"/>
                    <a:pt x="1375" y="1"/>
                  </a:cubicBezTo>
                  <a:close/>
                </a:path>
              </a:pathLst>
            </a:custGeom>
            <a:solidFill>
              <a:srgbClr val="0044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45"/>
            <p:cNvSpPr/>
            <p:nvPr/>
          </p:nvSpPr>
          <p:spPr>
            <a:xfrm>
              <a:off x="3456925" y="2687975"/>
              <a:ext cx="232475" cy="471900"/>
            </a:xfrm>
            <a:custGeom>
              <a:avLst/>
              <a:gdLst/>
              <a:ahLst/>
              <a:cxnLst/>
              <a:rect l="l" t="t" r="r" b="b"/>
              <a:pathLst>
                <a:path w="9299" h="18876" extrusionOk="0">
                  <a:moveTo>
                    <a:pt x="6133" y="1"/>
                  </a:moveTo>
                  <a:cubicBezTo>
                    <a:pt x="6111" y="1"/>
                    <a:pt x="6088" y="1"/>
                    <a:pt x="6065" y="2"/>
                  </a:cubicBezTo>
                  <a:cubicBezTo>
                    <a:pt x="5213" y="2"/>
                    <a:pt x="4486" y="403"/>
                    <a:pt x="3935" y="879"/>
                  </a:cubicBezTo>
                  <a:cubicBezTo>
                    <a:pt x="3359" y="1405"/>
                    <a:pt x="3008" y="2032"/>
                    <a:pt x="2732" y="2658"/>
                  </a:cubicBezTo>
                  <a:cubicBezTo>
                    <a:pt x="2481" y="3260"/>
                    <a:pt x="2306" y="3886"/>
                    <a:pt x="2130" y="4463"/>
                  </a:cubicBezTo>
                  <a:cubicBezTo>
                    <a:pt x="1980" y="5039"/>
                    <a:pt x="1830" y="5616"/>
                    <a:pt x="1679" y="6192"/>
                  </a:cubicBezTo>
                  <a:cubicBezTo>
                    <a:pt x="1103" y="8448"/>
                    <a:pt x="727" y="10503"/>
                    <a:pt x="476" y="12232"/>
                  </a:cubicBezTo>
                  <a:cubicBezTo>
                    <a:pt x="0" y="15716"/>
                    <a:pt x="0" y="17896"/>
                    <a:pt x="125" y="17896"/>
                  </a:cubicBezTo>
                  <a:cubicBezTo>
                    <a:pt x="151" y="17896"/>
                    <a:pt x="151" y="17896"/>
                    <a:pt x="151" y="17871"/>
                  </a:cubicBezTo>
                  <a:cubicBezTo>
                    <a:pt x="351" y="18122"/>
                    <a:pt x="1203" y="18322"/>
                    <a:pt x="2281" y="18373"/>
                  </a:cubicBezTo>
                  <a:lnTo>
                    <a:pt x="2807" y="18398"/>
                  </a:lnTo>
                  <a:lnTo>
                    <a:pt x="2807" y="17846"/>
                  </a:lnTo>
                  <a:cubicBezTo>
                    <a:pt x="2807" y="17746"/>
                    <a:pt x="2807" y="17671"/>
                    <a:pt x="2807" y="17596"/>
                  </a:cubicBezTo>
                  <a:cubicBezTo>
                    <a:pt x="2807" y="17395"/>
                    <a:pt x="2807" y="17220"/>
                    <a:pt x="2807" y="17069"/>
                  </a:cubicBezTo>
                  <a:lnTo>
                    <a:pt x="2757" y="16267"/>
                  </a:lnTo>
                  <a:lnTo>
                    <a:pt x="2105" y="16568"/>
                  </a:lnTo>
                  <a:cubicBezTo>
                    <a:pt x="1729" y="16743"/>
                    <a:pt x="1579" y="17069"/>
                    <a:pt x="1554" y="17345"/>
                  </a:cubicBezTo>
                  <a:cubicBezTo>
                    <a:pt x="953" y="17370"/>
                    <a:pt x="476" y="17470"/>
                    <a:pt x="251" y="17621"/>
                  </a:cubicBezTo>
                  <a:cubicBezTo>
                    <a:pt x="426" y="16919"/>
                    <a:pt x="702" y="15039"/>
                    <a:pt x="1228" y="12357"/>
                  </a:cubicBezTo>
                  <a:cubicBezTo>
                    <a:pt x="1554" y="10653"/>
                    <a:pt x="2005" y="8648"/>
                    <a:pt x="2632" y="6443"/>
                  </a:cubicBezTo>
                  <a:cubicBezTo>
                    <a:pt x="2932" y="5340"/>
                    <a:pt x="3258" y="4137"/>
                    <a:pt x="3709" y="3059"/>
                  </a:cubicBezTo>
                  <a:cubicBezTo>
                    <a:pt x="3935" y="2533"/>
                    <a:pt x="4236" y="2032"/>
                    <a:pt x="4637" y="1681"/>
                  </a:cubicBezTo>
                  <a:cubicBezTo>
                    <a:pt x="5038" y="1305"/>
                    <a:pt x="5564" y="1054"/>
                    <a:pt x="6065" y="1054"/>
                  </a:cubicBezTo>
                  <a:cubicBezTo>
                    <a:pt x="6086" y="1053"/>
                    <a:pt x="6108" y="1053"/>
                    <a:pt x="6128" y="1053"/>
                  </a:cubicBezTo>
                  <a:cubicBezTo>
                    <a:pt x="6604" y="1053"/>
                    <a:pt x="7033" y="1322"/>
                    <a:pt x="7369" y="1706"/>
                  </a:cubicBezTo>
                  <a:cubicBezTo>
                    <a:pt x="7719" y="2107"/>
                    <a:pt x="7945" y="2633"/>
                    <a:pt x="8070" y="3184"/>
                  </a:cubicBezTo>
                  <a:cubicBezTo>
                    <a:pt x="8171" y="3736"/>
                    <a:pt x="8221" y="4337"/>
                    <a:pt x="8271" y="4939"/>
                  </a:cubicBezTo>
                  <a:cubicBezTo>
                    <a:pt x="8296" y="5540"/>
                    <a:pt x="8321" y="6117"/>
                    <a:pt x="8321" y="6693"/>
                  </a:cubicBezTo>
                  <a:cubicBezTo>
                    <a:pt x="8346" y="8949"/>
                    <a:pt x="8171" y="11029"/>
                    <a:pt x="7995" y="12758"/>
                  </a:cubicBezTo>
                  <a:cubicBezTo>
                    <a:pt x="7719" y="15465"/>
                    <a:pt x="7469" y="17345"/>
                    <a:pt x="7469" y="18072"/>
                  </a:cubicBezTo>
                  <a:cubicBezTo>
                    <a:pt x="7068" y="17921"/>
                    <a:pt x="6441" y="17821"/>
                    <a:pt x="5740" y="17821"/>
                  </a:cubicBezTo>
                  <a:lnTo>
                    <a:pt x="5664" y="17796"/>
                  </a:lnTo>
                  <a:cubicBezTo>
                    <a:pt x="5664" y="17746"/>
                    <a:pt x="5639" y="17671"/>
                    <a:pt x="5639" y="17571"/>
                  </a:cubicBezTo>
                  <a:cubicBezTo>
                    <a:pt x="5664" y="17470"/>
                    <a:pt x="5664" y="17345"/>
                    <a:pt x="5664" y="17245"/>
                  </a:cubicBezTo>
                  <a:cubicBezTo>
                    <a:pt x="5664" y="16994"/>
                    <a:pt x="5614" y="16769"/>
                    <a:pt x="5489" y="16643"/>
                  </a:cubicBezTo>
                  <a:cubicBezTo>
                    <a:pt x="5412" y="16566"/>
                    <a:pt x="5345" y="16537"/>
                    <a:pt x="5293" y="16537"/>
                  </a:cubicBezTo>
                  <a:cubicBezTo>
                    <a:pt x="5260" y="16537"/>
                    <a:pt x="5233" y="16549"/>
                    <a:pt x="5213" y="16568"/>
                  </a:cubicBezTo>
                  <a:cubicBezTo>
                    <a:pt x="5163" y="16593"/>
                    <a:pt x="5138" y="16693"/>
                    <a:pt x="5088" y="16769"/>
                  </a:cubicBezTo>
                  <a:cubicBezTo>
                    <a:pt x="5038" y="16894"/>
                    <a:pt x="4988" y="16994"/>
                    <a:pt x="4937" y="17094"/>
                  </a:cubicBezTo>
                  <a:cubicBezTo>
                    <a:pt x="4887" y="17170"/>
                    <a:pt x="4837" y="17245"/>
                    <a:pt x="4787" y="17370"/>
                  </a:cubicBezTo>
                  <a:cubicBezTo>
                    <a:pt x="4737" y="17520"/>
                    <a:pt x="4712" y="17671"/>
                    <a:pt x="4687" y="17871"/>
                  </a:cubicBezTo>
                  <a:cubicBezTo>
                    <a:pt x="4687" y="18047"/>
                    <a:pt x="4712" y="18322"/>
                    <a:pt x="4963" y="18573"/>
                  </a:cubicBezTo>
                  <a:cubicBezTo>
                    <a:pt x="5063" y="18698"/>
                    <a:pt x="5238" y="18799"/>
                    <a:pt x="5389" y="18824"/>
                  </a:cubicBezTo>
                  <a:cubicBezTo>
                    <a:pt x="5514" y="18874"/>
                    <a:pt x="5639" y="18874"/>
                    <a:pt x="5714" y="18874"/>
                  </a:cubicBezTo>
                  <a:cubicBezTo>
                    <a:pt x="5776" y="18875"/>
                    <a:pt x="5837" y="18876"/>
                    <a:pt x="5897" y="18876"/>
                  </a:cubicBezTo>
                  <a:cubicBezTo>
                    <a:pt x="7015" y="18876"/>
                    <a:pt x="7895" y="18659"/>
                    <a:pt x="7895" y="18398"/>
                  </a:cubicBezTo>
                  <a:cubicBezTo>
                    <a:pt x="7895" y="18297"/>
                    <a:pt x="7795" y="18222"/>
                    <a:pt x="7644" y="18147"/>
                  </a:cubicBezTo>
                  <a:cubicBezTo>
                    <a:pt x="7870" y="17495"/>
                    <a:pt x="8296" y="15616"/>
                    <a:pt x="8747" y="12834"/>
                  </a:cubicBezTo>
                  <a:cubicBezTo>
                    <a:pt x="9023" y="11104"/>
                    <a:pt x="9273" y="9024"/>
                    <a:pt x="9298" y="6693"/>
                  </a:cubicBezTo>
                  <a:cubicBezTo>
                    <a:pt x="9298" y="6092"/>
                    <a:pt x="9298" y="5490"/>
                    <a:pt x="9273" y="4889"/>
                  </a:cubicBezTo>
                  <a:cubicBezTo>
                    <a:pt x="9248" y="4287"/>
                    <a:pt x="9223" y="3636"/>
                    <a:pt x="9073" y="2959"/>
                  </a:cubicBezTo>
                  <a:cubicBezTo>
                    <a:pt x="8948" y="2307"/>
                    <a:pt x="8672" y="1606"/>
                    <a:pt x="8171" y="1004"/>
                  </a:cubicBezTo>
                  <a:cubicBezTo>
                    <a:pt x="7707" y="443"/>
                    <a:pt x="6959" y="1"/>
                    <a:pt x="613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45"/>
            <p:cNvSpPr/>
            <p:nvPr/>
          </p:nvSpPr>
          <p:spPr>
            <a:xfrm>
              <a:off x="3713175" y="2923600"/>
              <a:ext cx="624725" cy="868825"/>
            </a:xfrm>
            <a:custGeom>
              <a:avLst/>
              <a:gdLst/>
              <a:ahLst/>
              <a:cxnLst/>
              <a:rect l="l" t="t" r="r" b="b"/>
              <a:pathLst>
                <a:path w="24989" h="34753" extrusionOk="0">
                  <a:moveTo>
                    <a:pt x="23810" y="0"/>
                  </a:moveTo>
                  <a:lnTo>
                    <a:pt x="13460" y="28246"/>
                  </a:lnTo>
                  <a:lnTo>
                    <a:pt x="1" y="22507"/>
                  </a:lnTo>
                  <a:lnTo>
                    <a:pt x="1" y="22507"/>
                  </a:lnTo>
                  <a:cubicBezTo>
                    <a:pt x="2" y="22507"/>
                    <a:pt x="18238" y="34753"/>
                    <a:pt x="18975" y="34753"/>
                  </a:cubicBezTo>
                  <a:cubicBezTo>
                    <a:pt x="18991" y="34753"/>
                    <a:pt x="18998" y="34748"/>
                    <a:pt x="18998" y="34737"/>
                  </a:cubicBezTo>
                  <a:cubicBezTo>
                    <a:pt x="18998" y="34236"/>
                    <a:pt x="24988" y="17118"/>
                    <a:pt x="24988" y="17118"/>
                  </a:cubicBezTo>
                  <a:lnTo>
                    <a:pt x="23810" y="0"/>
                  </a:lnTo>
                  <a:close/>
                </a:path>
              </a:pathLst>
            </a:custGeom>
            <a:solidFill>
              <a:srgbClr val="E0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45"/>
            <p:cNvSpPr/>
            <p:nvPr/>
          </p:nvSpPr>
          <p:spPr>
            <a:xfrm>
              <a:off x="4208800" y="2597150"/>
              <a:ext cx="530725" cy="847150"/>
            </a:xfrm>
            <a:custGeom>
              <a:avLst/>
              <a:gdLst/>
              <a:ahLst/>
              <a:cxnLst/>
              <a:rect l="l" t="t" r="r" b="b"/>
              <a:pathLst>
                <a:path w="21229" h="33886" extrusionOk="0">
                  <a:moveTo>
                    <a:pt x="7394" y="0"/>
                  </a:moveTo>
                  <a:lnTo>
                    <a:pt x="0" y="28346"/>
                  </a:lnTo>
                  <a:lnTo>
                    <a:pt x="15665" y="33885"/>
                  </a:lnTo>
                  <a:cubicBezTo>
                    <a:pt x="15665" y="33885"/>
                    <a:pt x="21229" y="15740"/>
                    <a:pt x="18146" y="9825"/>
                  </a:cubicBezTo>
                  <a:cubicBezTo>
                    <a:pt x="14913" y="3559"/>
                    <a:pt x="7394" y="0"/>
                    <a:pt x="7394" y="0"/>
                  </a:cubicBezTo>
                  <a:close/>
                </a:path>
              </a:pathLst>
            </a:custGeom>
            <a:solidFill>
              <a:srgbClr val="EA99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45"/>
            <p:cNvSpPr/>
            <p:nvPr/>
          </p:nvSpPr>
          <p:spPr>
            <a:xfrm>
              <a:off x="3299650" y="3332125"/>
              <a:ext cx="1300775" cy="716750"/>
            </a:xfrm>
            <a:custGeom>
              <a:avLst/>
              <a:gdLst/>
              <a:ahLst/>
              <a:cxnLst/>
              <a:rect l="l" t="t" r="r" b="b"/>
              <a:pathLst>
                <a:path w="52031" h="28670" extrusionOk="0">
                  <a:moveTo>
                    <a:pt x="39374" y="0"/>
                  </a:moveTo>
                  <a:lnTo>
                    <a:pt x="33459" y="14336"/>
                  </a:lnTo>
                  <a:lnTo>
                    <a:pt x="21905" y="9599"/>
                  </a:lnTo>
                  <a:lnTo>
                    <a:pt x="9048" y="5113"/>
                  </a:lnTo>
                  <a:lnTo>
                    <a:pt x="0" y="7343"/>
                  </a:lnTo>
                  <a:lnTo>
                    <a:pt x="10251" y="13810"/>
                  </a:lnTo>
                  <a:cubicBezTo>
                    <a:pt x="10251" y="13810"/>
                    <a:pt x="36266" y="26391"/>
                    <a:pt x="39349" y="28547"/>
                  </a:cubicBezTo>
                  <a:cubicBezTo>
                    <a:pt x="39470" y="28630"/>
                    <a:pt x="39602" y="28670"/>
                    <a:pt x="39742" y="28670"/>
                  </a:cubicBezTo>
                  <a:cubicBezTo>
                    <a:pt x="43190" y="28670"/>
                    <a:pt x="52031" y="4486"/>
                    <a:pt x="52031" y="4486"/>
                  </a:cubicBezTo>
                  <a:lnTo>
                    <a:pt x="39374" y="0"/>
                  </a:ln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45"/>
            <p:cNvSpPr/>
            <p:nvPr/>
          </p:nvSpPr>
          <p:spPr>
            <a:xfrm>
              <a:off x="3144250" y="3361150"/>
              <a:ext cx="1115325" cy="456600"/>
            </a:xfrm>
            <a:custGeom>
              <a:avLst/>
              <a:gdLst/>
              <a:ahLst/>
              <a:cxnLst/>
              <a:rect l="l" t="t" r="r" b="b"/>
              <a:pathLst>
                <a:path w="44613" h="18264" extrusionOk="0">
                  <a:moveTo>
                    <a:pt x="38406" y="0"/>
                  </a:moveTo>
                  <a:cubicBezTo>
                    <a:pt x="34702" y="0"/>
                    <a:pt x="31831" y="1145"/>
                    <a:pt x="31831" y="1145"/>
                  </a:cubicBezTo>
                  <a:lnTo>
                    <a:pt x="7394" y="5280"/>
                  </a:lnTo>
                  <a:cubicBezTo>
                    <a:pt x="3033" y="6032"/>
                    <a:pt x="1" y="10092"/>
                    <a:pt x="627" y="14453"/>
                  </a:cubicBezTo>
                  <a:cubicBezTo>
                    <a:pt x="627" y="14503"/>
                    <a:pt x="652" y="14553"/>
                    <a:pt x="652" y="14604"/>
                  </a:cubicBezTo>
                  <a:cubicBezTo>
                    <a:pt x="1139" y="17663"/>
                    <a:pt x="4371" y="18263"/>
                    <a:pt x="6835" y="18263"/>
                  </a:cubicBezTo>
                  <a:cubicBezTo>
                    <a:pt x="8428" y="18263"/>
                    <a:pt x="9700" y="18012"/>
                    <a:pt x="9700" y="18012"/>
                  </a:cubicBezTo>
                  <a:cubicBezTo>
                    <a:pt x="9700" y="18012"/>
                    <a:pt x="30678" y="7085"/>
                    <a:pt x="31831" y="7085"/>
                  </a:cubicBezTo>
                  <a:cubicBezTo>
                    <a:pt x="32983" y="7085"/>
                    <a:pt x="41104" y="9741"/>
                    <a:pt x="41104" y="9741"/>
                  </a:cubicBezTo>
                  <a:lnTo>
                    <a:pt x="44613" y="1270"/>
                  </a:lnTo>
                  <a:cubicBezTo>
                    <a:pt x="42511" y="314"/>
                    <a:pt x="40344" y="0"/>
                    <a:pt x="38406" y="0"/>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45"/>
            <p:cNvSpPr/>
            <p:nvPr/>
          </p:nvSpPr>
          <p:spPr>
            <a:xfrm>
              <a:off x="4160550" y="3330850"/>
              <a:ext cx="127225" cy="280775"/>
            </a:xfrm>
            <a:custGeom>
              <a:avLst/>
              <a:gdLst/>
              <a:ahLst/>
              <a:cxnLst/>
              <a:rect l="l" t="t" r="r" b="b"/>
              <a:pathLst>
                <a:path w="5089" h="11231" extrusionOk="0">
                  <a:moveTo>
                    <a:pt x="4907" y="0"/>
                  </a:moveTo>
                  <a:cubicBezTo>
                    <a:pt x="4695" y="0"/>
                    <a:pt x="3773" y="2537"/>
                    <a:pt x="2482" y="5590"/>
                  </a:cubicBezTo>
                  <a:cubicBezTo>
                    <a:pt x="1179" y="8673"/>
                    <a:pt x="1" y="11129"/>
                    <a:pt x="176" y="11229"/>
                  </a:cubicBezTo>
                  <a:cubicBezTo>
                    <a:pt x="178" y="11230"/>
                    <a:pt x="181" y="11231"/>
                    <a:pt x="184" y="11231"/>
                  </a:cubicBezTo>
                  <a:cubicBezTo>
                    <a:pt x="374" y="11231"/>
                    <a:pt x="1851" y="8949"/>
                    <a:pt x="3133" y="5866"/>
                  </a:cubicBezTo>
                  <a:cubicBezTo>
                    <a:pt x="4462" y="2733"/>
                    <a:pt x="5088" y="51"/>
                    <a:pt x="4913" y="1"/>
                  </a:cubicBezTo>
                  <a:cubicBezTo>
                    <a:pt x="4911" y="0"/>
                    <a:pt x="4909" y="0"/>
                    <a:pt x="4907" y="0"/>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45"/>
            <p:cNvSpPr/>
            <p:nvPr/>
          </p:nvSpPr>
          <p:spPr>
            <a:xfrm>
              <a:off x="3594125" y="3572100"/>
              <a:ext cx="303925" cy="150400"/>
            </a:xfrm>
            <a:custGeom>
              <a:avLst/>
              <a:gdLst/>
              <a:ahLst/>
              <a:cxnLst/>
              <a:rect l="l" t="t" r="r" b="b"/>
              <a:pathLst>
                <a:path w="12157" h="6016" extrusionOk="0">
                  <a:moveTo>
                    <a:pt x="10126" y="0"/>
                  </a:moveTo>
                  <a:lnTo>
                    <a:pt x="1" y="4963"/>
                  </a:lnTo>
                  <a:lnTo>
                    <a:pt x="2181" y="6015"/>
                  </a:lnTo>
                  <a:lnTo>
                    <a:pt x="12156" y="827"/>
                  </a:lnTo>
                  <a:lnTo>
                    <a:pt x="10126" y="0"/>
                  </a:lnTo>
                  <a:close/>
                </a:path>
              </a:pathLst>
            </a:custGeom>
            <a:solidFill>
              <a:srgbClr val="2F26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45"/>
            <p:cNvSpPr/>
            <p:nvPr/>
          </p:nvSpPr>
          <p:spPr>
            <a:xfrm>
              <a:off x="3097275" y="2696150"/>
              <a:ext cx="391625" cy="617825"/>
            </a:xfrm>
            <a:custGeom>
              <a:avLst/>
              <a:gdLst/>
              <a:ahLst/>
              <a:cxnLst/>
              <a:rect l="l" t="t" r="r" b="b"/>
              <a:pathLst>
                <a:path w="15665" h="24713" extrusionOk="0">
                  <a:moveTo>
                    <a:pt x="9323" y="0"/>
                  </a:moveTo>
                  <a:cubicBezTo>
                    <a:pt x="7995" y="702"/>
                    <a:pt x="0" y="3760"/>
                    <a:pt x="476" y="24712"/>
                  </a:cubicBezTo>
                  <a:lnTo>
                    <a:pt x="15664" y="24386"/>
                  </a:lnTo>
                  <a:lnTo>
                    <a:pt x="9323" y="0"/>
                  </a:lnTo>
                  <a:close/>
                </a:path>
              </a:pathLst>
            </a:custGeom>
            <a:solidFill>
              <a:srgbClr val="EA99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45" name="Google Shape;645;p45"/>
          <p:cNvGrpSpPr/>
          <p:nvPr/>
        </p:nvGrpSpPr>
        <p:grpSpPr>
          <a:xfrm>
            <a:off x="5039091" y="3476816"/>
            <a:ext cx="3753215" cy="562855"/>
            <a:chOff x="1338475" y="3805799"/>
            <a:chExt cx="4926125" cy="738751"/>
          </a:xfrm>
        </p:grpSpPr>
        <p:sp>
          <p:nvSpPr>
            <p:cNvPr id="646" name="Google Shape;646;p45"/>
            <p:cNvSpPr/>
            <p:nvPr/>
          </p:nvSpPr>
          <p:spPr>
            <a:xfrm>
              <a:off x="1970700" y="3805799"/>
              <a:ext cx="3650400" cy="583350"/>
            </a:xfrm>
            <a:custGeom>
              <a:avLst/>
              <a:gdLst/>
              <a:ahLst/>
              <a:cxnLst/>
              <a:rect l="l" t="t" r="r" b="b"/>
              <a:pathLst>
                <a:path w="146016" h="23334" extrusionOk="0">
                  <a:moveTo>
                    <a:pt x="1554" y="1"/>
                  </a:moveTo>
                  <a:lnTo>
                    <a:pt x="0" y="23334"/>
                  </a:lnTo>
                  <a:lnTo>
                    <a:pt x="146016" y="23334"/>
                  </a:lnTo>
                  <a:lnTo>
                    <a:pt x="146016" y="1"/>
                  </a:lnTo>
                  <a:close/>
                </a:path>
              </a:pathLst>
            </a:cu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600" dirty="0" smtClean="0">
                  <a:solidFill>
                    <a:schemeClr val="lt1"/>
                  </a:solidFill>
                  <a:latin typeface="Anton"/>
                  <a:ea typeface="Anton"/>
                  <a:cs typeface="Anton"/>
                  <a:sym typeface="Anton"/>
                </a:rPr>
                <a:t>BMSW7001</a:t>
              </a:r>
              <a:endParaRPr sz="1600" dirty="0">
                <a:solidFill>
                  <a:schemeClr val="lt1"/>
                </a:solidFill>
                <a:latin typeface="Anton"/>
                <a:ea typeface="Anton"/>
                <a:cs typeface="Anton"/>
                <a:sym typeface="Anton"/>
              </a:endParaRPr>
            </a:p>
          </p:txBody>
        </p:sp>
        <p:sp>
          <p:nvSpPr>
            <p:cNvPr id="647" name="Google Shape;647;p45"/>
            <p:cNvSpPr/>
            <p:nvPr/>
          </p:nvSpPr>
          <p:spPr>
            <a:xfrm>
              <a:off x="1338475" y="4048900"/>
              <a:ext cx="788250" cy="495650"/>
            </a:xfrm>
            <a:custGeom>
              <a:avLst/>
              <a:gdLst/>
              <a:ahLst/>
              <a:cxnLst/>
              <a:rect l="l" t="t" r="r" b="b"/>
              <a:pathLst>
                <a:path w="31530" h="19826" extrusionOk="0">
                  <a:moveTo>
                    <a:pt x="30277" y="1"/>
                  </a:moveTo>
                  <a:lnTo>
                    <a:pt x="1830" y="1429"/>
                  </a:lnTo>
                  <a:lnTo>
                    <a:pt x="11755" y="9750"/>
                  </a:lnTo>
                  <a:lnTo>
                    <a:pt x="1" y="17846"/>
                  </a:lnTo>
                  <a:lnTo>
                    <a:pt x="31530" y="19826"/>
                  </a:lnTo>
                  <a:lnTo>
                    <a:pt x="3027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45"/>
            <p:cNvSpPr/>
            <p:nvPr/>
          </p:nvSpPr>
          <p:spPr>
            <a:xfrm>
              <a:off x="1970700" y="4389150"/>
              <a:ext cx="156025" cy="155400"/>
            </a:xfrm>
            <a:custGeom>
              <a:avLst/>
              <a:gdLst/>
              <a:ahLst/>
              <a:cxnLst/>
              <a:rect l="l" t="t" r="r" b="b"/>
              <a:pathLst>
                <a:path w="6241" h="6216" extrusionOk="0">
                  <a:moveTo>
                    <a:pt x="0" y="0"/>
                  </a:moveTo>
                  <a:lnTo>
                    <a:pt x="6241" y="6216"/>
                  </a:lnTo>
                  <a:lnTo>
                    <a:pt x="624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45"/>
            <p:cNvSpPr/>
            <p:nvPr/>
          </p:nvSpPr>
          <p:spPr>
            <a:xfrm>
              <a:off x="5475725" y="4048900"/>
              <a:ext cx="788875" cy="495650"/>
            </a:xfrm>
            <a:custGeom>
              <a:avLst/>
              <a:gdLst/>
              <a:ahLst/>
              <a:cxnLst/>
              <a:rect l="l" t="t" r="r" b="b"/>
              <a:pathLst>
                <a:path w="31555" h="19826" extrusionOk="0">
                  <a:moveTo>
                    <a:pt x="1254" y="1"/>
                  </a:moveTo>
                  <a:lnTo>
                    <a:pt x="0" y="19826"/>
                  </a:lnTo>
                  <a:lnTo>
                    <a:pt x="0" y="19826"/>
                  </a:lnTo>
                  <a:lnTo>
                    <a:pt x="31554" y="17846"/>
                  </a:lnTo>
                  <a:lnTo>
                    <a:pt x="19800" y="9750"/>
                  </a:lnTo>
                  <a:lnTo>
                    <a:pt x="29700" y="1429"/>
                  </a:lnTo>
                  <a:lnTo>
                    <a:pt x="125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45"/>
            <p:cNvSpPr/>
            <p:nvPr/>
          </p:nvSpPr>
          <p:spPr>
            <a:xfrm>
              <a:off x="5475725" y="4389150"/>
              <a:ext cx="156050" cy="155400"/>
            </a:xfrm>
            <a:custGeom>
              <a:avLst/>
              <a:gdLst/>
              <a:ahLst/>
              <a:cxnLst/>
              <a:rect l="l" t="t" r="r" b="b"/>
              <a:pathLst>
                <a:path w="6242" h="6216" extrusionOk="0">
                  <a:moveTo>
                    <a:pt x="0" y="0"/>
                  </a:moveTo>
                  <a:lnTo>
                    <a:pt x="0" y="6216"/>
                  </a:lnTo>
                  <a:lnTo>
                    <a:pt x="624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78"/>
        <p:cNvGrpSpPr/>
        <p:nvPr/>
      </p:nvGrpSpPr>
      <p:grpSpPr>
        <a:xfrm>
          <a:off x="0" y="0"/>
          <a:ext cx="0" cy="0"/>
          <a:chOff x="0" y="0"/>
          <a:chExt cx="0" cy="0"/>
        </a:xfrm>
      </p:grpSpPr>
      <p:sp>
        <p:nvSpPr>
          <p:cNvPr id="679" name="Google Shape;679;p47"/>
          <p:cNvSpPr txBox="1">
            <a:spLocks noGrp="1"/>
          </p:cNvSpPr>
          <p:nvPr>
            <p:ph type="title" idx="9"/>
          </p:nvPr>
        </p:nvSpPr>
        <p:spPr>
          <a:xfrm>
            <a:off x="713225" y="539500"/>
            <a:ext cx="77175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3200" b="0">
                <a:latin typeface="Anton"/>
                <a:ea typeface="Anton"/>
                <a:cs typeface="Anton"/>
                <a:sym typeface="Anton"/>
              </a:rPr>
              <a:t>TABLE OF CONTENTS</a:t>
            </a:r>
            <a:endParaRPr sz="3200" b="0">
              <a:latin typeface="Anton"/>
              <a:ea typeface="Anton"/>
              <a:cs typeface="Anton"/>
              <a:sym typeface="Anton"/>
            </a:endParaRPr>
          </a:p>
        </p:txBody>
      </p:sp>
      <p:sp>
        <p:nvSpPr>
          <p:cNvPr id="680" name="Google Shape;680;p47"/>
          <p:cNvSpPr txBox="1">
            <a:spLocks noGrp="1"/>
          </p:cNvSpPr>
          <p:nvPr>
            <p:ph type="title"/>
          </p:nvPr>
        </p:nvSpPr>
        <p:spPr>
          <a:xfrm flipH="1">
            <a:off x="712875" y="1380925"/>
            <a:ext cx="719700" cy="5541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01</a:t>
            </a:r>
            <a:endParaRPr dirty="0"/>
          </a:p>
        </p:txBody>
      </p:sp>
      <p:sp>
        <p:nvSpPr>
          <p:cNvPr id="681" name="Google Shape;681;p47"/>
          <p:cNvSpPr txBox="1">
            <a:spLocks noGrp="1"/>
          </p:cNvSpPr>
          <p:nvPr>
            <p:ph type="subTitle" idx="1"/>
          </p:nvPr>
        </p:nvSpPr>
        <p:spPr>
          <a:xfrm flipH="1">
            <a:off x="1432887" y="1380925"/>
            <a:ext cx="3819900" cy="371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smtClean="0"/>
              <a:t>CURRENT CHALLENGES</a:t>
            </a:r>
            <a:endParaRPr dirty="0"/>
          </a:p>
        </p:txBody>
      </p:sp>
      <p:sp>
        <p:nvSpPr>
          <p:cNvPr id="683" name="Google Shape;683;p47"/>
          <p:cNvSpPr txBox="1">
            <a:spLocks noGrp="1"/>
          </p:cNvSpPr>
          <p:nvPr>
            <p:ph type="title" idx="3"/>
          </p:nvPr>
        </p:nvSpPr>
        <p:spPr>
          <a:xfrm flipH="1">
            <a:off x="712875" y="2018050"/>
            <a:ext cx="719700" cy="5541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02</a:t>
            </a:r>
            <a:endParaRPr dirty="0"/>
          </a:p>
        </p:txBody>
      </p:sp>
      <p:sp>
        <p:nvSpPr>
          <p:cNvPr id="684" name="Google Shape;684;p47"/>
          <p:cNvSpPr txBox="1">
            <a:spLocks noGrp="1"/>
          </p:cNvSpPr>
          <p:nvPr>
            <p:ph type="title" idx="4"/>
          </p:nvPr>
        </p:nvSpPr>
        <p:spPr>
          <a:xfrm>
            <a:off x="712863" y="2662525"/>
            <a:ext cx="719700" cy="5541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03</a:t>
            </a:r>
            <a:endParaRPr dirty="0"/>
          </a:p>
        </p:txBody>
      </p:sp>
      <p:sp>
        <p:nvSpPr>
          <p:cNvPr id="685" name="Google Shape;685;p47"/>
          <p:cNvSpPr txBox="1">
            <a:spLocks noGrp="1"/>
          </p:cNvSpPr>
          <p:nvPr>
            <p:ph type="subTitle" idx="5"/>
          </p:nvPr>
        </p:nvSpPr>
        <p:spPr>
          <a:xfrm>
            <a:off x="1432724" y="2018050"/>
            <a:ext cx="3819900" cy="371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smtClean="0"/>
              <a:t>THE GENERATIVE AI SOLUTION </a:t>
            </a:r>
            <a:endParaRPr dirty="0"/>
          </a:p>
        </p:txBody>
      </p:sp>
      <p:sp>
        <p:nvSpPr>
          <p:cNvPr id="687" name="Google Shape;687;p47"/>
          <p:cNvSpPr txBox="1">
            <a:spLocks noGrp="1"/>
          </p:cNvSpPr>
          <p:nvPr>
            <p:ph type="subTitle" idx="7"/>
          </p:nvPr>
        </p:nvSpPr>
        <p:spPr>
          <a:xfrm>
            <a:off x="1432575" y="2662524"/>
            <a:ext cx="3819900" cy="371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smtClean="0"/>
              <a:t>IMPLEMENTATION STRATEGY</a:t>
            </a:r>
            <a:endParaRPr dirty="0"/>
          </a:p>
        </p:txBody>
      </p:sp>
      <p:pic>
        <p:nvPicPr>
          <p:cNvPr id="689" name="Google Shape;689;p47"/>
          <p:cNvPicPr preferRelativeResize="0">
            <a:picLocks noGrp="1"/>
          </p:cNvPicPr>
          <p:nvPr>
            <p:ph type="pic" idx="13"/>
          </p:nvPr>
        </p:nvPicPr>
        <p:blipFill rotWithShape="1">
          <a:blip r:embed="rId3">
            <a:alphaModFix/>
          </a:blip>
          <a:srcRect t="10083" b="10083"/>
          <a:stretch/>
        </p:blipFill>
        <p:spPr>
          <a:xfrm>
            <a:off x="5702875" y="1328063"/>
            <a:ext cx="2727900" cy="3272400"/>
          </a:xfrm>
          <a:prstGeom prst="roundRect">
            <a:avLst>
              <a:gd name="adj" fmla="val 16667"/>
            </a:avLst>
          </a:prstGeom>
        </p:spPr>
      </p:pic>
      <p:grpSp>
        <p:nvGrpSpPr>
          <p:cNvPr id="690" name="Google Shape;690;p47"/>
          <p:cNvGrpSpPr/>
          <p:nvPr/>
        </p:nvGrpSpPr>
        <p:grpSpPr>
          <a:xfrm>
            <a:off x="6287325" y="693075"/>
            <a:ext cx="753275" cy="753250"/>
            <a:chOff x="6287325" y="693075"/>
            <a:chExt cx="753275" cy="753250"/>
          </a:xfrm>
        </p:grpSpPr>
        <p:sp>
          <p:nvSpPr>
            <p:cNvPr id="691" name="Google Shape;691;p47"/>
            <p:cNvSpPr/>
            <p:nvPr/>
          </p:nvSpPr>
          <p:spPr>
            <a:xfrm>
              <a:off x="6287325" y="693075"/>
              <a:ext cx="753275" cy="753250"/>
            </a:xfrm>
            <a:custGeom>
              <a:avLst/>
              <a:gdLst/>
              <a:ahLst/>
              <a:cxnLst/>
              <a:rect l="l" t="t" r="r" b="b"/>
              <a:pathLst>
                <a:path w="30131" h="30130" extrusionOk="0">
                  <a:moveTo>
                    <a:pt x="15066" y="0"/>
                  </a:moveTo>
                  <a:cubicBezTo>
                    <a:pt x="6734" y="0"/>
                    <a:pt x="1" y="6734"/>
                    <a:pt x="1" y="15065"/>
                  </a:cubicBezTo>
                  <a:cubicBezTo>
                    <a:pt x="1" y="23373"/>
                    <a:pt x="6734" y="30130"/>
                    <a:pt x="15066" y="30130"/>
                  </a:cubicBezTo>
                  <a:cubicBezTo>
                    <a:pt x="23374" y="30130"/>
                    <a:pt x="30130" y="23373"/>
                    <a:pt x="30130" y="15065"/>
                  </a:cubicBezTo>
                  <a:cubicBezTo>
                    <a:pt x="30130" y="6734"/>
                    <a:pt x="23374" y="0"/>
                    <a:pt x="15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92" name="Google Shape;692;p47"/>
            <p:cNvGrpSpPr/>
            <p:nvPr/>
          </p:nvGrpSpPr>
          <p:grpSpPr>
            <a:xfrm>
              <a:off x="6512125" y="838101"/>
              <a:ext cx="303664" cy="418115"/>
              <a:chOff x="3389250" y="4033825"/>
              <a:chExt cx="415750" cy="572525"/>
            </a:xfrm>
          </p:grpSpPr>
          <p:sp>
            <p:nvSpPr>
              <p:cNvPr id="693" name="Google Shape;693;p47"/>
              <p:cNvSpPr/>
              <p:nvPr/>
            </p:nvSpPr>
            <p:spPr>
              <a:xfrm>
                <a:off x="3546700" y="4379950"/>
                <a:ext cx="100850" cy="80550"/>
              </a:xfrm>
              <a:custGeom>
                <a:avLst/>
                <a:gdLst/>
                <a:ahLst/>
                <a:cxnLst/>
                <a:rect l="l" t="t" r="r" b="b"/>
                <a:pathLst>
                  <a:path w="4034" h="3222" extrusionOk="0">
                    <a:moveTo>
                      <a:pt x="1" y="1"/>
                    </a:moveTo>
                    <a:lnTo>
                      <a:pt x="1" y="857"/>
                    </a:lnTo>
                    <a:lnTo>
                      <a:pt x="2017" y="3221"/>
                    </a:lnTo>
                    <a:lnTo>
                      <a:pt x="4033" y="857"/>
                    </a:lnTo>
                    <a:lnTo>
                      <a:pt x="4033" y="1"/>
                    </a:lnTo>
                    <a:cubicBezTo>
                      <a:pt x="3417" y="268"/>
                      <a:pt x="2731" y="420"/>
                      <a:pt x="2017" y="420"/>
                    </a:cubicBezTo>
                    <a:cubicBezTo>
                      <a:pt x="1303" y="420"/>
                      <a:pt x="616" y="26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47"/>
              <p:cNvSpPr/>
              <p:nvPr/>
            </p:nvSpPr>
            <p:spPr>
              <a:xfrm>
                <a:off x="3389250" y="4416300"/>
                <a:ext cx="415750" cy="190050"/>
              </a:xfrm>
              <a:custGeom>
                <a:avLst/>
                <a:gdLst/>
                <a:ahLst/>
                <a:cxnLst/>
                <a:rect l="l" t="t" r="r" b="b"/>
                <a:pathLst>
                  <a:path w="16630" h="7602" extrusionOk="0">
                    <a:moveTo>
                      <a:pt x="4434" y="1"/>
                    </a:moveTo>
                    <a:cubicBezTo>
                      <a:pt x="1990" y="1"/>
                      <a:pt x="0" y="1990"/>
                      <a:pt x="0" y="4426"/>
                    </a:cubicBezTo>
                    <a:lnTo>
                      <a:pt x="0" y="7601"/>
                    </a:lnTo>
                    <a:lnTo>
                      <a:pt x="2828" y="7601"/>
                    </a:lnTo>
                    <a:lnTo>
                      <a:pt x="2828" y="6014"/>
                    </a:lnTo>
                    <a:lnTo>
                      <a:pt x="4167" y="6014"/>
                    </a:lnTo>
                    <a:lnTo>
                      <a:pt x="4167" y="7601"/>
                    </a:lnTo>
                    <a:lnTo>
                      <a:pt x="12463" y="7601"/>
                    </a:lnTo>
                    <a:lnTo>
                      <a:pt x="12463" y="6014"/>
                    </a:lnTo>
                    <a:lnTo>
                      <a:pt x="13801" y="6014"/>
                    </a:lnTo>
                    <a:lnTo>
                      <a:pt x="13801" y="7601"/>
                    </a:lnTo>
                    <a:lnTo>
                      <a:pt x="16629" y="7601"/>
                    </a:lnTo>
                    <a:lnTo>
                      <a:pt x="16629" y="4426"/>
                    </a:lnTo>
                    <a:cubicBezTo>
                      <a:pt x="16629" y="1990"/>
                      <a:pt x="14640" y="1"/>
                      <a:pt x="12196" y="1"/>
                    </a:cubicBezTo>
                    <a:lnTo>
                      <a:pt x="11598" y="1"/>
                    </a:lnTo>
                    <a:lnTo>
                      <a:pt x="8984" y="3239"/>
                    </a:lnTo>
                    <a:lnTo>
                      <a:pt x="8984" y="5068"/>
                    </a:lnTo>
                    <a:lnTo>
                      <a:pt x="7646" y="5068"/>
                    </a:lnTo>
                    <a:lnTo>
                      <a:pt x="7646" y="3239"/>
                    </a:lnTo>
                    <a:lnTo>
                      <a:pt x="503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47"/>
              <p:cNvSpPr/>
              <p:nvPr/>
            </p:nvSpPr>
            <p:spPr>
              <a:xfrm>
                <a:off x="3414675" y="4033825"/>
                <a:ext cx="364900" cy="321625"/>
              </a:xfrm>
              <a:custGeom>
                <a:avLst/>
                <a:gdLst/>
                <a:ahLst/>
                <a:cxnLst/>
                <a:rect l="l" t="t" r="r" b="b"/>
                <a:pathLst>
                  <a:path w="14596" h="12865" extrusionOk="0">
                    <a:moveTo>
                      <a:pt x="7298" y="0"/>
                    </a:moveTo>
                    <a:cubicBezTo>
                      <a:pt x="3274" y="0"/>
                      <a:pt x="0" y="3274"/>
                      <a:pt x="0" y="7298"/>
                    </a:cubicBezTo>
                    <a:cubicBezTo>
                      <a:pt x="0" y="7298"/>
                      <a:pt x="0" y="8288"/>
                      <a:pt x="0" y="8297"/>
                    </a:cubicBezTo>
                    <a:cubicBezTo>
                      <a:pt x="0" y="9332"/>
                      <a:pt x="839" y="10170"/>
                      <a:pt x="1874" y="10170"/>
                    </a:cubicBezTo>
                    <a:lnTo>
                      <a:pt x="2284" y="10170"/>
                    </a:lnTo>
                    <a:lnTo>
                      <a:pt x="2284" y="6432"/>
                    </a:lnTo>
                    <a:lnTo>
                      <a:pt x="1874" y="6432"/>
                    </a:lnTo>
                    <a:cubicBezTo>
                      <a:pt x="1704" y="6432"/>
                      <a:pt x="1544" y="6450"/>
                      <a:pt x="1401" y="6495"/>
                    </a:cubicBezTo>
                    <a:cubicBezTo>
                      <a:pt x="1794" y="3587"/>
                      <a:pt x="4291" y="1347"/>
                      <a:pt x="7298" y="1347"/>
                    </a:cubicBezTo>
                    <a:cubicBezTo>
                      <a:pt x="10304" y="1347"/>
                      <a:pt x="12802" y="3587"/>
                      <a:pt x="13204" y="6495"/>
                    </a:cubicBezTo>
                    <a:cubicBezTo>
                      <a:pt x="13052" y="6450"/>
                      <a:pt x="12891" y="6432"/>
                      <a:pt x="12731" y="6432"/>
                    </a:cubicBezTo>
                    <a:lnTo>
                      <a:pt x="12267" y="6432"/>
                    </a:lnTo>
                    <a:lnTo>
                      <a:pt x="12267" y="10170"/>
                    </a:lnTo>
                    <a:lnTo>
                      <a:pt x="12731" y="10170"/>
                    </a:lnTo>
                    <a:cubicBezTo>
                      <a:pt x="12909" y="10170"/>
                      <a:pt x="13088" y="10143"/>
                      <a:pt x="13257" y="10090"/>
                    </a:cubicBezTo>
                    <a:lnTo>
                      <a:pt x="13257" y="11526"/>
                    </a:lnTo>
                    <a:lnTo>
                      <a:pt x="12294" y="11526"/>
                    </a:lnTo>
                    <a:lnTo>
                      <a:pt x="12294" y="12864"/>
                    </a:lnTo>
                    <a:lnTo>
                      <a:pt x="14595" y="12864"/>
                    </a:lnTo>
                    <a:lnTo>
                      <a:pt x="14595" y="7298"/>
                    </a:lnTo>
                    <a:cubicBezTo>
                      <a:pt x="14595" y="3274"/>
                      <a:pt x="11321" y="0"/>
                      <a:pt x="72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47"/>
              <p:cNvSpPr/>
              <p:nvPr/>
            </p:nvSpPr>
            <p:spPr>
              <a:xfrm>
                <a:off x="3502775" y="4156050"/>
                <a:ext cx="188700" cy="202075"/>
              </a:xfrm>
              <a:custGeom>
                <a:avLst/>
                <a:gdLst/>
                <a:ahLst/>
                <a:cxnLst/>
                <a:rect l="l" t="t" r="r" b="b"/>
                <a:pathLst>
                  <a:path w="7548" h="8083" extrusionOk="0">
                    <a:moveTo>
                      <a:pt x="6932" y="0"/>
                    </a:moveTo>
                    <a:cubicBezTo>
                      <a:pt x="6165" y="1588"/>
                      <a:pt x="4550" y="2632"/>
                      <a:pt x="2730" y="2632"/>
                    </a:cubicBezTo>
                    <a:lnTo>
                      <a:pt x="0" y="2632"/>
                    </a:lnTo>
                    <a:lnTo>
                      <a:pt x="0" y="4300"/>
                    </a:lnTo>
                    <a:cubicBezTo>
                      <a:pt x="0" y="6387"/>
                      <a:pt x="1695" y="8082"/>
                      <a:pt x="3774" y="8082"/>
                    </a:cubicBezTo>
                    <a:cubicBezTo>
                      <a:pt x="5861" y="8082"/>
                      <a:pt x="7547" y="6387"/>
                      <a:pt x="7547" y="4300"/>
                    </a:cubicBezTo>
                    <a:lnTo>
                      <a:pt x="7547" y="2079"/>
                    </a:lnTo>
                    <a:cubicBezTo>
                      <a:pt x="7547" y="1311"/>
                      <a:pt x="7324" y="598"/>
                      <a:pt x="693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47"/>
              <p:cNvSpPr/>
              <p:nvPr/>
            </p:nvSpPr>
            <p:spPr>
              <a:xfrm>
                <a:off x="3504775" y="4113450"/>
                <a:ext cx="145650" cy="74725"/>
              </a:xfrm>
              <a:custGeom>
                <a:avLst/>
                <a:gdLst/>
                <a:ahLst/>
                <a:cxnLst/>
                <a:rect l="l" t="t" r="r" b="b"/>
                <a:pathLst>
                  <a:path w="5826" h="2989" extrusionOk="0">
                    <a:moveTo>
                      <a:pt x="3694" y="0"/>
                    </a:moveTo>
                    <a:cubicBezTo>
                      <a:pt x="1883" y="0"/>
                      <a:pt x="366" y="1285"/>
                      <a:pt x="1" y="2989"/>
                    </a:cubicBezTo>
                    <a:lnTo>
                      <a:pt x="2650" y="2989"/>
                    </a:lnTo>
                    <a:cubicBezTo>
                      <a:pt x="4113" y="2989"/>
                      <a:pt x="5398" y="2043"/>
                      <a:pt x="5826" y="660"/>
                    </a:cubicBezTo>
                    <a:cubicBezTo>
                      <a:pt x="5219" y="250"/>
                      <a:pt x="4488" y="0"/>
                      <a:pt x="369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98" name="Google Shape;698;p47"/>
          <p:cNvGrpSpPr/>
          <p:nvPr/>
        </p:nvGrpSpPr>
        <p:grpSpPr>
          <a:xfrm>
            <a:off x="7212475" y="595300"/>
            <a:ext cx="596900" cy="461100"/>
            <a:chOff x="4784350" y="1148725"/>
            <a:chExt cx="596900" cy="461100"/>
          </a:xfrm>
        </p:grpSpPr>
        <p:sp>
          <p:nvSpPr>
            <p:cNvPr id="699" name="Google Shape;699;p47"/>
            <p:cNvSpPr/>
            <p:nvPr/>
          </p:nvSpPr>
          <p:spPr>
            <a:xfrm>
              <a:off x="4784350" y="1148725"/>
              <a:ext cx="596900" cy="342400"/>
            </a:xfrm>
            <a:custGeom>
              <a:avLst/>
              <a:gdLst/>
              <a:ahLst/>
              <a:cxnLst/>
              <a:rect l="l" t="t" r="r" b="b"/>
              <a:pathLst>
                <a:path w="23876" h="13696" extrusionOk="0">
                  <a:moveTo>
                    <a:pt x="1598" y="1"/>
                  </a:moveTo>
                  <a:cubicBezTo>
                    <a:pt x="708" y="1"/>
                    <a:pt x="0" y="708"/>
                    <a:pt x="0" y="1576"/>
                  </a:cubicBezTo>
                  <a:lnTo>
                    <a:pt x="0" y="12121"/>
                  </a:lnTo>
                  <a:cubicBezTo>
                    <a:pt x="0" y="12988"/>
                    <a:pt x="708" y="13696"/>
                    <a:pt x="1598" y="13696"/>
                  </a:cubicBezTo>
                  <a:lnTo>
                    <a:pt x="22301" y="13696"/>
                  </a:lnTo>
                  <a:cubicBezTo>
                    <a:pt x="23168" y="13696"/>
                    <a:pt x="23875" y="12988"/>
                    <a:pt x="23875" y="12121"/>
                  </a:cubicBezTo>
                  <a:lnTo>
                    <a:pt x="23875" y="1576"/>
                  </a:lnTo>
                  <a:cubicBezTo>
                    <a:pt x="23875" y="708"/>
                    <a:pt x="23168" y="1"/>
                    <a:pt x="223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47"/>
            <p:cNvSpPr/>
            <p:nvPr/>
          </p:nvSpPr>
          <p:spPr>
            <a:xfrm>
              <a:off x="4862525" y="1450600"/>
              <a:ext cx="169500" cy="159225"/>
            </a:xfrm>
            <a:custGeom>
              <a:avLst/>
              <a:gdLst/>
              <a:ahLst/>
              <a:cxnLst/>
              <a:rect l="l" t="t" r="r" b="b"/>
              <a:pathLst>
                <a:path w="6780" h="6369" extrusionOk="0">
                  <a:moveTo>
                    <a:pt x="0" y="0"/>
                  </a:moveTo>
                  <a:lnTo>
                    <a:pt x="0" y="6369"/>
                  </a:lnTo>
                  <a:lnTo>
                    <a:pt x="677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01" name="Google Shape;701;p47"/>
          <p:cNvSpPr/>
          <p:nvPr/>
        </p:nvSpPr>
        <p:spPr>
          <a:xfrm>
            <a:off x="6015475" y="323600"/>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47"/>
          <p:cNvSpPr/>
          <p:nvPr/>
        </p:nvSpPr>
        <p:spPr>
          <a:xfrm>
            <a:off x="5289825" y="4766950"/>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680;p47"/>
          <p:cNvSpPr txBox="1">
            <a:spLocks/>
          </p:cNvSpPr>
          <p:nvPr/>
        </p:nvSpPr>
        <p:spPr>
          <a:xfrm flipH="1">
            <a:off x="712563" y="3255710"/>
            <a:ext cx="719700" cy="5541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200"/>
              <a:buFont typeface="Anton"/>
              <a:buNone/>
              <a:defRPr sz="3500" b="0" i="0" u="none" strike="noStrike" cap="none">
                <a:solidFill>
                  <a:schemeClr val="dk2"/>
                </a:solidFill>
                <a:latin typeface="Anton"/>
                <a:ea typeface="Anton"/>
                <a:cs typeface="Anton"/>
                <a:sym typeface="Anton"/>
              </a:defRPr>
            </a:lvl1pPr>
            <a:lvl2pPr marR="0" lvl="1" algn="ctr" rtl="0">
              <a:lnSpc>
                <a:spcPct val="100000"/>
              </a:lnSpc>
              <a:spcBef>
                <a:spcPts val="0"/>
              </a:spcBef>
              <a:spcAft>
                <a:spcPts val="0"/>
              </a:spcAft>
              <a:buClr>
                <a:schemeClr val="dk2"/>
              </a:buClr>
              <a:buSzPts val="3200"/>
              <a:buFont typeface="Anton"/>
              <a:buNone/>
              <a:defRPr sz="3200" b="0" i="0" u="none" strike="noStrike" cap="none">
                <a:solidFill>
                  <a:schemeClr val="dk2"/>
                </a:solidFill>
                <a:latin typeface="Anton"/>
                <a:ea typeface="Anton"/>
                <a:cs typeface="Anton"/>
                <a:sym typeface="Anton"/>
              </a:defRPr>
            </a:lvl2pPr>
            <a:lvl3pPr marR="0" lvl="2" algn="ctr" rtl="0">
              <a:lnSpc>
                <a:spcPct val="100000"/>
              </a:lnSpc>
              <a:spcBef>
                <a:spcPts val="0"/>
              </a:spcBef>
              <a:spcAft>
                <a:spcPts val="0"/>
              </a:spcAft>
              <a:buClr>
                <a:schemeClr val="dk2"/>
              </a:buClr>
              <a:buSzPts val="3200"/>
              <a:buFont typeface="Anton"/>
              <a:buNone/>
              <a:defRPr sz="3200" b="0" i="0" u="none" strike="noStrike" cap="none">
                <a:solidFill>
                  <a:schemeClr val="dk2"/>
                </a:solidFill>
                <a:latin typeface="Anton"/>
                <a:ea typeface="Anton"/>
                <a:cs typeface="Anton"/>
                <a:sym typeface="Anton"/>
              </a:defRPr>
            </a:lvl3pPr>
            <a:lvl4pPr marR="0" lvl="3" algn="ctr" rtl="0">
              <a:lnSpc>
                <a:spcPct val="100000"/>
              </a:lnSpc>
              <a:spcBef>
                <a:spcPts val="0"/>
              </a:spcBef>
              <a:spcAft>
                <a:spcPts val="0"/>
              </a:spcAft>
              <a:buClr>
                <a:schemeClr val="dk2"/>
              </a:buClr>
              <a:buSzPts val="3200"/>
              <a:buFont typeface="Anton"/>
              <a:buNone/>
              <a:defRPr sz="3200" b="0" i="0" u="none" strike="noStrike" cap="none">
                <a:solidFill>
                  <a:schemeClr val="dk2"/>
                </a:solidFill>
                <a:latin typeface="Anton"/>
                <a:ea typeface="Anton"/>
                <a:cs typeface="Anton"/>
                <a:sym typeface="Anton"/>
              </a:defRPr>
            </a:lvl4pPr>
            <a:lvl5pPr marR="0" lvl="4" algn="ctr" rtl="0">
              <a:lnSpc>
                <a:spcPct val="100000"/>
              </a:lnSpc>
              <a:spcBef>
                <a:spcPts val="0"/>
              </a:spcBef>
              <a:spcAft>
                <a:spcPts val="0"/>
              </a:spcAft>
              <a:buClr>
                <a:schemeClr val="dk2"/>
              </a:buClr>
              <a:buSzPts val="3200"/>
              <a:buFont typeface="Anton"/>
              <a:buNone/>
              <a:defRPr sz="3200" b="0" i="0" u="none" strike="noStrike" cap="none">
                <a:solidFill>
                  <a:schemeClr val="dk2"/>
                </a:solidFill>
                <a:latin typeface="Anton"/>
                <a:ea typeface="Anton"/>
                <a:cs typeface="Anton"/>
                <a:sym typeface="Anton"/>
              </a:defRPr>
            </a:lvl5pPr>
            <a:lvl6pPr marR="0" lvl="5" algn="ctr" rtl="0">
              <a:lnSpc>
                <a:spcPct val="100000"/>
              </a:lnSpc>
              <a:spcBef>
                <a:spcPts val="0"/>
              </a:spcBef>
              <a:spcAft>
                <a:spcPts val="0"/>
              </a:spcAft>
              <a:buClr>
                <a:schemeClr val="dk2"/>
              </a:buClr>
              <a:buSzPts val="3200"/>
              <a:buFont typeface="Anton"/>
              <a:buNone/>
              <a:defRPr sz="3200" b="0" i="0" u="none" strike="noStrike" cap="none">
                <a:solidFill>
                  <a:schemeClr val="dk2"/>
                </a:solidFill>
                <a:latin typeface="Anton"/>
                <a:ea typeface="Anton"/>
                <a:cs typeface="Anton"/>
                <a:sym typeface="Anton"/>
              </a:defRPr>
            </a:lvl6pPr>
            <a:lvl7pPr marR="0" lvl="6" algn="ctr" rtl="0">
              <a:lnSpc>
                <a:spcPct val="100000"/>
              </a:lnSpc>
              <a:spcBef>
                <a:spcPts val="0"/>
              </a:spcBef>
              <a:spcAft>
                <a:spcPts val="0"/>
              </a:spcAft>
              <a:buClr>
                <a:schemeClr val="dk2"/>
              </a:buClr>
              <a:buSzPts val="3200"/>
              <a:buFont typeface="Anton"/>
              <a:buNone/>
              <a:defRPr sz="3200" b="0" i="0" u="none" strike="noStrike" cap="none">
                <a:solidFill>
                  <a:schemeClr val="dk2"/>
                </a:solidFill>
                <a:latin typeface="Anton"/>
                <a:ea typeface="Anton"/>
                <a:cs typeface="Anton"/>
                <a:sym typeface="Anton"/>
              </a:defRPr>
            </a:lvl7pPr>
            <a:lvl8pPr marR="0" lvl="7" algn="ctr" rtl="0">
              <a:lnSpc>
                <a:spcPct val="100000"/>
              </a:lnSpc>
              <a:spcBef>
                <a:spcPts val="0"/>
              </a:spcBef>
              <a:spcAft>
                <a:spcPts val="0"/>
              </a:spcAft>
              <a:buClr>
                <a:schemeClr val="dk2"/>
              </a:buClr>
              <a:buSzPts val="3200"/>
              <a:buFont typeface="Anton"/>
              <a:buNone/>
              <a:defRPr sz="3200" b="0" i="0" u="none" strike="noStrike" cap="none">
                <a:solidFill>
                  <a:schemeClr val="dk2"/>
                </a:solidFill>
                <a:latin typeface="Anton"/>
                <a:ea typeface="Anton"/>
                <a:cs typeface="Anton"/>
                <a:sym typeface="Anton"/>
              </a:defRPr>
            </a:lvl8pPr>
            <a:lvl9pPr marR="0" lvl="8" algn="ctr" rtl="0">
              <a:lnSpc>
                <a:spcPct val="100000"/>
              </a:lnSpc>
              <a:spcBef>
                <a:spcPts val="0"/>
              </a:spcBef>
              <a:spcAft>
                <a:spcPts val="0"/>
              </a:spcAft>
              <a:buClr>
                <a:schemeClr val="dk2"/>
              </a:buClr>
              <a:buSzPts val="3200"/>
              <a:buFont typeface="Anton"/>
              <a:buNone/>
              <a:defRPr sz="3200" b="0" i="0" u="none" strike="noStrike" cap="none">
                <a:solidFill>
                  <a:schemeClr val="dk2"/>
                </a:solidFill>
                <a:latin typeface="Anton"/>
                <a:ea typeface="Anton"/>
                <a:cs typeface="Anton"/>
                <a:sym typeface="Anton"/>
              </a:defRPr>
            </a:lvl9pPr>
          </a:lstStyle>
          <a:p>
            <a:r>
              <a:rPr lang="en" dirty="0" smtClean="0"/>
              <a:t>04</a:t>
            </a:r>
            <a:endParaRPr lang="en" dirty="0"/>
          </a:p>
        </p:txBody>
      </p:sp>
      <p:sp>
        <p:nvSpPr>
          <p:cNvPr id="30" name="Google Shape;681;p47"/>
          <p:cNvSpPr txBox="1">
            <a:spLocks noGrp="1"/>
          </p:cNvSpPr>
          <p:nvPr>
            <p:ph type="subTitle" idx="1"/>
          </p:nvPr>
        </p:nvSpPr>
        <p:spPr>
          <a:xfrm flipH="1">
            <a:off x="1432575" y="3255710"/>
            <a:ext cx="3819900" cy="371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smtClean="0"/>
              <a:t>BENEFITS</a:t>
            </a:r>
            <a:endParaRPr dirty="0"/>
          </a:p>
        </p:txBody>
      </p:sp>
      <p:sp>
        <p:nvSpPr>
          <p:cNvPr id="31" name="Google Shape;683;p47"/>
          <p:cNvSpPr txBox="1">
            <a:spLocks/>
          </p:cNvSpPr>
          <p:nvPr/>
        </p:nvSpPr>
        <p:spPr>
          <a:xfrm flipH="1">
            <a:off x="712563" y="3892835"/>
            <a:ext cx="719700" cy="5541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200"/>
              <a:buFont typeface="Anton"/>
              <a:buNone/>
              <a:defRPr sz="3500" b="0" i="0" u="none" strike="noStrike" cap="none">
                <a:solidFill>
                  <a:schemeClr val="dk2"/>
                </a:solidFill>
                <a:latin typeface="Anton"/>
                <a:ea typeface="Anton"/>
                <a:cs typeface="Anton"/>
                <a:sym typeface="Anton"/>
              </a:defRPr>
            </a:lvl1pPr>
            <a:lvl2pPr marR="0" lvl="1" algn="ctr" rtl="0">
              <a:lnSpc>
                <a:spcPct val="100000"/>
              </a:lnSpc>
              <a:spcBef>
                <a:spcPts val="0"/>
              </a:spcBef>
              <a:spcAft>
                <a:spcPts val="0"/>
              </a:spcAft>
              <a:buClr>
                <a:schemeClr val="dk2"/>
              </a:buClr>
              <a:buSzPts val="3200"/>
              <a:buFont typeface="Anton"/>
              <a:buNone/>
              <a:defRPr sz="3200" b="0" i="0" u="none" strike="noStrike" cap="none">
                <a:solidFill>
                  <a:schemeClr val="dk2"/>
                </a:solidFill>
                <a:latin typeface="Anton"/>
                <a:ea typeface="Anton"/>
                <a:cs typeface="Anton"/>
                <a:sym typeface="Anton"/>
              </a:defRPr>
            </a:lvl2pPr>
            <a:lvl3pPr marR="0" lvl="2" algn="ctr" rtl="0">
              <a:lnSpc>
                <a:spcPct val="100000"/>
              </a:lnSpc>
              <a:spcBef>
                <a:spcPts val="0"/>
              </a:spcBef>
              <a:spcAft>
                <a:spcPts val="0"/>
              </a:spcAft>
              <a:buClr>
                <a:schemeClr val="dk2"/>
              </a:buClr>
              <a:buSzPts val="3200"/>
              <a:buFont typeface="Anton"/>
              <a:buNone/>
              <a:defRPr sz="3200" b="0" i="0" u="none" strike="noStrike" cap="none">
                <a:solidFill>
                  <a:schemeClr val="dk2"/>
                </a:solidFill>
                <a:latin typeface="Anton"/>
                <a:ea typeface="Anton"/>
                <a:cs typeface="Anton"/>
                <a:sym typeface="Anton"/>
              </a:defRPr>
            </a:lvl3pPr>
            <a:lvl4pPr marR="0" lvl="3" algn="ctr" rtl="0">
              <a:lnSpc>
                <a:spcPct val="100000"/>
              </a:lnSpc>
              <a:spcBef>
                <a:spcPts val="0"/>
              </a:spcBef>
              <a:spcAft>
                <a:spcPts val="0"/>
              </a:spcAft>
              <a:buClr>
                <a:schemeClr val="dk2"/>
              </a:buClr>
              <a:buSzPts val="3200"/>
              <a:buFont typeface="Anton"/>
              <a:buNone/>
              <a:defRPr sz="3200" b="0" i="0" u="none" strike="noStrike" cap="none">
                <a:solidFill>
                  <a:schemeClr val="dk2"/>
                </a:solidFill>
                <a:latin typeface="Anton"/>
                <a:ea typeface="Anton"/>
                <a:cs typeface="Anton"/>
                <a:sym typeface="Anton"/>
              </a:defRPr>
            </a:lvl4pPr>
            <a:lvl5pPr marR="0" lvl="4" algn="ctr" rtl="0">
              <a:lnSpc>
                <a:spcPct val="100000"/>
              </a:lnSpc>
              <a:spcBef>
                <a:spcPts val="0"/>
              </a:spcBef>
              <a:spcAft>
                <a:spcPts val="0"/>
              </a:spcAft>
              <a:buClr>
                <a:schemeClr val="dk2"/>
              </a:buClr>
              <a:buSzPts val="3200"/>
              <a:buFont typeface="Anton"/>
              <a:buNone/>
              <a:defRPr sz="3200" b="0" i="0" u="none" strike="noStrike" cap="none">
                <a:solidFill>
                  <a:schemeClr val="dk2"/>
                </a:solidFill>
                <a:latin typeface="Anton"/>
                <a:ea typeface="Anton"/>
                <a:cs typeface="Anton"/>
                <a:sym typeface="Anton"/>
              </a:defRPr>
            </a:lvl5pPr>
            <a:lvl6pPr marR="0" lvl="5" algn="ctr" rtl="0">
              <a:lnSpc>
                <a:spcPct val="100000"/>
              </a:lnSpc>
              <a:spcBef>
                <a:spcPts val="0"/>
              </a:spcBef>
              <a:spcAft>
                <a:spcPts val="0"/>
              </a:spcAft>
              <a:buClr>
                <a:schemeClr val="dk2"/>
              </a:buClr>
              <a:buSzPts val="3200"/>
              <a:buFont typeface="Anton"/>
              <a:buNone/>
              <a:defRPr sz="3200" b="0" i="0" u="none" strike="noStrike" cap="none">
                <a:solidFill>
                  <a:schemeClr val="dk2"/>
                </a:solidFill>
                <a:latin typeface="Anton"/>
                <a:ea typeface="Anton"/>
                <a:cs typeface="Anton"/>
                <a:sym typeface="Anton"/>
              </a:defRPr>
            </a:lvl6pPr>
            <a:lvl7pPr marR="0" lvl="6" algn="ctr" rtl="0">
              <a:lnSpc>
                <a:spcPct val="100000"/>
              </a:lnSpc>
              <a:spcBef>
                <a:spcPts val="0"/>
              </a:spcBef>
              <a:spcAft>
                <a:spcPts val="0"/>
              </a:spcAft>
              <a:buClr>
                <a:schemeClr val="dk2"/>
              </a:buClr>
              <a:buSzPts val="3200"/>
              <a:buFont typeface="Anton"/>
              <a:buNone/>
              <a:defRPr sz="3200" b="0" i="0" u="none" strike="noStrike" cap="none">
                <a:solidFill>
                  <a:schemeClr val="dk2"/>
                </a:solidFill>
                <a:latin typeface="Anton"/>
                <a:ea typeface="Anton"/>
                <a:cs typeface="Anton"/>
                <a:sym typeface="Anton"/>
              </a:defRPr>
            </a:lvl7pPr>
            <a:lvl8pPr marR="0" lvl="7" algn="ctr" rtl="0">
              <a:lnSpc>
                <a:spcPct val="100000"/>
              </a:lnSpc>
              <a:spcBef>
                <a:spcPts val="0"/>
              </a:spcBef>
              <a:spcAft>
                <a:spcPts val="0"/>
              </a:spcAft>
              <a:buClr>
                <a:schemeClr val="dk2"/>
              </a:buClr>
              <a:buSzPts val="3200"/>
              <a:buFont typeface="Anton"/>
              <a:buNone/>
              <a:defRPr sz="3200" b="0" i="0" u="none" strike="noStrike" cap="none">
                <a:solidFill>
                  <a:schemeClr val="dk2"/>
                </a:solidFill>
                <a:latin typeface="Anton"/>
                <a:ea typeface="Anton"/>
                <a:cs typeface="Anton"/>
                <a:sym typeface="Anton"/>
              </a:defRPr>
            </a:lvl8pPr>
            <a:lvl9pPr marR="0" lvl="8" algn="ctr" rtl="0">
              <a:lnSpc>
                <a:spcPct val="100000"/>
              </a:lnSpc>
              <a:spcBef>
                <a:spcPts val="0"/>
              </a:spcBef>
              <a:spcAft>
                <a:spcPts val="0"/>
              </a:spcAft>
              <a:buClr>
                <a:schemeClr val="dk2"/>
              </a:buClr>
              <a:buSzPts val="3200"/>
              <a:buFont typeface="Anton"/>
              <a:buNone/>
              <a:defRPr sz="3200" b="0" i="0" u="none" strike="noStrike" cap="none">
                <a:solidFill>
                  <a:schemeClr val="dk2"/>
                </a:solidFill>
                <a:latin typeface="Anton"/>
                <a:ea typeface="Anton"/>
                <a:cs typeface="Anton"/>
                <a:sym typeface="Anton"/>
              </a:defRPr>
            </a:lvl9pPr>
          </a:lstStyle>
          <a:p>
            <a:r>
              <a:rPr lang="en" dirty="0" smtClean="0"/>
              <a:t>05</a:t>
            </a:r>
            <a:endParaRPr lang="en" dirty="0"/>
          </a:p>
        </p:txBody>
      </p:sp>
      <p:sp>
        <p:nvSpPr>
          <p:cNvPr id="33" name="Google Shape;685;p47"/>
          <p:cNvSpPr txBox="1">
            <a:spLocks noGrp="1"/>
          </p:cNvSpPr>
          <p:nvPr>
            <p:ph type="subTitle" idx="5"/>
          </p:nvPr>
        </p:nvSpPr>
        <p:spPr>
          <a:xfrm>
            <a:off x="1432412" y="3892835"/>
            <a:ext cx="3819900" cy="371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smtClean="0"/>
              <a:t>CONCLUSION &amp; REFERENCES</a:t>
            </a:r>
            <a:endParaRPr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00"/>
        <p:cNvGrpSpPr/>
        <p:nvPr/>
      </p:nvGrpSpPr>
      <p:grpSpPr>
        <a:xfrm>
          <a:off x="0" y="0"/>
          <a:ext cx="0" cy="0"/>
          <a:chOff x="0" y="0"/>
          <a:chExt cx="0" cy="0"/>
        </a:xfrm>
      </p:grpSpPr>
      <p:sp>
        <p:nvSpPr>
          <p:cNvPr id="901" name="Google Shape;901;p50"/>
          <p:cNvSpPr txBox="1">
            <a:spLocks noGrp="1"/>
          </p:cNvSpPr>
          <p:nvPr>
            <p:ph type="title" idx="2"/>
          </p:nvPr>
        </p:nvSpPr>
        <p:spPr>
          <a:xfrm>
            <a:off x="3913625" y="539500"/>
            <a:ext cx="1673400" cy="15120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01</a:t>
            </a:r>
            <a:endParaRPr dirty="0"/>
          </a:p>
        </p:txBody>
      </p:sp>
      <p:sp>
        <p:nvSpPr>
          <p:cNvPr id="902" name="Google Shape;902;p50"/>
          <p:cNvSpPr txBox="1">
            <a:spLocks noGrp="1"/>
          </p:cNvSpPr>
          <p:nvPr>
            <p:ph type="title"/>
          </p:nvPr>
        </p:nvSpPr>
        <p:spPr>
          <a:xfrm>
            <a:off x="3913625" y="2054050"/>
            <a:ext cx="4156500" cy="16830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smtClean="0"/>
              <a:t>CURRENT CHALLENGES</a:t>
            </a:r>
            <a:endParaRPr dirty="0"/>
          </a:p>
        </p:txBody>
      </p:sp>
      <p:sp>
        <p:nvSpPr>
          <p:cNvPr id="903" name="Google Shape;903;p50"/>
          <p:cNvSpPr txBox="1">
            <a:spLocks noGrp="1"/>
          </p:cNvSpPr>
          <p:nvPr>
            <p:ph type="subTitle" idx="1"/>
          </p:nvPr>
        </p:nvSpPr>
        <p:spPr>
          <a:xfrm>
            <a:off x="3779394" y="3476912"/>
            <a:ext cx="4555319" cy="363900"/>
          </a:xfrm>
          <a:prstGeom prst="rect">
            <a:avLst/>
          </a:prstGeom>
        </p:spPr>
        <p:txBody>
          <a:bodyPr spcFirstLastPara="1" wrap="square" lIns="91425" tIns="91425" rIns="91425" bIns="91425" anchor="b" anchorCtr="0">
            <a:noAutofit/>
          </a:bodyPr>
          <a:lstStyle/>
          <a:p>
            <a:pPr marL="285750" lvl="0" indent="-285750" algn="l" rtl="0">
              <a:spcBef>
                <a:spcPts val="0"/>
              </a:spcBef>
              <a:spcAft>
                <a:spcPts val="0"/>
              </a:spcAft>
              <a:buFont typeface="Arial" panose="020B0604020202020204" pitchFamily="34" charset="0"/>
              <a:buChar char="•"/>
            </a:pPr>
            <a:r>
              <a:rPr lang="en" dirty="0" smtClean="0">
                <a:latin typeface="Arial" panose="020B0604020202020204" pitchFamily="34" charset="0"/>
                <a:cs typeface="Arial" panose="020B0604020202020204" pitchFamily="34" charset="0"/>
              </a:rPr>
              <a:t>High volume of enquiries (Thames Valley Police, 2025)</a:t>
            </a:r>
          </a:p>
          <a:p>
            <a:pPr marL="285750" lvl="0" indent="-285750" algn="l" rtl="0">
              <a:spcBef>
                <a:spcPts val="0"/>
              </a:spcBef>
              <a:spcAft>
                <a:spcPts val="0"/>
              </a:spcAft>
              <a:buFont typeface="Arial" panose="020B0604020202020204" pitchFamily="34" charset="0"/>
              <a:buChar char="•"/>
            </a:pPr>
            <a:endParaRPr lang="en" dirty="0" smtClean="0">
              <a:latin typeface="Arial" panose="020B0604020202020204" pitchFamily="34" charset="0"/>
              <a:cs typeface="Arial" panose="020B0604020202020204" pitchFamily="34" charset="0"/>
            </a:endParaRPr>
          </a:p>
          <a:p>
            <a:pPr marL="285750" lvl="0" indent="-285750" algn="l" rtl="0">
              <a:spcBef>
                <a:spcPts val="0"/>
              </a:spcBef>
              <a:spcAft>
                <a:spcPts val="0"/>
              </a:spcAft>
              <a:buFont typeface="Arial" panose="020B0604020202020204" pitchFamily="34" charset="0"/>
              <a:buChar char="•"/>
            </a:pPr>
            <a:r>
              <a:rPr lang="en" dirty="0" smtClean="0">
                <a:latin typeface="Arial" panose="020B0604020202020204" pitchFamily="34" charset="0"/>
                <a:cs typeface="Arial" panose="020B0604020202020204" pitchFamily="34" charset="0"/>
              </a:rPr>
              <a:t>Limited resources (HMIC, 2022)</a:t>
            </a:r>
          </a:p>
          <a:p>
            <a:pPr marL="285750" lvl="0" indent="-285750" algn="l" rtl="0">
              <a:spcBef>
                <a:spcPts val="0"/>
              </a:spcBef>
              <a:spcAft>
                <a:spcPts val="0"/>
              </a:spcAft>
              <a:buFont typeface="Arial" panose="020B0604020202020204" pitchFamily="34" charset="0"/>
              <a:buChar char="•"/>
            </a:pPr>
            <a:endParaRPr lang="en" dirty="0" smtClean="0">
              <a:latin typeface="Arial" panose="020B0604020202020204" pitchFamily="34" charset="0"/>
              <a:cs typeface="Arial" panose="020B0604020202020204" pitchFamily="34" charset="0"/>
            </a:endParaRPr>
          </a:p>
          <a:p>
            <a:pPr marL="285750" lvl="0" indent="-285750" algn="l" rtl="0">
              <a:spcBef>
                <a:spcPts val="0"/>
              </a:spcBef>
              <a:spcAft>
                <a:spcPts val="0"/>
              </a:spcAft>
              <a:buFont typeface="Arial" panose="020B0604020202020204" pitchFamily="34" charset="0"/>
              <a:buChar char="•"/>
            </a:pPr>
            <a:r>
              <a:rPr lang="en" dirty="0" smtClean="0">
                <a:latin typeface="Arial" panose="020B0604020202020204" pitchFamily="34" charset="0"/>
                <a:cs typeface="Arial" panose="020B0604020202020204" pitchFamily="34" charset="0"/>
              </a:rPr>
              <a:t>Inconsistent service quality (McKinsey, 2023)</a:t>
            </a:r>
          </a:p>
          <a:p>
            <a:pPr marL="285750" lvl="0" indent="-285750" algn="l" rtl="0">
              <a:spcBef>
                <a:spcPts val="0"/>
              </a:spcBef>
              <a:spcAft>
                <a:spcPts val="0"/>
              </a:spcAft>
              <a:buFont typeface="Arial" panose="020B0604020202020204" pitchFamily="34" charset="0"/>
              <a:buChar char="•"/>
            </a:pPr>
            <a:endParaRPr lang="en" dirty="0" smtClean="0">
              <a:latin typeface="Arial" panose="020B0604020202020204" pitchFamily="34" charset="0"/>
              <a:cs typeface="Arial" panose="020B0604020202020204" pitchFamily="34" charset="0"/>
            </a:endParaRPr>
          </a:p>
          <a:p>
            <a:pPr marL="285750" lvl="0" indent="-285750" algn="l" rtl="0">
              <a:spcBef>
                <a:spcPts val="0"/>
              </a:spcBef>
              <a:spcAft>
                <a:spcPts val="0"/>
              </a:spcAft>
              <a:buFont typeface="Arial" panose="020B0604020202020204" pitchFamily="34" charset="0"/>
              <a:buChar char="•"/>
            </a:pPr>
            <a:r>
              <a:rPr lang="en" dirty="0" smtClean="0">
                <a:latin typeface="Arial" panose="020B0604020202020204" pitchFamily="34" charset="0"/>
                <a:cs typeface="Arial" panose="020B0604020202020204" pitchFamily="34" charset="0"/>
              </a:rPr>
              <a:t>Operational costs (ACI, 2024)</a:t>
            </a:r>
            <a:endParaRPr dirty="0">
              <a:latin typeface="Arial" panose="020B0604020202020204" pitchFamily="34" charset="0"/>
              <a:cs typeface="Arial" panose="020B0604020202020204" pitchFamily="34" charset="0"/>
            </a:endParaRPr>
          </a:p>
        </p:txBody>
      </p:sp>
      <p:sp>
        <p:nvSpPr>
          <p:cNvPr id="905" name="Google Shape;905;p50"/>
          <p:cNvSpPr/>
          <p:nvPr/>
        </p:nvSpPr>
        <p:spPr>
          <a:xfrm>
            <a:off x="5665325" y="4760213"/>
            <a:ext cx="786350" cy="79925"/>
          </a:xfrm>
          <a:custGeom>
            <a:avLst/>
            <a:gdLst/>
            <a:ahLst/>
            <a:cxnLst/>
            <a:rect l="l" t="t" r="r" b="b"/>
            <a:pathLst>
              <a:path w="31454" h="3197" fill="none" extrusionOk="0">
                <a:moveTo>
                  <a:pt x="1598" y="3196"/>
                </a:moveTo>
                <a:lnTo>
                  <a:pt x="29879" y="3196"/>
                </a:lnTo>
                <a:cubicBezTo>
                  <a:pt x="30746" y="3196"/>
                  <a:pt x="31453" y="2466"/>
                  <a:pt x="31453" y="1599"/>
                </a:cubicBezTo>
                <a:cubicBezTo>
                  <a:pt x="31453" y="708"/>
                  <a:pt x="30746" y="1"/>
                  <a:pt x="29879" y="1"/>
                </a:cubicBezTo>
                <a:lnTo>
                  <a:pt x="1598" y="1"/>
                </a:lnTo>
                <a:cubicBezTo>
                  <a:pt x="708" y="1"/>
                  <a:pt x="0" y="708"/>
                  <a:pt x="0" y="1599"/>
                </a:cubicBezTo>
                <a:cubicBezTo>
                  <a:pt x="0" y="2466"/>
                  <a:pt x="708" y="3196"/>
                  <a:pt x="1598" y="3196"/>
                </a:cubicBezTo>
                <a:close/>
              </a:path>
            </a:pathLst>
          </a:custGeom>
          <a:solidFill>
            <a:schemeClr val="dk1"/>
          </a:solidFill>
          <a:ln w="137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50"/>
          <p:cNvSpPr/>
          <p:nvPr/>
        </p:nvSpPr>
        <p:spPr>
          <a:xfrm>
            <a:off x="7993100" y="4869675"/>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17" name="Google Shape;917;p50"/>
          <p:cNvGrpSpPr/>
          <p:nvPr/>
        </p:nvGrpSpPr>
        <p:grpSpPr>
          <a:xfrm>
            <a:off x="8256538" y="584750"/>
            <a:ext cx="596900" cy="461100"/>
            <a:chOff x="4784350" y="1148725"/>
            <a:chExt cx="596900" cy="461100"/>
          </a:xfrm>
        </p:grpSpPr>
        <p:sp>
          <p:nvSpPr>
            <p:cNvPr id="918" name="Google Shape;918;p50"/>
            <p:cNvSpPr/>
            <p:nvPr/>
          </p:nvSpPr>
          <p:spPr>
            <a:xfrm>
              <a:off x="4784350" y="1148725"/>
              <a:ext cx="596900" cy="342400"/>
            </a:xfrm>
            <a:custGeom>
              <a:avLst/>
              <a:gdLst/>
              <a:ahLst/>
              <a:cxnLst/>
              <a:rect l="l" t="t" r="r" b="b"/>
              <a:pathLst>
                <a:path w="23876" h="13696" extrusionOk="0">
                  <a:moveTo>
                    <a:pt x="1598" y="1"/>
                  </a:moveTo>
                  <a:cubicBezTo>
                    <a:pt x="708" y="1"/>
                    <a:pt x="0" y="708"/>
                    <a:pt x="0" y="1576"/>
                  </a:cubicBezTo>
                  <a:lnTo>
                    <a:pt x="0" y="12121"/>
                  </a:lnTo>
                  <a:cubicBezTo>
                    <a:pt x="0" y="12988"/>
                    <a:pt x="708" y="13696"/>
                    <a:pt x="1598" y="13696"/>
                  </a:cubicBezTo>
                  <a:lnTo>
                    <a:pt x="22301" y="13696"/>
                  </a:lnTo>
                  <a:cubicBezTo>
                    <a:pt x="23168" y="13696"/>
                    <a:pt x="23875" y="12988"/>
                    <a:pt x="23875" y="12121"/>
                  </a:cubicBezTo>
                  <a:lnTo>
                    <a:pt x="23875" y="1576"/>
                  </a:lnTo>
                  <a:cubicBezTo>
                    <a:pt x="23875" y="708"/>
                    <a:pt x="23168" y="1"/>
                    <a:pt x="223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50"/>
            <p:cNvSpPr/>
            <p:nvPr/>
          </p:nvSpPr>
          <p:spPr>
            <a:xfrm>
              <a:off x="4862525" y="1450600"/>
              <a:ext cx="169500" cy="159225"/>
            </a:xfrm>
            <a:custGeom>
              <a:avLst/>
              <a:gdLst/>
              <a:ahLst/>
              <a:cxnLst/>
              <a:rect l="l" t="t" r="r" b="b"/>
              <a:pathLst>
                <a:path w="6780" h="6369" extrusionOk="0">
                  <a:moveTo>
                    <a:pt x="0" y="0"/>
                  </a:moveTo>
                  <a:lnTo>
                    <a:pt x="0" y="6369"/>
                  </a:lnTo>
                  <a:lnTo>
                    <a:pt x="677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20" name="Google Shape;920;p50"/>
          <p:cNvGrpSpPr/>
          <p:nvPr/>
        </p:nvGrpSpPr>
        <p:grpSpPr>
          <a:xfrm flipH="1">
            <a:off x="7440688" y="853025"/>
            <a:ext cx="596900" cy="461100"/>
            <a:chOff x="4784350" y="1148725"/>
            <a:chExt cx="596900" cy="461100"/>
          </a:xfrm>
        </p:grpSpPr>
        <p:sp>
          <p:nvSpPr>
            <p:cNvPr id="921" name="Google Shape;921;p50"/>
            <p:cNvSpPr/>
            <p:nvPr/>
          </p:nvSpPr>
          <p:spPr>
            <a:xfrm>
              <a:off x="4784350" y="1148725"/>
              <a:ext cx="596900" cy="342400"/>
            </a:xfrm>
            <a:custGeom>
              <a:avLst/>
              <a:gdLst/>
              <a:ahLst/>
              <a:cxnLst/>
              <a:rect l="l" t="t" r="r" b="b"/>
              <a:pathLst>
                <a:path w="23876" h="13696" extrusionOk="0">
                  <a:moveTo>
                    <a:pt x="1598" y="1"/>
                  </a:moveTo>
                  <a:cubicBezTo>
                    <a:pt x="708" y="1"/>
                    <a:pt x="0" y="708"/>
                    <a:pt x="0" y="1576"/>
                  </a:cubicBezTo>
                  <a:lnTo>
                    <a:pt x="0" y="12121"/>
                  </a:lnTo>
                  <a:cubicBezTo>
                    <a:pt x="0" y="12988"/>
                    <a:pt x="708" y="13696"/>
                    <a:pt x="1598" y="13696"/>
                  </a:cubicBezTo>
                  <a:lnTo>
                    <a:pt x="22301" y="13696"/>
                  </a:lnTo>
                  <a:cubicBezTo>
                    <a:pt x="23168" y="13696"/>
                    <a:pt x="23875" y="12988"/>
                    <a:pt x="23875" y="12121"/>
                  </a:cubicBezTo>
                  <a:lnTo>
                    <a:pt x="23875" y="1576"/>
                  </a:lnTo>
                  <a:cubicBezTo>
                    <a:pt x="23875" y="708"/>
                    <a:pt x="23168" y="1"/>
                    <a:pt x="2230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50"/>
            <p:cNvSpPr/>
            <p:nvPr/>
          </p:nvSpPr>
          <p:spPr>
            <a:xfrm>
              <a:off x="4862525" y="1450600"/>
              <a:ext cx="169500" cy="159225"/>
            </a:xfrm>
            <a:custGeom>
              <a:avLst/>
              <a:gdLst/>
              <a:ahLst/>
              <a:cxnLst/>
              <a:rect l="l" t="t" r="r" b="b"/>
              <a:pathLst>
                <a:path w="6780" h="6369" extrusionOk="0">
                  <a:moveTo>
                    <a:pt x="0" y="0"/>
                  </a:moveTo>
                  <a:lnTo>
                    <a:pt x="0" y="6369"/>
                  </a:lnTo>
                  <a:lnTo>
                    <a:pt x="677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 name="Google Shape;894;p49"/>
          <p:cNvGrpSpPr/>
          <p:nvPr/>
        </p:nvGrpSpPr>
        <p:grpSpPr>
          <a:xfrm flipH="1">
            <a:off x="916434" y="902275"/>
            <a:ext cx="733016" cy="342400"/>
            <a:chOff x="7280184" y="1363525"/>
            <a:chExt cx="733016" cy="342400"/>
          </a:xfrm>
        </p:grpSpPr>
        <p:sp>
          <p:nvSpPr>
            <p:cNvPr id="26" name="Google Shape;895;p49"/>
            <p:cNvSpPr/>
            <p:nvPr/>
          </p:nvSpPr>
          <p:spPr>
            <a:xfrm rot="10800000" flipH="1">
              <a:off x="7416300" y="1363525"/>
              <a:ext cx="596900" cy="342400"/>
            </a:xfrm>
            <a:custGeom>
              <a:avLst/>
              <a:gdLst/>
              <a:ahLst/>
              <a:cxnLst/>
              <a:rect l="l" t="t" r="r" b="b"/>
              <a:pathLst>
                <a:path w="23876" h="13696" extrusionOk="0">
                  <a:moveTo>
                    <a:pt x="1598" y="1"/>
                  </a:moveTo>
                  <a:cubicBezTo>
                    <a:pt x="708" y="1"/>
                    <a:pt x="0" y="708"/>
                    <a:pt x="0" y="1576"/>
                  </a:cubicBezTo>
                  <a:lnTo>
                    <a:pt x="0" y="12121"/>
                  </a:lnTo>
                  <a:cubicBezTo>
                    <a:pt x="0" y="12988"/>
                    <a:pt x="708" y="13696"/>
                    <a:pt x="1598" y="13696"/>
                  </a:cubicBezTo>
                  <a:lnTo>
                    <a:pt x="22301" y="13696"/>
                  </a:lnTo>
                  <a:cubicBezTo>
                    <a:pt x="23168" y="13696"/>
                    <a:pt x="23875" y="12988"/>
                    <a:pt x="23875" y="12121"/>
                  </a:cubicBezTo>
                  <a:lnTo>
                    <a:pt x="23875" y="1576"/>
                  </a:lnTo>
                  <a:cubicBezTo>
                    <a:pt x="23875" y="708"/>
                    <a:pt x="23168" y="1"/>
                    <a:pt x="223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896;p49"/>
            <p:cNvSpPr/>
            <p:nvPr/>
          </p:nvSpPr>
          <p:spPr>
            <a:xfrm rot="5400000" flipH="1">
              <a:off x="7275047" y="1455102"/>
              <a:ext cx="169500" cy="159225"/>
            </a:xfrm>
            <a:custGeom>
              <a:avLst/>
              <a:gdLst/>
              <a:ahLst/>
              <a:cxnLst/>
              <a:rect l="l" t="t" r="r" b="b"/>
              <a:pathLst>
                <a:path w="6780" h="6369" extrusionOk="0">
                  <a:moveTo>
                    <a:pt x="0" y="0"/>
                  </a:moveTo>
                  <a:lnTo>
                    <a:pt x="0" y="6369"/>
                  </a:lnTo>
                  <a:lnTo>
                    <a:pt x="677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 name="Google Shape;709;p48"/>
          <p:cNvGrpSpPr/>
          <p:nvPr/>
        </p:nvGrpSpPr>
        <p:grpSpPr>
          <a:xfrm flipH="1">
            <a:off x="1321192" y="997451"/>
            <a:ext cx="1783825" cy="3651075"/>
            <a:chOff x="481200" y="1085800"/>
            <a:chExt cx="1783825" cy="3651075"/>
          </a:xfrm>
        </p:grpSpPr>
        <p:sp>
          <p:nvSpPr>
            <p:cNvPr id="29" name="Google Shape;710;p48"/>
            <p:cNvSpPr/>
            <p:nvPr/>
          </p:nvSpPr>
          <p:spPr>
            <a:xfrm>
              <a:off x="1023300" y="4517750"/>
              <a:ext cx="542125" cy="168925"/>
            </a:xfrm>
            <a:custGeom>
              <a:avLst/>
              <a:gdLst/>
              <a:ahLst/>
              <a:cxnLst/>
              <a:rect l="l" t="t" r="r" b="b"/>
              <a:pathLst>
                <a:path w="21685" h="6757" extrusionOk="0">
                  <a:moveTo>
                    <a:pt x="12851" y="0"/>
                  </a:moveTo>
                  <a:lnTo>
                    <a:pt x="10089" y="2260"/>
                  </a:lnTo>
                  <a:cubicBezTo>
                    <a:pt x="1" y="2922"/>
                    <a:pt x="1051" y="6756"/>
                    <a:pt x="1051" y="6756"/>
                  </a:cubicBezTo>
                  <a:lnTo>
                    <a:pt x="21685" y="6756"/>
                  </a:lnTo>
                  <a:lnTo>
                    <a:pt x="2113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711;p48"/>
            <p:cNvSpPr/>
            <p:nvPr/>
          </p:nvSpPr>
          <p:spPr>
            <a:xfrm>
              <a:off x="1418750" y="4686650"/>
              <a:ext cx="146675" cy="50225"/>
            </a:xfrm>
            <a:custGeom>
              <a:avLst/>
              <a:gdLst/>
              <a:ahLst/>
              <a:cxnLst/>
              <a:rect l="l" t="t" r="r" b="b"/>
              <a:pathLst>
                <a:path w="5867" h="2009" extrusionOk="0">
                  <a:moveTo>
                    <a:pt x="1" y="0"/>
                  </a:moveTo>
                  <a:lnTo>
                    <a:pt x="1" y="2009"/>
                  </a:lnTo>
                  <a:lnTo>
                    <a:pt x="5867" y="2009"/>
                  </a:lnTo>
                  <a:lnTo>
                    <a:pt x="5867"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712;p48"/>
            <p:cNvSpPr/>
            <p:nvPr/>
          </p:nvSpPr>
          <p:spPr>
            <a:xfrm>
              <a:off x="1049550" y="4686650"/>
              <a:ext cx="356675" cy="50225"/>
            </a:xfrm>
            <a:custGeom>
              <a:avLst/>
              <a:gdLst/>
              <a:ahLst/>
              <a:cxnLst/>
              <a:rect l="l" t="t" r="r" b="b"/>
              <a:pathLst>
                <a:path w="14267" h="2009" extrusionOk="0">
                  <a:moveTo>
                    <a:pt x="1" y="0"/>
                  </a:moveTo>
                  <a:lnTo>
                    <a:pt x="1" y="2009"/>
                  </a:lnTo>
                  <a:lnTo>
                    <a:pt x="13262" y="2009"/>
                  </a:lnTo>
                  <a:lnTo>
                    <a:pt x="14266"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713;p48"/>
            <p:cNvSpPr/>
            <p:nvPr/>
          </p:nvSpPr>
          <p:spPr>
            <a:xfrm>
              <a:off x="1047850" y="4686650"/>
              <a:ext cx="517575" cy="25125"/>
            </a:xfrm>
            <a:custGeom>
              <a:avLst/>
              <a:gdLst/>
              <a:ahLst/>
              <a:cxnLst/>
              <a:rect l="l" t="t" r="r" b="b"/>
              <a:pathLst>
                <a:path w="20703" h="1005" extrusionOk="0">
                  <a:moveTo>
                    <a:pt x="0" y="0"/>
                  </a:moveTo>
                  <a:lnTo>
                    <a:pt x="0" y="1005"/>
                  </a:lnTo>
                  <a:lnTo>
                    <a:pt x="20703" y="1005"/>
                  </a:lnTo>
                  <a:lnTo>
                    <a:pt x="20703"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714;p48"/>
            <p:cNvSpPr/>
            <p:nvPr/>
          </p:nvSpPr>
          <p:spPr>
            <a:xfrm>
              <a:off x="1344575" y="4331725"/>
              <a:ext cx="212300" cy="186050"/>
            </a:xfrm>
            <a:custGeom>
              <a:avLst/>
              <a:gdLst/>
              <a:ahLst/>
              <a:cxnLst/>
              <a:rect l="l" t="t" r="r" b="b"/>
              <a:pathLst>
                <a:path w="8492" h="7442" extrusionOk="0">
                  <a:moveTo>
                    <a:pt x="23" y="0"/>
                  </a:moveTo>
                  <a:lnTo>
                    <a:pt x="0" y="7441"/>
                  </a:lnTo>
                  <a:lnTo>
                    <a:pt x="8286" y="7441"/>
                  </a:lnTo>
                  <a:lnTo>
                    <a:pt x="849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715;p48"/>
            <p:cNvSpPr/>
            <p:nvPr/>
          </p:nvSpPr>
          <p:spPr>
            <a:xfrm>
              <a:off x="1408475" y="4517750"/>
              <a:ext cx="542125" cy="168925"/>
            </a:xfrm>
            <a:custGeom>
              <a:avLst/>
              <a:gdLst/>
              <a:ahLst/>
              <a:cxnLst/>
              <a:rect l="l" t="t" r="r" b="b"/>
              <a:pathLst>
                <a:path w="21685" h="6757" extrusionOk="0">
                  <a:moveTo>
                    <a:pt x="12829" y="0"/>
                  </a:moveTo>
                  <a:lnTo>
                    <a:pt x="10089" y="2260"/>
                  </a:lnTo>
                  <a:cubicBezTo>
                    <a:pt x="1" y="2922"/>
                    <a:pt x="1416" y="6756"/>
                    <a:pt x="1416" y="6756"/>
                  </a:cubicBezTo>
                  <a:lnTo>
                    <a:pt x="21685" y="6756"/>
                  </a:lnTo>
                  <a:lnTo>
                    <a:pt x="2113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716;p48"/>
            <p:cNvSpPr/>
            <p:nvPr/>
          </p:nvSpPr>
          <p:spPr>
            <a:xfrm>
              <a:off x="1803925" y="4686650"/>
              <a:ext cx="146675" cy="50225"/>
            </a:xfrm>
            <a:custGeom>
              <a:avLst/>
              <a:gdLst/>
              <a:ahLst/>
              <a:cxnLst/>
              <a:rect l="l" t="t" r="r" b="b"/>
              <a:pathLst>
                <a:path w="5867" h="2009" extrusionOk="0">
                  <a:moveTo>
                    <a:pt x="1" y="0"/>
                  </a:moveTo>
                  <a:lnTo>
                    <a:pt x="1" y="2009"/>
                  </a:lnTo>
                  <a:lnTo>
                    <a:pt x="5867" y="2009"/>
                  </a:lnTo>
                  <a:lnTo>
                    <a:pt x="5867"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717;p48"/>
            <p:cNvSpPr/>
            <p:nvPr/>
          </p:nvSpPr>
          <p:spPr>
            <a:xfrm>
              <a:off x="1443850" y="4686650"/>
              <a:ext cx="347550" cy="50225"/>
            </a:xfrm>
            <a:custGeom>
              <a:avLst/>
              <a:gdLst/>
              <a:ahLst/>
              <a:cxnLst/>
              <a:rect l="l" t="t" r="r" b="b"/>
              <a:pathLst>
                <a:path w="13902" h="2009" extrusionOk="0">
                  <a:moveTo>
                    <a:pt x="1" y="0"/>
                  </a:moveTo>
                  <a:lnTo>
                    <a:pt x="1" y="2009"/>
                  </a:lnTo>
                  <a:lnTo>
                    <a:pt x="12874" y="2009"/>
                  </a:lnTo>
                  <a:lnTo>
                    <a:pt x="13901"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718;p48"/>
            <p:cNvSpPr/>
            <p:nvPr/>
          </p:nvSpPr>
          <p:spPr>
            <a:xfrm>
              <a:off x="1442150" y="4686650"/>
              <a:ext cx="508450" cy="25125"/>
            </a:xfrm>
            <a:custGeom>
              <a:avLst/>
              <a:gdLst/>
              <a:ahLst/>
              <a:cxnLst/>
              <a:rect l="l" t="t" r="r" b="b"/>
              <a:pathLst>
                <a:path w="20338" h="1005" extrusionOk="0">
                  <a:moveTo>
                    <a:pt x="0" y="0"/>
                  </a:moveTo>
                  <a:lnTo>
                    <a:pt x="0" y="1005"/>
                  </a:lnTo>
                  <a:lnTo>
                    <a:pt x="20338" y="1005"/>
                  </a:lnTo>
                  <a:lnTo>
                    <a:pt x="20338"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719;p48"/>
            <p:cNvSpPr/>
            <p:nvPr/>
          </p:nvSpPr>
          <p:spPr>
            <a:xfrm>
              <a:off x="1717775" y="4331725"/>
              <a:ext cx="219125" cy="186050"/>
            </a:xfrm>
            <a:custGeom>
              <a:avLst/>
              <a:gdLst/>
              <a:ahLst/>
              <a:cxnLst/>
              <a:rect l="l" t="t" r="r" b="b"/>
              <a:pathLst>
                <a:path w="8765" h="7442" extrusionOk="0">
                  <a:moveTo>
                    <a:pt x="0" y="0"/>
                  </a:moveTo>
                  <a:lnTo>
                    <a:pt x="457" y="7441"/>
                  </a:lnTo>
                  <a:lnTo>
                    <a:pt x="8765" y="7441"/>
                  </a:lnTo>
                  <a:lnTo>
                    <a:pt x="846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720;p48"/>
            <p:cNvSpPr/>
            <p:nvPr/>
          </p:nvSpPr>
          <p:spPr>
            <a:xfrm>
              <a:off x="1309200" y="2639225"/>
              <a:ext cx="646550" cy="1820900"/>
            </a:xfrm>
            <a:custGeom>
              <a:avLst/>
              <a:gdLst/>
              <a:ahLst/>
              <a:cxnLst/>
              <a:rect l="l" t="t" r="r" b="b"/>
              <a:pathLst>
                <a:path w="25862" h="72836" extrusionOk="0">
                  <a:moveTo>
                    <a:pt x="639" y="0"/>
                  </a:moveTo>
                  <a:lnTo>
                    <a:pt x="228" y="6916"/>
                  </a:lnTo>
                  <a:cubicBezTo>
                    <a:pt x="160" y="8948"/>
                    <a:pt x="0" y="20315"/>
                    <a:pt x="137" y="22346"/>
                  </a:cubicBezTo>
                  <a:lnTo>
                    <a:pt x="365" y="72836"/>
                  </a:lnTo>
                  <a:lnTo>
                    <a:pt x="10408" y="72836"/>
                  </a:lnTo>
                  <a:lnTo>
                    <a:pt x="10614" y="18649"/>
                  </a:lnTo>
                  <a:lnTo>
                    <a:pt x="15590" y="72813"/>
                  </a:lnTo>
                  <a:lnTo>
                    <a:pt x="25861" y="72585"/>
                  </a:lnTo>
                  <a:lnTo>
                    <a:pt x="22506" y="21798"/>
                  </a:lnTo>
                  <a:cubicBezTo>
                    <a:pt x="22940" y="12326"/>
                    <a:pt x="21296" y="7373"/>
                    <a:pt x="20589" y="4337"/>
                  </a:cubicBezTo>
                  <a:lnTo>
                    <a:pt x="20474" y="2922"/>
                  </a:lnTo>
                  <a:lnTo>
                    <a:pt x="20223" y="2876"/>
                  </a:lnTo>
                  <a:cubicBezTo>
                    <a:pt x="20178" y="2694"/>
                    <a:pt x="20155" y="2602"/>
                    <a:pt x="20155" y="2602"/>
                  </a:cubicBezTo>
                  <a:lnTo>
                    <a:pt x="20064" y="2831"/>
                  </a:lnTo>
                  <a:lnTo>
                    <a:pt x="10591" y="662"/>
                  </a:lnTo>
                  <a:lnTo>
                    <a:pt x="63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721;p48"/>
            <p:cNvSpPr/>
            <p:nvPr/>
          </p:nvSpPr>
          <p:spPr>
            <a:xfrm>
              <a:off x="1466125" y="3049500"/>
              <a:ext cx="108425" cy="55950"/>
            </a:xfrm>
            <a:custGeom>
              <a:avLst/>
              <a:gdLst/>
              <a:ahLst/>
              <a:cxnLst/>
              <a:rect l="l" t="t" r="r" b="b"/>
              <a:pathLst>
                <a:path w="4337" h="2238" fill="none" extrusionOk="0">
                  <a:moveTo>
                    <a:pt x="4337" y="2238"/>
                  </a:moveTo>
                  <a:lnTo>
                    <a:pt x="0" y="1"/>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722;p48"/>
            <p:cNvSpPr/>
            <p:nvPr/>
          </p:nvSpPr>
          <p:spPr>
            <a:xfrm>
              <a:off x="889200" y="1856325"/>
              <a:ext cx="507900" cy="585050"/>
            </a:xfrm>
            <a:custGeom>
              <a:avLst/>
              <a:gdLst/>
              <a:ahLst/>
              <a:cxnLst/>
              <a:rect l="l" t="t" r="r" b="b"/>
              <a:pathLst>
                <a:path w="20316" h="23402" extrusionOk="0">
                  <a:moveTo>
                    <a:pt x="20315" y="0"/>
                  </a:moveTo>
                  <a:cubicBezTo>
                    <a:pt x="17531" y="251"/>
                    <a:pt x="15522" y="2625"/>
                    <a:pt x="15522" y="2625"/>
                  </a:cubicBezTo>
                  <a:lnTo>
                    <a:pt x="1644" y="16274"/>
                  </a:lnTo>
                  <a:cubicBezTo>
                    <a:pt x="1" y="17986"/>
                    <a:pt x="115" y="20725"/>
                    <a:pt x="1895" y="22323"/>
                  </a:cubicBezTo>
                  <a:cubicBezTo>
                    <a:pt x="2684" y="23042"/>
                    <a:pt x="3685" y="23402"/>
                    <a:pt x="4691" y="23402"/>
                  </a:cubicBezTo>
                  <a:cubicBezTo>
                    <a:pt x="5666" y="23402"/>
                    <a:pt x="6645" y="23065"/>
                    <a:pt x="7442" y="22392"/>
                  </a:cubicBezTo>
                  <a:lnTo>
                    <a:pt x="18809" y="13467"/>
                  </a:lnTo>
                  <a:lnTo>
                    <a:pt x="19904" y="9906"/>
                  </a:lnTo>
                  <a:lnTo>
                    <a:pt x="2031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723;p48"/>
            <p:cNvSpPr/>
            <p:nvPr/>
          </p:nvSpPr>
          <p:spPr>
            <a:xfrm>
              <a:off x="757950" y="1795250"/>
              <a:ext cx="219150" cy="336700"/>
            </a:xfrm>
            <a:custGeom>
              <a:avLst/>
              <a:gdLst/>
              <a:ahLst/>
              <a:cxnLst/>
              <a:rect l="l" t="t" r="r" b="b"/>
              <a:pathLst>
                <a:path w="8766" h="13468" extrusionOk="0">
                  <a:moveTo>
                    <a:pt x="3470" y="1"/>
                  </a:moveTo>
                  <a:lnTo>
                    <a:pt x="1" y="2991"/>
                  </a:lnTo>
                  <a:lnTo>
                    <a:pt x="3288" y="13468"/>
                  </a:lnTo>
                  <a:lnTo>
                    <a:pt x="8766" y="11756"/>
                  </a:lnTo>
                  <a:lnTo>
                    <a:pt x="3470" y="1"/>
                  </a:ln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724;p48"/>
            <p:cNvSpPr/>
            <p:nvPr/>
          </p:nvSpPr>
          <p:spPr>
            <a:xfrm>
              <a:off x="752825" y="1880275"/>
              <a:ext cx="339550" cy="490200"/>
            </a:xfrm>
            <a:custGeom>
              <a:avLst/>
              <a:gdLst/>
              <a:ahLst/>
              <a:cxnLst/>
              <a:rect l="l" t="t" r="r" b="b"/>
              <a:pathLst>
                <a:path w="13582" h="19608" extrusionOk="0">
                  <a:moveTo>
                    <a:pt x="7145" y="1"/>
                  </a:moveTo>
                  <a:lnTo>
                    <a:pt x="0" y="1987"/>
                  </a:lnTo>
                  <a:lnTo>
                    <a:pt x="6163" y="19608"/>
                  </a:lnTo>
                  <a:lnTo>
                    <a:pt x="13581" y="14130"/>
                  </a:lnTo>
                  <a:lnTo>
                    <a:pt x="714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725;p48"/>
            <p:cNvSpPr/>
            <p:nvPr/>
          </p:nvSpPr>
          <p:spPr>
            <a:xfrm>
              <a:off x="1052975" y="2142200"/>
              <a:ext cx="39400" cy="91325"/>
            </a:xfrm>
            <a:custGeom>
              <a:avLst/>
              <a:gdLst/>
              <a:ahLst/>
              <a:cxnLst/>
              <a:rect l="l" t="t" r="r" b="b"/>
              <a:pathLst>
                <a:path w="1576" h="3653" fill="none" extrusionOk="0">
                  <a:moveTo>
                    <a:pt x="1" y="1"/>
                  </a:moveTo>
                  <a:lnTo>
                    <a:pt x="1575" y="3653"/>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726;p48"/>
            <p:cNvSpPr/>
            <p:nvPr/>
          </p:nvSpPr>
          <p:spPr>
            <a:xfrm>
              <a:off x="748250" y="1699950"/>
              <a:ext cx="121000" cy="199175"/>
            </a:xfrm>
            <a:custGeom>
              <a:avLst/>
              <a:gdLst/>
              <a:ahLst/>
              <a:cxnLst/>
              <a:rect l="l" t="t" r="r" b="b"/>
              <a:pathLst>
                <a:path w="4840" h="7967" extrusionOk="0">
                  <a:moveTo>
                    <a:pt x="3242" y="1"/>
                  </a:moveTo>
                  <a:lnTo>
                    <a:pt x="1256" y="731"/>
                  </a:lnTo>
                  <a:lnTo>
                    <a:pt x="1" y="4840"/>
                  </a:lnTo>
                  <a:lnTo>
                    <a:pt x="1987" y="7967"/>
                  </a:lnTo>
                  <a:cubicBezTo>
                    <a:pt x="4817" y="6483"/>
                    <a:pt x="4840" y="3311"/>
                    <a:pt x="4840" y="3311"/>
                  </a:cubicBezTo>
                  <a:lnTo>
                    <a:pt x="3242" y="1"/>
                  </a:ln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727;p48"/>
            <p:cNvSpPr/>
            <p:nvPr/>
          </p:nvSpPr>
          <p:spPr>
            <a:xfrm>
              <a:off x="736850" y="1424350"/>
              <a:ext cx="63925" cy="577525"/>
            </a:xfrm>
            <a:custGeom>
              <a:avLst/>
              <a:gdLst/>
              <a:ahLst/>
              <a:cxnLst/>
              <a:rect l="l" t="t" r="r" b="b"/>
              <a:pathLst>
                <a:path w="2557" h="23101" extrusionOk="0">
                  <a:moveTo>
                    <a:pt x="2146" y="0"/>
                  </a:moveTo>
                  <a:lnTo>
                    <a:pt x="0" y="23"/>
                  </a:lnTo>
                  <a:lnTo>
                    <a:pt x="388" y="22529"/>
                  </a:lnTo>
                  <a:cubicBezTo>
                    <a:pt x="388" y="22836"/>
                    <a:pt x="641" y="23101"/>
                    <a:pt x="945" y="23101"/>
                  </a:cubicBezTo>
                  <a:cubicBezTo>
                    <a:pt x="957" y="23101"/>
                    <a:pt x="969" y="23100"/>
                    <a:pt x="982" y="23100"/>
                  </a:cubicBezTo>
                  <a:lnTo>
                    <a:pt x="1963" y="23100"/>
                  </a:lnTo>
                  <a:cubicBezTo>
                    <a:pt x="2283" y="23077"/>
                    <a:pt x="2557" y="22803"/>
                    <a:pt x="2534" y="22483"/>
                  </a:cubicBezTo>
                  <a:lnTo>
                    <a:pt x="2146" y="0"/>
                  </a:lnTo>
                  <a:close/>
                </a:path>
              </a:pathLst>
            </a:custGeom>
            <a:solidFill>
              <a:srgbClr val="EFEF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728;p48"/>
            <p:cNvSpPr/>
            <p:nvPr/>
          </p:nvSpPr>
          <p:spPr>
            <a:xfrm>
              <a:off x="481200" y="1111650"/>
              <a:ext cx="562675" cy="498200"/>
            </a:xfrm>
            <a:custGeom>
              <a:avLst/>
              <a:gdLst/>
              <a:ahLst/>
              <a:cxnLst/>
              <a:rect l="l" t="t" r="r" b="b"/>
              <a:pathLst>
                <a:path w="22507" h="19928" extrusionOk="0">
                  <a:moveTo>
                    <a:pt x="15955" y="0"/>
                  </a:moveTo>
                  <a:lnTo>
                    <a:pt x="6232" y="160"/>
                  </a:lnTo>
                  <a:cubicBezTo>
                    <a:pt x="5707" y="183"/>
                    <a:pt x="5228" y="457"/>
                    <a:pt x="4976" y="913"/>
                  </a:cubicBezTo>
                  <a:lnTo>
                    <a:pt x="252" y="9427"/>
                  </a:lnTo>
                  <a:cubicBezTo>
                    <a:pt x="1" y="9883"/>
                    <a:pt x="1" y="10431"/>
                    <a:pt x="274" y="10888"/>
                  </a:cubicBezTo>
                  <a:lnTo>
                    <a:pt x="5296" y="19242"/>
                  </a:lnTo>
                  <a:cubicBezTo>
                    <a:pt x="5537" y="19659"/>
                    <a:pt x="6011" y="19928"/>
                    <a:pt x="6513" y="19928"/>
                  </a:cubicBezTo>
                  <a:cubicBezTo>
                    <a:pt x="6534" y="19928"/>
                    <a:pt x="6554" y="19927"/>
                    <a:pt x="6574" y="19927"/>
                  </a:cubicBezTo>
                  <a:lnTo>
                    <a:pt x="16298" y="19767"/>
                  </a:lnTo>
                  <a:cubicBezTo>
                    <a:pt x="16823" y="19767"/>
                    <a:pt x="17302" y="19470"/>
                    <a:pt x="17553" y="19014"/>
                  </a:cubicBezTo>
                  <a:lnTo>
                    <a:pt x="22255" y="10500"/>
                  </a:lnTo>
                  <a:cubicBezTo>
                    <a:pt x="22506" y="10043"/>
                    <a:pt x="22506" y="9495"/>
                    <a:pt x="22232" y="9062"/>
                  </a:cubicBezTo>
                  <a:lnTo>
                    <a:pt x="17234" y="708"/>
                  </a:lnTo>
                  <a:cubicBezTo>
                    <a:pt x="16960" y="251"/>
                    <a:pt x="16480" y="0"/>
                    <a:pt x="1595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729;p48"/>
            <p:cNvSpPr/>
            <p:nvPr/>
          </p:nvSpPr>
          <p:spPr>
            <a:xfrm>
              <a:off x="481200" y="1111650"/>
              <a:ext cx="562675" cy="498200"/>
            </a:xfrm>
            <a:custGeom>
              <a:avLst/>
              <a:gdLst/>
              <a:ahLst/>
              <a:cxnLst/>
              <a:rect l="l" t="t" r="r" b="b"/>
              <a:pathLst>
                <a:path w="22507" h="19928" extrusionOk="0">
                  <a:moveTo>
                    <a:pt x="15773" y="1461"/>
                  </a:moveTo>
                  <a:cubicBezTo>
                    <a:pt x="15910" y="1461"/>
                    <a:pt x="16024" y="1529"/>
                    <a:pt x="16070" y="1644"/>
                  </a:cubicBezTo>
                  <a:lnTo>
                    <a:pt x="20886" y="9632"/>
                  </a:lnTo>
                  <a:cubicBezTo>
                    <a:pt x="20954" y="9747"/>
                    <a:pt x="20954" y="9861"/>
                    <a:pt x="20886" y="9975"/>
                  </a:cubicBezTo>
                  <a:lnTo>
                    <a:pt x="16366" y="18146"/>
                  </a:lnTo>
                  <a:cubicBezTo>
                    <a:pt x="16298" y="18238"/>
                    <a:pt x="16184" y="18306"/>
                    <a:pt x="16070" y="18306"/>
                  </a:cubicBezTo>
                  <a:lnTo>
                    <a:pt x="6734" y="18466"/>
                  </a:lnTo>
                  <a:cubicBezTo>
                    <a:pt x="6620" y="18466"/>
                    <a:pt x="6506" y="18420"/>
                    <a:pt x="6437" y="18306"/>
                  </a:cubicBezTo>
                  <a:lnTo>
                    <a:pt x="1644" y="10294"/>
                  </a:lnTo>
                  <a:cubicBezTo>
                    <a:pt x="1576" y="10203"/>
                    <a:pt x="1576" y="10066"/>
                    <a:pt x="1621" y="9975"/>
                  </a:cubicBezTo>
                  <a:lnTo>
                    <a:pt x="6163" y="1803"/>
                  </a:lnTo>
                  <a:cubicBezTo>
                    <a:pt x="6209" y="1689"/>
                    <a:pt x="6323" y="1621"/>
                    <a:pt x="6437" y="1621"/>
                  </a:cubicBezTo>
                  <a:lnTo>
                    <a:pt x="15773" y="1461"/>
                  </a:lnTo>
                  <a:close/>
                  <a:moveTo>
                    <a:pt x="15955" y="0"/>
                  </a:moveTo>
                  <a:lnTo>
                    <a:pt x="6232" y="160"/>
                  </a:lnTo>
                  <a:cubicBezTo>
                    <a:pt x="5707" y="183"/>
                    <a:pt x="5228" y="457"/>
                    <a:pt x="4976" y="913"/>
                  </a:cubicBezTo>
                  <a:lnTo>
                    <a:pt x="252" y="9427"/>
                  </a:lnTo>
                  <a:cubicBezTo>
                    <a:pt x="1" y="9883"/>
                    <a:pt x="1" y="10431"/>
                    <a:pt x="274" y="10888"/>
                  </a:cubicBezTo>
                  <a:lnTo>
                    <a:pt x="5296" y="19242"/>
                  </a:lnTo>
                  <a:cubicBezTo>
                    <a:pt x="5537" y="19659"/>
                    <a:pt x="6011" y="19928"/>
                    <a:pt x="6513" y="19928"/>
                  </a:cubicBezTo>
                  <a:cubicBezTo>
                    <a:pt x="6534" y="19928"/>
                    <a:pt x="6554" y="19927"/>
                    <a:pt x="6574" y="19927"/>
                  </a:cubicBezTo>
                  <a:lnTo>
                    <a:pt x="16298" y="19767"/>
                  </a:lnTo>
                  <a:cubicBezTo>
                    <a:pt x="16823" y="19767"/>
                    <a:pt x="17302" y="19470"/>
                    <a:pt x="17553" y="19014"/>
                  </a:cubicBezTo>
                  <a:lnTo>
                    <a:pt x="22255" y="10500"/>
                  </a:lnTo>
                  <a:cubicBezTo>
                    <a:pt x="22506" y="10043"/>
                    <a:pt x="22506" y="9495"/>
                    <a:pt x="22232" y="9062"/>
                  </a:cubicBezTo>
                  <a:lnTo>
                    <a:pt x="17234" y="708"/>
                  </a:lnTo>
                  <a:cubicBezTo>
                    <a:pt x="16960" y="251"/>
                    <a:pt x="16480" y="0"/>
                    <a:pt x="15955" y="0"/>
                  </a:cubicBezTo>
                  <a:close/>
                </a:path>
              </a:pathLst>
            </a:custGeom>
            <a:solidFill>
              <a:srgbClr val="EFEF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730;p48"/>
            <p:cNvSpPr/>
            <p:nvPr/>
          </p:nvSpPr>
          <p:spPr>
            <a:xfrm flipH="1">
              <a:off x="845275" y="1281125"/>
              <a:ext cx="59925" cy="174625"/>
            </a:xfrm>
            <a:custGeom>
              <a:avLst/>
              <a:gdLst/>
              <a:ahLst/>
              <a:cxnLst/>
              <a:rect l="l" t="t" r="r" b="b"/>
              <a:pathLst>
                <a:path w="2397" h="6985" extrusionOk="0">
                  <a:moveTo>
                    <a:pt x="1164" y="0"/>
                  </a:moveTo>
                  <a:cubicBezTo>
                    <a:pt x="708" y="0"/>
                    <a:pt x="502" y="69"/>
                    <a:pt x="297" y="274"/>
                  </a:cubicBezTo>
                  <a:cubicBezTo>
                    <a:pt x="91" y="502"/>
                    <a:pt x="0" y="822"/>
                    <a:pt x="0" y="1575"/>
                  </a:cubicBezTo>
                  <a:cubicBezTo>
                    <a:pt x="0" y="2716"/>
                    <a:pt x="91" y="2990"/>
                    <a:pt x="320" y="3219"/>
                  </a:cubicBezTo>
                  <a:cubicBezTo>
                    <a:pt x="571" y="3470"/>
                    <a:pt x="1004" y="3721"/>
                    <a:pt x="1301" y="3926"/>
                  </a:cubicBezTo>
                  <a:cubicBezTo>
                    <a:pt x="1484" y="4063"/>
                    <a:pt x="1552" y="4109"/>
                    <a:pt x="1598" y="4269"/>
                  </a:cubicBezTo>
                  <a:cubicBezTo>
                    <a:pt x="1644" y="4451"/>
                    <a:pt x="1644" y="4565"/>
                    <a:pt x="1644" y="5022"/>
                  </a:cubicBezTo>
                  <a:cubicBezTo>
                    <a:pt x="1644" y="5615"/>
                    <a:pt x="1621" y="5821"/>
                    <a:pt x="1552" y="5980"/>
                  </a:cubicBezTo>
                  <a:cubicBezTo>
                    <a:pt x="1461" y="6140"/>
                    <a:pt x="1392" y="6186"/>
                    <a:pt x="1164" y="6186"/>
                  </a:cubicBezTo>
                  <a:cubicBezTo>
                    <a:pt x="959" y="6186"/>
                    <a:pt x="890" y="6140"/>
                    <a:pt x="799" y="6003"/>
                  </a:cubicBezTo>
                  <a:cubicBezTo>
                    <a:pt x="731" y="5843"/>
                    <a:pt x="708" y="5661"/>
                    <a:pt x="708" y="5136"/>
                  </a:cubicBezTo>
                  <a:cubicBezTo>
                    <a:pt x="708" y="4885"/>
                    <a:pt x="731" y="4725"/>
                    <a:pt x="731" y="4611"/>
                  </a:cubicBezTo>
                  <a:lnTo>
                    <a:pt x="69" y="4611"/>
                  </a:lnTo>
                  <a:cubicBezTo>
                    <a:pt x="46" y="4771"/>
                    <a:pt x="23" y="4999"/>
                    <a:pt x="23" y="5319"/>
                  </a:cubicBezTo>
                  <a:cubicBezTo>
                    <a:pt x="23" y="6072"/>
                    <a:pt x="91" y="6323"/>
                    <a:pt x="228" y="6597"/>
                  </a:cubicBezTo>
                  <a:cubicBezTo>
                    <a:pt x="411" y="6893"/>
                    <a:pt x="662" y="6985"/>
                    <a:pt x="1141" y="6985"/>
                  </a:cubicBezTo>
                  <a:cubicBezTo>
                    <a:pt x="1712" y="6985"/>
                    <a:pt x="2009" y="6825"/>
                    <a:pt x="2146" y="6551"/>
                  </a:cubicBezTo>
                  <a:cubicBezTo>
                    <a:pt x="2305" y="6277"/>
                    <a:pt x="2397" y="5958"/>
                    <a:pt x="2397" y="5022"/>
                  </a:cubicBezTo>
                  <a:cubicBezTo>
                    <a:pt x="2397" y="4132"/>
                    <a:pt x="2351" y="3995"/>
                    <a:pt x="2260" y="3766"/>
                  </a:cubicBezTo>
                  <a:cubicBezTo>
                    <a:pt x="2169" y="3584"/>
                    <a:pt x="2100" y="3515"/>
                    <a:pt x="1872" y="3356"/>
                  </a:cubicBezTo>
                  <a:cubicBezTo>
                    <a:pt x="1598" y="3173"/>
                    <a:pt x="1278" y="3013"/>
                    <a:pt x="1050" y="2831"/>
                  </a:cubicBezTo>
                  <a:cubicBezTo>
                    <a:pt x="867" y="2694"/>
                    <a:pt x="845" y="2648"/>
                    <a:pt x="776" y="2488"/>
                  </a:cubicBezTo>
                  <a:cubicBezTo>
                    <a:pt x="731" y="2328"/>
                    <a:pt x="731" y="2237"/>
                    <a:pt x="731" y="1689"/>
                  </a:cubicBezTo>
                  <a:cubicBezTo>
                    <a:pt x="731" y="1210"/>
                    <a:pt x="753" y="1050"/>
                    <a:pt x="845" y="913"/>
                  </a:cubicBezTo>
                  <a:cubicBezTo>
                    <a:pt x="913" y="799"/>
                    <a:pt x="982" y="776"/>
                    <a:pt x="1164" y="776"/>
                  </a:cubicBezTo>
                  <a:cubicBezTo>
                    <a:pt x="1347" y="776"/>
                    <a:pt x="1438" y="799"/>
                    <a:pt x="1507" y="890"/>
                  </a:cubicBezTo>
                  <a:cubicBezTo>
                    <a:pt x="1598" y="1027"/>
                    <a:pt x="1621" y="1210"/>
                    <a:pt x="1621" y="1666"/>
                  </a:cubicBezTo>
                  <a:cubicBezTo>
                    <a:pt x="1621" y="1940"/>
                    <a:pt x="1621" y="2100"/>
                    <a:pt x="1598" y="2214"/>
                  </a:cubicBezTo>
                  <a:lnTo>
                    <a:pt x="2283" y="2214"/>
                  </a:lnTo>
                  <a:cubicBezTo>
                    <a:pt x="2305" y="2054"/>
                    <a:pt x="2328" y="1826"/>
                    <a:pt x="2328" y="1438"/>
                  </a:cubicBezTo>
                  <a:cubicBezTo>
                    <a:pt x="2328" y="845"/>
                    <a:pt x="2283" y="548"/>
                    <a:pt x="2123" y="320"/>
                  </a:cubicBezTo>
                  <a:cubicBezTo>
                    <a:pt x="1963" y="114"/>
                    <a:pt x="1712" y="0"/>
                    <a:pt x="116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731;p48"/>
            <p:cNvSpPr/>
            <p:nvPr/>
          </p:nvSpPr>
          <p:spPr>
            <a:xfrm flipH="1">
              <a:off x="773375" y="1283975"/>
              <a:ext cx="61650" cy="168925"/>
            </a:xfrm>
            <a:custGeom>
              <a:avLst/>
              <a:gdLst/>
              <a:ahLst/>
              <a:cxnLst/>
              <a:rect l="l" t="t" r="r" b="b"/>
              <a:pathLst>
                <a:path w="2466" h="6757" extrusionOk="0">
                  <a:moveTo>
                    <a:pt x="1" y="0"/>
                  </a:moveTo>
                  <a:lnTo>
                    <a:pt x="1" y="799"/>
                  </a:lnTo>
                  <a:lnTo>
                    <a:pt x="822" y="799"/>
                  </a:lnTo>
                  <a:lnTo>
                    <a:pt x="822" y="6757"/>
                  </a:lnTo>
                  <a:lnTo>
                    <a:pt x="1621" y="6757"/>
                  </a:lnTo>
                  <a:lnTo>
                    <a:pt x="1621" y="799"/>
                  </a:lnTo>
                  <a:lnTo>
                    <a:pt x="2466" y="799"/>
                  </a:lnTo>
                  <a:lnTo>
                    <a:pt x="246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732;p48"/>
            <p:cNvSpPr/>
            <p:nvPr/>
          </p:nvSpPr>
          <p:spPr>
            <a:xfrm flipH="1">
              <a:off x="699750" y="1281125"/>
              <a:ext cx="63950" cy="174625"/>
            </a:xfrm>
            <a:custGeom>
              <a:avLst/>
              <a:gdLst/>
              <a:ahLst/>
              <a:cxnLst/>
              <a:rect l="l" t="t" r="r" b="b"/>
              <a:pathLst>
                <a:path w="2558" h="6985" extrusionOk="0">
                  <a:moveTo>
                    <a:pt x="1279" y="776"/>
                  </a:moveTo>
                  <a:cubicBezTo>
                    <a:pt x="1507" y="776"/>
                    <a:pt x="1621" y="868"/>
                    <a:pt x="1667" y="1073"/>
                  </a:cubicBezTo>
                  <a:cubicBezTo>
                    <a:pt x="1736" y="1370"/>
                    <a:pt x="1758" y="1598"/>
                    <a:pt x="1758" y="3470"/>
                  </a:cubicBezTo>
                  <a:cubicBezTo>
                    <a:pt x="1758" y="5341"/>
                    <a:pt x="1713" y="5570"/>
                    <a:pt x="1644" y="5866"/>
                  </a:cubicBezTo>
                  <a:cubicBezTo>
                    <a:pt x="1599" y="6072"/>
                    <a:pt x="1507" y="6140"/>
                    <a:pt x="1279" y="6140"/>
                  </a:cubicBezTo>
                  <a:cubicBezTo>
                    <a:pt x="1028" y="6140"/>
                    <a:pt x="937" y="6072"/>
                    <a:pt x="891" y="5866"/>
                  </a:cubicBezTo>
                  <a:cubicBezTo>
                    <a:pt x="800" y="5570"/>
                    <a:pt x="777" y="5341"/>
                    <a:pt x="777" y="3470"/>
                  </a:cubicBezTo>
                  <a:cubicBezTo>
                    <a:pt x="777" y="1598"/>
                    <a:pt x="823" y="1347"/>
                    <a:pt x="891" y="1073"/>
                  </a:cubicBezTo>
                  <a:cubicBezTo>
                    <a:pt x="937" y="868"/>
                    <a:pt x="1051" y="776"/>
                    <a:pt x="1279" y="776"/>
                  </a:cubicBezTo>
                  <a:close/>
                  <a:moveTo>
                    <a:pt x="1279" y="0"/>
                  </a:moveTo>
                  <a:cubicBezTo>
                    <a:pt x="663" y="0"/>
                    <a:pt x="389" y="137"/>
                    <a:pt x="229" y="548"/>
                  </a:cubicBezTo>
                  <a:cubicBezTo>
                    <a:pt x="69" y="982"/>
                    <a:pt x="1" y="1370"/>
                    <a:pt x="1" y="3492"/>
                  </a:cubicBezTo>
                  <a:cubicBezTo>
                    <a:pt x="1" y="5615"/>
                    <a:pt x="46" y="6026"/>
                    <a:pt x="229" y="6437"/>
                  </a:cubicBezTo>
                  <a:cubicBezTo>
                    <a:pt x="389" y="6848"/>
                    <a:pt x="663" y="6985"/>
                    <a:pt x="1279" y="6985"/>
                  </a:cubicBezTo>
                  <a:cubicBezTo>
                    <a:pt x="1872" y="6985"/>
                    <a:pt x="2146" y="6848"/>
                    <a:pt x="2306" y="6437"/>
                  </a:cubicBezTo>
                  <a:cubicBezTo>
                    <a:pt x="2466" y="6026"/>
                    <a:pt x="2534" y="5615"/>
                    <a:pt x="2534" y="3492"/>
                  </a:cubicBezTo>
                  <a:cubicBezTo>
                    <a:pt x="2557" y="1370"/>
                    <a:pt x="2466" y="982"/>
                    <a:pt x="2306" y="548"/>
                  </a:cubicBezTo>
                  <a:cubicBezTo>
                    <a:pt x="2146" y="137"/>
                    <a:pt x="1872" y="0"/>
                    <a:pt x="12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733;p48"/>
            <p:cNvSpPr/>
            <p:nvPr/>
          </p:nvSpPr>
          <p:spPr>
            <a:xfrm flipH="1">
              <a:off x="619875" y="1283975"/>
              <a:ext cx="62225" cy="168925"/>
            </a:xfrm>
            <a:custGeom>
              <a:avLst/>
              <a:gdLst/>
              <a:ahLst/>
              <a:cxnLst/>
              <a:rect l="l" t="t" r="r" b="b"/>
              <a:pathLst>
                <a:path w="2489" h="6757" extrusionOk="0">
                  <a:moveTo>
                    <a:pt x="1279" y="799"/>
                  </a:moveTo>
                  <a:cubicBezTo>
                    <a:pt x="1553" y="799"/>
                    <a:pt x="1690" y="1005"/>
                    <a:pt x="1690" y="2237"/>
                  </a:cubicBezTo>
                  <a:cubicBezTo>
                    <a:pt x="1690" y="3470"/>
                    <a:pt x="1553" y="3789"/>
                    <a:pt x="1279" y="3789"/>
                  </a:cubicBezTo>
                  <a:lnTo>
                    <a:pt x="800" y="3789"/>
                  </a:lnTo>
                  <a:lnTo>
                    <a:pt x="800" y="799"/>
                  </a:lnTo>
                  <a:close/>
                  <a:moveTo>
                    <a:pt x="24" y="0"/>
                  </a:moveTo>
                  <a:lnTo>
                    <a:pt x="1" y="6757"/>
                  </a:lnTo>
                  <a:lnTo>
                    <a:pt x="800" y="6757"/>
                  </a:lnTo>
                  <a:lnTo>
                    <a:pt x="800" y="4565"/>
                  </a:lnTo>
                  <a:lnTo>
                    <a:pt x="1393" y="4565"/>
                  </a:lnTo>
                  <a:cubicBezTo>
                    <a:pt x="2261" y="4565"/>
                    <a:pt x="2489" y="3949"/>
                    <a:pt x="2489" y="2260"/>
                  </a:cubicBezTo>
                  <a:cubicBezTo>
                    <a:pt x="2489" y="525"/>
                    <a:pt x="2261" y="0"/>
                    <a:pt x="14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734;p48"/>
            <p:cNvSpPr/>
            <p:nvPr/>
          </p:nvSpPr>
          <p:spPr>
            <a:xfrm>
              <a:off x="752825" y="1678950"/>
              <a:ext cx="122150" cy="121575"/>
            </a:xfrm>
            <a:custGeom>
              <a:avLst/>
              <a:gdLst/>
              <a:ahLst/>
              <a:cxnLst/>
              <a:rect l="l" t="t" r="r" b="b"/>
              <a:pathLst>
                <a:path w="4886" h="4863" extrusionOk="0">
                  <a:moveTo>
                    <a:pt x="1705" y="1"/>
                  </a:moveTo>
                  <a:cubicBezTo>
                    <a:pt x="1586" y="1"/>
                    <a:pt x="1467" y="25"/>
                    <a:pt x="1347" y="65"/>
                  </a:cubicBezTo>
                  <a:lnTo>
                    <a:pt x="1165" y="133"/>
                  </a:lnTo>
                  <a:cubicBezTo>
                    <a:pt x="685" y="293"/>
                    <a:pt x="343" y="750"/>
                    <a:pt x="297" y="1252"/>
                  </a:cubicBezTo>
                  <a:lnTo>
                    <a:pt x="0" y="4630"/>
                  </a:lnTo>
                  <a:lnTo>
                    <a:pt x="503" y="4790"/>
                  </a:lnTo>
                  <a:cubicBezTo>
                    <a:pt x="666" y="4839"/>
                    <a:pt x="831" y="4862"/>
                    <a:pt x="993" y="4862"/>
                  </a:cubicBezTo>
                  <a:cubicBezTo>
                    <a:pt x="1736" y="4862"/>
                    <a:pt x="2415" y="4371"/>
                    <a:pt x="2603" y="3603"/>
                  </a:cubicBezTo>
                  <a:lnTo>
                    <a:pt x="2991" y="2096"/>
                  </a:lnTo>
                  <a:lnTo>
                    <a:pt x="4657" y="4151"/>
                  </a:lnTo>
                  <a:cubicBezTo>
                    <a:pt x="4657" y="4151"/>
                    <a:pt x="4885" y="1138"/>
                    <a:pt x="1963" y="42"/>
                  </a:cubicBezTo>
                  <a:cubicBezTo>
                    <a:pt x="1877" y="13"/>
                    <a:pt x="1791" y="1"/>
                    <a:pt x="1705" y="1"/>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735;p48"/>
            <p:cNvSpPr/>
            <p:nvPr/>
          </p:nvSpPr>
          <p:spPr>
            <a:xfrm>
              <a:off x="636975" y="1675725"/>
              <a:ext cx="133575" cy="240525"/>
            </a:xfrm>
            <a:custGeom>
              <a:avLst/>
              <a:gdLst/>
              <a:ahLst/>
              <a:cxnLst/>
              <a:rect l="l" t="t" r="r" b="b"/>
              <a:pathLst>
                <a:path w="5343" h="9621" extrusionOk="0">
                  <a:moveTo>
                    <a:pt x="3070" y="0"/>
                  </a:moveTo>
                  <a:cubicBezTo>
                    <a:pt x="2610" y="0"/>
                    <a:pt x="2185" y="241"/>
                    <a:pt x="1941" y="628"/>
                  </a:cubicBezTo>
                  <a:lnTo>
                    <a:pt x="708" y="2568"/>
                  </a:lnTo>
                  <a:cubicBezTo>
                    <a:pt x="708" y="2568"/>
                    <a:pt x="298" y="3709"/>
                    <a:pt x="845" y="4325"/>
                  </a:cubicBezTo>
                  <a:cubicBezTo>
                    <a:pt x="845" y="4325"/>
                    <a:pt x="1" y="5170"/>
                    <a:pt x="1667" y="6197"/>
                  </a:cubicBezTo>
                  <a:cubicBezTo>
                    <a:pt x="1667" y="6197"/>
                    <a:pt x="1119" y="8274"/>
                    <a:pt x="4383" y="9621"/>
                  </a:cubicBezTo>
                  <a:lnTo>
                    <a:pt x="4338" y="7064"/>
                  </a:lnTo>
                  <a:lnTo>
                    <a:pt x="4634" y="6950"/>
                  </a:lnTo>
                  <a:cubicBezTo>
                    <a:pt x="5068" y="6790"/>
                    <a:pt x="5342" y="6357"/>
                    <a:pt x="5342" y="5877"/>
                  </a:cubicBezTo>
                  <a:lnTo>
                    <a:pt x="5319" y="4006"/>
                  </a:lnTo>
                  <a:lnTo>
                    <a:pt x="5251" y="924"/>
                  </a:lnTo>
                  <a:cubicBezTo>
                    <a:pt x="5251" y="924"/>
                    <a:pt x="4246" y="148"/>
                    <a:pt x="3242" y="11"/>
                  </a:cubicBezTo>
                  <a:cubicBezTo>
                    <a:pt x="3184" y="4"/>
                    <a:pt x="3127" y="0"/>
                    <a:pt x="3070" y="0"/>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736;p48"/>
            <p:cNvSpPr/>
            <p:nvPr/>
          </p:nvSpPr>
          <p:spPr>
            <a:xfrm>
              <a:off x="1316600" y="2644925"/>
              <a:ext cx="517600" cy="115375"/>
            </a:xfrm>
            <a:custGeom>
              <a:avLst/>
              <a:gdLst/>
              <a:ahLst/>
              <a:cxnLst/>
              <a:rect l="l" t="t" r="r" b="b"/>
              <a:pathLst>
                <a:path w="20704" h="4615" extrusionOk="0">
                  <a:moveTo>
                    <a:pt x="20681" y="1"/>
                  </a:moveTo>
                  <a:lnTo>
                    <a:pt x="1" y="138"/>
                  </a:lnTo>
                  <a:lnTo>
                    <a:pt x="1" y="3150"/>
                  </a:lnTo>
                  <a:cubicBezTo>
                    <a:pt x="3022" y="4285"/>
                    <a:pt x="7130" y="4615"/>
                    <a:pt x="10890" y="4615"/>
                  </a:cubicBezTo>
                  <a:cubicBezTo>
                    <a:pt x="16135" y="4615"/>
                    <a:pt x="20703" y="3972"/>
                    <a:pt x="20703" y="3972"/>
                  </a:cubicBezTo>
                  <a:lnTo>
                    <a:pt x="20681" y="1"/>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737;p48"/>
            <p:cNvSpPr/>
            <p:nvPr/>
          </p:nvSpPr>
          <p:spPr>
            <a:xfrm>
              <a:off x="1385650" y="2659775"/>
              <a:ext cx="129000" cy="103875"/>
            </a:xfrm>
            <a:custGeom>
              <a:avLst/>
              <a:gdLst/>
              <a:ahLst/>
              <a:cxnLst/>
              <a:rect l="l" t="t" r="r" b="b"/>
              <a:pathLst>
                <a:path w="5160" h="4155" extrusionOk="0">
                  <a:moveTo>
                    <a:pt x="1" y="0"/>
                  </a:moveTo>
                  <a:lnTo>
                    <a:pt x="1" y="3629"/>
                  </a:lnTo>
                  <a:lnTo>
                    <a:pt x="5159" y="4154"/>
                  </a:lnTo>
                  <a:lnTo>
                    <a:pt x="5159" y="320"/>
                  </a:lnTo>
                  <a:lnTo>
                    <a:pt x="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738;p48"/>
            <p:cNvSpPr/>
            <p:nvPr/>
          </p:nvSpPr>
          <p:spPr>
            <a:xfrm>
              <a:off x="1310900" y="1818650"/>
              <a:ext cx="548400" cy="864950"/>
            </a:xfrm>
            <a:custGeom>
              <a:avLst/>
              <a:gdLst/>
              <a:ahLst/>
              <a:cxnLst/>
              <a:rect l="l" t="t" r="r" b="b"/>
              <a:pathLst>
                <a:path w="21936" h="34598" extrusionOk="0">
                  <a:moveTo>
                    <a:pt x="12030" y="1"/>
                  </a:moveTo>
                  <a:lnTo>
                    <a:pt x="5456" y="297"/>
                  </a:lnTo>
                  <a:lnTo>
                    <a:pt x="1279" y="2831"/>
                  </a:lnTo>
                  <a:cubicBezTo>
                    <a:pt x="663" y="3219"/>
                    <a:pt x="1" y="4292"/>
                    <a:pt x="1" y="4999"/>
                  </a:cubicBezTo>
                  <a:lnTo>
                    <a:pt x="229" y="33211"/>
                  </a:lnTo>
                  <a:cubicBezTo>
                    <a:pt x="3646" y="34294"/>
                    <a:pt x="8035" y="34597"/>
                    <a:pt x="11885" y="34597"/>
                  </a:cubicBezTo>
                  <a:cubicBezTo>
                    <a:pt x="16803" y="34597"/>
                    <a:pt x="20840" y="34102"/>
                    <a:pt x="20840" y="34102"/>
                  </a:cubicBezTo>
                  <a:lnTo>
                    <a:pt x="21913" y="4771"/>
                  </a:lnTo>
                  <a:cubicBezTo>
                    <a:pt x="21936" y="3835"/>
                    <a:pt x="21365" y="2991"/>
                    <a:pt x="20498" y="2671"/>
                  </a:cubicBezTo>
                  <a:lnTo>
                    <a:pt x="1203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739;p48"/>
            <p:cNvSpPr/>
            <p:nvPr/>
          </p:nvSpPr>
          <p:spPr>
            <a:xfrm>
              <a:off x="1446150" y="1795250"/>
              <a:ext cx="165500" cy="184350"/>
            </a:xfrm>
            <a:custGeom>
              <a:avLst/>
              <a:gdLst/>
              <a:ahLst/>
              <a:cxnLst/>
              <a:rect l="l" t="t" r="r" b="b"/>
              <a:pathLst>
                <a:path w="6620" h="7374" extrusionOk="0">
                  <a:moveTo>
                    <a:pt x="3607" y="1"/>
                  </a:moveTo>
                  <a:lnTo>
                    <a:pt x="0" y="526"/>
                  </a:lnTo>
                  <a:lnTo>
                    <a:pt x="46" y="1233"/>
                  </a:lnTo>
                  <a:lnTo>
                    <a:pt x="1484" y="7373"/>
                  </a:lnTo>
                  <a:lnTo>
                    <a:pt x="6620" y="937"/>
                  </a:lnTo>
                  <a:lnTo>
                    <a:pt x="360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740;p48"/>
            <p:cNvSpPr/>
            <p:nvPr/>
          </p:nvSpPr>
          <p:spPr>
            <a:xfrm>
              <a:off x="1483225" y="1798100"/>
              <a:ext cx="200900" cy="181500"/>
            </a:xfrm>
            <a:custGeom>
              <a:avLst/>
              <a:gdLst/>
              <a:ahLst/>
              <a:cxnLst/>
              <a:rect l="l" t="t" r="r" b="b"/>
              <a:pathLst>
                <a:path w="8036" h="7260" extrusionOk="0">
                  <a:moveTo>
                    <a:pt x="5958" y="1"/>
                  </a:moveTo>
                  <a:lnTo>
                    <a:pt x="4954" y="115"/>
                  </a:lnTo>
                  <a:lnTo>
                    <a:pt x="5137" y="823"/>
                  </a:lnTo>
                  <a:lnTo>
                    <a:pt x="1" y="7259"/>
                  </a:lnTo>
                  <a:lnTo>
                    <a:pt x="8035" y="2101"/>
                  </a:lnTo>
                  <a:lnTo>
                    <a:pt x="595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741;p48"/>
            <p:cNvSpPr/>
            <p:nvPr/>
          </p:nvSpPr>
          <p:spPr>
            <a:xfrm>
              <a:off x="1397075" y="1808950"/>
              <a:ext cx="86175" cy="170650"/>
            </a:xfrm>
            <a:custGeom>
              <a:avLst/>
              <a:gdLst/>
              <a:ahLst/>
              <a:cxnLst/>
              <a:rect l="l" t="t" r="r" b="b"/>
              <a:pathLst>
                <a:path w="3447" h="6826" extrusionOk="0">
                  <a:moveTo>
                    <a:pt x="1963" y="1"/>
                  </a:moveTo>
                  <a:lnTo>
                    <a:pt x="982" y="274"/>
                  </a:lnTo>
                  <a:lnTo>
                    <a:pt x="0" y="1895"/>
                  </a:lnTo>
                  <a:lnTo>
                    <a:pt x="3447" y="6825"/>
                  </a:lnTo>
                  <a:lnTo>
                    <a:pt x="196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742;p48"/>
            <p:cNvSpPr/>
            <p:nvPr/>
          </p:nvSpPr>
          <p:spPr>
            <a:xfrm>
              <a:off x="1451850" y="1979575"/>
              <a:ext cx="31400" cy="694475"/>
            </a:xfrm>
            <a:custGeom>
              <a:avLst/>
              <a:gdLst/>
              <a:ahLst/>
              <a:cxnLst/>
              <a:rect l="l" t="t" r="r" b="b"/>
              <a:pathLst>
                <a:path w="1256" h="27779" fill="none" extrusionOk="0">
                  <a:moveTo>
                    <a:pt x="1256" y="0"/>
                  </a:moveTo>
                  <a:lnTo>
                    <a:pt x="0" y="27779"/>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743;p48"/>
            <p:cNvSpPr/>
            <p:nvPr/>
          </p:nvSpPr>
          <p:spPr>
            <a:xfrm>
              <a:off x="1483225" y="1836350"/>
              <a:ext cx="193475" cy="143250"/>
            </a:xfrm>
            <a:custGeom>
              <a:avLst/>
              <a:gdLst/>
              <a:ahLst/>
              <a:cxnLst/>
              <a:rect l="l" t="t" r="r" b="b"/>
              <a:pathLst>
                <a:path w="7739" h="5730" fill="none" extrusionOk="0">
                  <a:moveTo>
                    <a:pt x="7488" y="0"/>
                  </a:moveTo>
                  <a:lnTo>
                    <a:pt x="7739" y="4246"/>
                  </a:lnTo>
                  <a:lnTo>
                    <a:pt x="4885" y="2762"/>
                  </a:lnTo>
                  <a:lnTo>
                    <a:pt x="1" y="5729"/>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744;p48"/>
            <p:cNvSpPr/>
            <p:nvPr/>
          </p:nvSpPr>
          <p:spPr>
            <a:xfrm>
              <a:off x="1370250" y="1856325"/>
              <a:ext cx="113000" cy="123275"/>
            </a:xfrm>
            <a:custGeom>
              <a:avLst/>
              <a:gdLst/>
              <a:ahLst/>
              <a:cxnLst/>
              <a:rect l="l" t="t" r="r" b="b"/>
              <a:pathLst>
                <a:path w="4520" h="4931" fill="none" extrusionOk="0">
                  <a:moveTo>
                    <a:pt x="1073" y="0"/>
                  </a:moveTo>
                  <a:lnTo>
                    <a:pt x="0" y="2351"/>
                  </a:lnTo>
                  <a:lnTo>
                    <a:pt x="2032" y="1370"/>
                  </a:lnTo>
                  <a:lnTo>
                    <a:pt x="4520" y="4930"/>
                  </a:lnTo>
                </a:path>
              </a:pathLst>
            </a:custGeom>
            <a:solidFill>
              <a:schemeClr val="dk1"/>
            </a:solid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745;p48"/>
            <p:cNvSpPr/>
            <p:nvPr/>
          </p:nvSpPr>
          <p:spPr>
            <a:xfrm>
              <a:off x="1607625" y="2089125"/>
              <a:ext cx="121000" cy="111300"/>
            </a:xfrm>
            <a:custGeom>
              <a:avLst/>
              <a:gdLst/>
              <a:ahLst/>
              <a:cxnLst/>
              <a:rect l="l" t="t" r="r" b="b"/>
              <a:pathLst>
                <a:path w="4840" h="4452" extrusionOk="0">
                  <a:moveTo>
                    <a:pt x="685" y="1"/>
                  </a:moveTo>
                  <a:cubicBezTo>
                    <a:pt x="685" y="1"/>
                    <a:pt x="1" y="3790"/>
                    <a:pt x="2397" y="4452"/>
                  </a:cubicBezTo>
                  <a:cubicBezTo>
                    <a:pt x="4840" y="3927"/>
                    <a:pt x="4383" y="115"/>
                    <a:pt x="4383" y="115"/>
                  </a:cubicBezTo>
                  <a:lnTo>
                    <a:pt x="4383" y="115"/>
                  </a:lnTo>
                  <a:cubicBezTo>
                    <a:pt x="4083" y="693"/>
                    <a:pt x="3782" y="889"/>
                    <a:pt x="3514" y="889"/>
                  </a:cubicBezTo>
                  <a:cubicBezTo>
                    <a:pt x="2966" y="889"/>
                    <a:pt x="2550" y="77"/>
                    <a:pt x="2534" y="46"/>
                  </a:cubicBezTo>
                  <a:cubicBezTo>
                    <a:pt x="2519" y="76"/>
                    <a:pt x="2071" y="825"/>
                    <a:pt x="1539" y="825"/>
                  </a:cubicBezTo>
                  <a:cubicBezTo>
                    <a:pt x="1261" y="825"/>
                    <a:pt x="960" y="620"/>
                    <a:pt x="6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746;p48"/>
            <p:cNvSpPr/>
            <p:nvPr/>
          </p:nvSpPr>
          <p:spPr>
            <a:xfrm>
              <a:off x="1313175" y="2076000"/>
              <a:ext cx="25" cy="158100"/>
            </a:xfrm>
            <a:custGeom>
              <a:avLst/>
              <a:gdLst/>
              <a:ahLst/>
              <a:cxnLst/>
              <a:rect l="l" t="t" r="r" b="b"/>
              <a:pathLst>
                <a:path w="1" h="6324" fill="none" extrusionOk="0">
                  <a:moveTo>
                    <a:pt x="1" y="6323"/>
                  </a:moveTo>
                  <a:lnTo>
                    <a:pt x="1" y="1"/>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747;p48"/>
            <p:cNvSpPr/>
            <p:nvPr/>
          </p:nvSpPr>
          <p:spPr>
            <a:xfrm>
              <a:off x="1799925" y="1885425"/>
              <a:ext cx="465100" cy="688350"/>
            </a:xfrm>
            <a:custGeom>
              <a:avLst/>
              <a:gdLst/>
              <a:ahLst/>
              <a:cxnLst/>
              <a:rect l="l" t="t" r="r" b="b"/>
              <a:pathLst>
                <a:path w="18604" h="27534" extrusionOk="0">
                  <a:moveTo>
                    <a:pt x="937" y="0"/>
                  </a:moveTo>
                  <a:lnTo>
                    <a:pt x="1" y="9769"/>
                  </a:lnTo>
                  <a:lnTo>
                    <a:pt x="480" y="13467"/>
                  </a:lnTo>
                  <a:lnTo>
                    <a:pt x="10546" y="26021"/>
                  </a:lnTo>
                  <a:cubicBezTo>
                    <a:pt x="11370" y="27012"/>
                    <a:pt x="12560" y="27533"/>
                    <a:pt x="13773" y="27533"/>
                  </a:cubicBezTo>
                  <a:cubicBezTo>
                    <a:pt x="14544" y="27533"/>
                    <a:pt x="15324" y="27323"/>
                    <a:pt x="16024" y="26888"/>
                  </a:cubicBezTo>
                  <a:cubicBezTo>
                    <a:pt x="18033" y="25633"/>
                    <a:pt x="18603" y="22962"/>
                    <a:pt x="17280" y="20977"/>
                  </a:cubicBezTo>
                  <a:lnTo>
                    <a:pt x="4863" y="3333"/>
                  </a:lnTo>
                  <a:cubicBezTo>
                    <a:pt x="4863" y="3333"/>
                    <a:pt x="3516" y="753"/>
                    <a:pt x="9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748;p48"/>
            <p:cNvSpPr/>
            <p:nvPr/>
          </p:nvSpPr>
          <p:spPr>
            <a:xfrm>
              <a:off x="1793650" y="2200400"/>
              <a:ext cx="53100" cy="65075"/>
            </a:xfrm>
            <a:custGeom>
              <a:avLst/>
              <a:gdLst/>
              <a:ahLst/>
              <a:cxnLst/>
              <a:rect l="l" t="t" r="r" b="b"/>
              <a:pathLst>
                <a:path w="2124" h="2603" fill="none" extrusionOk="0">
                  <a:moveTo>
                    <a:pt x="2124" y="2603"/>
                  </a:moveTo>
                  <a:lnTo>
                    <a:pt x="1" y="1"/>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749;p48"/>
            <p:cNvSpPr/>
            <p:nvPr/>
          </p:nvSpPr>
          <p:spPr>
            <a:xfrm>
              <a:off x="1567125" y="2639125"/>
              <a:ext cx="320700" cy="239275"/>
            </a:xfrm>
            <a:custGeom>
              <a:avLst/>
              <a:gdLst/>
              <a:ahLst/>
              <a:cxnLst/>
              <a:rect l="l" t="t" r="r" b="b"/>
              <a:pathLst>
                <a:path w="12828" h="9571" extrusionOk="0">
                  <a:moveTo>
                    <a:pt x="4378" y="0"/>
                  </a:moveTo>
                  <a:cubicBezTo>
                    <a:pt x="4157" y="0"/>
                    <a:pt x="3943" y="97"/>
                    <a:pt x="3789" y="278"/>
                  </a:cubicBezTo>
                  <a:cubicBezTo>
                    <a:pt x="3538" y="552"/>
                    <a:pt x="3515" y="963"/>
                    <a:pt x="3721" y="1283"/>
                  </a:cubicBezTo>
                  <a:lnTo>
                    <a:pt x="4268" y="2173"/>
                  </a:lnTo>
                  <a:lnTo>
                    <a:pt x="457" y="4957"/>
                  </a:lnTo>
                  <a:cubicBezTo>
                    <a:pt x="137" y="5186"/>
                    <a:pt x="0" y="5619"/>
                    <a:pt x="183" y="5985"/>
                  </a:cubicBezTo>
                  <a:cubicBezTo>
                    <a:pt x="312" y="6274"/>
                    <a:pt x="588" y="6439"/>
                    <a:pt x="876" y="6439"/>
                  </a:cubicBezTo>
                  <a:cubicBezTo>
                    <a:pt x="996" y="6439"/>
                    <a:pt x="1118" y="6410"/>
                    <a:pt x="1233" y="6350"/>
                  </a:cubicBezTo>
                  <a:lnTo>
                    <a:pt x="2054" y="6007"/>
                  </a:lnTo>
                  <a:lnTo>
                    <a:pt x="1392" y="6487"/>
                  </a:lnTo>
                  <a:cubicBezTo>
                    <a:pt x="1096" y="6692"/>
                    <a:pt x="982" y="7126"/>
                    <a:pt x="1141" y="7445"/>
                  </a:cubicBezTo>
                  <a:cubicBezTo>
                    <a:pt x="1279" y="7706"/>
                    <a:pt x="1530" y="7843"/>
                    <a:pt x="1784" y="7843"/>
                  </a:cubicBezTo>
                  <a:cubicBezTo>
                    <a:pt x="1908" y="7843"/>
                    <a:pt x="2033" y="7810"/>
                    <a:pt x="2146" y="7742"/>
                  </a:cubicBezTo>
                  <a:lnTo>
                    <a:pt x="2625" y="7445"/>
                  </a:lnTo>
                  <a:lnTo>
                    <a:pt x="2625" y="7445"/>
                  </a:lnTo>
                  <a:cubicBezTo>
                    <a:pt x="2283" y="7765"/>
                    <a:pt x="2146" y="8199"/>
                    <a:pt x="2351" y="8473"/>
                  </a:cubicBezTo>
                  <a:cubicBezTo>
                    <a:pt x="2486" y="8682"/>
                    <a:pt x="2710" y="8794"/>
                    <a:pt x="2938" y="8794"/>
                  </a:cubicBezTo>
                  <a:cubicBezTo>
                    <a:pt x="3057" y="8794"/>
                    <a:pt x="3177" y="8763"/>
                    <a:pt x="3287" y="8701"/>
                  </a:cubicBezTo>
                  <a:lnTo>
                    <a:pt x="3880" y="8244"/>
                  </a:lnTo>
                  <a:lnTo>
                    <a:pt x="3880" y="8244"/>
                  </a:lnTo>
                  <a:cubicBezTo>
                    <a:pt x="3287" y="8701"/>
                    <a:pt x="3378" y="9066"/>
                    <a:pt x="3515" y="9271"/>
                  </a:cubicBezTo>
                  <a:cubicBezTo>
                    <a:pt x="3649" y="9465"/>
                    <a:pt x="3860" y="9571"/>
                    <a:pt x="4074" y="9571"/>
                  </a:cubicBezTo>
                  <a:cubicBezTo>
                    <a:pt x="4188" y="9571"/>
                    <a:pt x="4302" y="9540"/>
                    <a:pt x="4405" y="9477"/>
                  </a:cubicBezTo>
                  <a:cubicBezTo>
                    <a:pt x="4405" y="9477"/>
                    <a:pt x="7510" y="7833"/>
                    <a:pt x="7601" y="7788"/>
                  </a:cubicBezTo>
                  <a:cubicBezTo>
                    <a:pt x="7705" y="7817"/>
                    <a:pt x="7829" y="7832"/>
                    <a:pt x="7970" y="7832"/>
                  </a:cubicBezTo>
                  <a:cubicBezTo>
                    <a:pt x="9043" y="7832"/>
                    <a:pt x="11114" y="6969"/>
                    <a:pt x="12828" y="4912"/>
                  </a:cubicBezTo>
                  <a:lnTo>
                    <a:pt x="9359" y="2812"/>
                  </a:lnTo>
                  <a:lnTo>
                    <a:pt x="4793" y="118"/>
                  </a:lnTo>
                  <a:cubicBezTo>
                    <a:pt x="4661" y="39"/>
                    <a:pt x="4518" y="0"/>
                    <a:pt x="4378" y="0"/>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750;p48"/>
            <p:cNvSpPr/>
            <p:nvPr/>
          </p:nvSpPr>
          <p:spPr>
            <a:xfrm>
              <a:off x="1801075" y="2586150"/>
              <a:ext cx="229425" cy="220300"/>
            </a:xfrm>
            <a:custGeom>
              <a:avLst/>
              <a:gdLst/>
              <a:ahLst/>
              <a:cxnLst/>
              <a:rect l="l" t="t" r="r" b="b"/>
              <a:pathLst>
                <a:path w="9177" h="8812" extrusionOk="0">
                  <a:moveTo>
                    <a:pt x="6186" y="1"/>
                  </a:moveTo>
                  <a:lnTo>
                    <a:pt x="1" y="4931"/>
                  </a:lnTo>
                  <a:lnTo>
                    <a:pt x="959" y="8811"/>
                  </a:lnTo>
                  <a:lnTo>
                    <a:pt x="9176" y="3721"/>
                  </a:lnTo>
                  <a:lnTo>
                    <a:pt x="6186" y="1"/>
                  </a:ln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51;p48"/>
            <p:cNvSpPr/>
            <p:nvPr/>
          </p:nvSpPr>
          <p:spPr>
            <a:xfrm>
              <a:off x="1793650" y="2396700"/>
              <a:ext cx="432000" cy="399475"/>
            </a:xfrm>
            <a:custGeom>
              <a:avLst/>
              <a:gdLst/>
              <a:ahLst/>
              <a:cxnLst/>
              <a:rect l="l" t="t" r="r" b="b"/>
              <a:pathLst>
                <a:path w="17280" h="15979" extrusionOk="0">
                  <a:moveTo>
                    <a:pt x="10135" y="1"/>
                  </a:moveTo>
                  <a:lnTo>
                    <a:pt x="1" y="10044"/>
                  </a:lnTo>
                  <a:lnTo>
                    <a:pt x="4452" y="15978"/>
                  </a:lnTo>
                  <a:lnTo>
                    <a:pt x="17280" y="5570"/>
                  </a:lnTo>
                  <a:lnTo>
                    <a:pt x="1013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52;p48"/>
            <p:cNvSpPr/>
            <p:nvPr/>
          </p:nvSpPr>
          <p:spPr>
            <a:xfrm>
              <a:off x="1993950" y="2377300"/>
              <a:ext cx="77050" cy="71925"/>
            </a:xfrm>
            <a:custGeom>
              <a:avLst/>
              <a:gdLst/>
              <a:ahLst/>
              <a:cxnLst/>
              <a:rect l="l" t="t" r="r" b="b"/>
              <a:pathLst>
                <a:path w="3082" h="2877" fill="none" extrusionOk="0">
                  <a:moveTo>
                    <a:pt x="0" y="2877"/>
                  </a:moveTo>
                  <a:lnTo>
                    <a:pt x="3082" y="1"/>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53;p48"/>
            <p:cNvSpPr/>
            <p:nvPr/>
          </p:nvSpPr>
          <p:spPr>
            <a:xfrm>
              <a:off x="1446150" y="1529925"/>
              <a:ext cx="165500" cy="288750"/>
            </a:xfrm>
            <a:custGeom>
              <a:avLst/>
              <a:gdLst/>
              <a:ahLst/>
              <a:cxnLst/>
              <a:rect l="l" t="t" r="r" b="b"/>
              <a:pathLst>
                <a:path w="6620" h="11550" extrusionOk="0">
                  <a:moveTo>
                    <a:pt x="5638" y="0"/>
                  </a:moveTo>
                  <a:lnTo>
                    <a:pt x="890" y="1712"/>
                  </a:lnTo>
                  <a:lnTo>
                    <a:pt x="0" y="11139"/>
                  </a:lnTo>
                  <a:lnTo>
                    <a:pt x="6620" y="11550"/>
                  </a:lnTo>
                  <a:lnTo>
                    <a:pt x="6620" y="11550"/>
                  </a:lnTo>
                  <a:lnTo>
                    <a:pt x="5638" y="0"/>
                  </a:ln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54;p48"/>
            <p:cNvSpPr/>
            <p:nvPr/>
          </p:nvSpPr>
          <p:spPr>
            <a:xfrm>
              <a:off x="1452425" y="1617225"/>
              <a:ext cx="119275" cy="125000"/>
            </a:xfrm>
            <a:custGeom>
              <a:avLst/>
              <a:gdLst/>
              <a:ahLst/>
              <a:cxnLst/>
              <a:rect l="l" t="t" r="r" b="b"/>
              <a:pathLst>
                <a:path w="4771" h="5000" extrusionOk="0">
                  <a:moveTo>
                    <a:pt x="434" y="0"/>
                  </a:moveTo>
                  <a:lnTo>
                    <a:pt x="0" y="4999"/>
                  </a:lnTo>
                  <a:lnTo>
                    <a:pt x="4771" y="754"/>
                  </a:lnTo>
                  <a:lnTo>
                    <a:pt x="434"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55;p48"/>
            <p:cNvSpPr/>
            <p:nvPr/>
          </p:nvSpPr>
          <p:spPr>
            <a:xfrm>
              <a:off x="1285225" y="1436050"/>
              <a:ext cx="133450" cy="119300"/>
            </a:xfrm>
            <a:custGeom>
              <a:avLst/>
              <a:gdLst/>
              <a:ahLst/>
              <a:cxnLst/>
              <a:rect l="l" t="t" r="r" b="b"/>
              <a:pathLst>
                <a:path w="5338" h="4772" extrusionOk="0">
                  <a:moveTo>
                    <a:pt x="2758" y="1"/>
                  </a:moveTo>
                  <a:cubicBezTo>
                    <a:pt x="2540" y="1"/>
                    <a:pt x="2306" y="53"/>
                    <a:pt x="2055" y="171"/>
                  </a:cubicBezTo>
                  <a:cubicBezTo>
                    <a:pt x="0" y="1130"/>
                    <a:pt x="2032" y="4485"/>
                    <a:pt x="4155" y="4759"/>
                  </a:cubicBezTo>
                  <a:cubicBezTo>
                    <a:pt x="4210" y="4768"/>
                    <a:pt x="4266" y="4772"/>
                    <a:pt x="4320" y="4772"/>
                  </a:cubicBezTo>
                  <a:cubicBezTo>
                    <a:pt x="4869" y="4772"/>
                    <a:pt x="5337" y="4372"/>
                    <a:pt x="5296" y="3915"/>
                  </a:cubicBezTo>
                  <a:cubicBezTo>
                    <a:pt x="5205" y="3093"/>
                    <a:pt x="4999" y="2317"/>
                    <a:pt x="4611" y="1564"/>
                  </a:cubicBezTo>
                  <a:cubicBezTo>
                    <a:pt x="4195" y="768"/>
                    <a:pt x="3593" y="1"/>
                    <a:pt x="2758" y="1"/>
                  </a:cubicBezTo>
                  <a:close/>
                </a:path>
              </a:pathLst>
            </a:custGeom>
            <a:solidFill>
              <a:srgbClr val="AE49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6;p48"/>
            <p:cNvSpPr/>
            <p:nvPr/>
          </p:nvSpPr>
          <p:spPr>
            <a:xfrm>
              <a:off x="1322875" y="1216250"/>
              <a:ext cx="421150" cy="453100"/>
            </a:xfrm>
            <a:custGeom>
              <a:avLst/>
              <a:gdLst/>
              <a:ahLst/>
              <a:cxnLst/>
              <a:rect l="l" t="t" r="r" b="b"/>
              <a:pathLst>
                <a:path w="16846" h="18124" extrusionOk="0">
                  <a:moveTo>
                    <a:pt x="7234" y="0"/>
                  </a:moveTo>
                  <a:cubicBezTo>
                    <a:pt x="6631" y="0"/>
                    <a:pt x="6029" y="57"/>
                    <a:pt x="5433" y="176"/>
                  </a:cubicBezTo>
                  <a:cubicBezTo>
                    <a:pt x="3448" y="609"/>
                    <a:pt x="868" y="1842"/>
                    <a:pt x="549" y="5494"/>
                  </a:cubicBezTo>
                  <a:cubicBezTo>
                    <a:pt x="1" y="11588"/>
                    <a:pt x="731" y="16153"/>
                    <a:pt x="3744" y="17523"/>
                  </a:cubicBezTo>
                  <a:cubicBezTo>
                    <a:pt x="4619" y="17930"/>
                    <a:pt x="5401" y="18123"/>
                    <a:pt x="6181" y="18123"/>
                  </a:cubicBezTo>
                  <a:cubicBezTo>
                    <a:pt x="7458" y="18123"/>
                    <a:pt x="8729" y="17605"/>
                    <a:pt x="10386" y="16656"/>
                  </a:cubicBezTo>
                  <a:cubicBezTo>
                    <a:pt x="11368" y="16062"/>
                    <a:pt x="12486" y="13985"/>
                    <a:pt x="12760" y="12798"/>
                  </a:cubicBezTo>
                  <a:lnTo>
                    <a:pt x="13742" y="9557"/>
                  </a:lnTo>
                  <a:cubicBezTo>
                    <a:pt x="13742" y="9557"/>
                    <a:pt x="16846" y="2276"/>
                    <a:pt x="9907" y="358"/>
                  </a:cubicBezTo>
                  <a:cubicBezTo>
                    <a:pt x="9032" y="126"/>
                    <a:pt x="8133" y="0"/>
                    <a:pt x="7234" y="0"/>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57;p48"/>
            <p:cNvSpPr/>
            <p:nvPr/>
          </p:nvSpPr>
          <p:spPr>
            <a:xfrm>
              <a:off x="1552275" y="1285100"/>
              <a:ext cx="144975" cy="212875"/>
            </a:xfrm>
            <a:custGeom>
              <a:avLst/>
              <a:gdLst/>
              <a:ahLst/>
              <a:cxnLst/>
              <a:rect l="l" t="t" r="r" b="b"/>
              <a:pathLst>
                <a:path w="5799" h="8515" extrusionOk="0">
                  <a:moveTo>
                    <a:pt x="5045" y="1"/>
                  </a:moveTo>
                  <a:lnTo>
                    <a:pt x="1" y="184"/>
                  </a:lnTo>
                  <a:lnTo>
                    <a:pt x="3196" y="3722"/>
                  </a:lnTo>
                  <a:lnTo>
                    <a:pt x="2375" y="8424"/>
                  </a:lnTo>
                  <a:lnTo>
                    <a:pt x="3402" y="8515"/>
                  </a:lnTo>
                  <a:lnTo>
                    <a:pt x="4999" y="6141"/>
                  </a:lnTo>
                  <a:lnTo>
                    <a:pt x="5798" y="366"/>
                  </a:lnTo>
                  <a:lnTo>
                    <a:pt x="5045" y="1"/>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58;p48"/>
            <p:cNvSpPr/>
            <p:nvPr/>
          </p:nvSpPr>
          <p:spPr>
            <a:xfrm>
              <a:off x="1627025" y="1437850"/>
              <a:ext cx="129000" cy="116175"/>
            </a:xfrm>
            <a:custGeom>
              <a:avLst/>
              <a:gdLst/>
              <a:ahLst/>
              <a:cxnLst/>
              <a:rect l="l" t="t" r="r" b="b"/>
              <a:pathLst>
                <a:path w="5160" h="4647" extrusionOk="0">
                  <a:moveTo>
                    <a:pt x="2289" y="1"/>
                  </a:moveTo>
                  <a:cubicBezTo>
                    <a:pt x="1360" y="1"/>
                    <a:pt x="762" y="849"/>
                    <a:pt x="366" y="1697"/>
                  </a:cubicBezTo>
                  <a:cubicBezTo>
                    <a:pt x="24" y="2450"/>
                    <a:pt x="24" y="3067"/>
                    <a:pt x="1" y="3866"/>
                  </a:cubicBezTo>
                  <a:cubicBezTo>
                    <a:pt x="1" y="4299"/>
                    <a:pt x="476" y="4647"/>
                    <a:pt x="1016" y="4647"/>
                  </a:cubicBezTo>
                  <a:cubicBezTo>
                    <a:pt x="1103" y="4647"/>
                    <a:pt x="1191" y="4638"/>
                    <a:pt x="1279" y="4619"/>
                  </a:cubicBezTo>
                  <a:cubicBezTo>
                    <a:pt x="3470" y="4208"/>
                    <a:pt x="5159" y="944"/>
                    <a:pt x="2922" y="122"/>
                  </a:cubicBezTo>
                  <a:cubicBezTo>
                    <a:pt x="2696" y="39"/>
                    <a:pt x="2485" y="1"/>
                    <a:pt x="2289" y="1"/>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59;p48"/>
            <p:cNvSpPr/>
            <p:nvPr/>
          </p:nvSpPr>
          <p:spPr>
            <a:xfrm>
              <a:off x="1643000" y="1471700"/>
              <a:ext cx="56525" cy="49675"/>
            </a:xfrm>
            <a:custGeom>
              <a:avLst/>
              <a:gdLst/>
              <a:ahLst/>
              <a:cxnLst/>
              <a:rect l="l" t="t" r="r" b="b"/>
              <a:pathLst>
                <a:path w="2261" h="1987" fill="none" extrusionOk="0">
                  <a:moveTo>
                    <a:pt x="2261" y="412"/>
                  </a:moveTo>
                  <a:cubicBezTo>
                    <a:pt x="617" y="1"/>
                    <a:pt x="1" y="1987"/>
                    <a:pt x="1" y="1987"/>
                  </a:cubicBezTo>
                </a:path>
              </a:pathLst>
            </a:custGeom>
            <a:noFill/>
            <a:ln w="4000"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60;p48"/>
            <p:cNvSpPr/>
            <p:nvPr/>
          </p:nvSpPr>
          <p:spPr>
            <a:xfrm>
              <a:off x="1623050" y="1308500"/>
              <a:ext cx="86175" cy="24000"/>
            </a:xfrm>
            <a:custGeom>
              <a:avLst/>
              <a:gdLst/>
              <a:ahLst/>
              <a:cxnLst/>
              <a:rect l="l" t="t" r="r" b="b"/>
              <a:pathLst>
                <a:path w="3447" h="960" extrusionOk="0">
                  <a:moveTo>
                    <a:pt x="0" y="1"/>
                  </a:moveTo>
                  <a:lnTo>
                    <a:pt x="1278" y="959"/>
                  </a:lnTo>
                  <a:lnTo>
                    <a:pt x="1940" y="823"/>
                  </a:lnTo>
                  <a:lnTo>
                    <a:pt x="3424" y="800"/>
                  </a:lnTo>
                  <a:lnTo>
                    <a:pt x="3447" y="343"/>
                  </a:lnTo>
                  <a:lnTo>
                    <a:pt x="0" y="1"/>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761;p48"/>
            <p:cNvSpPr/>
            <p:nvPr/>
          </p:nvSpPr>
          <p:spPr>
            <a:xfrm>
              <a:off x="1218450" y="1356450"/>
              <a:ext cx="33125" cy="12000"/>
            </a:xfrm>
            <a:custGeom>
              <a:avLst/>
              <a:gdLst/>
              <a:ahLst/>
              <a:cxnLst/>
              <a:rect l="l" t="t" r="r" b="b"/>
              <a:pathLst>
                <a:path w="1325" h="480" extrusionOk="0">
                  <a:moveTo>
                    <a:pt x="1325" y="0"/>
                  </a:moveTo>
                  <a:lnTo>
                    <a:pt x="1" y="23"/>
                  </a:lnTo>
                  <a:lnTo>
                    <a:pt x="252" y="479"/>
                  </a:lnTo>
                  <a:lnTo>
                    <a:pt x="1325" y="0"/>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762;p48"/>
            <p:cNvSpPr/>
            <p:nvPr/>
          </p:nvSpPr>
          <p:spPr>
            <a:xfrm>
              <a:off x="1222450" y="1313650"/>
              <a:ext cx="486200" cy="69725"/>
            </a:xfrm>
            <a:custGeom>
              <a:avLst/>
              <a:gdLst/>
              <a:ahLst/>
              <a:cxnLst/>
              <a:rect l="l" t="t" r="r" b="b"/>
              <a:pathLst>
                <a:path w="19448" h="2789" extrusionOk="0">
                  <a:moveTo>
                    <a:pt x="4566" y="0"/>
                  </a:moveTo>
                  <a:lnTo>
                    <a:pt x="229" y="1895"/>
                  </a:lnTo>
                  <a:cubicBezTo>
                    <a:pt x="1" y="1963"/>
                    <a:pt x="23" y="2260"/>
                    <a:pt x="275" y="2351"/>
                  </a:cubicBezTo>
                  <a:cubicBezTo>
                    <a:pt x="1021" y="2619"/>
                    <a:pt x="2594" y="2788"/>
                    <a:pt x="4887" y="2788"/>
                  </a:cubicBezTo>
                  <a:cubicBezTo>
                    <a:pt x="7292" y="2788"/>
                    <a:pt x="10490" y="2602"/>
                    <a:pt x="14358" y="2146"/>
                  </a:cubicBezTo>
                  <a:lnTo>
                    <a:pt x="19448" y="594"/>
                  </a:lnTo>
                  <a:lnTo>
                    <a:pt x="4566" y="0"/>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763;p48"/>
            <p:cNvSpPr/>
            <p:nvPr/>
          </p:nvSpPr>
          <p:spPr>
            <a:xfrm>
              <a:off x="1216175" y="1316500"/>
              <a:ext cx="493050" cy="53425"/>
            </a:xfrm>
            <a:custGeom>
              <a:avLst/>
              <a:gdLst/>
              <a:ahLst/>
              <a:cxnLst/>
              <a:rect l="l" t="t" r="r" b="b"/>
              <a:pathLst>
                <a:path w="19722" h="2137" extrusionOk="0">
                  <a:moveTo>
                    <a:pt x="4178" y="0"/>
                  </a:moveTo>
                  <a:lnTo>
                    <a:pt x="252" y="1324"/>
                  </a:lnTo>
                  <a:cubicBezTo>
                    <a:pt x="1" y="1393"/>
                    <a:pt x="23" y="1689"/>
                    <a:pt x="297" y="1781"/>
                  </a:cubicBezTo>
                  <a:cubicBezTo>
                    <a:pt x="982" y="2016"/>
                    <a:pt x="2373" y="2137"/>
                    <a:pt x="4372" y="2137"/>
                  </a:cubicBezTo>
                  <a:cubicBezTo>
                    <a:pt x="6836" y="2137"/>
                    <a:pt x="10225" y="1953"/>
                    <a:pt x="14358" y="1575"/>
                  </a:cubicBezTo>
                  <a:lnTo>
                    <a:pt x="19722" y="23"/>
                  </a:lnTo>
                  <a:lnTo>
                    <a:pt x="417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764;p48"/>
            <p:cNvSpPr/>
            <p:nvPr/>
          </p:nvSpPr>
          <p:spPr>
            <a:xfrm>
              <a:off x="1235000" y="1085800"/>
              <a:ext cx="558100" cy="196475"/>
            </a:xfrm>
            <a:custGeom>
              <a:avLst/>
              <a:gdLst/>
              <a:ahLst/>
              <a:cxnLst/>
              <a:rect l="l" t="t" r="r" b="b"/>
              <a:pathLst>
                <a:path w="22324" h="7859" extrusionOk="0">
                  <a:moveTo>
                    <a:pt x="7735" y="0"/>
                  </a:moveTo>
                  <a:cubicBezTo>
                    <a:pt x="7154" y="0"/>
                    <a:pt x="6573" y="186"/>
                    <a:pt x="6072" y="509"/>
                  </a:cubicBezTo>
                  <a:cubicBezTo>
                    <a:pt x="4863" y="1285"/>
                    <a:pt x="3676" y="2290"/>
                    <a:pt x="2238" y="3682"/>
                  </a:cubicBezTo>
                  <a:cubicBezTo>
                    <a:pt x="1" y="5850"/>
                    <a:pt x="3288" y="7859"/>
                    <a:pt x="3288" y="7859"/>
                  </a:cubicBezTo>
                  <a:lnTo>
                    <a:pt x="19106" y="7859"/>
                  </a:lnTo>
                  <a:cubicBezTo>
                    <a:pt x="19106" y="7859"/>
                    <a:pt x="22324" y="6261"/>
                    <a:pt x="20840" y="4230"/>
                  </a:cubicBezTo>
                  <a:cubicBezTo>
                    <a:pt x="19037" y="1810"/>
                    <a:pt x="13901" y="1628"/>
                    <a:pt x="8446" y="98"/>
                  </a:cubicBezTo>
                  <a:cubicBezTo>
                    <a:pt x="8213" y="32"/>
                    <a:pt x="7974" y="0"/>
                    <a:pt x="77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765;p48"/>
            <p:cNvSpPr/>
            <p:nvPr/>
          </p:nvSpPr>
          <p:spPr>
            <a:xfrm>
              <a:off x="1316600" y="1263475"/>
              <a:ext cx="393775" cy="53625"/>
            </a:xfrm>
            <a:custGeom>
              <a:avLst/>
              <a:gdLst/>
              <a:ahLst/>
              <a:cxnLst/>
              <a:rect l="l" t="t" r="r" b="b"/>
              <a:pathLst>
                <a:path w="15751" h="2145" extrusionOk="0">
                  <a:moveTo>
                    <a:pt x="7589" y="1"/>
                  </a:moveTo>
                  <a:cubicBezTo>
                    <a:pt x="5303" y="1"/>
                    <a:pt x="2700" y="173"/>
                    <a:pt x="1" y="683"/>
                  </a:cubicBezTo>
                  <a:lnTo>
                    <a:pt x="161" y="2121"/>
                  </a:lnTo>
                  <a:lnTo>
                    <a:pt x="15705" y="2144"/>
                  </a:lnTo>
                  <a:lnTo>
                    <a:pt x="15750" y="752"/>
                  </a:lnTo>
                  <a:cubicBezTo>
                    <a:pt x="15750" y="752"/>
                    <a:pt x="12360" y="1"/>
                    <a:pt x="7589" y="1"/>
                  </a:cubicBezTo>
                  <a:close/>
                </a:path>
              </a:pathLst>
            </a:custGeom>
            <a:solidFill>
              <a:srgbClr val="3E65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766;p48"/>
            <p:cNvSpPr/>
            <p:nvPr/>
          </p:nvSpPr>
          <p:spPr>
            <a:xfrm>
              <a:off x="1369675" y="1141325"/>
              <a:ext cx="106175" cy="99875"/>
            </a:xfrm>
            <a:custGeom>
              <a:avLst/>
              <a:gdLst/>
              <a:ahLst/>
              <a:cxnLst/>
              <a:rect l="l" t="t" r="r" b="b"/>
              <a:pathLst>
                <a:path w="4247" h="3995" extrusionOk="0">
                  <a:moveTo>
                    <a:pt x="3493" y="0"/>
                  </a:moveTo>
                  <a:cubicBezTo>
                    <a:pt x="3265" y="577"/>
                    <a:pt x="2995" y="763"/>
                    <a:pt x="2739" y="763"/>
                  </a:cubicBezTo>
                  <a:cubicBezTo>
                    <a:pt x="2277" y="763"/>
                    <a:pt x="1864" y="152"/>
                    <a:pt x="1849" y="137"/>
                  </a:cubicBezTo>
                  <a:cubicBezTo>
                    <a:pt x="1849" y="153"/>
                    <a:pt x="1508" y="904"/>
                    <a:pt x="1008" y="904"/>
                  </a:cubicBezTo>
                  <a:cubicBezTo>
                    <a:pt x="776" y="904"/>
                    <a:pt x="510" y="743"/>
                    <a:pt x="229" y="274"/>
                  </a:cubicBezTo>
                  <a:lnTo>
                    <a:pt x="229" y="274"/>
                  </a:lnTo>
                  <a:cubicBezTo>
                    <a:pt x="229" y="274"/>
                    <a:pt x="1" y="3652"/>
                    <a:pt x="2169" y="3994"/>
                  </a:cubicBezTo>
                  <a:cubicBezTo>
                    <a:pt x="4246" y="3310"/>
                    <a:pt x="3493" y="0"/>
                    <a:pt x="34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902"/>
                                        </p:tgtEl>
                                      </p:cBhvr>
                                    </p:animEffect>
                                    <p:set>
                                      <p:cBhvr>
                                        <p:cTn id="7" dur="1" fill="hold">
                                          <p:stCondLst>
                                            <p:cond delay="499"/>
                                          </p:stCondLst>
                                        </p:cTn>
                                        <p:tgtEl>
                                          <p:spTgt spid="902"/>
                                        </p:tgtEl>
                                        <p:attrNameLst>
                                          <p:attrName>style.visibility</p:attrName>
                                        </p:attrNameLst>
                                      </p:cBhvr>
                                      <p:to>
                                        <p:strVal val="hidden"/>
                                      </p:to>
                                    </p:set>
                                  </p:childTnLst>
                                </p:cTn>
                              </p:par>
                              <p:par>
                                <p:cTn id="8" presetID="10" presetClass="exit" presetSubtype="0" fill="hold" grpId="0" nodeType="withEffect">
                                  <p:stCondLst>
                                    <p:cond delay="0"/>
                                  </p:stCondLst>
                                  <p:childTnLst>
                                    <p:animEffect transition="out" filter="fade">
                                      <p:cBhvr>
                                        <p:cTn id="9" dur="500"/>
                                        <p:tgtEl>
                                          <p:spTgt spid="901"/>
                                        </p:tgtEl>
                                      </p:cBhvr>
                                    </p:animEffect>
                                    <p:set>
                                      <p:cBhvr>
                                        <p:cTn id="10" dur="1" fill="hold">
                                          <p:stCondLst>
                                            <p:cond delay="499"/>
                                          </p:stCondLst>
                                        </p:cTn>
                                        <p:tgtEl>
                                          <p:spTgt spid="901"/>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03">
                                            <p:txEl>
                                              <p:pRg st="0" end="0"/>
                                            </p:txEl>
                                          </p:spTgt>
                                        </p:tgtEl>
                                        <p:attrNameLst>
                                          <p:attrName>style.visibility</p:attrName>
                                        </p:attrNameLst>
                                      </p:cBhvr>
                                      <p:to>
                                        <p:strVal val="visible"/>
                                      </p:to>
                                    </p:set>
                                    <p:animEffect transition="in" filter="fade">
                                      <p:cBhvr>
                                        <p:cTn id="15" dur="500"/>
                                        <p:tgtEl>
                                          <p:spTgt spid="90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903">
                                            <p:txEl>
                                              <p:pRg st="2" end="2"/>
                                            </p:txEl>
                                          </p:spTgt>
                                        </p:tgtEl>
                                        <p:attrNameLst>
                                          <p:attrName>style.visibility</p:attrName>
                                        </p:attrNameLst>
                                      </p:cBhvr>
                                      <p:to>
                                        <p:strVal val="visible"/>
                                      </p:to>
                                    </p:set>
                                    <p:animEffect transition="in" filter="fade">
                                      <p:cBhvr>
                                        <p:cTn id="20" dur="500"/>
                                        <p:tgtEl>
                                          <p:spTgt spid="90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03">
                                            <p:txEl>
                                              <p:pRg st="4" end="4"/>
                                            </p:txEl>
                                          </p:spTgt>
                                        </p:tgtEl>
                                        <p:attrNameLst>
                                          <p:attrName>style.visibility</p:attrName>
                                        </p:attrNameLst>
                                      </p:cBhvr>
                                      <p:to>
                                        <p:strVal val="visible"/>
                                      </p:to>
                                    </p:set>
                                    <p:animEffect transition="in" filter="fade">
                                      <p:cBhvr>
                                        <p:cTn id="25" dur="500"/>
                                        <p:tgtEl>
                                          <p:spTgt spid="90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903">
                                            <p:txEl>
                                              <p:pRg st="6" end="6"/>
                                            </p:txEl>
                                          </p:spTgt>
                                        </p:tgtEl>
                                        <p:attrNameLst>
                                          <p:attrName>style.visibility</p:attrName>
                                        </p:attrNameLst>
                                      </p:cBhvr>
                                      <p:to>
                                        <p:strVal val="visible"/>
                                      </p:to>
                                    </p:set>
                                    <p:animEffect transition="in" filter="fade">
                                      <p:cBhvr>
                                        <p:cTn id="30" dur="500"/>
                                        <p:tgtEl>
                                          <p:spTgt spid="90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1" grpId="0"/>
      <p:bldP spid="902" grpId="0"/>
      <p:bldP spid="90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59"/>
        <p:cNvGrpSpPr/>
        <p:nvPr/>
      </p:nvGrpSpPr>
      <p:grpSpPr>
        <a:xfrm>
          <a:off x="0" y="0"/>
          <a:ext cx="0" cy="0"/>
          <a:chOff x="0" y="0"/>
          <a:chExt cx="0" cy="0"/>
        </a:xfrm>
      </p:grpSpPr>
      <p:sp>
        <p:nvSpPr>
          <p:cNvPr id="1460" name="Google Shape;1460;p62"/>
          <p:cNvSpPr txBox="1">
            <a:spLocks noGrp="1"/>
          </p:cNvSpPr>
          <p:nvPr>
            <p:ph type="title"/>
          </p:nvPr>
        </p:nvSpPr>
        <p:spPr>
          <a:xfrm>
            <a:off x="704550" y="2054050"/>
            <a:ext cx="4839300" cy="1682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smtClean="0"/>
              <a:t>THE GENERATIVE AI SOLUTION</a:t>
            </a:r>
            <a:endParaRPr dirty="0"/>
          </a:p>
        </p:txBody>
      </p:sp>
      <p:sp>
        <p:nvSpPr>
          <p:cNvPr id="1461" name="Google Shape;1461;p62"/>
          <p:cNvSpPr txBox="1">
            <a:spLocks noGrp="1"/>
          </p:cNvSpPr>
          <p:nvPr>
            <p:ph type="title" idx="2"/>
          </p:nvPr>
        </p:nvSpPr>
        <p:spPr>
          <a:xfrm>
            <a:off x="2153250" y="539500"/>
            <a:ext cx="1941900" cy="1512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smtClean="0"/>
              <a:t>02</a:t>
            </a:r>
            <a:endParaRPr dirty="0"/>
          </a:p>
        </p:txBody>
      </p:sp>
      <p:grpSp>
        <p:nvGrpSpPr>
          <p:cNvPr id="1463" name="Google Shape;1463;p62"/>
          <p:cNvGrpSpPr/>
          <p:nvPr/>
        </p:nvGrpSpPr>
        <p:grpSpPr>
          <a:xfrm>
            <a:off x="5522834" y="1714470"/>
            <a:ext cx="3101207" cy="2894042"/>
            <a:chOff x="3144875" y="2334000"/>
            <a:chExt cx="2754425" cy="2570425"/>
          </a:xfrm>
        </p:grpSpPr>
        <p:sp>
          <p:nvSpPr>
            <p:cNvPr id="1464" name="Google Shape;1464;p62"/>
            <p:cNvSpPr/>
            <p:nvPr/>
          </p:nvSpPr>
          <p:spPr>
            <a:xfrm>
              <a:off x="4048875" y="3049000"/>
              <a:ext cx="12450" cy="24300"/>
            </a:xfrm>
            <a:custGeom>
              <a:avLst/>
              <a:gdLst/>
              <a:ahLst/>
              <a:cxnLst/>
              <a:rect l="l" t="t" r="r" b="b"/>
              <a:pathLst>
                <a:path w="498" h="972" extrusionOk="0">
                  <a:moveTo>
                    <a:pt x="140" y="1"/>
                  </a:moveTo>
                  <a:cubicBezTo>
                    <a:pt x="73" y="1"/>
                    <a:pt x="1" y="55"/>
                    <a:pt x="32" y="147"/>
                  </a:cubicBezTo>
                  <a:cubicBezTo>
                    <a:pt x="107" y="398"/>
                    <a:pt x="182" y="648"/>
                    <a:pt x="257" y="899"/>
                  </a:cubicBezTo>
                  <a:cubicBezTo>
                    <a:pt x="277" y="950"/>
                    <a:pt x="322" y="972"/>
                    <a:pt x="367" y="972"/>
                  </a:cubicBezTo>
                  <a:cubicBezTo>
                    <a:pt x="432" y="972"/>
                    <a:pt x="498" y="924"/>
                    <a:pt x="483" y="849"/>
                  </a:cubicBezTo>
                  <a:cubicBezTo>
                    <a:pt x="382" y="598"/>
                    <a:pt x="307" y="323"/>
                    <a:pt x="232" y="72"/>
                  </a:cubicBezTo>
                  <a:cubicBezTo>
                    <a:pt x="222" y="23"/>
                    <a:pt x="182" y="1"/>
                    <a:pt x="140" y="1"/>
                  </a:cubicBezTo>
                  <a:close/>
                </a:path>
              </a:pathLst>
            </a:custGeom>
            <a:solidFill>
              <a:srgbClr val="15020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 name="Google Shape;1465;p62"/>
            <p:cNvSpPr/>
            <p:nvPr/>
          </p:nvSpPr>
          <p:spPr>
            <a:xfrm>
              <a:off x="4370450" y="3997800"/>
              <a:ext cx="742825" cy="892300"/>
            </a:xfrm>
            <a:custGeom>
              <a:avLst/>
              <a:gdLst/>
              <a:ahLst/>
              <a:cxnLst/>
              <a:rect l="l" t="t" r="r" b="b"/>
              <a:pathLst>
                <a:path w="29713" h="35692" extrusionOk="0">
                  <a:moveTo>
                    <a:pt x="11969" y="0"/>
                  </a:moveTo>
                  <a:cubicBezTo>
                    <a:pt x="10947" y="0"/>
                    <a:pt x="9919" y="92"/>
                    <a:pt x="8923" y="316"/>
                  </a:cubicBezTo>
                  <a:cubicBezTo>
                    <a:pt x="7219" y="666"/>
                    <a:pt x="5565" y="1468"/>
                    <a:pt x="4412" y="2797"/>
                  </a:cubicBezTo>
                  <a:cubicBezTo>
                    <a:pt x="3509" y="3849"/>
                    <a:pt x="3008" y="5103"/>
                    <a:pt x="2858" y="6456"/>
                  </a:cubicBezTo>
                  <a:cubicBezTo>
                    <a:pt x="2582" y="9012"/>
                    <a:pt x="2357" y="11594"/>
                    <a:pt x="2106" y="14175"/>
                  </a:cubicBezTo>
                  <a:lnTo>
                    <a:pt x="26" y="35429"/>
                  </a:lnTo>
                  <a:cubicBezTo>
                    <a:pt x="1" y="35604"/>
                    <a:pt x="126" y="35692"/>
                    <a:pt x="261" y="35692"/>
                  </a:cubicBezTo>
                  <a:cubicBezTo>
                    <a:pt x="395" y="35692"/>
                    <a:pt x="540" y="35604"/>
                    <a:pt x="552" y="35429"/>
                  </a:cubicBezTo>
                  <a:cubicBezTo>
                    <a:pt x="1103" y="29764"/>
                    <a:pt x="1655" y="24100"/>
                    <a:pt x="2231" y="18436"/>
                  </a:cubicBezTo>
                  <a:cubicBezTo>
                    <a:pt x="2557" y="15103"/>
                    <a:pt x="2883" y="11769"/>
                    <a:pt x="3209" y="8411"/>
                  </a:cubicBezTo>
                  <a:cubicBezTo>
                    <a:pt x="3309" y="7333"/>
                    <a:pt x="3309" y="6180"/>
                    <a:pt x="3660" y="5153"/>
                  </a:cubicBezTo>
                  <a:cubicBezTo>
                    <a:pt x="4870" y="1618"/>
                    <a:pt x="8729" y="531"/>
                    <a:pt x="12113" y="531"/>
                  </a:cubicBezTo>
                  <a:cubicBezTo>
                    <a:pt x="12305" y="531"/>
                    <a:pt x="12495" y="534"/>
                    <a:pt x="12682" y="541"/>
                  </a:cubicBezTo>
                  <a:cubicBezTo>
                    <a:pt x="13409" y="566"/>
                    <a:pt x="14136" y="717"/>
                    <a:pt x="14863" y="717"/>
                  </a:cubicBezTo>
                  <a:cubicBezTo>
                    <a:pt x="15489" y="717"/>
                    <a:pt x="16166" y="591"/>
                    <a:pt x="16818" y="566"/>
                  </a:cubicBezTo>
                  <a:cubicBezTo>
                    <a:pt x="17138" y="549"/>
                    <a:pt x="17458" y="539"/>
                    <a:pt x="17777" y="539"/>
                  </a:cubicBezTo>
                  <a:cubicBezTo>
                    <a:pt x="18833" y="539"/>
                    <a:pt x="19883" y="642"/>
                    <a:pt x="20903" y="892"/>
                  </a:cubicBezTo>
                  <a:cubicBezTo>
                    <a:pt x="22632" y="1293"/>
                    <a:pt x="24236" y="2170"/>
                    <a:pt x="25264" y="3649"/>
                  </a:cubicBezTo>
                  <a:cubicBezTo>
                    <a:pt x="25991" y="4676"/>
                    <a:pt x="26241" y="5754"/>
                    <a:pt x="26367" y="6957"/>
                  </a:cubicBezTo>
                  <a:cubicBezTo>
                    <a:pt x="26642" y="9764"/>
                    <a:pt x="26918" y="12571"/>
                    <a:pt x="27194" y="15378"/>
                  </a:cubicBezTo>
                  <a:cubicBezTo>
                    <a:pt x="27845" y="22070"/>
                    <a:pt x="28497" y="28737"/>
                    <a:pt x="29149" y="35429"/>
                  </a:cubicBezTo>
                  <a:cubicBezTo>
                    <a:pt x="29174" y="35604"/>
                    <a:pt x="29318" y="35692"/>
                    <a:pt x="29453" y="35692"/>
                  </a:cubicBezTo>
                  <a:cubicBezTo>
                    <a:pt x="29587" y="35692"/>
                    <a:pt x="29713" y="35604"/>
                    <a:pt x="29700" y="35429"/>
                  </a:cubicBezTo>
                  <a:cubicBezTo>
                    <a:pt x="29099" y="29338"/>
                    <a:pt x="28497" y="23248"/>
                    <a:pt x="27896" y="17158"/>
                  </a:cubicBezTo>
                  <a:cubicBezTo>
                    <a:pt x="27570" y="13900"/>
                    <a:pt x="27244" y="10667"/>
                    <a:pt x="26943" y="7433"/>
                  </a:cubicBezTo>
                  <a:cubicBezTo>
                    <a:pt x="26818" y="6255"/>
                    <a:pt x="26718" y="5203"/>
                    <a:pt x="26191" y="4125"/>
                  </a:cubicBezTo>
                  <a:cubicBezTo>
                    <a:pt x="24589" y="968"/>
                    <a:pt x="20949" y="3"/>
                    <a:pt x="17645" y="3"/>
                  </a:cubicBezTo>
                  <a:cubicBezTo>
                    <a:pt x="17434" y="3"/>
                    <a:pt x="17225" y="7"/>
                    <a:pt x="17018" y="15"/>
                  </a:cubicBezTo>
                  <a:cubicBezTo>
                    <a:pt x="16291" y="40"/>
                    <a:pt x="15565" y="190"/>
                    <a:pt x="14863" y="190"/>
                  </a:cubicBezTo>
                  <a:cubicBezTo>
                    <a:pt x="14136" y="190"/>
                    <a:pt x="13409" y="40"/>
                    <a:pt x="12682" y="15"/>
                  </a:cubicBezTo>
                  <a:cubicBezTo>
                    <a:pt x="12445" y="5"/>
                    <a:pt x="12207" y="0"/>
                    <a:pt x="1196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 name="Google Shape;1466;p62"/>
            <p:cNvSpPr/>
            <p:nvPr/>
          </p:nvSpPr>
          <p:spPr>
            <a:xfrm>
              <a:off x="4575025" y="3992525"/>
              <a:ext cx="343700" cy="892100"/>
            </a:xfrm>
            <a:custGeom>
              <a:avLst/>
              <a:gdLst/>
              <a:ahLst/>
              <a:cxnLst/>
              <a:rect l="l" t="t" r="r" b="b"/>
              <a:pathLst>
                <a:path w="13748" h="35684" extrusionOk="0">
                  <a:moveTo>
                    <a:pt x="5477" y="0"/>
                  </a:moveTo>
                  <a:cubicBezTo>
                    <a:pt x="4750" y="25"/>
                    <a:pt x="4073" y="251"/>
                    <a:pt x="3497" y="702"/>
                  </a:cubicBezTo>
                  <a:cubicBezTo>
                    <a:pt x="2444" y="1504"/>
                    <a:pt x="1918" y="2832"/>
                    <a:pt x="1617" y="4085"/>
                  </a:cubicBezTo>
                  <a:cubicBezTo>
                    <a:pt x="1316" y="5364"/>
                    <a:pt x="1291" y="6692"/>
                    <a:pt x="1241" y="8020"/>
                  </a:cubicBezTo>
                  <a:cubicBezTo>
                    <a:pt x="1091" y="11003"/>
                    <a:pt x="966" y="14010"/>
                    <a:pt x="840" y="16993"/>
                  </a:cubicBezTo>
                  <a:cubicBezTo>
                    <a:pt x="565" y="23158"/>
                    <a:pt x="289" y="29299"/>
                    <a:pt x="13" y="35439"/>
                  </a:cubicBezTo>
                  <a:cubicBezTo>
                    <a:pt x="1" y="35602"/>
                    <a:pt x="126" y="35683"/>
                    <a:pt x="258" y="35683"/>
                  </a:cubicBezTo>
                  <a:cubicBezTo>
                    <a:pt x="389" y="35683"/>
                    <a:pt x="527" y="35602"/>
                    <a:pt x="540" y="35439"/>
                  </a:cubicBezTo>
                  <a:cubicBezTo>
                    <a:pt x="966" y="25690"/>
                    <a:pt x="1266" y="15940"/>
                    <a:pt x="1843" y="6216"/>
                  </a:cubicBezTo>
                  <a:cubicBezTo>
                    <a:pt x="1968" y="3960"/>
                    <a:pt x="2795" y="552"/>
                    <a:pt x="5602" y="527"/>
                  </a:cubicBezTo>
                  <a:cubicBezTo>
                    <a:pt x="6028" y="527"/>
                    <a:pt x="6454" y="727"/>
                    <a:pt x="6880" y="727"/>
                  </a:cubicBezTo>
                  <a:cubicBezTo>
                    <a:pt x="7256" y="727"/>
                    <a:pt x="7632" y="552"/>
                    <a:pt x="8033" y="527"/>
                  </a:cubicBezTo>
                  <a:cubicBezTo>
                    <a:pt x="8060" y="526"/>
                    <a:pt x="8086" y="526"/>
                    <a:pt x="8112" y="526"/>
                  </a:cubicBezTo>
                  <a:cubicBezTo>
                    <a:pt x="9131" y="526"/>
                    <a:pt x="10003" y="999"/>
                    <a:pt x="10590" y="1830"/>
                  </a:cubicBezTo>
                  <a:cubicBezTo>
                    <a:pt x="11392" y="2882"/>
                    <a:pt x="11718" y="4311"/>
                    <a:pt x="11868" y="5589"/>
                  </a:cubicBezTo>
                  <a:cubicBezTo>
                    <a:pt x="12319" y="9800"/>
                    <a:pt x="12269" y="14086"/>
                    <a:pt x="12444" y="18296"/>
                  </a:cubicBezTo>
                  <a:cubicBezTo>
                    <a:pt x="12695" y="24010"/>
                    <a:pt x="12946" y="29725"/>
                    <a:pt x="13221" y="35439"/>
                  </a:cubicBezTo>
                  <a:cubicBezTo>
                    <a:pt x="13221" y="35602"/>
                    <a:pt x="13353" y="35683"/>
                    <a:pt x="13484" y="35683"/>
                  </a:cubicBezTo>
                  <a:cubicBezTo>
                    <a:pt x="13616" y="35683"/>
                    <a:pt x="13748" y="35602"/>
                    <a:pt x="13748" y="35439"/>
                  </a:cubicBezTo>
                  <a:cubicBezTo>
                    <a:pt x="13497" y="30151"/>
                    <a:pt x="13271" y="24888"/>
                    <a:pt x="13046" y="19624"/>
                  </a:cubicBezTo>
                  <a:cubicBezTo>
                    <a:pt x="12820" y="15013"/>
                    <a:pt x="12845" y="10326"/>
                    <a:pt x="12394" y="5715"/>
                  </a:cubicBezTo>
                  <a:cubicBezTo>
                    <a:pt x="12169" y="3334"/>
                    <a:pt x="11166" y="101"/>
                    <a:pt x="8284" y="0"/>
                  </a:cubicBezTo>
                  <a:cubicBezTo>
                    <a:pt x="7808" y="0"/>
                    <a:pt x="7357" y="126"/>
                    <a:pt x="6880" y="126"/>
                  </a:cubicBezTo>
                  <a:cubicBezTo>
                    <a:pt x="6404" y="126"/>
                    <a:pt x="5953" y="0"/>
                    <a:pt x="547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 name="Google Shape;1467;p62"/>
            <p:cNvSpPr/>
            <p:nvPr/>
          </p:nvSpPr>
          <p:spPr>
            <a:xfrm>
              <a:off x="4341625" y="4577725"/>
              <a:ext cx="174225" cy="152300"/>
            </a:xfrm>
            <a:custGeom>
              <a:avLst/>
              <a:gdLst/>
              <a:ahLst/>
              <a:cxnLst/>
              <a:rect l="l" t="t" r="r" b="b"/>
              <a:pathLst>
                <a:path w="6969" h="6092" extrusionOk="0">
                  <a:moveTo>
                    <a:pt x="5715" y="1"/>
                  </a:moveTo>
                  <a:lnTo>
                    <a:pt x="527" y="26"/>
                  </a:lnTo>
                  <a:cubicBezTo>
                    <a:pt x="1053" y="2056"/>
                    <a:pt x="853" y="4211"/>
                    <a:pt x="1" y="6091"/>
                  </a:cubicBezTo>
                  <a:cubicBezTo>
                    <a:pt x="1003" y="6091"/>
                    <a:pt x="1931" y="5640"/>
                    <a:pt x="2908" y="5364"/>
                  </a:cubicBezTo>
                  <a:cubicBezTo>
                    <a:pt x="4211" y="5013"/>
                    <a:pt x="5590" y="4988"/>
                    <a:pt x="6968" y="4988"/>
                  </a:cubicBezTo>
                  <a:cubicBezTo>
                    <a:pt x="6066" y="3485"/>
                    <a:pt x="5640" y="1730"/>
                    <a:pt x="5715" y="1"/>
                  </a:cubicBezTo>
                  <a:close/>
                </a:path>
              </a:pathLst>
            </a:custGeom>
            <a:solidFill>
              <a:srgbClr val="F8B6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 name="Google Shape;1468;p62"/>
            <p:cNvSpPr/>
            <p:nvPr/>
          </p:nvSpPr>
          <p:spPr>
            <a:xfrm>
              <a:off x="4061550" y="4674225"/>
              <a:ext cx="474975" cy="230200"/>
            </a:xfrm>
            <a:custGeom>
              <a:avLst/>
              <a:gdLst/>
              <a:ahLst/>
              <a:cxnLst/>
              <a:rect l="l" t="t" r="r" b="b"/>
              <a:pathLst>
                <a:path w="18999" h="9208" extrusionOk="0">
                  <a:moveTo>
                    <a:pt x="17670" y="1"/>
                  </a:moveTo>
                  <a:cubicBezTo>
                    <a:pt x="16768" y="778"/>
                    <a:pt x="15640" y="1254"/>
                    <a:pt x="14462" y="1379"/>
                  </a:cubicBezTo>
                  <a:cubicBezTo>
                    <a:pt x="14362" y="1392"/>
                    <a:pt x="14248" y="1398"/>
                    <a:pt x="14125" y="1398"/>
                  </a:cubicBezTo>
                  <a:cubicBezTo>
                    <a:pt x="13632" y="1398"/>
                    <a:pt x="12983" y="1312"/>
                    <a:pt x="12416" y="1312"/>
                  </a:cubicBezTo>
                  <a:cubicBezTo>
                    <a:pt x="12061" y="1312"/>
                    <a:pt x="11738" y="1346"/>
                    <a:pt x="11505" y="1454"/>
                  </a:cubicBezTo>
                  <a:cubicBezTo>
                    <a:pt x="11028" y="1680"/>
                    <a:pt x="10051" y="3133"/>
                    <a:pt x="8973" y="3860"/>
                  </a:cubicBezTo>
                  <a:cubicBezTo>
                    <a:pt x="6692" y="5339"/>
                    <a:pt x="3710" y="4963"/>
                    <a:pt x="1103" y="5765"/>
                  </a:cubicBezTo>
                  <a:cubicBezTo>
                    <a:pt x="602" y="5915"/>
                    <a:pt x="51" y="6216"/>
                    <a:pt x="26" y="6742"/>
                  </a:cubicBezTo>
                  <a:cubicBezTo>
                    <a:pt x="1" y="6893"/>
                    <a:pt x="76" y="7068"/>
                    <a:pt x="151" y="7219"/>
                  </a:cubicBezTo>
                  <a:cubicBezTo>
                    <a:pt x="527" y="8046"/>
                    <a:pt x="1404" y="8497"/>
                    <a:pt x="2281" y="8747"/>
                  </a:cubicBezTo>
                  <a:cubicBezTo>
                    <a:pt x="3328" y="9075"/>
                    <a:pt x="4413" y="9207"/>
                    <a:pt x="5509" y="9207"/>
                  </a:cubicBezTo>
                  <a:cubicBezTo>
                    <a:pt x="6932" y="9207"/>
                    <a:pt x="8374" y="8984"/>
                    <a:pt x="9775" y="8672"/>
                  </a:cubicBezTo>
                  <a:cubicBezTo>
                    <a:pt x="12231" y="8121"/>
                    <a:pt x="14637" y="7294"/>
                    <a:pt x="17169" y="6993"/>
                  </a:cubicBezTo>
                  <a:cubicBezTo>
                    <a:pt x="17520" y="6968"/>
                    <a:pt x="17870" y="6918"/>
                    <a:pt x="18171" y="6742"/>
                  </a:cubicBezTo>
                  <a:cubicBezTo>
                    <a:pt x="18873" y="6367"/>
                    <a:pt x="18998" y="5439"/>
                    <a:pt x="18973" y="4637"/>
                  </a:cubicBezTo>
                  <a:cubicBezTo>
                    <a:pt x="18898" y="2983"/>
                    <a:pt x="18547" y="1429"/>
                    <a:pt x="1767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 name="Google Shape;1469;p62"/>
            <p:cNvSpPr/>
            <p:nvPr/>
          </p:nvSpPr>
          <p:spPr>
            <a:xfrm>
              <a:off x="4044650" y="3800150"/>
              <a:ext cx="470575" cy="853675"/>
            </a:xfrm>
            <a:custGeom>
              <a:avLst/>
              <a:gdLst/>
              <a:ahLst/>
              <a:cxnLst/>
              <a:rect l="l" t="t" r="r" b="b"/>
              <a:pathLst>
                <a:path w="18823" h="34147" extrusionOk="0">
                  <a:moveTo>
                    <a:pt x="8196" y="1"/>
                  </a:moveTo>
                  <a:lnTo>
                    <a:pt x="0" y="1430"/>
                  </a:lnTo>
                  <a:cubicBezTo>
                    <a:pt x="2331" y="12608"/>
                    <a:pt x="6316" y="23410"/>
                    <a:pt x="11780" y="33435"/>
                  </a:cubicBezTo>
                  <a:cubicBezTo>
                    <a:pt x="11905" y="33685"/>
                    <a:pt x="12030" y="33911"/>
                    <a:pt x="12256" y="34036"/>
                  </a:cubicBezTo>
                  <a:cubicBezTo>
                    <a:pt x="12398" y="34119"/>
                    <a:pt x="12552" y="34146"/>
                    <a:pt x="12706" y="34146"/>
                  </a:cubicBezTo>
                  <a:cubicBezTo>
                    <a:pt x="12877" y="34146"/>
                    <a:pt x="13050" y="34113"/>
                    <a:pt x="13208" y="34086"/>
                  </a:cubicBezTo>
                  <a:lnTo>
                    <a:pt x="18296" y="33084"/>
                  </a:lnTo>
                  <a:cubicBezTo>
                    <a:pt x="18597" y="33034"/>
                    <a:pt x="18822" y="32708"/>
                    <a:pt x="18747" y="32382"/>
                  </a:cubicBezTo>
                  <a:cubicBezTo>
                    <a:pt x="17143" y="24763"/>
                    <a:pt x="15213" y="17194"/>
                    <a:pt x="13008" y="9725"/>
                  </a:cubicBezTo>
                  <a:cubicBezTo>
                    <a:pt x="11980" y="6217"/>
                    <a:pt x="10802" y="2582"/>
                    <a:pt x="819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62"/>
            <p:cNvSpPr/>
            <p:nvPr/>
          </p:nvSpPr>
          <p:spPr>
            <a:xfrm>
              <a:off x="4729475" y="2647900"/>
              <a:ext cx="196775" cy="317175"/>
            </a:xfrm>
            <a:custGeom>
              <a:avLst/>
              <a:gdLst/>
              <a:ahLst/>
              <a:cxnLst/>
              <a:rect l="l" t="t" r="r" b="b"/>
              <a:pathLst>
                <a:path w="7871" h="12687" extrusionOk="0">
                  <a:moveTo>
                    <a:pt x="7870" y="1"/>
                  </a:moveTo>
                  <a:lnTo>
                    <a:pt x="527" y="4587"/>
                  </a:lnTo>
                  <a:cubicBezTo>
                    <a:pt x="753" y="5765"/>
                    <a:pt x="377" y="6943"/>
                    <a:pt x="126" y="8096"/>
                  </a:cubicBezTo>
                  <a:cubicBezTo>
                    <a:pt x="51" y="8346"/>
                    <a:pt x="1" y="8597"/>
                    <a:pt x="51" y="8848"/>
                  </a:cubicBezTo>
                  <a:cubicBezTo>
                    <a:pt x="76" y="9098"/>
                    <a:pt x="226" y="9349"/>
                    <a:pt x="352" y="9549"/>
                  </a:cubicBezTo>
                  <a:cubicBezTo>
                    <a:pt x="978" y="10577"/>
                    <a:pt x="1680" y="11554"/>
                    <a:pt x="2432" y="12482"/>
                  </a:cubicBezTo>
                  <a:cubicBezTo>
                    <a:pt x="2507" y="12582"/>
                    <a:pt x="2607" y="12657"/>
                    <a:pt x="2707" y="12682"/>
                  </a:cubicBezTo>
                  <a:cubicBezTo>
                    <a:pt x="2723" y="12685"/>
                    <a:pt x="2739" y="12686"/>
                    <a:pt x="2754" y="12686"/>
                  </a:cubicBezTo>
                  <a:cubicBezTo>
                    <a:pt x="2884" y="12686"/>
                    <a:pt x="2994" y="12597"/>
                    <a:pt x="3083" y="12507"/>
                  </a:cubicBezTo>
                  <a:cubicBezTo>
                    <a:pt x="4462" y="11204"/>
                    <a:pt x="5840" y="9900"/>
                    <a:pt x="7194" y="8622"/>
                  </a:cubicBezTo>
                  <a:cubicBezTo>
                    <a:pt x="7269" y="8547"/>
                    <a:pt x="7344" y="8497"/>
                    <a:pt x="7369" y="8397"/>
                  </a:cubicBezTo>
                  <a:cubicBezTo>
                    <a:pt x="7419" y="8271"/>
                    <a:pt x="7369" y="8121"/>
                    <a:pt x="7319" y="7996"/>
                  </a:cubicBezTo>
                  <a:cubicBezTo>
                    <a:pt x="6342" y="5414"/>
                    <a:pt x="6542" y="2407"/>
                    <a:pt x="7870" y="1"/>
                  </a:cubicBezTo>
                  <a:close/>
                </a:path>
              </a:pathLst>
            </a:custGeom>
            <a:solidFill>
              <a:srgbClr val="EAA9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 name="Google Shape;1471;p62"/>
            <p:cNvSpPr/>
            <p:nvPr/>
          </p:nvSpPr>
          <p:spPr>
            <a:xfrm>
              <a:off x="4843525" y="3088925"/>
              <a:ext cx="541375" cy="965025"/>
            </a:xfrm>
            <a:custGeom>
              <a:avLst/>
              <a:gdLst/>
              <a:ahLst/>
              <a:cxnLst/>
              <a:rect l="l" t="t" r="r" b="b"/>
              <a:pathLst>
                <a:path w="21655" h="38601" extrusionOk="0">
                  <a:moveTo>
                    <a:pt x="7222" y="1"/>
                  </a:moveTo>
                  <a:cubicBezTo>
                    <a:pt x="281" y="1"/>
                    <a:pt x="0" y="36821"/>
                    <a:pt x="0" y="36821"/>
                  </a:cubicBezTo>
                  <a:lnTo>
                    <a:pt x="7694" y="38600"/>
                  </a:lnTo>
                  <a:cubicBezTo>
                    <a:pt x="7694" y="38600"/>
                    <a:pt x="21654" y="18625"/>
                    <a:pt x="11028" y="3036"/>
                  </a:cubicBezTo>
                  <a:cubicBezTo>
                    <a:pt x="9577" y="916"/>
                    <a:pt x="8317" y="1"/>
                    <a:pt x="72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 name="Google Shape;1472;p62"/>
            <p:cNvSpPr/>
            <p:nvPr/>
          </p:nvSpPr>
          <p:spPr>
            <a:xfrm>
              <a:off x="3587250" y="4332125"/>
              <a:ext cx="214925" cy="200525"/>
            </a:xfrm>
            <a:custGeom>
              <a:avLst/>
              <a:gdLst/>
              <a:ahLst/>
              <a:cxnLst/>
              <a:rect l="l" t="t" r="r" b="b"/>
              <a:pathLst>
                <a:path w="8597" h="8021" extrusionOk="0">
                  <a:moveTo>
                    <a:pt x="4311" y="0"/>
                  </a:moveTo>
                  <a:cubicBezTo>
                    <a:pt x="3434" y="1955"/>
                    <a:pt x="1905" y="3584"/>
                    <a:pt x="0" y="4562"/>
                  </a:cubicBezTo>
                  <a:cubicBezTo>
                    <a:pt x="827" y="5188"/>
                    <a:pt x="1880" y="5414"/>
                    <a:pt x="2857" y="5790"/>
                  </a:cubicBezTo>
                  <a:cubicBezTo>
                    <a:pt x="4161" y="6341"/>
                    <a:pt x="5313" y="7193"/>
                    <a:pt x="6441" y="8020"/>
                  </a:cubicBezTo>
                  <a:cubicBezTo>
                    <a:pt x="6667" y="6266"/>
                    <a:pt x="7419" y="4562"/>
                    <a:pt x="8597" y="3233"/>
                  </a:cubicBezTo>
                  <a:lnTo>
                    <a:pt x="4311" y="0"/>
                  </a:lnTo>
                  <a:close/>
                </a:path>
              </a:pathLst>
            </a:custGeom>
            <a:solidFill>
              <a:srgbClr val="F8B6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 name="Google Shape;1473;p62"/>
            <p:cNvSpPr/>
            <p:nvPr/>
          </p:nvSpPr>
          <p:spPr>
            <a:xfrm>
              <a:off x="3295250" y="4359700"/>
              <a:ext cx="459925" cy="285975"/>
            </a:xfrm>
            <a:custGeom>
              <a:avLst/>
              <a:gdLst/>
              <a:ahLst/>
              <a:cxnLst/>
              <a:rect l="l" t="t" r="r" b="b"/>
              <a:pathLst>
                <a:path w="18397" h="11439" extrusionOk="0">
                  <a:moveTo>
                    <a:pt x="1072" y="0"/>
                  </a:moveTo>
                  <a:cubicBezTo>
                    <a:pt x="809" y="0"/>
                    <a:pt x="565" y="75"/>
                    <a:pt x="402" y="276"/>
                  </a:cubicBezTo>
                  <a:cubicBezTo>
                    <a:pt x="277" y="401"/>
                    <a:pt x="226" y="576"/>
                    <a:pt x="176" y="727"/>
                  </a:cubicBezTo>
                  <a:cubicBezTo>
                    <a:pt x="1" y="1604"/>
                    <a:pt x="427" y="2506"/>
                    <a:pt x="928" y="3258"/>
                  </a:cubicBezTo>
                  <a:cubicBezTo>
                    <a:pt x="2382" y="5313"/>
                    <a:pt x="4612" y="6692"/>
                    <a:pt x="6918" y="7770"/>
                  </a:cubicBezTo>
                  <a:cubicBezTo>
                    <a:pt x="9199" y="8847"/>
                    <a:pt x="11605" y="9699"/>
                    <a:pt x="13760" y="11003"/>
                  </a:cubicBezTo>
                  <a:cubicBezTo>
                    <a:pt x="14061" y="11178"/>
                    <a:pt x="14387" y="11379"/>
                    <a:pt x="14738" y="11429"/>
                  </a:cubicBezTo>
                  <a:cubicBezTo>
                    <a:pt x="14791" y="11436"/>
                    <a:pt x="14845" y="11439"/>
                    <a:pt x="14897" y="11439"/>
                  </a:cubicBezTo>
                  <a:cubicBezTo>
                    <a:pt x="15607" y="11439"/>
                    <a:pt x="16223" y="10832"/>
                    <a:pt x="16643" y="10226"/>
                  </a:cubicBezTo>
                  <a:cubicBezTo>
                    <a:pt x="17595" y="8872"/>
                    <a:pt x="18222" y="7268"/>
                    <a:pt x="18397" y="5614"/>
                  </a:cubicBezTo>
                  <a:lnTo>
                    <a:pt x="18397" y="5614"/>
                  </a:lnTo>
                  <a:cubicBezTo>
                    <a:pt x="18247" y="5621"/>
                    <a:pt x="18097" y="5624"/>
                    <a:pt x="17948" y="5624"/>
                  </a:cubicBezTo>
                  <a:cubicBezTo>
                    <a:pt x="16933" y="5624"/>
                    <a:pt x="15963" y="5459"/>
                    <a:pt x="15089" y="4912"/>
                  </a:cubicBezTo>
                  <a:cubicBezTo>
                    <a:pt x="14437" y="4511"/>
                    <a:pt x="13836" y="3960"/>
                    <a:pt x="13109" y="3684"/>
                  </a:cubicBezTo>
                  <a:cubicBezTo>
                    <a:pt x="12596" y="3496"/>
                    <a:pt x="12062" y="3447"/>
                    <a:pt x="11519" y="3447"/>
                  </a:cubicBezTo>
                  <a:cubicBezTo>
                    <a:pt x="10939" y="3447"/>
                    <a:pt x="10348" y="3503"/>
                    <a:pt x="9763" y="3503"/>
                  </a:cubicBezTo>
                  <a:cubicBezTo>
                    <a:pt x="9583" y="3503"/>
                    <a:pt x="9403" y="3498"/>
                    <a:pt x="9224" y="3484"/>
                  </a:cubicBezTo>
                  <a:cubicBezTo>
                    <a:pt x="6517" y="3283"/>
                    <a:pt x="4387" y="1128"/>
                    <a:pt x="1856" y="175"/>
                  </a:cubicBezTo>
                  <a:cubicBezTo>
                    <a:pt x="1617" y="75"/>
                    <a:pt x="1336" y="0"/>
                    <a:pt x="107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 name="Google Shape;1474;p62"/>
            <p:cNvSpPr/>
            <p:nvPr/>
          </p:nvSpPr>
          <p:spPr>
            <a:xfrm>
              <a:off x="4433750" y="3990025"/>
              <a:ext cx="627825" cy="64550"/>
            </a:xfrm>
            <a:custGeom>
              <a:avLst/>
              <a:gdLst/>
              <a:ahLst/>
              <a:cxnLst/>
              <a:rect l="l" t="t" r="r" b="b"/>
              <a:pathLst>
                <a:path w="25113" h="2582" extrusionOk="0">
                  <a:moveTo>
                    <a:pt x="1303" y="0"/>
                  </a:moveTo>
                  <a:cubicBezTo>
                    <a:pt x="576" y="0"/>
                    <a:pt x="0" y="576"/>
                    <a:pt x="0" y="1303"/>
                  </a:cubicBezTo>
                  <a:cubicBezTo>
                    <a:pt x="0" y="2005"/>
                    <a:pt x="576" y="2581"/>
                    <a:pt x="1303" y="2581"/>
                  </a:cubicBezTo>
                  <a:lnTo>
                    <a:pt x="23835" y="2581"/>
                  </a:lnTo>
                  <a:cubicBezTo>
                    <a:pt x="24536" y="2581"/>
                    <a:pt x="25113" y="2005"/>
                    <a:pt x="25113" y="1303"/>
                  </a:cubicBezTo>
                  <a:cubicBezTo>
                    <a:pt x="25113" y="576"/>
                    <a:pt x="24536" y="0"/>
                    <a:pt x="238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 name="Google Shape;1475;p62"/>
            <p:cNvSpPr/>
            <p:nvPr/>
          </p:nvSpPr>
          <p:spPr>
            <a:xfrm>
              <a:off x="3864825" y="3551425"/>
              <a:ext cx="273200" cy="119425"/>
            </a:xfrm>
            <a:custGeom>
              <a:avLst/>
              <a:gdLst/>
              <a:ahLst/>
              <a:cxnLst/>
              <a:rect l="l" t="t" r="r" b="b"/>
              <a:pathLst>
                <a:path w="10928" h="4777" extrusionOk="0">
                  <a:moveTo>
                    <a:pt x="9875" y="0"/>
                  </a:moveTo>
                  <a:cubicBezTo>
                    <a:pt x="9875" y="0"/>
                    <a:pt x="8581" y="554"/>
                    <a:pt x="7591" y="554"/>
                  </a:cubicBezTo>
                  <a:cubicBezTo>
                    <a:pt x="7550" y="554"/>
                    <a:pt x="7509" y="553"/>
                    <a:pt x="7469" y="551"/>
                  </a:cubicBezTo>
                  <a:cubicBezTo>
                    <a:pt x="7469" y="551"/>
                    <a:pt x="7035" y="505"/>
                    <a:pt x="6398" y="505"/>
                  </a:cubicBezTo>
                  <a:cubicBezTo>
                    <a:pt x="5283" y="505"/>
                    <a:pt x="3548" y="647"/>
                    <a:pt x="2431" y="1429"/>
                  </a:cubicBezTo>
                  <a:cubicBezTo>
                    <a:pt x="677" y="2632"/>
                    <a:pt x="0" y="4085"/>
                    <a:pt x="50" y="4587"/>
                  </a:cubicBezTo>
                  <a:cubicBezTo>
                    <a:pt x="57" y="4720"/>
                    <a:pt x="138" y="4777"/>
                    <a:pt x="266" y="4777"/>
                  </a:cubicBezTo>
                  <a:cubicBezTo>
                    <a:pt x="641" y="4777"/>
                    <a:pt x="1419" y="4296"/>
                    <a:pt x="1905" y="3885"/>
                  </a:cubicBezTo>
                  <a:cubicBezTo>
                    <a:pt x="2388" y="3459"/>
                    <a:pt x="3963" y="2854"/>
                    <a:pt x="5174" y="2854"/>
                  </a:cubicBezTo>
                  <a:cubicBezTo>
                    <a:pt x="5532" y="2854"/>
                    <a:pt x="5858" y="2907"/>
                    <a:pt x="6115" y="3033"/>
                  </a:cubicBezTo>
                  <a:cubicBezTo>
                    <a:pt x="6584" y="3272"/>
                    <a:pt x="7288" y="3443"/>
                    <a:pt x="8036" y="3443"/>
                  </a:cubicBezTo>
                  <a:cubicBezTo>
                    <a:pt x="9086" y="3443"/>
                    <a:pt x="10225" y="3107"/>
                    <a:pt x="10927" y="2155"/>
                  </a:cubicBezTo>
                  <a:lnTo>
                    <a:pt x="9875" y="0"/>
                  </a:lnTo>
                  <a:close/>
                </a:path>
              </a:pathLst>
            </a:custGeom>
            <a:solidFill>
              <a:srgbClr val="F8B6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 name="Google Shape;1476;p62"/>
            <p:cNvSpPr/>
            <p:nvPr/>
          </p:nvSpPr>
          <p:spPr>
            <a:xfrm>
              <a:off x="4066575" y="2847775"/>
              <a:ext cx="1206175" cy="842125"/>
            </a:xfrm>
            <a:custGeom>
              <a:avLst/>
              <a:gdLst/>
              <a:ahLst/>
              <a:cxnLst/>
              <a:rect l="l" t="t" r="r" b="b"/>
              <a:pathLst>
                <a:path w="48247" h="33685" extrusionOk="0">
                  <a:moveTo>
                    <a:pt x="39449" y="17143"/>
                  </a:moveTo>
                  <a:cubicBezTo>
                    <a:pt x="40427" y="20251"/>
                    <a:pt x="41429" y="22983"/>
                    <a:pt x="41930" y="26016"/>
                  </a:cubicBezTo>
                  <a:cubicBezTo>
                    <a:pt x="41980" y="26241"/>
                    <a:pt x="42005" y="26492"/>
                    <a:pt x="41855" y="26667"/>
                  </a:cubicBezTo>
                  <a:cubicBezTo>
                    <a:pt x="41730" y="26843"/>
                    <a:pt x="41504" y="26868"/>
                    <a:pt x="41279" y="26893"/>
                  </a:cubicBezTo>
                  <a:cubicBezTo>
                    <a:pt x="40292" y="27005"/>
                    <a:pt x="39289" y="27070"/>
                    <a:pt x="38280" y="27113"/>
                  </a:cubicBezTo>
                  <a:lnTo>
                    <a:pt x="38280" y="27113"/>
                  </a:lnTo>
                  <a:cubicBezTo>
                    <a:pt x="38790" y="23844"/>
                    <a:pt x="39328" y="20424"/>
                    <a:pt x="39449" y="17143"/>
                  </a:cubicBezTo>
                  <a:close/>
                  <a:moveTo>
                    <a:pt x="33835" y="1"/>
                  </a:moveTo>
                  <a:cubicBezTo>
                    <a:pt x="32507" y="1404"/>
                    <a:pt x="32457" y="1329"/>
                    <a:pt x="30777" y="2256"/>
                  </a:cubicBezTo>
                  <a:cubicBezTo>
                    <a:pt x="30502" y="2403"/>
                    <a:pt x="29918" y="2496"/>
                    <a:pt x="29458" y="2496"/>
                  </a:cubicBezTo>
                  <a:cubicBezTo>
                    <a:pt x="29289" y="2496"/>
                    <a:pt x="29137" y="2484"/>
                    <a:pt x="29023" y="2457"/>
                  </a:cubicBezTo>
                  <a:cubicBezTo>
                    <a:pt x="28697" y="2381"/>
                    <a:pt x="28171" y="2131"/>
                    <a:pt x="27920" y="1880"/>
                  </a:cubicBezTo>
                  <a:cubicBezTo>
                    <a:pt x="27168" y="1078"/>
                    <a:pt x="27344" y="1078"/>
                    <a:pt x="26592" y="276"/>
                  </a:cubicBezTo>
                  <a:cubicBezTo>
                    <a:pt x="25213" y="1204"/>
                    <a:pt x="23108" y="2006"/>
                    <a:pt x="21479" y="2281"/>
                  </a:cubicBezTo>
                  <a:cubicBezTo>
                    <a:pt x="20802" y="2381"/>
                    <a:pt x="20076" y="2457"/>
                    <a:pt x="19549" y="2883"/>
                  </a:cubicBezTo>
                  <a:cubicBezTo>
                    <a:pt x="18973" y="3359"/>
                    <a:pt x="18747" y="4161"/>
                    <a:pt x="18572" y="4888"/>
                  </a:cubicBezTo>
                  <a:cubicBezTo>
                    <a:pt x="17419" y="9775"/>
                    <a:pt x="16366" y="14712"/>
                    <a:pt x="15414" y="19650"/>
                  </a:cubicBezTo>
                  <a:cubicBezTo>
                    <a:pt x="15163" y="20853"/>
                    <a:pt x="14913" y="22106"/>
                    <a:pt x="14086" y="23008"/>
                  </a:cubicBezTo>
                  <a:cubicBezTo>
                    <a:pt x="12983" y="24211"/>
                    <a:pt x="11203" y="24437"/>
                    <a:pt x="9599" y="24738"/>
                  </a:cubicBezTo>
                  <a:cubicBezTo>
                    <a:pt x="6341" y="25339"/>
                    <a:pt x="3233" y="26617"/>
                    <a:pt x="476" y="28472"/>
                  </a:cubicBezTo>
                  <a:cubicBezTo>
                    <a:pt x="251" y="28622"/>
                    <a:pt x="0" y="28823"/>
                    <a:pt x="0" y="29098"/>
                  </a:cubicBezTo>
                  <a:cubicBezTo>
                    <a:pt x="0" y="29224"/>
                    <a:pt x="75" y="29374"/>
                    <a:pt x="151" y="29474"/>
                  </a:cubicBezTo>
                  <a:cubicBezTo>
                    <a:pt x="552" y="30076"/>
                    <a:pt x="1178" y="30527"/>
                    <a:pt x="1880" y="30677"/>
                  </a:cubicBezTo>
                  <a:cubicBezTo>
                    <a:pt x="2707" y="30879"/>
                    <a:pt x="3587" y="30968"/>
                    <a:pt x="4463" y="30968"/>
                  </a:cubicBezTo>
                  <a:cubicBezTo>
                    <a:pt x="5658" y="30968"/>
                    <a:pt x="6843" y="30802"/>
                    <a:pt x="7870" y="30527"/>
                  </a:cubicBezTo>
                  <a:cubicBezTo>
                    <a:pt x="11705" y="29525"/>
                    <a:pt x="15339" y="29825"/>
                    <a:pt x="18471" y="27419"/>
                  </a:cubicBezTo>
                  <a:cubicBezTo>
                    <a:pt x="18764" y="27200"/>
                    <a:pt x="19364" y="26792"/>
                    <a:pt x="19650" y="26792"/>
                  </a:cubicBezTo>
                  <a:cubicBezTo>
                    <a:pt x="19659" y="26792"/>
                    <a:pt x="19667" y="26792"/>
                    <a:pt x="19675" y="26793"/>
                  </a:cubicBezTo>
                  <a:cubicBezTo>
                    <a:pt x="20101" y="26843"/>
                    <a:pt x="18196" y="33209"/>
                    <a:pt x="18547" y="33484"/>
                  </a:cubicBezTo>
                  <a:cubicBezTo>
                    <a:pt x="18590" y="33517"/>
                    <a:pt x="18692" y="33526"/>
                    <a:pt x="18808" y="33526"/>
                  </a:cubicBezTo>
                  <a:cubicBezTo>
                    <a:pt x="18962" y="33526"/>
                    <a:pt x="19137" y="33509"/>
                    <a:pt x="19223" y="33509"/>
                  </a:cubicBezTo>
                  <a:cubicBezTo>
                    <a:pt x="20707" y="33629"/>
                    <a:pt x="22028" y="33684"/>
                    <a:pt x="23210" y="33684"/>
                  </a:cubicBezTo>
                  <a:cubicBezTo>
                    <a:pt x="26861" y="33684"/>
                    <a:pt x="29173" y="33161"/>
                    <a:pt x="30791" y="32416"/>
                  </a:cubicBezTo>
                  <a:lnTo>
                    <a:pt x="30791" y="32416"/>
                  </a:lnTo>
                  <a:cubicBezTo>
                    <a:pt x="32044" y="32443"/>
                    <a:pt x="33335" y="32457"/>
                    <a:pt x="34628" y="32457"/>
                  </a:cubicBezTo>
                  <a:cubicBezTo>
                    <a:pt x="36379" y="32457"/>
                    <a:pt x="38133" y="32432"/>
                    <a:pt x="39800" y="32382"/>
                  </a:cubicBezTo>
                  <a:cubicBezTo>
                    <a:pt x="42381" y="32306"/>
                    <a:pt x="44612" y="31981"/>
                    <a:pt x="47294" y="31103"/>
                  </a:cubicBezTo>
                  <a:cubicBezTo>
                    <a:pt x="47544" y="31028"/>
                    <a:pt x="47970" y="30652"/>
                    <a:pt x="48071" y="30402"/>
                  </a:cubicBezTo>
                  <a:cubicBezTo>
                    <a:pt x="48246" y="30001"/>
                    <a:pt x="48196" y="29424"/>
                    <a:pt x="48171" y="29048"/>
                  </a:cubicBezTo>
                  <a:cubicBezTo>
                    <a:pt x="47870" y="23885"/>
                    <a:pt x="46742" y="18823"/>
                    <a:pt x="45615" y="13760"/>
                  </a:cubicBezTo>
                  <a:cubicBezTo>
                    <a:pt x="44913" y="10677"/>
                    <a:pt x="44161" y="6818"/>
                    <a:pt x="42005" y="4462"/>
                  </a:cubicBezTo>
                  <a:cubicBezTo>
                    <a:pt x="41128" y="3484"/>
                    <a:pt x="40000" y="3334"/>
                    <a:pt x="38923" y="2557"/>
                  </a:cubicBezTo>
                  <a:cubicBezTo>
                    <a:pt x="37670" y="1680"/>
                    <a:pt x="35088" y="878"/>
                    <a:pt x="338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62"/>
            <p:cNvSpPr/>
            <p:nvPr/>
          </p:nvSpPr>
          <p:spPr>
            <a:xfrm>
              <a:off x="4449400" y="3609700"/>
              <a:ext cx="186750" cy="61075"/>
            </a:xfrm>
            <a:custGeom>
              <a:avLst/>
              <a:gdLst/>
              <a:ahLst/>
              <a:cxnLst/>
              <a:rect l="l" t="t" r="r" b="b"/>
              <a:pathLst>
                <a:path w="7470" h="2443" extrusionOk="0">
                  <a:moveTo>
                    <a:pt x="3537" y="0"/>
                  </a:moveTo>
                  <a:cubicBezTo>
                    <a:pt x="3112" y="0"/>
                    <a:pt x="2687" y="53"/>
                    <a:pt x="2281" y="175"/>
                  </a:cubicBezTo>
                  <a:cubicBezTo>
                    <a:pt x="101" y="827"/>
                    <a:pt x="1" y="1905"/>
                    <a:pt x="452" y="2256"/>
                  </a:cubicBezTo>
                  <a:cubicBezTo>
                    <a:pt x="637" y="2400"/>
                    <a:pt x="1775" y="2443"/>
                    <a:pt x="3049" y="2443"/>
                  </a:cubicBezTo>
                  <a:cubicBezTo>
                    <a:pt x="4869" y="2443"/>
                    <a:pt x="6968" y="2356"/>
                    <a:pt x="6968" y="2356"/>
                  </a:cubicBezTo>
                  <a:cubicBezTo>
                    <a:pt x="6968" y="2356"/>
                    <a:pt x="7469" y="2180"/>
                    <a:pt x="7319" y="1529"/>
                  </a:cubicBezTo>
                  <a:cubicBezTo>
                    <a:pt x="7197" y="979"/>
                    <a:pt x="5373" y="0"/>
                    <a:pt x="35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 name="Google Shape;1478;p62"/>
            <p:cNvSpPr/>
            <p:nvPr/>
          </p:nvSpPr>
          <p:spPr>
            <a:xfrm>
              <a:off x="4437500" y="3562800"/>
              <a:ext cx="279475" cy="89200"/>
            </a:xfrm>
            <a:custGeom>
              <a:avLst/>
              <a:gdLst/>
              <a:ahLst/>
              <a:cxnLst/>
              <a:rect l="l" t="t" r="r" b="b"/>
              <a:pathLst>
                <a:path w="11179" h="3568" extrusionOk="0">
                  <a:moveTo>
                    <a:pt x="4905" y="0"/>
                  </a:moveTo>
                  <a:cubicBezTo>
                    <a:pt x="4252" y="0"/>
                    <a:pt x="3594" y="85"/>
                    <a:pt x="3033" y="322"/>
                  </a:cubicBezTo>
                  <a:cubicBezTo>
                    <a:pt x="1078" y="1149"/>
                    <a:pt x="101" y="2427"/>
                    <a:pt x="25" y="2929"/>
                  </a:cubicBezTo>
                  <a:cubicBezTo>
                    <a:pt x="0" y="3104"/>
                    <a:pt x="126" y="3174"/>
                    <a:pt x="332" y="3174"/>
                  </a:cubicBezTo>
                  <a:cubicBezTo>
                    <a:pt x="744" y="3174"/>
                    <a:pt x="1479" y="2895"/>
                    <a:pt x="1980" y="2628"/>
                  </a:cubicBezTo>
                  <a:cubicBezTo>
                    <a:pt x="2401" y="2403"/>
                    <a:pt x="3394" y="2195"/>
                    <a:pt x="4358" y="2195"/>
                  </a:cubicBezTo>
                  <a:cubicBezTo>
                    <a:pt x="5118" y="2195"/>
                    <a:pt x="5860" y="2324"/>
                    <a:pt x="6291" y="2678"/>
                  </a:cubicBezTo>
                  <a:cubicBezTo>
                    <a:pt x="6867" y="3136"/>
                    <a:pt x="7940" y="3568"/>
                    <a:pt x="9032" y="3568"/>
                  </a:cubicBezTo>
                  <a:cubicBezTo>
                    <a:pt x="9792" y="3568"/>
                    <a:pt x="10561" y="3359"/>
                    <a:pt x="11178" y="2803"/>
                  </a:cubicBezTo>
                  <a:lnTo>
                    <a:pt x="10602" y="472"/>
                  </a:lnTo>
                  <a:cubicBezTo>
                    <a:pt x="10602" y="472"/>
                    <a:pt x="9865" y="622"/>
                    <a:pt x="9079" y="622"/>
                  </a:cubicBezTo>
                  <a:cubicBezTo>
                    <a:pt x="8752" y="622"/>
                    <a:pt x="8416" y="596"/>
                    <a:pt x="8121" y="522"/>
                  </a:cubicBezTo>
                  <a:cubicBezTo>
                    <a:pt x="8121" y="522"/>
                    <a:pt x="6528" y="0"/>
                    <a:pt x="4905" y="0"/>
                  </a:cubicBezTo>
                  <a:close/>
                </a:path>
              </a:pathLst>
            </a:custGeom>
            <a:solidFill>
              <a:srgbClr val="F8B6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 name="Google Shape;1479;p62"/>
            <p:cNvSpPr/>
            <p:nvPr/>
          </p:nvSpPr>
          <p:spPr>
            <a:xfrm>
              <a:off x="4558425" y="3104050"/>
              <a:ext cx="111550" cy="421425"/>
            </a:xfrm>
            <a:custGeom>
              <a:avLst/>
              <a:gdLst/>
              <a:ahLst/>
              <a:cxnLst/>
              <a:rect l="l" t="t" r="r" b="b"/>
              <a:pathLst>
                <a:path w="4462" h="16857" extrusionOk="0">
                  <a:moveTo>
                    <a:pt x="2632" y="0"/>
                  </a:moveTo>
                  <a:cubicBezTo>
                    <a:pt x="2381" y="0"/>
                    <a:pt x="2231" y="301"/>
                    <a:pt x="2181" y="527"/>
                  </a:cubicBezTo>
                  <a:cubicBezTo>
                    <a:pt x="1905" y="1704"/>
                    <a:pt x="2056" y="2907"/>
                    <a:pt x="2156" y="4085"/>
                  </a:cubicBezTo>
                  <a:cubicBezTo>
                    <a:pt x="2532" y="8070"/>
                    <a:pt x="2081" y="13133"/>
                    <a:pt x="1" y="16542"/>
                  </a:cubicBezTo>
                  <a:cubicBezTo>
                    <a:pt x="87" y="16775"/>
                    <a:pt x="287" y="16857"/>
                    <a:pt x="541" y="16857"/>
                  </a:cubicBezTo>
                  <a:cubicBezTo>
                    <a:pt x="1022" y="16857"/>
                    <a:pt x="1697" y="16565"/>
                    <a:pt x="2156" y="16466"/>
                  </a:cubicBezTo>
                  <a:cubicBezTo>
                    <a:pt x="2858" y="16316"/>
                    <a:pt x="3409" y="15740"/>
                    <a:pt x="3735" y="15113"/>
                  </a:cubicBezTo>
                  <a:cubicBezTo>
                    <a:pt x="4036" y="14461"/>
                    <a:pt x="4136" y="13735"/>
                    <a:pt x="4211" y="13008"/>
                  </a:cubicBezTo>
                  <a:cubicBezTo>
                    <a:pt x="4462" y="10176"/>
                    <a:pt x="4161" y="7293"/>
                    <a:pt x="3885" y="4461"/>
                  </a:cubicBezTo>
                  <a:cubicBezTo>
                    <a:pt x="3735" y="3083"/>
                    <a:pt x="3584" y="1704"/>
                    <a:pt x="3058" y="426"/>
                  </a:cubicBezTo>
                  <a:cubicBezTo>
                    <a:pt x="2958" y="226"/>
                    <a:pt x="2833" y="0"/>
                    <a:pt x="26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0" name="Google Shape;1480;p62"/>
            <p:cNvSpPr/>
            <p:nvPr/>
          </p:nvSpPr>
          <p:spPr>
            <a:xfrm>
              <a:off x="4730725" y="3420850"/>
              <a:ext cx="286375" cy="133725"/>
            </a:xfrm>
            <a:custGeom>
              <a:avLst/>
              <a:gdLst/>
              <a:ahLst/>
              <a:cxnLst/>
              <a:rect l="l" t="t" r="r" b="b"/>
              <a:pathLst>
                <a:path w="11455" h="5349" extrusionOk="0">
                  <a:moveTo>
                    <a:pt x="10264" y="0"/>
                  </a:moveTo>
                  <a:cubicBezTo>
                    <a:pt x="10097" y="0"/>
                    <a:pt x="9921" y="50"/>
                    <a:pt x="9775" y="135"/>
                  </a:cubicBezTo>
                  <a:cubicBezTo>
                    <a:pt x="9500" y="336"/>
                    <a:pt x="9299" y="637"/>
                    <a:pt x="9099" y="912"/>
                  </a:cubicBezTo>
                  <a:cubicBezTo>
                    <a:pt x="7695" y="2742"/>
                    <a:pt x="5364" y="3544"/>
                    <a:pt x="3159" y="4246"/>
                  </a:cubicBezTo>
                  <a:cubicBezTo>
                    <a:pt x="2482" y="4446"/>
                    <a:pt x="1780" y="4672"/>
                    <a:pt x="1104" y="4897"/>
                  </a:cubicBezTo>
                  <a:cubicBezTo>
                    <a:pt x="728" y="4997"/>
                    <a:pt x="327" y="5148"/>
                    <a:pt x="1" y="5348"/>
                  </a:cubicBezTo>
                  <a:cubicBezTo>
                    <a:pt x="3585" y="4396"/>
                    <a:pt x="7469" y="4521"/>
                    <a:pt x="11304" y="4371"/>
                  </a:cubicBezTo>
                  <a:cubicBezTo>
                    <a:pt x="11354" y="4145"/>
                    <a:pt x="11379" y="3895"/>
                    <a:pt x="11404" y="3644"/>
                  </a:cubicBezTo>
                  <a:cubicBezTo>
                    <a:pt x="11454" y="2591"/>
                    <a:pt x="11229" y="1539"/>
                    <a:pt x="10903" y="561"/>
                  </a:cubicBezTo>
                  <a:cubicBezTo>
                    <a:pt x="10853" y="411"/>
                    <a:pt x="10803" y="286"/>
                    <a:pt x="10728" y="185"/>
                  </a:cubicBezTo>
                  <a:cubicBezTo>
                    <a:pt x="10612" y="56"/>
                    <a:pt x="10442" y="0"/>
                    <a:pt x="102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 name="Google Shape;1481;p62"/>
            <p:cNvSpPr/>
            <p:nvPr/>
          </p:nvSpPr>
          <p:spPr>
            <a:xfrm>
              <a:off x="4653675" y="2361550"/>
              <a:ext cx="280725" cy="418250"/>
            </a:xfrm>
            <a:custGeom>
              <a:avLst/>
              <a:gdLst/>
              <a:ahLst/>
              <a:cxnLst/>
              <a:rect l="l" t="t" r="r" b="b"/>
              <a:pathLst>
                <a:path w="11229" h="16730" extrusionOk="0">
                  <a:moveTo>
                    <a:pt x="4361" y="1"/>
                  </a:moveTo>
                  <a:cubicBezTo>
                    <a:pt x="3108" y="76"/>
                    <a:pt x="1980" y="953"/>
                    <a:pt x="1328" y="2056"/>
                  </a:cubicBezTo>
                  <a:cubicBezTo>
                    <a:pt x="702" y="3159"/>
                    <a:pt x="451" y="4437"/>
                    <a:pt x="301" y="5690"/>
                  </a:cubicBezTo>
                  <a:cubicBezTo>
                    <a:pt x="100" y="7394"/>
                    <a:pt x="0" y="9124"/>
                    <a:pt x="276" y="10828"/>
                  </a:cubicBezTo>
                  <a:cubicBezTo>
                    <a:pt x="526" y="12507"/>
                    <a:pt x="1153" y="14186"/>
                    <a:pt x="2231" y="15515"/>
                  </a:cubicBezTo>
                  <a:cubicBezTo>
                    <a:pt x="2607" y="15991"/>
                    <a:pt x="3058" y="16417"/>
                    <a:pt x="3634" y="16617"/>
                  </a:cubicBezTo>
                  <a:cubicBezTo>
                    <a:pt x="3865" y="16698"/>
                    <a:pt x="4107" y="16730"/>
                    <a:pt x="4356" y="16730"/>
                  </a:cubicBezTo>
                  <a:cubicBezTo>
                    <a:pt x="4728" y="16730"/>
                    <a:pt x="5113" y="16658"/>
                    <a:pt x="5489" y="16567"/>
                  </a:cubicBezTo>
                  <a:cubicBezTo>
                    <a:pt x="8647" y="15690"/>
                    <a:pt x="11078" y="12658"/>
                    <a:pt x="11228" y="9374"/>
                  </a:cubicBezTo>
                  <a:lnTo>
                    <a:pt x="4361" y="1"/>
                  </a:lnTo>
                  <a:close/>
                </a:path>
              </a:pathLst>
            </a:custGeom>
            <a:solidFill>
              <a:srgbClr val="F8B6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 name="Google Shape;1482;p62"/>
            <p:cNvSpPr/>
            <p:nvPr/>
          </p:nvSpPr>
          <p:spPr>
            <a:xfrm>
              <a:off x="4549650" y="2334000"/>
              <a:ext cx="479975" cy="326725"/>
            </a:xfrm>
            <a:custGeom>
              <a:avLst/>
              <a:gdLst/>
              <a:ahLst/>
              <a:cxnLst/>
              <a:rect l="l" t="t" r="r" b="b"/>
              <a:pathLst>
                <a:path w="19199" h="13069" extrusionOk="0">
                  <a:moveTo>
                    <a:pt x="3262" y="1"/>
                  </a:moveTo>
                  <a:cubicBezTo>
                    <a:pt x="2255" y="1"/>
                    <a:pt x="1260" y="531"/>
                    <a:pt x="702" y="1378"/>
                  </a:cubicBezTo>
                  <a:cubicBezTo>
                    <a:pt x="76" y="2331"/>
                    <a:pt x="1" y="3609"/>
                    <a:pt x="477" y="4662"/>
                  </a:cubicBezTo>
                  <a:cubicBezTo>
                    <a:pt x="953" y="5689"/>
                    <a:pt x="1905" y="6491"/>
                    <a:pt x="3008" y="6792"/>
                  </a:cubicBezTo>
                  <a:cubicBezTo>
                    <a:pt x="3660" y="6993"/>
                    <a:pt x="4362" y="7018"/>
                    <a:pt x="5013" y="7218"/>
                  </a:cubicBezTo>
                  <a:cubicBezTo>
                    <a:pt x="5615" y="7419"/>
                    <a:pt x="6191" y="7770"/>
                    <a:pt x="6818" y="7870"/>
                  </a:cubicBezTo>
                  <a:cubicBezTo>
                    <a:pt x="6974" y="7896"/>
                    <a:pt x="7131" y="7908"/>
                    <a:pt x="7286" y="7908"/>
                  </a:cubicBezTo>
                  <a:cubicBezTo>
                    <a:pt x="8689" y="7908"/>
                    <a:pt x="10062" y="6944"/>
                    <a:pt x="11432" y="6944"/>
                  </a:cubicBezTo>
                  <a:cubicBezTo>
                    <a:pt x="11640" y="6944"/>
                    <a:pt x="11848" y="6966"/>
                    <a:pt x="12056" y="7018"/>
                  </a:cubicBezTo>
                  <a:cubicBezTo>
                    <a:pt x="12833" y="7218"/>
                    <a:pt x="13484" y="7820"/>
                    <a:pt x="13735" y="8572"/>
                  </a:cubicBezTo>
                  <a:cubicBezTo>
                    <a:pt x="13885" y="8998"/>
                    <a:pt x="13910" y="9474"/>
                    <a:pt x="13986" y="9925"/>
                  </a:cubicBezTo>
                  <a:cubicBezTo>
                    <a:pt x="14086" y="10526"/>
                    <a:pt x="14286" y="11103"/>
                    <a:pt x="14512" y="11679"/>
                  </a:cubicBezTo>
                  <a:cubicBezTo>
                    <a:pt x="14712" y="12206"/>
                    <a:pt x="14963" y="12807"/>
                    <a:pt x="15489" y="13008"/>
                  </a:cubicBezTo>
                  <a:cubicBezTo>
                    <a:pt x="15602" y="13049"/>
                    <a:pt x="15720" y="13068"/>
                    <a:pt x="15840" y="13068"/>
                  </a:cubicBezTo>
                  <a:cubicBezTo>
                    <a:pt x="16227" y="13068"/>
                    <a:pt x="16631" y="12869"/>
                    <a:pt x="16918" y="12582"/>
                  </a:cubicBezTo>
                  <a:cubicBezTo>
                    <a:pt x="17269" y="12206"/>
                    <a:pt x="17469" y="11704"/>
                    <a:pt x="17670" y="11228"/>
                  </a:cubicBezTo>
                  <a:lnTo>
                    <a:pt x="17720" y="11328"/>
                  </a:lnTo>
                  <a:cubicBezTo>
                    <a:pt x="18873" y="9323"/>
                    <a:pt x="19199" y="6842"/>
                    <a:pt x="18622" y="4612"/>
                  </a:cubicBezTo>
                  <a:cubicBezTo>
                    <a:pt x="18397" y="3785"/>
                    <a:pt x="18071" y="2957"/>
                    <a:pt x="17494" y="2331"/>
                  </a:cubicBezTo>
                  <a:cubicBezTo>
                    <a:pt x="16918" y="1679"/>
                    <a:pt x="16116" y="1228"/>
                    <a:pt x="15264" y="1228"/>
                  </a:cubicBezTo>
                  <a:cubicBezTo>
                    <a:pt x="14963" y="1228"/>
                    <a:pt x="14644" y="1283"/>
                    <a:pt x="14338" y="1283"/>
                  </a:cubicBezTo>
                  <a:cubicBezTo>
                    <a:pt x="14287" y="1283"/>
                    <a:pt x="14236" y="1282"/>
                    <a:pt x="14186" y="1278"/>
                  </a:cubicBezTo>
                  <a:cubicBezTo>
                    <a:pt x="13083" y="1228"/>
                    <a:pt x="12206" y="376"/>
                    <a:pt x="11129" y="100"/>
                  </a:cubicBezTo>
                  <a:cubicBezTo>
                    <a:pt x="10857" y="32"/>
                    <a:pt x="10583" y="4"/>
                    <a:pt x="10307" y="4"/>
                  </a:cubicBezTo>
                  <a:cubicBezTo>
                    <a:pt x="8974" y="4"/>
                    <a:pt x="7602" y="662"/>
                    <a:pt x="6258" y="662"/>
                  </a:cubicBezTo>
                  <a:cubicBezTo>
                    <a:pt x="6034" y="662"/>
                    <a:pt x="5811" y="644"/>
                    <a:pt x="5590" y="602"/>
                  </a:cubicBezTo>
                  <a:cubicBezTo>
                    <a:pt x="4913" y="476"/>
                    <a:pt x="4311" y="125"/>
                    <a:pt x="3635" y="25"/>
                  </a:cubicBezTo>
                  <a:cubicBezTo>
                    <a:pt x="3511" y="9"/>
                    <a:pt x="3387" y="1"/>
                    <a:pt x="326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 name="Google Shape;1483;p62"/>
            <p:cNvSpPr/>
            <p:nvPr/>
          </p:nvSpPr>
          <p:spPr>
            <a:xfrm>
              <a:off x="4781475" y="2676100"/>
              <a:ext cx="158450" cy="74675"/>
            </a:xfrm>
            <a:custGeom>
              <a:avLst/>
              <a:gdLst/>
              <a:ahLst/>
              <a:cxnLst/>
              <a:rect l="l" t="t" r="r" b="b"/>
              <a:pathLst>
                <a:path w="6338" h="2987" extrusionOk="0">
                  <a:moveTo>
                    <a:pt x="6114" y="1"/>
                  </a:moveTo>
                  <a:cubicBezTo>
                    <a:pt x="6080" y="1"/>
                    <a:pt x="6045" y="16"/>
                    <a:pt x="6016" y="50"/>
                  </a:cubicBezTo>
                  <a:cubicBezTo>
                    <a:pt x="4616" y="1716"/>
                    <a:pt x="2611" y="2661"/>
                    <a:pt x="449" y="2661"/>
                  </a:cubicBezTo>
                  <a:cubicBezTo>
                    <a:pt x="367" y="2661"/>
                    <a:pt x="284" y="2660"/>
                    <a:pt x="201" y="2657"/>
                  </a:cubicBezTo>
                  <a:cubicBezTo>
                    <a:pt x="1" y="2657"/>
                    <a:pt x="1" y="2983"/>
                    <a:pt x="201" y="2983"/>
                  </a:cubicBezTo>
                  <a:cubicBezTo>
                    <a:pt x="285" y="2985"/>
                    <a:pt x="368" y="2987"/>
                    <a:pt x="452" y="2987"/>
                  </a:cubicBezTo>
                  <a:cubicBezTo>
                    <a:pt x="2689" y="2987"/>
                    <a:pt x="4792" y="2016"/>
                    <a:pt x="6242" y="276"/>
                  </a:cubicBezTo>
                  <a:cubicBezTo>
                    <a:pt x="6338" y="161"/>
                    <a:pt x="6227" y="1"/>
                    <a:pt x="611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 name="Google Shape;1484;p62"/>
            <p:cNvSpPr/>
            <p:nvPr/>
          </p:nvSpPr>
          <p:spPr>
            <a:xfrm>
              <a:off x="4757675" y="2732950"/>
              <a:ext cx="30050" cy="29675"/>
            </a:xfrm>
            <a:custGeom>
              <a:avLst/>
              <a:gdLst/>
              <a:ahLst/>
              <a:cxnLst/>
              <a:rect l="l" t="t" r="r" b="b"/>
              <a:pathLst>
                <a:path w="1202" h="1187" extrusionOk="0">
                  <a:moveTo>
                    <a:pt x="711" y="0"/>
                  </a:moveTo>
                  <a:cubicBezTo>
                    <a:pt x="414" y="0"/>
                    <a:pt x="121" y="213"/>
                    <a:pt x="76" y="508"/>
                  </a:cubicBezTo>
                  <a:cubicBezTo>
                    <a:pt x="0" y="809"/>
                    <a:pt x="251" y="1160"/>
                    <a:pt x="577" y="1185"/>
                  </a:cubicBezTo>
                  <a:cubicBezTo>
                    <a:pt x="590" y="1186"/>
                    <a:pt x="602" y="1186"/>
                    <a:pt x="615" y="1186"/>
                  </a:cubicBezTo>
                  <a:cubicBezTo>
                    <a:pt x="926" y="1186"/>
                    <a:pt x="1202" y="897"/>
                    <a:pt x="1153" y="583"/>
                  </a:cubicBezTo>
                  <a:lnTo>
                    <a:pt x="1178" y="433"/>
                  </a:lnTo>
                  <a:cubicBezTo>
                    <a:pt x="1178" y="208"/>
                    <a:pt x="1003" y="57"/>
                    <a:pt x="802" y="7"/>
                  </a:cubicBezTo>
                  <a:cubicBezTo>
                    <a:pt x="772" y="2"/>
                    <a:pt x="741" y="0"/>
                    <a:pt x="7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 name="Google Shape;1485;p62"/>
            <p:cNvSpPr/>
            <p:nvPr/>
          </p:nvSpPr>
          <p:spPr>
            <a:xfrm>
              <a:off x="4856125" y="2345150"/>
              <a:ext cx="115225" cy="268000"/>
            </a:xfrm>
            <a:custGeom>
              <a:avLst/>
              <a:gdLst/>
              <a:ahLst/>
              <a:cxnLst/>
              <a:rect l="l" t="t" r="r" b="b"/>
              <a:pathLst>
                <a:path w="4609" h="10720" extrusionOk="0">
                  <a:moveTo>
                    <a:pt x="482" y="0"/>
                  </a:moveTo>
                  <a:cubicBezTo>
                    <a:pt x="0" y="0"/>
                    <a:pt x="45" y="785"/>
                    <a:pt x="549" y="857"/>
                  </a:cubicBezTo>
                  <a:cubicBezTo>
                    <a:pt x="1501" y="983"/>
                    <a:pt x="2052" y="2361"/>
                    <a:pt x="2403" y="3113"/>
                  </a:cubicBezTo>
                  <a:cubicBezTo>
                    <a:pt x="2754" y="3865"/>
                    <a:pt x="3005" y="4617"/>
                    <a:pt x="3205" y="5394"/>
                  </a:cubicBezTo>
                  <a:cubicBezTo>
                    <a:pt x="3606" y="7023"/>
                    <a:pt x="3682" y="8677"/>
                    <a:pt x="3481" y="10306"/>
                  </a:cubicBezTo>
                  <a:cubicBezTo>
                    <a:pt x="3443" y="10582"/>
                    <a:pt x="3638" y="10720"/>
                    <a:pt x="3851" y="10720"/>
                  </a:cubicBezTo>
                  <a:cubicBezTo>
                    <a:pt x="4064" y="10720"/>
                    <a:pt x="4296" y="10582"/>
                    <a:pt x="4333" y="10306"/>
                  </a:cubicBezTo>
                  <a:cubicBezTo>
                    <a:pt x="4609" y="8126"/>
                    <a:pt x="4383" y="5870"/>
                    <a:pt x="3606" y="3790"/>
                  </a:cubicBezTo>
                  <a:cubicBezTo>
                    <a:pt x="3080" y="2336"/>
                    <a:pt x="2278" y="231"/>
                    <a:pt x="549" y="5"/>
                  </a:cubicBezTo>
                  <a:cubicBezTo>
                    <a:pt x="525" y="2"/>
                    <a:pt x="503" y="0"/>
                    <a:pt x="48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 name="Google Shape;1486;p62"/>
            <p:cNvSpPr/>
            <p:nvPr/>
          </p:nvSpPr>
          <p:spPr>
            <a:xfrm>
              <a:off x="4884875" y="2563700"/>
              <a:ext cx="138500" cy="167525"/>
            </a:xfrm>
            <a:custGeom>
              <a:avLst/>
              <a:gdLst/>
              <a:ahLst/>
              <a:cxnLst/>
              <a:rect l="l" t="t" r="r" b="b"/>
              <a:pathLst>
                <a:path w="5540" h="6701" extrusionOk="0">
                  <a:moveTo>
                    <a:pt x="3343" y="0"/>
                  </a:moveTo>
                  <a:cubicBezTo>
                    <a:pt x="3240" y="0"/>
                    <a:pt x="3136" y="11"/>
                    <a:pt x="3033" y="35"/>
                  </a:cubicBezTo>
                  <a:cubicBezTo>
                    <a:pt x="1454" y="186"/>
                    <a:pt x="527" y="1038"/>
                    <a:pt x="276" y="1790"/>
                  </a:cubicBezTo>
                  <a:cubicBezTo>
                    <a:pt x="0" y="2541"/>
                    <a:pt x="50" y="3394"/>
                    <a:pt x="226" y="4171"/>
                  </a:cubicBezTo>
                  <a:cubicBezTo>
                    <a:pt x="476" y="5223"/>
                    <a:pt x="1128" y="6326"/>
                    <a:pt x="2181" y="6627"/>
                  </a:cubicBezTo>
                  <a:cubicBezTo>
                    <a:pt x="2359" y="6677"/>
                    <a:pt x="2540" y="6701"/>
                    <a:pt x="2721" y="6701"/>
                  </a:cubicBezTo>
                  <a:cubicBezTo>
                    <a:pt x="3534" y="6701"/>
                    <a:pt x="4341" y="6225"/>
                    <a:pt x="4812" y="5549"/>
                  </a:cubicBezTo>
                  <a:cubicBezTo>
                    <a:pt x="5389" y="4697"/>
                    <a:pt x="5539" y="3644"/>
                    <a:pt x="5439" y="2617"/>
                  </a:cubicBezTo>
                  <a:cubicBezTo>
                    <a:pt x="5364" y="1965"/>
                    <a:pt x="5188" y="1288"/>
                    <a:pt x="4787" y="762"/>
                  </a:cubicBezTo>
                  <a:cubicBezTo>
                    <a:pt x="4429" y="319"/>
                    <a:pt x="3892" y="0"/>
                    <a:pt x="33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 name="Google Shape;1487;p62"/>
            <p:cNvSpPr/>
            <p:nvPr/>
          </p:nvSpPr>
          <p:spPr>
            <a:xfrm>
              <a:off x="4929975" y="2604050"/>
              <a:ext cx="65825" cy="79600"/>
            </a:xfrm>
            <a:custGeom>
              <a:avLst/>
              <a:gdLst/>
              <a:ahLst/>
              <a:cxnLst/>
              <a:rect l="l" t="t" r="r" b="b"/>
              <a:pathLst>
                <a:path w="2633" h="3184" extrusionOk="0">
                  <a:moveTo>
                    <a:pt x="1329" y="0"/>
                  </a:moveTo>
                  <a:cubicBezTo>
                    <a:pt x="602" y="0"/>
                    <a:pt x="1" y="702"/>
                    <a:pt x="1" y="1579"/>
                  </a:cubicBezTo>
                  <a:cubicBezTo>
                    <a:pt x="1" y="2456"/>
                    <a:pt x="602" y="3183"/>
                    <a:pt x="1329" y="3183"/>
                  </a:cubicBezTo>
                  <a:cubicBezTo>
                    <a:pt x="2031" y="3183"/>
                    <a:pt x="2632" y="2456"/>
                    <a:pt x="2632" y="1579"/>
                  </a:cubicBezTo>
                  <a:cubicBezTo>
                    <a:pt x="2632" y="702"/>
                    <a:pt x="2031" y="0"/>
                    <a:pt x="13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 name="Google Shape;1488;p62"/>
            <p:cNvSpPr/>
            <p:nvPr/>
          </p:nvSpPr>
          <p:spPr>
            <a:xfrm>
              <a:off x="3664300" y="3625375"/>
              <a:ext cx="1355925" cy="807475"/>
            </a:xfrm>
            <a:custGeom>
              <a:avLst/>
              <a:gdLst/>
              <a:ahLst/>
              <a:cxnLst/>
              <a:rect l="l" t="t" r="r" b="b"/>
              <a:pathLst>
                <a:path w="54237" h="32299" extrusionOk="0">
                  <a:moveTo>
                    <a:pt x="18547" y="0"/>
                  </a:moveTo>
                  <a:cubicBezTo>
                    <a:pt x="17608" y="0"/>
                    <a:pt x="16685" y="130"/>
                    <a:pt x="15816" y="501"/>
                  </a:cubicBezTo>
                  <a:cubicBezTo>
                    <a:pt x="13760" y="1378"/>
                    <a:pt x="12457" y="3433"/>
                    <a:pt x="11329" y="5388"/>
                  </a:cubicBezTo>
                  <a:cubicBezTo>
                    <a:pt x="7269" y="12431"/>
                    <a:pt x="3685" y="19749"/>
                    <a:pt x="602" y="27293"/>
                  </a:cubicBezTo>
                  <a:cubicBezTo>
                    <a:pt x="302" y="28045"/>
                    <a:pt x="1" y="28972"/>
                    <a:pt x="502" y="29599"/>
                  </a:cubicBezTo>
                  <a:cubicBezTo>
                    <a:pt x="703" y="29874"/>
                    <a:pt x="978" y="30025"/>
                    <a:pt x="1254" y="30175"/>
                  </a:cubicBezTo>
                  <a:lnTo>
                    <a:pt x="4888" y="32230"/>
                  </a:lnTo>
                  <a:cubicBezTo>
                    <a:pt x="4962" y="32276"/>
                    <a:pt x="5039" y="32299"/>
                    <a:pt x="5113" y="32299"/>
                  </a:cubicBezTo>
                  <a:cubicBezTo>
                    <a:pt x="5241" y="32299"/>
                    <a:pt x="5360" y="32232"/>
                    <a:pt x="5440" y="32105"/>
                  </a:cubicBezTo>
                  <a:cubicBezTo>
                    <a:pt x="10201" y="25037"/>
                    <a:pt x="14437" y="17619"/>
                    <a:pt x="18146" y="9924"/>
                  </a:cubicBezTo>
                  <a:cubicBezTo>
                    <a:pt x="18397" y="9448"/>
                    <a:pt x="18648" y="8922"/>
                    <a:pt x="19149" y="8721"/>
                  </a:cubicBezTo>
                  <a:cubicBezTo>
                    <a:pt x="19303" y="8655"/>
                    <a:pt x="19466" y="8628"/>
                    <a:pt x="19632" y="8628"/>
                  </a:cubicBezTo>
                  <a:cubicBezTo>
                    <a:pt x="20034" y="8628"/>
                    <a:pt x="20456" y="8787"/>
                    <a:pt x="20828" y="8947"/>
                  </a:cubicBezTo>
                  <a:cubicBezTo>
                    <a:pt x="25816" y="11027"/>
                    <a:pt x="30828" y="13107"/>
                    <a:pt x="35816" y="15188"/>
                  </a:cubicBezTo>
                  <a:cubicBezTo>
                    <a:pt x="37144" y="15739"/>
                    <a:pt x="38472" y="16315"/>
                    <a:pt x="39901" y="16591"/>
                  </a:cubicBezTo>
                  <a:cubicBezTo>
                    <a:pt x="40570" y="16724"/>
                    <a:pt x="41251" y="16788"/>
                    <a:pt x="41932" y="16788"/>
                  </a:cubicBezTo>
                  <a:cubicBezTo>
                    <a:pt x="44974" y="16788"/>
                    <a:pt x="48031" y="15508"/>
                    <a:pt x="50202" y="13358"/>
                  </a:cubicBezTo>
                  <a:cubicBezTo>
                    <a:pt x="52858" y="10726"/>
                    <a:pt x="54237" y="6892"/>
                    <a:pt x="54036" y="3132"/>
                  </a:cubicBezTo>
                  <a:lnTo>
                    <a:pt x="40101" y="2380"/>
                  </a:lnTo>
                  <a:cubicBezTo>
                    <a:pt x="39650" y="3308"/>
                    <a:pt x="38573" y="3759"/>
                    <a:pt x="37545" y="3784"/>
                  </a:cubicBezTo>
                  <a:cubicBezTo>
                    <a:pt x="36517" y="3784"/>
                    <a:pt x="35540" y="3433"/>
                    <a:pt x="34562" y="3132"/>
                  </a:cubicBezTo>
                  <a:cubicBezTo>
                    <a:pt x="30427" y="1804"/>
                    <a:pt x="26116" y="1077"/>
                    <a:pt x="21831" y="350"/>
                  </a:cubicBezTo>
                  <a:cubicBezTo>
                    <a:pt x="20753" y="175"/>
                    <a:pt x="19639" y="0"/>
                    <a:pt x="185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 name="Google Shape;1489;p62"/>
            <p:cNvSpPr/>
            <p:nvPr/>
          </p:nvSpPr>
          <p:spPr>
            <a:xfrm>
              <a:off x="3144875" y="3659175"/>
              <a:ext cx="2754425" cy="61425"/>
            </a:xfrm>
            <a:custGeom>
              <a:avLst/>
              <a:gdLst/>
              <a:ahLst/>
              <a:cxnLst/>
              <a:rect l="l" t="t" r="r" b="b"/>
              <a:pathLst>
                <a:path w="110177" h="2457" extrusionOk="0">
                  <a:moveTo>
                    <a:pt x="1229" y="1"/>
                  </a:moveTo>
                  <a:cubicBezTo>
                    <a:pt x="552" y="1"/>
                    <a:pt x="1" y="552"/>
                    <a:pt x="1" y="1229"/>
                  </a:cubicBezTo>
                  <a:cubicBezTo>
                    <a:pt x="1" y="1906"/>
                    <a:pt x="552" y="2457"/>
                    <a:pt x="1229" y="2457"/>
                  </a:cubicBezTo>
                  <a:lnTo>
                    <a:pt x="108949" y="2457"/>
                  </a:lnTo>
                  <a:cubicBezTo>
                    <a:pt x="109626" y="2457"/>
                    <a:pt x="110177" y="1906"/>
                    <a:pt x="110177" y="1229"/>
                  </a:cubicBezTo>
                  <a:cubicBezTo>
                    <a:pt x="110177" y="552"/>
                    <a:pt x="109626" y="1"/>
                    <a:pt x="108949" y="1"/>
                  </a:cubicBezTo>
                  <a:close/>
                </a:path>
              </a:pathLst>
            </a:custGeom>
            <a:solidFill>
              <a:srgbClr val="382F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 name="Google Shape;1490;p62"/>
            <p:cNvSpPr/>
            <p:nvPr/>
          </p:nvSpPr>
          <p:spPr>
            <a:xfrm>
              <a:off x="3433725" y="2795150"/>
              <a:ext cx="1037625" cy="708050"/>
            </a:xfrm>
            <a:custGeom>
              <a:avLst/>
              <a:gdLst/>
              <a:ahLst/>
              <a:cxnLst/>
              <a:rect l="l" t="t" r="r" b="b"/>
              <a:pathLst>
                <a:path w="41505" h="28322" extrusionOk="0">
                  <a:moveTo>
                    <a:pt x="1630" y="0"/>
                  </a:moveTo>
                  <a:cubicBezTo>
                    <a:pt x="728" y="0"/>
                    <a:pt x="1" y="752"/>
                    <a:pt x="1" y="1629"/>
                  </a:cubicBezTo>
                  <a:lnTo>
                    <a:pt x="1" y="26692"/>
                  </a:lnTo>
                  <a:cubicBezTo>
                    <a:pt x="1" y="27594"/>
                    <a:pt x="728" y="28321"/>
                    <a:pt x="1630" y="28321"/>
                  </a:cubicBezTo>
                  <a:lnTo>
                    <a:pt x="39876" y="28321"/>
                  </a:lnTo>
                  <a:cubicBezTo>
                    <a:pt x="40778" y="28321"/>
                    <a:pt x="41505" y="27594"/>
                    <a:pt x="41505" y="26692"/>
                  </a:cubicBezTo>
                  <a:lnTo>
                    <a:pt x="41505" y="1629"/>
                  </a:lnTo>
                  <a:cubicBezTo>
                    <a:pt x="41505" y="752"/>
                    <a:pt x="40778" y="0"/>
                    <a:pt x="398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 name="Google Shape;1491;p62"/>
            <p:cNvSpPr/>
            <p:nvPr/>
          </p:nvSpPr>
          <p:spPr>
            <a:xfrm>
              <a:off x="3855425" y="3149150"/>
              <a:ext cx="156025" cy="354050"/>
            </a:xfrm>
            <a:custGeom>
              <a:avLst/>
              <a:gdLst/>
              <a:ahLst/>
              <a:cxnLst/>
              <a:rect l="l" t="t" r="r" b="b"/>
              <a:pathLst>
                <a:path w="6241" h="14162" extrusionOk="0">
                  <a:moveTo>
                    <a:pt x="0" y="1"/>
                  </a:moveTo>
                  <a:lnTo>
                    <a:pt x="0" y="14161"/>
                  </a:lnTo>
                  <a:lnTo>
                    <a:pt x="6241" y="14161"/>
                  </a:lnTo>
                  <a:lnTo>
                    <a:pt x="6241" y="1"/>
                  </a:lnTo>
                  <a:close/>
                </a:path>
              </a:pathLst>
            </a:custGeom>
            <a:solidFill>
              <a:srgbClr val="382F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 name="Google Shape;1492;p62"/>
            <p:cNvSpPr/>
            <p:nvPr/>
          </p:nvSpPr>
          <p:spPr>
            <a:xfrm>
              <a:off x="3768325" y="3149150"/>
              <a:ext cx="243125" cy="514450"/>
            </a:xfrm>
            <a:custGeom>
              <a:avLst/>
              <a:gdLst/>
              <a:ahLst/>
              <a:cxnLst/>
              <a:rect l="l" t="t" r="r" b="b"/>
              <a:pathLst>
                <a:path w="9725" h="20578" extrusionOk="0">
                  <a:moveTo>
                    <a:pt x="3033" y="1"/>
                  </a:moveTo>
                  <a:lnTo>
                    <a:pt x="0" y="20577"/>
                  </a:lnTo>
                  <a:lnTo>
                    <a:pt x="7043" y="20577"/>
                  </a:lnTo>
                  <a:lnTo>
                    <a:pt x="972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 name="Google Shape;1493;p62"/>
            <p:cNvSpPr/>
            <p:nvPr/>
          </p:nvSpPr>
          <p:spPr>
            <a:xfrm>
              <a:off x="3601025" y="3639750"/>
              <a:ext cx="530100" cy="23850"/>
            </a:xfrm>
            <a:custGeom>
              <a:avLst/>
              <a:gdLst/>
              <a:ahLst/>
              <a:cxnLst/>
              <a:rect l="l" t="t" r="r" b="b"/>
              <a:pathLst>
                <a:path w="21204" h="954" extrusionOk="0">
                  <a:moveTo>
                    <a:pt x="477" y="1"/>
                  </a:moveTo>
                  <a:cubicBezTo>
                    <a:pt x="201" y="1"/>
                    <a:pt x="1" y="226"/>
                    <a:pt x="1" y="477"/>
                  </a:cubicBezTo>
                  <a:cubicBezTo>
                    <a:pt x="1" y="753"/>
                    <a:pt x="201" y="953"/>
                    <a:pt x="477" y="953"/>
                  </a:cubicBezTo>
                  <a:lnTo>
                    <a:pt x="20727" y="953"/>
                  </a:lnTo>
                  <a:cubicBezTo>
                    <a:pt x="20978" y="953"/>
                    <a:pt x="21204" y="753"/>
                    <a:pt x="21204" y="477"/>
                  </a:cubicBezTo>
                  <a:cubicBezTo>
                    <a:pt x="21204" y="226"/>
                    <a:pt x="20978" y="1"/>
                    <a:pt x="2072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 name="Google Shape;1494;p62"/>
            <p:cNvSpPr/>
            <p:nvPr/>
          </p:nvSpPr>
          <p:spPr>
            <a:xfrm>
              <a:off x="3574700" y="2848100"/>
              <a:ext cx="10050" cy="171075"/>
            </a:xfrm>
            <a:custGeom>
              <a:avLst/>
              <a:gdLst/>
              <a:ahLst/>
              <a:cxnLst/>
              <a:rect l="l" t="t" r="r" b="b"/>
              <a:pathLst>
                <a:path w="402" h="6843" extrusionOk="0">
                  <a:moveTo>
                    <a:pt x="201" y="0"/>
                  </a:moveTo>
                  <a:cubicBezTo>
                    <a:pt x="101" y="0"/>
                    <a:pt x="1" y="63"/>
                    <a:pt x="1" y="188"/>
                  </a:cubicBezTo>
                  <a:lnTo>
                    <a:pt x="1" y="6654"/>
                  </a:lnTo>
                  <a:cubicBezTo>
                    <a:pt x="1" y="6780"/>
                    <a:pt x="101" y="6842"/>
                    <a:pt x="201" y="6842"/>
                  </a:cubicBezTo>
                  <a:cubicBezTo>
                    <a:pt x="302" y="6842"/>
                    <a:pt x="402" y="6780"/>
                    <a:pt x="402" y="6654"/>
                  </a:cubicBezTo>
                  <a:lnTo>
                    <a:pt x="402" y="188"/>
                  </a:lnTo>
                  <a:cubicBezTo>
                    <a:pt x="402" y="63"/>
                    <a:pt x="302" y="0"/>
                    <a:pt x="20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 name="Google Shape;1495;p62"/>
            <p:cNvSpPr/>
            <p:nvPr/>
          </p:nvSpPr>
          <p:spPr>
            <a:xfrm>
              <a:off x="3617325" y="2848100"/>
              <a:ext cx="10050" cy="171075"/>
            </a:xfrm>
            <a:custGeom>
              <a:avLst/>
              <a:gdLst/>
              <a:ahLst/>
              <a:cxnLst/>
              <a:rect l="l" t="t" r="r" b="b"/>
              <a:pathLst>
                <a:path w="402" h="6843" extrusionOk="0">
                  <a:moveTo>
                    <a:pt x="201" y="0"/>
                  </a:moveTo>
                  <a:cubicBezTo>
                    <a:pt x="100" y="0"/>
                    <a:pt x="0" y="63"/>
                    <a:pt x="0" y="188"/>
                  </a:cubicBezTo>
                  <a:lnTo>
                    <a:pt x="0" y="6654"/>
                  </a:lnTo>
                  <a:cubicBezTo>
                    <a:pt x="0" y="6780"/>
                    <a:pt x="100" y="6842"/>
                    <a:pt x="201" y="6842"/>
                  </a:cubicBezTo>
                  <a:cubicBezTo>
                    <a:pt x="301" y="6842"/>
                    <a:pt x="401" y="6780"/>
                    <a:pt x="401" y="6654"/>
                  </a:cubicBezTo>
                  <a:lnTo>
                    <a:pt x="401" y="188"/>
                  </a:lnTo>
                  <a:cubicBezTo>
                    <a:pt x="401" y="63"/>
                    <a:pt x="301" y="0"/>
                    <a:pt x="20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 name="Google Shape;1496;p62"/>
            <p:cNvSpPr/>
            <p:nvPr/>
          </p:nvSpPr>
          <p:spPr>
            <a:xfrm>
              <a:off x="3659300" y="2848100"/>
              <a:ext cx="10050" cy="171075"/>
            </a:xfrm>
            <a:custGeom>
              <a:avLst/>
              <a:gdLst/>
              <a:ahLst/>
              <a:cxnLst/>
              <a:rect l="l" t="t" r="r" b="b"/>
              <a:pathLst>
                <a:path w="402" h="6843" extrusionOk="0">
                  <a:moveTo>
                    <a:pt x="201" y="0"/>
                  </a:moveTo>
                  <a:cubicBezTo>
                    <a:pt x="101" y="0"/>
                    <a:pt x="0" y="63"/>
                    <a:pt x="0" y="188"/>
                  </a:cubicBezTo>
                  <a:lnTo>
                    <a:pt x="0" y="6654"/>
                  </a:lnTo>
                  <a:cubicBezTo>
                    <a:pt x="0" y="6780"/>
                    <a:pt x="101" y="6842"/>
                    <a:pt x="201" y="6842"/>
                  </a:cubicBezTo>
                  <a:cubicBezTo>
                    <a:pt x="301" y="6842"/>
                    <a:pt x="401" y="6780"/>
                    <a:pt x="401" y="6654"/>
                  </a:cubicBezTo>
                  <a:lnTo>
                    <a:pt x="401" y="188"/>
                  </a:lnTo>
                  <a:cubicBezTo>
                    <a:pt x="401" y="63"/>
                    <a:pt x="301" y="0"/>
                    <a:pt x="20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 name="Google Shape;1497;p62"/>
            <p:cNvSpPr/>
            <p:nvPr/>
          </p:nvSpPr>
          <p:spPr>
            <a:xfrm>
              <a:off x="3701275" y="2848100"/>
              <a:ext cx="10050" cy="171075"/>
            </a:xfrm>
            <a:custGeom>
              <a:avLst/>
              <a:gdLst/>
              <a:ahLst/>
              <a:cxnLst/>
              <a:rect l="l" t="t" r="r" b="b"/>
              <a:pathLst>
                <a:path w="402" h="6843" extrusionOk="0">
                  <a:moveTo>
                    <a:pt x="201" y="0"/>
                  </a:moveTo>
                  <a:cubicBezTo>
                    <a:pt x="101" y="0"/>
                    <a:pt x="1" y="63"/>
                    <a:pt x="1" y="188"/>
                  </a:cubicBezTo>
                  <a:lnTo>
                    <a:pt x="1" y="6654"/>
                  </a:lnTo>
                  <a:cubicBezTo>
                    <a:pt x="1" y="6780"/>
                    <a:pt x="101" y="6842"/>
                    <a:pt x="201" y="6842"/>
                  </a:cubicBezTo>
                  <a:cubicBezTo>
                    <a:pt x="301" y="6842"/>
                    <a:pt x="402" y="6780"/>
                    <a:pt x="402" y="6654"/>
                  </a:cubicBezTo>
                  <a:lnTo>
                    <a:pt x="402" y="188"/>
                  </a:lnTo>
                  <a:cubicBezTo>
                    <a:pt x="402" y="63"/>
                    <a:pt x="301" y="0"/>
                    <a:pt x="20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 name="Google Shape;1498;p62"/>
            <p:cNvSpPr/>
            <p:nvPr/>
          </p:nvSpPr>
          <p:spPr>
            <a:xfrm>
              <a:off x="3743875" y="2848100"/>
              <a:ext cx="10050" cy="171075"/>
            </a:xfrm>
            <a:custGeom>
              <a:avLst/>
              <a:gdLst/>
              <a:ahLst/>
              <a:cxnLst/>
              <a:rect l="l" t="t" r="r" b="b"/>
              <a:pathLst>
                <a:path w="402" h="6843" extrusionOk="0">
                  <a:moveTo>
                    <a:pt x="201" y="0"/>
                  </a:moveTo>
                  <a:cubicBezTo>
                    <a:pt x="101" y="0"/>
                    <a:pt x="1" y="63"/>
                    <a:pt x="1" y="188"/>
                  </a:cubicBezTo>
                  <a:lnTo>
                    <a:pt x="1" y="6654"/>
                  </a:lnTo>
                  <a:cubicBezTo>
                    <a:pt x="1" y="6780"/>
                    <a:pt x="101" y="6842"/>
                    <a:pt x="201" y="6842"/>
                  </a:cubicBezTo>
                  <a:cubicBezTo>
                    <a:pt x="302" y="6842"/>
                    <a:pt x="402" y="6780"/>
                    <a:pt x="402" y="6654"/>
                  </a:cubicBezTo>
                  <a:lnTo>
                    <a:pt x="402" y="188"/>
                  </a:lnTo>
                  <a:cubicBezTo>
                    <a:pt x="402" y="63"/>
                    <a:pt x="302" y="0"/>
                    <a:pt x="20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 name="Google Shape;1499;p62"/>
            <p:cNvSpPr/>
            <p:nvPr/>
          </p:nvSpPr>
          <p:spPr>
            <a:xfrm>
              <a:off x="3785875" y="2848100"/>
              <a:ext cx="10050" cy="171075"/>
            </a:xfrm>
            <a:custGeom>
              <a:avLst/>
              <a:gdLst/>
              <a:ahLst/>
              <a:cxnLst/>
              <a:rect l="l" t="t" r="r" b="b"/>
              <a:pathLst>
                <a:path w="402" h="6843" extrusionOk="0">
                  <a:moveTo>
                    <a:pt x="201" y="0"/>
                  </a:moveTo>
                  <a:cubicBezTo>
                    <a:pt x="100" y="0"/>
                    <a:pt x="0" y="63"/>
                    <a:pt x="0" y="188"/>
                  </a:cubicBezTo>
                  <a:lnTo>
                    <a:pt x="0" y="6654"/>
                  </a:lnTo>
                  <a:cubicBezTo>
                    <a:pt x="0" y="6780"/>
                    <a:pt x="100" y="6842"/>
                    <a:pt x="201" y="6842"/>
                  </a:cubicBezTo>
                  <a:cubicBezTo>
                    <a:pt x="301" y="6842"/>
                    <a:pt x="401" y="6780"/>
                    <a:pt x="401" y="6654"/>
                  </a:cubicBezTo>
                  <a:lnTo>
                    <a:pt x="401" y="188"/>
                  </a:lnTo>
                  <a:cubicBezTo>
                    <a:pt x="401" y="63"/>
                    <a:pt x="301" y="0"/>
                    <a:pt x="20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62"/>
            <p:cNvSpPr/>
            <p:nvPr/>
          </p:nvSpPr>
          <p:spPr>
            <a:xfrm>
              <a:off x="3828475" y="2848100"/>
              <a:ext cx="10050" cy="171075"/>
            </a:xfrm>
            <a:custGeom>
              <a:avLst/>
              <a:gdLst/>
              <a:ahLst/>
              <a:cxnLst/>
              <a:rect l="l" t="t" r="r" b="b"/>
              <a:pathLst>
                <a:path w="402" h="6843" extrusionOk="0">
                  <a:moveTo>
                    <a:pt x="201" y="0"/>
                  </a:moveTo>
                  <a:cubicBezTo>
                    <a:pt x="101" y="0"/>
                    <a:pt x="0" y="63"/>
                    <a:pt x="0" y="188"/>
                  </a:cubicBezTo>
                  <a:lnTo>
                    <a:pt x="0" y="6654"/>
                  </a:lnTo>
                  <a:cubicBezTo>
                    <a:pt x="0" y="6780"/>
                    <a:pt x="101" y="6842"/>
                    <a:pt x="201" y="6842"/>
                  </a:cubicBezTo>
                  <a:cubicBezTo>
                    <a:pt x="301" y="6842"/>
                    <a:pt x="401" y="6780"/>
                    <a:pt x="401" y="6654"/>
                  </a:cubicBezTo>
                  <a:lnTo>
                    <a:pt x="401" y="188"/>
                  </a:lnTo>
                  <a:cubicBezTo>
                    <a:pt x="401" y="63"/>
                    <a:pt x="301" y="0"/>
                    <a:pt x="20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 name="Google Shape;1501;p62"/>
            <p:cNvSpPr/>
            <p:nvPr/>
          </p:nvSpPr>
          <p:spPr>
            <a:xfrm>
              <a:off x="3870450" y="2848100"/>
              <a:ext cx="10050" cy="171075"/>
            </a:xfrm>
            <a:custGeom>
              <a:avLst/>
              <a:gdLst/>
              <a:ahLst/>
              <a:cxnLst/>
              <a:rect l="l" t="t" r="r" b="b"/>
              <a:pathLst>
                <a:path w="402" h="6843" extrusionOk="0">
                  <a:moveTo>
                    <a:pt x="201" y="0"/>
                  </a:moveTo>
                  <a:cubicBezTo>
                    <a:pt x="101" y="0"/>
                    <a:pt x="1" y="63"/>
                    <a:pt x="1" y="188"/>
                  </a:cubicBezTo>
                  <a:lnTo>
                    <a:pt x="1" y="6654"/>
                  </a:lnTo>
                  <a:cubicBezTo>
                    <a:pt x="1" y="6780"/>
                    <a:pt x="101" y="6842"/>
                    <a:pt x="201" y="6842"/>
                  </a:cubicBezTo>
                  <a:cubicBezTo>
                    <a:pt x="301" y="6842"/>
                    <a:pt x="402" y="6780"/>
                    <a:pt x="402" y="6654"/>
                  </a:cubicBezTo>
                  <a:lnTo>
                    <a:pt x="402" y="188"/>
                  </a:lnTo>
                  <a:cubicBezTo>
                    <a:pt x="402" y="63"/>
                    <a:pt x="301" y="0"/>
                    <a:pt x="20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 name="Google Shape;1502;p62"/>
            <p:cNvSpPr/>
            <p:nvPr/>
          </p:nvSpPr>
          <p:spPr>
            <a:xfrm>
              <a:off x="3912425" y="2848100"/>
              <a:ext cx="10050" cy="171075"/>
            </a:xfrm>
            <a:custGeom>
              <a:avLst/>
              <a:gdLst/>
              <a:ahLst/>
              <a:cxnLst/>
              <a:rect l="l" t="t" r="r" b="b"/>
              <a:pathLst>
                <a:path w="402" h="6843" extrusionOk="0">
                  <a:moveTo>
                    <a:pt x="201" y="0"/>
                  </a:moveTo>
                  <a:cubicBezTo>
                    <a:pt x="101" y="0"/>
                    <a:pt x="1" y="63"/>
                    <a:pt x="1" y="188"/>
                  </a:cubicBezTo>
                  <a:lnTo>
                    <a:pt x="1" y="6654"/>
                  </a:lnTo>
                  <a:cubicBezTo>
                    <a:pt x="1" y="6780"/>
                    <a:pt x="101" y="6842"/>
                    <a:pt x="201" y="6842"/>
                  </a:cubicBezTo>
                  <a:cubicBezTo>
                    <a:pt x="302" y="6842"/>
                    <a:pt x="402" y="6780"/>
                    <a:pt x="402" y="6654"/>
                  </a:cubicBezTo>
                  <a:lnTo>
                    <a:pt x="402" y="188"/>
                  </a:lnTo>
                  <a:cubicBezTo>
                    <a:pt x="402" y="63"/>
                    <a:pt x="302" y="0"/>
                    <a:pt x="20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 name="Google Shape;1503;p62"/>
            <p:cNvSpPr/>
            <p:nvPr/>
          </p:nvSpPr>
          <p:spPr>
            <a:xfrm>
              <a:off x="3955050" y="2848100"/>
              <a:ext cx="10050" cy="171075"/>
            </a:xfrm>
            <a:custGeom>
              <a:avLst/>
              <a:gdLst/>
              <a:ahLst/>
              <a:cxnLst/>
              <a:rect l="l" t="t" r="r" b="b"/>
              <a:pathLst>
                <a:path w="402" h="6843" extrusionOk="0">
                  <a:moveTo>
                    <a:pt x="201" y="0"/>
                  </a:moveTo>
                  <a:cubicBezTo>
                    <a:pt x="100" y="0"/>
                    <a:pt x="0" y="63"/>
                    <a:pt x="0" y="188"/>
                  </a:cubicBezTo>
                  <a:lnTo>
                    <a:pt x="0" y="6654"/>
                  </a:lnTo>
                  <a:cubicBezTo>
                    <a:pt x="0" y="6780"/>
                    <a:pt x="100" y="6842"/>
                    <a:pt x="201" y="6842"/>
                  </a:cubicBezTo>
                  <a:cubicBezTo>
                    <a:pt x="301" y="6842"/>
                    <a:pt x="401" y="6780"/>
                    <a:pt x="401" y="6654"/>
                  </a:cubicBezTo>
                  <a:lnTo>
                    <a:pt x="401" y="188"/>
                  </a:lnTo>
                  <a:cubicBezTo>
                    <a:pt x="401" y="63"/>
                    <a:pt x="301" y="0"/>
                    <a:pt x="20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 name="Google Shape;1504;p62"/>
            <p:cNvSpPr/>
            <p:nvPr/>
          </p:nvSpPr>
          <p:spPr>
            <a:xfrm>
              <a:off x="3997025" y="2848100"/>
              <a:ext cx="10050" cy="171075"/>
            </a:xfrm>
            <a:custGeom>
              <a:avLst/>
              <a:gdLst/>
              <a:ahLst/>
              <a:cxnLst/>
              <a:rect l="l" t="t" r="r" b="b"/>
              <a:pathLst>
                <a:path w="402" h="6843" extrusionOk="0">
                  <a:moveTo>
                    <a:pt x="201" y="0"/>
                  </a:moveTo>
                  <a:cubicBezTo>
                    <a:pt x="101" y="0"/>
                    <a:pt x="0" y="63"/>
                    <a:pt x="0" y="188"/>
                  </a:cubicBezTo>
                  <a:lnTo>
                    <a:pt x="0" y="6654"/>
                  </a:lnTo>
                  <a:cubicBezTo>
                    <a:pt x="0" y="6780"/>
                    <a:pt x="101" y="6842"/>
                    <a:pt x="201" y="6842"/>
                  </a:cubicBezTo>
                  <a:cubicBezTo>
                    <a:pt x="301" y="6842"/>
                    <a:pt x="401" y="6780"/>
                    <a:pt x="401" y="6654"/>
                  </a:cubicBezTo>
                  <a:lnTo>
                    <a:pt x="401" y="188"/>
                  </a:lnTo>
                  <a:cubicBezTo>
                    <a:pt x="401" y="63"/>
                    <a:pt x="301" y="0"/>
                    <a:pt x="20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62"/>
            <p:cNvSpPr/>
            <p:nvPr/>
          </p:nvSpPr>
          <p:spPr>
            <a:xfrm>
              <a:off x="4039625" y="2848100"/>
              <a:ext cx="10050" cy="171075"/>
            </a:xfrm>
            <a:custGeom>
              <a:avLst/>
              <a:gdLst/>
              <a:ahLst/>
              <a:cxnLst/>
              <a:rect l="l" t="t" r="r" b="b"/>
              <a:pathLst>
                <a:path w="402" h="6843" extrusionOk="0">
                  <a:moveTo>
                    <a:pt x="201" y="0"/>
                  </a:moveTo>
                  <a:cubicBezTo>
                    <a:pt x="101" y="0"/>
                    <a:pt x="1" y="63"/>
                    <a:pt x="1" y="188"/>
                  </a:cubicBezTo>
                  <a:lnTo>
                    <a:pt x="1" y="6654"/>
                  </a:lnTo>
                  <a:cubicBezTo>
                    <a:pt x="1" y="6780"/>
                    <a:pt x="101" y="6842"/>
                    <a:pt x="201" y="6842"/>
                  </a:cubicBezTo>
                  <a:cubicBezTo>
                    <a:pt x="301" y="6842"/>
                    <a:pt x="402" y="6780"/>
                    <a:pt x="402" y="6654"/>
                  </a:cubicBezTo>
                  <a:lnTo>
                    <a:pt x="402" y="188"/>
                  </a:lnTo>
                  <a:cubicBezTo>
                    <a:pt x="402" y="63"/>
                    <a:pt x="301" y="0"/>
                    <a:pt x="20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 name="Google Shape;1506;p62"/>
            <p:cNvSpPr/>
            <p:nvPr/>
          </p:nvSpPr>
          <p:spPr>
            <a:xfrm>
              <a:off x="4081600" y="2848100"/>
              <a:ext cx="10050" cy="171075"/>
            </a:xfrm>
            <a:custGeom>
              <a:avLst/>
              <a:gdLst/>
              <a:ahLst/>
              <a:cxnLst/>
              <a:rect l="l" t="t" r="r" b="b"/>
              <a:pathLst>
                <a:path w="402" h="6843" extrusionOk="0">
                  <a:moveTo>
                    <a:pt x="201" y="0"/>
                  </a:moveTo>
                  <a:cubicBezTo>
                    <a:pt x="101" y="0"/>
                    <a:pt x="1" y="63"/>
                    <a:pt x="1" y="188"/>
                  </a:cubicBezTo>
                  <a:lnTo>
                    <a:pt x="1" y="6654"/>
                  </a:lnTo>
                  <a:cubicBezTo>
                    <a:pt x="1" y="6780"/>
                    <a:pt x="101" y="6842"/>
                    <a:pt x="201" y="6842"/>
                  </a:cubicBezTo>
                  <a:cubicBezTo>
                    <a:pt x="301" y="6842"/>
                    <a:pt x="402" y="6780"/>
                    <a:pt x="402" y="6654"/>
                  </a:cubicBezTo>
                  <a:lnTo>
                    <a:pt x="402" y="188"/>
                  </a:lnTo>
                  <a:cubicBezTo>
                    <a:pt x="402" y="63"/>
                    <a:pt x="301" y="0"/>
                    <a:pt x="20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 name="Google Shape;1507;p62"/>
            <p:cNvSpPr/>
            <p:nvPr/>
          </p:nvSpPr>
          <p:spPr>
            <a:xfrm>
              <a:off x="4124200" y="2848100"/>
              <a:ext cx="9425" cy="171075"/>
            </a:xfrm>
            <a:custGeom>
              <a:avLst/>
              <a:gdLst/>
              <a:ahLst/>
              <a:cxnLst/>
              <a:rect l="l" t="t" r="r" b="b"/>
              <a:pathLst>
                <a:path w="377" h="6843" extrusionOk="0">
                  <a:moveTo>
                    <a:pt x="189" y="0"/>
                  </a:moveTo>
                  <a:cubicBezTo>
                    <a:pt x="95" y="0"/>
                    <a:pt x="1" y="63"/>
                    <a:pt x="1" y="188"/>
                  </a:cubicBezTo>
                  <a:lnTo>
                    <a:pt x="1" y="6654"/>
                  </a:lnTo>
                  <a:cubicBezTo>
                    <a:pt x="1" y="6780"/>
                    <a:pt x="95" y="6842"/>
                    <a:pt x="189" y="6842"/>
                  </a:cubicBezTo>
                  <a:cubicBezTo>
                    <a:pt x="283" y="6842"/>
                    <a:pt x="377" y="6780"/>
                    <a:pt x="377" y="6654"/>
                  </a:cubicBezTo>
                  <a:lnTo>
                    <a:pt x="377" y="188"/>
                  </a:lnTo>
                  <a:cubicBezTo>
                    <a:pt x="377" y="63"/>
                    <a:pt x="283" y="0"/>
                    <a:pt x="1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 name="Google Shape;1508;p62"/>
            <p:cNvSpPr/>
            <p:nvPr/>
          </p:nvSpPr>
          <p:spPr>
            <a:xfrm>
              <a:off x="4166200" y="2848100"/>
              <a:ext cx="10050" cy="171075"/>
            </a:xfrm>
            <a:custGeom>
              <a:avLst/>
              <a:gdLst/>
              <a:ahLst/>
              <a:cxnLst/>
              <a:rect l="l" t="t" r="r" b="b"/>
              <a:pathLst>
                <a:path w="402" h="6843" extrusionOk="0">
                  <a:moveTo>
                    <a:pt x="201" y="0"/>
                  </a:moveTo>
                  <a:cubicBezTo>
                    <a:pt x="100" y="0"/>
                    <a:pt x="0" y="63"/>
                    <a:pt x="0" y="188"/>
                  </a:cubicBezTo>
                  <a:lnTo>
                    <a:pt x="0" y="6654"/>
                  </a:lnTo>
                  <a:cubicBezTo>
                    <a:pt x="0" y="6780"/>
                    <a:pt x="100" y="6842"/>
                    <a:pt x="201" y="6842"/>
                  </a:cubicBezTo>
                  <a:cubicBezTo>
                    <a:pt x="301" y="6842"/>
                    <a:pt x="401" y="6780"/>
                    <a:pt x="401" y="6654"/>
                  </a:cubicBezTo>
                  <a:lnTo>
                    <a:pt x="401" y="188"/>
                  </a:lnTo>
                  <a:cubicBezTo>
                    <a:pt x="401" y="63"/>
                    <a:pt x="301" y="0"/>
                    <a:pt x="20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 name="Google Shape;1509;p62"/>
            <p:cNvSpPr/>
            <p:nvPr/>
          </p:nvSpPr>
          <p:spPr>
            <a:xfrm>
              <a:off x="4208175" y="2848100"/>
              <a:ext cx="10050" cy="171075"/>
            </a:xfrm>
            <a:custGeom>
              <a:avLst/>
              <a:gdLst/>
              <a:ahLst/>
              <a:cxnLst/>
              <a:rect l="l" t="t" r="r" b="b"/>
              <a:pathLst>
                <a:path w="402" h="6843" extrusionOk="0">
                  <a:moveTo>
                    <a:pt x="201" y="0"/>
                  </a:moveTo>
                  <a:cubicBezTo>
                    <a:pt x="101" y="0"/>
                    <a:pt x="0" y="63"/>
                    <a:pt x="0" y="188"/>
                  </a:cubicBezTo>
                  <a:lnTo>
                    <a:pt x="0" y="6654"/>
                  </a:lnTo>
                  <a:cubicBezTo>
                    <a:pt x="0" y="6780"/>
                    <a:pt x="101" y="6842"/>
                    <a:pt x="201" y="6842"/>
                  </a:cubicBezTo>
                  <a:cubicBezTo>
                    <a:pt x="301" y="6842"/>
                    <a:pt x="401" y="6780"/>
                    <a:pt x="401" y="6654"/>
                  </a:cubicBezTo>
                  <a:lnTo>
                    <a:pt x="401" y="188"/>
                  </a:lnTo>
                  <a:cubicBezTo>
                    <a:pt x="401" y="63"/>
                    <a:pt x="301" y="0"/>
                    <a:pt x="20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62"/>
            <p:cNvSpPr/>
            <p:nvPr/>
          </p:nvSpPr>
          <p:spPr>
            <a:xfrm>
              <a:off x="4250775" y="2848100"/>
              <a:ext cx="10050" cy="171075"/>
            </a:xfrm>
            <a:custGeom>
              <a:avLst/>
              <a:gdLst/>
              <a:ahLst/>
              <a:cxnLst/>
              <a:rect l="l" t="t" r="r" b="b"/>
              <a:pathLst>
                <a:path w="402" h="6843" extrusionOk="0">
                  <a:moveTo>
                    <a:pt x="201" y="0"/>
                  </a:moveTo>
                  <a:cubicBezTo>
                    <a:pt x="101" y="0"/>
                    <a:pt x="1" y="63"/>
                    <a:pt x="1" y="188"/>
                  </a:cubicBezTo>
                  <a:lnTo>
                    <a:pt x="1" y="6654"/>
                  </a:lnTo>
                  <a:cubicBezTo>
                    <a:pt x="1" y="6780"/>
                    <a:pt x="101" y="6842"/>
                    <a:pt x="201" y="6842"/>
                  </a:cubicBezTo>
                  <a:cubicBezTo>
                    <a:pt x="301" y="6842"/>
                    <a:pt x="402" y="6780"/>
                    <a:pt x="402" y="6654"/>
                  </a:cubicBezTo>
                  <a:lnTo>
                    <a:pt x="402" y="188"/>
                  </a:lnTo>
                  <a:cubicBezTo>
                    <a:pt x="402" y="63"/>
                    <a:pt x="301" y="0"/>
                    <a:pt x="20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62"/>
            <p:cNvSpPr/>
            <p:nvPr/>
          </p:nvSpPr>
          <p:spPr>
            <a:xfrm>
              <a:off x="4292750" y="2848100"/>
              <a:ext cx="10050" cy="171075"/>
            </a:xfrm>
            <a:custGeom>
              <a:avLst/>
              <a:gdLst/>
              <a:ahLst/>
              <a:cxnLst/>
              <a:rect l="l" t="t" r="r" b="b"/>
              <a:pathLst>
                <a:path w="402" h="6843" extrusionOk="0">
                  <a:moveTo>
                    <a:pt x="201" y="0"/>
                  </a:moveTo>
                  <a:cubicBezTo>
                    <a:pt x="101" y="0"/>
                    <a:pt x="1" y="63"/>
                    <a:pt x="1" y="188"/>
                  </a:cubicBezTo>
                  <a:lnTo>
                    <a:pt x="1" y="6654"/>
                  </a:lnTo>
                  <a:cubicBezTo>
                    <a:pt x="1" y="6780"/>
                    <a:pt x="101" y="6842"/>
                    <a:pt x="201" y="6842"/>
                  </a:cubicBezTo>
                  <a:cubicBezTo>
                    <a:pt x="302" y="6842"/>
                    <a:pt x="402" y="6780"/>
                    <a:pt x="402" y="6654"/>
                  </a:cubicBezTo>
                  <a:lnTo>
                    <a:pt x="402" y="188"/>
                  </a:lnTo>
                  <a:cubicBezTo>
                    <a:pt x="402" y="63"/>
                    <a:pt x="302" y="0"/>
                    <a:pt x="20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 name="Google Shape;1512;p62"/>
            <p:cNvSpPr/>
            <p:nvPr/>
          </p:nvSpPr>
          <p:spPr>
            <a:xfrm>
              <a:off x="4335375" y="2848100"/>
              <a:ext cx="10050" cy="171075"/>
            </a:xfrm>
            <a:custGeom>
              <a:avLst/>
              <a:gdLst/>
              <a:ahLst/>
              <a:cxnLst/>
              <a:rect l="l" t="t" r="r" b="b"/>
              <a:pathLst>
                <a:path w="402" h="6843" extrusionOk="0">
                  <a:moveTo>
                    <a:pt x="201" y="0"/>
                  </a:moveTo>
                  <a:cubicBezTo>
                    <a:pt x="100" y="0"/>
                    <a:pt x="0" y="63"/>
                    <a:pt x="0" y="188"/>
                  </a:cubicBezTo>
                  <a:lnTo>
                    <a:pt x="0" y="6654"/>
                  </a:lnTo>
                  <a:cubicBezTo>
                    <a:pt x="0" y="6780"/>
                    <a:pt x="100" y="6842"/>
                    <a:pt x="201" y="6842"/>
                  </a:cubicBezTo>
                  <a:cubicBezTo>
                    <a:pt x="301" y="6842"/>
                    <a:pt x="401" y="6780"/>
                    <a:pt x="401" y="6654"/>
                  </a:cubicBezTo>
                  <a:lnTo>
                    <a:pt x="401" y="188"/>
                  </a:lnTo>
                  <a:cubicBezTo>
                    <a:pt x="401" y="63"/>
                    <a:pt x="301" y="0"/>
                    <a:pt x="20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13" name="Google Shape;1513;p62"/>
          <p:cNvGrpSpPr/>
          <p:nvPr/>
        </p:nvGrpSpPr>
        <p:grpSpPr>
          <a:xfrm>
            <a:off x="7026363" y="655725"/>
            <a:ext cx="596900" cy="461100"/>
            <a:chOff x="4784350" y="1148725"/>
            <a:chExt cx="596900" cy="461100"/>
          </a:xfrm>
        </p:grpSpPr>
        <p:sp>
          <p:nvSpPr>
            <p:cNvPr id="1514" name="Google Shape;1514;p62"/>
            <p:cNvSpPr/>
            <p:nvPr/>
          </p:nvSpPr>
          <p:spPr>
            <a:xfrm>
              <a:off x="4784350" y="1148725"/>
              <a:ext cx="596900" cy="342400"/>
            </a:xfrm>
            <a:custGeom>
              <a:avLst/>
              <a:gdLst/>
              <a:ahLst/>
              <a:cxnLst/>
              <a:rect l="l" t="t" r="r" b="b"/>
              <a:pathLst>
                <a:path w="23876" h="13696" extrusionOk="0">
                  <a:moveTo>
                    <a:pt x="1598" y="1"/>
                  </a:moveTo>
                  <a:cubicBezTo>
                    <a:pt x="708" y="1"/>
                    <a:pt x="0" y="708"/>
                    <a:pt x="0" y="1576"/>
                  </a:cubicBezTo>
                  <a:lnTo>
                    <a:pt x="0" y="12121"/>
                  </a:lnTo>
                  <a:cubicBezTo>
                    <a:pt x="0" y="12988"/>
                    <a:pt x="708" y="13696"/>
                    <a:pt x="1598" y="13696"/>
                  </a:cubicBezTo>
                  <a:lnTo>
                    <a:pt x="22301" y="13696"/>
                  </a:lnTo>
                  <a:cubicBezTo>
                    <a:pt x="23168" y="13696"/>
                    <a:pt x="23875" y="12988"/>
                    <a:pt x="23875" y="12121"/>
                  </a:cubicBezTo>
                  <a:lnTo>
                    <a:pt x="23875" y="1576"/>
                  </a:lnTo>
                  <a:cubicBezTo>
                    <a:pt x="23875" y="708"/>
                    <a:pt x="23168" y="1"/>
                    <a:pt x="223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 name="Google Shape;1515;p62"/>
            <p:cNvSpPr/>
            <p:nvPr/>
          </p:nvSpPr>
          <p:spPr>
            <a:xfrm>
              <a:off x="4862525" y="1450600"/>
              <a:ext cx="169500" cy="159225"/>
            </a:xfrm>
            <a:custGeom>
              <a:avLst/>
              <a:gdLst/>
              <a:ahLst/>
              <a:cxnLst/>
              <a:rect l="l" t="t" r="r" b="b"/>
              <a:pathLst>
                <a:path w="6780" h="6369" extrusionOk="0">
                  <a:moveTo>
                    <a:pt x="0" y="0"/>
                  </a:moveTo>
                  <a:lnTo>
                    <a:pt x="0" y="6369"/>
                  </a:lnTo>
                  <a:lnTo>
                    <a:pt x="677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16" name="Google Shape;1516;p62"/>
          <p:cNvGrpSpPr/>
          <p:nvPr/>
        </p:nvGrpSpPr>
        <p:grpSpPr>
          <a:xfrm>
            <a:off x="5940662" y="907683"/>
            <a:ext cx="778898" cy="692429"/>
            <a:chOff x="5940662" y="907683"/>
            <a:chExt cx="778898" cy="692429"/>
          </a:xfrm>
        </p:grpSpPr>
        <p:grpSp>
          <p:nvGrpSpPr>
            <p:cNvPr id="1517" name="Google Shape;1517;p62"/>
            <p:cNvGrpSpPr/>
            <p:nvPr/>
          </p:nvGrpSpPr>
          <p:grpSpPr>
            <a:xfrm>
              <a:off x="5940662" y="907683"/>
              <a:ext cx="778898" cy="692429"/>
              <a:chOff x="1980250" y="989575"/>
              <a:chExt cx="998075" cy="887275"/>
            </a:xfrm>
          </p:grpSpPr>
          <p:sp>
            <p:nvSpPr>
              <p:cNvPr id="1518" name="Google Shape;1518;p62"/>
              <p:cNvSpPr/>
              <p:nvPr/>
            </p:nvSpPr>
            <p:spPr>
              <a:xfrm>
                <a:off x="1980250" y="989575"/>
                <a:ext cx="936425" cy="887275"/>
              </a:xfrm>
              <a:custGeom>
                <a:avLst/>
                <a:gdLst/>
                <a:ahLst/>
                <a:cxnLst/>
                <a:rect l="l" t="t" r="r" b="b"/>
                <a:pathLst>
                  <a:path w="37457" h="35491" extrusionOk="0">
                    <a:moveTo>
                      <a:pt x="18774" y="0"/>
                    </a:moveTo>
                    <a:cubicBezTo>
                      <a:pt x="18115" y="0"/>
                      <a:pt x="17448" y="37"/>
                      <a:pt x="16777" y="113"/>
                    </a:cubicBezTo>
                    <a:cubicBezTo>
                      <a:pt x="7031" y="1185"/>
                      <a:pt x="1" y="9973"/>
                      <a:pt x="1096" y="19720"/>
                    </a:cubicBezTo>
                    <a:cubicBezTo>
                      <a:pt x="2095" y="28772"/>
                      <a:pt x="9781" y="35490"/>
                      <a:pt x="18683" y="35490"/>
                    </a:cubicBezTo>
                    <a:cubicBezTo>
                      <a:pt x="19343" y="35490"/>
                      <a:pt x="20009" y="35453"/>
                      <a:pt x="20680" y="35378"/>
                    </a:cubicBezTo>
                    <a:cubicBezTo>
                      <a:pt x="30427" y="34305"/>
                      <a:pt x="37457" y="25540"/>
                      <a:pt x="36361" y="15794"/>
                    </a:cubicBezTo>
                    <a:cubicBezTo>
                      <a:pt x="35363" y="6720"/>
                      <a:pt x="27677" y="0"/>
                      <a:pt x="187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62"/>
              <p:cNvSpPr/>
              <p:nvPr/>
            </p:nvSpPr>
            <p:spPr>
              <a:xfrm>
                <a:off x="2699825" y="1556725"/>
                <a:ext cx="278500" cy="226575"/>
              </a:xfrm>
              <a:custGeom>
                <a:avLst/>
                <a:gdLst/>
                <a:ahLst/>
                <a:cxnLst/>
                <a:rect l="l" t="t" r="r" b="b"/>
                <a:pathLst>
                  <a:path w="11140" h="9063" extrusionOk="0">
                    <a:moveTo>
                      <a:pt x="4177" y="1"/>
                    </a:moveTo>
                    <a:lnTo>
                      <a:pt x="0" y="6027"/>
                    </a:lnTo>
                    <a:lnTo>
                      <a:pt x="11139" y="9062"/>
                    </a:lnTo>
                    <a:lnTo>
                      <a:pt x="417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20" name="Google Shape;1520;p62"/>
            <p:cNvGrpSpPr/>
            <p:nvPr/>
          </p:nvGrpSpPr>
          <p:grpSpPr>
            <a:xfrm>
              <a:off x="6133014" y="1038323"/>
              <a:ext cx="394185" cy="410329"/>
              <a:chOff x="7667225" y="4208450"/>
              <a:chExt cx="550000" cy="572525"/>
            </a:xfrm>
          </p:grpSpPr>
          <p:sp>
            <p:nvSpPr>
              <p:cNvPr id="1521" name="Google Shape;1521;p62"/>
              <p:cNvSpPr/>
              <p:nvPr/>
            </p:nvSpPr>
            <p:spPr>
              <a:xfrm>
                <a:off x="8100550" y="4267100"/>
                <a:ext cx="116675" cy="196075"/>
              </a:xfrm>
              <a:custGeom>
                <a:avLst/>
                <a:gdLst/>
                <a:ahLst/>
                <a:cxnLst/>
                <a:rect l="l" t="t" r="r" b="b"/>
                <a:pathLst>
                  <a:path w="4667" h="7843" extrusionOk="0">
                    <a:moveTo>
                      <a:pt x="1" y="1"/>
                    </a:moveTo>
                    <a:lnTo>
                      <a:pt x="1" y="1348"/>
                    </a:lnTo>
                    <a:cubicBezTo>
                      <a:pt x="1829" y="1348"/>
                      <a:pt x="3319" y="2837"/>
                      <a:pt x="3319" y="4666"/>
                    </a:cubicBezTo>
                    <a:cubicBezTo>
                      <a:pt x="3319" y="5505"/>
                      <a:pt x="2998" y="6308"/>
                      <a:pt x="2427" y="6923"/>
                    </a:cubicBezTo>
                    <a:lnTo>
                      <a:pt x="3408" y="7842"/>
                    </a:lnTo>
                    <a:cubicBezTo>
                      <a:pt x="4220" y="6977"/>
                      <a:pt x="4666" y="5853"/>
                      <a:pt x="4666" y="4666"/>
                    </a:cubicBezTo>
                    <a:cubicBezTo>
                      <a:pt x="4666" y="2097"/>
                      <a:pt x="2570" y="1"/>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 name="Google Shape;1522;p62"/>
              <p:cNvSpPr/>
              <p:nvPr/>
            </p:nvSpPr>
            <p:spPr>
              <a:xfrm>
                <a:off x="7741250" y="4532500"/>
                <a:ext cx="202975" cy="65600"/>
              </a:xfrm>
              <a:custGeom>
                <a:avLst/>
                <a:gdLst/>
                <a:ahLst/>
                <a:cxnLst/>
                <a:rect l="l" t="t" r="r" b="b"/>
                <a:pathLst>
                  <a:path w="8119" h="2624" extrusionOk="0">
                    <a:moveTo>
                      <a:pt x="1" y="1"/>
                    </a:moveTo>
                    <a:lnTo>
                      <a:pt x="1" y="2623"/>
                    </a:lnTo>
                    <a:lnTo>
                      <a:pt x="8119" y="2623"/>
                    </a:lnTo>
                    <a:lnTo>
                      <a:pt x="8119" y="1"/>
                    </a:lnTo>
                    <a:cubicBezTo>
                      <a:pt x="6941" y="732"/>
                      <a:pt x="5550" y="1151"/>
                      <a:pt x="4060" y="1151"/>
                    </a:cubicBezTo>
                    <a:cubicBezTo>
                      <a:pt x="2570" y="1151"/>
                      <a:pt x="1178" y="732"/>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3" name="Google Shape;1523;p62"/>
              <p:cNvSpPr/>
              <p:nvPr/>
            </p:nvSpPr>
            <p:spPr>
              <a:xfrm>
                <a:off x="7667225" y="4463800"/>
                <a:ext cx="450075" cy="317175"/>
              </a:xfrm>
              <a:custGeom>
                <a:avLst/>
                <a:gdLst/>
                <a:ahLst/>
                <a:cxnLst/>
                <a:rect l="l" t="t" r="r" b="b"/>
                <a:pathLst>
                  <a:path w="18003" h="12687" extrusionOk="0">
                    <a:moveTo>
                      <a:pt x="11080" y="8940"/>
                    </a:moveTo>
                    <a:lnTo>
                      <a:pt x="11080" y="10287"/>
                    </a:lnTo>
                    <a:lnTo>
                      <a:pt x="2917" y="10287"/>
                    </a:lnTo>
                    <a:lnTo>
                      <a:pt x="2917" y="8940"/>
                    </a:lnTo>
                    <a:close/>
                    <a:moveTo>
                      <a:pt x="16665" y="1"/>
                    </a:moveTo>
                    <a:lnTo>
                      <a:pt x="16665" y="5282"/>
                    </a:lnTo>
                    <a:lnTo>
                      <a:pt x="14051" y="6718"/>
                    </a:lnTo>
                    <a:lnTo>
                      <a:pt x="0" y="6718"/>
                    </a:lnTo>
                    <a:lnTo>
                      <a:pt x="0" y="12686"/>
                    </a:lnTo>
                    <a:lnTo>
                      <a:pt x="14042" y="12686"/>
                    </a:lnTo>
                    <a:lnTo>
                      <a:pt x="14042" y="8253"/>
                    </a:lnTo>
                    <a:lnTo>
                      <a:pt x="18003" y="6076"/>
                    </a:lnTo>
                    <a:lnTo>
                      <a:pt x="18003" y="1"/>
                    </a:lnTo>
                    <a:cubicBezTo>
                      <a:pt x="17789" y="45"/>
                      <a:pt x="17566" y="72"/>
                      <a:pt x="17334" y="72"/>
                    </a:cubicBezTo>
                    <a:cubicBezTo>
                      <a:pt x="17102" y="72"/>
                      <a:pt x="16879" y="45"/>
                      <a:pt x="1666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 name="Google Shape;1524;p62"/>
              <p:cNvSpPr/>
              <p:nvPr/>
            </p:nvSpPr>
            <p:spPr>
              <a:xfrm>
                <a:off x="7812175" y="4338025"/>
                <a:ext cx="61150" cy="61125"/>
              </a:xfrm>
              <a:custGeom>
                <a:avLst/>
                <a:gdLst/>
                <a:ahLst/>
                <a:cxnLst/>
                <a:rect l="l" t="t" r="r" b="b"/>
                <a:pathLst>
                  <a:path w="2446" h="2445" extrusionOk="0">
                    <a:moveTo>
                      <a:pt x="1223" y="0"/>
                    </a:moveTo>
                    <a:cubicBezTo>
                      <a:pt x="554" y="0"/>
                      <a:pt x="1" y="553"/>
                      <a:pt x="1" y="1223"/>
                    </a:cubicBezTo>
                    <a:cubicBezTo>
                      <a:pt x="1" y="1901"/>
                      <a:pt x="554" y="2445"/>
                      <a:pt x="1223" y="2445"/>
                    </a:cubicBezTo>
                    <a:cubicBezTo>
                      <a:pt x="1901" y="2445"/>
                      <a:pt x="2445" y="1901"/>
                      <a:pt x="2445" y="1223"/>
                    </a:cubicBezTo>
                    <a:cubicBezTo>
                      <a:pt x="2445" y="553"/>
                      <a:pt x="1901" y="0"/>
                      <a:pt x="122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 name="Google Shape;1525;p62"/>
              <p:cNvSpPr/>
              <p:nvPr/>
            </p:nvSpPr>
            <p:spPr>
              <a:xfrm>
                <a:off x="7682375" y="4208450"/>
                <a:ext cx="320750" cy="320725"/>
              </a:xfrm>
              <a:custGeom>
                <a:avLst/>
                <a:gdLst/>
                <a:ahLst/>
                <a:cxnLst/>
                <a:rect l="l" t="t" r="r" b="b"/>
                <a:pathLst>
                  <a:path w="12830" h="12829" extrusionOk="0">
                    <a:moveTo>
                      <a:pt x="6415" y="3854"/>
                    </a:moveTo>
                    <a:cubicBezTo>
                      <a:pt x="7833" y="3854"/>
                      <a:pt x="8984" y="5005"/>
                      <a:pt x="8984" y="6414"/>
                    </a:cubicBezTo>
                    <a:cubicBezTo>
                      <a:pt x="8984" y="7833"/>
                      <a:pt x="7833" y="8984"/>
                      <a:pt x="6415" y="8984"/>
                    </a:cubicBezTo>
                    <a:cubicBezTo>
                      <a:pt x="5005" y="8984"/>
                      <a:pt x="3855" y="7833"/>
                      <a:pt x="3855" y="6414"/>
                    </a:cubicBezTo>
                    <a:cubicBezTo>
                      <a:pt x="3855" y="5005"/>
                      <a:pt x="5005" y="3854"/>
                      <a:pt x="6415" y="3854"/>
                    </a:cubicBezTo>
                    <a:close/>
                    <a:moveTo>
                      <a:pt x="6415" y="0"/>
                    </a:moveTo>
                    <a:cubicBezTo>
                      <a:pt x="2882" y="0"/>
                      <a:pt x="1" y="2882"/>
                      <a:pt x="1" y="6414"/>
                    </a:cubicBezTo>
                    <a:cubicBezTo>
                      <a:pt x="1" y="9956"/>
                      <a:pt x="2882" y="12829"/>
                      <a:pt x="6415" y="12829"/>
                    </a:cubicBezTo>
                    <a:cubicBezTo>
                      <a:pt x="9957" y="12829"/>
                      <a:pt x="12829" y="9956"/>
                      <a:pt x="12829" y="6414"/>
                    </a:cubicBezTo>
                    <a:cubicBezTo>
                      <a:pt x="12829" y="2882"/>
                      <a:pt x="9957" y="0"/>
                      <a:pt x="64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 name="Google Shape;1526;p62"/>
              <p:cNvSpPr/>
              <p:nvPr/>
            </p:nvSpPr>
            <p:spPr>
              <a:xfrm>
                <a:off x="8051275" y="4334450"/>
                <a:ext cx="98600" cy="98600"/>
              </a:xfrm>
              <a:custGeom>
                <a:avLst/>
                <a:gdLst/>
                <a:ahLst/>
                <a:cxnLst/>
                <a:rect l="l" t="t" r="r" b="b"/>
                <a:pathLst>
                  <a:path w="3944" h="3944" extrusionOk="0">
                    <a:moveTo>
                      <a:pt x="1972" y="1"/>
                    </a:moveTo>
                    <a:cubicBezTo>
                      <a:pt x="883" y="1"/>
                      <a:pt x="0" y="884"/>
                      <a:pt x="0" y="1972"/>
                    </a:cubicBezTo>
                    <a:cubicBezTo>
                      <a:pt x="0" y="3061"/>
                      <a:pt x="883" y="3944"/>
                      <a:pt x="1972" y="3944"/>
                    </a:cubicBezTo>
                    <a:cubicBezTo>
                      <a:pt x="3060" y="3944"/>
                      <a:pt x="3943" y="3061"/>
                      <a:pt x="3943" y="1972"/>
                    </a:cubicBezTo>
                    <a:cubicBezTo>
                      <a:pt x="3943" y="884"/>
                      <a:pt x="3060" y="1"/>
                      <a:pt x="197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72" name="Google Shape;903;p50"/>
          <p:cNvSpPr txBox="1">
            <a:spLocks noGrp="1"/>
          </p:cNvSpPr>
          <p:nvPr>
            <p:ph type="subTitle" idx="1"/>
          </p:nvPr>
        </p:nvSpPr>
        <p:spPr>
          <a:xfrm>
            <a:off x="824590" y="3813256"/>
            <a:ext cx="4555319" cy="363900"/>
          </a:xfrm>
          <a:prstGeom prst="rect">
            <a:avLst/>
          </a:prstGeom>
        </p:spPr>
        <p:txBody>
          <a:bodyPr spcFirstLastPara="1" wrap="square" lIns="91425" tIns="91425" rIns="91425" bIns="91425" anchor="b" anchorCtr="0">
            <a:noAutofit/>
          </a:bodyPr>
          <a:lstStyle/>
          <a:p>
            <a:pPr marL="285750" lvl="0" indent="-285750" algn="l" rtl="0">
              <a:spcBef>
                <a:spcPts val="0"/>
              </a:spcBef>
              <a:spcAft>
                <a:spcPts val="0"/>
              </a:spcAft>
              <a:buFont typeface="Arial" panose="020B0604020202020204" pitchFamily="34" charset="0"/>
              <a:buChar char="•"/>
            </a:pPr>
            <a:r>
              <a:rPr lang="en" dirty="0" smtClean="0">
                <a:latin typeface="Arial" panose="020B0604020202020204" pitchFamily="34" charset="0"/>
                <a:cs typeface="Arial" panose="020B0604020202020204" pitchFamily="34" charset="0"/>
              </a:rPr>
              <a:t>24/7 availability (Forrester, 2023)</a:t>
            </a:r>
          </a:p>
          <a:p>
            <a:pPr marL="285750" lvl="0" indent="-285750" algn="l" rtl="0">
              <a:spcBef>
                <a:spcPts val="0"/>
              </a:spcBef>
              <a:spcAft>
                <a:spcPts val="0"/>
              </a:spcAft>
              <a:buFont typeface="Arial" panose="020B0604020202020204" pitchFamily="34" charset="0"/>
              <a:buChar char="•"/>
            </a:pPr>
            <a:endParaRPr lang="en" dirty="0" smtClean="0">
              <a:latin typeface="Arial" panose="020B0604020202020204" pitchFamily="34" charset="0"/>
              <a:cs typeface="Arial" panose="020B0604020202020204" pitchFamily="34" charset="0"/>
            </a:endParaRPr>
          </a:p>
          <a:p>
            <a:pPr marL="285750" lvl="0" indent="-285750" algn="l" rtl="0">
              <a:spcBef>
                <a:spcPts val="0"/>
              </a:spcBef>
              <a:spcAft>
                <a:spcPts val="0"/>
              </a:spcAft>
              <a:buFont typeface="Arial" panose="020B0604020202020204" pitchFamily="34" charset="0"/>
              <a:buChar char="•"/>
            </a:pPr>
            <a:r>
              <a:rPr lang="en" dirty="0" smtClean="0">
                <a:latin typeface="Arial" panose="020B0604020202020204" pitchFamily="34" charset="0"/>
                <a:cs typeface="Arial" panose="020B0604020202020204" pitchFamily="34" charset="0"/>
              </a:rPr>
              <a:t>Instant responses</a:t>
            </a:r>
          </a:p>
          <a:p>
            <a:pPr marL="285750" lvl="0" indent="-285750" algn="l" rtl="0">
              <a:spcBef>
                <a:spcPts val="0"/>
              </a:spcBef>
              <a:spcAft>
                <a:spcPts val="0"/>
              </a:spcAft>
              <a:buFont typeface="Arial" panose="020B0604020202020204" pitchFamily="34" charset="0"/>
              <a:buChar char="•"/>
            </a:pPr>
            <a:endParaRPr lang="en" dirty="0" smtClean="0">
              <a:latin typeface="Arial" panose="020B0604020202020204" pitchFamily="34" charset="0"/>
              <a:cs typeface="Arial" panose="020B0604020202020204" pitchFamily="34" charset="0"/>
            </a:endParaRPr>
          </a:p>
          <a:p>
            <a:pPr marL="285750" lvl="0" indent="-285750" algn="l" rtl="0">
              <a:spcBef>
                <a:spcPts val="0"/>
              </a:spcBef>
              <a:spcAft>
                <a:spcPts val="0"/>
              </a:spcAft>
              <a:buFont typeface="Arial" panose="020B0604020202020204" pitchFamily="34" charset="0"/>
              <a:buChar char="•"/>
            </a:pPr>
            <a:r>
              <a:rPr lang="en" dirty="0" smtClean="0">
                <a:latin typeface="Arial" panose="020B0604020202020204" pitchFamily="34" charset="0"/>
                <a:cs typeface="Arial" panose="020B0604020202020204" pitchFamily="34" charset="0"/>
              </a:rPr>
              <a:t>Personalised support (McKinsey, 2023)</a:t>
            </a:r>
          </a:p>
          <a:p>
            <a:pPr marL="285750" lvl="0" indent="-285750" algn="l" rtl="0">
              <a:spcBef>
                <a:spcPts val="0"/>
              </a:spcBef>
              <a:spcAft>
                <a:spcPts val="0"/>
              </a:spcAft>
              <a:buFont typeface="Arial" panose="020B0604020202020204" pitchFamily="34" charset="0"/>
              <a:buChar char="•"/>
            </a:pPr>
            <a:endParaRPr lang="en" dirty="0" smtClean="0">
              <a:latin typeface="Arial" panose="020B0604020202020204" pitchFamily="34" charset="0"/>
              <a:cs typeface="Arial" panose="020B0604020202020204" pitchFamily="34" charset="0"/>
            </a:endParaRPr>
          </a:p>
          <a:p>
            <a:pPr marL="285750" lvl="0" indent="-285750" algn="l" rtl="0">
              <a:spcBef>
                <a:spcPts val="0"/>
              </a:spcBef>
              <a:spcAft>
                <a:spcPts val="0"/>
              </a:spcAft>
              <a:buFont typeface="Arial" panose="020B0604020202020204" pitchFamily="34" charset="0"/>
              <a:buChar char="•"/>
            </a:pPr>
            <a:r>
              <a:rPr lang="en" dirty="0" smtClean="0">
                <a:latin typeface="Arial" panose="020B0604020202020204" pitchFamily="34" charset="0"/>
                <a:cs typeface="Arial" panose="020B0604020202020204" pitchFamily="34" charset="0"/>
              </a:rPr>
              <a:t>Scalability (FounderPadd, 2025)</a:t>
            </a:r>
          </a:p>
          <a:p>
            <a:pPr marL="285750" lvl="0" indent="-285750" algn="l" rtl="0">
              <a:spcBef>
                <a:spcPts val="0"/>
              </a:spcBef>
              <a:spcAft>
                <a:spcPts val="0"/>
              </a:spcAft>
              <a:buFont typeface="Arial" panose="020B0604020202020204" pitchFamily="34" charset="0"/>
              <a:buChar char="•"/>
            </a:pPr>
            <a:endParaRPr lang="en" dirty="0">
              <a:latin typeface="Arial" panose="020B0604020202020204" pitchFamily="34" charset="0"/>
              <a:cs typeface="Arial" panose="020B0604020202020204" pitchFamily="34" charset="0"/>
            </a:endParaRPr>
          </a:p>
          <a:p>
            <a:pPr marL="285750" lvl="0" indent="-285750" algn="l" rtl="0">
              <a:spcBef>
                <a:spcPts val="0"/>
              </a:spcBef>
              <a:spcAft>
                <a:spcPts val="0"/>
              </a:spcAft>
              <a:buFont typeface="Arial" panose="020B0604020202020204" pitchFamily="34" charset="0"/>
              <a:buChar char="•"/>
            </a:pPr>
            <a:r>
              <a:rPr lang="en" dirty="0" smtClean="0">
                <a:latin typeface="Arial" panose="020B0604020202020204" pitchFamily="34" charset="0"/>
                <a:cs typeface="Arial" panose="020B0604020202020204" pitchFamily="34" charset="0"/>
              </a:rPr>
              <a:t>Cost-effectiveness (McKinsey, 2022)</a:t>
            </a:r>
            <a:endParaRPr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1461"/>
                                        </p:tgtEl>
                                      </p:cBhvr>
                                    </p:animEffect>
                                    <p:set>
                                      <p:cBhvr>
                                        <p:cTn id="7" dur="1" fill="hold">
                                          <p:stCondLst>
                                            <p:cond delay="499"/>
                                          </p:stCondLst>
                                        </p:cTn>
                                        <p:tgtEl>
                                          <p:spTgt spid="1461"/>
                                        </p:tgtEl>
                                        <p:attrNameLst>
                                          <p:attrName>style.visibility</p:attrName>
                                        </p:attrNameLst>
                                      </p:cBhvr>
                                      <p:to>
                                        <p:strVal val="hidden"/>
                                      </p:to>
                                    </p:set>
                                  </p:childTnLst>
                                </p:cTn>
                              </p:par>
                              <p:par>
                                <p:cTn id="8" presetID="10" presetClass="exit" presetSubtype="0" fill="hold" grpId="0" nodeType="withEffect">
                                  <p:stCondLst>
                                    <p:cond delay="0"/>
                                  </p:stCondLst>
                                  <p:childTnLst>
                                    <p:animEffect transition="out" filter="fade">
                                      <p:cBhvr>
                                        <p:cTn id="9" dur="500"/>
                                        <p:tgtEl>
                                          <p:spTgt spid="1460"/>
                                        </p:tgtEl>
                                      </p:cBhvr>
                                    </p:animEffect>
                                    <p:set>
                                      <p:cBhvr>
                                        <p:cTn id="10" dur="1" fill="hold">
                                          <p:stCondLst>
                                            <p:cond delay="499"/>
                                          </p:stCondLst>
                                        </p:cTn>
                                        <p:tgtEl>
                                          <p:spTgt spid="1460"/>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2">
                                            <p:txEl>
                                              <p:pRg st="0" end="0"/>
                                            </p:txEl>
                                          </p:spTgt>
                                        </p:tgtEl>
                                        <p:attrNameLst>
                                          <p:attrName>style.visibility</p:attrName>
                                        </p:attrNameLst>
                                      </p:cBhvr>
                                      <p:to>
                                        <p:strVal val="visible"/>
                                      </p:to>
                                    </p:set>
                                    <p:animEffect transition="in" filter="fade">
                                      <p:cBhvr>
                                        <p:cTn id="15" dur="500"/>
                                        <p:tgtEl>
                                          <p:spTgt spid="72">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2">
                                            <p:txEl>
                                              <p:pRg st="2" end="2"/>
                                            </p:txEl>
                                          </p:spTgt>
                                        </p:tgtEl>
                                        <p:attrNameLst>
                                          <p:attrName>style.visibility</p:attrName>
                                        </p:attrNameLst>
                                      </p:cBhvr>
                                      <p:to>
                                        <p:strVal val="visible"/>
                                      </p:to>
                                    </p:set>
                                    <p:animEffect transition="in" filter="fade">
                                      <p:cBhvr>
                                        <p:cTn id="20" dur="500"/>
                                        <p:tgtEl>
                                          <p:spTgt spid="72">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2">
                                            <p:txEl>
                                              <p:pRg st="4" end="4"/>
                                            </p:txEl>
                                          </p:spTgt>
                                        </p:tgtEl>
                                        <p:attrNameLst>
                                          <p:attrName>style.visibility</p:attrName>
                                        </p:attrNameLst>
                                      </p:cBhvr>
                                      <p:to>
                                        <p:strVal val="visible"/>
                                      </p:to>
                                    </p:set>
                                    <p:animEffect transition="in" filter="fade">
                                      <p:cBhvr>
                                        <p:cTn id="25" dur="500"/>
                                        <p:tgtEl>
                                          <p:spTgt spid="72">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2">
                                            <p:txEl>
                                              <p:pRg st="6" end="6"/>
                                            </p:txEl>
                                          </p:spTgt>
                                        </p:tgtEl>
                                        <p:attrNameLst>
                                          <p:attrName>style.visibility</p:attrName>
                                        </p:attrNameLst>
                                      </p:cBhvr>
                                      <p:to>
                                        <p:strVal val="visible"/>
                                      </p:to>
                                    </p:set>
                                    <p:animEffect transition="in" filter="fade">
                                      <p:cBhvr>
                                        <p:cTn id="30" dur="500"/>
                                        <p:tgtEl>
                                          <p:spTgt spid="72">
                                            <p:txEl>
                                              <p:pRg st="6" end="6"/>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72">
                                            <p:txEl>
                                              <p:pRg st="8" end="8"/>
                                            </p:txEl>
                                          </p:spTgt>
                                        </p:tgtEl>
                                        <p:attrNameLst>
                                          <p:attrName>style.visibility</p:attrName>
                                        </p:attrNameLst>
                                      </p:cBhvr>
                                      <p:to>
                                        <p:strVal val="visible"/>
                                      </p:to>
                                    </p:set>
                                    <p:animEffect transition="in" filter="fade">
                                      <p:cBhvr>
                                        <p:cTn id="35" dur="500"/>
                                        <p:tgtEl>
                                          <p:spTgt spid="7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60" grpId="0"/>
      <p:bldP spid="1461" grpId="0"/>
      <p:bldP spid="7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98"/>
        <p:cNvGrpSpPr/>
        <p:nvPr/>
      </p:nvGrpSpPr>
      <p:grpSpPr>
        <a:xfrm>
          <a:off x="0" y="0"/>
          <a:ext cx="0" cy="0"/>
          <a:chOff x="0" y="0"/>
          <a:chExt cx="0" cy="0"/>
        </a:xfrm>
      </p:grpSpPr>
      <p:sp>
        <p:nvSpPr>
          <p:cNvPr id="1699" name="Google Shape;1699;p68"/>
          <p:cNvSpPr txBox="1">
            <a:spLocks noGrp="1"/>
          </p:cNvSpPr>
          <p:nvPr>
            <p:ph type="title"/>
          </p:nvPr>
        </p:nvSpPr>
        <p:spPr>
          <a:xfrm>
            <a:off x="713225" y="539500"/>
            <a:ext cx="7717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smtClean="0"/>
              <a:t>WHAT MIGHT THAT LOOK LIKE?</a:t>
            </a:r>
            <a:endParaRPr dirty="0"/>
          </a:p>
        </p:txBody>
      </p:sp>
      <p:sp>
        <p:nvSpPr>
          <p:cNvPr id="1700" name="Google Shape;1700;p68"/>
          <p:cNvSpPr txBox="1"/>
          <p:nvPr/>
        </p:nvSpPr>
        <p:spPr>
          <a:xfrm>
            <a:off x="2001600" y="2147061"/>
            <a:ext cx="2173200" cy="4512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400" dirty="0" smtClean="0">
                <a:solidFill>
                  <a:schemeClr val="lt2"/>
                </a:solidFill>
                <a:latin typeface="Anton"/>
                <a:ea typeface="Anton"/>
                <a:cs typeface="Anton"/>
                <a:sym typeface="Anton"/>
              </a:rPr>
              <a:t>CALL / EMAIL DEPT</a:t>
            </a:r>
            <a:endParaRPr sz="2400" dirty="0">
              <a:solidFill>
                <a:schemeClr val="lt2"/>
              </a:solidFill>
              <a:latin typeface="Anton"/>
              <a:ea typeface="Anton"/>
              <a:cs typeface="Anton"/>
              <a:sym typeface="Anton"/>
            </a:endParaRPr>
          </a:p>
        </p:txBody>
      </p:sp>
      <p:sp>
        <p:nvSpPr>
          <p:cNvPr id="1701" name="Google Shape;1701;p68"/>
          <p:cNvSpPr txBox="1"/>
          <p:nvPr/>
        </p:nvSpPr>
        <p:spPr>
          <a:xfrm>
            <a:off x="1732315" y="1241909"/>
            <a:ext cx="2711748" cy="527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dirty="0" smtClean="0">
                <a:solidFill>
                  <a:schemeClr val="lt2"/>
                </a:solidFill>
                <a:latin typeface="Arial" panose="020B0604020202020204" pitchFamily="34" charset="0"/>
                <a:ea typeface="Roboto"/>
                <a:cs typeface="Arial" panose="020B0604020202020204" pitchFamily="34" charset="0"/>
                <a:sym typeface="Roboto"/>
              </a:rPr>
              <a:t>They call HR and describe their problem which takes an hour.</a:t>
            </a:r>
            <a:endParaRPr sz="1200" dirty="0">
              <a:solidFill>
                <a:schemeClr val="lt2"/>
              </a:solidFill>
              <a:latin typeface="Arial" panose="020B0604020202020204" pitchFamily="34" charset="0"/>
              <a:ea typeface="Roboto"/>
              <a:cs typeface="Arial" panose="020B0604020202020204" pitchFamily="34" charset="0"/>
              <a:sym typeface="Roboto"/>
            </a:endParaRPr>
          </a:p>
        </p:txBody>
      </p:sp>
      <p:sp>
        <p:nvSpPr>
          <p:cNvPr id="1702" name="Google Shape;1702;p68"/>
          <p:cNvSpPr txBox="1"/>
          <p:nvPr/>
        </p:nvSpPr>
        <p:spPr>
          <a:xfrm>
            <a:off x="3485378" y="3449202"/>
            <a:ext cx="2173200" cy="4512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400" dirty="0" smtClean="0">
                <a:solidFill>
                  <a:schemeClr val="lt2"/>
                </a:solidFill>
                <a:latin typeface="Anton"/>
                <a:ea typeface="Anton"/>
                <a:cs typeface="Anton"/>
                <a:sym typeface="Anton"/>
              </a:rPr>
              <a:t>TRIAGE</a:t>
            </a:r>
            <a:endParaRPr sz="2400" dirty="0">
              <a:solidFill>
                <a:schemeClr val="lt2"/>
              </a:solidFill>
              <a:latin typeface="Anton"/>
              <a:ea typeface="Anton"/>
              <a:cs typeface="Anton"/>
              <a:sym typeface="Anton"/>
            </a:endParaRPr>
          </a:p>
        </p:txBody>
      </p:sp>
      <p:sp>
        <p:nvSpPr>
          <p:cNvPr id="1703" name="Google Shape;1703;p68"/>
          <p:cNvSpPr txBox="1"/>
          <p:nvPr/>
        </p:nvSpPr>
        <p:spPr>
          <a:xfrm>
            <a:off x="3485375" y="3818612"/>
            <a:ext cx="2173200" cy="527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dirty="0" smtClean="0">
                <a:solidFill>
                  <a:schemeClr val="lt2"/>
                </a:solidFill>
                <a:latin typeface="+mn-lt"/>
                <a:ea typeface="Roboto"/>
                <a:cs typeface="Roboto"/>
                <a:sym typeface="Roboto"/>
              </a:rPr>
              <a:t>The call is logged, triaged, and allocated to a HR specialist.</a:t>
            </a:r>
            <a:endParaRPr sz="1200" dirty="0">
              <a:solidFill>
                <a:schemeClr val="lt2"/>
              </a:solidFill>
              <a:latin typeface="+mn-lt"/>
              <a:ea typeface="Roboto"/>
              <a:cs typeface="Roboto"/>
              <a:sym typeface="Roboto"/>
            </a:endParaRPr>
          </a:p>
        </p:txBody>
      </p:sp>
      <p:sp>
        <p:nvSpPr>
          <p:cNvPr id="1704" name="Google Shape;1704;p68"/>
          <p:cNvSpPr txBox="1"/>
          <p:nvPr/>
        </p:nvSpPr>
        <p:spPr>
          <a:xfrm>
            <a:off x="4871010" y="2048001"/>
            <a:ext cx="2173200" cy="4512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400" dirty="0" smtClean="0">
                <a:solidFill>
                  <a:schemeClr val="lt2"/>
                </a:solidFill>
                <a:latin typeface="Anton"/>
                <a:ea typeface="Anton"/>
                <a:cs typeface="Anton"/>
                <a:sym typeface="Anton"/>
              </a:rPr>
              <a:t>ASSESSMENT</a:t>
            </a:r>
            <a:endParaRPr sz="2400" dirty="0">
              <a:solidFill>
                <a:schemeClr val="lt2"/>
              </a:solidFill>
              <a:latin typeface="Anton"/>
              <a:ea typeface="Anton"/>
              <a:cs typeface="Anton"/>
              <a:sym typeface="Anton"/>
            </a:endParaRPr>
          </a:p>
        </p:txBody>
      </p:sp>
      <p:sp>
        <p:nvSpPr>
          <p:cNvPr id="1705" name="Google Shape;1705;p68"/>
          <p:cNvSpPr txBox="1"/>
          <p:nvPr/>
        </p:nvSpPr>
        <p:spPr>
          <a:xfrm>
            <a:off x="4653383" y="1316400"/>
            <a:ext cx="2608451" cy="527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dirty="0" smtClean="0">
                <a:solidFill>
                  <a:schemeClr val="lt2"/>
                </a:solidFill>
                <a:latin typeface="Arial" panose="020B0604020202020204" pitchFamily="34" charset="0"/>
                <a:ea typeface="Roboto"/>
                <a:cs typeface="Arial" panose="020B0604020202020204" pitchFamily="34" charset="0"/>
                <a:sym typeface="Roboto"/>
              </a:rPr>
              <a:t>The request is non-urgent and is picked up 3 days later. HR identify the relevant policy.</a:t>
            </a:r>
            <a:endParaRPr sz="1200" dirty="0">
              <a:solidFill>
                <a:schemeClr val="lt2"/>
              </a:solidFill>
              <a:latin typeface="Arial" panose="020B0604020202020204" pitchFamily="34" charset="0"/>
              <a:ea typeface="Roboto"/>
              <a:cs typeface="Arial" panose="020B0604020202020204" pitchFamily="34" charset="0"/>
              <a:sym typeface="Roboto"/>
            </a:endParaRPr>
          </a:p>
        </p:txBody>
      </p:sp>
      <p:sp>
        <p:nvSpPr>
          <p:cNvPr id="1706" name="Google Shape;1706;p68"/>
          <p:cNvSpPr txBox="1"/>
          <p:nvPr/>
        </p:nvSpPr>
        <p:spPr>
          <a:xfrm>
            <a:off x="6256582" y="3449197"/>
            <a:ext cx="2173200" cy="4512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400" dirty="0" smtClean="0">
                <a:solidFill>
                  <a:schemeClr val="lt2"/>
                </a:solidFill>
                <a:latin typeface="Anton"/>
                <a:ea typeface="Anton"/>
                <a:cs typeface="Anton"/>
                <a:sym typeface="Anton"/>
              </a:rPr>
              <a:t>PRODUCT</a:t>
            </a:r>
            <a:endParaRPr sz="2400" dirty="0">
              <a:solidFill>
                <a:schemeClr val="lt2"/>
              </a:solidFill>
              <a:latin typeface="Anton"/>
              <a:ea typeface="Anton"/>
              <a:cs typeface="Anton"/>
              <a:sym typeface="Anton"/>
            </a:endParaRPr>
          </a:p>
        </p:txBody>
      </p:sp>
      <p:sp>
        <p:nvSpPr>
          <p:cNvPr id="1707" name="Google Shape;1707;p68"/>
          <p:cNvSpPr txBox="1"/>
          <p:nvPr/>
        </p:nvSpPr>
        <p:spPr>
          <a:xfrm>
            <a:off x="6256587" y="3816762"/>
            <a:ext cx="2173200" cy="527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dirty="0" smtClean="0">
                <a:solidFill>
                  <a:schemeClr val="lt2"/>
                </a:solidFill>
                <a:latin typeface="Arial" panose="020B0604020202020204" pitchFamily="34" charset="0"/>
                <a:ea typeface="Roboto"/>
                <a:cs typeface="Arial" panose="020B0604020202020204" pitchFamily="34" charset="0"/>
                <a:sym typeface="Roboto"/>
              </a:rPr>
              <a:t>The client (Sergeant) receives an email 3 days after the request which does nothing but identify policy.</a:t>
            </a:r>
            <a:endParaRPr sz="1200" dirty="0">
              <a:solidFill>
                <a:schemeClr val="lt2"/>
              </a:solidFill>
              <a:latin typeface="Arial" panose="020B0604020202020204" pitchFamily="34" charset="0"/>
              <a:ea typeface="Roboto"/>
              <a:cs typeface="Arial" panose="020B0604020202020204" pitchFamily="34" charset="0"/>
              <a:sym typeface="Roboto"/>
            </a:endParaRPr>
          </a:p>
        </p:txBody>
      </p:sp>
      <p:sp>
        <p:nvSpPr>
          <p:cNvPr id="1708" name="Google Shape;1708;p68"/>
          <p:cNvSpPr txBox="1"/>
          <p:nvPr/>
        </p:nvSpPr>
        <p:spPr>
          <a:xfrm>
            <a:off x="714175" y="3860696"/>
            <a:ext cx="2173200" cy="4512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400" dirty="0" smtClean="0">
                <a:solidFill>
                  <a:schemeClr val="lt2"/>
                </a:solidFill>
                <a:latin typeface="Anton"/>
                <a:ea typeface="Anton"/>
                <a:cs typeface="Anton"/>
                <a:sym typeface="Anton"/>
              </a:rPr>
              <a:t>SUPERVISOR QUERY</a:t>
            </a:r>
            <a:endParaRPr sz="2400" dirty="0">
              <a:solidFill>
                <a:schemeClr val="lt2"/>
              </a:solidFill>
              <a:latin typeface="Anton"/>
              <a:ea typeface="Anton"/>
              <a:cs typeface="Anton"/>
              <a:sym typeface="Anton"/>
            </a:endParaRPr>
          </a:p>
        </p:txBody>
      </p:sp>
      <p:sp>
        <p:nvSpPr>
          <p:cNvPr id="1709" name="Google Shape;1709;p68"/>
          <p:cNvSpPr txBox="1"/>
          <p:nvPr/>
        </p:nvSpPr>
        <p:spPr>
          <a:xfrm>
            <a:off x="729172" y="4150213"/>
            <a:ext cx="2173200" cy="527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dirty="0" smtClean="0">
                <a:solidFill>
                  <a:schemeClr val="lt2"/>
                </a:solidFill>
                <a:latin typeface="Arial" panose="020B0604020202020204" pitchFamily="34" charset="0"/>
                <a:ea typeface="Roboto"/>
                <a:cs typeface="Arial" panose="020B0604020202020204" pitchFamily="34" charset="0"/>
                <a:sym typeface="Roboto"/>
              </a:rPr>
              <a:t>A Sergeant needs advice from HR re. performance management.</a:t>
            </a:r>
            <a:endParaRPr sz="1200" dirty="0">
              <a:solidFill>
                <a:schemeClr val="lt2"/>
              </a:solidFill>
              <a:latin typeface="Arial" panose="020B0604020202020204" pitchFamily="34" charset="0"/>
              <a:ea typeface="Roboto"/>
              <a:cs typeface="Arial" panose="020B0604020202020204" pitchFamily="34" charset="0"/>
              <a:sym typeface="Roboto"/>
            </a:endParaRPr>
          </a:p>
        </p:txBody>
      </p:sp>
      <p:sp>
        <p:nvSpPr>
          <p:cNvPr id="1710" name="Google Shape;1710;p68"/>
          <p:cNvSpPr txBox="1"/>
          <p:nvPr/>
        </p:nvSpPr>
        <p:spPr>
          <a:xfrm flipH="1">
            <a:off x="1370872" y="2750413"/>
            <a:ext cx="859800" cy="451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500">
                <a:solidFill>
                  <a:schemeClr val="dk2"/>
                </a:solidFill>
                <a:latin typeface="Anton"/>
                <a:ea typeface="Anton"/>
                <a:cs typeface="Anton"/>
                <a:sym typeface="Anton"/>
              </a:rPr>
              <a:t>01</a:t>
            </a:r>
            <a:endParaRPr sz="3500">
              <a:solidFill>
                <a:schemeClr val="dk2"/>
              </a:solidFill>
              <a:latin typeface="Anton"/>
              <a:ea typeface="Anton"/>
              <a:cs typeface="Anton"/>
              <a:sym typeface="Anton"/>
            </a:endParaRPr>
          </a:p>
        </p:txBody>
      </p:sp>
      <p:sp>
        <p:nvSpPr>
          <p:cNvPr id="1711" name="Google Shape;1711;p68"/>
          <p:cNvSpPr txBox="1"/>
          <p:nvPr/>
        </p:nvSpPr>
        <p:spPr>
          <a:xfrm flipH="1">
            <a:off x="2658289" y="2750400"/>
            <a:ext cx="859800" cy="451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500">
                <a:solidFill>
                  <a:schemeClr val="dk2"/>
                </a:solidFill>
                <a:latin typeface="Anton"/>
                <a:ea typeface="Anton"/>
                <a:cs typeface="Anton"/>
                <a:sym typeface="Anton"/>
              </a:rPr>
              <a:t>02</a:t>
            </a:r>
            <a:endParaRPr sz="3500">
              <a:solidFill>
                <a:schemeClr val="dk2"/>
              </a:solidFill>
              <a:latin typeface="Anton"/>
              <a:ea typeface="Anton"/>
              <a:cs typeface="Anton"/>
              <a:sym typeface="Anton"/>
            </a:endParaRPr>
          </a:p>
        </p:txBody>
      </p:sp>
      <p:sp>
        <p:nvSpPr>
          <p:cNvPr id="1712" name="Google Shape;1712;p68"/>
          <p:cNvSpPr txBox="1"/>
          <p:nvPr/>
        </p:nvSpPr>
        <p:spPr>
          <a:xfrm flipH="1">
            <a:off x="4142097" y="2750400"/>
            <a:ext cx="859800" cy="451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500">
                <a:solidFill>
                  <a:schemeClr val="dk2"/>
                </a:solidFill>
                <a:latin typeface="Anton"/>
                <a:ea typeface="Anton"/>
                <a:cs typeface="Anton"/>
                <a:sym typeface="Anton"/>
              </a:rPr>
              <a:t>03</a:t>
            </a:r>
            <a:endParaRPr sz="3500">
              <a:solidFill>
                <a:schemeClr val="dk2"/>
              </a:solidFill>
              <a:latin typeface="Anton"/>
              <a:ea typeface="Anton"/>
              <a:cs typeface="Anton"/>
              <a:sym typeface="Anton"/>
            </a:endParaRPr>
          </a:p>
        </p:txBody>
      </p:sp>
      <p:sp>
        <p:nvSpPr>
          <p:cNvPr id="1713" name="Google Shape;1713;p68"/>
          <p:cNvSpPr txBox="1"/>
          <p:nvPr/>
        </p:nvSpPr>
        <p:spPr>
          <a:xfrm flipH="1">
            <a:off x="5527709" y="2750400"/>
            <a:ext cx="859800" cy="451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500">
                <a:solidFill>
                  <a:schemeClr val="dk2"/>
                </a:solidFill>
                <a:latin typeface="Anton"/>
                <a:ea typeface="Anton"/>
                <a:cs typeface="Anton"/>
                <a:sym typeface="Anton"/>
              </a:rPr>
              <a:t>04</a:t>
            </a:r>
            <a:endParaRPr sz="3500">
              <a:solidFill>
                <a:schemeClr val="dk2"/>
              </a:solidFill>
              <a:latin typeface="Anton"/>
              <a:ea typeface="Anton"/>
              <a:cs typeface="Anton"/>
              <a:sym typeface="Anton"/>
            </a:endParaRPr>
          </a:p>
        </p:txBody>
      </p:sp>
      <p:sp>
        <p:nvSpPr>
          <p:cNvPr id="1714" name="Google Shape;1714;p68"/>
          <p:cNvSpPr txBox="1"/>
          <p:nvPr/>
        </p:nvSpPr>
        <p:spPr>
          <a:xfrm flipH="1">
            <a:off x="6913322" y="2750413"/>
            <a:ext cx="859800" cy="451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500">
                <a:solidFill>
                  <a:schemeClr val="dk2"/>
                </a:solidFill>
                <a:latin typeface="Anton"/>
                <a:ea typeface="Anton"/>
                <a:cs typeface="Anton"/>
                <a:sym typeface="Anton"/>
              </a:rPr>
              <a:t>05</a:t>
            </a:r>
            <a:endParaRPr sz="3500">
              <a:solidFill>
                <a:schemeClr val="dk2"/>
              </a:solidFill>
              <a:latin typeface="Anton"/>
              <a:ea typeface="Anton"/>
              <a:cs typeface="Anton"/>
              <a:sym typeface="Anton"/>
            </a:endParaRPr>
          </a:p>
        </p:txBody>
      </p:sp>
      <p:cxnSp>
        <p:nvCxnSpPr>
          <p:cNvPr id="1715" name="Google Shape;1715;p68"/>
          <p:cNvCxnSpPr>
            <a:stCxn id="1710" idx="3"/>
          </p:cNvCxnSpPr>
          <p:nvPr/>
        </p:nvCxnSpPr>
        <p:spPr>
          <a:xfrm flipH="1">
            <a:off x="729172" y="2976013"/>
            <a:ext cx="641700" cy="600"/>
          </a:xfrm>
          <a:prstGeom prst="bentConnector3">
            <a:avLst>
              <a:gd name="adj1" fmla="val 50000"/>
            </a:avLst>
          </a:prstGeom>
          <a:noFill/>
          <a:ln w="9525" cap="flat" cmpd="sng">
            <a:solidFill>
              <a:schemeClr val="dk2"/>
            </a:solidFill>
            <a:prstDash val="solid"/>
            <a:round/>
            <a:headEnd type="none" w="med" len="med"/>
            <a:tailEnd type="oval" w="med" len="med"/>
          </a:ln>
        </p:spPr>
      </p:cxnSp>
      <p:cxnSp>
        <p:nvCxnSpPr>
          <p:cNvPr id="1716" name="Google Shape;1716;p68"/>
          <p:cNvCxnSpPr>
            <a:stCxn id="1710" idx="1"/>
            <a:endCxn id="1711" idx="3"/>
          </p:cNvCxnSpPr>
          <p:nvPr/>
        </p:nvCxnSpPr>
        <p:spPr>
          <a:xfrm>
            <a:off x="2230672" y="2976013"/>
            <a:ext cx="427500" cy="600"/>
          </a:xfrm>
          <a:prstGeom prst="bentConnector3">
            <a:avLst>
              <a:gd name="adj1" fmla="val 50014"/>
            </a:avLst>
          </a:prstGeom>
          <a:noFill/>
          <a:ln w="9525" cap="flat" cmpd="sng">
            <a:solidFill>
              <a:schemeClr val="dk2"/>
            </a:solidFill>
            <a:prstDash val="solid"/>
            <a:round/>
            <a:headEnd type="none" w="med" len="med"/>
            <a:tailEnd type="none" w="med" len="med"/>
          </a:ln>
        </p:spPr>
      </p:cxnSp>
      <p:cxnSp>
        <p:nvCxnSpPr>
          <p:cNvPr id="1717" name="Google Shape;1717;p68"/>
          <p:cNvCxnSpPr>
            <a:stCxn id="1711" idx="1"/>
            <a:endCxn id="1712" idx="3"/>
          </p:cNvCxnSpPr>
          <p:nvPr/>
        </p:nvCxnSpPr>
        <p:spPr>
          <a:xfrm>
            <a:off x="3518089" y="2976000"/>
            <a:ext cx="624000" cy="600"/>
          </a:xfrm>
          <a:prstGeom prst="bentConnector3">
            <a:avLst>
              <a:gd name="adj1" fmla="val 50001"/>
            </a:avLst>
          </a:prstGeom>
          <a:noFill/>
          <a:ln w="9525" cap="flat" cmpd="sng">
            <a:solidFill>
              <a:schemeClr val="dk2"/>
            </a:solidFill>
            <a:prstDash val="solid"/>
            <a:round/>
            <a:headEnd type="none" w="med" len="med"/>
            <a:tailEnd type="none" w="med" len="med"/>
          </a:ln>
        </p:spPr>
      </p:cxnSp>
      <p:cxnSp>
        <p:nvCxnSpPr>
          <p:cNvPr id="1718" name="Google Shape;1718;p68"/>
          <p:cNvCxnSpPr>
            <a:stCxn id="1712" idx="1"/>
            <a:endCxn id="1713" idx="3"/>
          </p:cNvCxnSpPr>
          <p:nvPr/>
        </p:nvCxnSpPr>
        <p:spPr>
          <a:xfrm>
            <a:off x="5001897" y="2976000"/>
            <a:ext cx="525900" cy="600"/>
          </a:xfrm>
          <a:prstGeom prst="bentConnector3">
            <a:avLst>
              <a:gd name="adj1" fmla="val 49992"/>
            </a:avLst>
          </a:prstGeom>
          <a:noFill/>
          <a:ln w="9525" cap="flat" cmpd="sng">
            <a:solidFill>
              <a:schemeClr val="dk2"/>
            </a:solidFill>
            <a:prstDash val="solid"/>
            <a:round/>
            <a:headEnd type="none" w="med" len="med"/>
            <a:tailEnd type="none" w="med" len="med"/>
          </a:ln>
        </p:spPr>
      </p:cxnSp>
      <p:cxnSp>
        <p:nvCxnSpPr>
          <p:cNvPr id="1719" name="Google Shape;1719;p68"/>
          <p:cNvCxnSpPr>
            <a:stCxn id="1713" idx="1"/>
            <a:endCxn id="1714" idx="3"/>
          </p:cNvCxnSpPr>
          <p:nvPr/>
        </p:nvCxnSpPr>
        <p:spPr>
          <a:xfrm>
            <a:off x="6387509" y="2976000"/>
            <a:ext cx="525900" cy="600"/>
          </a:xfrm>
          <a:prstGeom prst="bentConnector3">
            <a:avLst>
              <a:gd name="adj1" fmla="val 49992"/>
            </a:avLst>
          </a:prstGeom>
          <a:noFill/>
          <a:ln w="9525" cap="flat" cmpd="sng">
            <a:solidFill>
              <a:schemeClr val="dk2"/>
            </a:solidFill>
            <a:prstDash val="solid"/>
            <a:round/>
            <a:headEnd type="none" w="med" len="med"/>
            <a:tailEnd type="none" w="med" len="med"/>
          </a:ln>
        </p:spPr>
      </p:cxnSp>
      <p:cxnSp>
        <p:nvCxnSpPr>
          <p:cNvPr id="1720" name="Google Shape;1720;p68"/>
          <p:cNvCxnSpPr>
            <a:stCxn id="1714" idx="1"/>
          </p:cNvCxnSpPr>
          <p:nvPr/>
        </p:nvCxnSpPr>
        <p:spPr>
          <a:xfrm>
            <a:off x="7773122" y="2976013"/>
            <a:ext cx="656100" cy="600"/>
          </a:xfrm>
          <a:prstGeom prst="bentConnector3">
            <a:avLst>
              <a:gd name="adj1" fmla="val 50000"/>
            </a:avLst>
          </a:prstGeom>
          <a:noFill/>
          <a:ln w="9525" cap="flat" cmpd="sng">
            <a:solidFill>
              <a:schemeClr val="dk2"/>
            </a:solidFill>
            <a:prstDash val="solid"/>
            <a:round/>
            <a:headEnd type="none" w="med" len="med"/>
            <a:tailEnd type="triangle" w="med" len="med"/>
          </a:ln>
        </p:spPr>
      </p:cxnSp>
      <p:cxnSp>
        <p:nvCxnSpPr>
          <p:cNvPr id="1721" name="Google Shape;1721;p68"/>
          <p:cNvCxnSpPr>
            <a:stCxn id="1710" idx="2"/>
          </p:cNvCxnSpPr>
          <p:nvPr/>
        </p:nvCxnSpPr>
        <p:spPr>
          <a:xfrm rot="16200000" flipH="1">
            <a:off x="1677303" y="3325082"/>
            <a:ext cx="247500" cy="562"/>
          </a:xfrm>
          <a:prstGeom prst="bentConnector3">
            <a:avLst>
              <a:gd name="adj1" fmla="val 50000"/>
            </a:avLst>
          </a:prstGeom>
          <a:noFill/>
          <a:ln w="9525" cap="flat" cmpd="sng">
            <a:solidFill>
              <a:schemeClr val="dk2"/>
            </a:solidFill>
            <a:prstDash val="solid"/>
            <a:round/>
            <a:headEnd type="none" w="med" len="med"/>
            <a:tailEnd type="none" w="med" len="med"/>
          </a:ln>
        </p:spPr>
      </p:cxnSp>
      <p:cxnSp>
        <p:nvCxnSpPr>
          <p:cNvPr id="1722" name="Google Shape;1722;p68"/>
          <p:cNvCxnSpPr>
            <a:stCxn id="1711" idx="0"/>
            <a:endCxn id="1700" idx="2"/>
          </p:cNvCxnSpPr>
          <p:nvPr/>
        </p:nvCxnSpPr>
        <p:spPr>
          <a:xfrm rot="5400000" flipH="1" flipV="1">
            <a:off x="3012125" y="2674326"/>
            <a:ext cx="152139" cy="11"/>
          </a:xfrm>
          <a:prstGeom prst="bentConnector3">
            <a:avLst>
              <a:gd name="adj1" fmla="val 50000"/>
            </a:avLst>
          </a:prstGeom>
          <a:noFill/>
          <a:ln w="9525" cap="flat" cmpd="sng">
            <a:solidFill>
              <a:schemeClr val="dk2"/>
            </a:solidFill>
            <a:prstDash val="solid"/>
            <a:round/>
            <a:headEnd type="none" w="med" len="med"/>
            <a:tailEnd type="none" w="med" len="med"/>
          </a:ln>
        </p:spPr>
      </p:cxnSp>
      <p:cxnSp>
        <p:nvCxnSpPr>
          <p:cNvPr id="1723" name="Google Shape;1723;p68"/>
          <p:cNvCxnSpPr>
            <a:stCxn id="1702" idx="0"/>
            <a:endCxn id="1712" idx="2"/>
          </p:cNvCxnSpPr>
          <p:nvPr/>
        </p:nvCxnSpPr>
        <p:spPr>
          <a:xfrm rot="-5400000">
            <a:off x="4448528" y="3325152"/>
            <a:ext cx="247500" cy="600"/>
          </a:xfrm>
          <a:prstGeom prst="bentConnector3">
            <a:avLst>
              <a:gd name="adj1" fmla="val 50021"/>
            </a:avLst>
          </a:prstGeom>
          <a:noFill/>
          <a:ln w="9525" cap="flat" cmpd="sng">
            <a:solidFill>
              <a:schemeClr val="dk2"/>
            </a:solidFill>
            <a:prstDash val="solid"/>
            <a:round/>
            <a:headEnd type="none" w="med" len="med"/>
            <a:tailEnd type="none" w="med" len="med"/>
          </a:ln>
        </p:spPr>
      </p:cxnSp>
      <p:cxnSp>
        <p:nvCxnSpPr>
          <p:cNvPr id="1724" name="Google Shape;1724;p68"/>
          <p:cNvCxnSpPr>
            <a:stCxn id="1713" idx="0"/>
            <a:endCxn id="1704" idx="2"/>
          </p:cNvCxnSpPr>
          <p:nvPr/>
        </p:nvCxnSpPr>
        <p:spPr>
          <a:xfrm rot="-5400000">
            <a:off x="5832359" y="2624550"/>
            <a:ext cx="251100" cy="600"/>
          </a:xfrm>
          <a:prstGeom prst="bentConnector3">
            <a:avLst>
              <a:gd name="adj1" fmla="val 50020"/>
            </a:avLst>
          </a:prstGeom>
          <a:noFill/>
          <a:ln w="9525" cap="flat" cmpd="sng">
            <a:solidFill>
              <a:schemeClr val="dk2"/>
            </a:solidFill>
            <a:prstDash val="solid"/>
            <a:round/>
            <a:headEnd type="none" w="med" len="med"/>
            <a:tailEnd type="none" w="med" len="med"/>
          </a:ln>
        </p:spPr>
      </p:cxnSp>
      <p:cxnSp>
        <p:nvCxnSpPr>
          <p:cNvPr id="1725" name="Google Shape;1725;p68"/>
          <p:cNvCxnSpPr>
            <a:stCxn id="1714" idx="2"/>
            <a:endCxn id="1706" idx="0"/>
          </p:cNvCxnSpPr>
          <p:nvPr/>
        </p:nvCxnSpPr>
        <p:spPr>
          <a:xfrm rot="-5400000" flipH="1">
            <a:off x="7219772" y="3325063"/>
            <a:ext cx="247500" cy="600"/>
          </a:xfrm>
          <a:prstGeom prst="bentConnector3">
            <a:avLst>
              <a:gd name="adj1" fmla="val 50017"/>
            </a:avLst>
          </a:prstGeom>
          <a:noFill/>
          <a:ln w="9525" cap="flat" cmpd="sng">
            <a:solidFill>
              <a:schemeClr val="dk2"/>
            </a:solidFill>
            <a:prstDash val="solid"/>
            <a:round/>
            <a:headEnd type="none" w="med" len="med"/>
            <a:tailEnd type="none" w="med" len="med"/>
          </a:ln>
        </p:spPr>
      </p:cxnSp>
      <p:grpSp>
        <p:nvGrpSpPr>
          <p:cNvPr id="1726" name="Google Shape;1726;p68"/>
          <p:cNvGrpSpPr/>
          <p:nvPr/>
        </p:nvGrpSpPr>
        <p:grpSpPr>
          <a:xfrm flipH="1">
            <a:off x="7479463" y="237450"/>
            <a:ext cx="596900" cy="461100"/>
            <a:chOff x="4784350" y="1148725"/>
            <a:chExt cx="596900" cy="461100"/>
          </a:xfrm>
        </p:grpSpPr>
        <p:sp>
          <p:nvSpPr>
            <p:cNvPr id="1727" name="Google Shape;1727;p68"/>
            <p:cNvSpPr/>
            <p:nvPr/>
          </p:nvSpPr>
          <p:spPr>
            <a:xfrm>
              <a:off x="4784350" y="1148725"/>
              <a:ext cx="596900" cy="342400"/>
            </a:xfrm>
            <a:custGeom>
              <a:avLst/>
              <a:gdLst/>
              <a:ahLst/>
              <a:cxnLst/>
              <a:rect l="l" t="t" r="r" b="b"/>
              <a:pathLst>
                <a:path w="23876" h="13696" extrusionOk="0">
                  <a:moveTo>
                    <a:pt x="1598" y="1"/>
                  </a:moveTo>
                  <a:cubicBezTo>
                    <a:pt x="708" y="1"/>
                    <a:pt x="0" y="708"/>
                    <a:pt x="0" y="1576"/>
                  </a:cubicBezTo>
                  <a:lnTo>
                    <a:pt x="0" y="12121"/>
                  </a:lnTo>
                  <a:cubicBezTo>
                    <a:pt x="0" y="12988"/>
                    <a:pt x="708" y="13696"/>
                    <a:pt x="1598" y="13696"/>
                  </a:cubicBezTo>
                  <a:lnTo>
                    <a:pt x="22301" y="13696"/>
                  </a:lnTo>
                  <a:cubicBezTo>
                    <a:pt x="23168" y="13696"/>
                    <a:pt x="23875" y="12988"/>
                    <a:pt x="23875" y="12121"/>
                  </a:cubicBezTo>
                  <a:lnTo>
                    <a:pt x="23875" y="1576"/>
                  </a:lnTo>
                  <a:cubicBezTo>
                    <a:pt x="23875" y="708"/>
                    <a:pt x="23168" y="1"/>
                    <a:pt x="223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68"/>
            <p:cNvSpPr/>
            <p:nvPr/>
          </p:nvSpPr>
          <p:spPr>
            <a:xfrm>
              <a:off x="4862525" y="1450600"/>
              <a:ext cx="169500" cy="159225"/>
            </a:xfrm>
            <a:custGeom>
              <a:avLst/>
              <a:gdLst/>
              <a:ahLst/>
              <a:cxnLst/>
              <a:rect l="l" t="t" r="r" b="b"/>
              <a:pathLst>
                <a:path w="6780" h="6369" extrusionOk="0">
                  <a:moveTo>
                    <a:pt x="0" y="0"/>
                  </a:moveTo>
                  <a:lnTo>
                    <a:pt x="0" y="6369"/>
                  </a:lnTo>
                  <a:lnTo>
                    <a:pt x="677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29" name="Google Shape;1729;p68"/>
          <p:cNvGrpSpPr/>
          <p:nvPr/>
        </p:nvGrpSpPr>
        <p:grpSpPr>
          <a:xfrm>
            <a:off x="8037975" y="661000"/>
            <a:ext cx="753275" cy="753250"/>
            <a:chOff x="8037975" y="661000"/>
            <a:chExt cx="753275" cy="753250"/>
          </a:xfrm>
        </p:grpSpPr>
        <p:sp>
          <p:nvSpPr>
            <p:cNvPr id="1730" name="Google Shape;1730;p68"/>
            <p:cNvSpPr/>
            <p:nvPr/>
          </p:nvSpPr>
          <p:spPr>
            <a:xfrm>
              <a:off x="8037975" y="661000"/>
              <a:ext cx="753275" cy="753250"/>
            </a:xfrm>
            <a:custGeom>
              <a:avLst/>
              <a:gdLst/>
              <a:ahLst/>
              <a:cxnLst/>
              <a:rect l="l" t="t" r="r" b="b"/>
              <a:pathLst>
                <a:path w="30131" h="30130" extrusionOk="0">
                  <a:moveTo>
                    <a:pt x="15066" y="0"/>
                  </a:moveTo>
                  <a:cubicBezTo>
                    <a:pt x="6734" y="0"/>
                    <a:pt x="1" y="6734"/>
                    <a:pt x="1" y="15065"/>
                  </a:cubicBezTo>
                  <a:cubicBezTo>
                    <a:pt x="1" y="23373"/>
                    <a:pt x="6734" y="30130"/>
                    <a:pt x="15066" y="30130"/>
                  </a:cubicBezTo>
                  <a:cubicBezTo>
                    <a:pt x="23374" y="30130"/>
                    <a:pt x="30130" y="23373"/>
                    <a:pt x="30130" y="15065"/>
                  </a:cubicBezTo>
                  <a:cubicBezTo>
                    <a:pt x="30130" y="6734"/>
                    <a:pt x="23374" y="0"/>
                    <a:pt x="15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31" name="Google Shape;1731;p68"/>
            <p:cNvGrpSpPr/>
            <p:nvPr/>
          </p:nvGrpSpPr>
          <p:grpSpPr>
            <a:xfrm>
              <a:off x="8236233" y="830164"/>
              <a:ext cx="356752" cy="461112"/>
              <a:chOff x="3633125" y="1876275"/>
              <a:chExt cx="442950" cy="572525"/>
            </a:xfrm>
          </p:grpSpPr>
          <p:sp>
            <p:nvSpPr>
              <p:cNvPr id="1732" name="Google Shape;1732;p68"/>
              <p:cNvSpPr/>
              <p:nvPr/>
            </p:nvSpPr>
            <p:spPr>
              <a:xfrm>
                <a:off x="3745750" y="1988900"/>
                <a:ext cx="217925" cy="217925"/>
              </a:xfrm>
              <a:custGeom>
                <a:avLst/>
                <a:gdLst/>
                <a:ahLst/>
                <a:cxnLst/>
                <a:rect l="l" t="t" r="r" b="b"/>
                <a:pathLst>
                  <a:path w="8717" h="8717" extrusionOk="0">
                    <a:moveTo>
                      <a:pt x="6432" y="2374"/>
                    </a:moveTo>
                    <a:lnTo>
                      <a:pt x="6432" y="6504"/>
                    </a:lnTo>
                    <a:lnTo>
                      <a:pt x="5041" y="6504"/>
                    </a:lnTo>
                    <a:lnTo>
                      <a:pt x="5041" y="4987"/>
                    </a:lnTo>
                    <a:lnTo>
                      <a:pt x="3756" y="4987"/>
                    </a:lnTo>
                    <a:lnTo>
                      <a:pt x="3756" y="6504"/>
                    </a:lnTo>
                    <a:lnTo>
                      <a:pt x="2364" y="6504"/>
                    </a:lnTo>
                    <a:lnTo>
                      <a:pt x="2364" y="2374"/>
                    </a:lnTo>
                    <a:lnTo>
                      <a:pt x="3756" y="2374"/>
                    </a:lnTo>
                    <a:lnTo>
                      <a:pt x="3756" y="3837"/>
                    </a:lnTo>
                    <a:lnTo>
                      <a:pt x="5041" y="3837"/>
                    </a:lnTo>
                    <a:lnTo>
                      <a:pt x="5041" y="2374"/>
                    </a:lnTo>
                    <a:close/>
                    <a:moveTo>
                      <a:pt x="4354" y="1"/>
                    </a:moveTo>
                    <a:cubicBezTo>
                      <a:pt x="1954" y="1"/>
                      <a:pt x="0" y="1954"/>
                      <a:pt x="0" y="4354"/>
                    </a:cubicBezTo>
                    <a:cubicBezTo>
                      <a:pt x="0" y="6763"/>
                      <a:pt x="1954" y="8716"/>
                      <a:pt x="4354" y="8716"/>
                    </a:cubicBezTo>
                    <a:cubicBezTo>
                      <a:pt x="6762" y="8716"/>
                      <a:pt x="8716" y="6763"/>
                      <a:pt x="8716" y="4354"/>
                    </a:cubicBezTo>
                    <a:cubicBezTo>
                      <a:pt x="8716" y="1954"/>
                      <a:pt x="6762" y="1"/>
                      <a:pt x="435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68"/>
              <p:cNvSpPr/>
              <p:nvPr/>
            </p:nvSpPr>
            <p:spPr>
              <a:xfrm>
                <a:off x="3633125" y="1876275"/>
                <a:ext cx="442950" cy="572525"/>
              </a:xfrm>
              <a:custGeom>
                <a:avLst/>
                <a:gdLst/>
                <a:ahLst/>
                <a:cxnLst/>
                <a:rect l="l" t="t" r="r" b="b"/>
                <a:pathLst>
                  <a:path w="17718" h="22901" extrusionOk="0">
                    <a:moveTo>
                      <a:pt x="8859" y="3167"/>
                    </a:moveTo>
                    <a:cubicBezTo>
                      <a:pt x="11999" y="3167"/>
                      <a:pt x="14559" y="5719"/>
                      <a:pt x="14559" y="8859"/>
                    </a:cubicBezTo>
                    <a:cubicBezTo>
                      <a:pt x="14559" y="11999"/>
                      <a:pt x="11999" y="14560"/>
                      <a:pt x="8859" y="14560"/>
                    </a:cubicBezTo>
                    <a:cubicBezTo>
                      <a:pt x="5719" y="14560"/>
                      <a:pt x="3167" y="11999"/>
                      <a:pt x="3167" y="8859"/>
                    </a:cubicBezTo>
                    <a:cubicBezTo>
                      <a:pt x="3167" y="5719"/>
                      <a:pt x="5719" y="3167"/>
                      <a:pt x="8859" y="3167"/>
                    </a:cubicBezTo>
                    <a:close/>
                    <a:moveTo>
                      <a:pt x="8859" y="0"/>
                    </a:moveTo>
                    <a:cubicBezTo>
                      <a:pt x="3979" y="0"/>
                      <a:pt x="0" y="3979"/>
                      <a:pt x="0" y="8859"/>
                    </a:cubicBezTo>
                    <a:cubicBezTo>
                      <a:pt x="0" y="10706"/>
                      <a:pt x="562" y="12472"/>
                      <a:pt x="1633" y="13971"/>
                    </a:cubicBezTo>
                    <a:cubicBezTo>
                      <a:pt x="2623" y="15371"/>
                      <a:pt x="3970" y="16442"/>
                      <a:pt x="5549" y="17075"/>
                    </a:cubicBezTo>
                    <a:lnTo>
                      <a:pt x="8859" y="22901"/>
                    </a:lnTo>
                    <a:lnTo>
                      <a:pt x="12177" y="17075"/>
                    </a:lnTo>
                    <a:cubicBezTo>
                      <a:pt x="13748" y="16442"/>
                      <a:pt x="15104" y="15371"/>
                      <a:pt x="16094" y="13971"/>
                    </a:cubicBezTo>
                    <a:cubicBezTo>
                      <a:pt x="17155" y="12472"/>
                      <a:pt x="17717" y="10706"/>
                      <a:pt x="17717" y="8859"/>
                    </a:cubicBezTo>
                    <a:cubicBezTo>
                      <a:pt x="17717" y="3979"/>
                      <a:pt x="13748" y="0"/>
                      <a:pt x="885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721"/>
                                        </p:tgtEl>
                                        <p:attrNameLst>
                                          <p:attrName>style.visibility</p:attrName>
                                        </p:attrNameLst>
                                      </p:cBhvr>
                                      <p:to>
                                        <p:strVal val="visible"/>
                                      </p:to>
                                    </p:set>
                                    <p:animEffect transition="in" filter="fade">
                                      <p:cBhvr>
                                        <p:cTn id="7" dur="1000"/>
                                        <p:tgtEl>
                                          <p:spTgt spid="1721"/>
                                        </p:tgtEl>
                                      </p:cBhvr>
                                    </p:animEffect>
                                    <p:anim calcmode="lin" valueType="num">
                                      <p:cBhvr>
                                        <p:cTn id="8" dur="1000" fill="hold"/>
                                        <p:tgtEl>
                                          <p:spTgt spid="1721"/>
                                        </p:tgtEl>
                                        <p:attrNameLst>
                                          <p:attrName>ppt_x</p:attrName>
                                        </p:attrNameLst>
                                      </p:cBhvr>
                                      <p:tavLst>
                                        <p:tav tm="0">
                                          <p:val>
                                            <p:strVal val="#ppt_x"/>
                                          </p:val>
                                        </p:tav>
                                        <p:tav tm="100000">
                                          <p:val>
                                            <p:strVal val="#ppt_x"/>
                                          </p:val>
                                        </p:tav>
                                      </p:tavLst>
                                    </p:anim>
                                    <p:anim calcmode="lin" valueType="num">
                                      <p:cBhvr>
                                        <p:cTn id="9" dur="1000" fill="hold"/>
                                        <p:tgtEl>
                                          <p:spTgt spid="1721"/>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708"/>
                                        </p:tgtEl>
                                        <p:attrNameLst>
                                          <p:attrName>style.visibility</p:attrName>
                                        </p:attrNameLst>
                                      </p:cBhvr>
                                      <p:to>
                                        <p:strVal val="visible"/>
                                      </p:to>
                                    </p:set>
                                    <p:animEffect transition="in" filter="fade">
                                      <p:cBhvr>
                                        <p:cTn id="12" dur="1000"/>
                                        <p:tgtEl>
                                          <p:spTgt spid="1708"/>
                                        </p:tgtEl>
                                      </p:cBhvr>
                                    </p:animEffect>
                                    <p:anim calcmode="lin" valueType="num">
                                      <p:cBhvr>
                                        <p:cTn id="13" dur="1000" fill="hold"/>
                                        <p:tgtEl>
                                          <p:spTgt spid="1708"/>
                                        </p:tgtEl>
                                        <p:attrNameLst>
                                          <p:attrName>ppt_x</p:attrName>
                                        </p:attrNameLst>
                                      </p:cBhvr>
                                      <p:tavLst>
                                        <p:tav tm="0">
                                          <p:val>
                                            <p:strVal val="#ppt_x"/>
                                          </p:val>
                                        </p:tav>
                                        <p:tav tm="100000">
                                          <p:val>
                                            <p:strVal val="#ppt_x"/>
                                          </p:val>
                                        </p:tav>
                                      </p:tavLst>
                                    </p:anim>
                                    <p:anim calcmode="lin" valueType="num">
                                      <p:cBhvr>
                                        <p:cTn id="14" dur="1000" fill="hold"/>
                                        <p:tgtEl>
                                          <p:spTgt spid="1708"/>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709"/>
                                        </p:tgtEl>
                                        <p:attrNameLst>
                                          <p:attrName>style.visibility</p:attrName>
                                        </p:attrNameLst>
                                      </p:cBhvr>
                                      <p:to>
                                        <p:strVal val="visible"/>
                                      </p:to>
                                    </p:set>
                                    <p:animEffect transition="in" filter="fade">
                                      <p:cBhvr>
                                        <p:cTn id="17" dur="1000"/>
                                        <p:tgtEl>
                                          <p:spTgt spid="1709"/>
                                        </p:tgtEl>
                                      </p:cBhvr>
                                    </p:animEffect>
                                    <p:anim calcmode="lin" valueType="num">
                                      <p:cBhvr>
                                        <p:cTn id="18" dur="1000" fill="hold"/>
                                        <p:tgtEl>
                                          <p:spTgt spid="1709"/>
                                        </p:tgtEl>
                                        <p:attrNameLst>
                                          <p:attrName>ppt_x</p:attrName>
                                        </p:attrNameLst>
                                      </p:cBhvr>
                                      <p:tavLst>
                                        <p:tav tm="0">
                                          <p:val>
                                            <p:strVal val="#ppt_x"/>
                                          </p:val>
                                        </p:tav>
                                        <p:tav tm="100000">
                                          <p:val>
                                            <p:strVal val="#ppt_x"/>
                                          </p:val>
                                        </p:tav>
                                      </p:tavLst>
                                    </p:anim>
                                    <p:anim calcmode="lin" valueType="num">
                                      <p:cBhvr>
                                        <p:cTn id="19" dur="1000" fill="hold"/>
                                        <p:tgtEl>
                                          <p:spTgt spid="1709"/>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1722"/>
                                        </p:tgtEl>
                                        <p:attrNameLst>
                                          <p:attrName>style.visibility</p:attrName>
                                        </p:attrNameLst>
                                      </p:cBhvr>
                                      <p:to>
                                        <p:strVal val="visible"/>
                                      </p:to>
                                    </p:set>
                                    <p:animEffect transition="in" filter="fade">
                                      <p:cBhvr>
                                        <p:cTn id="24" dur="1000"/>
                                        <p:tgtEl>
                                          <p:spTgt spid="1722"/>
                                        </p:tgtEl>
                                      </p:cBhvr>
                                    </p:animEffect>
                                    <p:anim calcmode="lin" valueType="num">
                                      <p:cBhvr>
                                        <p:cTn id="25" dur="1000" fill="hold"/>
                                        <p:tgtEl>
                                          <p:spTgt spid="1722"/>
                                        </p:tgtEl>
                                        <p:attrNameLst>
                                          <p:attrName>ppt_x</p:attrName>
                                        </p:attrNameLst>
                                      </p:cBhvr>
                                      <p:tavLst>
                                        <p:tav tm="0">
                                          <p:val>
                                            <p:strVal val="#ppt_x"/>
                                          </p:val>
                                        </p:tav>
                                        <p:tav tm="100000">
                                          <p:val>
                                            <p:strVal val="#ppt_x"/>
                                          </p:val>
                                        </p:tav>
                                      </p:tavLst>
                                    </p:anim>
                                    <p:anim calcmode="lin" valueType="num">
                                      <p:cBhvr>
                                        <p:cTn id="26" dur="1000" fill="hold"/>
                                        <p:tgtEl>
                                          <p:spTgt spid="1722"/>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1700"/>
                                        </p:tgtEl>
                                        <p:attrNameLst>
                                          <p:attrName>style.visibility</p:attrName>
                                        </p:attrNameLst>
                                      </p:cBhvr>
                                      <p:to>
                                        <p:strVal val="visible"/>
                                      </p:to>
                                    </p:set>
                                    <p:animEffect transition="in" filter="fade">
                                      <p:cBhvr>
                                        <p:cTn id="29" dur="1000"/>
                                        <p:tgtEl>
                                          <p:spTgt spid="1700"/>
                                        </p:tgtEl>
                                      </p:cBhvr>
                                    </p:animEffect>
                                    <p:anim calcmode="lin" valueType="num">
                                      <p:cBhvr>
                                        <p:cTn id="30" dur="1000" fill="hold"/>
                                        <p:tgtEl>
                                          <p:spTgt spid="1700"/>
                                        </p:tgtEl>
                                        <p:attrNameLst>
                                          <p:attrName>ppt_x</p:attrName>
                                        </p:attrNameLst>
                                      </p:cBhvr>
                                      <p:tavLst>
                                        <p:tav tm="0">
                                          <p:val>
                                            <p:strVal val="#ppt_x"/>
                                          </p:val>
                                        </p:tav>
                                        <p:tav tm="100000">
                                          <p:val>
                                            <p:strVal val="#ppt_x"/>
                                          </p:val>
                                        </p:tav>
                                      </p:tavLst>
                                    </p:anim>
                                    <p:anim calcmode="lin" valueType="num">
                                      <p:cBhvr>
                                        <p:cTn id="31" dur="1000" fill="hold"/>
                                        <p:tgtEl>
                                          <p:spTgt spid="1700"/>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1701"/>
                                        </p:tgtEl>
                                        <p:attrNameLst>
                                          <p:attrName>style.visibility</p:attrName>
                                        </p:attrNameLst>
                                      </p:cBhvr>
                                      <p:to>
                                        <p:strVal val="visible"/>
                                      </p:to>
                                    </p:set>
                                    <p:animEffect transition="in" filter="fade">
                                      <p:cBhvr>
                                        <p:cTn id="34" dur="1000"/>
                                        <p:tgtEl>
                                          <p:spTgt spid="1701"/>
                                        </p:tgtEl>
                                      </p:cBhvr>
                                    </p:animEffect>
                                    <p:anim calcmode="lin" valueType="num">
                                      <p:cBhvr>
                                        <p:cTn id="35" dur="1000" fill="hold"/>
                                        <p:tgtEl>
                                          <p:spTgt spid="1701"/>
                                        </p:tgtEl>
                                        <p:attrNameLst>
                                          <p:attrName>ppt_x</p:attrName>
                                        </p:attrNameLst>
                                      </p:cBhvr>
                                      <p:tavLst>
                                        <p:tav tm="0">
                                          <p:val>
                                            <p:strVal val="#ppt_x"/>
                                          </p:val>
                                        </p:tav>
                                        <p:tav tm="100000">
                                          <p:val>
                                            <p:strVal val="#ppt_x"/>
                                          </p:val>
                                        </p:tav>
                                      </p:tavLst>
                                    </p:anim>
                                    <p:anim calcmode="lin" valueType="num">
                                      <p:cBhvr>
                                        <p:cTn id="36" dur="1000" fill="hold"/>
                                        <p:tgtEl>
                                          <p:spTgt spid="1701"/>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1723"/>
                                        </p:tgtEl>
                                        <p:attrNameLst>
                                          <p:attrName>style.visibility</p:attrName>
                                        </p:attrNameLst>
                                      </p:cBhvr>
                                      <p:to>
                                        <p:strVal val="visible"/>
                                      </p:to>
                                    </p:set>
                                    <p:animEffect transition="in" filter="fade">
                                      <p:cBhvr>
                                        <p:cTn id="41" dur="1000"/>
                                        <p:tgtEl>
                                          <p:spTgt spid="1723"/>
                                        </p:tgtEl>
                                      </p:cBhvr>
                                    </p:animEffect>
                                    <p:anim calcmode="lin" valueType="num">
                                      <p:cBhvr>
                                        <p:cTn id="42" dur="1000" fill="hold"/>
                                        <p:tgtEl>
                                          <p:spTgt spid="1723"/>
                                        </p:tgtEl>
                                        <p:attrNameLst>
                                          <p:attrName>ppt_x</p:attrName>
                                        </p:attrNameLst>
                                      </p:cBhvr>
                                      <p:tavLst>
                                        <p:tav tm="0">
                                          <p:val>
                                            <p:strVal val="#ppt_x"/>
                                          </p:val>
                                        </p:tav>
                                        <p:tav tm="100000">
                                          <p:val>
                                            <p:strVal val="#ppt_x"/>
                                          </p:val>
                                        </p:tav>
                                      </p:tavLst>
                                    </p:anim>
                                    <p:anim calcmode="lin" valueType="num">
                                      <p:cBhvr>
                                        <p:cTn id="43" dur="1000" fill="hold"/>
                                        <p:tgtEl>
                                          <p:spTgt spid="1723"/>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1702"/>
                                        </p:tgtEl>
                                        <p:attrNameLst>
                                          <p:attrName>style.visibility</p:attrName>
                                        </p:attrNameLst>
                                      </p:cBhvr>
                                      <p:to>
                                        <p:strVal val="visible"/>
                                      </p:to>
                                    </p:set>
                                    <p:animEffect transition="in" filter="fade">
                                      <p:cBhvr>
                                        <p:cTn id="46" dur="1000"/>
                                        <p:tgtEl>
                                          <p:spTgt spid="1702"/>
                                        </p:tgtEl>
                                      </p:cBhvr>
                                    </p:animEffect>
                                    <p:anim calcmode="lin" valueType="num">
                                      <p:cBhvr>
                                        <p:cTn id="47" dur="1000" fill="hold"/>
                                        <p:tgtEl>
                                          <p:spTgt spid="1702"/>
                                        </p:tgtEl>
                                        <p:attrNameLst>
                                          <p:attrName>ppt_x</p:attrName>
                                        </p:attrNameLst>
                                      </p:cBhvr>
                                      <p:tavLst>
                                        <p:tav tm="0">
                                          <p:val>
                                            <p:strVal val="#ppt_x"/>
                                          </p:val>
                                        </p:tav>
                                        <p:tav tm="100000">
                                          <p:val>
                                            <p:strVal val="#ppt_x"/>
                                          </p:val>
                                        </p:tav>
                                      </p:tavLst>
                                    </p:anim>
                                    <p:anim calcmode="lin" valueType="num">
                                      <p:cBhvr>
                                        <p:cTn id="48" dur="1000" fill="hold"/>
                                        <p:tgtEl>
                                          <p:spTgt spid="1702"/>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1703"/>
                                        </p:tgtEl>
                                        <p:attrNameLst>
                                          <p:attrName>style.visibility</p:attrName>
                                        </p:attrNameLst>
                                      </p:cBhvr>
                                      <p:to>
                                        <p:strVal val="visible"/>
                                      </p:to>
                                    </p:set>
                                    <p:animEffect transition="in" filter="fade">
                                      <p:cBhvr>
                                        <p:cTn id="51" dur="1000"/>
                                        <p:tgtEl>
                                          <p:spTgt spid="1703"/>
                                        </p:tgtEl>
                                      </p:cBhvr>
                                    </p:animEffect>
                                    <p:anim calcmode="lin" valueType="num">
                                      <p:cBhvr>
                                        <p:cTn id="52" dur="1000" fill="hold"/>
                                        <p:tgtEl>
                                          <p:spTgt spid="1703"/>
                                        </p:tgtEl>
                                        <p:attrNameLst>
                                          <p:attrName>ppt_x</p:attrName>
                                        </p:attrNameLst>
                                      </p:cBhvr>
                                      <p:tavLst>
                                        <p:tav tm="0">
                                          <p:val>
                                            <p:strVal val="#ppt_x"/>
                                          </p:val>
                                        </p:tav>
                                        <p:tav tm="100000">
                                          <p:val>
                                            <p:strVal val="#ppt_x"/>
                                          </p:val>
                                        </p:tav>
                                      </p:tavLst>
                                    </p:anim>
                                    <p:anim calcmode="lin" valueType="num">
                                      <p:cBhvr>
                                        <p:cTn id="53" dur="1000" fill="hold"/>
                                        <p:tgtEl>
                                          <p:spTgt spid="1703"/>
                                        </p:tgtEl>
                                        <p:attrNameLst>
                                          <p:attrName>ppt_y</p:attrName>
                                        </p:attrNameLst>
                                      </p:cBhvr>
                                      <p:tavLst>
                                        <p:tav tm="0">
                                          <p:val>
                                            <p:strVal val="#ppt_y+.1"/>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42" presetClass="entr" presetSubtype="0" fill="hold" nodeType="clickEffect">
                                  <p:stCondLst>
                                    <p:cond delay="0"/>
                                  </p:stCondLst>
                                  <p:childTnLst>
                                    <p:set>
                                      <p:cBhvr>
                                        <p:cTn id="57" dur="1" fill="hold">
                                          <p:stCondLst>
                                            <p:cond delay="0"/>
                                          </p:stCondLst>
                                        </p:cTn>
                                        <p:tgtEl>
                                          <p:spTgt spid="1724"/>
                                        </p:tgtEl>
                                        <p:attrNameLst>
                                          <p:attrName>style.visibility</p:attrName>
                                        </p:attrNameLst>
                                      </p:cBhvr>
                                      <p:to>
                                        <p:strVal val="visible"/>
                                      </p:to>
                                    </p:set>
                                    <p:animEffect transition="in" filter="fade">
                                      <p:cBhvr>
                                        <p:cTn id="58" dur="1000"/>
                                        <p:tgtEl>
                                          <p:spTgt spid="1724"/>
                                        </p:tgtEl>
                                      </p:cBhvr>
                                    </p:animEffect>
                                    <p:anim calcmode="lin" valueType="num">
                                      <p:cBhvr>
                                        <p:cTn id="59" dur="1000" fill="hold"/>
                                        <p:tgtEl>
                                          <p:spTgt spid="1724"/>
                                        </p:tgtEl>
                                        <p:attrNameLst>
                                          <p:attrName>ppt_x</p:attrName>
                                        </p:attrNameLst>
                                      </p:cBhvr>
                                      <p:tavLst>
                                        <p:tav tm="0">
                                          <p:val>
                                            <p:strVal val="#ppt_x"/>
                                          </p:val>
                                        </p:tav>
                                        <p:tav tm="100000">
                                          <p:val>
                                            <p:strVal val="#ppt_x"/>
                                          </p:val>
                                        </p:tav>
                                      </p:tavLst>
                                    </p:anim>
                                    <p:anim calcmode="lin" valueType="num">
                                      <p:cBhvr>
                                        <p:cTn id="60" dur="1000" fill="hold"/>
                                        <p:tgtEl>
                                          <p:spTgt spid="1724"/>
                                        </p:tgtEl>
                                        <p:attrNameLst>
                                          <p:attrName>ppt_y</p:attrName>
                                        </p:attrNameLst>
                                      </p:cBhvr>
                                      <p:tavLst>
                                        <p:tav tm="0">
                                          <p:val>
                                            <p:strVal val="#ppt_y+.1"/>
                                          </p:val>
                                        </p:tav>
                                        <p:tav tm="100000">
                                          <p:val>
                                            <p:strVal val="#ppt_y"/>
                                          </p:val>
                                        </p:tav>
                                      </p:tavLst>
                                    </p:anim>
                                  </p:childTnLst>
                                </p:cTn>
                              </p:par>
                              <p:par>
                                <p:cTn id="61" presetID="42" presetClass="entr" presetSubtype="0" fill="hold" grpId="0" nodeType="withEffect">
                                  <p:stCondLst>
                                    <p:cond delay="0"/>
                                  </p:stCondLst>
                                  <p:childTnLst>
                                    <p:set>
                                      <p:cBhvr>
                                        <p:cTn id="62" dur="1" fill="hold">
                                          <p:stCondLst>
                                            <p:cond delay="0"/>
                                          </p:stCondLst>
                                        </p:cTn>
                                        <p:tgtEl>
                                          <p:spTgt spid="1704"/>
                                        </p:tgtEl>
                                        <p:attrNameLst>
                                          <p:attrName>style.visibility</p:attrName>
                                        </p:attrNameLst>
                                      </p:cBhvr>
                                      <p:to>
                                        <p:strVal val="visible"/>
                                      </p:to>
                                    </p:set>
                                    <p:animEffect transition="in" filter="fade">
                                      <p:cBhvr>
                                        <p:cTn id="63" dur="1000"/>
                                        <p:tgtEl>
                                          <p:spTgt spid="1704"/>
                                        </p:tgtEl>
                                      </p:cBhvr>
                                    </p:animEffect>
                                    <p:anim calcmode="lin" valueType="num">
                                      <p:cBhvr>
                                        <p:cTn id="64" dur="1000" fill="hold"/>
                                        <p:tgtEl>
                                          <p:spTgt spid="1704"/>
                                        </p:tgtEl>
                                        <p:attrNameLst>
                                          <p:attrName>ppt_x</p:attrName>
                                        </p:attrNameLst>
                                      </p:cBhvr>
                                      <p:tavLst>
                                        <p:tav tm="0">
                                          <p:val>
                                            <p:strVal val="#ppt_x"/>
                                          </p:val>
                                        </p:tav>
                                        <p:tav tm="100000">
                                          <p:val>
                                            <p:strVal val="#ppt_x"/>
                                          </p:val>
                                        </p:tav>
                                      </p:tavLst>
                                    </p:anim>
                                    <p:anim calcmode="lin" valueType="num">
                                      <p:cBhvr>
                                        <p:cTn id="65" dur="1000" fill="hold"/>
                                        <p:tgtEl>
                                          <p:spTgt spid="1704"/>
                                        </p:tgtEl>
                                        <p:attrNameLst>
                                          <p:attrName>ppt_y</p:attrName>
                                        </p:attrNameLst>
                                      </p:cBhvr>
                                      <p:tavLst>
                                        <p:tav tm="0">
                                          <p:val>
                                            <p:strVal val="#ppt_y+.1"/>
                                          </p:val>
                                        </p:tav>
                                        <p:tav tm="100000">
                                          <p:val>
                                            <p:strVal val="#ppt_y"/>
                                          </p:val>
                                        </p:tav>
                                      </p:tavLst>
                                    </p:anim>
                                  </p:childTnLst>
                                </p:cTn>
                              </p:par>
                              <p:par>
                                <p:cTn id="66" presetID="42" presetClass="entr" presetSubtype="0" fill="hold" grpId="0" nodeType="withEffect">
                                  <p:stCondLst>
                                    <p:cond delay="0"/>
                                  </p:stCondLst>
                                  <p:childTnLst>
                                    <p:set>
                                      <p:cBhvr>
                                        <p:cTn id="67" dur="1" fill="hold">
                                          <p:stCondLst>
                                            <p:cond delay="0"/>
                                          </p:stCondLst>
                                        </p:cTn>
                                        <p:tgtEl>
                                          <p:spTgt spid="1705"/>
                                        </p:tgtEl>
                                        <p:attrNameLst>
                                          <p:attrName>style.visibility</p:attrName>
                                        </p:attrNameLst>
                                      </p:cBhvr>
                                      <p:to>
                                        <p:strVal val="visible"/>
                                      </p:to>
                                    </p:set>
                                    <p:animEffect transition="in" filter="fade">
                                      <p:cBhvr>
                                        <p:cTn id="68" dur="1000"/>
                                        <p:tgtEl>
                                          <p:spTgt spid="1705"/>
                                        </p:tgtEl>
                                      </p:cBhvr>
                                    </p:animEffect>
                                    <p:anim calcmode="lin" valueType="num">
                                      <p:cBhvr>
                                        <p:cTn id="69" dur="1000" fill="hold"/>
                                        <p:tgtEl>
                                          <p:spTgt spid="1705"/>
                                        </p:tgtEl>
                                        <p:attrNameLst>
                                          <p:attrName>ppt_x</p:attrName>
                                        </p:attrNameLst>
                                      </p:cBhvr>
                                      <p:tavLst>
                                        <p:tav tm="0">
                                          <p:val>
                                            <p:strVal val="#ppt_x"/>
                                          </p:val>
                                        </p:tav>
                                        <p:tav tm="100000">
                                          <p:val>
                                            <p:strVal val="#ppt_x"/>
                                          </p:val>
                                        </p:tav>
                                      </p:tavLst>
                                    </p:anim>
                                    <p:anim calcmode="lin" valueType="num">
                                      <p:cBhvr>
                                        <p:cTn id="70" dur="1000" fill="hold"/>
                                        <p:tgtEl>
                                          <p:spTgt spid="1705"/>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nodeType="clickEffect">
                                  <p:stCondLst>
                                    <p:cond delay="0"/>
                                  </p:stCondLst>
                                  <p:childTnLst>
                                    <p:set>
                                      <p:cBhvr>
                                        <p:cTn id="74" dur="1" fill="hold">
                                          <p:stCondLst>
                                            <p:cond delay="0"/>
                                          </p:stCondLst>
                                        </p:cTn>
                                        <p:tgtEl>
                                          <p:spTgt spid="1725"/>
                                        </p:tgtEl>
                                        <p:attrNameLst>
                                          <p:attrName>style.visibility</p:attrName>
                                        </p:attrNameLst>
                                      </p:cBhvr>
                                      <p:to>
                                        <p:strVal val="visible"/>
                                      </p:to>
                                    </p:set>
                                    <p:animEffect transition="in" filter="fade">
                                      <p:cBhvr>
                                        <p:cTn id="75" dur="1000"/>
                                        <p:tgtEl>
                                          <p:spTgt spid="1725"/>
                                        </p:tgtEl>
                                      </p:cBhvr>
                                    </p:animEffect>
                                    <p:anim calcmode="lin" valueType="num">
                                      <p:cBhvr>
                                        <p:cTn id="76" dur="1000" fill="hold"/>
                                        <p:tgtEl>
                                          <p:spTgt spid="1725"/>
                                        </p:tgtEl>
                                        <p:attrNameLst>
                                          <p:attrName>ppt_x</p:attrName>
                                        </p:attrNameLst>
                                      </p:cBhvr>
                                      <p:tavLst>
                                        <p:tav tm="0">
                                          <p:val>
                                            <p:strVal val="#ppt_x"/>
                                          </p:val>
                                        </p:tav>
                                        <p:tav tm="100000">
                                          <p:val>
                                            <p:strVal val="#ppt_x"/>
                                          </p:val>
                                        </p:tav>
                                      </p:tavLst>
                                    </p:anim>
                                    <p:anim calcmode="lin" valueType="num">
                                      <p:cBhvr>
                                        <p:cTn id="77" dur="1000" fill="hold"/>
                                        <p:tgtEl>
                                          <p:spTgt spid="1725"/>
                                        </p:tgtEl>
                                        <p:attrNameLst>
                                          <p:attrName>ppt_y</p:attrName>
                                        </p:attrNameLst>
                                      </p:cBhvr>
                                      <p:tavLst>
                                        <p:tav tm="0">
                                          <p:val>
                                            <p:strVal val="#ppt_y+.1"/>
                                          </p:val>
                                        </p:tav>
                                        <p:tav tm="100000">
                                          <p:val>
                                            <p:strVal val="#ppt_y"/>
                                          </p:val>
                                        </p:tav>
                                      </p:tavLst>
                                    </p:anim>
                                  </p:childTnLst>
                                </p:cTn>
                              </p:par>
                              <p:par>
                                <p:cTn id="78" presetID="42" presetClass="entr" presetSubtype="0" fill="hold" grpId="0" nodeType="withEffect">
                                  <p:stCondLst>
                                    <p:cond delay="0"/>
                                  </p:stCondLst>
                                  <p:childTnLst>
                                    <p:set>
                                      <p:cBhvr>
                                        <p:cTn id="79" dur="1" fill="hold">
                                          <p:stCondLst>
                                            <p:cond delay="0"/>
                                          </p:stCondLst>
                                        </p:cTn>
                                        <p:tgtEl>
                                          <p:spTgt spid="1706"/>
                                        </p:tgtEl>
                                        <p:attrNameLst>
                                          <p:attrName>style.visibility</p:attrName>
                                        </p:attrNameLst>
                                      </p:cBhvr>
                                      <p:to>
                                        <p:strVal val="visible"/>
                                      </p:to>
                                    </p:set>
                                    <p:animEffect transition="in" filter="fade">
                                      <p:cBhvr>
                                        <p:cTn id="80" dur="1000"/>
                                        <p:tgtEl>
                                          <p:spTgt spid="1706"/>
                                        </p:tgtEl>
                                      </p:cBhvr>
                                    </p:animEffect>
                                    <p:anim calcmode="lin" valueType="num">
                                      <p:cBhvr>
                                        <p:cTn id="81" dur="1000" fill="hold"/>
                                        <p:tgtEl>
                                          <p:spTgt spid="1706"/>
                                        </p:tgtEl>
                                        <p:attrNameLst>
                                          <p:attrName>ppt_x</p:attrName>
                                        </p:attrNameLst>
                                      </p:cBhvr>
                                      <p:tavLst>
                                        <p:tav tm="0">
                                          <p:val>
                                            <p:strVal val="#ppt_x"/>
                                          </p:val>
                                        </p:tav>
                                        <p:tav tm="100000">
                                          <p:val>
                                            <p:strVal val="#ppt_x"/>
                                          </p:val>
                                        </p:tav>
                                      </p:tavLst>
                                    </p:anim>
                                    <p:anim calcmode="lin" valueType="num">
                                      <p:cBhvr>
                                        <p:cTn id="82" dur="1000" fill="hold"/>
                                        <p:tgtEl>
                                          <p:spTgt spid="1706"/>
                                        </p:tgtEl>
                                        <p:attrNameLst>
                                          <p:attrName>ppt_y</p:attrName>
                                        </p:attrNameLst>
                                      </p:cBhvr>
                                      <p:tavLst>
                                        <p:tav tm="0">
                                          <p:val>
                                            <p:strVal val="#ppt_y+.1"/>
                                          </p:val>
                                        </p:tav>
                                        <p:tav tm="100000">
                                          <p:val>
                                            <p:strVal val="#ppt_y"/>
                                          </p:val>
                                        </p:tav>
                                      </p:tavLst>
                                    </p:anim>
                                  </p:childTnLst>
                                </p:cTn>
                              </p:par>
                              <p:par>
                                <p:cTn id="83" presetID="42" presetClass="entr" presetSubtype="0" fill="hold" grpId="0" nodeType="withEffect">
                                  <p:stCondLst>
                                    <p:cond delay="0"/>
                                  </p:stCondLst>
                                  <p:childTnLst>
                                    <p:set>
                                      <p:cBhvr>
                                        <p:cTn id="84" dur="1" fill="hold">
                                          <p:stCondLst>
                                            <p:cond delay="0"/>
                                          </p:stCondLst>
                                        </p:cTn>
                                        <p:tgtEl>
                                          <p:spTgt spid="1707"/>
                                        </p:tgtEl>
                                        <p:attrNameLst>
                                          <p:attrName>style.visibility</p:attrName>
                                        </p:attrNameLst>
                                      </p:cBhvr>
                                      <p:to>
                                        <p:strVal val="visible"/>
                                      </p:to>
                                    </p:set>
                                    <p:animEffect transition="in" filter="fade">
                                      <p:cBhvr>
                                        <p:cTn id="85" dur="1000"/>
                                        <p:tgtEl>
                                          <p:spTgt spid="1707"/>
                                        </p:tgtEl>
                                      </p:cBhvr>
                                    </p:animEffect>
                                    <p:anim calcmode="lin" valueType="num">
                                      <p:cBhvr>
                                        <p:cTn id="86" dur="1000" fill="hold"/>
                                        <p:tgtEl>
                                          <p:spTgt spid="1707"/>
                                        </p:tgtEl>
                                        <p:attrNameLst>
                                          <p:attrName>ppt_x</p:attrName>
                                        </p:attrNameLst>
                                      </p:cBhvr>
                                      <p:tavLst>
                                        <p:tav tm="0">
                                          <p:val>
                                            <p:strVal val="#ppt_x"/>
                                          </p:val>
                                        </p:tav>
                                        <p:tav tm="100000">
                                          <p:val>
                                            <p:strVal val="#ppt_x"/>
                                          </p:val>
                                        </p:tav>
                                      </p:tavLst>
                                    </p:anim>
                                    <p:anim calcmode="lin" valueType="num">
                                      <p:cBhvr>
                                        <p:cTn id="87" dur="1000" fill="hold"/>
                                        <p:tgtEl>
                                          <p:spTgt spid="170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00" grpId="0"/>
      <p:bldP spid="1701" grpId="0"/>
      <p:bldP spid="1702" grpId="0"/>
      <p:bldP spid="1703" grpId="0"/>
      <p:bldP spid="1704" grpId="0"/>
      <p:bldP spid="1705" grpId="0"/>
      <p:bldP spid="1706" grpId="0"/>
      <p:bldP spid="1707" grpId="0"/>
      <p:bldP spid="1708" grpId="0"/>
      <p:bldP spid="170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98"/>
        <p:cNvGrpSpPr/>
        <p:nvPr/>
      </p:nvGrpSpPr>
      <p:grpSpPr>
        <a:xfrm>
          <a:off x="0" y="0"/>
          <a:ext cx="0" cy="0"/>
          <a:chOff x="0" y="0"/>
          <a:chExt cx="0" cy="0"/>
        </a:xfrm>
      </p:grpSpPr>
      <p:sp>
        <p:nvSpPr>
          <p:cNvPr id="1699" name="Google Shape;1699;p68"/>
          <p:cNvSpPr txBox="1">
            <a:spLocks noGrp="1"/>
          </p:cNvSpPr>
          <p:nvPr>
            <p:ph type="title"/>
          </p:nvPr>
        </p:nvSpPr>
        <p:spPr>
          <a:xfrm>
            <a:off x="713225" y="539500"/>
            <a:ext cx="7717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smtClean="0"/>
              <a:t>WHAT MIGHT THAT LOOK LIKE?</a:t>
            </a:r>
            <a:endParaRPr dirty="0"/>
          </a:p>
        </p:txBody>
      </p:sp>
      <p:sp>
        <p:nvSpPr>
          <p:cNvPr id="1700" name="Google Shape;1700;p68"/>
          <p:cNvSpPr txBox="1"/>
          <p:nvPr/>
        </p:nvSpPr>
        <p:spPr>
          <a:xfrm>
            <a:off x="2001600" y="2147061"/>
            <a:ext cx="2173200" cy="4512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400" dirty="0" smtClean="0">
                <a:solidFill>
                  <a:schemeClr val="lt2"/>
                </a:solidFill>
                <a:latin typeface="Anton"/>
                <a:ea typeface="Anton"/>
                <a:cs typeface="Anton"/>
                <a:sym typeface="Anton"/>
              </a:rPr>
              <a:t>CALL / EMAIL DEPT</a:t>
            </a:r>
            <a:endParaRPr sz="2400" dirty="0">
              <a:solidFill>
                <a:schemeClr val="lt2"/>
              </a:solidFill>
              <a:latin typeface="Anton"/>
              <a:ea typeface="Anton"/>
              <a:cs typeface="Anton"/>
              <a:sym typeface="Anton"/>
            </a:endParaRPr>
          </a:p>
        </p:txBody>
      </p:sp>
      <p:sp>
        <p:nvSpPr>
          <p:cNvPr id="1701" name="Google Shape;1701;p68"/>
          <p:cNvSpPr txBox="1"/>
          <p:nvPr/>
        </p:nvSpPr>
        <p:spPr>
          <a:xfrm>
            <a:off x="1732315" y="1241909"/>
            <a:ext cx="2711748" cy="527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dirty="0" smtClean="0">
                <a:solidFill>
                  <a:schemeClr val="lt2"/>
                </a:solidFill>
                <a:latin typeface="Arial" panose="020B0604020202020204" pitchFamily="34" charset="0"/>
                <a:ea typeface="Roboto"/>
                <a:cs typeface="Arial" panose="020B0604020202020204" pitchFamily="34" charset="0"/>
                <a:sym typeface="Roboto"/>
              </a:rPr>
              <a:t>They call HR and describe their problem which takes an hour.</a:t>
            </a:r>
            <a:endParaRPr sz="1200" dirty="0">
              <a:solidFill>
                <a:schemeClr val="lt2"/>
              </a:solidFill>
              <a:latin typeface="Arial" panose="020B0604020202020204" pitchFamily="34" charset="0"/>
              <a:ea typeface="Roboto"/>
              <a:cs typeface="Arial" panose="020B0604020202020204" pitchFamily="34" charset="0"/>
              <a:sym typeface="Roboto"/>
            </a:endParaRPr>
          </a:p>
        </p:txBody>
      </p:sp>
      <p:sp>
        <p:nvSpPr>
          <p:cNvPr id="1702" name="Google Shape;1702;p68"/>
          <p:cNvSpPr txBox="1"/>
          <p:nvPr/>
        </p:nvSpPr>
        <p:spPr>
          <a:xfrm>
            <a:off x="3485378" y="3449202"/>
            <a:ext cx="2173200" cy="4512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400" dirty="0" smtClean="0">
                <a:solidFill>
                  <a:schemeClr val="lt2"/>
                </a:solidFill>
                <a:latin typeface="Anton"/>
                <a:ea typeface="Anton"/>
                <a:cs typeface="Anton"/>
                <a:sym typeface="Anton"/>
              </a:rPr>
              <a:t>TRIAGE</a:t>
            </a:r>
            <a:endParaRPr sz="2400" dirty="0">
              <a:solidFill>
                <a:schemeClr val="lt2"/>
              </a:solidFill>
              <a:latin typeface="Anton"/>
              <a:ea typeface="Anton"/>
              <a:cs typeface="Anton"/>
              <a:sym typeface="Anton"/>
            </a:endParaRPr>
          </a:p>
        </p:txBody>
      </p:sp>
      <p:sp>
        <p:nvSpPr>
          <p:cNvPr id="1703" name="Google Shape;1703;p68"/>
          <p:cNvSpPr txBox="1"/>
          <p:nvPr/>
        </p:nvSpPr>
        <p:spPr>
          <a:xfrm>
            <a:off x="3485375" y="3818612"/>
            <a:ext cx="2173200" cy="527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dirty="0" smtClean="0">
                <a:solidFill>
                  <a:schemeClr val="lt2"/>
                </a:solidFill>
                <a:latin typeface="+mn-lt"/>
                <a:ea typeface="Roboto"/>
                <a:cs typeface="Roboto"/>
                <a:sym typeface="Roboto"/>
              </a:rPr>
              <a:t>The call is logged, triaged, and allocated to a HR specialist.</a:t>
            </a:r>
            <a:endParaRPr sz="1200" dirty="0">
              <a:solidFill>
                <a:schemeClr val="lt2"/>
              </a:solidFill>
              <a:latin typeface="+mn-lt"/>
              <a:ea typeface="Roboto"/>
              <a:cs typeface="Roboto"/>
              <a:sym typeface="Roboto"/>
            </a:endParaRPr>
          </a:p>
        </p:txBody>
      </p:sp>
      <p:sp>
        <p:nvSpPr>
          <p:cNvPr id="1704" name="Google Shape;1704;p68"/>
          <p:cNvSpPr txBox="1"/>
          <p:nvPr/>
        </p:nvSpPr>
        <p:spPr>
          <a:xfrm>
            <a:off x="4871010" y="2048001"/>
            <a:ext cx="2173200" cy="4512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400" dirty="0" smtClean="0">
                <a:solidFill>
                  <a:schemeClr val="lt2"/>
                </a:solidFill>
                <a:latin typeface="Anton"/>
                <a:ea typeface="Anton"/>
                <a:cs typeface="Anton"/>
                <a:sym typeface="Anton"/>
              </a:rPr>
              <a:t>ASSESSMENT</a:t>
            </a:r>
            <a:endParaRPr sz="2400" dirty="0">
              <a:solidFill>
                <a:schemeClr val="lt2"/>
              </a:solidFill>
              <a:latin typeface="Anton"/>
              <a:ea typeface="Anton"/>
              <a:cs typeface="Anton"/>
              <a:sym typeface="Anton"/>
            </a:endParaRPr>
          </a:p>
        </p:txBody>
      </p:sp>
      <p:sp>
        <p:nvSpPr>
          <p:cNvPr id="1705" name="Google Shape;1705;p68"/>
          <p:cNvSpPr txBox="1"/>
          <p:nvPr/>
        </p:nvSpPr>
        <p:spPr>
          <a:xfrm>
            <a:off x="4653383" y="1316400"/>
            <a:ext cx="2608451" cy="527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dirty="0" smtClean="0">
                <a:solidFill>
                  <a:schemeClr val="lt2"/>
                </a:solidFill>
                <a:latin typeface="Arial" panose="020B0604020202020204" pitchFamily="34" charset="0"/>
                <a:ea typeface="Roboto"/>
                <a:cs typeface="Arial" panose="020B0604020202020204" pitchFamily="34" charset="0"/>
                <a:sym typeface="Roboto"/>
              </a:rPr>
              <a:t>The request is non-urgent and is picked up 3 days later. HR identify the relevant policy.</a:t>
            </a:r>
            <a:endParaRPr sz="1200" dirty="0">
              <a:solidFill>
                <a:schemeClr val="lt2"/>
              </a:solidFill>
              <a:latin typeface="Arial" panose="020B0604020202020204" pitchFamily="34" charset="0"/>
              <a:ea typeface="Roboto"/>
              <a:cs typeface="Arial" panose="020B0604020202020204" pitchFamily="34" charset="0"/>
              <a:sym typeface="Roboto"/>
            </a:endParaRPr>
          </a:p>
        </p:txBody>
      </p:sp>
      <p:sp>
        <p:nvSpPr>
          <p:cNvPr id="1706" name="Google Shape;1706;p68"/>
          <p:cNvSpPr txBox="1"/>
          <p:nvPr/>
        </p:nvSpPr>
        <p:spPr>
          <a:xfrm>
            <a:off x="6256582" y="3449197"/>
            <a:ext cx="2173200" cy="4512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400" dirty="0" smtClean="0">
                <a:solidFill>
                  <a:schemeClr val="lt2"/>
                </a:solidFill>
                <a:latin typeface="Anton"/>
                <a:ea typeface="Anton"/>
                <a:cs typeface="Anton"/>
                <a:sym typeface="Anton"/>
              </a:rPr>
              <a:t>PRODUCT</a:t>
            </a:r>
            <a:endParaRPr sz="2400" dirty="0">
              <a:solidFill>
                <a:schemeClr val="lt2"/>
              </a:solidFill>
              <a:latin typeface="Anton"/>
              <a:ea typeface="Anton"/>
              <a:cs typeface="Anton"/>
              <a:sym typeface="Anton"/>
            </a:endParaRPr>
          </a:p>
        </p:txBody>
      </p:sp>
      <p:sp>
        <p:nvSpPr>
          <p:cNvPr id="1707" name="Google Shape;1707;p68"/>
          <p:cNvSpPr txBox="1"/>
          <p:nvPr/>
        </p:nvSpPr>
        <p:spPr>
          <a:xfrm>
            <a:off x="6256587" y="3816762"/>
            <a:ext cx="2173200" cy="527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dirty="0" smtClean="0">
                <a:solidFill>
                  <a:schemeClr val="lt2"/>
                </a:solidFill>
                <a:latin typeface="Arial" panose="020B0604020202020204" pitchFamily="34" charset="0"/>
                <a:ea typeface="Roboto"/>
                <a:cs typeface="Arial" panose="020B0604020202020204" pitchFamily="34" charset="0"/>
                <a:sym typeface="Roboto"/>
              </a:rPr>
              <a:t>The client (Sergeant) receives an email 3 days after the request which does nothing but identify policy.</a:t>
            </a:r>
            <a:endParaRPr sz="1200" dirty="0">
              <a:solidFill>
                <a:schemeClr val="lt2"/>
              </a:solidFill>
              <a:latin typeface="Arial" panose="020B0604020202020204" pitchFamily="34" charset="0"/>
              <a:ea typeface="Roboto"/>
              <a:cs typeface="Arial" panose="020B0604020202020204" pitchFamily="34" charset="0"/>
              <a:sym typeface="Roboto"/>
            </a:endParaRPr>
          </a:p>
        </p:txBody>
      </p:sp>
      <p:sp>
        <p:nvSpPr>
          <p:cNvPr id="1708" name="Google Shape;1708;p68"/>
          <p:cNvSpPr txBox="1"/>
          <p:nvPr/>
        </p:nvSpPr>
        <p:spPr>
          <a:xfrm>
            <a:off x="714175" y="3860696"/>
            <a:ext cx="2173200" cy="4512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400" dirty="0" smtClean="0">
                <a:solidFill>
                  <a:schemeClr val="lt2"/>
                </a:solidFill>
                <a:latin typeface="Anton"/>
                <a:ea typeface="Anton"/>
                <a:cs typeface="Anton"/>
                <a:sym typeface="Anton"/>
              </a:rPr>
              <a:t>SUPERVISOR QUERY</a:t>
            </a:r>
            <a:endParaRPr sz="2400" dirty="0">
              <a:solidFill>
                <a:schemeClr val="lt2"/>
              </a:solidFill>
              <a:latin typeface="Anton"/>
              <a:ea typeface="Anton"/>
              <a:cs typeface="Anton"/>
              <a:sym typeface="Anton"/>
            </a:endParaRPr>
          </a:p>
        </p:txBody>
      </p:sp>
      <p:sp>
        <p:nvSpPr>
          <p:cNvPr id="1709" name="Google Shape;1709;p68"/>
          <p:cNvSpPr txBox="1"/>
          <p:nvPr/>
        </p:nvSpPr>
        <p:spPr>
          <a:xfrm>
            <a:off x="729172" y="4150213"/>
            <a:ext cx="2173200" cy="527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dirty="0" smtClean="0">
                <a:solidFill>
                  <a:schemeClr val="lt2"/>
                </a:solidFill>
                <a:latin typeface="Arial" panose="020B0604020202020204" pitchFamily="34" charset="0"/>
                <a:ea typeface="Roboto"/>
                <a:cs typeface="Arial" panose="020B0604020202020204" pitchFamily="34" charset="0"/>
                <a:sym typeface="Roboto"/>
              </a:rPr>
              <a:t>A Sergeant needs advice from HR re. performance management.</a:t>
            </a:r>
            <a:endParaRPr sz="1200" dirty="0">
              <a:solidFill>
                <a:schemeClr val="lt2"/>
              </a:solidFill>
              <a:latin typeface="Arial" panose="020B0604020202020204" pitchFamily="34" charset="0"/>
              <a:ea typeface="Roboto"/>
              <a:cs typeface="Arial" panose="020B0604020202020204" pitchFamily="34" charset="0"/>
              <a:sym typeface="Roboto"/>
            </a:endParaRPr>
          </a:p>
        </p:txBody>
      </p:sp>
      <p:sp>
        <p:nvSpPr>
          <p:cNvPr id="1710" name="Google Shape;1710;p68"/>
          <p:cNvSpPr txBox="1"/>
          <p:nvPr/>
        </p:nvSpPr>
        <p:spPr>
          <a:xfrm flipH="1">
            <a:off x="1370872" y="2750413"/>
            <a:ext cx="859800" cy="451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500">
                <a:solidFill>
                  <a:schemeClr val="dk2"/>
                </a:solidFill>
                <a:latin typeface="Anton"/>
                <a:ea typeface="Anton"/>
                <a:cs typeface="Anton"/>
                <a:sym typeface="Anton"/>
              </a:rPr>
              <a:t>01</a:t>
            </a:r>
            <a:endParaRPr sz="3500">
              <a:solidFill>
                <a:schemeClr val="dk2"/>
              </a:solidFill>
              <a:latin typeface="Anton"/>
              <a:ea typeface="Anton"/>
              <a:cs typeface="Anton"/>
              <a:sym typeface="Anton"/>
            </a:endParaRPr>
          </a:p>
        </p:txBody>
      </p:sp>
      <p:sp>
        <p:nvSpPr>
          <p:cNvPr id="1711" name="Google Shape;1711;p68"/>
          <p:cNvSpPr txBox="1"/>
          <p:nvPr/>
        </p:nvSpPr>
        <p:spPr>
          <a:xfrm flipH="1">
            <a:off x="2658289" y="2750400"/>
            <a:ext cx="859800" cy="451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500">
                <a:solidFill>
                  <a:schemeClr val="dk2"/>
                </a:solidFill>
                <a:latin typeface="Anton"/>
                <a:ea typeface="Anton"/>
                <a:cs typeface="Anton"/>
                <a:sym typeface="Anton"/>
              </a:rPr>
              <a:t>02</a:t>
            </a:r>
            <a:endParaRPr sz="3500">
              <a:solidFill>
                <a:schemeClr val="dk2"/>
              </a:solidFill>
              <a:latin typeface="Anton"/>
              <a:ea typeface="Anton"/>
              <a:cs typeface="Anton"/>
              <a:sym typeface="Anton"/>
            </a:endParaRPr>
          </a:p>
        </p:txBody>
      </p:sp>
      <p:sp>
        <p:nvSpPr>
          <p:cNvPr id="1712" name="Google Shape;1712;p68"/>
          <p:cNvSpPr txBox="1"/>
          <p:nvPr/>
        </p:nvSpPr>
        <p:spPr>
          <a:xfrm flipH="1">
            <a:off x="4142097" y="2750400"/>
            <a:ext cx="859800" cy="451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500" dirty="0" smtClean="0">
                <a:solidFill>
                  <a:schemeClr val="dk2"/>
                </a:solidFill>
                <a:latin typeface="Anton"/>
                <a:ea typeface="Anton"/>
                <a:cs typeface="Anton"/>
                <a:sym typeface="Anton"/>
              </a:rPr>
              <a:t>03</a:t>
            </a:r>
            <a:endParaRPr sz="3500" dirty="0">
              <a:solidFill>
                <a:schemeClr val="dk2"/>
              </a:solidFill>
              <a:latin typeface="Anton"/>
              <a:ea typeface="Anton"/>
              <a:cs typeface="Anton"/>
              <a:sym typeface="Anton"/>
            </a:endParaRPr>
          </a:p>
        </p:txBody>
      </p:sp>
      <p:sp>
        <p:nvSpPr>
          <p:cNvPr id="1713" name="Google Shape;1713;p68"/>
          <p:cNvSpPr txBox="1"/>
          <p:nvPr/>
        </p:nvSpPr>
        <p:spPr>
          <a:xfrm flipH="1">
            <a:off x="5527709" y="2750400"/>
            <a:ext cx="859800" cy="451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500">
                <a:solidFill>
                  <a:schemeClr val="dk2"/>
                </a:solidFill>
                <a:latin typeface="Anton"/>
                <a:ea typeface="Anton"/>
                <a:cs typeface="Anton"/>
                <a:sym typeface="Anton"/>
              </a:rPr>
              <a:t>04</a:t>
            </a:r>
            <a:endParaRPr sz="3500">
              <a:solidFill>
                <a:schemeClr val="dk2"/>
              </a:solidFill>
              <a:latin typeface="Anton"/>
              <a:ea typeface="Anton"/>
              <a:cs typeface="Anton"/>
              <a:sym typeface="Anton"/>
            </a:endParaRPr>
          </a:p>
        </p:txBody>
      </p:sp>
      <p:sp>
        <p:nvSpPr>
          <p:cNvPr id="1714" name="Google Shape;1714;p68"/>
          <p:cNvSpPr txBox="1"/>
          <p:nvPr/>
        </p:nvSpPr>
        <p:spPr>
          <a:xfrm flipH="1">
            <a:off x="6913322" y="2750413"/>
            <a:ext cx="859800" cy="451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500" dirty="0">
                <a:solidFill>
                  <a:schemeClr val="dk2"/>
                </a:solidFill>
                <a:latin typeface="Anton"/>
                <a:ea typeface="Anton"/>
                <a:cs typeface="Anton"/>
                <a:sym typeface="Anton"/>
              </a:rPr>
              <a:t>05</a:t>
            </a:r>
            <a:endParaRPr sz="3500" dirty="0">
              <a:solidFill>
                <a:schemeClr val="dk2"/>
              </a:solidFill>
              <a:latin typeface="Anton"/>
              <a:ea typeface="Anton"/>
              <a:cs typeface="Anton"/>
              <a:sym typeface="Anton"/>
            </a:endParaRPr>
          </a:p>
        </p:txBody>
      </p:sp>
      <p:cxnSp>
        <p:nvCxnSpPr>
          <p:cNvPr id="1715" name="Google Shape;1715;p68"/>
          <p:cNvCxnSpPr>
            <a:stCxn id="1710" idx="3"/>
          </p:cNvCxnSpPr>
          <p:nvPr/>
        </p:nvCxnSpPr>
        <p:spPr>
          <a:xfrm flipH="1">
            <a:off x="729172" y="2976013"/>
            <a:ext cx="641700" cy="600"/>
          </a:xfrm>
          <a:prstGeom prst="bentConnector3">
            <a:avLst>
              <a:gd name="adj1" fmla="val 50000"/>
            </a:avLst>
          </a:prstGeom>
          <a:noFill/>
          <a:ln w="9525" cap="flat" cmpd="sng">
            <a:solidFill>
              <a:schemeClr val="dk2"/>
            </a:solidFill>
            <a:prstDash val="solid"/>
            <a:round/>
            <a:headEnd type="none" w="med" len="med"/>
            <a:tailEnd type="oval" w="med" len="med"/>
          </a:ln>
        </p:spPr>
      </p:cxnSp>
      <p:cxnSp>
        <p:nvCxnSpPr>
          <p:cNvPr id="1716" name="Google Shape;1716;p68"/>
          <p:cNvCxnSpPr>
            <a:stCxn id="1710" idx="1"/>
            <a:endCxn id="1711" idx="3"/>
          </p:cNvCxnSpPr>
          <p:nvPr/>
        </p:nvCxnSpPr>
        <p:spPr>
          <a:xfrm>
            <a:off x="2230672" y="2976013"/>
            <a:ext cx="427500" cy="600"/>
          </a:xfrm>
          <a:prstGeom prst="bentConnector3">
            <a:avLst>
              <a:gd name="adj1" fmla="val 50014"/>
            </a:avLst>
          </a:prstGeom>
          <a:noFill/>
          <a:ln w="9525" cap="flat" cmpd="sng">
            <a:solidFill>
              <a:schemeClr val="dk2"/>
            </a:solidFill>
            <a:prstDash val="solid"/>
            <a:round/>
            <a:headEnd type="none" w="med" len="med"/>
            <a:tailEnd type="none" w="med" len="med"/>
          </a:ln>
        </p:spPr>
      </p:cxnSp>
      <p:cxnSp>
        <p:nvCxnSpPr>
          <p:cNvPr id="1717" name="Google Shape;1717;p68"/>
          <p:cNvCxnSpPr>
            <a:stCxn id="1711" idx="1"/>
            <a:endCxn id="1712" idx="3"/>
          </p:cNvCxnSpPr>
          <p:nvPr/>
        </p:nvCxnSpPr>
        <p:spPr>
          <a:xfrm>
            <a:off x="3518089" y="2976000"/>
            <a:ext cx="624000" cy="600"/>
          </a:xfrm>
          <a:prstGeom prst="bentConnector3">
            <a:avLst>
              <a:gd name="adj1" fmla="val 50001"/>
            </a:avLst>
          </a:prstGeom>
          <a:noFill/>
          <a:ln w="9525" cap="flat" cmpd="sng">
            <a:solidFill>
              <a:schemeClr val="dk2"/>
            </a:solidFill>
            <a:prstDash val="solid"/>
            <a:round/>
            <a:headEnd type="none" w="med" len="med"/>
            <a:tailEnd type="none" w="med" len="med"/>
          </a:ln>
        </p:spPr>
      </p:cxnSp>
      <p:cxnSp>
        <p:nvCxnSpPr>
          <p:cNvPr id="1718" name="Google Shape;1718;p68"/>
          <p:cNvCxnSpPr>
            <a:stCxn id="1712" idx="1"/>
            <a:endCxn id="1713" idx="3"/>
          </p:cNvCxnSpPr>
          <p:nvPr/>
        </p:nvCxnSpPr>
        <p:spPr>
          <a:xfrm>
            <a:off x="5001897" y="2976000"/>
            <a:ext cx="525900" cy="600"/>
          </a:xfrm>
          <a:prstGeom prst="bentConnector3">
            <a:avLst>
              <a:gd name="adj1" fmla="val 49992"/>
            </a:avLst>
          </a:prstGeom>
          <a:noFill/>
          <a:ln w="9525" cap="flat" cmpd="sng">
            <a:solidFill>
              <a:schemeClr val="dk2"/>
            </a:solidFill>
            <a:prstDash val="solid"/>
            <a:round/>
            <a:headEnd type="none" w="med" len="med"/>
            <a:tailEnd type="none" w="med" len="med"/>
          </a:ln>
        </p:spPr>
      </p:cxnSp>
      <p:cxnSp>
        <p:nvCxnSpPr>
          <p:cNvPr id="1719" name="Google Shape;1719;p68"/>
          <p:cNvCxnSpPr>
            <a:stCxn id="1713" idx="1"/>
            <a:endCxn id="1714" idx="3"/>
          </p:cNvCxnSpPr>
          <p:nvPr/>
        </p:nvCxnSpPr>
        <p:spPr>
          <a:xfrm>
            <a:off x="6387509" y="2976000"/>
            <a:ext cx="525900" cy="600"/>
          </a:xfrm>
          <a:prstGeom prst="bentConnector3">
            <a:avLst>
              <a:gd name="adj1" fmla="val 49992"/>
            </a:avLst>
          </a:prstGeom>
          <a:noFill/>
          <a:ln w="9525" cap="flat" cmpd="sng">
            <a:solidFill>
              <a:schemeClr val="dk2"/>
            </a:solidFill>
            <a:prstDash val="solid"/>
            <a:round/>
            <a:headEnd type="none" w="med" len="med"/>
            <a:tailEnd type="none" w="med" len="med"/>
          </a:ln>
        </p:spPr>
      </p:cxnSp>
      <p:cxnSp>
        <p:nvCxnSpPr>
          <p:cNvPr id="1720" name="Google Shape;1720;p68"/>
          <p:cNvCxnSpPr>
            <a:stCxn id="1714" idx="1"/>
          </p:cNvCxnSpPr>
          <p:nvPr/>
        </p:nvCxnSpPr>
        <p:spPr>
          <a:xfrm>
            <a:off x="7773122" y="2976013"/>
            <a:ext cx="656100" cy="600"/>
          </a:xfrm>
          <a:prstGeom prst="bentConnector3">
            <a:avLst>
              <a:gd name="adj1" fmla="val 50000"/>
            </a:avLst>
          </a:prstGeom>
          <a:noFill/>
          <a:ln w="9525" cap="flat" cmpd="sng">
            <a:solidFill>
              <a:schemeClr val="dk2"/>
            </a:solidFill>
            <a:prstDash val="solid"/>
            <a:round/>
            <a:headEnd type="none" w="med" len="med"/>
            <a:tailEnd type="triangle" w="med" len="med"/>
          </a:ln>
        </p:spPr>
      </p:cxnSp>
      <p:cxnSp>
        <p:nvCxnSpPr>
          <p:cNvPr id="1721" name="Google Shape;1721;p68"/>
          <p:cNvCxnSpPr>
            <a:stCxn id="1710" idx="2"/>
          </p:cNvCxnSpPr>
          <p:nvPr/>
        </p:nvCxnSpPr>
        <p:spPr>
          <a:xfrm rot="16200000" flipH="1">
            <a:off x="1677303" y="3325082"/>
            <a:ext cx="247500" cy="562"/>
          </a:xfrm>
          <a:prstGeom prst="bentConnector3">
            <a:avLst>
              <a:gd name="adj1" fmla="val 50000"/>
            </a:avLst>
          </a:prstGeom>
          <a:noFill/>
          <a:ln w="9525" cap="flat" cmpd="sng">
            <a:solidFill>
              <a:schemeClr val="dk2"/>
            </a:solidFill>
            <a:prstDash val="solid"/>
            <a:round/>
            <a:headEnd type="none" w="med" len="med"/>
            <a:tailEnd type="none" w="med" len="med"/>
          </a:ln>
        </p:spPr>
      </p:cxnSp>
      <p:cxnSp>
        <p:nvCxnSpPr>
          <p:cNvPr id="1722" name="Google Shape;1722;p68"/>
          <p:cNvCxnSpPr>
            <a:stCxn id="1711" idx="0"/>
            <a:endCxn id="1700" idx="2"/>
          </p:cNvCxnSpPr>
          <p:nvPr/>
        </p:nvCxnSpPr>
        <p:spPr>
          <a:xfrm rot="5400000" flipH="1" flipV="1">
            <a:off x="3012125" y="2674326"/>
            <a:ext cx="152139" cy="11"/>
          </a:xfrm>
          <a:prstGeom prst="bentConnector3">
            <a:avLst>
              <a:gd name="adj1" fmla="val 50000"/>
            </a:avLst>
          </a:prstGeom>
          <a:noFill/>
          <a:ln w="9525" cap="flat" cmpd="sng">
            <a:solidFill>
              <a:schemeClr val="dk2"/>
            </a:solidFill>
            <a:prstDash val="solid"/>
            <a:round/>
            <a:headEnd type="none" w="med" len="med"/>
            <a:tailEnd type="none" w="med" len="med"/>
          </a:ln>
        </p:spPr>
      </p:cxnSp>
      <p:cxnSp>
        <p:nvCxnSpPr>
          <p:cNvPr id="1723" name="Google Shape;1723;p68"/>
          <p:cNvCxnSpPr>
            <a:stCxn id="1702" idx="0"/>
            <a:endCxn id="1712" idx="2"/>
          </p:cNvCxnSpPr>
          <p:nvPr/>
        </p:nvCxnSpPr>
        <p:spPr>
          <a:xfrm rot="-5400000">
            <a:off x="4448528" y="3325152"/>
            <a:ext cx="247500" cy="600"/>
          </a:xfrm>
          <a:prstGeom prst="bentConnector3">
            <a:avLst>
              <a:gd name="adj1" fmla="val 50021"/>
            </a:avLst>
          </a:prstGeom>
          <a:noFill/>
          <a:ln w="9525" cap="flat" cmpd="sng">
            <a:solidFill>
              <a:schemeClr val="dk2"/>
            </a:solidFill>
            <a:prstDash val="solid"/>
            <a:round/>
            <a:headEnd type="none" w="med" len="med"/>
            <a:tailEnd type="none" w="med" len="med"/>
          </a:ln>
        </p:spPr>
      </p:cxnSp>
      <p:cxnSp>
        <p:nvCxnSpPr>
          <p:cNvPr id="1724" name="Google Shape;1724;p68"/>
          <p:cNvCxnSpPr>
            <a:stCxn id="1713" idx="0"/>
            <a:endCxn id="1704" idx="2"/>
          </p:cNvCxnSpPr>
          <p:nvPr/>
        </p:nvCxnSpPr>
        <p:spPr>
          <a:xfrm rot="-5400000">
            <a:off x="5832359" y="2624550"/>
            <a:ext cx="251100" cy="600"/>
          </a:xfrm>
          <a:prstGeom prst="bentConnector3">
            <a:avLst>
              <a:gd name="adj1" fmla="val 50020"/>
            </a:avLst>
          </a:prstGeom>
          <a:noFill/>
          <a:ln w="9525" cap="flat" cmpd="sng">
            <a:solidFill>
              <a:schemeClr val="dk2"/>
            </a:solidFill>
            <a:prstDash val="solid"/>
            <a:round/>
            <a:headEnd type="none" w="med" len="med"/>
            <a:tailEnd type="none" w="med" len="med"/>
          </a:ln>
        </p:spPr>
      </p:cxnSp>
      <p:cxnSp>
        <p:nvCxnSpPr>
          <p:cNvPr id="1725" name="Google Shape;1725;p68"/>
          <p:cNvCxnSpPr>
            <a:stCxn id="1714" idx="2"/>
            <a:endCxn id="1706" idx="0"/>
          </p:cNvCxnSpPr>
          <p:nvPr/>
        </p:nvCxnSpPr>
        <p:spPr>
          <a:xfrm rot="-5400000" flipH="1">
            <a:off x="7219772" y="3325063"/>
            <a:ext cx="247500" cy="600"/>
          </a:xfrm>
          <a:prstGeom prst="bentConnector3">
            <a:avLst>
              <a:gd name="adj1" fmla="val 50017"/>
            </a:avLst>
          </a:prstGeom>
          <a:noFill/>
          <a:ln w="9525" cap="flat" cmpd="sng">
            <a:solidFill>
              <a:schemeClr val="dk2"/>
            </a:solidFill>
            <a:prstDash val="solid"/>
            <a:round/>
            <a:headEnd type="none" w="med" len="med"/>
            <a:tailEnd type="none" w="med" len="med"/>
          </a:ln>
        </p:spPr>
      </p:cxnSp>
      <p:grpSp>
        <p:nvGrpSpPr>
          <p:cNvPr id="1726" name="Google Shape;1726;p68"/>
          <p:cNvGrpSpPr/>
          <p:nvPr/>
        </p:nvGrpSpPr>
        <p:grpSpPr>
          <a:xfrm flipH="1">
            <a:off x="7479463" y="237450"/>
            <a:ext cx="596900" cy="461100"/>
            <a:chOff x="4784350" y="1148725"/>
            <a:chExt cx="596900" cy="461100"/>
          </a:xfrm>
        </p:grpSpPr>
        <p:sp>
          <p:nvSpPr>
            <p:cNvPr id="1727" name="Google Shape;1727;p68"/>
            <p:cNvSpPr/>
            <p:nvPr/>
          </p:nvSpPr>
          <p:spPr>
            <a:xfrm>
              <a:off x="4784350" y="1148725"/>
              <a:ext cx="596900" cy="342400"/>
            </a:xfrm>
            <a:custGeom>
              <a:avLst/>
              <a:gdLst/>
              <a:ahLst/>
              <a:cxnLst/>
              <a:rect l="l" t="t" r="r" b="b"/>
              <a:pathLst>
                <a:path w="23876" h="13696" extrusionOk="0">
                  <a:moveTo>
                    <a:pt x="1598" y="1"/>
                  </a:moveTo>
                  <a:cubicBezTo>
                    <a:pt x="708" y="1"/>
                    <a:pt x="0" y="708"/>
                    <a:pt x="0" y="1576"/>
                  </a:cubicBezTo>
                  <a:lnTo>
                    <a:pt x="0" y="12121"/>
                  </a:lnTo>
                  <a:cubicBezTo>
                    <a:pt x="0" y="12988"/>
                    <a:pt x="708" y="13696"/>
                    <a:pt x="1598" y="13696"/>
                  </a:cubicBezTo>
                  <a:lnTo>
                    <a:pt x="22301" y="13696"/>
                  </a:lnTo>
                  <a:cubicBezTo>
                    <a:pt x="23168" y="13696"/>
                    <a:pt x="23875" y="12988"/>
                    <a:pt x="23875" y="12121"/>
                  </a:cubicBezTo>
                  <a:lnTo>
                    <a:pt x="23875" y="1576"/>
                  </a:lnTo>
                  <a:cubicBezTo>
                    <a:pt x="23875" y="708"/>
                    <a:pt x="23168" y="1"/>
                    <a:pt x="223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68"/>
            <p:cNvSpPr/>
            <p:nvPr/>
          </p:nvSpPr>
          <p:spPr>
            <a:xfrm>
              <a:off x="4862525" y="1450600"/>
              <a:ext cx="169500" cy="159225"/>
            </a:xfrm>
            <a:custGeom>
              <a:avLst/>
              <a:gdLst/>
              <a:ahLst/>
              <a:cxnLst/>
              <a:rect l="l" t="t" r="r" b="b"/>
              <a:pathLst>
                <a:path w="6780" h="6369" extrusionOk="0">
                  <a:moveTo>
                    <a:pt x="0" y="0"/>
                  </a:moveTo>
                  <a:lnTo>
                    <a:pt x="0" y="6369"/>
                  </a:lnTo>
                  <a:lnTo>
                    <a:pt x="677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29" name="Google Shape;1729;p68"/>
          <p:cNvGrpSpPr/>
          <p:nvPr/>
        </p:nvGrpSpPr>
        <p:grpSpPr>
          <a:xfrm>
            <a:off x="8037975" y="661000"/>
            <a:ext cx="753275" cy="753250"/>
            <a:chOff x="8037975" y="661000"/>
            <a:chExt cx="753275" cy="753250"/>
          </a:xfrm>
        </p:grpSpPr>
        <p:sp>
          <p:nvSpPr>
            <p:cNvPr id="1730" name="Google Shape;1730;p68"/>
            <p:cNvSpPr/>
            <p:nvPr/>
          </p:nvSpPr>
          <p:spPr>
            <a:xfrm>
              <a:off x="8037975" y="661000"/>
              <a:ext cx="753275" cy="753250"/>
            </a:xfrm>
            <a:custGeom>
              <a:avLst/>
              <a:gdLst/>
              <a:ahLst/>
              <a:cxnLst/>
              <a:rect l="l" t="t" r="r" b="b"/>
              <a:pathLst>
                <a:path w="30131" h="30130" extrusionOk="0">
                  <a:moveTo>
                    <a:pt x="15066" y="0"/>
                  </a:moveTo>
                  <a:cubicBezTo>
                    <a:pt x="6734" y="0"/>
                    <a:pt x="1" y="6734"/>
                    <a:pt x="1" y="15065"/>
                  </a:cubicBezTo>
                  <a:cubicBezTo>
                    <a:pt x="1" y="23373"/>
                    <a:pt x="6734" y="30130"/>
                    <a:pt x="15066" y="30130"/>
                  </a:cubicBezTo>
                  <a:cubicBezTo>
                    <a:pt x="23374" y="30130"/>
                    <a:pt x="30130" y="23373"/>
                    <a:pt x="30130" y="15065"/>
                  </a:cubicBezTo>
                  <a:cubicBezTo>
                    <a:pt x="30130" y="6734"/>
                    <a:pt x="23374" y="0"/>
                    <a:pt x="15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31" name="Google Shape;1731;p68"/>
            <p:cNvGrpSpPr/>
            <p:nvPr/>
          </p:nvGrpSpPr>
          <p:grpSpPr>
            <a:xfrm>
              <a:off x="8236233" y="830164"/>
              <a:ext cx="356752" cy="461112"/>
              <a:chOff x="3633125" y="1876275"/>
              <a:chExt cx="442950" cy="572525"/>
            </a:xfrm>
          </p:grpSpPr>
          <p:sp>
            <p:nvSpPr>
              <p:cNvPr id="1732" name="Google Shape;1732;p68"/>
              <p:cNvSpPr/>
              <p:nvPr/>
            </p:nvSpPr>
            <p:spPr>
              <a:xfrm>
                <a:off x="3745750" y="1988900"/>
                <a:ext cx="217925" cy="217925"/>
              </a:xfrm>
              <a:custGeom>
                <a:avLst/>
                <a:gdLst/>
                <a:ahLst/>
                <a:cxnLst/>
                <a:rect l="l" t="t" r="r" b="b"/>
                <a:pathLst>
                  <a:path w="8717" h="8717" extrusionOk="0">
                    <a:moveTo>
                      <a:pt x="6432" y="2374"/>
                    </a:moveTo>
                    <a:lnTo>
                      <a:pt x="6432" y="6504"/>
                    </a:lnTo>
                    <a:lnTo>
                      <a:pt x="5041" y="6504"/>
                    </a:lnTo>
                    <a:lnTo>
                      <a:pt x="5041" y="4987"/>
                    </a:lnTo>
                    <a:lnTo>
                      <a:pt x="3756" y="4987"/>
                    </a:lnTo>
                    <a:lnTo>
                      <a:pt x="3756" y="6504"/>
                    </a:lnTo>
                    <a:lnTo>
                      <a:pt x="2364" y="6504"/>
                    </a:lnTo>
                    <a:lnTo>
                      <a:pt x="2364" y="2374"/>
                    </a:lnTo>
                    <a:lnTo>
                      <a:pt x="3756" y="2374"/>
                    </a:lnTo>
                    <a:lnTo>
                      <a:pt x="3756" y="3837"/>
                    </a:lnTo>
                    <a:lnTo>
                      <a:pt x="5041" y="3837"/>
                    </a:lnTo>
                    <a:lnTo>
                      <a:pt x="5041" y="2374"/>
                    </a:lnTo>
                    <a:close/>
                    <a:moveTo>
                      <a:pt x="4354" y="1"/>
                    </a:moveTo>
                    <a:cubicBezTo>
                      <a:pt x="1954" y="1"/>
                      <a:pt x="0" y="1954"/>
                      <a:pt x="0" y="4354"/>
                    </a:cubicBezTo>
                    <a:cubicBezTo>
                      <a:pt x="0" y="6763"/>
                      <a:pt x="1954" y="8716"/>
                      <a:pt x="4354" y="8716"/>
                    </a:cubicBezTo>
                    <a:cubicBezTo>
                      <a:pt x="6762" y="8716"/>
                      <a:pt x="8716" y="6763"/>
                      <a:pt x="8716" y="4354"/>
                    </a:cubicBezTo>
                    <a:cubicBezTo>
                      <a:pt x="8716" y="1954"/>
                      <a:pt x="6762" y="1"/>
                      <a:pt x="435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68"/>
              <p:cNvSpPr/>
              <p:nvPr/>
            </p:nvSpPr>
            <p:spPr>
              <a:xfrm>
                <a:off x="3633125" y="1876275"/>
                <a:ext cx="442950" cy="572525"/>
              </a:xfrm>
              <a:custGeom>
                <a:avLst/>
                <a:gdLst/>
                <a:ahLst/>
                <a:cxnLst/>
                <a:rect l="l" t="t" r="r" b="b"/>
                <a:pathLst>
                  <a:path w="17718" h="22901" extrusionOk="0">
                    <a:moveTo>
                      <a:pt x="8859" y="3167"/>
                    </a:moveTo>
                    <a:cubicBezTo>
                      <a:pt x="11999" y="3167"/>
                      <a:pt x="14559" y="5719"/>
                      <a:pt x="14559" y="8859"/>
                    </a:cubicBezTo>
                    <a:cubicBezTo>
                      <a:pt x="14559" y="11999"/>
                      <a:pt x="11999" y="14560"/>
                      <a:pt x="8859" y="14560"/>
                    </a:cubicBezTo>
                    <a:cubicBezTo>
                      <a:pt x="5719" y="14560"/>
                      <a:pt x="3167" y="11999"/>
                      <a:pt x="3167" y="8859"/>
                    </a:cubicBezTo>
                    <a:cubicBezTo>
                      <a:pt x="3167" y="5719"/>
                      <a:pt x="5719" y="3167"/>
                      <a:pt x="8859" y="3167"/>
                    </a:cubicBezTo>
                    <a:close/>
                    <a:moveTo>
                      <a:pt x="8859" y="0"/>
                    </a:moveTo>
                    <a:cubicBezTo>
                      <a:pt x="3979" y="0"/>
                      <a:pt x="0" y="3979"/>
                      <a:pt x="0" y="8859"/>
                    </a:cubicBezTo>
                    <a:cubicBezTo>
                      <a:pt x="0" y="10706"/>
                      <a:pt x="562" y="12472"/>
                      <a:pt x="1633" y="13971"/>
                    </a:cubicBezTo>
                    <a:cubicBezTo>
                      <a:pt x="2623" y="15371"/>
                      <a:pt x="3970" y="16442"/>
                      <a:pt x="5549" y="17075"/>
                    </a:cubicBezTo>
                    <a:lnTo>
                      <a:pt x="8859" y="22901"/>
                    </a:lnTo>
                    <a:lnTo>
                      <a:pt x="12177" y="17075"/>
                    </a:lnTo>
                    <a:cubicBezTo>
                      <a:pt x="13748" y="16442"/>
                      <a:pt x="15104" y="15371"/>
                      <a:pt x="16094" y="13971"/>
                    </a:cubicBezTo>
                    <a:cubicBezTo>
                      <a:pt x="17155" y="12472"/>
                      <a:pt x="17717" y="10706"/>
                      <a:pt x="17717" y="8859"/>
                    </a:cubicBezTo>
                    <a:cubicBezTo>
                      <a:pt x="17717" y="3979"/>
                      <a:pt x="13748" y="0"/>
                      <a:pt x="885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3109495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1701"/>
                                        </p:tgtEl>
                                      </p:cBhvr>
                                    </p:animEffect>
                                    <p:set>
                                      <p:cBhvr>
                                        <p:cTn id="7" dur="1" fill="hold">
                                          <p:stCondLst>
                                            <p:cond delay="499"/>
                                          </p:stCondLst>
                                        </p:cTn>
                                        <p:tgtEl>
                                          <p:spTgt spid="1701"/>
                                        </p:tgtEl>
                                        <p:attrNameLst>
                                          <p:attrName>style.visibility</p:attrName>
                                        </p:attrNameLst>
                                      </p:cBhvr>
                                      <p:to>
                                        <p:strVal val="hidden"/>
                                      </p:to>
                                    </p:set>
                                  </p:childTnLst>
                                </p:cTn>
                              </p:par>
                              <p:par>
                                <p:cTn id="8" presetID="10" presetClass="exit" presetSubtype="0" fill="hold" grpId="0" nodeType="withEffect">
                                  <p:stCondLst>
                                    <p:cond delay="0"/>
                                  </p:stCondLst>
                                  <p:childTnLst>
                                    <p:animEffect transition="out" filter="fade">
                                      <p:cBhvr>
                                        <p:cTn id="9" dur="500"/>
                                        <p:tgtEl>
                                          <p:spTgt spid="1700"/>
                                        </p:tgtEl>
                                      </p:cBhvr>
                                    </p:animEffect>
                                    <p:set>
                                      <p:cBhvr>
                                        <p:cTn id="10" dur="1" fill="hold">
                                          <p:stCondLst>
                                            <p:cond delay="499"/>
                                          </p:stCondLst>
                                        </p:cTn>
                                        <p:tgtEl>
                                          <p:spTgt spid="1700"/>
                                        </p:tgtEl>
                                        <p:attrNameLst>
                                          <p:attrName>style.visibility</p:attrName>
                                        </p:attrNameLst>
                                      </p:cBhvr>
                                      <p:to>
                                        <p:strVal val="hidden"/>
                                      </p:to>
                                    </p:set>
                                  </p:childTnLst>
                                </p:cTn>
                              </p:par>
                              <p:par>
                                <p:cTn id="11" presetID="10" presetClass="exit" presetSubtype="0" fill="hold" nodeType="withEffect">
                                  <p:stCondLst>
                                    <p:cond delay="0"/>
                                  </p:stCondLst>
                                  <p:childTnLst>
                                    <p:animEffect transition="out" filter="fade">
                                      <p:cBhvr>
                                        <p:cTn id="12" dur="500"/>
                                        <p:tgtEl>
                                          <p:spTgt spid="1722"/>
                                        </p:tgtEl>
                                      </p:cBhvr>
                                    </p:animEffect>
                                    <p:set>
                                      <p:cBhvr>
                                        <p:cTn id="13" dur="1" fill="hold">
                                          <p:stCondLst>
                                            <p:cond delay="499"/>
                                          </p:stCondLst>
                                        </p:cTn>
                                        <p:tgtEl>
                                          <p:spTgt spid="1722"/>
                                        </p:tgtEl>
                                        <p:attrNameLst>
                                          <p:attrName>style.visibility</p:attrName>
                                        </p:attrNameLst>
                                      </p:cBhvr>
                                      <p:to>
                                        <p:strVal val="hidden"/>
                                      </p:to>
                                    </p:set>
                                  </p:childTnLst>
                                </p:cTn>
                              </p:par>
                              <p:par>
                                <p:cTn id="14" presetID="10" presetClass="exit" presetSubtype="0" fill="hold" nodeType="withEffect">
                                  <p:stCondLst>
                                    <p:cond delay="0"/>
                                  </p:stCondLst>
                                  <p:childTnLst>
                                    <p:animEffect transition="out" filter="fade">
                                      <p:cBhvr>
                                        <p:cTn id="15" dur="500"/>
                                        <p:tgtEl>
                                          <p:spTgt spid="1724"/>
                                        </p:tgtEl>
                                      </p:cBhvr>
                                    </p:animEffect>
                                    <p:set>
                                      <p:cBhvr>
                                        <p:cTn id="16" dur="1" fill="hold">
                                          <p:stCondLst>
                                            <p:cond delay="499"/>
                                          </p:stCondLst>
                                        </p:cTn>
                                        <p:tgtEl>
                                          <p:spTgt spid="1724"/>
                                        </p:tgtEl>
                                        <p:attrNameLst>
                                          <p:attrName>style.visibility</p:attrName>
                                        </p:attrNameLst>
                                      </p:cBhvr>
                                      <p:to>
                                        <p:strVal val="hidden"/>
                                      </p:to>
                                    </p:set>
                                  </p:childTnLst>
                                </p:cTn>
                              </p:par>
                              <p:par>
                                <p:cTn id="17" presetID="10" presetClass="exit" presetSubtype="0" fill="hold" grpId="0" nodeType="withEffect">
                                  <p:stCondLst>
                                    <p:cond delay="0"/>
                                  </p:stCondLst>
                                  <p:childTnLst>
                                    <p:animEffect transition="out" filter="fade">
                                      <p:cBhvr>
                                        <p:cTn id="18" dur="500"/>
                                        <p:tgtEl>
                                          <p:spTgt spid="1704"/>
                                        </p:tgtEl>
                                      </p:cBhvr>
                                    </p:animEffect>
                                    <p:set>
                                      <p:cBhvr>
                                        <p:cTn id="19" dur="1" fill="hold">
                                          <p:stCondLst>
                                            <p:cond delay="499"/>
                                          </p:stCondLst>
                                        </p:cTn>
                                        <p:tgtEl>
                                          <p:spTgt spid="1704"/>
                                        </p:tgtEl>
                                        <p:attrNameLst>
                                          <p:attrName>style.visibility</p:attrName>
                                        </p:attrNameLst>
                                      </p:cBhvr>
                                      <p:to>
                                        <p:strVal val="hidden"/>
                                      </p:to>
                                    </p:set>
                                  </p:childTnLst>
                                </p:cTn>
                              </p:par>
                              <p:par>
                                <p:cTn id="20" presetID="10" presetClass="exit" presetSubtype="0" fill="hold" grpId="0" nodeType="withEffect">
                                  <p:stCondLst>
                                    <p:cond delay="0"/>
                                  </p:stCondLst>
                                  <p:childTnLst>
                                    <p:animEffect transition="out" filter="fade">
                                      <p:cBhvr>
                                        <p:cTn id="21" dur="500"/>
                                        <p:tgtEl>
                                          <p:spTgt spid="1705"/>
                                        </p:tgtEl>
                                      </p:cBhvr>
                                    </p:animEffect>
                                    <p:set>
                                      <p:cBhvr>
                                        <p:cTn id="22" dur="1" fill="hold">
                                          <p:stCondLst>
                                            <p:cond delay="499"/>
                                          </p:stCondLst>
                                        </p:cTn>
                                        <p:tgtEl>
                                          <p:spTgt spid="1705"/>
                                        </p:tgtEl>
                                        <p:attrNameLst>
                                          <p:attrName>style.visibility</p:attrName>
                                        </p:attrNameLst>
                                      </p:cBhvr>
                                      <p:to>
                                        <p:strVal val="hidden"/>
                                      </p:to>
                                    </p:set>
                                  </p:childTnLst>
                                </p:cTn>
                              </p:par>
                              <p:par>
                                <p:cTn id="23" presetID="10" presetClass="exit" presetSubtype="0" fill="hold" grpId="0" nodeType="withEffect">
                                  <p:stCondLst>
                                    <p:cond delay="0"/>
                                  </p:stCondLst>
                                  <p:childTnLst>
                                    <p:animEffect transition="out" filter="fade">
                                      <p:cBhvr>
                                        <p:cTn id="24" dur="500"/>
                                        <p:tgtEl>
                                          <p:spTgt spid="1711"/>
                                        </p:tgtEl>
                                      </p:cBhvr>
                                    </p:animEffect>
                                    <p:set>
                                      <p:cBhvr>
                                        <p:cTn id="25" dur="1" fill="hold">
                                          <p:stCondLst>
                                            <p:cond delay="499"/>
                                          </p:stCondLst>
                                        </p:cTn>
                                        <p:tgtEl>
                                          <p:spTgt spid="1711"/>
                                        </p:tgtEl>
                                        <p:attrNameLst>
                                          <p:attrName>style.visibility</p:attrName>
                                        </p:attrNameLst>
                                      </p:cBhvr>
                                      <p:to>
                                        <p:strVal val="hidden"/>
                                      </p:to>
                                    </p:set>
                                  </p:childTnLst>
                                </p:cTn>
                              </p:par>
                              <p:par>
                                <p:cTn id="26" presetID="10" presetClass="exit" presetSubtype="0" fill="hold" grpId="0" nodeType="withEffect">
                                  <p:stCondLst>
                                    <p:cond delay="0"/>
                                  </p:stCondLst>
                                  <p:childTnLst>
                                    <p:animEffect transition="out" filter="fade">
                                      <p:cBhvr>
                                        <p:cTn id="27" dur="500"/>
                                        <p:tgtEl>
                                          <p:spTgt spid="1713"/>
                                        </p:tgtEl>
                                      </p:cBhvr>
                                    </p:animEffect>
                                    <p:set>
                                      <p:cBhvr>
                                        <p:cTn id="28" dur="1" fill="hold">
                                          <p:stCondLst>
                                            <p:cond delay="499"/>
                                          </p:stCondLst>
                                        </p:cTn>
                                        <p:tgtEl>
                                          <p:spTgt spid="1713"/>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0" presetClass="exit" presetSubtype="0" fill="hold" grpId="0" nodeType="clickEffect">
                                  <p:stCondLst>
                                    <p:cond delay="0"/>
                                  </p:stCondLst>
                                  <p:childTnLst>
                                    <p:animEffect transition="out" filter="fade">
                                      <p:cBhvr>
                                        <p:cTn id="32" dur="500"/>
                                        <p:tgtEl>
                                          <p:spTgt spid="1714"/>
                                        </p:tgtEl>
                                      </p:cBhvr>
                                    </p:animEffect>
                                    <p:set>
                                      <p:cBhvr>
                                        <p:cTn id="33" dur="1" fill="hold">
                                          <p:stCondLst>
                                            <p:cond delay="499"/>
                                          </p:stCondLst>
                                        </p:cTn>
                                        <p:tgtEl>
                                          <p:spTgt spid="1714"/>
                                        </p:tgtEl>
                                        <p:attrNameLst>
                                          <p:attrName>style.visibility</p:attrName>
                                        </p:attrNameLst>
                                      </p:cBhvr>
                                      <p:to>
                                        <p:strVal val="hidden"/>
                                      </p:to>
                                    </p:set>
                                  </p:childTnLst>
                                </p:cTn>
                              </p:par>
                              <p:par>
                                <p:cTn id="34" presetID="10" presetClass="exit" presetSubtype="0" fill="hold" grpId="0" nodeType="withEffect">
                                  <p:stCondLst>
                                    <p:cond delay="0"/>
                                  </p:stCondLst>
                                  <p:childTnLst>
                                    <p:animEffect transition="out" filter="fade">
                                      <p:cBhvr>
                                        <p:cTn id="35" dur="500"/>
                                        <p:tgtEl>
                                          <p:spTgt spid="1712"/>
                                        </p:tgtEl>
                                      </p:cBhvr>
                                    </p:animEffect>
                                    <p:set>
                                      <p:cBhvr>
                                        <p:cTn id="36" dur="1" fill="hold">
                                          <p:stCondLst>
                                            <p:cond delay="499"/>
                                          </p:stCondLst>
                                        </p:cTn>
                                        <p:tgtEl>
                                          <p:spTgt spid="1712"/>
                                        </p:tgtEl>
                                        <p:attrNameLst>
                                          <p:attrName>style.visibility</p:attrName>
                                        </p:attrNameLst>
                                      </p:cBhvr>
                                      <p:to>
                                        <p:strVal val="hidden"/>
                                      </p:to>
                                    </p:set>
                                  </p:childTnLst>
                                </p:cTn>
                              </p:par>
                            </p:childTnLst>
                          </p:cTn>
                        </p:par>
                      </p:childTnLst>
                    </p:cTn>
                  </p:par>
                  <p:par>
                    <p:cTn id="37" fill="hold">
                      <p:stCondLst>
                        <p:cond delay="indefinite"/>
                      </p:stCondLst>
                      <p:childTnLst>
                        <p:par>
                          <p:cTn id="38" fill="hold">
                            <p:stCondLst>
                              <p:cond delay="0"/>
                            </p:stCondLst>
                            <p:childTnLst>
                              <p:par>
                                <p:cTn id="39" presetID="10" presetClass="exit" presetSubtype="0" fill="hold" grpId="0" nodeType="clickEffect">
                                  <p:stCondLst>
                                    <p:cond delay="0"/>
                                  </p:stCondLst>
                                  <p:childTnLst>
                                    <p:animEffect transition="out" filter="fade">
                                      <p:cBhvr>
                                        <p:cTn id="40" dur="500"/>
                                        <p:tgtEl>
                                          <p:spTgt spid="1703"/>
                                        </p:tgtEl>
                                      </p:cBhvr>
                                    </p:animEffect>
                                    <p:set>
                                      <p:cBhvr>
                                        <p:cTn id="41" dur="1" fill="hold">
                                          <p:stCondLst>
                                            <p:cond delay="499"/>
                                          </p:stCondLst>
                                        </p:cTn>
                                        <p:tgtEl>
                                          <p:spTgt spid="1703"/>
                                        </p:tgtEl>
                                        <p:attrNameLst>
                                          <p:attrName>style.visibility</p:attrName>
                                        </p:attrNameLst>
                                      </p:cBhvr>
                                      <p:to>
                                        <p:strVal val="hidden"/>
                                      </p:to>
                                    </p:set>
                                  </p:childTnLst>
                                </p:cTn>
                              </p:par>
                              <p:par>
                                <p:cTn id="42" presetID="10" presetClass="exit" presetSubtype="0" fill="hold" grpId="0" nodeType="withEffect">
                                  <p:stCondLst>
                                    <p:cond delay="0"/>
                                  </p:stCondLst>
                                  <p:childTnLst>
                                    <p:animEffect transition="out" filter="fade">
                                      <p:cBhvr>
                                        <p:cTn id="43" dur="500"/>
                                        <p:tgtEl>
                                          <p:spTgt spid="1707"/>
                                        </p:tgtEl>
                                      </p:cBhvr>
                                    </p:animEffect>
                                    <p:set>
                                      <p:cBhvr>
                                        <p:cTn id="44" dur="1" fill="hold">
                                          <p:stCondLst>
                                            <p:cond delay="499"/>
                                          </p:stCondLst>
                                        </p:cTn>
                                        <p:tgtEl>
                                          <p:spTgt spid="170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00" grpId="0"/>
      <p:bldP spid="1701" grpId="0"/>
      <p:bldP spid="1703" grpId="0"/>
      <p:bldP spid="1704" grpId="0"/>
      <p:bldP spid="1705" grpId="0"/>
      <p:bldP spid="1707" grpId="0"/>
      <p:bldP spid="1711" grpId="0"/>
      <p:bldP spid="1712" grpId="0"/>
      <p:bldP spid="1713" grpId="0"/>
      <p:bldP spid="171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98"/>
        <p:cNvGrpSpPr/>
        <p:nvPr/>
      </p:nvGrpSpPr>
      <p:grpSpPr>
        <a:xfrm>
          <a:off x="0" y="0"/>
          <a:ext cx="0" cy="0"/>
          <a:chOff x="0" y="0"/>
          <a:chExt cx="0" cy="0"/>
        </a:xfrm>
      </p:grpSpPr>
      <p:sp>
        <p:nvSpPr>
          <p:cNvPr id="1699" name="Google Shape;1699;p68"/>
          <p:cNvSpPr txBox="1">
            <a:spLocks noGrp="1"/>
          </p:cNvSpPr>
          <p:nvPr>
            <p:ph type="title"/>
          </p:nvPr>
        </p:nvSpPr>
        <p:spPr>
          <a:xfrm>
            <a:off x="713225" y="539500"/>
            <a:ext cx="7717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smtClean="0"/>
              <a:t>WHAT MIGHT THAT LOOK LIKE?</a:t>
            </a:r>
            <a:endParaRPr dirty="0"/>
          </a:p>
        </p:txBody>
      </p:sp>
      <p:sp>
        <p:nvSpPr>
          <p:cNvPr id="1702" name="Google Shape;1702;p68"/>
          <p:cNvSpPr txBox="1"/>
          <p:nvPr/>
        </p:nvSpPr>
        <p:spPr>
          <a:xfrm>
            <a:off x="3485378" y="3449202"/>
            <a:ext cx="2173200" cy="4512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400" dirty="0" smtClean="0">
                <a:solidFill>
                  <a:schemeClr val="lt2"/>
                </a:solidFill>
                <a:latin typeface="Anton"/>
                <a:ea typeface="Anton"/>
                <a:cs typeface="Anton"/>
                <a:sym typeface="Anton"/>
              </a:rPr>
              <a:t>TRIAGE</a:t>
            </a:r>
            <a:endParaRPr sz="2400" dirty="0">
              <a:solidFill>
                <a:schemeClr val="lt2"/>
              </a:solidFill>
              <a:latin typeface="Anton"/>
              <a:ea typeface="Anton"/>
              <a:cs typeface="Anton"/>
              <a:sym typeface="Anton"/>
            </a:endParaRPr>
          </a:p>
        </p:txBody>
      </p:sp>
      <p:sp>
        <p:nvSpPr>
          <p:cNvPr id="1703" name="Google Shape;1703;p68"/>
          <p:cNvSpPr txBox="1"/>
          <p:nvPr/>
        </p:nvSpPr>
        <p:spPr>
          <a:xfrm>
            <a:off x="3485375" y="3818612"/>
            <a:ext cx="2173200" cy="527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dirty="0" smtClean="0">
                <a:solidFill>
                  <a:schemeClr val="lt2"/>
                </a:solidFill>
                <a:latin typeface="+mn-lt"/>
                <a:ea typeface="Roboto"/>
                <a:cs typeface="Roboto"/>
                <a:sym typeface="Roboto"/>
              </a:rPr>
              <a:t>A webchat with AI is created and the problem is discussed.</a:t>
            </a:r>
            <a:endParaRPr sz="1200" dirty="0">
              <a:solidFill>
                <a:schemeClr val="lt2"/>
              </a:solidFill>
              <a:latin typeface="+mn-lt"/>
              <a:ea typeface="Roboto"/>
              <a:cs typeface="Roboto"/>
              <a:sym typeface="Roboto"/>
            </a:endParaRPr>
          </a:p>
        </p:txBody>
      </p:sp>
      <p:sp>
        <p:nvSpPr>
          <p:cNvPr id="1706" name="Google Shape;1706;p68"/>
          <p:cNvSpPr txBox="1"/>
          <p:nvPr/>
        </p:nvSpPr>
        <p:spPr>
          <a:xfrm>
            <a:off x="6256582" y="3449197"/>
            <a:ext cx="2173200" cy="4512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400" dirty="0" smtClean="0">
                <a:solidFill>
                  <a:schemeClr val="lt2"/>
                </a:solidFill>
                <a:latin typeface="Anton"/>
                <a:ea typeface="Anton"/>
                <a:cs typeface="Anton"/>
                <a:sym typeface="Anton"/>
              </a:rPr>
              <a:t>PRODUCT</a:t>
            </a:r>
            <a:endParaRPr sz="2400" dirty="0">
              <a:solidFill>
                <a:schemeClr val="lt2"/>
              </a:solidFill>
              <a:latin typeface="Anton"/>
              <a:ea typeface="Anton"/>
              <a:cs typeface="Anton"/>
              <a:sym typeface="Anton"/>
            </a:endParaRPr>
          </a:p>
        </p:txBody>
      </p:sp>
      <p:sp>
        <p:nvSpPr>
          <p:cNvPr id="1707" name="Google Shape;1707;p68"/>
          <p:cNvSpPr txBox="1"/>
          <p:nvPr/>
        </p:nvSpPr>
        <p:spPr>
          <a:xfrm>
            <a:off x="6256587" y="3816762"/>
            <a:ext cx="2173200" cy="527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dirty="0" smtClean="0">
                <a:solidFill>
                  <a:schemeClr val="lt2"/>
                </a:solidFill>
                <a:latin typeface="Arial" panose="020B0604020202020204" pitchFamily="34" charset="0"/>
                <a:ea typeface="Roboto"/>
                <a:cs typeface="Arial" panose="020B0604020202020204" pitchFamily="34" charset="0"/>
                <a:sym typeface="Roboto"/>
              </a:rPr>
              <a:t>The client (Sergeant) receives an immediate response identifying policy.</a:t>
            </a:r>
            <a:endParaRPr sz="1200" dirty="0">
              <a:solidFill>
                <a:schemeClr val="lt2"/>
              </a:solidFill>
              <a:latin typeface="Arial" panose="020B0604020202020204" pitchFamily="34" charset="0"/>
              <a:ea typeface="Roboto"/>
              <a:cs typeface="Arial" panose="020B0604020202020204" pitchFamily="34" charset="0"/>
              <a:sym typeface="Roboto"/>
            </a:endParaRPr>
          </a:p>
        </p:txBody>
      </p:sp>
      <p:sp>
        <p:nvSpPr>
          <p:cNvPr id="1708" name="Google Shape;1708;p68"/>
          <p:cNvSpPr txBox="1"/>
          <p:nvPr/>
        </p:nvSpPr>
        <p:spPr>
          <a:xfrm>
            <a:off x="714175" y="3860696"/>
            <a:ext cx="2173200" cy="4512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400" dirty="0" smtClean="0">
                <a:solidFill>
                  <a:schemeClr val="lt2"/>
                </a:solidFill>
                <a:latin typeface="Anton"/>
                <a:ea typeface="Anton"/>
                <a:cs typeface="Anton"/>
                <a:sym typeface="Anton"/>
              </a:rPr>
              <a:t>SUPERVISOR QUERY</a:t>
            </a:r>
            <a:endParaRPr sz="2400" dirty="0">
              <a:solidFill>
                <a:schemeClr val="lt2"/>
              </a:solidFill>
              <a:latin typeface="Anton"/>
              <a:ea typeface="Anton"/>
              <a:cs typeface="Anton"/>
              <a:sym typeface="Anton"/>
            </a:endParaRPr>
          </a:p>
        </p:txBody>
      </p:sp>
      <p:sp>
        <p:nvSpPr>
          <p:cNvPr id="1709" name="Google Shape;1709;p68"/>
          <p:cNvSpPr txBox="1"/>
          <p:nvPr/>
        </p:nvSpPr>
        <p:spPr>
          <a:xfrm>
            <a:off x="729172" y="4150213"/>
            <a:ext cx="2173200" cy="527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dirty="0" smtClean="0">
                <a:solidFill>
                  <a:schemeClr val="lt2"/>
                </a:solidFill>
                <a:latin typeface="Arial" panose="020B0604020202020204" pitchFamily="34" charset="0"/>
                <a:ea typeface="Roboto"/>
                <a:cs typeface="Arial" panose="020B0604020202020204" pitchFamily="34" charset="0"/>
                <a:sym typeface="Roboto"/>
              </a:rPr>
              <a:t>A Sergeant needs advice from HR re. performance management.</a:t>
            </a:r>
            <a:endParaRPr sz="1200" dirty="0">
              <a:solidFill>
                <a:schemeClr val="lt2"/>
              </a:solidFill>
              <a:latin typeface="Arial" panose="020B0604020202020204" pitchFamily="34" charset="0"/>
              <a:ea typeface="Roboto"/>
              <a:cs typeface="Arial" panose="020B0604020202020204" pitchFamily="34" charset="0"/>
              <a:sym typeface="Roboto"/>
            </a:endParaRPr>
          </a:p>
        </p:txBody>
      </p:sp>
      <p:sp>
        <p:nvSpPr>
          <p:cNvPr id="1710" name="Google Shape;1710;p68"/>
          <p:cNvSpPr txBox="1"/>
          <p:nvPr/>
        </p:nvSpPr>
        <p:spPr>
          <a:xfrm flipH="1">
            <a:off x="1370872" y="2750413"/>
            <a:ext cx="859800" cy="451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500">
                <a:solidFill>
                  <a:schemeClr val="dk2"/>
                </a:solidFill>
                <a:latin typeface="Anton"/>
                <a:ea typeface="Anton"/>
                <a:cs typeface="Anton"/>
                <a:sym typeface="Anton"/>
              </a:rPr>
              <a:t>01</a:t>
            </a:r>
            <a:endParaRPr sz="3500">
              <a:solidFill>
                <a:schemeClr val="dk2"/>
              </a:solidFill>
              <a:latin typeface="Anton"/>
              <a:ea typeface="Anton"/>
              <a:cs typeface="Anton"/>
              <a:sym typeface="Anton"/>
            </a:endParaRPr>
          </a:p>
        </p:txBody>
      </p:sp>
      <p:sp>
        <p:nvSpPr>
          <p:cNvPr id="1712" name="Google Shape;1712;p68"/>
          <p:cNvSpPr txBox="1"/>
          <p:nvPr/>
        </p:nvSpPr>
        <p:spPr>
          <a:xfrm flipH="1">
            <a:off x="4142097" y="2750400"/>
            <a:ext cx="859800" cy="451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500" dirty="0" smtClean="0">
                <a:solidFill>
                  <a:schemeClr val="dk2"/>
                </a:solidFill>
                <a:latin typeface="Anton"/>
                <a:ea typeface="Anton"/>
                <a:cs typeface="Anton"/>
                <a:sym typeface="Anton"/>
              </a:rPr>
              <a:t>02</a:t>
            </a:r>
            <a:endParaRPr sz="3500" dirty="0">
              <a:solidFill>
                <a:schemeClr val="dk2"/>
              </a:solidFill>
              <a:latin typeface="Anton"/>
              <a:ea typeface="Anton"/>
              <a:cs typeface="Anton"/>
              <a:sym typeface="Anton"/>
            </a:endParaRPr>
          </a:p>
        </p:txBody>
      </p:sp>
      <p:sp>
        <p:nvSpPr>
          <p:cNvPr id="1714" name="Google Shape;1714;p68"/>
          <p:cNvSpPr txBox="1"/>
          <p:nvPr/>
        </p:nvSpPr>
        <p:spPr>
          <a:xfrm flipH="1">
            <a:off x="6913322" y="2750413"/>
            <a:ext cx="859800" cy="451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500" dirty="0" smtClean="0">
                <a:solidFill>
                  <a:schemeClr val="dk2"/>
                </a:solidFill>
                <a:latin typeface="Anton"/>
                <a:ea typeface="Anton"/>
                <a:cs typeface="Anton"/>
                <a:sym typeface="Anton"/>
              </a:rPr>
              <a:t>03</a:t>
            </a:r>
            <a:endParaRPr sz="3500" dirty="0">
              <a:solidFill>
                <a:schemeClr val="dk2"/>
              </a:solidFill>
              <a:latin typeface="Anton"/>
              <a:ea typeface="Anton"/>
              <a:cs typeface="Anton"/>
              <a:sym typeface="Anton"/>
            </a:endParaRPr>
          </a:p>
        </p:txBody>
      </p:sp>
      <p:cxnSp>
        <p:nvCxnSpPr>
          <p:cNvPr id="1715" name="Google Shape;1715;p68"/>
          <p:cNvCxnSpPr>
            <a:stCxn id="1710" idx="3"/>
          </p:cNvCxnSpPr>
          <p:nvPr/>
        </p:nvCxnSpPr>
        <p:spPr>
          <a:xfrm flipH="1">
            <a:off x="729172" y="2976013"/>
            <a:ext cx="641700" cy="600"/>
          </a:xfrm>
          <a:prstGeom prst="bentConnector3">
            <a:avLst>
              <a:gd name="adj1" fmla="val 50000"/>
            </a:avLst>
          </a:prstGeom>
          <a:noFill/>
          <a:ln w="9525" cap="flat" cmpd="sng">
            <a:solidFill>
              <a:schemeClr val="dk2"/>
            </a:solidFill>
            <a:prstDash val="solid"/>
            <a:round/>
            <a:headEnd type="none" w="med" len="med"/>
            <a:tailEnd type="oval" w="med" len="med"/>
          </a:ln>
        </p:spPr>
      </p:cxnSp>
      <p:cxnSp>
        <p:nvCxnSpPr>
          <p:cNvPr id="1716" name="Google Shape;1716;p68"/>
          <p:cNvCxnSpPr>
            <a:stCxn id="1710" idx="1"/>
            <a:endCxn id="1711" idx="3"/>
          </p:cNvCxnSpPr>
          <p:nvPr/>
        </p:nvCxnSpPr>
        <p:spPr>
          <a:xfrm>
            <a:off x="2230672" y="2976013"/>
            <a:ext cx="427500" cy="600"/>
          </a:xfrm>
          <a:prstGeom prst="bentConnector3">
            <a:avLst>
              <a:gd name="adj1" fmla="val 50014"/>
            </a:avLst>
          </a:prstGeom>
          <a:noFill/>
          <a:ln w="9525" cap="flat" cmpd="sng">
            <a:solidFill>
              <a:schemeClr val="dk2"/>
            </a:solidFill>
            <a:prstDash val="solid"/>
            <a:round/>
            <a:headEnd type="none" w="med" len="med"/>
            <a:tailEnd type="none" w="med" len="med"/>
          </a:ln>
        </p:spPr>
      </p:cxnSp>
      <p:cxnSp>
        <p:nvCxnSpPr>
          <p:cNvPr id="1717" name="Google Shape;1717;p68"/>
          <p:cNvCxnSpPr>
            <a:stCxn id="1711" idx="1"/>
            <a:endCxn id="1712" idx="3"/>
          </p:cNvCxnSpPr>
          <p:nvPr/>
        </p:nvCxnSpPr>
        <p:spPr>
          <a:xfrm>
            <a:off x="3518089" y="2976000"/>
            <a:ext cx="624000" cy="600"/>
          </a:xfrm>
          <a:prstGeom prst="bentConnector3">
            <a:avLst>
              <a:gd name="adj1" fmla="val 50001"/>
            </a:avLst>
          </a:prstGeom>
          <a:noFill/>
          <a:ln w="9525" cap="flat" cmpd="sng">
            <a:solidFill>
              <a:schemeClr val="dk2"/>
            </a:solidFill>
            <a:prstDash val="solid"/>
            <a:round/>
            <a:headEnd type="none" w="med" len="med"/>
            <a:tailEnd type="none" w="med" len="med"/>
          </a:ln>
        </p:spPr>
      </p:cxnSp>
      <p:cxnSp>
        <p:nvCxnSpPr>
          <p:cNvPr id="1718" name="Google Shape;1718;p68"/>
          <p:cNvCxnSpPr>
            <a:stCxn id="1712" idx="1"/>
            <a:endCxn id="1713" idx="3"/>
          </p:cNvCxnSpPr>
          <p:nvPr/>
        </p:nvCxnSpPr>
        <p:spPr>
          <a:xfrm>
            <a:off x="5001897" y="2976000"/>
            <a:ext cx="525900" cy="600"/>
          </a:xfrm>
          <a:prstGeom prst="bentConnector3">
            <a:avLst>
              <a:gd name="adj1" fmla="val 49992"/>
            </a:avLst>
          </a:prstGeom>
          <a:noFill/>
          <a:ln w="9525" cap="flat" cmpd="sng">
            <a:solidFill>
              <a:schemeClr val="dk2"/>
            </a:solidFill>
            <a:prstDash val="solid"/>
            <a:round/>
            <a:headEnd type="none" w="med" len="med"/>
            <a:tailEnd type="none" w="med" len="med"/>
          </a:ln>
        </p:spPr>
      </p:cxnSp>
      <p:cxnSp>
        <p:nvCxnSpPr>
          <p:cNvPr id="1719" name="Google Shape;1719;p68"/>
          <p:cNvCxnSpPr>
            <a:stCxn id="1713" idx="1"/>
            <a:endCxn id="1714" idx="3"/>
          </p:cNvCxnSpPr>
          <p:nvPr/>
        </p:nvCxnSpPr>
        <p:spPr>
          <a:xfrm>
            <a:off x="6387509" y="2976000"/>
            <a:ext cx="525900" cy="600"/>
          </a:xfrm>
          <a:prstGeom prst="bentConnector3">
            <a:avLst>
              <a:gd name="adj1" fmla="val 49992"/>
            </a:avLst>
          </a:prstGeom>
          <a:noFill/>
          <a:ln w="9525" cap="flat" cmpd="sng">
            <a:solidFill>
              <a:schemeClr val="dk2"/>
            </a:solidFill>
            <a:prstDash val="solid"/>
            <a:round/>
            <a:headEnd type="none" w="med" len="med"/>
            <a:tailEnd type="none" w="med" len="med"/>
          </a:ln>
        </p:spPr>
      </p:cxnSp>
      <p:cxnSp>
        <p:nvCxnSpPr>
          <p:cNvPr id="1720" name="Google Shape;1720;p68"/>
          <p:cNvCxnSpPr>
            <a:stCxn id="1714" idx="1"/>
          </p:cNvCxnSpPr>
          <p:nvPr/>
        </p:nvCxnSpPr>
        <p:spPr>
          <a:xfrm>
            <a:off x="7773122" y="2976013"/>
            <a:ext cx="656100" cy="600"/>
          </a:xfrm>
          <a:prstGeom prst="bentConnector3">
            <a:avLst>
              <a:gd name="adj1" fmla="val 50000"/>
            </a:avLst>
          </a:prstGeom>
          <a:noFill/>
          <a:ln w="9525" cap="flat" cmpd="sng">
            <a:solidFill>
              <a:schemeClr val="dk2"/>
            </a:solidFill>
            <a:prstDash val="solid"/>
            <a:round/>
            <a:headEnd type="none" w="med" len="med"/>
            <a:tailEnd type="triangle" w="med" len="med"/>
          </a:ln>
        </p:spPr>
      </p:cxnSp>
      <p:cxnSp>
        <p:nvCxnSpPr>
          <p:cNvPr id="1721" name="Google Shape;1721;p68"/>
          <p:cNvCxnSpPr>
            <a:stCxn id="1710" idx="2"/>
          </p:cNvCxnSpPr>
          <p:nvPr/>
        </p:nvCxnSpPr>
        <p:spPr>
          <a:xfrm rot="16200000" flipH="1">
            <a:off x="1677303" y="3325082"/>
            <a:ext cx="247500" cy="562"/>
          </a:xfrm>
          <a:prstGeom prst="bentConnector3">
            <a:avLst>
              <a:gd name="adj1" fmla="val 50000"/>
            </a:avLst>
          </a:prstGeom>
          <a:noFill/>
          <a:ln w="9525" cap="flat" cmpd="sng">
            <a:solidFill>
              <a:schemeClr val="dk2"/>
            </a:solidFill>
            <a:prstDash val="solid"/>
            <a:round/>
            <a:headEnd type="none" w="med" len="med"/>
            <a:tailEnd type="none" w="med" len="med"/>
          </a:ln>
        </p:spPr>
      </p:cxnSp>
      <p:cxnSp>
        <p:nvCxnSpPr>
          <p:cNvPr id="1723" name="Google Shape;1723;p68"/>
          <p:cNvCxnSpPr>
            <a:stCxn id="1702" idx="0"/>
            <a:endCxn id="1712" idx="2"/>
          </p:cNvCxnSpPr>
          <p:nvPr/>
        </p:nvCxnSpPr>
        <p:spPr>
          <a:xfrm rot="-5400000">
            <a:off x="4448528" y="3325152"/>
            <a:ext cx="247500" cy="600"/>
          </a:xfrm>
          <a:prstGeom prst="bentConnector3">
            <a:avLst>
              <a:gd name="adj1" fmla="val 50021"/>
            </a:avLst>
          </a:prstGeom>
          <a:noFill/>
          <a:ln w="9525" cap="flat" cmpd="sng">
            <a:solidFill>
              <a:schemeClr val="dk2"/>
            </a:solidFill>
            <a:prstDash val="solid"/>
            <a:round/>
            <a:headEnd type="none" w="med" len="med"/>
            <a:tailEnd type="none" w="med" len="med"/>
          </a:ln>
        </p:spPr>
      </p:cxnSp>
      <p:cxnSp>
        <p:nvCxnSpPr>
          <p:cNvPr id="1725" name="Google Shape;1725;p68"/>
          <p:cNvCxnSpPr>
            <a:stCxn id="1714" idx="2"/>
            <a:endCxn id="1706" idx="0"/>
          </p:cNvCxnSpPr>
          <p:nvPr/>
        </p:nvCxnSpPr>
        <p:spPr>
          <a:xfrm rot="-5400000" flipH="1">
            <a:off x="7219772" y="3325063"/>
            <a:ext cx="247500" cy="600"/>
          </a:xfrm>
          <a:prstGeom prst="bentConnector3">
            <a:avLst>
              <a:gd name="adj1" fmla="val 50017"/>
            </a:avLst>
          </a:prstGeom>
          <a:noFill/>
          <a:ln w="9525" cap="flat" cmpd="sng">
            <a:solidFill>
              <a:schemeClr val="dk2"/>
            </a:solidFill>
            <a:prstDash val="solid"/>
            <a:round/>
            <a:headEnd type="none" w="med" len="med"/>
            <a:tailEnd type="none" w="med" len="med"/>
          </a:ln>
        </p:spPr>
      </p:cxnSp>
      <p:grpSp>
        <p:nvGrpSpPr>
          <p:cNvPr id="1726" name="Google Shape;1726;p68"/>
          <p:cNvGrpSpPr/>
          <p:nvPr/>
        </p:nvGrpSpPr>
        <p:grpSpPr>
          <a:xfrm flipH="1">
            <a:off x="7479463" y="237450"/>
            <a:ext cx="596900" cy="461100"/>
            <a:chOff x="4784350" y="1148725"/>
            <a:chExt cx="596900" cy="461100"/>
          </a:xfrm>
        </p:grpSpPr>
        <p:sp>
          <p:nvSpPr>
            <p:cNvPr id="1727" name="Google Shape;1727;p68"/>
            <p:cNvSpPr/>
            <p:nvPr/>
          </p:nvSpPr>
          <p:spPr>
            <a:xfrm>
              <a:off x="4784350" y="1148725"/>
              <a:ext cx="596900" cy="342400"/>
            </a:xfrm>
            <a:custGeom>
              <a:avLst/>
              <a:gdLst/>
              <a:ahLst/>
              <a:cxnLst/>
              <a:rect l="l" t="t" r="r" b="b"/>
              <a:pathLst>
                <a:path w="23876" h="13696" extrusionOk="0">
                  <a:moveTo>
                    <a:pt x="1598" y="1"/>
                  </a:moveTo>
                  <a:cubicBezTo>
                    <a:pt x="708" y="1"/>
                    <a:pt x="0" y="708"/>
                    <a:pt x="0" y="1576"/>
                  </a:cubicBezTo>
                  <a:lnTo>
                    <a:pt x="0" y="12121"/>
                  </a:lnTo>
                  <a:cubicBezTo>
                    <a:pt x="0" y="12988"/>
                    <a:pt x="708" y="13696"/>
                    <a:pt x="1598" y="13696"/>
                  </a:cubicBezTo>
                  <a:lnTo>
                    <a:pt x="22301" y="13696"/>
                  </a:lnTo>
                  <a:cubicBezTo>
                    <a:pt x="23168" y="13696"/>
                    <a:pt x="23875" y="12988"/>
                    <a:pt x="23875" y="12121"/>
                  </a:cubicBezTo>
                  <a:lnTo>
                    <a:pt x="23875" y="1576"/>
                  </a:lnTo>
                  <a:cubicBezTo>
                    <a:pt x="23875" y="708"/>
                    <a:pt x="23168" y="1"/>
                    <a:pt x="223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68"/>
            <p:cNvSpPr/>
            <p:nvPr/>
          </p:nvSpPr>
          <p:spPr>
            <a:xfrm>
              <a:off x="4862525" y="1450600"/>
              <a:ext cx="169500" cy="159225"/>
            </a:xfrm>
            <a:custGeom>
              <a:avLst/>
              <a:gdLst/>
              <a:ahLst/>
              <a:cxnLst/>
              <a:rect l="l" t="t" r="r" b="b"/>
              <a:pathLst>
                <a:path w="6780" h="6369" extrusionOk="0">
                  <a:moveTo>
                    <a:pt x="0" y="0"/>
                  </a:moveTo>
                  <a:lnTo>
                    <a:pt x="0" y="6369"/>
                  </a:lnTo>
                  <a:lnTo>
                    <a:pt x="677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29" name="Google Shape;1729;p68"/>
          <p:cNvGrpSpPr/>
          <p:nvPr/>
        </p:nvGrpSpPr>
        <p:grpSpPr>
          <a:xfrm>
            <a:off x="8037975" y="661000"/>
            <a:ext cx="753275" cy="753250"/>
            <a:chOff x="8037975" y="661000"/>
            <a:chExt cx="753275" cy="753250"/>
          </a:xfrm>
        </p:grpSpPr>
        <p:sp>
          <p:nvSpPr>
            <p:cNvPr id="1730" name="Google Shape;1730;p68"/>
            <p:cNvSpPr/>
            <p:nvPr/>
          </p:nvSpPr>
          <p:spPr>
            <a:xfrm>
              <a:off x="8037975" y="661000"/>
              <a:ext cx="753275" cy="753250"/>
            </a:xfrm>
            <a:custGeom>
              <a:avLst/>
              <a:gdLst/>
              <a:ahLst/>
              <a:cxnLst/>
              <a:rect l="l" t="t" r="r" b="b"/>
              <a:pathLst>
                <a:path w="30131" h="30130" extrusionOk="0">
                  <a:moveTo>
                    <a:pt x="15066" y="0"/>
                  </a:moveTo>
                  <a:cubicBezTo>
                    <a:pt x="6734" y="0"/>
                    <a:pt x="1" y="6734"/>
                    <a:pt x="1" y="15065"/>
                  </a:cubicBezTo>
                  <a:cubicBezTo>
                    <a:pt x="1" y="23373"/>
                    <a:pt x="6734" y="30130"/>
                    <a:pt x="15066" y="30130"/>
                  </a:cubicBezTo>
                  <a:cubicBezTo>
                    <a:pt x="23374" y="30130"/>
                    <a:pt x="30130" y="23373"/>
                    <a:pt x="30130" y="15065"/>
                  </a:cubicBezTo>
                  <a:cubicBezTo>
                    <a:pt x="30130" y="6734"/>
                    <a:pt x="23374" y="0"/>
                    <a:pt x="15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31" name="Google Shape;1731;p68"/>
            <p:cNvGrpSpPr/>
            <p:nvPr/>
          </p:nvGrpSpPr>
          <p:grpSpPr>
            <a:xfrm>
              <a:off x="8236233" y="830164"/>
              <a:ext cx="356752" cy="461112"/>
              <a:chOff x="3633125" y="1876275"/>
              <a:chExt cx="442950" cy="572525"/>
            </a:xfrm>
          </p:grpSpPr>
          <p:sp>
            <p:nvSpPr>
              <p:cNvPr id="1732" name="Google Shape;1732;p68"/>
              <p:cNvSpPr/>
              <p:nvPr/>
            </p:nvSpPr>
            <p:spPr>
              <a:xfrm>
                <a:off x="3745750" y="1988900"/>
                <a:ext cx="217925" cy="217925"/>
              </a:xfrm>
              <a:custGeom>
                <a:avLst/>
                <a:gdLst/>
                <a:ahLst/>
                <a:cxnLst/>
                <a:rect l="l" t="t" r="r" b="b"/>
                <a:pathLst>
                  <a:path w="8717" h="8717" extrusionOk="0">
                    <a:moveTo>
                      <a:pt x="6432" y="2374"/>
                    </a:moveTo>
                    <a:lnTo>
                      <a:pt x="6432" y="6504"/>
                    </a:lnTo>
                    <a:lnTo>
                      <a:pt x="5041" y="6504"/>
                    </a:lnTo>
                    <a:lnTo>
                      <a:pt x="5041" y="4987"/>
                    </a:lnTo>
                    <a:lnTo>
                      <a:pt x="3756" y="4987"/>
                    </a:lnTo>
                    <a:lnTo>
                      <a:pt x="3756" y="6504"/>
                    </a:lnTo>
                    <a:lnTo>
                      <a:pt x="2364" y="6504"/>
                    </a:lnTo>
                    <a:lnTo>
                      <a:pt x="2364" y="2374"/>
                    </a:lnTo>
                    <a:lnTo>
                      <a:pt x="3756" y="2374"/>
                    </a:lnTo>
                    <a:lnTo>
                      <a:pt x="3756" y="3837"/>
                    </a:lnTo>
                    <a:lnTo>
                      <a:pt x="5041" y="3837"/>
                    </a:lnTo>
                    <a:lnTo>
                      <a:pt x="5041" y="2374"/>
                    </a:lnTo>
                    <a:close/>
                    <a:moveTo>
                      <a:pt x="4354" y="1"/>
                    </a:moveTo>
                    <a:cubicBezTo>
                      <a:pt x="1954" y="1"/>
                      <a:pt x="0" y="1954"/>
                      <a:pt x="0" y="4354"/>
                    </a:cubicBezTo>
                    <a:cubicBezTo>
                      <a:pt x="0" y="6763"/>
                      <a:pt x="1954" y="8716"/>
                      <a:pt x="4354" y="8716"/>
                    </a:cubicBezTo>
                    <a:cubicBezTo>
                      <a:pt x="6762" y="8716"/>
                      <a:pt x="8716" y="6763"/>
                      <a:pt x="8716" y="4354"/>
                    </a:cubicBezTo>
                    <a:cubicBezTo>
                      <a:pt x="8716" y="1954"/>
                      <a:pt x="6762" y="1"/>
                      <a:pt x="435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68"/>
              <p:cNvSpPr/>
              <p:nvPr/>
            </p:nvSpPr>
            <p:spPr>
              <a:xfrm>
                <a:off x="3633125" y="1876275"/>
                <a:ext cx="442950" cy="572525"/>
              </a:xfrm>
              <a:custGeom>
                <a:avLst/>
                <a:gdLst/>
                <a:ahLst/>
                <a:cxnLst/>
                <a:rect l="l" t="t" r="r" b="b"/>
                <a:pathLst>
                  <a:path w="17718" h="22901" extrusionOk="0">
                    <a:moveTo>
                      <a:pt x="8859" y="3167"/>
                    </a:moveTo>
                    <a:cubicBezTo>
                      <a:pt x="11999" y="3167"/>
                      <a:pt x="14559" y="5719"/>
                      <a:pt x="14559" y="8859"/>
                    </a:cubicBezTo>
                    <a:cubicBezTo>
                      <a:pt x="14559" y="11999"/>
                      <a:pt x="11999" y="14560"/>
                      <a:pt x="8859" y="14560"/>
                    </a:cubicBezTo>
                    <a:cubicBezTo>
                      <a:pt x="5719" y="14560"/>
                      <a:pt x="3167" y="11999"/>
                      <a:pt x="3167" y="8859"/>
                    </a:cubicBezTo>
                    <a:cubicBezTo>
                      <a:pt x="3167" y="5719"/>
                      <a:pt x="5719" y="3167"/>
                      <a:pt x="8859" y="3167"/>
                    </a:cubicBezTo>
                    <a:close/>
                    <a:moveTo>
                      <a:pt x="8859" y="0"/>
                    </a:moveTo>
                    <a:cubicBezTo>
                      <a:pt x="3979" y="0"/>
                      <a:pt x="0" y="3979"/>
                      <a:pt x="0" y="8859"/>
                    </a:cubicBezTo>
                    <a:cubicBezTo>
                      <a:pt x="0" y="10706"/>
                      <a:pt x="562" y="12472"/>
                      <a:pt x="1633" y="13971"/>
                    </a:cubicBezTo>
                    <a:cubicBezTo>
                      <a:pt x="2623" y="15371"/>
                      <a:pt x="3970" y="16442"/>
                      <a:pt x="5549" y="17075"/>
                    </a:cubicBezTo>
                    <a:lnTo>
                      <a:pt x="8859" y="22901"/>
                    </a:lnTo>
                    <a:lnTo>
                      <a:pt x="12177" y="17075"/>
                    </a:lnTo>
                    <a:cubicBezTo>
                      <a:pt x="13748" y="16442"/>
                      <a:pt x="15104" y="15371"/>
                      <a:pt x="16094" y="13971"/>
                    </a:cubicBezTo>
                    <a:cubicBezTo>
                      <a:pt x="17155" y="12472"/>
                      <a:pt x="17717" y="10706"/>
                      <a:pt x="17717" y="8859"/>
                    </a:cubicBezTo>
                    <a:cubicBezTo>
                      <a:pt x="17717" y="3979"/>
                      <a:pt x="13748" y="0"/>
                      <a:pt x="885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4286269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12"/>
                                        </p:tgtEl>
                                        <p:attrNameLst>
                                          <p:attrName>style.visibility</p:attrName>
                                        </p:attrNameLst>
                                      </p:cBhvr>
                                      <p:to>
                                        <p:strVal val="visible"/>
                                      </p:to>
                                    </p:set>
                                    <p:animEffect transition="in" filter="fade">
                                      <p:cBhvr>
                                        <p:cTn id="7" dur="500"/>
                                        <p:tgtEl>
                                          <p:spTgt spid="171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14"/>
                                        </p:tgtEl>
                                        <p:attrNameLst>
                                          <p:attrName>style.visibility</p:attrName>
                                        </p:attrNameLst>
                                      </p:cBhvr>
                                      <p:to>
                                        <p:strVal val="visible"/>
                                      </p:to>
                                    </p:set>
                                    <p:animEffect transition="in" filter="fade">
                                      <p:cBhvr>
                                        <p:cTn id="10" dur="500"/>
                                        <p:tgtEl>
                                          <p:spTgt spid="171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703"/>
                                        </p:tgtEl>
                                        <p:attrNameLst>
                                          <p:attrName>style.visibility</p:attrName>
                                        </p:attrNameLst>
                                      </p:cBhvr>
                                      <p:to>
                                        <p:strVal val="visible"/>
                                      </p:to>
                                    </p:set>
                                    <p:animEffect transition="in" filter="fade">
                                      <p:cBhvr>
                                        <p:cTn id="15" dur="500"/>
                                        <p:tgtEl>
                                          <p:spTgt spid="170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707"/>
                                        </p:tgtEl>
                                        <p:attrNameLst>
                                          <p:attrName>style.visibility</p:attrName>
                                        </p:attrNameLst>
                                      </p:cBhvr>
                                      <p:to>
                                        <p:strVal val="visible"/>
                                      </p:to>
                                    </p:set>
                                    <p:animEffect transition="in" filter="fade">
                                      <p:cBhvr>
                                        <p:cTn id="18" dur="500"/>
                                        <p:tgtEl>
                                          <p:spTgt spid="17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03" grpId="0"/>
      <p:bldP spid="1707" grpId="0"/>
      <p:bldP spid="1712" grpId="0"/>
      <p:bldP spid="171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706"/>
        <p:cNvGrpSpPr/>
        <p:nvPr/>
      </p:nvGrpSpPr>
      <p:grpSpPr>
        <a:xfrm>
          <a:off x="0" y="0"/>
          <a:ext cx="0" cy="0"/>
          <a:chOff x="0" y="0"/>
          <a:chExt cx="0" cy="0"/>
        </a:xfrm>
      </p:grpSpPr>
      <p:grpSp>
        <p:nvGrpSpPr>
          <p:cNvPr id="709" name="Google Shape;709;p48"/>
          <p:cNvGrpSpPr/>
          <p:nvPr/>
        </p:nvGrpSpPr>
        <p:grpSpPr>
          <a:xfrm flipH="1">
            <a:off x="595400" y="957500"/>
            <a:ext cx="1783825" cy="3651075"/>
            <a:chOff x="481200" y="1085800"/>
            <a:chExt cx="1783825" cy="3651075"/>
          </a:xfrm>
        </p:grpSpPr>
        <p:sp>
          <p:nvSpPr>
            <p:cNvPr id="710" name="Google Shape;710;p48"/>
            <p:cNvSpPr/>
            <p:nvPr/>
          </p:nvSpPr>
          <p:spPr>
            <a:xfrm>
              <a:off x="1023300" y="4517750"/>
              <a:ext cx="542125" cy="168925"/>
            </a:xfrm>
            <a:custGeom>
              <a:avLst/>
              <a:gdLst/>
              <a:ahLst/>
              <a:cxnLst/>
              <a:rect l="l" t="t" r="r" b="b"/>
              <a:pathLst>
                <a:path w="21685" h="6757" extrusionOk="0">
                  <a:moveTo>
                    <a:pt x="12851" y="0"/>
                  </a:moveTo>
                  <a:lnTo>
                    <a:pt x="10089" y="2260"/>
                  </a:lnTo>
                  <a:cubicBezTo>
                    <a:pt x="1" y="2922"/>
                    <a:pt x="1051" y="6756"/>
                    <a:pt x="1051" y="6756"/>
                  </a:cubicBezTo>
                  <a:lnTo>
                    <a:pt x="21685" y="6756"/>
                  </a:lnTo>
                  <a:lnTo>
                    <a:pt x="2113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48"/>
            <p:cNvSpPr/>
            <p:nvPr/>
          </p:nvSpPr>
          <p:spPr>
            <a:xfrm>
              <a:off x="1418750" y="4686650"/>
              <a:ext cx="146675" cy="50225"/>
            </a:xfrm>
            <a:custGeom>
              <a:avLst/>
              <a:gdLst/>
              <a:ahLst/>
              <a:cxnLst/>
              <a:rect l="l" t="t" r="r" b="b"/>
              <a:pathLst>
                <a:path w="5867" h="2009" extrusionOk="0">
                  <a:moveTo>
                    <a:pt x="1" y="0"/>
                  </a:moveTo>
                  <a:lnTo>
                    <a:pt x="1" y="2009"/>
                  </a:lnTo>
                  <a:lnTo>
                    <a:pt x="5867" y="2009"/>
                  </a:lnTo>
                  <a:lnTo>
                    <a:pt x="5867"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48"/>
            <p:cNvSpPr/>
            <p:nvPr/>
          </p:nvSpPr>
          <p:spPr>
            <a:xfrm>
              <a:off x="1049550" y="4686650"/>
              <a:ext cx="356675" cy="50225"/>
            </a:xfrm>
            <a:custGeom>
              <a:avLst/>
              <a:gdLst/>
              <a:ahLst/>
              <a:cxnLst/>
              <a:rect l="l" t="t" r="r" b="b"/>
              <a:pathLst>
                <a:path w="14267" h="2009" extrusionOk="0">
                  <a:moveTo>
                    <a:pt x="1" y="0"/>
                  </a:moveTo>
                  <a:lnTo>
                    <a:pt x="1" y="2009"/>
                  </a:lnTo>
                  <a:lnTo>
                    <a:pt x="13262" y="2009"/>
                  </a:lnTo>
                  <a:lnTo>
                    <a:pt x="14266"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48"/>
            <p:cNvSpPr/>
            <p:nvPr/>
          </p:nvSpPr>
          <p:spPr>
            <a:xfrm>
              <a:off x="1047850" y="4686650"/>
              <a:ext cx="517575" cy="25125"/>
            </a:xfrm>
            <a:custGeom>
              <a:avLst/>
              <a:gdLst/>
              <a:ahLst/>
              <a:cxnLst/>
              <a:rect l="l" t="t" r="r" b="b"/>
              <a:pathLst>
                <a:path w="20703" h="1005" extrusionOk="0">
                  <a:moveTo>
                    <a:pt x="0" y="0"/>
                  </a:moveTo>
                  <a:lnTo>
                    <a:pt x="0" y="1005"/>
                  </a:lnTo>
                  <a:lnTo>
                    <a:pt x="20703" y="1005"/>
                  </a:lnTo>
                  <a:lnTo>
                    <a:pt x="20703"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48"/>
            <p:cNvSpPr/>
            <p:nvPr/>
          </p:nvSpPr>
          <p:spPr>
            <a:xfrm>
              <a:off x="1344575" y="4331725"/>
              <a:ext cx="212300" cy="186050"/>
            </a:xfrm>
            <a:custGeom>
              <a:avLst/>
              <a:gdLst/>
              <a:ahLst/>
              <a:cxnLst/>
              <a:rect l="l" t="t" r="r" b="b"/>
              <a:pathLst>
                <a:path w="8492" h="7442" extrusionOk="0">
                  <a:moveTo>
                    <a:pt x="23" y="0"/>
                  </a:moveTo>
                  <a:lnTo>
                    <a:pt x="0" y="7441"/>
                  </a:lnTo>
                  <a:lnTo>
                    <a:pt x="8286" y="7441"/>
                  </a:lnTo>
                  <a:lnTo>
                    <a:pt x="849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48"/>
            <p:cNvSpPr/>
            <p:nvPr/>
          </p:nvSpPr>
          <p:spPr>
            <a:xfrm>
              <a:off x="1408475" y="4517750"/>
              <a:ext cx="542125" cy="168925"/>
            </a:xfrm>
            <a:custGeom>
              <a:avLst/>
              <a:gdLst/>
              <a:ahLst/>
              <a:cxnLst/>
              <a:rect l="l" t="t" r="r" b="b"/>
              <a:pathLst>
                <a:path w="21685" h="6757" extrusionOk="0">
                  <a:moveTo>
                    <a:pt x="12829" y="0"/>
                  </a:moveTo>
                  <a:lnTo>
                    <a:pt x="10089" y="2260"/>
                  </a:lnTo>
                  <a:cubicBezTo>
                    <a:pt x="1" y="2922"/>
                    <a:pt x="1416" y="6756"/>
                    <a:pt x="1416" y="6756"/>
                  </a:cubicBezTo>
                  <a:lnTo>
                    <a:pt x="21685" y="6756"/>
                  </a:lnTo>
                  <a:lnTo>
                    <a:pt x="2113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48"/>
            <p:cNvSpPr/>
            <p:nvPr/>
          </p:nvSpPr>
          <p:spPr>
            <a:xfrm>
              <a:off x="1803925" y="4686650"/>
              <a:ext cx="146675" cy="50225"/>
            </a:xfrm>
            <a:custGeom>
              <a:avLst/>
              <a:gdLst/>
              <a:ahLst/>
              <a:cxnLst/>
              <a:rect l="l" t="t" r="r" b="b"/>
              <a:pathLst>
                <a:path w="5867" h="2009" extrusionOk="0">
                  <a:moveTo>
                    <a:pt x="1" y="0"/>
                  </a:moveTo>
                  <a:lnTo>
                    <a:pt x="1" y="2009"/>
                  </a:lnTo>
                  <a:lnTo>
                    <a:pt x="5867" y="2009"/>
                  </a:lnTo>
                  <a:lnTo>
                    <a:pt x="5867"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48"/>
            <p:cNvSpPr/>
            <p:nvPr/>
          </p:nvSpPr>
          <p:spPr>
            <a:xfrm>
              <a:off x="1443850" y="4686650"/>
              <a:ext cx="347550" cy="50225"/>
            </a:xfrm>
            <a:custGeom>
              <a:avLst/>
              <a:gdLst/>
              <a:ahLst/>
              <a:cxnLst/>
              <a:rect l="l" t="t" r="r" b="b"/>
              <a:pathLst>
                <a:path w="13902" h="2009" extrusionOk="0">
                  <a:moveTo>
                    <a:pt x="1" y="0"/>
                  </a:moveTo>
                  <a:lnTo>
                    <a:pt x="1" y="2009"/>
                  </a:lnTo>
                  <a:lnTo>
                    <a:pt x="12874" y="2009"/>
                  </a:lnTo>
                  <a:lnTo>
                    <a:pt x="13901"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48"/>
            <p:cNvSpPr/>
            <p:nvPr/>
          </p:nvSpPr>
          <p:spPr>
            <a:xfrm>
              <a:off x="1442150" y="4686650"/>
              <a:ext cx="508450" cy="25125"/>
            </a:xfrm>
            <a:custGeom>
              <a:avLst/>
              <a:gdLst/>
              <a:ahLst/>
              <a:cxnLst/>
              <a:rect l="l" t="t" r="r" b="b"/>
              <a:pathLst>
                <a:path w="20338" h="1005" extrusionOk="0">
                  <a:moveTo>
                    <a:pt x="0" y="0"/>
                  </a:moveTo>
                  <a:lnTo>
                    <a:pt x="0" y="1005"/>
                  </a:lnTo>
                  <a:lnTo>
                    <a:pt x="20338" y="1005"/>
                  </a:lnTo>
                  <a:lnTo>
                    <a:pt x="20338"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48"/>
            <p:cNvSpPr/>
            <p:nvPr/>
          </p:nvSpPr>
          <p:spPr>
            <a:xfrm>
              <a:off x="1717775" y="4331725"/>
              <a:ext cx="219125" cy="186050"/>
            </a:xfrm>
            <a:custGeom>
              <a:avLst/>
              <a:gdLst/>
              <a:ahLst/>
              <a:cxnLst/>
              <a:rect l="l" t="t" r="r" b="b"/>
              <a:pathLst>
                <a:path w="8765" h="7442" extrusionOk="0">
                  <a:moveTo>
                    <a:pt x="0" y="0"/>
                  </a:moveTo>
                  <a:lnTo>
                    <a:pt x="457" y="7441"/>
                  </a:lnTo>
                  <a:lnTo>
                    <a:pt x="8765" y="7441"/>
                  </a:lnTo>
                  <a:lnTo>
                    <a:pt x="846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48"/>
            <p:cNvSpPr/>
            <p:nvPr/>
          </p:nvSpPr>
          <p:spPr>
            <a:xfrm>
              <a:off x="1309200" y="2639225"/>
              <a:ext cx="646550" cy="1820900"/>
            </a:xfrm>
            <a:custGeom>
              <a:avLst/>
              <a:gdLst/>
              <a:ahLst/>
              <a:cxnLst/>
              <a:rect l="l" t="t" r="r" b="b"/>
              <a:pathLst>
                <a:path w="25862" h="72836" extrusionOk="0">
                  <a:moveTo>
                    <a:pt x="639" y="0"/>
                  </a:moveTo>
                  <a:lnTo>
                    <a:pt x="228" y="6916"/>
                  </a:lnTo>
                  <a:cubicBezTo>
                    <a:pt x="160" y="8948"/>
                    <a:pt x="0" y="20315"/>
                    <a:pt x="137" y="22346"/>
                  </a:cubicBezTo>
                  <a:lnTo>
                    <a:pt x="365" y="72836"/>
                  </a:lnTo>
                  <a:lnTo>
                    <a:pt x="10408" y="72836"/>
                  </a:lnTo>
                  <a:lnTo>
                    <a:pt x="10614" y="18649"/>
                  </a:lnTo>
                  <a:lnTo>
                    <a:pt x="15590" y="72813"/>
                  </a:lnTo>
                  <a:lnTo>
                    <a:pt x="25861" y="72585"/>
                  </a:lnTo>
                  <a:lnTo>
                    <a:pt x="22506" y="21798"/>
                  </a:lnTo>
                  <a:cubicBezTo>
                    <a:pt x="22940" y="12326"/>
                    <a:pt x="21296" y="7373"/>
                    <a:pt x="20589" y="4337"/>
                  </a:cubicBezTo>
                  <a:lnTo>
                    <a:pt x="20474" y="2922"/>
                  </a:lnTo>
                  <a:lnTo>
                    <a:pt x="20223" y="2876"/>
                  </a:lnTo>
                  <a:cubicBezTo>
                    <a:pt x="20178" y="2694"/>
                    <a:pt x="20155" y="2602"/>
                    <a:pt x="20155" y="2602"/>
                  </a:cubicBezTo>
                  <a:lnTo>
                    <a:pt x="20064" y="2831"/>
                  </a:lnTo>
                  <a:lnTo>
                    <a:pt x="10591" y="662"/>
                  </a:lnTo>
                  <a:lnTo>
                    <a:pt x="63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48"/>
            <p:cNvSpPr/>
            <p:nvPr/>
          </p:nvSpPr>
          <p:spPr>
            <a:xfrm>
              <a:off x="1466125" y="3049500"/>
              <a:ext cx="108425" cy="55950"/>
            </a:xfrm>
            <a:custGeom>
              <a:avLst/>
              <a:gdLst/>
              <a:ahLst/>
              <a:cxnLst/>
              <a:rect l="l" t="t" r="r" b="b"/>
              <a:pathLst>
                <a:path w="4337" h="2238" fill="none" extrusionOk="0">
                  <a:moveTo>
                    <a:pt x="4337" y="2238"/>
                  </a:moveTo>
                  <a:lnTo>
                    <a:pt x="0" y="1"/>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48"/>
            <p:cNvSpPr/>
            <p:nvPr/>
          </p:nvSpPr>
          <p:spPr>
            <a:xfrm>
              <a:off x="889200" y="1856325"/>
              <a:ext cx="507900" cy="585050"/>
            </a:xfrm>
            <a:custGeom>
              <a:avLst/>
              <a:gdLst/>
              <a:ahLst/>
              <a:cxnLst/>
              <a:rect l="l" t="t" r="r" b="b"/>
              <a:pathLst>
                <a:path w="20316" h="23402" extrusionOk="0">
                  <a:moveTo>
                    <a:pt x="20315" y="0"/>
                  </a:moveTo>
                  <a:cubicBezTo>
                    <a:pt x="17531" y="251"/>
                    <a:pt x="15522" y="2625"/>
                    <a:pt x="15522" y="2625"/>
                  </a:cubicBezTo>
                  <a:lnTo>
                    <a:pt x="1644" y="16274"/>
                  </a:lnTo>
                  <a:cubicBezTo>
                    <a:pt x="1" y="17986"/>
                    <a:pt x="115" y="20725"/>
                    <a:pt x="1895" y="22323"/>
                  </a:cubicBezTo>
                  <a:cubicBezTo>
                    <a:pt x="2684" y="23042"/>
                    <a:pt x="3685" y="23402"/>
                    <a:pt x="4691" y="23402"/>
                  </a:cubicBezTo>
                  <a:cubicBezTo>
                    <a:pt x="5666" y="23402"/>
                    <a:pt x="6645" y="23065"/>
                    <a:pt x="7442" y="22392"/>
                  </a:cubicBezTo>
                  <a:lnTo>
                    <a:pt x="18809" y="13467"/>
                  </a:lnTo>
                  <a:lnTo>
                    <a:pt x="19904" y="9906"/>
                  </a:lnTo>
                  <a:lnTo>
                    <a:pt x="2031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48"/>
            <p:cNvSpPr/>
            <p:nvPr/>
          </p:nvSpPr>
          <p:spPr>
            <a:xfrm>
              <a:off x="757950" y="1795250"/>
              <a:ext cx="219150" cy="336700"/>
            </a:xfrm>
            <a:custGeom>
              <a:avLst/>
              <a:gdLst/>
              <a:ahLst/>
              <a:cxnLst/>
              <a:rect l="l" t="t" r="r" b="b"/>
              <a:pathLst>
                <a:path w="8766" h="13468" extrusionOk="0">
                  <a:moveTo>
                    <a:pt x="3470" y="1"/>
                  </a:moveTo>
                  <a:lnTo>
                    <a:pt x="1" y="2991"/>
                  </a:lnTo>
                  <a:lnTo>
                    <a:pt x="3288" y="13468"/>
                  </a:lnTo>
                  <a:lnTo>
                    <a:pt x="8766" y="11756"/>
                  </a:lnTo>
                  <a:lnTo>
                    <a:pt x="3470" y="1"/>
                  </a:ln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48"/>
            <p:cNvSpPr/>
            <p:nvPr/>
          </p:nvSpPr>
          <p:spPr>
            <a:xfrm>
              <a:off x="752825" y="1880275"/>
              <a:ext cx="339550" cy="490200"/>
            </a:xfrm>
            <a:custGeom>
              <a:avLst/>
              <a:gdLst/>
              <a:ahLst/>
              <a:cxnLst/>
              <a:rect l="l" t="t" r="r" b="b"/>
              <a:pathLst>
                <a:path w="13582" h="19608" extrusionOk="0">
                  <a:moveTo>
                    <a:pt x="7145" y="1"/>
                  </a:moveTo>
                  <a:lnTo>
                    <a:pt x="0" y="1987"/>
                  </a:lnTo>
                  <a:lnTo>
                    <a:pt x="6163" y="19608"/>
                  </a:lnTo>
                  <a:lnTo>
                    <a:pt x="13581" y="14130"/>
                  </a:lnTo>
                  <a:lnTo>
                    <a:pt x="714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48"/>
            <p:cNvSpPr/>
            <p:nvPr/>
          </p:nvSpPr>
          <p:spPr>
            <a:xfrm>
              <a:off x="1052975" y="2142200"/>
              <a:ext cx="39400" cy="91325"/>
            </a:xfrm>
            <a:custGeom>
              <a:avLst/>
              <a:gdLst/>
              <a:ahLst/>
              <a:cxnLst/>
              <a:rect l="l" t="t" r="r" b="b"/>
              <a:pathLst>
                <a:path w="1576" h="3653" fill="none" extrusionOk="0">
                  <a:moveTo>
                    <a:pt x="1" y="1"/>
                  </a:moveTo>
                  <a:lnTo>
                    <a:pt x="1575" y="3653"/>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48"/>
            <p:cNvSpPr/>
            <p:nvPr/>
          </p:nvSpPr>
          <p:spPr>
            <a:xfrm>
              <a:off x="748250" y="1699950"/>
              <a:ext cx="121000" cy="199175"/>
            </a:xfrm>
            <a:custGeom>
              <a:avLst/>
              <a:gdLst/>
              <a:ahLst/>
              <a:cxnLst/>
              <a:rect l="l" t="t" r="r" b="b"/>
              <a:pathLst>
                <a:path w="4840" h="7967" extrusionOk="0">
                  <a:moveTo>
                    <a:pt x="3242" y="1"/>
                  </a:moveTo>
                  <a:lnTo>
                    <a:pt x="1256" y="731"/>
                  </a:lnTo>
                  <a:lnTo>
                    <a:pt x="1" y="4840"/>
                  </a:lnTo>
                  <a:lnTo>
                    <a:pt x="1987" y="7967"/>
                  </a:lnTo>
                  <a:cubicBezTo>
                    <a:pt x="4817" y="6483"/>
                    <a:pt x="4840" y="3311"/>
                    <a:pt x="4840" y="3311"/>
                  </a:cubicBezTo>
                  <a:lnTo>
                    <a:pt x="3242" y="1"/>
                  </a:ln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48"/>
            <p:cNvSpPr/>
            <p:nvPr/>
          </p:nvSpPr>
          <p:spPr>
            <a:xfrm>
              <a:off x="736850" y="1424350"/>
              <a:ext cx="63925" cy="577525"/>
            </a:xfrm>
            <a:custGeom>
              <a:avLst/>
              <a:gdLst/>
              <a:ahLst/>
              <a:cxnLst/>
              <a:rect l="l" t="t" r="r" b="b"/>
              <a:pathLst>
                <a:path w="2557" h="23101" extrusionOk="0">
                  <a:moveTo>
                    <a:pt x="2146" y="0"/>
                  </a:moveTo>
                  <a:lnTo>
                    <a:pt x="0" y="23"/>
                  </a:lnTo>
                  <a:lnTo>
                    <a:pt x="388" y="22529"/>
                  </a:lnTo>
                  <a:cubicBezTo>
                    <a:pt x="388" y="22836"/>
                    <a:pt x="641" y="23101"/>
                    <a:pt x="945" y="23101"/>
                  </a:cubicBezTo>
                  <a:cubicBezTo>
                    <a:pt x="957" y="23101"/>
                    <a:pt x="969" y="23100"/>
                    <a:pt x="982" y="23100"/>
                  </a:cubicBezTo>
                  <a:lnTo>
                    <a:pt x="1963" y="23100"/>
                  </a:lnTo>
                  <a:cubicBezTo>
                    <a:pt x="2283" y="23077"/>
                    <a:pt x="2557" y="22803"/>
                    <a:pt x="2534" y="22483"/>
                  </a:cubicBezTo>
                  <a:lnTo>
                    <a:pt x="2146" y="0"/>
                  </a:lnTo>
                  <a:close/>
                </a:path>
              </a:pathLst>
            </a:custGeom>
            <a:solidFill>
              <a:srgbClr val="EFEF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48"/>
            <p:cNvSpPr/>
            <p:nvPr/>
          </p:nvSpPr>
          <p:spPr>
            <a:xfrm>
              <a:off x="481200" y="1111650"/>
              <a:ext cx="562675" cy="498200"/>
            </a:xfrm>
            <a:custGeom>
              <a:avLst/>
              <a:gdLst/>
              <a:ahLst/>
              <a:cxnLst/>
              <a:rect l="l" t="t" r="r" b="b"/>
              <a:pathLst>
                <a:path w="22507" h="19928" extrusionOk="0">
                  <a:moveTo>
                    <a:pt x="15955" y="0"/>
                  </a:moveTo>
                  <a:lnTo>
                    <a:pt x="6232" y="160"/>
                  </a:lnTo>
                  <a:cubicBezTo>
                    <a:pt x="5707" y="183"/>
                    <a:pt x="5228" y="457"/>
                    <a:pt x="4976" y="913"/>
                  </a:cubicBezTo>
                  <a:lnTo>
                    <a:pt x="252" y="9427"/>
                  </a:lnTo>
                  <a:cubicBezTo>
                    <a:pt x="1" y="9883"/>
                    <a:pt x="1" y="10431"/>
                    <a:pt x="274" y="10888"/>
                  </a:cubicBezTo>
                  <a:lnTo>
                    <a:pt x="5296" y="19242"/>
                  </a:lnTo>
                  <a:cubicBezTo>
                    <a:pt x="5537" y="19659"/>
                    <a:pt x="6011" y="19928"/>
                    <a:pt x="6513" y="19928"/>
                  </a:cubicBezTo>
                  <a:cubicBezTo>
                    <a:pt x="6534" y="19928"/>
                    <a:pt x="6554" y="19927"/>
                    <a:pt x="6574" y="19927"/>
                  </a:cubicBezTo>
                  <a:lnTo>
                    <a:pt x="16298" y="19767"/>
                  </a:lnTo>
                  <a:cubicBezTo>
                    <a:pt x="16823" y="19767"/>
                    <a:pt x="17302" y="19470"/>
                    <a:pt x="17553" y="19014"/>
                  </a:cubicBezTo>
                  <a:lnTo>
                    <a:pt x="22255" y="10500"/>
                  </a:lnTo>
                  <a:cubicBezTo>
                    <a:pt x="22506" y="10043"/>
                    <a:pt x="22506" y="9495"/>
                    <a:pt x="22232" y="9062"/>
                  </a:cubicBezTo>
                  <a:lnTo>
                    <a:pt x="17234" y="708"/>
                  </a:lnTo>
                  <a:cubicBezTo>
                    <a:pt x="16960" y="251"/>
                    <a:pt x="16480" y="0"/>
                    <a:pt x="1595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48"/>
            <p:cNvSpPr/>
            <p:nvPr/>
          </p:nvSpPr>
          <p:spPr>
            <a:xfrm>
              <a:off x="481200" y="1111650"/>
              <a:ext cx="562675" cy="498200"/>
            </a:xfrm>
            <a:custGeom>
              <a:avLst/>
              <a:gdLst/>
              <a:ahLst/>
              <a:cxnLst/>
              <a:rect l="l" t="t" r="r" b="b"/>
              <a:pathLst>
                <a:path w="22507" h="19928" extrusionOk="0">
                  <a:moveTo>
                    <a:pt x="15773" y="1461"/>
                  </a:moveTo>
                  <a:cubicBezTo>
                    <a:pt x="15910" y="1461"/>
                    <a:pt x="16024" y="1529"/>
                    <a:pt x="16070" y="1644"/>
                  </a:cubicBezTo>
                  <a:lnTo>
                    <a:pt x="20886" y="9632"/>
                  </a:lnTo>
                  <a:cubicBezTo>
                    <a:pt x="20954" y="9747"/>
                    <a:pt x="20954" y="9861"/>
                    <a:pt x="20886" y="9975"/>
                  </a:cubicBezTo>
                  <a:lnTo>
                    <a:pt x="16366" y="18146"/>
                  </a:lnTo>
                  <a:cubicBezTo>
                    <a:pt x="16298" y="18238"/>
                    <a:pt x="16184" y="18306"/>
                    <a:pt x="16070" y="18306"/>
                  </a:cubicBezTo>
                  <a:lnTo>
                    <a:pt x="6734" y="18466"/>
                  </a:lnTo>
                  <a:cubicBezTo>
                    <a:pt x="6620" y="18466"/>
                    <a:pt x="6506" y="18420"/>
                    <a:pt x="6437" y="18306"/>
                  </a:cubicBezTo>
                  <a:lnTo>
                    <a:pt x="1644" y="10294"/>
                  </a:lnTo>
                  <a:cubicBezTo>
                    <a:pt x="1576" y="10203"/>
                    <a:pt x="1576" y="10066"/>
                    <a:pt x="1621" y="9975"/>
                  </a:cubicBezTo>
                  <a:lnTo>
                    <a:pt x="6163" y="1803"/>
                  </a:lnTo>
                  <a:cubicBezTo>
                    <a:pt x="6209" y="1689"/>
                    <a:pt x="6323" y="1621"/>
                    <a:pt x="6437" y="1621"/>
                  </a:cubicBezTo>
                  <a:lnTo>
                    <a:pt x="15773" y="1461"/>
                  </a:lnTo>
                  <a:close/>
                  <a:moveTo>
                    <a:pt x="15955" y="0"/>
                  </a:moveTo>
                  <a:lnTo>
                    <a:pt x="6232" y="160"/>
                  </a:lnTo>
                  <a:cubicBezTo>
                    <a:pt x="5707" y="183"/>
                    <a:pt x="5228" y="457"/>
                    <a:pt x="4976" y="913"/>
                  </a:cubicBezTo>
                  <a:lnTo>
                    <a:pt x="252" y="9427"/>
                  </a:lnTo>
                  <a:cubicBezTo>
                    <a:pt x="1" y="9883"/>
                    <a:pt x="1" y="10431"/>
                    <a:pt x="274" y="10888"/>
                  </a:cubicBezTo>
                  <a:lnTo>
                    <a:pt x="5296" y="19242"/>
                  </a:lnTo>
                  <a:cubicBezTo>
                    <a:pt x="5537" y="19659"/>
                    <a:pt x="6011" y="19928"/>
                    <a:pt x="6513" y="19928"/>
                  </a:cubicBezTo>
                  <a:cubicBezTo>
                    <a:pt x="6534" y="19928"/>
                    <a:pt x="6554" y="19927"/>
                    <a:pt x="6574" y="19927"/>
                  </a:cubicBezTo>
                  <a:lnTo>
                    <a:pt x="16298" y="19767"/>
                  </a:lnTo>
                  <a:cubicBezTo>
                    <a:pt x="16823" y="19767"/>
                    <a:pt x="17302" y="19470"/>
                    <a:pt x="17553" y="19014"/>
                  </a:cubicBezTo>
                  <a:lnTo>
                    <a:pt x="22255" y="10500"/>
                  </a:lnTo>
                  <a:cubicBezTo>
                    <a:pt x="22506" y="10043"/>
                    <a:pt x="22506" y="9495"/>
                    <a:pt x="22232" y="9062"/>
                  </a:cubicBezTo>
                  <a:lnTo>
                    <a:pt x="17234" y="708"/>
                  </a:lnTo>
                  <a:cubicBezTo>
                    <a:pt x="16960" y="251"/>
                    <a:pt x="16480" y="0"/>
                    <a:pt x="15955" y="0"/>
                  </a:cubicBezTo>
                  <a:close/>
                </a:path>
              </a:pathLst>
            </a:custGeom>
            <a:solidFill>
              <a:srgbClr val="EFEF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48"/>
            <p:cNvSpPr/>
            <p:nvPr/>
          </p:nvSpPr>
          <p:spPr>
            <a:xfrm flipH="1">
              <a:off x="845275" y="1281125"/>
              <a:ext cx="59925" cy="174625"/>
            </a:xfrm>
            <a:custGeom>
              <a:avLst/>
              <a:gdLst/>
              <a:ahLst/>
              <a:cxnLst/>
              <a:rect l="l" t="t" r="r" b="b"/>
              <a:pathLst>
                <a:path w="2397" h="6985" extrusionOk="0">
                  <a:moveTo>
                    <a:pt x="1164" y="0"/>
                  </a:moveTo>
                  <a:cubicBezTo>
                    <a:pt x="708" y="0"/>
                    <a:pt x="502" y="69"/>
                    <a:pt x="297" y="274"/>
                  </a:cubicBezTo>
                  <a:cubicBezTo>
                    <a:pt x="91" y="502"/>
                    <a:pt x="0" y="822"/>
                    <a:pt x="0" y="1575"/>
                  </a:cubicBezTo>
                  <a:cubicBezTo>
                    <a:pt x="0" y="2716"/>
                    <a:pt x="91" y="2990"/>
                    <a:pt x="320" y="3219"/>
                  </a:cubicBezTo>
                  <a:cubicBezTo>
                    <a:pt x="571" y="3470"/>
                    <a:pt x="1004" y="3721"/>
                    <a:pt x="1301" y="3926"/>
                  </a:cubicBezTo>
                  <a:cubicBezTo>
                    <a:pt x="1484" y="4063"/>
                    <a:pt x="1552" y="4109"/>
                    <a:pt x="1598" y="4269"/>
                  </a:cubicBezTo>
                  <a:cubicBezTo>
                    <a:pt x="1644" y="4451"/>
                    <a:pt x="1644" y="4565"/>
                    <a:pt x="1644" y="5022"/>
                  </a:cubicBezTo>
                  <a:cubicBezTo>
                    <a:pt x="1644" y="5615"/>
                    <a:pt x="1621" y="5821"/>
                    <a:pt x="1552" y="5980"/>
                  </a:cubicBezTo>
                  <a:cubicBezTo>
                    <a:pt x="1461" y="6140"/>
                    <a:pt x="1392" y="6186"/>
                    <a:pt x="1164" y="6186"/>
                  </a:cubicBezTo>
                  <a:cubicBezTo>
                    <a:pt x="959" y="6186"/>
                    <a:pt x="890" y="6140"/>
                    <a:pt x="799" y="6003"/>
                  </a:cubicBezTo>
                  <a:cubicBezTo>
                    <a:pt x="731" y="5843"/>
                    <a:pt x="708" y="5661"/>
                    <a:pt x="708" y="5136"/>
                  </a:cubicBezTo>
                  <a:cubicBezTo>
                    <a:pt x="708" y="4885"/>
                    <a:pt x="731" y="4725"/>
                    <a:pt x="731" y="4611"/>
                  </a:cubicBezTo>
                  <a:lnTo>
                    <a:pt x="69" y="4611"/>
                  </a:lnTo>
                  <a:cubicBezTo>
                    <a:pt x="46" y="4771"/>
                    <a:pt x="23" y="4999"/>
                    <a:pt x="23" y="5319"/>
                  </a:cubicBezTo>
                  <a:cubicBezTo>
                    <a:pt x="23" y="6072"/>
                    <a:pt x="91" y="6323"/>
                    <a:pt x="228" y="6597"/>
                  </a:cubicBezTo>
                  <a:cubicBezTo>
                    <a:pt x="411" y="6893"/>
                    <a:pt x="662" y="6985"/>
                    <a:pt x="1141" y="6985"/>
                  </a:cubicBezTo>
                  <a:cubicBezTo>
                    <a:pt x="1712" y="6985"/>
                    <a:pt x="2009" y="6825"/>
                    <a:pt x="2146" y="6551"/>
                  </a:cubicBezTo>
                  <a:cubicBezTo>
                    <a:pt x="2305" y="6277"/>
                    <a:pt x="2397" y="5958"/>
                    <a:pt x="2397" y="5022"/>
                  </a:cubicBezTo>
                  <a:cubicBezTo>
                    <a:pt x="2397" y="4132"/>
                    <a:pt x="2351" y="3995"/>
                    <a:pt x="2260" y="3766"/>
                  </a:cubicBezTo>
                  <a:cubicBezTo>
                    <a:pt x="2169" y="3584"/>
                    <a:pt x="2100" y="3515"/>
                    <a:pt x="1872" y="3356"/>
                  </a:cubicBezTo>
                  <a:cubicBezTo>
                    <a:pt x="1598" y="3173"/>
                    <a:pt x="1278" y="3013"/>
                    <a:pt x="1050" y="2831"/>
                  </a:cubicBezTo>
                  <a:cubicBezTo>
                    <a:pt x="867" y="2694"/>
                    <a:pt x="845" y="2648"/>
                    <a:pt x="776" y="2488"/>
                  </a:cubicBezTo>
                  <a:cubicBezTo>
                    <a:pt x="731" y="2328"/>
                    <a:pt x="731" y="2237"/>
                    <a:pt x="731" y="1689"/>
                  </a:cubicBezTo>
                  <a:cubicBezTo>
                    <a:pt x="731" y="1210"/>
                    <a:pt x="753" y="1050"/>
                    <a:pt x="845" y="913"/>
                  </a:cubicBezTo>
                  <a:cubicBezTo>
                    <a:pt x="913" y="799"/>
                    <a:pt x="982" y="776"/>
                    <a:pt x="1164" y="776"/>
                  </a:cubicBezTo>
                  <a:cubicBezTo>
                    <a:pt x="1347" y="776"/>
                    <a:pt x="1438" y="799"/>
                    <a:pt x="1507" y="890"/>
                  </a:cubicBezTo>
                  <a:cubicBezTo>
                    <a:pt x="1598" y="1027"/>
                    <a:pt x="1621" y="1210"/>
                    <a:pt x="1621" y="1666"/>
                  </a:cubicBezTo>
                  <a:cubicBezTo>
                    <a:pt x="1621" y="1940"/>
                    <a:pt x="1621" y="2100"/>
                    <a:pt x="1598" y="2214"/>
                  </a:cubicBezTo>
                  <a:lnTo>
                    <a:pt x="2283" y="2214"/>
                  </a:lnTo>
                  <a:cubicBezTo>
                    <a:pt x="2305" y="2054"/>
                    <a:pt x="2328" y="1826"/>
                    <a:pt x="2328" y="1438"/>
                  </a:cubicBezTo>
                  <a:cubicBezTo>
                    <a:pt x="2328" y="845"/>
                    <a:pt x="2283" y="548"/>
                    <a:pt x="2123" y="320"/>
                  </a:cubicBezTo>
                  <a:cubicBezTo>
                    <a:pt x="1963" y="114"/>
                    <a:pt x="1712" y="0"/>
                    <a:pt x="116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48"/>
            <p:cNvSpPr/>
            <p:nvPr/>
          </p:nvSpPr>
          <p:spPr>
            <a:xfrm flipH="1">
              <a:off x="773375" y="1283975"/>
              <a:ext cx="61650" cy="168925"/>
            </a:xfrm>
            <a:custGeom>
              <a:avLst/>
              <a:gdLst/>
              <a:ahLst/>
              <a:cxnLst/>
              <a:rect l="l" t="t" r="r" b="b"/>
              <a:pathLst>
                <a:path w="2466" h="6757" extrusionOk="0">
                  <a:moveTo>
                    <a:pt x="1" y="0"/>
                  </a:moveTo>
                  <a:lnTo>
                    <a:pt x="1" y="799"/>
                  </a:lnTo>
                  <a:lnTo>
                    <a:pt x="822" y="799"/>
                  </a:lnTo>
                  <a:lnTo>
                    <a:pt x="822" y="6757"/>
                  </a:lnTo>
                  <a:lnTo>
                    <a:pt x="1621" y="6757"/>
                  </a:lnTo>
                  <a:lnTo>
                    <a:pt x="1621" y="799"/>
                  </a:lnTo>
                  <a:lnTo>
                    <a:pt x="2466" y="799"/>
                  </a:lnTo>
                  <a:lnTo>
                    <a:pt x="246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48"/>
            <p:cNvSpPr/>
            <p:nvPr/>
          </p:nvSpPr>
          <p:spPr>
            <a:xfrm flipH="1">
              <a:off x="699750" y="1281125"/>
              <a:ext cx="63950" cy="174625"/>
            </a:xfrm>
            <a:custGeom>
              <a:avLst/>
              <a:gdLst/>
              <a:ahLst/>
              <a:cxnLst/>
              <a:rect l="l" t="t" r="r" b="b"/>
              <a:pathLst>
                <a:path w="2558" h="6985" extrusionOk="0">
                  <a:moveTo>
                    <a:pt x="1279" y="776"/>
                  </a:moveTo>
                  <a:cubicBezTo>
                    <a:pt x="1507" y="776"/>
                    <a:pt x="1621" y="868"/>
                    <a:pt x="1667" y="1073"/>
                  </a:cubicBezTo>
                  <a:cubicBezTo>
                    <a:pt x="1736" y="1370"/>
                    <a:pt x="1758" y="1598"/>
                    <a:pt x="1758" y="3470"/>
                  </a:cubicBezTo>
                  <a:cubicBezTo>
                    <a:pt x="1758" y="5341"/>
                    <a:pt x="1713" y="5570"/>
                    <a:pt x="1644" y="5866"/>
                  </a:cubicBezTo>
                  <a:cubicBezTo>
                    <a:pt x="1599" y="6072"/>
                    <a:pt x="1507" y="6140"/>
                    <a:pt x="1279" y="6140"/>
                  </a:cubicBezTo>
                  <a:cubicBezTo>
                    <a:pt x="1028" y="6140"/>
                    <a:pt x="937" y="6072"/>
                    <a:pt x="891" y="5866"/>
                  </a:cubicBezTo>
                  <a:cubicBezTo>
                    <a:pt x="800" y="5570"/>
                    <a:pt x="777" y="5341"/>
                    <a:pt x="777" y="3470"/>
                  </a:cubicBezTo>
                  <a:cubicBezTo>
                    <a:pt x="777" y="1598"/>
                    <a:pt x="823" y="1347"/>
                    <a:pt x="891" y="1073"/>
                  </a:cubicBezTo>
                  <a:cubicBezTo>
                    <a:pt x="937" y="868"/>
                    <a:pt x="1051" y="776"/>
                    <a:pt x="1279" y="776"/>
                  </a:cubicBezTo>
                  <a:close/>
                  <a:moveTo>
                    <a:pt x="1279" y="0"/>
                  </a:moveTo>
                  <a:cubicBezTo>
                    <a:pt x="663" y="0"/>
                    <a:pt x="389" y="137"/>
                    <a:pt x="229" y="548"/>
                  </a:cubicBezTo>
                  <a:cubicBezTo>
                    <a:pt x="69" y="982"/>
                    <a:pt x="1" y="1370"/>
                    <a:pt x="1" y="3492"/>
                  </a:cubicBezTo>
                  <a:cubicBezTo>
                    <a:pt x="1" y="5615"/>
                    <a:pt x="46" y="6026"/>
                    <a:pt x="229" y="6437"/>
                  </a:cubicBezTo>
                  <a:cubicBezTo>
                    <a:pt x="389" y="6848"/>
                    <a:pt x="663" y="6985"/>
                    <a:pt x="1279" y="6985"/>
                  </a:cubicBezTo>
                  <a:cubicBezTo>
                    <a:pt x="1872" y="6985"/>
                    <a:pt x="2146" y="6848"/>
                    <a:pt x="2306" y="6437"/>
                  </a:cubicBezTo>
                  <a:cubicBezTo>
                    <a:pt x="2466" y="6026"/>
                    <a:pt x="2534" y="5615"/>
                    <a:pt x="2534" y="3492"/>
                  </a:cubicBezTo>
                  <a:cubicBezTo>
                    <a:pt x="2557" y="1370"/>
                    <a:pt x="2466" y="982"/>
                    <a:pt x="2306" y="548"/>
                  </a:cubicBezTo>
                  <a:cubicBezTo>
                    <a:pt x="2146" y="137"/>
                    <a:pt x="1872" y="0"/>
                    <a:pt x="12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48"/>
            <p:cNvSpPr/>
            <p:nvPr/>
          </p:nvSpPr>
          <p:spPr>
            <a:xfrm flipH="1">
              <a:off x="619875" y="1283975"/>
              <a:ext cx="62225" cy="168925"/>
            </a:xfrm>
            <a:custGeom>
              <a:avLst/>
              <a:gdLst/>
              <a:ahLst/>
              <a:cxnLst/>
              <a:rect l="l" t="t" r="r" b="b"/>
              <a:pathLst>
                <a:path w="2489" h="6757" extrusionOk="0">
                  <a:moveTo>
                    <a:pt x="1279" y="799"/>
                  </a:moveTo>
                  <a:cubicBezTo>
                    <a:pt x="1553" y="799"/>
                    <a:pt x="1690" y="1005"/>
                    <a:pt x="1690" y="2237"/>
                  </a:cubicBezTo>
                  <a:cubicBezTo>
                    <a:pt x="1690" y="3470"/>
                    <a:pt x="1553" y="3789"/>
                    <a:pt x="1279" y="3789"/>
                  </a:cubicBezTo>
                  <a:lnTo>
                    <a:pt x="800" y="3789"/>
                  </a:lnTo>
                  <a:lnTo>
                    <a:pt x="800" y="799"/>
                  </a:lnTo>
                  <a:close/>
                  <a:moveTo>
                    <a:pt x="24" y="0"/>
                  </a:moveTo>
                  <a:lnTo>
                    <a:pt x="1" y="6757"/>
                  </a:lnTo>
                  <a:lnTo>
                    <a:pt x="800" y="6757"/>
                  </a:lnTo>
                  <a:lnTo>
                    <a:pt x="800" y="4565"/>
                  </a:lnTo>
                  <a:lnTo>
                    <a:pt x="1393" y="4565"/>
                  </a:lnTo>
                  <a:cubicBezTo>
                    <a:pt x="2261" y="4565"/>
                    <a:pt x="2489" y="3949"/>
                    <a:pt x="2489" y="2260"/>
                  </a:cubicBezTo>
                  <a:cubicBezTo>
                    <a:pt x="2489" y="525"/>
                    <a:pt x="2261" y="0"/>
                    <a:pt x="14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48"/>
            <p:cNvSpPr/>
            <p:nvPr/>
          </p:nvSpPr>
          <p:spPr>
            <a:xfrm>
              <a:off x="752825" y="1678950"/>
              <a:ext cx="122150" cy="121575"/>
            </a:xfrm>
            <a:custGeom>
              <a:avLst/>
              <a:gdLst/>
              <a:ahLst/>
              <a:cxnLst/>
              <a:rect l="l" t="t" r="r" b="b"/>
              <a:pathLst>
                <a:path w="4886" h="4863" extrusionOk="0">
                  <a:moveTo>
                    <a:pt x="1705" y="1"/>
                  </a:moveTo>
                  <a:cubicBezTo>
                    <a:pt x="1586" y="1"/>
                    <a:pt x="1467" y="25"/>
                    <a:pt x="1347" y="65"/>
                  </a:cubicBezTo>
                  <a:lnTo>
                    <a:pt x="1165" y="133"/>
                  </a:lnTo>
                  <a:cubicBezTo>
                    <a:pt x="685" y="293"/>
                    <a:pt x="343" y="750"/>
                    <a:pt x="297" y="1252"/>
                  </a:cubicBezTo>
                  <a:lnTo>
                    <a:pt x="0" y="4630"/>
                  </a:lnTo>
                  <a:lnTo>
                    <a:pt x="503" y="4790"/>
                  </a:lnTo>
                  <a:cubicBezTo>
                    <a:pt x="666" y="4839"/>
                    <a:pt x="831" y="4862"/>
                    <a:pt x="993" y="4862"/>
                  </a:cubicBezTo>
                  <a:cubicBezTo>
                    <a:pt x="1736" y="4862"/>
                    <a:pt x="2415" y="4371"/>
                    <a:pt x="2603" y="3603"/>
                  </a:cubicBezTo>
                  <a:lnTo>
                    <a:pt x="2991" y="2096"/>
                  </a:lnTo>
                  <a:lnTo>
                    <a:pt x="4657" y="4151"/>
                  </a:lnTo>
                  <a:cubicBezTo>
                    <a:pt x="4657" y="4151"/>
                    <a:pt x="4885" y="1138"/>
                    <a:pt x="1963" y="42"/>
                  </a:cubicBezTo>
                  <a:cubicBezTo>
                    <a:pt x="1877" y="13"/>
                    <a:pt x="1791" y="1"/>
                    <a:pt x="1705" y="1"/>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48"/>
            <p:cNvSpPr/>
            <p:nvPr/>
          </p:nvSpPr>
          <p:spPr>
            <a:xfrm>
              <a:off x="636975" y="1675725"/>
              <a:ext cx="133575" cy="240525"/>
            </a:xfrm>
            <a:custGeom>
              <a:avLst/>
              <a:gdLst/>
              <a:ahLst/>
              <a:cxnLst/>
              <a:rect l="l" t="t" r="r" b="b"/>
              <a:pathLst>
                <a:path w="5343" h="9621" extrusionOk="0">
                  <a:moveTo>
                    <a:pt x="3070" y="0"/>
                  </a:moveTo>
                  <a:cubicBezTo>
                    <a:pt x="2610" y="0"/>
                    <a:pt x="2185" y="241"/>
                    <a:pt x="1941" y="628"/>
                  </a:cubicBezTo>
                  <a:lnTo>
                    <a:pt x="708" y="2568"/>
                  </a:lnTo>
                  <a:cubicBezTo>
                    <a:pt x="708" y="2568"/>
                    <a:pt x="298" y="3709"/>
                    <a:pt x="845" y="4325"/>
                  </a:cubicBezTo>
                  <a:cubicBezTo>
                    <a:pt x="845" y="4325"/>
                    <a:pt x="1" y="5170"/>
                    <a:pt x="1667" y="6197"/>
                  </a:cubicBezTo>
                  <a:cubicBezTo>
                    <a:pt x="1667" y="6197"/>
                    <a:pt x="1119" y="8274"/>
                    <a:pt x="4383" y="9621"/>
                  </a:cubicBezTo>
                  <a:lnTo>
                    <a:pt x="4338" y="7064"/>
                  </a:lnTo>
                  <a:lnTo>
                    <a:pt x="4634" y="6950"/>
                  </a:lnTo>
                  <a:cubicBezTo>
                    <a:pt x="5068" y="6790"/>
                    <a:pt x="5342" y="6357"/>
                    <a:pt x="5342" y="5877"/>
                  </a:cubicBezTo>
                  <a:lnTo>
                    <a:pt x="5319" y="4006"/>
                  </a:lnTo>
                  <a:lnTo>
                    <a:pt x="5251" y="924"/>
                  </a:lnTo>
                  <a:cubicBezTo>
                    <a:pt x="5251" y="924"/>
                    <a:pt x="4246" y="148"/>
                    <a:pt x="3242" y="11"/>
                  </a:cubicBezTo>
                  <a:cubicBezTo>
                    <a:pt x="3184" y="4"/>
                    <a:pt x="3127" y="0"/>
                    <a:pt x="3070" y="0"/>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48"/>
            <p:cNvSpPr/>
            <p:nvPr/>
          </p:nvSpPr>
          <p:spPr>
            <a:xfrm>
              <a:off x="1316600" y="2644925"/>
              <a:ext cx="517600" cy="115375"/>
            </a:xfrm>
            <a:custGeom>
              <a:avLst/>
              <a:gdLst/>
              <a:ahLst/>
              <a:cxnLst/>
              <a:rect l="l" t="t" r="r" b="b"/>
              <a:pathLst>
                <a:path w="20704" h="4615" extrusionOk="0">
                  <a:moveTo>
                    <a:pt x="20681" y="1"/>
                  </a:moveTo>
                  <a:lnTo>
                    <a:pt x="1" y="138"/>
                  </a:lnTo>
                  <a:lnTo>
                    <a:pt x="1" y="3150"/>
                  </a:lnTo>
                  <a:cubicBezTo>
                    <a:pt x="3022" y="4285"/>
                    <a:pt x="7130" y="4615"/>
                    <a:pt x="10890" y="4615"/>
                  </a:cubicBezTo>
                  <a:cubicBezTo>
                    <a:pt x="16135" y="4615"/>
                    <a:pt x="20703" y="3972"/>
                    <a:pt x="20703" y="3972"/>
                  </a:cubicBezTo>
                  <a:lnTo>
                    <a:pt x="20681" y="1"/>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48"/>
            <p:cNvSpPr/>
            <p:nvPr/>
          </p:nvSpPr>
          <p:spPr>
            <a:xfrm>
              <a:off x="1385650" y="2659775"/>
              <a:ext cx="129000" cy="103875"/>
            </a:xfrm>
            <a:custGeom>
              <a:avLst/>
              <a:gdLst/>
              <a:ahLst/>
              <a:cxnLst/>
              <a:rect l="l" t="t" r="r" b="b"/>
              <a:pathLst>
                <a:path w="5160" h="4155" extrusionOk="0">
                  <a:moveTo>
                    <a:pt x="1" y="0"/>
                  </a:moveTo>
                  <a:lnTo>
                    <a:pt x="1" y="3629"/>
                  </a:lnTo>
                  <a:lnTo>
                    <a:pt x="5159" y="4154"/>
                  </a:lnTo>
                  <a:lnTo>
                    <a:pt x="5159" y="320"/>
                  </a:lnTo>
                  <a:lnTo>
                    <a:pt x="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48"/>
            <p:cNvSpPr/>
            <p:nvPr/>
          </p:nvSpPr>
          <p:spPr>
            <a:xfrm>
              <a:off x="1310900" y="1818650"/>
              <a:ext cx="548400" cy="864950"/>
            </a:xfrm>
            <a:custGeom>
              <a:avLst/>
              <a:gdLst/>
              <a:ahLst/>
              <a:cxnLst/>
              <a:rect l="l" t="t" r="r" b="b"/>
              <a:pathLst>
                <a:path w="21936" h="34598" extrusionOk="0">
                  <a:moveTo>
                    <a:pt x="12030" y="1"/>
                  </a:moveTo>
                  <a:lnTo>
                    <a:pt x="5456" y="297"/>
                  </a:lnTo>
                  <a:lnTo>
                    <a:pt x="1279" y="2831"/>
                  </a:lnTo>
                  <a:cubicBezTo>
                    <a:pt x="663" y="3219"/>
                    <a:pt x="1" y="4292"/>
                    <a:pt x="1" y="4999"/>
                  </a:cubicBezTo>
                  <a:lnTo>
                    <a:pt x="229" y="33211"/>
                  </a:lnTo>
                  <a:cubicBezTo>
                    <a:pt x="3646" y="34294"/>
                    <a:pt x="8035" y="34597"/>
                    <a:pt x="11885" y="34597"/>
                  </a:cubicBezTo>
                  <a:cubicBezTo>
                    <a:pt x="16803" y="34597"/>
                    <a:pt x="20840" y="34102"/>
                    <a:pt x="20840" y="34102"/>
                  </a:cubicBezTo>
                  <a:lnTo>
                    <a:pt x="21913" y="4771"/>
                  </a:lnTo>
                  <a:cubicBezTo>
                    <a:pt x="21936" y="3835"/>
                    <a:pt x="21365" y="2991"/>
                    <a:pt x="20498" y="2671"/>
                  </a:cubicBezTo>
                  <a:lnTo>
                    <a:pt x="1203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48"/>
            <p:cNvSpPr/>
            <p:nvPr/>
          </p:nvSpPr>
          <p:spPr>
            <a:xfrm>
              <a:off x="1446150" y="1795250"/>
              <a:ext cx="165500" cy="184350"/>
            </a:xfrm>
            <a:custGeom>
              <a:avLst/>
              <a:gdLst/>
              <a:ahLst/>
              <a:cxnLst/>
              <a:rect l="l" t="t" r="r" b="b"/>
              <a:pathLst>
                <a:path w="6620" h="7374" extrusionOk="0">
                  <a:moveTo>
                    <a:pt x="3607" y="1"/>
                  </a:moveTo>
                  <a:lnTo>
                    <a:pt x="0" y="526"/>
                  </a:lnTo>
                  <a:lnTo>
                    <a:pt x="46" y="1233"/>
                  </a:lnTo>
                  <a:lnTo>
                    <a:pt x="1484" y="7373"/>
                  </a:lnTo>
                  <a:lnTo>
                    <a:pt x="6620" y="937"/>
                  </a:lnTo>
                  <a:lnTo>
                    <a:pt x="360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48"/>
            <p:cNvSpPr/>
            <p:nvPr/>
          </p:nvSpPr>
          <p:spPr>
            <a:xfrm>
              <a:off x="1483225" y="1798100"/>
              <a:ext cx="200900" cy="181500"/>
            </a:xfrm>
            <a:custGeom>
              <a:avLst/>
              <a:gdLst/>
              <a:ahLst/>
              <a:cxnLst/>
              <a:rect l="l" t="t" r="r" b="b"/>
              <a:pathLst>
                <a:path w="8036" h="7260" extrusionOk="0">
                  <a:moveTo>
                    <a:pt x="5958" y="1"/>
                  </a:moveTo>
                  <a:lnTo>
                    <a:pt x="4954" y="115"/>
                  </a:lnTo>
                  <a:lnTo>
                    <a:pt x="5137" y="823"/>
                  </a:lnTo>
                  <a:lnTo>
                    <a:pt x="1" y="7259"/>
                  </a:lnTo>
                  <a:lnTo>
                    <a:pt x="8035" y="2101"/>
                  </a:lnTo>
                  <a:lnTo>
                    <a:pt x="595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48"/>
            <p:cNvSpPr/>
            <p:nvPr/>
          </p:nvSpPr>
          <p:spPr>
            <a:xfrm>
              <a:off x="1397075" y="1808950"/>
              <a:ext cx="86175" cy="170650"/>
            </a:xfrm>
            <a:custGeom>
              <a:avLst/>
              <a:gdLst/>
              <a:ahLst/>
              <a:cxnLst/>
              <a:rect l="l" t="t" r="r" b="b"/>
              <a:pathLst>
                <a:path w="3447" h="6826" extrusionOk="0">
                  <a:moveTo>
                    <a:pt x="1963" y="1"/>
                  </a:moveTo>
                  <a:lnTo>
                    <a:pt x="982" y="274"/>
                  </a:lnTo>
                  <a:lnTo>
                    <a:pt x="0" y="1895"/>
                  </a:lnTo>
                  <a:lnTo>
                    <a:pt x="3447" y="6825"/>
                  </a:lnTo>
                  <a:lnTo>
                    <a:pt x="196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48"/>
            <p:cNvSpPr/>
            <p:nvPr/>
          </p:nvSpPr>
          <p:spPr>
            <a:xfrm>
              <a:off x="1451850" y="1979575"/>
              <a:ext cx="31400" cy="694475"/>
            </a:xfrm>
            <a:custGeom>
              <a:avLst/>
              <a:gdLst/>
              <a:ahLst/>
              <a:cxnLst/>
              <a:rect l="l" t="t" r="r" b="b"/>
              <a:pathLst>
                <a:path w="1256" h="27779" fill="none" extrusionOk="0">
                  <a:moveTo>
                    <a:pt x="1256" y="0"/>
                  </a:moveTo>
                  <a:lnTo>
                    <a:pt x="0" y="27779"/>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48"/>
            <p:cNvSpPr/>
            <p:nvPr/>
          </p:nvSpPr>
          <p:spPr>
            <a:xfrm>
              <a:off x="1483225" y="1836350"/>
              <a:ext cx="193475" cy="143250"/>
            </a:xfrm>
            <a:custGeom>
              <a:avLst/>
              <a:gdLst/>
              <a:ahLst/>
              <a:cxnLst/>
              <a:rect l="l" t="t" r="r" b="b"/>
              <a:pathLst>
                <a:path w="7739" h="5730" fill="none" extrusionOk="0">
                  <a:moveTo>
                    <a:pt x="7488" y="0"/>
                  </a:moveTo>
                  <a:lnTo>
                    <a:pt x="7739" y="4246"/>
                  </a:lnTo>
                  <a:lnTo>
                    <a:pt x="4885" y="2762"/>
                  </a:lnTo>
                  <a:lnTo>
                    <a:pt x="1" y="5729"/>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48"/>
            <p:cNvSpPr/>
            <p:nvPr/>
          </p:nvSpPr>
          <p:spPr>
            <a:xfrm>
              <a:off x="1370250" y="1856325"/>
              <a:ext cx="113000" cy="123275"/>
            </a:xfrm>
            <a:custGeom>
              <a:avLst/>
              <a:gdLst/>
              <a:ahLst/>
              <a:cxnLst/>
              <a:rect l="l" t="t" r="r" b="b"/>
              <a:pathLst>
                <a:path w="4520" h="4931" fill="none" extrusionOk="0">
                  <a:moveTo>
                    <a:pt x="1073" y="0"/>
                  </a:moveTo>
                  <a:lnTo>
                    <a:pt x="0" y="2351"/>
                  </a:lnTo>
                  <a:lnTo>
                    <a:pt x="2032" y="1370"/>
                  </a:lnTo>
                  <a:lnTo>
                    <a:pt x="4520" y="4930"/>
                  </a:lnTo>
                </a:path>
              </a:pathLst>
            </a:custGeom>
            <a:solidFill>
              <a:schemeClr val="dk1"/>
            </a:solid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48"/>
            <p:cNvSpPr/>
            <p:nvPr/>
          </p:nvSpPr>
          <p:spPr>
            <a:xfrm>
              <a:off x="1607625" y="2089125"/>
              <a:ext cx="121000" cy="111300"/>
            </a:xfrm>
            <a:custGeom>
              <a:avLst/>
              <a:gdLst/>
              <a:ahLst/>
              <a:cxnLst/>
              <a:rect l="l" t="t" r="r" b="b"/>
              <a:pathLst>
                <a:path w="4840" h="4452" extrusionOk="0">
                  <a:moveTo>
                    <a:pt x="685" y="1"/>
                  </a:moveTo>
                  <a:cubicBezTo>
                    <a:pt x="685" y="1"/>
                    <a:pt x="1" y="3790"/>
                    <a:pt x="2397" y="4452"/>
                  </a:cubicBezTo>
                  <a:cubicBezTo>
                    <a:pt x="4840" y="3927"/>
                    <a:pt x="4383" y="115"/>
                    <a:pt x="4383" y="115"/>
                  </a:cubicBezTo>
                  <a:lnTo>
                    <a:pt x="4383" y="115"/>
                  </a:lnTo>
                  <a:cubicBezTo>
                    <a:pt x="4083" y="693"/>
                    <a:pt x="3782" y="889"/>
                    <a:pt x="3514" y="889"/>
                  </a:cubicBezTo>
                  <a:cubicBezTo>
                    <a:pt x="2966" y="889"/>
                    <a:pt x="2550" y="77"/>
                    <a:pt x="2534" y="46"/>
                  </a:cubicBezTo>
                  <a:cubicBezTo>
                    <a:pt x="2519" y="76"/>
                    <a:pt x="2071" y="825"/>
                    <a:pt x="1539" y="825"/>
                  </a:cubicBezTo>
                  <a:cubicBezTo>
                    <a:pt x="1261" y="825"/>
                    <a:pt x="960" y="620"/>
                    <a:pt x="6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48"/>
            <p:cNvSpPr/>
            <p:nvPr/>
          </p:nvSpPr>
          <p:spPr>
            <a:xfrm>
              <a:off x="1313175" y="2076000"/>
              <a:ext cx="25" cy="158100"/>
            </a:xfrm>
            <a:custGeom>
              <a:avLst/>
              <a:gdLst/>
              <a:ahLst/>
              <a:cxnLst/>
              <a:rect l="l" t="t" r="r" b="b"/>
              <a:pathLst>
                <a:path w="1" h="6324" fill="none" extrusionOk="0">
                  <a:moveTo>
                    <a:pt x="1" y="6323"/>
                  </a:moveTo>
                  <a:lnTo>
                    <a:pt x="1" y="1"/>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48"/>
            <p:cNvSpPr/>
            <p:nvPr/>
          </p:nvSpPr>
          <p:spPr>
            <a:xfrm>
              <a:off x="1799925" y="1885425"/>
              <a:ext cx="465100" cy="688350"/>
            </a:xfrm>
            <a:custGeom>
              <a:avLst/>
              <a:gdLst/>
              <a:ahLst/>
              <a:cxnLst/>
              <a:rect l="l" t="t" r="r" b="b"/>
              <a:pathLst>
                <a:path w="18604" h="27534" extrusionOk="0">
                  <a:moveTo>
                    <a:pt x="937" y="0"/>
                  </a:moveTo>
                  <a:lnTo>
                    <a:pt x="1" y="9769"/>
                  </a:lnTo>
                  <a:lnTo>
                    <a:pt x="480" y="13467"/>
                  </a:lnTo>
                  <a:lnTo>
                    <a:pt x="10546" y="26021"/>
                  </a:lnTo>
                  <a:cubicBezTo>
                    <a:pt x="11370" y="27012"/>
                    <a:pt x="12560" y="27533"/>
                    <a:pt x="13773" y="27533"/>
                  </a:cubicBezTo>
                  <a:cubicBezTo>
                    <a:pt x="14544" y="27533"/>
                    <a:pt x="15324" y="27323"/>
                    <a:pt x="16024" y="26888"/>
                  </a:cubicBezTo>
                  <a:cubicBezTo>
                    <a:pt x="18033" y="25633"/>
                    <a:pt x="18603" y="22962"/>
                    <a:pt x="17280" y="20977"/>
                  </a:cubicBezTo>
                  <a:lnTo>
                    <a:pt x="4863" y="3333"/>
                  </a:lnTo>
                  <a:cubicBezTo>
                    <a:pt x="4863" y="3333"/>
                    <a:pt x="3516" y="753"/>
                    <a:pt x="9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48"/>
            <p:cNvSpPr/>
            <p:nvPr/>
          </p:nvSpPr>
          <p:spPr>
            <a:xfrm>
              <a:off x="1793650" y="2200400"/>
              <a:ext cx="53100" cy="65075"/>
            </a:xfrm>
            <a:custGeom>
              <a:avLst/>
              <a:gdLst/>
              <a:ahLst/>
              <a:cxnLst/>
              <a:rect l="l" t="t" r="r" b="b"/>
              <a:pathLst>
                <a:path w="2124" h="2603" fill="none" extrusionOk="0">
                  <a:moveTo>
                    <a:pt x="2124" y="2603"/>
                  </a:moveTo>
                  <a:lnTo>
                    <a:pt x="1" y="1"/>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48"/>
            <p:cNvSpPr/>
            <p:nvPr/>
          </p:nvSpPr>
          <p:spPr>
            <a:xfrm>
              <a:off x="1567125" y="2639125"/>
              <a:ext cx="320700" cy="239275"/>
            </a:xfrm>
            <a:custGeom>
              <a:avLst/>
              <a:gdLst/>
              <a:ahLst/>
              <a:cxnLst/>
              <a:rect l="l" t="t" r="r" b="b"/>
              <a:pathLst>
                <a:path w="12828" h="9571" extrusionOk="0">
                  <a:moveTo>
                    <a:pt x="4378" y="0"/>
                  </a:moveTo>
                  <a:cubicBezTo>
                    <a:pt x="4157" y="0"/>
                    <a:pt x="3943" y="97"/>
                    <a:pt x="3789" y="278"/>
                  </a:cubicBezTo>
                  <a:cubicBezTo>
                    <a:pt x="3538" y="552"/>
                    <a:pt x="3515" y="963"/>
                    <a:pt x="3721" y="1283"/>
                  </a:cubicBezTo>
                  <a:lnTo>
                    <a:pt x="4268" y="2173"/>
                  </a:lnTo>
                  <a:lnTo>
                    <a:pt x="457" y="4957"/>
                  </a:lnTo>
                  <a:cubicBezTo>
                    <a:pt x="137" y="5186"/>
                    <a:pt x="0" y="5619"/>
                    <a:pt x="183" y="5985"/>
                  </a:cubicBezTo>
                  <a:cubicBezTo>
                    <a:pt x="312" y="6274"/>
                    <a:pt x="588" y="6439"/>
                    <a:pt x="876" y="6439"/>
                  </a:cubicBezTo>
                  <a:cubicBezTo>
                    <a:pt x="996" y="6439"/>
                    <a:pt x="1118" y="6410"/>
                    <a:pt x="1233" y="6350"/>
                  </a:cubicBezTo>
                  <a:lnTo>
                    <a:pt x="2054" y="6007"/>
                  </a:lnTo>
                  <a:lnTo>
                    <a:pt x="1392" y="6487"/>
                  </a:lnTo>
                  <a:cubicBezTo>
                    <a:pt x="1096" y="6692"/>
                    <a:pt x="982" y="7126"/>
                    <a:pt x="1141" y="7445"/>
                  </a:cubicBezTo>
                  <a:cubicBezTo>
                    <a:pt x="1279" y="7706"/>
                    <a:pt x="1530" y="7843"/>
                    <a:pt x="1784" y="7843"/>
                  </a:cubicBezTo>
                  <a:cubicBezTo>
                    <a:pt x="1908" y="7843"/>
                    <a:pt x="2033" y="7810"/>
                    <a:pt x="2146" y="7742"/>
                  </a:cubicBezTo>
                  <a:lnTo>
                    <a:pt x="2625" y="7445"/>
                  </a:lnTo>
                  <a:lnTo>
                    <a:pt x="2625" y="7445"/>
                  </a:lnTo>
                  <a:cubicBezTo>
                    <a:pt x="2283" y="7765"/>
                    <a:pt x="2146" y="8199"/>
                    <a:pt x="2351" y="8473"/>
                  </a:cubicBezTo>
                  <a:cubicBezTo>
                    <a:pt x="2486" y="8682"/>
                    <a:pt x="2710" y="8794"/>
                    <a:pt x="2938" y="8794"/>
                  </a:cubicBezTo>
                  <a:cubicBezTo>
                    <a:pt x="3057" y="8794"/>
                    <a:pt x="3177" y="8763"/>
                    <a:pt x="3287" y="8701"/>
                  </a:cubicBezTo>
                  <a:lnTo>
                    <a:pt x="3880" y="8244"/>
                  </a:lnTo>
                  <a:lnTo>
                    <a:pt x="3880" y="8244"/>
                  </a:lnTo>
                  <a:cubicBezTo>
                    <a:pt x="3287" y="8701"/>
                    <a:pt x="3378" y="9066"/>
                    <a:pt x="3515" y="9271"/>
                  </a:cubicBezTo>
                  <a:cubicBezTo>
                    <a:pt x="3649" y="9465"/>
                    <a:pt x="3860" y="9571"/>
                    <a:pt x="4074" y="9571"/>
                  </a:cubicBezTo>
                  <a:cubicBezTo>
                    <a:pt x="4188" y="9571"/>
                    <a:pt x="4302" y="9540"/>
                    <a:pt x="4405" y="9477"/>
                  </a:cubicBezTo>
                  <a:cubicBezTo>
                    <a:pt x="4405" y="9477"/>
                    <a:pt x="7510" y="7833"/>
                    <a:pt x="7601" y="7788"/>
                  </a:cubicBezTo>
                  <a:cubicBezTo>
                    <a:pt x="7705" y="7817"/>
                    <a:pt x="7829" y="7832"/>
                    <a:pt x="7970" y="7832"/>
                  </a:cubicBezTo>
                  <a:cubicBezTo>
                    <a:pt x="9043" y="7832"/>
                    <a:pt x="11114" y="6969"/>
                    <a:pt x="12828" y="4912"/>
                  </a:cubicBezTo>
                  <a:lnTo>
                    <a:pt x="9359" y="2812"/>
                  </a:lnTo>
                  <a:lnTo>
                    <a:pt x="4793" y="118"/>
                  </a:lnTo>
                  <a:cubicBezTo>
                    <a:pt x="4661" y="39"/>
                    <a:pt x="4518" y="0"/>
                    <a:pt x="4378" y="0"/>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48"/>
            <p:cNvSpPr/>
            <p:nvPr/>
          </p:nvSpPr>
          <p:spPr>
            <a:xfrm>
              <a:off x="1801075" y="2586150"/>
              <a:ext cx="229425" cy="220300"/>
            </a:xfrm>
            <a:custGeom>
              <a:avLst/>
              <a:gdLst/>
              <a:ahLst/>
              <a:cxnLst/>
              <a:rect l="l" t="t" r="r" b="b"/>
              <a:pathLst>
                <a:path w="9177" h="8812" extrusionOk="0">
                  <a:moveTo>
                    <a:pt x="6186" y="1"/>
                  </a:moveTo>
                  <a:lnTo>
                    <a:pt x="1" y="4931"/>
                  </a:lnTo>
                  <a:lnTo>
                    <a:pt x="959" y="8811"/>
                  </a:lnTo>
                  <a:lnTo>
                    <a:pt x="9176" y="3721"/>
                  </a:lnTo>
                  <a:lnTo>
                    <a:pt x="6186" y="1"/>
                  </a:ln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48"/>
            <p:cNvSpPr/>
            <p:nvPr/>
          </p:nvSpPr>
          <p:spPr>
            <a:xfrm>
              <a:off x="1793650" y="2396700"/>
              <a:ext cx="432000" cy="399475"/>
            </a:xfrm>
            <a:custGeom>
              <a:avLst/>
              <a:gdLst/>
              <a:ahLst/>
              <a:cxnLst/>
              <a:rect l="l" t="t" r="r" b="b"/>
              <a:pathLst>
                <a:path w="17280" h="15979" extrusionOk="0">
                  <a:moveTo>
                    <a:pt x="10135" y="1"/>
                  </a:moveTo>
                  <a:lnTo>
                    <a:pt x="1" y="10044"/>
                  </a:lnTo>
                  <a:lnTo>
                    <a:pt x="4452" y="15978"/>
                  </a:lnTo>
                  <a:lnTo>
                    <a:pt x="17280" y="5570"/>
                  </a:lnTo>
                  <a:lnTo>
                    <a:pt x="1013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48"/>
            <p:cNvSpPr/>
            <p:nvPr/>
          </p:nvSpPr>
          <p:spPr>
            <a:xfrm>
              <a:off x="1993950" y="2377300"/>
              <a:ext cx="77050" cy="71925"/>
            </a:xfrm>
            <a:custGeom>
              <a:avLst/>
              <a:gdLst/>
              <a:ahLst/>
              <a:cxnLst/>
              <a:rect l="l" t="t" r="r" b="b"/>
              <a:pathLst>
                <a:path w="3082" h="2877" fill="none" extrusionOk="0">
                  <a:moveTo>
                    <a:pt x="0" y="2877"/>
                  </a:moveTo>
                  <a:lnTo>
                    <a:pt x="3082" y="1"/>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48"/>
            <p:cNvSpPr/>
            <p:nvPr/>
          </p:nvSpPr>
          <p:spPr>
            <a:xfrm>
              <a:off x="1446150" y="1529925"/>
              <a:ext cx="165500" cy="288750"/>
            </a:xfrm>
            <a:custGeom>
              <a:avLst/>
              <a:gdLst/>
              <a:ahLst/>
              <a:cxnLst/>
              <a:rect l="l" t="t" r="r" b="b"/>
              <a:pathLst>
                <a:path w="6620" h="11550" extrusionOk="0">
                  <a:moveTo>
                    <a:pt x="5638" y="0"/>
                  </a:moveTo>
                  <a:lnTo>
                    <a:pt x="890" y="1712"/>
                  </a:lnTo>
                  <a:lnTo>
                    <a:pt x="0" y="11139"/>
                  </a:lnTo>
                  <a:lnTo>
                    <a:pt x="6620" y="11550"/>
                  </a:lnTo>
                  <a:lnTo>
                    <a:pt x="6620" y="11550"/>
                  </a:lnTo>
                  <a:lnTo>
                    <a:pt x="5638" y="0"/>
                  </a:ln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48"/>
            <p:cNvSpPr/>
            <p:nvPr/>
          </p:nvSpPr>
          <p:spPr>
            <a:xfrm>
              <a:off x="1452425" y="1617225"/>
              <a:ext cx="119275" cy="125000"/>
            </a:xfrm>
            <a:custGeom>
              <a:avLst/>
              <a:gdLst/>
              <a:ahLst/>
              <a:cxnLst/>
              <a:rect l="l" t="t" r="r" b="b"/>
              <a:pathLst>
                <a:path w="4771" h="5000" extrusionOk="0">
                  <a:moveTo>
                    <a:pt x="434" y="0"/>
                  </a:moveTo>
                  <a:lnTo>
                    <a:pt x="0" y="4999"/>
                  </a:lnTo>
                  <a:lnTo>
                    <a:pt x="4771" y="754"/>
                  </a:lnTo>
                  <a:lnTo>
                    <a:pt x="434"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48"/>
            <p:cNvSpPr/>
            <p:nvPr/>
          </p:nvSpPr>
          <p:spPr>
            <a:xfrm>
              <a:off x="1285225" y="1436050"/>
              <a:ext cx="133450" cy="119300"/>
            </a:xfrm>
            <a:custGeom>
              <a:avLst/>
              <a:gdLst/>
              <a:ahLst/>
              <a:cxnLst/>
              <a:rect l="l" t="t" r="r" b="b"/>
              <a:pathLst>
                <a:path w="5338" h="4772" extrusionOk="0">
                  <a:moveTo>
                    <a:pt x="2758" y="1"/>
                  </a:moveTo>
                  <a:cubicBezTo>
                    <a:pt x="2540" y="1"/>
                    <a:pt x="2306" y="53"/>
                    <a:pt x="2055" y="171"/>
                  </a:cubicBezTo>
                  <a:cubicBezTo>
                    <a:pt x="0" y="1130"/>
                    <a:pt x="2032" y="4485"/>
                    <a:pt x="4155" y="4759"/>
                  </a:cubicBezTo>
                  <a:cubicBezTo>
                    <a:pt x="4210" y="4768"/>
                    <a:pt x="4266" y="4772"/>
                    <a:pt x="4320" y="4772"/>
                  </a:cubicBezTo>
                  <a:cubicBezTo>
                    <a:pt x="4869" y="4772"/>
                    <a:pt x="5337" y="4372"/>
                    <a:pt x="5296" y="3915"/>
                  </a:cubicBezTo>
                  <a:cubicBezTo>
                    <a:pt x="5205" y="3093"/>
                    <a:pt x="4999" y="2317"/>
                    <a:pt x="4611" y="1564"/>
                  </a:cubicBezTo>
                  <a:cubicBezTo>
                    <a:pt x="4195" y="768"/>
                    <a:pt x="3593" y="1"/>
                    <a:pt x="2758" y="1"/>
                  </a:cubicBezTo>
                  <a:close/>
                </a:path>
              </a:pathLst>
            </a:custGeom>
            <a:solidFill>
              <a:srgbClr val="AE49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48"/>
            <p:cNvSpPr/>
            <p:nvPr/>
          </p:nvSpPr>
          <p:spPr>
            <a:xfrm>
              <a:off x="1322875" y="1216250"/>
              <a:ext cx="421150" cy="453100"/>
            </a:xfrm>
            <a:custGeom>
              <a:avLst/>
              <a:gdLst/>
              <a:ahLst/>
              <a:cxnLst/>
              <a:rect l="l" t="t" r="r" b="b"/>
              <a:pathLst>
                <a:path w="16846" h="18124" extrusionOk="0">
                  <a:moveTo>
                    <a:pt x="7234" y="0"/>
                  </a:moveTo>
                  <a:cubicBezTo>
                    <a:pt x="6631" y="0"/>
                    <a:pt x="6029" y="57"/>
                    <a:pt x="5433" y="176"/>
                  </a:cubicBezTo>
                  <a:cubicBezTo>
                    <a:pt x="3448" y="609"/>
                    <a:pt x="868" y="1842"/>
                    <a:pt x="549" y="5494"/>
                  </a:cubicBezTo>
                  <a:cubicBezTo>
                    <a:pt x="1" y="11588"/>
                    <a:pt x="731" y="16153"/>
                    <a:pt x="3744" y="17523"/>
                  </a:cubicBezTo>
                  <a:cubicBezTo>
                    <a:pt x="4619" y="17930"/>
                    <a:pt x="5401" y="18123"/>
                    <a:pt x="6181" y="18123"/>
                  </a:cubicBezTo>
                  <a:cubicBezTo>
                    <a:pt x="7458" y="18123"/>
                    <a:pt x="8729" y="17605"/>
                    <a:pt x="10386" y="16656"/>
                  </a:cubicBezTo>
                  <a:cubicBezTo>
                    <a:pt x="11368" y="16062"/>
                    <a:pt x="12486" y="13985"/>
                    <a:pt x="12760" y="12798"/>
                  </a:cubicBezTo>
                  <a:lnTo>
                    <a:pt x="13742" y="9557"/>
                  </a:lnTo>
                  <a:cubicBezTo>
                    <a:pt x="13742" y="9557"/>
                    <a:pt x="16846" y="2276"/>
                    <a:pt x="9907" y="358"/>
                  </a:cubicBezTo>
                  <a:cubicBezTo>
                    <a:pt x="9032" y="126"/>
                    <a:pt x="8133" y="0"/>
                    <a:pt x="7234" y="0"/>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48"/>
            <p:cNvSpPr/>
            <p:nvPr/>
          </p:nvSpPr>
          <p:spPr>
            <a:xfrm>
              <a:off x="1552275" y="1285100"/>
              <a:ext cx="144975" cy="212875"/>
            </a:xfrm>
            <a:custGeom>
              <a:avLst/>
              <a:gdLst/>
              <a:ahLst/>
              <a:cxnLst/>
              <a:rect l="l" t="t" r="r" b="b"/>
              <a:pathLst>
                <a:path w="5799" h="8515" extrusionOk="0">
                  <a:moveTo>
                    <a:pt x="5045" y="1"/>
                  </a:moveTo>
                  <a:lnTo>
                    <a:pt x="1" y="184"/>
                  </a:lnTo>
                  <a:lnTo>
                    <a:pt x="3196" y="3722"/>
                  </a:lnTo>
                  <a:lnTo>
                    <a:pt x="2375" y="8424"/>
                  </a:lnTo>
                  <a:lnTo>
                    <a:pt x="3402" y="8515"/>
                  </a:lnTo>
                  <a:lnTo>
                    <a:pt x="4999" y="6141"/>
                  </a:lnTo>
                  <a:lnTo>
                    <a:pt x="5798" y="366"/>
                  </a:lnTo>
                  <a:lnTo>
                    <a:pt x="5045" y="1"/>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48"/>
            <p:cNvSpPr/>
            <p:nvPr/>
          </p:nvSpPr>
          <p:spPr>
            <a:xfrm>
              <a:off x="1627025" y="1437850"/>
              <a:ext cx="129000" cy="116175"/>
            </a:xfrm>
            <a:custGeom>
              <a:avLst/>
              <a:gdLst/>
              <a:ahLst/>
              <a:cxnLst/>
              <a:rect l="l" t="t" r="r" b="b"/>
              <a:pathLst>
                <a:path w="5160" h="4647" extrusionOk="0">
                  <a:moveTo>
                    <a:pt x="2289" y="1"/>
                  </a:moveTo>
                  <a:cubicBezTo>
                    <a:pt x="1360" y="1"/>
                    <a:pt x="762" y="849"/>
                    <a:pt x="366" y="1697"/>
                  </a:cubicBezTo>
                  <a:cubicBezTo>
                    <a:pt x="24" y="2450"/>
                    <a:pt x="24" y="3067"/>
                    <a:pt x="1" y="3866"/>
                  </a:cubicBezTo>
                  <a:cubicBezTo>
                    <a:pt x="1" y="4299"/>
                    <a:pt x="476" y="4647"/>
                    <a:pt x="1016" y="4647"/>
                  </a:cubicBezTo>
                  <a:cubicBezTo>
                    <a:pt x="1103" y="4647"/>
                    <a:pt x="1191" y="4638"/>
                    <a:pt x="1279" y="4619"/>
                  </a:cubicBezTo>
                  <a:cubicBezTo>
                    <a:pt x="3470" y="4208"/>
                    <a:pt x="5159" y="944"/>
                    <a:pt x="2922" y="122"/>
                  </a:cubicBezTo>
                  <a:cubicBezTo>
                    <a:pt x="2696" y="39"/>
                    <a:pt x="2485" y="1"/>
                    <a:pt x="2289" y="1"/>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48"/>
            <p:cNvSpPr/>
            <p:nvPr/>
          </p:nvSpPr>
          <p:spPr>
            <a:xfrm>
              <a:off x="1643000" y="1471700"/>
              <a:ext cx="56525" cy="49675"/>
            </a:xfrm>
            <a:custGeom>
              <a:avLst/>
              <a:gdLst/>
              <a:ahLst/>
              <a:cxnLst/>
              <a:rect l="l" t="t" r="r" b="b"/>
              <a:pathLst>
                <a:path w="2261" h="1987" fill="none" extrusionOk="0">
                  <a:moveTo>
                    <a:pt x="2261" y="412"/>
                  </a:moveTo>
                  <a:cubicBezTo>
                    <a:pt x="617" y="1"/>
                    <a:pt x="1" y="1987"/>
                    <a:pt x="1" y="1987"/>
                  </a:cubicBezTo>
                </a:path>
              </a:pathLst>
            </a:custGeom>
            <a:noFill/>
            <a:ln w="4000"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48"/>
            <p:cNvSpPr/>
            <p:nvPr/>
          </p:nvSpPr>
          <p:spPr>
            <a:xfrm>
              <a:off x="1623050" y="1308500"/>
              <a:ext cx="86175" cy="24000"/>
            </a:xfrm>
            <a:custGeom>
              <a:avLst/>
              <a:gdLst/>
              <a:ahLst/>
              <a:cxnLst/>
              <a:rect l="l" t="t" r="r" b="b"/>
              <a:pathLst>
                <a:path w="3447" h="960" extrusionOk="0">
                  <a:moveTo>
                    <a:pt x="0" y="1"/>
                  </a:moveTo>
                  <a:lnTo>
                    <a:pt x="1278" y="959"/>
                  </a:lnTo>
                  <a:lnTo>
                    <a:pt x="1940" y="823"/>
                  </a:lnTo>
                  <a:lnTo>
                    <a:pt x="3424" y="800"/>
                  </a:lnTo>
                  <a:lnTo>
                    <a:pt x="3447" y="343"/>
                  </a:lnTo>
                  <a:lnTo>
                    <a:pt x="0" y="1"/>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48"/>
            <p:cNvSpPr/>
            <p:nvPr/>
          </p:nvSpPr>
          <p:spPr>
            <a:xfrm>
              <a:off x="1218450" y="1356450"/>
              <a:ext cx="33125" cy="12000"/>
            </a:xfrm>
            <a:custGeom>
              <a:avLst/>
              <a:gdLst/>
              <a:ahLst/>
              <a:cxnLst/>
              <a:rect l="l" t="t" r="r" b="b"/>
              <a:pathLst>
                <a:path w="1325" h="480" extrusionOk="0">
                  <a:moveTo>
                    <a:pt x="1325" y="0"/>
                  </a:moveTo>
                  <a:lnTo>
                    <a:pt x="1" y="23"/>
                  </a:lnTo>
                  <a:lnTo>
                    <a:pt x="252" y="479"/>
                  </a:lnTo>
                  <a:lnTo>
                    <a:pt x="1325" y="0"/>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48"/>
            <p:cNvSpPr/>
            <p:nvPr/>
          </p:nvSpPr>
          <p:spPr>
            <a:xfrm>
              <a:off x="1222450" y="1313650"/>
              <a:ext cx="486200" cy="69725"/>
            </a:xfrm>
            <a:custGeom>
              <a:avLst/>
              <a:gdLst/>
              <a:ahLst/>
              <a:cxnLst/>
              <a:rect l="l" t="t" r="r" b="b"/>
              <a:pathLst>
                <a:path w="19448" h="2789" extrusionOk="0">
                  <a:moveTo>
                    <a:pt x="4566" y="0"/>
                  </a:moveTo>
                  <a:lnTo>
                    <a:pt x="229" y="1895"/>
                  </a:lnTo>
                  <a:cubicBezTo>
                    <a:pt x="1" y="1963"/>
                    <a:pt x="23" y="2260"/>
                    <a:pt x="275" y="2351"/>
                  </a:cubicBezTo>
                  <a:cubicBezTo>
                    <a:pt x="1021" y="2619"/>
                    <a:pt x="2594" y="2788"/>
                    <a:pt x="4887" y="2788"/>
                  </a:cubicBezTo>
                  <a:cubicBezTo>
                    <a:pt x="7292" y="2788"/>
                    <a:pt x="10490" y="2602"/>
                    <a:pt x="14358" y="2146"/>
                  </a:cubicBezTo>
                  <a:lnTo>
                    <a:pt x="19448" y="594"/>
                  </a:lnTo>
                  <a:lnTo>
                    <a:pt x="4566" y="0"/>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48"/>
            <p:cNvSpPr/>
            <p:nvPr/>
          </p:nvSpPr>
          <p:spPr>
            <a:xfrm>
              <a:off x="1216175" y="1316500"/>
              <a:ext cx="493050" cy="53425"/>
            </a:xfrm>
            <a:custGeom>
              <a:avLst/>
              <a:gdLst/>
              <a:ahLst/>
              <a:cxnLst/>
              <a:rect l="l" t="t" r="r" b="b"/>
              <a:pathLst>
                <a:path w="19722" h="2137" extrusionOk="0">
                  <a:moveTo>
                    <a:pt x="4178" y="0"/>
                  </a:moveTo>
                  <a:lnTo>
                    <a:pt x="252" y="1324"/>
                  </a:lnTo>
                  <a:cubicBezTo>
                    <a:pt x="1" y="1393"/>
                    <a:pt x="23" y="1689"/>
                    <a:pt x="297" y="1781"/>
                  </a:cubicBezTo>
                  <a:cubicBezTo>
                    <a:pt x="982" y="2016"/>
                    <a:pt x="2373" y="2137"/>
                    <a:pt x="4372" y="2137"/>
                  </a:cubicBezTo>
                  <a:cubicBezTo>
                    <a:pt x="6836" y="2137"/>
                    <a:pt x="10225" y="1953"/>
                    <a:pt x="14358" y="1575"/>
                  </a:cubicBezTo>
                  <a:lnTo>
                    <a:pt x="19722" y="23"/>
                  </a:lnTo>
                  <a:lnTo>
                    <a:pt x="417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48"/>
            <p:cNvSpPr/>
            <p:nvPr/>
          </p:nvSpPr>
          <p:spPr>
            <a:xfrm>
              <a:off x="1235000" y="1085800"/>
              <a:ext cx="558100" cy="196475"/>
            </a:xfrm>
            <a:custGeom>
              <a:avLst/>
              <a:gdLst/>
              <a:ahLst/>
              <a:cxnLst/>
              <a:rect l="l" t="t" r="r" b="b"/>
              <a:pathLst>
                <a:path w="22324" h="7859" extrusionOk="0">
                  <a:moveTo>
                    <a:pt x="7735" y="0"/>
                  </a:moveTo>
                  <a:cubicBezTo>
                    <a:pt x="7154" y="0"/>
                    <a:pt x="6573" y="186"/>
                    <a:pt x="6072" y="509"/>
                  </a:cubicBezTo>
                  <a:cubicBezTo>
                    <a:pt x="4863" y="1285"/>
                    <a:pt x="3676" y="2290"/>
                    <a:pt x="2238" y="3682"/>
                  </a:cubicBezTo>
                  <a:cubicBezTo>
                    <a:pt x="1" y="5850"/>
                    <a:pt x="3288" y="7859"/>
                    <a:pt x="3288" y="7859"/>
                  </a:cubicBezTo>
                  <a:lnTo>
                    <a:pt x="19106" y="7859"/>
                  </a:lnTo>
                  <a:cubicBezTo>
                    <a:pt x="19106" y="7859"/>
                    <a:pt x="22324" y="6261"/>
                    <a:pt x="20840" y="4230"/>
                  </a:cubicBezTo>
                  <a:cubicBezTo>
                    <a:pt x="19037" y="1810"/>
                    <a:pt x="13901" y="1628"/>
                    <a:pt x="8446" y="98"/>
                  </a:cubicBezTo>
                  <a:cubicBezTo>
                    <a:pt x="8213" y="32"/>
                    <a:pt x="7974" y="0"/>
                    <a:pt x="77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48"/>
            <p:cNvSpPr/>
            <p:nvPr/>
          </p:nvSpPr>
          <p:spPr>
            <a:xfrm>
              <a:off x="1316600" y="1263475"/>
              <a:ext cx="393775" cy="53625"/>
            </a:xfrm>
            <a:custGeom>
              <a:avLst/>
              <a:gdLst/>
              <a:ahLst/>
              <a:cxnLst/>
              <a:rect l="l" t="t" r="r" b="b"/>
              <a:pathLst>
                <a:path w="15751" h="2145" extrusionOk="0">
                  <a:moveTo>
                    <a:pt x="7589" y="1"/>
                  </a:moveTo>
                  <a:cubicBezTo>
                    <a:pt x="5303" y="1"/>
                    <a:pt x="2700" y="173"/>
                    <a:pt x="1" y="683"/>
                  </a:cubicBezTo>
                  <a:lnTo>
                    <a:pt x="161" y="2121"/>
                  </a:lnTo>
                  <a:lnTo>
                    <a:pt x="15705" y="2144"/>
                  </a:lnTo>
                  <a:lnTo>
                    <a:pt x="15750" y="752"/>
                  </a:lnTo>
                  <a:cubicBezTo>
                    <a:pt x="15750" y="752"/>
                    <a:pt x="12360" y="1"/>
                    <a:pt x="7589" y="1"/>
                  </a:cubicBezTo>
                  <a:close/>
                </a:path>
              </a:pathLst>
            </a:custGeom>
            <a:solidFill>
              <a:srgbClr val="3E65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48"/>
            <p:cNvSpPr/>
            <p:nvPr/>
          </p:nvSpPr>
          <p:spPr>
            <a:xfrm>
              <a:off x="1369675" y="1141325"/>
              <a:ext cx="106175" cy="99875"/>
            </a:xfrm>
            <a:custGeom>
              <a:avLst/>
              <a:gdLst/>
              <a:ahLst/>
              <a:cxnLst/>
              <a:rect l="l" t="t" r="r" b="b"/>
              <a:pathLst>
                <a:path w="4247" h="3995" extrusionOk="0">
                  <a:moveTo>
                    <a:pt x="3493" y="0"/>
                  </a:moveTo>
                  <a:cubicBezTo>
                    <a:pt x="3265" y="577"/>
                    <a:pt x="2995" y="763"/>
                    <a:pt x="2739" y="763"/>
                  </a:cubicBezTo>
                  <a:cubicBezTo>
                    <a:pt x="2277" y="763"/>
                    <a:pt x="1864" y="152"/>
                    <a:pt x="1849" y="137"/>
                  </a:cubicBezTo>
                  <a:cubicBezTo>
                    <a:pt x="1849" y="153"/>
                    <a:pt x="1508" y="904"/>
                    <a:pt x="1008" y="904"/>
                  </a:cubicBezTo>
                  <a:cubicBezTo>
                    <a:pt x="776" y="904"/>
                    <a:pt x="510" y="743"/>
                    <a:pt x="229" y="274"/>
                  </a:cubicBezTo>
                  <a:lnTo>
                    <a:pt x="229" y="274"/>
                  </a:lnTo>
                  <a:cubicBezTo>
                    <a:pt x="229" y="274"/>
                    <a:pt x="1" y="3652"/>
                    <a:pt x="2169" y="3994"/>
                  </a:cubicBezTo>
                  <a:cubicBezTo>
                    <a:pt x="4246" y="3310"/>
                    <a:pt x="3493" y="0"/>
                    <a:pt x="34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7" name="Google Shape;767;p48"/>
          <p:cNvGrpSpPr/>
          <p:nvPr/>
        </p:nvGrpSpPr>
        <p:grpSpPr>
          <a:xfrm>
            <a:off x="1821800" y="341775"/>
            <a:ext cx="596900" cy="461100"/>
            <a:chOff x="4784350" y="1148725"/>
            <a:chExt cx="596900" cy="461100"/>
          </a:xfrm>
        </p:grpSpPr>
        <p:sp>
          <p:nvSpPr>
            <p:cNvPr id="768" name="Google Shape;768;p48"/>
            <p:cNvSpPr/>
            <p:nvPr/>
          </p:nvSpPr>
          <p:spPr>
            <a:xfrm>
              <a:off x="4784350" y="1148725"/>
              <a:ext cx="596900" cy="342400"/>
            </a:xfrm>
            <a:custGeom>
              <a:avLst/>
              <a:gdLst/>
              <a:ahLst/>
              <a:cxnLst/>
              <a:rect l="l" t="t" r="r" b="b"/>
              <a:pathLst>
                <a:path w="23876" h="13696" extrusionOk="0">
                  <a:moveTo>
                    <a:pt x="1598" y="1"/>
                  </a:moveTo>
                  <a:cubicBezTo>
                    <a:pt x="708" y="1"/>
                    <a:pt x="0" y="708"/>
                    <a:pt x="0" y="1576"/>
                  </a:cubicBezTo>
                  <a:lnTo>
                    <a:pt x="0" y="12121"/>
                  </a:lnTo>
                  <a:cubicBezTo>
                    <a:pt x="0" y="12988"/>
                    <a:pt x="708" y="13696"/>
                    <a:pt x="1598" y="13696"/>
                  </a:cubicBezTo>
                  <a:lnTo>
                    <a:pt x="22301" y="13696"/>
                  </a:lnTo>
                  <a:cubicBezTo>
                    <a:pt x="23168" y="13696"/>
                    <a:pt x="23875" y="12988"/>
                    <a:pt x="23875" y="12121"/>
                  </a:cubicBezTo>
                  <a:lnTo>
                    <a:pt x="23875" y="1576"/>
                  </a:lnTo>
                  <a:cubicBezTo>
                    <a:pt x="23875" y="708"/>
                    <a:pt x="23168" y="1"/>
                    <a:pt x="2230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48"/>
            <p:cNvSpPr/>
            <p:nvPr/>
          </p:nvSpPr>
          <p:spPr>
            <a:xfrm>
              <a:off x="4862525" y="1450600"/>
              <a:ext cx="169500" cy="159225"/>
            </a:xfrm>
            <a:custGeom>
              <a:avLst/>
              <a:gdLst/>
              <a:ahLst/>
              <a:cxnLst/>
              <a:rect l="l" t="t" r="r" b="b"/>
              <a:pathLst>
                <a:path w="6780" h="6369" extrusionOk="0">
                  <a:moveTo>
                    <a:pt x="0" y="0"/>
                  </a:moveTo>
                  <a:lnTo>
                    <a:pt x="0" y="6369"/>
                  </a:lnTo>
                  <a:lnTo>
                    <a:pt x="677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0" name="Google Shape;770;p48"/>
          <p:cNvGrpSpPr/>
          <p:nvPr/>
        </p:nvGrpSpPr>
        <p:grpSpPr>
          <a:xfrm>
            <a:off x="7578759" y="664950"/>
            <a:ext cx="733016" cy="342400"/>
            <a:chOff x="7280184" y="1363525"/>
            <a:chExt cx="733016" cy="342400"/>
          </a:xfrm>
        </p:grpSpPr>
        <p:sp>
          <p:nvSpPr>
            <p:cNvPr id="771" name="Google Shape;771;p48"/>
            <p:cNvSpPr/>
            <p:nvPr/>
          </p:nvSpPr>
          <p:spPr>
            <a:xfrm rot="10800000" flipH="1">
              <a:off x="7416300" y="1363525"/>
              <a:ext cx="596900" cy="342400"/>
            </a:xfrm>
            <a:custGeom>
              <a:avLst/>
              <a:gdLst/>
              <a:ahLst/>
              <a:cxnLst/>
              <a:rect l="l" t="t" r="r" b="b"/>
              <a:pathLst>
                <a:path w="23876" h="13696" extrusionOk="0">
                  <a:moveTo>
                    <a:pt x="1598" y="1"/>
                  </a:moveTo>
                  <a:cubicBezTo>
                    <a:pt x="708" y="1"/>
                    <a:pt x="0" y="708"/>
                    <a:pt x="0" y="1576"/>
                  </a:cubicBezTo>
                  <a:lnTo>
                    <a:pt x="0" y="12121"/>
                  </a:lnTo>
                  <a:cubicBezTo>
                    <a:pt x="0" y="12988"/>
                    <a:pt x="708" y="13696"/>
                    <a:pt x="1598" y="13696"/>
                  </a:cubicBezTo>
                  <a:lnTo>
                    <a:pt x="22301" y="13696"/>
                  </a:lnTo>
                  <a:cubicBezTo>
                    <a:pt x="23168" y="13696"/>
                    <a:pt x="23875" y="12988"/>
                    <a:pt x="23875" y="12121"/>
                  </a:cubicBezTo>
                  <a:lnTo>
                    <a:pt x="23875" y="1576"/>
                  </a:lnTo>
                  <a:cubicBezTo>
                    <a:pt x="23875" y="708"/>
                    <a:pt x="23168" y="1"/>
                    <a:pt x="223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48"/>
            <p:cNvSpPr/>
            <p:nvPr/>
          </p:nvSpPr>
          <p:spPr>
            <a:xfrm rot="5400000" flipH="1">
              <a:off x="7275047" y="1455102"/>
              <a:ext cx="169500" cy="159225"/>
            </a:xfrm>
            <a:custGeom>
              <a:avLst/>
              <a:gdLst/>
              <a:ahLst/>
              <a:cxnLst/>
              <a:rect l="l" t="t" r="r" b="b"/>
              <a:pathLst>
                <a:path w="6780" h="6369" extrusionOk="0">
                  <a:moveTo>
                    <a:pt x="0" y="0"/>
                  </a:moveTo>
                  <a:lnTo>
                    <a:pt x="0" y="6369"/>
                  </a:lnTo>
                  <a:lnTo>
                    <a:pt x="677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3" name="Google Shape;773;p48"/>
          <p:cNvGrpSpPr/>
          <p:nvPr/>
        </p:nvGrpSpPr>
        <p:grpSpPr>
          <a:xfrm flipH="1">
            <a:off x="6901800" y="961475"/>
            <a:ext cx="1160125" cy="3643125"/>
            <a:chOff x="3908425" y="1093750"/>
            <a:chExt cx="1160125" cy="3643125"/>
          </a:xfrm>
        </p:grpSpPr>
        <p:sp>
          <p:nvSpPr>
            <p:cNvPr id="774" name="Google Shape;774;p48"/>
            <p:cNvSpPr/>
            <p:nvPr/>
          </p:nvSpPr>
          <p:spPr>
            <a:xfrm>
              <a:off x="4506450" y="4517750"/>
              <a:ext cx="542125" cy="168925"/>
            </a:xfrm>
            <a:custGeom>
              <a:avLst/>
              <a:gdLst/>
              <a:ahLst/>
              <a:cxnLst/>
              <a:rect l="l" t="t" r="r" b="b"/>
              <a:pathLst>
                <a:path w="21685" h="6757" extrusionOk="0">
                  <a:moveTo>
                    <a:pt x="548" y="0"/>
                  </a:moveTo>
                  <a:lnTo>
                    <a:pt x="0" y="6756"/>
                  </a:lnTo>
                  <a:lnTo>
                    <a:pt x="20269" y="6756"/>
                  </a:lnTo>
                  <a:cubicBezTo>
                    <a:pt x="20269" y="6756"/>
                    <a:pt x="21684" y="2922"/>
                    <a:pt x="11596" y="2260"/>
                  </a:cubicBezTo>
                  <a:lnTo>
                    <a:pt x="883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48"/>
            <p:cNvSpPr/>
            <p:nvPr/>
          </p:nvSpPr>
          <p:spPr>
            <a:xfrm>
              <a:off x="4506450" y="4686650"/>
              <a:ext cx="146675" cy="50225"/>
            </a:xfrm>
            <a:custGeom>
              <a:avLst/>
              <a:gdLst/>
              <a:ahLst/>
              <a:cxnLst/>
              <a:rect l="l" t="t" r="r" b="b"/>
              <a:pathLst>
                <a:path w="5867" h="2009" extrusionOk="0">
                  <a:moveTo>
                    <a:pt x="0" y="0"/>
                  </a:moveTo>
                  <a:lnTo>
                    <a:pt x="0" y="2009"/>
                  </a:lnTo>
                  <a:lnTo>
                    <a:pt x="5866" y="2009"/>
                  </a:lnTo>
                  <a:lnTo>
                    <a:pt x="5866"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48"/>
            <p:cNvSpPr/>
            <p:nvPr/>
          </p:nvSpPr>
          <p:spPr>
            <a:xfrm>
              <a:off x="4665650" y="4686650"/>
              <a:ext cx="347550" cy="50225"/>
            </a:xfrm>
            <a:custGeom>
              <a:avLst/>
              <a:gdLst/>
              <a:ahLst/>
              <a:cxnLst/>
              <a:rect l="l" t="t" r="r" b="b"/>
              <a:pathLst>
                <a:path w="13902" h="2009" extrusionOk="0">
                  <a:moveTo>
                    <a:pt x="1" y="0"/>
                  </a:moveTo>
                  <a:lnTo>
                    <a:pt x="1005" y="2009"/>
                  </a:lnTo>
                  <a:lnTo>
                    <a:pt x="13901" y="2009"/>
                  </a:lnTo>
                  <a:lnTo>
                    <a:pt x="13901"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48"/>
            <p:cNvSpPr/>
            <p:nvPr/>
          </p:nvSpPr>
          <p:spPr>
            <a:xfrm>
              <a:off x="4506450" y="4686650"/>
              <a:ext cx="508450" cy="25125"/>
            </a:xfrm>
            <a:custGeom>
              <a:avLst/>
              <a:gdLst/>
              <a:ahLst/>
              <a:cxnLst/>
              <a:rect l="l" t="t" r="r" b="b"/>
              <a:pathLst>
                <a:path w="20338" h="1005" extrusionOk="0">
                  <a:moveTo>
                    <a:pt x="0" y="0"/>
                  </a:moveTo>
                  <a:lnTo>
                    <a:pt x="0" y="1005"/>
                  </a:lnTo>
                  <a:lnTo>
                    <a:pt x="20338" y="1005"/>
                  </a:lnTo>
                  <a:lnTo>
                    <a:pt x="20338"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48"/>
            <p:cNvSpPr/>
            <p:nvPr/>
          </p:nvSpPr>
          <p:spPr>
            <a:xfrm>
              <a:off x="4520150" y="4331725"/>
              <a:ext cx="219150" cy="186050"/>
            </a:xfrm>
            <a:custGeom>
              <a:avLst/>
              <a:gdLst/>
              <a:ahLst/>
              <a:cxnLst/>
              <a:rect l="l" t="t" r="r" b="b"/>
              <a:pathLst>
                <a:path w="8766" h="7442" extrusionOk="0">
                  <a:moveTo>
                    <a:pt x="297" y="0"/>
                  </a:moveTo>
                  <a:lnTo>
                    <a:pt x="0" y="7441"/>
                  </a:lnTo>
                  <a:lnTo>
                    <a:pt x="8286" y="7441"/>
                  </a:lnTo>
                  <a:lnTo>
                    <a:pt x="876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48"/>
            <p:cNvSpPr/>
            <p:nvPr/>
          </p:nvSpPr>
          <p:spPr>
            <a:xfrm>
              <a:off x="4474500" y="2588425"/>
              <a:ext cx="364650" cy="1861425"/>
            </a:xfrm>
            <a:custGeom>
              <a:avLst/>
              <a:gdLst/>
              <a:ahLst/>
              <a:cxnLst/>
              <a:rect l="l" t="t" r="r" b="b"/>
              <a:pathLst>
                <a:path w="14586" h="74457" extrusionOk="0">
                  <a:moveTo>
                    <a:pt x="2693" y="1"/>
                  </a:moveTo>
                  <a:lnTo>
                    <a:pt x="0" y="74457"/>
                  </a:lnTo>
                  <a:lnTo>
                    <a:pt x="12120" y="74457"/>
                  </a:lnTo>
                  <a:cubicBezTo>
                    <a:pt x="14585" y="11802"/>
                    <a:pt x="11801" y="1"/>
                    <a:pt x="118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48"/>
            <p:cNvSpPr/>
            <p:nvPr/>
          </p:nvSpPr>
          <p:spPr>
            <a:xfrm>
              <a:off x="4209725" y="4517750"/>
              <a:ext cx="542125" cy="168925"/>
            </a:xfrm>
            <a:custGeom>
              <a:avLst/>
              <a:gdLst/>
              <a:ahLst/>
              <a:cxnLst/>
              <a:rect l="l" t="t" r="r" b="b"/>
              <a:pathLst>
                <a:path w="21685" h="6757" extrusionOk="0">
                  <a:moveTo>
                    <a:pt x="548" y="0"/>
                  </a:moveTo>
                  <a:lnTo>
                    <a:pt x="0" y="6756"/>
                  </a:lnTo>
                  <a:lnTo>
                    <a:pt x="20246" y="6756"/>
                  </a:lnTo>
                  <a:cubicBezTo>
                    <a:pt x="20246" y="6756"/>
                    <a:pt x="21684" y="2922"/>
                    <a:pt x="11595" y="2260"/>
                  </a:cubicBezTo>
                  <a:lnTo>
                    <a:pt x="883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48"/>
            <p:cNvSpPr/>
            <p:nvPr/>
          </p:nvSpPr>
          <p:spPr>
            <a:xfrm>
              <a:off x="4209725" y="4686650"/>
              <a:ext cx="146100" cy="50225"/>
            </a:xfrm>
            <a:custGeom>
              <a:avLst/>
              <a:gdLst/>
              <a:ahLst/>
              <a:cxnLst/>
              <a:rect l="l" t="t" r="r" b="b"/>
              <a:pathLst>
                <a:path w="5844" h="2009" extrusionOk="0">
                  <a:moveTo>
                    <a:pt x="0" y="0"/>
                  </a:moveTo>
                  <a:lnTo>
                    <a:pt x="0" y="2009"/>
                  </a:lnTo>
                  <a:lnTo>
                    <a:pt x="5843" y="2009"/>
                  </a:lnTo>
                  <a:lnTo>
                    <a:pt x="5843"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48"/>
            <p:cNvSpPr/>
            <p:nvPr/>
          </p:nvSpPr>
          <p:spPr>
            <a:xfrm>
              <a:off x="4368925" y="4686650"/>
              <a:ext cx="346975" cy="50225"/>
            </a:xfrm>
            <a:custGeom>
              <a:avLst/>
              <a:gdLst/>
              <a:ahLst/>
              <a:cxnLst/>
              <a:rect l="l" t="t" r="r" b="b"/>
              <a:pathLst>
                <a:path w="13879" h="2009" extrusionOk="0">
                  <a:moveTo>
                    <a:pt x="0" y="0"/>
                  </a:moveTo>
                  <a:lnTo>
                    <a:pt x="1005" y="2009"/>
                  </a:lnTo>
                  <a:lnTo>
                    <a:pt x="13878" y="2009"/>
                  </a:lnTo>
                  <a:lnTo>
                    <a:pt x="13878"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48"/>
            <p:cNvSpPr/>
            <p:nvPr/>
          </p:nvSpPr>
          <p:spPr>
            <a:xfrm>
              <a:off x="4209725" y="4686650"/>
              <a:ext cx="507875" cy="25125"/>
            </a:xfrm>
            <a:custGeom>
              <a:avLst/>
              <a:gdLst/>
              <a:ahLst/>
              <a:cxnLst/>
              <a:rect l="l" t="t" r="r" b="b"/>
              <a:pathLst>
                <a:path w="20315" h="1005" extrusionOk="0">
                  <a:moveTo>
                    <a:pt x="0" y="0"/>
                  </a:moveTo>
                  <a:lnTo>
                    <a:pt x="0" y="1005"/>
                  </a:lnTo>
                  <a:lnTo>
                    <a:pt x="20315" y="1005"/>
                  </a:lnTo>
                  <a:lnTo>
                    <a:pt x="20315"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48"/>
            <p:cNvSpPr/>
            <p:nvPr/>
          </p:nvSpPr>
          <p:spPr>
            <a:xfrm>
              <a:off x="4223400" y="4331725"/>
              <a:ext cx="218600" cy="186050"/>
            </a:xfrm>
            <a:custGeom>
              <a:avLst/>
              <a:gdLst/>
              <a:ahLst/>
              <a:cxnLst/>
              <a:rect l="l" t="t" r="r" b="b"/>
              <a:pathLst>
                <a:path w="8744" h="7442" extrusionOk="0">
                  <a:moveTo>
                    <a:pt x="298" y="0"/>
                  </a:moveTo>
                  <a:lnTo>
                    <a:pt x="1" y="7441"/>
                  </a:lnTo>
                  <a:lnTo>
                    <a:pt x="8287" y="7441"/>
                  </a:lnTo>
                  <a:lnTo>
                    <a:pt x="874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48"/>
            <p:cNvSpPr/>
            <p:nvPr/>
          </p:nvSpPr>
          <p:spPr>
            <a:xfrm>
              <a:off x="4180625" y="2597575"/>
              <a:ext cx="449100" cy="1872825"/>
            </a:xfrm>
            <a:custGeom>
              <a:avLst/>
              <a:gdLst/>
              <a:ahLst/>
              <a:cxnLst/>
              <a:rect l="l" t="t" r="r" b="b"/>
              <a:pathLst>
                <a:path w="17964" h="74913" extrusionOk="0">
                  <a:moveTo>
                    <a:pt x="2077" y="0"/>
                  </a:moveTo>
                  <a:cubicBezTo>
                    <a:pt x="2077" y="0"/>
                    <a:pt x="183" y="4565"/>
                    <a:pt x="1621" y="14677"/>
                  </a:cubicBezTo>
                  <a:lnTo>
                    <a:pt x="0" y="74913"/>
                  </a:lnTo>
                  <a:lnTo>
                    <a:pt x="13627" y="74913"/>
                  </a:lnTo>
                  <a:lnTo>
                    <a:pt x="17964" y="776"/>
                  </a:lnTo>
                  <a:lnTo>
                    <a:pt x="207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48"/>
            <p:cNvSpPr/>
            <p:nvPr/>
          </p:nvSpPr>
          <p:spPr>
            <a:xfrm>
              <a:off x="4524700" y="2872050"/>
              <a:ext cx="158100" cy="1577800"/>
            </a:xfrm>
            <a:custGeom>
              <a:avLst/>
              <a:gdLst/>
              <a:ahLst/>
              <a:cxnLst/>
              <a:rect l="l" t="t" r="r" b="b"/>
              <a:pathLst>
                <a:path w="6324" h="63112" fill="none" extrusionOk="0">
                  <a:moveTo>
                    <a:pt x="1" y="63112"/>
                  </a:moveTo>
                  <a:lnTo>
                    <a:pt x="3219" y="1735"/>
                  </a:lnTo>
                  <a:lnTo>
                    <a:pt x="6323" y="0"/>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48"/>
            <p:cNvSpPr/>
            <p:nvPr/>
          </p:nvSpPr>
          <p:spPr>
            <a:xfrm>
              <a:off x="4532125" y="1464300"/>
              <a:ext cx="196325" cy="313875"/>
            </a:xfrm>
            <a:custGeom>
              <a:avLst/>
              <a:gdLst/>
              <a:ahLst/>
              <a:cxnLst/>
              <a:rect l="l" t="t" r="r" b="b"/>
              <a:pathLst>
                <a:path w="7853" h="12555" extrusionOk="0">
                  <a:moveTo>
                    <a:pt x="3264" y="0"/>
                  </a:moveTo>
                  <a:lnTo>
                    <a:pt x="0" y="9815"/>
                  </a:lnTo>
                  <a:lnTo>
                    <a:pt x="4588" y="12554"/>
                  </a:lnTo>
                  <a:lnTo>
                    <a:pt x="6643" y="10637"/>
                  </a:lnTo>
                  <a:lnTo>
                    <a:pt x="7852" y="2967"/>
                  </a:lnTo>
                  <a:lnTo>
                    <a:pt x="3264" y="0"/>
                  </a:ln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48"/>
            <p:cNvSpPr/>
            <p:nvPr/>
          </p:nvSpPr>
          <p:spPr>
            <a:xfrm>
              <a:off x="4610875" y="1559025"/>
              <a:ext cx="113575" cy="136975"/>
            </a:xfrm>
            <a:custGeom>
              <a:avLst/>
              <a:gdLst/>
              <a:ahLst/>
              <a:cxnLst/>
              <a:rect l="l" t="t" r="r" b="b"/>
              <a:pathLst>
                <a:path w="4543" h="5479" extrusionOk="0">
                  <a:moveTo>
                    <a:pt x="4543" y="0"/>
                  </a:moveTo>
                  <a:lnTo>
                    <a:pt x="0" y="936"/>
                  </a:lnTo>
                  <a:lnTo>
                    <a:pt x="3721" y="5478"/>
                  </a:lnTo>
                  <a:lnTo>
                    <a:pt x="4543"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48"/>
            <p:cNvSpPr/>
            <p:nvPr/>
          </p:nvSpPr>
          <p:spPr>
            <a:xfrm>
              <a:off x="4783775" y="1420825"/>
              <a:ext cx="150750" cy="114925"/>
            </a:xfrm>
            <a:custGeom>
              <a:avLst/>
              <a:gdLst/>
              <a:ahLst/>
              <a:cxnLst/>
              <a:rect l="l" t="t" r="r" b="b"/>
              <a:pathLst>
                <a:path w="6030" h="4597" extrusionOk="0">
                  <a:moveTo>
                    <a:pt x="3231" y="0"/>
                  </a:moveTo>
                  <a:cubicBezTo>
                    <a:pt x="2486" y="0"/>
                    <a:pt x="1824" y="607"/>
                    <a:pt x="1301" y="1260"/>
                  </a:cubicBezTo>
                  <a:cubicBezTo>
                    <a:pt x="776" y="1945"/>
                    <a:pt x="388" y="2698"/>
                    <a:pt x="160" y="3497"/>
                  </a:cubicBezTo>
                  <a:cubicBezTo>
                    <a:pt x="0" y="4022"/>
                    <a:pt x="503" y="4569"/>
                    <a:pt x="1142" y="4592"/>
                  </a:cubicBezTo>
                  <a:cubicBezTo>
                    <a:pt x="1190" y="4595"/>
                    <a:pt x="1239" y="4597"/>
                    <a:pt x="1288" y="4597"/>
                  </a:cubicBezTo>
                  <a:cubicBezTo>
                    <a:pt x="3452" y="4597"/>
                    <a:pt x="6030" y="1686"/>
                    <a:pt x="4155" y="324"/>
                  </a:cubicBezTo>
                  <a:cubicBezTo>
                    <a:pt x="3836" y="96"/>
                    <a:pt x="3527" y="0"/>
                    <a:pt x="3231" y="0"/>
                  </a:cubicBezTo>
                  <a:close/>
                </a:path>
              </a:pathLst>
            </a:custGeom>
            <a:solidFill>
              <a:srgbClr val="EF8A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48"/>
            <p:cNvSpPr/>
            <p:nvPr/>
          </p:nvSpPr>
          <p:spPr>
            <a:xfrm>
              <a:off x="4506450" y="1164525"/>
              <a:ext cx="408025" cy="472275"/>
            </a:xfrm>
            <a:custGeom>
              <a:avLst/>
              <a:gdLst/>
              <a:ahLst/>
              <a:cxnLst/>
              <a:rect l="l" t="t" r="r" b="b"/>
              <a:pathLst>
                <a:path w="16321" h="18891" extrusionOk="0">
                  <a:moveTo>
                    <a:pt x="8259" y="1"/>
                  </a:moveTo>
                  <a:cubicBezTo>
                    <a:pt x="7986" y="1"/>
                    <a:pt x="7713" y="11"/>
                    <a:pt x="7441" y="31"/>
                  </a:cubicBezTo>
                  <a:cubicBezTo>
                    <a:pt x="0" y="601"/>
                    <a:pt x="1735" y="8613"/>
                    <a:pt x="1735" y="8613"/>
                  </a:cubicBezTo>
                  <a:lnTo>
                    <a:pt x="2100" y="12105"/>
                  </a:lnTo>
                  <a:cubicBezTo>
                    <a:pt x="2146" y="13361"/>
                    <a:pt x="2876" y="15689"/>
                    <a:pt x="3766" y="16488"/>
                  </a:cubicBezTo>
                  <a:cubicBezTo>
                    <a:pt x="5615" y="18090"/>
                    <a:pt x="7015" y="18890"/>
                    <a:pt x="8721" y="18890"/>
                  </a:cubicBezTo>
                  <a:cubicBezTo>
                    <a:pt x="9227" y="18890"/>
                    <a:pt x="9760" y="18820"/>
                    <a:pt x="10340" y="18679"/>
                  </a:cubicBezTo>
                  <a:cubicBezTo>
                    <a:pt x="13673" y="17857"/>
                    <a:pt x="15293" y="13383"/>
                    <a:pt x="15932" y="7084"/>
                  </a:cubicBezTo>
                  <a:cubicBezTo>
                    <a:pt x="16320" y="3295"/>
                    <a:pt x="13969" y="1537"/>
                    <a:pt x="12006" y="715"/>
                  </a:cubicBezTo>
                  <a:cubicBezTo>
                    <a:pt x="10820" y="226"/>
                    <a:pt x="9541" y="1"/>
                    <a:pt x="8259" y="1"/>
                  </a:cubicBez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48"/>
            <p:cNvSpPr/>
            <p:nvPr/>
          </p:nvSpPr>
          <p:spPr>
            <a:xfrm>
              <a:off x="4677075" y="1328375"/>
              <a:ext cx="110150" cy="75825"/>
            </a:xfrm>
            <a:custGeom>
              <a:avLst/>
              <a:gdLst/>
              <a:ahLst/>
              <a:cxnLst/>
              <a:rect l="l" t="t" r="r" b="b"/>
              <a:pathLst>
                <a:path w="4406" h="3033" extrusionOk="0">
                  <a:moveTo>
                    <a:pt x="779" y="1"/>
                  </a:moveTo>
                  <a:cubicBezTo>
                    <a:pt x="566" y="1"/>
                    <a:pt x="354" y="97"/>
                    <a:pt x="228" y="279"/>
                  </a:cubicBezTo>
                  <a:cubicBezTo>
                    <a:pt x="0" y="575"/>
                    <a:pt x="69" y="986"/>
                    <a:pt x="365" y="1214"/>
                  </a:cubicBezTo>
                  <a:lnTo>
                    <a:pt x="2990" y="2858"/>
                  </a:lnTo>
                  <a:cubicBezTo>
                    <a:pt x="3135" y="2975"/>
                    <a:pt x="3312" y="3032"/>
                    <a:pt x="3488" y="3032"/>
                  </a:cubicBezTo>
                  <a:cubicBezTo>
                    <a:pt x="3757" y="3032"/>
                    <a:pt x="4025" y="2901"/>
                    <a:pt x="4177" y="2652"/>
                  </a:cubicBezTo>
                  <a:cubicBezTo>
                    <a:pt x="4405" y="2287"/>
                    <a:pt x="4314" y="1808"/>
                    <a:pt x="3949" y="1557"/>
                  </a:cubicBezTo>
                  <a:lnTo>
                    <a:pt x="1164" y="119"/>
                  </a:lnTo>
                  <a:cubicBezTo>
                    <a:pt x="1049" y="39"/>
                    <a:pt x="914" y="1"/>
                    <a:pt x="779"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48"/>
            <p:cNvSpPr/>
            <p:nvPr/>
          </p:nvSpPr>
          <p:spPr>
            <a:xfrm>
              <a:off x="4820875" y="1376425"/>
              <a:ext cx="86750" cy="40525"/>
            </a:xfrm>
            <a:custGeom>
              <a:avLst/>
              <a:gdLst/>
              <a:ahLst/>
              <a:cxnLst/>
              <a:rect l="l" t="t" r="r" b="b"/>
              <a:pathLst>
                <a:path w="3470" h="1621" extrusionOk="0">
                  <a:moveTo>
                    <a:pt x="708" y="0"/>
                  </a:moveTo>
                  <a:cubicBezTo>
                    <a:pt x="297" y="91"/>
                    <a:pt x="0" y="502"/>
                    <a:pt x="69" y="913"/>
                  </a:cubicBezTo>
                  <a:cubicBezTo>
                    <a:pt x="108" y="1326"/>
                    <a:pt x="436" y="1621"/>
                    <a:pt x="818" y="1621"/>
                  </a:cubicBezTo>
                  <a:cubicBezTo>
                    <a:pt x="879" y="1621"/>
                    <a:pt x="942" y="1614"/>
                    <a:pt x="1004" y="1598"/>
                  </a:cubicBezTo>
                  <a:lnTo>
                    <a:pt x="2899" y="1415"/>
                  </a:lnTo>
                  <a:cubicBezTo>
                    <a:pt x="3241" y="1324"/>
                    <a:pt x="3469" y="982"/>
                    <a:pt x="3401" y="616"/>
                  </a:cubicBezTo>
                  <a:cubicBezTo>
                    <a:pt x="3341" y="295"/>
                    <a:pt x="3068" y="79"/>
                    <a:pt x="2770" y="79"/>
                  </a:cubicBezTo>
                  <a:cubicBezTo>
                    <a:pt x="2729" y="79"/>
                    <a:pt x="2689" y="83"/>
                    <a:pt x="2648" y="91"/>
                  </a:cubicBezTo>
                  <a:lnTo>
                    <a:pt x="708"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48"/>
            <p:cNvSpPr/>
            <p:nvPr/>
          </p:nvSpPr>
          <p:spPr>
            <a:xfrm>
              <a:off x="4532700" y="1204650"/>
              <a:ext cx="176925" cy="227150"/>
            </a:xfrm>
            <a:custGeom>
              <a:avLst/>
              <a:gdLst/>
              <a:ahLst/>
              <a:cxnLst/>
              <a:rect l="l" t="t" r="r" b="b"/>
              <a:pathLst>
                <a:path w="7077" h="9086" extrusionOk="0">
                  <a:moveTo>
                    <a:pt x="1530" y="1"/>
                  </a:moveTo>
                  <a:cubicBezTo>
                    <a:pt x="1530" y="1"/>
                    <a:pt x="1096" y="936"/>
                    <a:pt x="890" y="1690"/>
                  </a:cubicBezTo>
                  <a:cubicBezTo>
                    <a:pt x="0" y="4954"/>
                    <a:pt x="525" y="7761"/>
                    <a:pt x="525" y="7761"/>
                  </a:cubicBezTo>
                  <a:lnTo>
                    <a:pt x="1530" y="8994"/>
                  </a:lnTo>
                  <a:lnTo>
                    <a:pt x="2602" y="9085"/>
                  </a:lnTo>
                  <a:lnTo>
                    <a:pt x="3127" y="6141"/>
                  </a:lnTo>
                  <a:lnTo>
                    <a:pt x="7076" y="4725"/>
                  </a:lnTo>
                  <a:lnTo>
                    <a:pt x="1530" y="1"/>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48"/>
            <p:cNvSpPr/>
            <p:nvPr/>
          </p:nvSpPr>
          <p:spPr>
            <a:xfrm>
              <a:off x="4458500" y="1348425"/>
              <a:ext cx="123300" cy="125675"/>
            </a:xfrm>
            <a:custGeom>
              <a:avLst/>
              <a:gdLst/>
              <a:ahLst/>
              <a:cxnLst/>
              <a:rect l="l" t="t" r="r" b="b"/>
              <a:pathLst>
                <a:path w="4932" h="5027" extrusionOk="0">
                  <a:moveTo>
                    <a:pt x="2765" y="1"/>
                  </a:moveTo>
                  <a:cubicBezTo>
                    <a:pt x="2663" y="1"/>
                    <a:pt x="2556" y="8"/>
                    <a:pt x="2443" y="24"/>
                  </a:cubicBezTo>
                  <a:cubicBezTo>
                    <a:pt x="1" y="412"/>
                    <a:pt x="1097" y="4087"/>
                    <a:pt x="3242" y="4932"/>
                  </a:cubicBezTo>
                  <a:cubicBezTo>
                    <a:pt x="3407" y="4997"/>
                    <a:pt x="3576" y="5026"/>
                    <a:pt x="3739" y="5026"/>
                  </a:cubicBezTo>
                  <a:cubicBezTo>
                    <a:pt x="4205" y="5026"/>
                    <a:pt x="4612" y="4780"/>
                    <a:pt x="4680" y="4407"/>
                  </a:cubicBezTo>
                  <a:cubicBezTo>
                    <a:pt x="4817" y="3585"/>
                    <a:pt x="4931" y="2969"/>
                    <a:pt x="4726" y="2124"/>
                  </a:cubicBezTo>
                  <a:cubicBezTo>
                    <a:pt x="4473" y="1072"/>
                    <a:pt x="3969" y="1"/>
                    <a:pt x="2765" y="1"/>
                  </a:cubicBez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48"/>
            <p:cNvSpPr/>
            <p:nvPr/>
          </p:nvSpPr>
          <p:spPr>
            <a:xfrm>
              <a:off x="4512725" y="1388400"/>
              <a:ext cx="49100" cy="54225"/>
            </a:xfrm>
            <a:custGeom>
              <a:avLst/>
              <a:gdLst/>
              <a:ahLst/>
              <a:cxnLst/>
              <a:rect l="l" t="t" r="r" b="b"/>
              <a:pathLst>
                <a:path w="1964" h="2169" fill="none" extrusionOk="0">
                  <a:moveTo>
                    <a:pt x="0" y="114"/>
                  </a:moveTo>
                  <a:cubicBezTo>
                    <a:pt x="1735" y="0"/>
                    <a:pt x="1963" y="2169"/>
                    <a:pt x="1963" y="2169"/>
                  </a:cubicBez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48"/>
            <p:cNvSpPr/>
            <p:nvPr/>
          </p:nvSpPr>
          <p:spPr>
            <a:xfrm>
              <a:off x="4530975" y="1262275"/>
              <a:ext cx="89050" cy="32000"/>
            </a:xfrm>
            <a:custGeom>
              <a:avLst/>
              <a:gdLst/>
              <a:ahLst/>
              <a:cxnLst/>
              <a:rect l="l" t="t" r="r" b="b"/>
              <a:pathLst>
                <a:path w="3562" h="1280" extrusionOk="0">
                  <a:moveTo>
                    <a:pt x="161" y="1"/>
                  </a:moveTo>
                  <a:lnTo>
                    <a:pt x="1" y="549"/>
                  </a:lnTo>
                  <a:lnTo>
                    <a:pt x="1507" y="937"/>
                  </a:lnTo>
                  <a:lnTo>
                    <a:pt x="2124" y="1279"/>
                  </a:lnTo>
                  <a:lnTo>
                    <a:pt x="3562" y="412"/>
                  </a:lnTo>
                  <a:lnTo>
                    <a:pt x="161" y="1"/>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48"/>
            <p:cNvSpPr/>
            <p:nvPr/>
          </p:nvSpPr>
          <p:spPr>
            <a:xfrm>
              <a:off x="4961250" y="1407800"/>
              <a:ext cx="31975" cy="21125"/>
            </a:xfrm>
            <a:custGeom>
              <a:avLst/>
              <a:gdLst/>
              <a:ahLst/>
              <a:cxnLst/>
              <a:rect l="l" t="t" r="r" b="b"/>
              <a:pathLst>
                <a:path w="1279" h="845" extrusionOk="0">
                  <a:moveTo>
                    <a:pt x="0" y="0"/>
                  </a:moveTo>
                  <a:lnTo>
                    <a:pt x="959" y="845"/>
                  </a:lnTo>
                  <a:lnTo>
                    <a:pt x="1278" y="343"/>
                  </a:lnTo>
                  <a:lnTo>
                    <a:pt x="0" y="0"/>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48"/>
            <p:cNvSpPr/>
            <p:nvPr/>
          </p:nvSpPr>
          <p:spPr>
            <a:xfrm>
              <a:off x="4530975" y="1275975"/>
              <a:ext cx="457100" cy="161300"/>
            </a:xfrm>
            <a:custGeom>
              <a:avLst/>
              <a:gdLst/>
              <a:ahLst/>
              <a:cxnLst/>
              <a:rect l="l" t="t" r="r" b="b"/>
              <a:pathLst>
                <a:path w="18284" h="6452" extrusionOk="0">
                  <a:moveTo>
                    <a:pt x="1" y="1"/>
                  </a:moveTo>
                  <a:lnTo>
                    <a:pt x="5045" y="3721"/>
                  </a:lnTo>
                  <a:cubicBezTo>
                    <a:pt x="9900" y="5947"/>
                    <a:pt x="13535" y="6452"/>
                    <a:pt x="15814" y="6452"/>
                  </a:cubicBezTo>
                  <a:cubicBezTo>
                    <a:pt x="16760" y="6452"/>
                    <a:pt x="17473" y="6365"/>
                    <a:pt x="17941" y="6278"/>
                  </a:cubicBezTo>
                  <a:cubicBezTo>
                    <a:pt x="18215" y="6232"/>
                    <a:pt x="18284" y="5890"/>
                    <a:pt x="18078" y="5730"/>
                  </a:cubicBezTo>
                  <a:lnTo>
                    <a:pt x="14586" y="3037"/>
                  </a:lnTo>
                  <a:lnTo>
                    <a:pt x="1" y="1"/>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48"/>
            <p:cNvSpPr/>
            <p:nvPr/>
          </p:nvSpPr>
          <p:spPr>
            <a:xfrm>
              <a:off x="4534975" y="1262275"/>
              <a:ext cx="461675" cy="162200"/>
            </a:xfrm>
            <a:custGeom>
              <a:avLst/>
              <a:gdLst/>
              <a:ahLst/>
              <a:cxnLst/>
              <a:rect l="l" t="t" r="r" b="b"/>
              <a:pathLst>
                <a:path w="18467" h="6488" extrusionOk="0">
                  <a:moveTo>
                    <a:pt x="1" y="1"/>
                  </a:moveTo>
                  <a:lnTo>
                    <a:pt x="5205" y="3767"/>
                  </a:lnTo>
                  <a:cubicBezTo>
                    <a:pt x="10066" y="5996"/>
                    <a:pt x="13716" y="6488"/>
                    <a:pt x="15993" y="6488"/>
                  </a:cubicBezTo>
                  <a:cubicBezTo>
                    <a:pt x="16934" y="6488"/>
                    <a:pt x="17640" y="6404"/>
                    <a:pt x="18101" y="6324"/>
                  </a:cubicBezTo>
                  <a:cubicBezTo>
                    <a:pt x="18375" y="6278"/>
                    <a:pt x="18466" y="5936"/>
                    <a:pt x="18238" y="5753"/>
                  </a:cubicBezTo>
                  <a:lnTo>
                    <a:pt x="15065" y="3128"/>
                  </a:ln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48"/>
            <p:cNvSpPr/>
            <p:nvPr/>
          </p:nvSpPr>
          <p:spPr>
            <a:xfrm>
              <a:off x="4468775" y="1093750"/>
              <a:ext cx="542700" cy="214775"/>
            </a:xfrm>
            <a:custGeom>
              <a:avLst/>
              <a:gdLst/>
              <a:ahLst/>
              <a:cxnLst/>
              <a:rect l="l" t="t" r="r" b="b"/>
              <a:pathLst>
                <a:path w="21708" h="8591" extrusionOk="0">
                  <a:moveTo>
                    <a:pt x="14899" y="0"/>
                  </a:moveTo>
                  <a:cubicBezTo>
                    <a:pt x="14833" y="0"/>
                    <a:pt x="14766" y="3"/>
                    <a:pt x="14700" y="9"/>
                  </a:cubicBezTo>
                  <a:cubicBezTo>
                    <a:pt x="13239" y="104"/>
                    <a:pt x="11816" y="115"/>
                    <a:pt x="10472" y="115"/>
                  </a:cubicBezTo>
                  <a:cubicBezTo>
                    <a:pt x="10058" y="115"/>
                    <a:pt x="9651" y="114"/>
                    <a:pt x="9253" y="114"/>
                  </a:cubicBezTo>
                  <a:cubicBezTo>
                    <a:pt x="6002" y="114"/>
                    <a:pt x="3329" y="185"/>
                    <a:pt x="1872" y="1492"/>
                  </a:cubicBezTo>
                  <a:cubicBezTo>
                    <a:pt x="1" y="3136"/>
                    <a:pt x="2786" y="5350"/>
                    <a:pt x="2786" y="5350"/>
                  </a:cubicBezTo>
                  <a:lnTo>
                    <a:pt x="18124" y="8591"/>
                  </a:lnTo>
                  <a:cubicBezTo>
                    <a:pt x="18124" y="8591"/>
                    <a:pt x="21708" y="7313"/>
                    <a:pt x="19996" y="4756"/>
                  </a:cubicBezTo>
                  <a:cubicBezTo>
                    <a:pt x="18877" y="3113"/>
                    <a:pt x="17942" y="1903"/>
                    <a:pt x="16937" y="899"/>
                  </a:cubicBezTo>
                  <a:cubicBezTo>
                    <a:pt x="16392" y="353"/>
                    <a:pt x="15653" y="0"/>
                    <a:pt x="148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48"/>
            <p:cNvSpPr/>
            <p:nvPr/>
          </p:nvSpPr>
          <p:spPr>
            <a:xfrm>
              <a:off x="4534975" y="1228050"/>
              <a:ext cx="387475" cy="112450"/>
            </a:xfrm>
            <a:custGeom>
              <a:avLst/>
              <a:gdLst/>
              <a:ahLst/>
              <a:cxnLst/>
              <a:rect l="l" t="t" r="r" b="b"/>
              <a:pathLst>
                <a:path w="15499" h="4498" extrusionOk="0">
                  <a:moveTo>
                    <a:pt x="293" y="0"/>
                  </a:moveTo>
                  <a:cubicBezTo>
                    <a:pt x="251" y="0"/>
                    <a:pt x="229" y="0"/>
                    <a:pt x="229" y="0"/>
                  </a:cubicBezTo>
                  <a:lnTo>
                    <a:pt x="1" y="1370"/>
                  </a:lnTo>
                  <a:lnTo>
                    <a:pt x="15065" y="4497"/>
                  </a:lnTo>
                  <a:lnTo>
                    <a:pt x="15499" y="3128"/>
                  </a:lnTo>
                  <a:cubicBezTo>
                    <a:pt x="8177" y="82"/>
                    <a:pt x="1038" y="0"/>
                    <a:pt x="293" y="0"/>
                  </a:cubicBezTo>
                  <a:close/>
                </a:path>
              </a:pathLst>
            </a:custGeom>
            <a:solidFill>
              <a:srgbClr val="3E65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48"/>
            <p:cNvSpPr/>
            <p:nvPr/>
          </p:nvSpPr>
          <p:spPr>
            <a:xfrm>
              <a:off x="4779775" y="1143600"/>
              <a:ext cx="113025" cy="103350"/>
            </a:xfrm>
            <a:custGeom>
              <a:avLst/>
              <a:gdLst/>
              <a:ahLst/>
              <a:cxnLst/>
              <a:rect l="l" t="t" r="r" b="b"/>
              <a:pathLst>
                <a:path w="4521" h="4134" extrusionOk="0">
                  <a:moveTo>
                    <a:pt x="1416" y="0"/>
                  </a:moveTo>
                  <a:cubicBezTo>
                    <a:pt x="1416" y="1"/>
                    <a:pt x="1" y="3036"/>
                    <a:pt x="1895" y="4132"/>
                  </a:cubicBezTo>
                  <a:cubicBezTo>
                    <a:pt x="1925" y="4133"/>
                    <a:pt x="1954" y="4134"/>
                    <a:pt x="1983" y="4134"/>
                  </a:cubicBezTo>
                  <a:cubicBezTo>
                    <a:pt x="4076" y="4134"/>
                    <a:pt x="4520" y="914"/>
                    <a:pt x="4520" y="913"/>
                  </a:cubicBezTo>
                  <a:lnTo>
                    <a:pt x="4520" y="913"/>
                  </a:lnTo>
                  <a:cubicBezTo>
                    <a:pt x="4205" y="1253"/>
                    <a:pt x="3947" y="1377"/>
                    <a:pt x="3738" y="1377"/>
                  </a:cubicBezTo>
                  <a:cubicBezTo>
                    <a:pt x="3174" y="1377"/>
                    <a:pt x="2968" y="473"/>
                    <a:pt x="2968" y="457"/>
                  </a:cubicBezTo>
                  <a:cubicBezTo>
                    <a:pt x="2954" y="470"/>
                    <a:pt x="2511" y="898"/>
                    <a:pt x="2094" y="898"/>
                  </a:cubicBezTo>
                  <a:cubicBezTo>
                    <a:pt x="1805" y="898"/>
                    <a:pt x="1528" y="692"/>
                    <a:pt x="141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48"/>
            <p:cNvSpPr/>
            <p:nvPr/>
          </p:nvSpPr>
          <p:spPr>
            <a:xfrm>
              <a:off x="4232550" y="2507400"/>
              <a:ext cx="537550" cy="114300"/>
            </a:xfrm>
            <a:custGeom>
              <a:avLst/>
              <a:gdLst/>
              <a:ahLst/>
              <a:cxnLst/>
              <a:rect l="l" t="t" r="r" b="b"/>
              <a:pathLst>
                <a:path w="21502" h="4572" extrusionOk="0">
                  <a:moveTo>
                    <a:pt x="388" y="1"/>
                  </a:moveTo>
                  <a:lnTo>
                    <a:pt x="0" y="3607"/>
                  </a:lnTo>
                  <a:cubicBezTo>
                    <a:pt x="0" y="3607"/>
                    <a:pt x="5678" y="4572"/>
                    <a:pt x="11712" y="4572"/>
                  </a:cubicBezTo>
                  <a:cubicBezTo>
                    <a:pt x="15189" y="4572"/>
                    <a:pt x="18784" y="4252"/>
                    <a:pt x="21479" y="3242"/>
                  </a:cubicBezTo>
                  <a:lnTo>
                    <a:pt x="21502" y="138"/>
                  </a:lnTo>
                  <a:lnTo>
                    <a:pt x="388" y="1"/>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48"/>
            <p:cNvSpPr/>
            <p:nvPr/>
          </p:nvSpPr>
          <p:spPr>
            <a:xfrm>
              <a:off x="4568075" y="2523375"/>
              <a:ext cx="131275" cy="105600"/>
            </a:xfrm>
            <a:custGeom>
              <a:avLst/>
              <a:gdLst/>
              <a:ahLst/>
              <a:cxnLst/>
              <a:rect l="l" t="t" r="r" b="b"/>
              <a:pathLst>
                <a:path w="5251" h="4224" extrusionOk="0">
                  <a:moveTo>
                    <a:pt x="5250" y="1"/>
                  </a:moveTo>
                  <a:lnTo>
                    <a:pt x="0" y="298"/>
                  </a:lnTo>
                  <a:lnTo>
                    <a:pt x="0" y="4223"/>
                  </a:lnTo>
                  <a:lnTo>
                    <a:pt x="5090" y="3927"/>
                  </a:lnTo>
                  <a:lnTo>
                    <a:pt x="525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48"/>
            <p:cNvSpPr/>
            <p:nvPr/>
          </p:nvSpPr>
          <p:spPr>
            <a:xfrm>
              <a:off x="4758675" y="1796400"/>
              <a:ext cx="237400" cy="431425"/>
            </a:xfrm>
            <a:custGeom>
              <a:avLst/>
              <a:gdLst/>
              <a:ahLst/>
              <a:cxnLst/>
              <a:rect l="l" t="t" r="r" b="b"/>
              <a:pathLst>
                <a:path w="9496" h="17257" extrusionOk="0">
                  <a:moveTo>
                    <a:pt x="1233" y="0"/>
                  </a:moveTo>
                  <a:lnTo>
                    <a:pt x="0" y="10774"/>
                  </a:lnTo>
                  <a:lnTo>
                    <a:pt x="4497" y="17256"/>
                  </a:lnTo>
                  <a:lnTo>
                    <a:pt x="9495" y="15362"/>
                  </a:lnTo>
                  <a:cubicBezTo>
                    <a:pt x="9495" y="15362"/>
                    <a:pt x="7761" y="10158"/>
                    <a:pt x="5798" y="5752"/>
                  </a:cubicBezTo>
                  <a:cubicBezTo>
                    <a:pt x="3858" y="1347"/>
                    <a:pt x="1233" y="0"/>
                    <a:pt x="12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48"/>
            <p:cNvSpPr/>
            <p:nvPr/>
          </p:nvSpPr>
          <p:spPr>
            <a:xfrm>
              <a:off x="4242250" y="1709650"/>
              <a:ext cx="579200" cy="821150"/>
            </a:xfrm>
            <a:custGeom>
              <a:avLst/>
              <a:gdLst/>
              <a:ahLst/>
              <a:cxnLst/>
              <a:rect l="l" t="t" r="r" b="b"/>
              <a:pathLst>
                <a:path w="23168" h="32846" extrusionOk="0">
                  <a:moveTo>
                    <a:pt x="11595" y="1"/>
                  </a:moveTo>
                  <a:lnTo>
                    <a:pt x="2716" y="2443"/>
                  </a:lnTo>
                  <a:cubicBezTo>
                    <a:pt x="1803" y="2694"/>
                    <a:pt x="1164" y="3516"/>
                    <a:pt x="1119" y="4475"/>
                  </a:cubicBezTo>
                  <a:lnTo>
                    <a:pt x="0" y="31911"/>
                  </a:lnTo>
                  <a:cubicBezTo>
                    <a:pt x="0" y="31911"/>
                    <a:pt x="6044" y="32845"/>
                    <a:pt x="12465" y="32845"/>
                  </a:cubicBezTo>
                  <a:cubicBezTo>
                    <a:pt x="15457" y="32845"/>
                    <a:pt x="18531" y="32643"/>
                    <a:pt x="21114" y="32048"/>
                  </a:cubicBezTo>
                  <a:lnTo>
                    <a:pt x="23099" y="5684"/>
                  </a:lnTo>
                  <a:cubicBezTo>
                    <a:pt x="23168" y="4954"/>
                    <a:pt x="22871" y="4178"/>
                    <a:pt x="22301" y="3722"/>
                  </a:cubicBezTo>
                  <a:lnTo>
                    <a:pt x="18238" y="823"/>
                  </a:lnTo>
                  <a:lnTo>
                    <a:pt x="1159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48"/>
            <p:cNvSpPr/>
            <p:nvPr/>
          </p:nvSpPr>
          <p:spPr>
            <a:xfrm>
              <a:off x="4060775" y="1765000"/>
              <a:ext cx="268800" cy="442275"/>
            </a:xfrm>
            <a:custGeom>
              <a:avLst/>
              <a:gdLst/>
              <a:ahLst/>
              <a:cxnLst/>
              <a:rect l="l" t="t" r="r" b="b"/>
              <a:pathLst>
                <a:path w="10752" h="17691" extrusionOk="0">
                  <a:moveTo>
                    <a:pt x="10737" y="1"/>
                  </a:moveTo>
                  <a:cubicBezTo>
                    <a:pt x="10462" y="1"/>
                    <a:pt x="6224" y="235"/>
                    <a:pt x="1" y="14358"/>
                  </a:cubicBezTo>
                  <a:lnTo>
                    <a:pt x="6529" y="17691"/>
                  </a:lnTo>
                  <a:lnTo>
                    <a:pt x="7784" y="17303"/>
                  </a:lnTo>
                  <a:lnTo>
                    <a:pt x="10751" y="1"/>
                  </a:lnTo>
                  <a:cubicBezTo>
                    <a:pt x="10751" y="1"/>
                    <a:pt x="10747" y="1"/>
                    <a:pt x="107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48"/>
            <p:cNvSpPr/>
            <p:nvPr/>
          </p:nvSpPr>
          <p:spPr>
            <a:xfrm>
              <a:off x="4532125" y="1691400"/>
              <a:ext cx="166075" cy="191750"/>
            </a:xfrm>
            <a:custGeom>
              <a:avLst/>
              <a:gdLst/>
              <a:ahLst/>
              <a:cxnLst/>
              <a:rect l="l" t="t" r="r" b="b"/>
              <a:pathLst>
                <a:path w="6643" h="7670" extrusionOk="0">
                  <a:moveTo>
                    <a:pt x="3150" y="1"/>
                  </a:moveTo>
                  <a:lnTo>
                    <a:pt x="0" y="731"/>
                  </a:lnTo>
                  <a:lnTo>
                    <a:pt x="4680" y="7670"/>
                  </a:lnTo>
                  <a:lnTo>
                    <a:pt x="6643" y="1553"/>
                  </a:lnTo>
                  <a:lnTo>
                    <a:pt x="315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 name="Google Shape;809;p48"/>
            <p:cNvSpPr/>
            <p:nvPr/>
          </p:nvSpPr>
          <p:spPr>
            <a:xfrm>
              <a:off x="4455650" y="1686825"/>
              <a:ext cx="193475" cy="196325"/>
            </a:xfrm>
            <a:custGeom>
              <a:avLst/>
              <a:gdLst/>
              <a:ahLst/>
              <a:cxnLst/>
              <a:rect l="l" t="t" r="r" b="b"/>
              <a:pathLst>
                <a:path w="7739" h="7853" extrusionOk="0">
                  <a:moveTo>
                    <a:pt x="2283" y="1"/>
                  </a:moveTo>
                  <a:lnTo>
                    <a:pt x="1" y="1941"/>
                  </a:lnTo>
                  <a:lnTo>
                    <a:pt x="7739" y="7853"/>
                  </a:lnTo>
                  <a:lnTo>
                    <a:pt x="3059" y="914"/>
                  </a:lnTo>
                  <a:lnTo>
                    <a:pt x="3311" y="184"/>
                  </a:lnTo>
                  <a:lnTo>
                    <a:pt x="228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48"/>
            <p:cNvSpPr/>
            <p:nvPr/>
          </p:nvSpPr>
          <p:spPr>
            <a:xfrm>
              <a:off x="4649100" y="1712525"/>
              <a:ext cx="98175" cy="170625"/>
            </a:xfrm>
            <a:custGeom>
              <a:avLst/>
              <a:gdLst/>
              <a:ahLst/>
              <a:cxnLst/>
              <a:rect l="l" t="t" r="r" b="b"/>
              <a:pathLst>
                <a:path w="3927" h="6825" extrusionOk="0">
                  <a:moveTo>
                    <a:pt x="2078" y="0"/>
                  </a:moveTo>
                  <a:lnTo>
                    <a:pt x="1" y="6825"/>
                  </a:lnTo>
                  <a:lnTo>
                    <a:pt x="3927" y="2100"/>
                  </a:lnTo>
                  <a:lnTo>
                    <a:pt x="3059" y="388"/>
                  </a:lnTo>
                  <a:lnTo>
                    <a:pt x="207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48"/>
            <p:cNvSpPr/>
            <p:nvPr/>
          </p:nvSpPr>
          <p:spPr>
            <a:xfrm>
              <a:off x="4356950" y="1954475"/>
              <a:ext cx="123850" cy="115275"/>
            </a:xfrm>
            <a:custGeom>
              <a:avLst/>
              <a:gdLst/>
              <a:ahLst/>
              <a:cxnLst/>
              <a:rect l="l" t="t" r="r" b="b"/>
              <a:pathLst>
                <a:path w="4954" h="4611" extrusionOk="0">
                  <a:moveTo>
                    <a:pt x="890" y="0"/>
                  </a:moveTo>
                  <a:cubicBezTo>
                    <a:pt x="890" y="0"/>
                    <a:pt x="0" y="3835"/>
                    <a:pt x="2442" y="4611"/>
                  </a:cubicBezTo>
                  <a:cubicBezTo>
                    <a:pt x="4953" y="4200"/>
                    <a:pt x="4656" y="274"/>
                    <a:pt x="4656" y="274"/>
                  </a:cubicBezTo>
                  <a:lnTo>
                    <a:pt x="4656" y="274"/>
                  </a:lnTo>
                  <a:cubicBezTo>
                    <a:pt x="4334" y="838"/>
                    <a:pt x="4026" y="1031"/>
                    <a:pt x="3756" y="1031"/>
                  </a:cubicBezTo>
                  <a:cubicBezTo>
                    <a:pt x="3185" y="1031"/>
                    <a:pt x="2785" y="168"/>
                    <a:pt x="2785" y="137"/>
                  </a:cubicBezTo>
                  <a:lnTo>
                    <a:pt x="2762" y="137"/>
                  </a:lnTo>
                  <a:cubicBezTo>
                    <a:pt x="2762" y="152"/>
                    <a:pt x="2284" y="874"/>
                    <a:pt x="1748" y="874"/>
                  </a:cubicBezTo>
                  <a:cubicBezTo>
                    <a:pt x="1456" y="874"/>
                    <a:pt x="1148" y="660"/>
                    <a:pt x="8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48"/>
            <p:cNvSpPr/>
            <p:nvPr/>
          </p:nvSpPr>
          <p:spPr>
            <a:xfrm>
              <a:off x="4629700" y="1883125"/>
              <a:ext cx="20000" cy="640275"/>
            </a:xfrm>
            <a:custGeom>
              <a:avLst/>
              <a:gdLst/>
              <a:ahLst/>
              <a:cxnLst/>
              <a:rect l="l" t="t" r="r" b="b"/>
              <a:pathLst>
                <a:path w="800" h="25611" fill="none" extrusionOk="0">
                  <a:moveTo>
                    <a:pt x="799" y="1"/>
                  </a:moveTo>
                  <a:lnTo>
                    <a:pt x="1" y="25611"/>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48"/>
            <p:cNvSpPr/>
            <p:nvPr/>
          </p:nvSpPr>
          <p:spPr>
            <a:xfrm>
              <a:off x="4455650" y="1729625"/>
              <a:ext cx="193475" cy="153525"/>
            </a:xfrm>
            <a:custGeom>
              <a:avLst/>
              <a:gdLst/>
              <a:ahLst/>
              <a:cxnLst/>
              <a:rect l="l" t="t" r="r" b="b"/>
              <a:pathLst>
                <a:path w="7739" h="6141" fill="none" extrusionOk="0">
                  <a:moveTo>
                    <a:pt x="275" y="1"/>
                  </a:moveTo>
                  <a:lnTo>
                    <a:pt x="1" y="4018"/>
                  </a:lnTo>
                  <a:lnTo>
                    <a:pt x="3014" y="2740"/>
                  </a:lnTo>
                  <a:lnTo>
                    <a:pt x="7739" y="6141"/>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48"/>
            <p:cNvSpPr/>
            <p:nvPr/>
          </p:nvSpPr>
          <p:spPr>
            <a:xfrm>
              <a:off x="4649675" y="1765025"/>
              <a:ext cx="120425" cy="118125"/>
            </a:xfrm>
            <a:custGeom>
              <a:avLst/>
              <a:gdLst/>
              <a:ahLst/>
              <a:cxnLst/>
              <a:rect l="l" t="t" r="r" b="b"/>
              <a:pathLst>
                <a:path w="4817" h="4725" fill="none" extrusionOk="0">
                  <a:moveTo>
                    <a:pt x="3904" y="0"/>
                  </a:moveTo>
                  <a:lnTo>
                    <a:pt x="4817" y="2465"/>
                  </a:lnTo>
                  <a:lnTo>
                    <a:pt x="2808" y="1324"/>
                  </a:lnTo>
                  <a:lnTo>
                    <a:pt x="0" y="4725"/>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48"/>
            <p:cNvSpPr/>
            <p:nvPr/>
          </p:nvSpPr>
          <p:spPr>
            <a:xfrm>
              <a:off x="4255375" y="2050325"/>
              <a:ext cx="10275" cy="147250"/>
            </a:xfrm>
            <a:custGeom>
              <a:avLst/>
              <a:gdLst/>
              <a:ahLst/>
              <a:cxnLst/>
              <a:rect l="l" t="t" r="r" b="b"/>
              <a:pathLst>
                <a:path w="411" h="5890" fill="none" extrusionOk="0">
                  <a:moveTo>
                    <a:pt x="0" y="5890"/>
                  </a:moveTo>
                  <a:lnTo>
                    <a:pt x="411" y="1"/>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48"/>
            <p:cNvSpPr/>
            <p:nvPr/>
          </p:nvSpPr>
          <p:spPr>
            <a:xfrm>
              <a:off x="3908425" y="2413100"/>
              <a:ext cx="519300" cy="641475"/>
            </a:xfrm>
            <a:custGeom>
              <a:avLst/>
              <a:gdLst/>
              <a:ahLst/>
              <a:cxnLst/>
              <a:rect l="l" t="t" r="r" b="b"/>
              <a:pathLst>
                <a:path w="20772" h="25659" extrusionOk="0">
                  <a:moveTo>
                    <a:pt x="19216" y="0"/>
                  </a:moveTo>
                  <a:cubicBezTo>
                    <a:pt x="18815" y="0"/>
                    <a:pt x="18414" y="184"/>
                    <a:pt x="18146" y="532"/>
                  </a:cubicBezTo>
                  <a:lnTo>
                    <a:pt x="434" y="23471"/>
                  </a:lnTo>
                  <a:cubicBezTo>
                    <a:pt x="0" y="24064"/>
                    <a:pt x="92" y="24886"/>
                    <a:pt x="685" y="25343"/>
                  </a:cubicBezTo>
                  <a:lnTo>
                    <a:pt x="731" y="25388"/>
                  </a:lnTo>
                  <a:cubicBezTo>
                    <a:pt x="978" y="25569"/>
                    <a:pt x="1265" y="25659"/>
                    <a:pt x="1549" y="25659"/>
                  </a:cubicBezTo>
                  <a:cubicBezTo>
                    <a:pt x="1946" y="25659"/>
                    <a:pt x="2336" y="25483"/>
                    <a:pt x="2602" y="25137"/>
                  </a:cubicBezTo>
                  <a:lnTo>
                    <a:pt x="20315" y="2198"/>
                  </a:lnTo>
                  <a:cubicBezTo>
                    <a:pt x="20771" y="1604"/>
                    <a:pt x="20657" y="760"/>
                    <a:pt x="20064" y="326"/>
                  </a:cubicBezTo>
                  <a:lnTo>
                    <a:pt x="20018" y="280"/>
                  </a:lnTo>
                  <a:cubicBezTo>
                    <a:pt x="19782" y="92"/>
                    <a:pt x="19499" y="0"/>
                    <a:pt x="19216"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48"/>
            <p:cNvSpPr/>
            <p:nvPr/>
          </p:nvSpPr>
          <p:spPr>
            <a:xfrm>
              <a:off x="4052225" y="2149050"/>
              <a:ext cx="194600" cy="155800"/>
            </a:xfrm>
            <a:custGeom>
              <a:avLst/>
              <a:gdLst/>
              <a:ahLst/>
              <a:cxnLst/>
              <a:rect l="l" t="t" r="r" b="b"/>
              <a:pathLst>
                <a:path w="7784" h="6232" extrusionOk="0">
                  <a:moveTo>
                    <a:pt x="2306" y="0"/>
                  </a:moveTo>
                  <a:cubicBezTo>
                    <a:pt x="662" y="3059"/>
                    <a:pt x="0" y="5410"/>
                    <a:pt x="0" y="5410"/>
                  </a:cubicBezTo>
                  <a:lnTo>
                    <a:pt x="2465" y="6232"/>
                  </a:lnTo>
                  <a:lnTo>
                    <a:pt x="7784" y="2717"/>
                  </a:lnTo>
                  <a:lnTo>
                    <a:pt x="2306" y="0"/>
                  </a:ln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48"/>
            <p:cNvSpPr/>
            <p:nvPr/>
          </p:nvSpPr>
          <p:spPr>
            <a:xfrm>
              <a:off x="4541825" y="1909950"/>
              <a:ext cx="128425" cy="124425"/>
            </a:xfrm>
            <a:custGeom>
              <a:avLst/>
              <a:gdLst/>
              <a:ahLst/>
              <a:cxnLst/>
              <a:rect l="l" t="t" r="r" b="b"/>
              <a:pathLst>
                <a:path w="5137" h="4977" extrusionOk="0">
                  <a:moveTo>
                    <a:pt x="662" y="1"/>
                  </a:moveTo>
                  <a:lnTo>
                    <a:pt x="0" y="503"/>
                  </a:lnTo>
                  <a:lnTo>
                    <a:pt x="4292" y="4977"/>
                  </a:lnTo>
                  <a:lnTo>
                    <a:pt x="5136" y="4725"/>
                  </a:lnTo>
                  <a:lnTo>
                    <a:pt x="66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48"/>
            <p:cNvSpPr/>
            <p:nvPr/>
          </p:nvSpPr>
          <p:spPr>
            <a:xfrm>
              <a:off x="4493325" y="1999600"/>
              <a:ext cx="202600" cy="190000"/>
            </a:xfrm>
            <a:custGeom>
              <a:avLst/>
              <a:gdLst/>
              <a:ahLst/>
              <a:cxnLst/>
              <a:rect l="l" t="t" r="r" b="b"/>
              <a:pathLst>
                <a:path w="8104" h="7600" extrusionOk="0">
                  <a:moveTo>
                    <a:pt x="4482" y="0"/>
                  </a:moveTo>
                  <a:cubicBezTo>
                    <a:pt x="4042" y="0"/>
                    <a:pt x="3585" y="99"/>
                    <a:pt x="3127" y="341"/>
                  </a:cubicBezTo>
                  <a:cubicBezTo>
                    <a:pt x="2876" y="455"/>
                    <a:pt x="2671" y="683"/>
                    <a:pt x="2534" y="934"/>
                  </a:cubicBezTo>
                  <a:lnTo>
                    <a:pt x="594" y="4906"/>
                  </a:lnTo>
                  <a:lnTo>
                    <a:pt x="0" y="7279"/>
                  </a:lnTo>
                  <a:lnTo>
                    <a:pt x="2397" y="7599"/>
                  </a:lnTo>
                  <a:cubicBezTo>
                    <a:pt x="2397" y="7599"/>
                    <a:pt x="3949" y="7325"/>
                    <a:pt x="4702" y="5339"/>
                  </a:cubicBezTo>
                  <a:lnTo>
                    <a:pt x="6186" y="5750"/>
                  </a:lnTo>
                  <a:lnTo>
                    <a:pt x="8103" y="1984"/>
                  </a:lnTo>
                  <a:cubicBezTo>
                    <a:pt x="8103" y="1984"/>
                    <a:pt x="6455" y="0"/>
                    <a:pt x="4482" y="0"/>
                  </a:cubicBez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48"/>
            <p:cNvSpPr/>
            <p:nvPr/>
          </p:nvSpPr>
          <p:spPr>
            <a:xfrm>
              <a:off x="4038525" y="2122225"/>
              <a:ext cx="514725" cy="271750"/>
            </a:xfrm>
            <a:custGeom>
              <a:avLst/>
              <a:gdLst/>
              <a:ahLst/>
              <a:cxnLst/>
              <a:rect l="l" t="t" r="r" b="b"/>
              <a:pathLst>
                <a:path w="20589" h="10870" extrusionOk="0">
                  <a:moveTo>
                    <a:pt x="18786" y="1"/>
                  </a:moveTo>
                  <a:lnTo>
                    <a:pt x="2511" y="4817"/>
                  </a:lnTo>
                  <a:cubicBezTo>
                    <a:pt x="936" y="5250"/>
                    <a:pt x="1" y="6848"/>
                    <a:pt x="343" y="8446"/>
                  </a:cubicBezTo>
                  <a:cubicBezTo>
                    <a:pt x="669" y="9922"/>
                    <a:pt x="1977" y="10869"/>
                    <a:pt x="3362" y="10869"/>
                  </a:cubicBezTo>
                  <a:cubicBezTo>
                    <a:pt x="3819" y="10869"/>
                    <a:pt x="4284" y="10767"/>
                    <a:pt x="4725" y="10546"/>
                  </a:cubicBezTo>
                  <a:lnTo>
                    <a:pt x="20589" y="2694"/>
                  </a:lnTo>
                  <a:lnTo>
                    <a:pt x="18786" y="1"/>
                  </a:ln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48"/>
            <p:cNvSpPr/>
            <p:nvPr/>
          </p:nvSpPr>
          <p:spPr>
            <a:xfrm>
              <a:off x="4144100" y="2205550"/>
              <a:ext cx="77625" cy="23975"/>
            </a:xfrm>
            <a:custGeom>
              <a:avLst/>
              <a:gdLst/>
              <a:ahLst/>
              <a:cxnLst/>
              <a:rect l="l" t="t" r="r" b="b"/>
              <a:pathLst>
                <a:path w="3105" h="959" fill="none" extrusionOk="0">
                  <a:moveTo>
                    <a:pt x="3104" y="0"/>
                  </a:moveTo>
                  <a:lnTo>
                    <a:pt x="0" y="959"/>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48"/>
            <p:cNvSpPr/>
            <p:nvPr/>
          </p:nvSpPr>
          <p:spPr>
            <a:xfrm>
              <a:off x="4895050" y="2186700"/>
              <a:ext cx="149525" cy="122150"/>
            </a:xfrm>
            <a:custGeom>
              <a:avLst/>
              <a:gdLst/>
              <a:ahLst/>
              <a:cxnLst/>
              <a:rect l="l" t="t" r="r" b="b"/>
              <a:pathLst>
                <a:path w="5981" h="4886" extrusionOk="0">
                  <a:moveTo>
                    <a:pt x="3356" y="1"/>
                  </a:moveTo>
                  <a:lnTo>
                    <a:pt x="0" y="1279"/>
                  </a:lnTo>
                  <a:lnTo>
                    <a:pt x="5981" y="4886"/>
                  </a:lnTo>
                  <a:lnTo>
                    <a:pt x="5981" y="4886"/>
                  </a:lnTo>
                  <a:lnTo>
                    <a:pt x="3356" y="1"/>
                  </a:ln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48"/>
            <p:cNvSpPr/>
            <p:nvPr/>
          </p:nvSpPr>
          <p:spPr>
            <a:xfrm>
              <a:off x="4629700" y="2003550"/>
              <a:ext cx="262525" cy="272200"/>
            </a:xfrm>
            <a:custGeom>
              <a:avLst/>
              <a:gdLst/>
              <a:ahLst/>
              <a:cxnLst/>
              <a:rect l="l" t="t" r="r" b="b"/>
              <a:pathLst>
                <a:path w="10501" h="10888" extrusionOk="0">
                  <a:moveTo>
                    <a:pt x="3493" y="0"/>
                  </a:moveTo>
                  <a:cubicBezTo>
                    <a:pt x="3447" y="205"/>
                    <a:pt x="1" y="10180"/>
                    <a:pt x="1" y="10180"/>
                  </a:cubicBezTo>
                  <a:lnTo>
                    <a:pt x="6278" y="10888"/>
                  </a:lnTo>
                  <a:lnTo>
                    <a:pt x="10500" y="1233"/>
                  </a:lnTo>
                  <a:lnTo>
                    <a:pt x="3493" y="0"/>
                  </a:lnTo>
                  <a:close/>
                </a:path>
              </a:pathLst>
            </a:custGeom>
            <a:solidFill>
              <a:srgbClr val="E2E1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48"/>
            <p:cNvSpPr/>
            <p:nvPr/>
          </p:nvSpPr>
          <p:spPr>
            <a:xfrm>
              <a:off x="4606300" y="2003550"/>
              <a:ext cx="127850" cy="254525"/>
            </a:xfrm>
            <a:custGeom>
              <a:avLst/>
              <a:gdLst/>
              <a:ahLst/>
              <a:cxnLst/>
              <a:rect l="l" t="t" r="r" b="b"/>
              <a:pathLst>
                <a:path w="5114" h="10181" extrusionOk="0">
                  <a:moveTo>
                    <a:pt x="4429" y="0"/>
                  </a:moveTo>
                  <a:lnTo>
                    <a:pt x="1" y="8948"/>
                  </a:lnTo>
                  <a:lnTo>
                    <a:pt x="937" y="10180"/>
                  </a:lnTo>
                  <a:lnTo>
                    <a:pt x="5114" y="114"/>
                  </a:lnTo>
                  <a:lnTo>
                    <a:pt x="442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48"/>
            <p:cNvSpPr/>
            <p:nvPr/>
          </p:nvSpPr>
          <p:spPr>
            <a:xfrm>
              <a:off x="4800900" y="2124500"/>
              <a:ext cx="72475" cy="100475"/>
            </a:xfrm>
            <a:custGeom>
              <a:avLst/>
              <a:gdLst/>
              <a:ahLst/>
              <a:cxnLst/>
              <a:rect l="l" t="t" r="r" b="b"/>
              <a:pathLst>
                <a:path w="2899" h="4019" extrusionOk="0">
                  <a:moveTo>
                    <a:pt x="2077" y="1"/>
                  </a:moveTo>
                  <a:lnTo>
                    <a:pt x="0" y="4018"/>
                  </a:lnTo>
                  <a:lnTo>
                    <a:pt x="2534" y="3721"/>
                  </a:lnTo>
                  <a:lnTo>
                    <a:pt x="2716" y="3014"/>
                  </a:lnTo>
                  <a:cubicBezTo>
                    <a:pt x="2899" y="2283"/>
                    <a:pt x="2830" y="1530"/>
                    <a:pt x="2511" y="868"/>
                  </a:cubicBezTo>
                  <a:lnTo>
                    <a:pt x="2077" y="1"/>
                  </a:ln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48"/>
            <p:cNvSpPr/>
            <p:nvPr/>
          </p:nvSpPr>
          <p:spPr>
            <a:xfrm>
              <a:off x="4740400" y="2117625"/>
              <a:ext cx="114150" cy="144425"/>
            </a:xfrm>
            <a:custGeom>
              <a:avLst/>
              <a:gdLst/>
              <a:ahLst/>
              <a:cxnLst/>
              <a:rect l="l" t="t" r="r" b="b"/>
              <a:pathLst>
                <a:path w="4566" h="5777" extrusionOk="0">
                  <a:moveTo>
                    <a:pt x="2339" y="0"/>
                  </a:moveTo>
                  <a:cubicBezTo>
                    <a:pt x="1918" y="0"/>
                    <a:pt x="1520" y="153"/>
                    <a:pt x="1233" y="504"/>
                  </a:cubicBezTo>
                  <a:lnTo>
                    <a:pt x="457" y="1440"/>
                  </a:lnTo>
                  <a:cubicBezTo>
                    <a:pt x="23" y="1965"/>
                    <a:pt x="1" y="3083"/>
                    <a:pt x="343" y="3700"/>
                  </a:cubicBezTo>
                  <a:cubicBezTo>
                    <a:pt x="1233" y="5320"/>
                    <a:pt x="3721" y="5777"/>
                    <a:pt x="3721" y="5777"/>
                  </a:cubicBezTo>
                  <a:lnTo>
                    <a:pt x="4566" y="1486"/>
                  </a:lnTo>
                  <a:lnTo>
                    <a:pt x="4041" y="847"/>
                  </a:lnTo>
                  <a:cubicBezTo>
                    <a:pt x="3620" y="330"/>
                    <a:pt x="2956" y="0"/>
                    <a:pt x="2339" y="0"/>
                  </a:cubicBez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48"/>
            <p:cNvSpPr/>
            <p:nvPr/>
          </p:nvSpPr>
          <p:spPr>
            <a:xfrm>
              <a:off x="4820300" y="2189575"/>
              <a:ext cx="248250" cy="214325"/>
            </a:xfrm>
            <a:custGeom>
              <a:avLst/>
              <a:gdLst/>
              <a:ahLst/>
              <a:cxnLst/>
              <a:rect l="l" t="t" r="r" b="b"/>
              <a:pathLst>
                <a:path w="9930" h="8573" extrusionOk="0">
                  <a:moveTo>
                    <a:pt x="1370" y="0"/>
                  </a:moveTo>
                  <a:lnTo>
                    <a:pt x="0" y="1940"/>
                  </a:lnTo>
                  <a:cubicBezTo>
                    <a:pt x="0" y="1940"/>
                    <a:pt x="1507" y="5044"/>
                    <a:pt x="3789" y="7487"/>
                  </a:cubicBezTo>
                  <a:cubicBezTo>
                    <a:pt x="4434" y="8181"/>
                    <a:pt x="5551" y="8573"/>
                    <a:pt x="6612" y="8573"/>
                  </a:cubicBezTo>
                  <a:cubicBezTo>
                    <a:pt x="7504" y="8573"/>
                    <a:pt x="8356" y="8297"/>
                    <a:pt x="8856" y="7692"/>
                  </a:cubicBezTo>
                  <a:cubicBezTo>
                    <a:pt x="9929" y="6368"/>
                    <a:pt x="9404" y="4771"/>
                    <a:pt x="8012" y="3812"/>
                  </a:cubicBezTo>
                  <a:lnTo>
                    <a:pt x="1370" y="0"/>
                  </a:ln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48"/>
            <p:cNvSpPr/>
            <p:nvPr/>
          </p:nvSpPr>
          <p:spPr>
            <a:xfrm>
              <a:off x="4901900" y="2215800"/>
              <a:ext cx="94175" cy="65100"/>
            </a:xfrm>
            <a:custGeom>
              <a:avLst/>
              <a:gdLst/>
              <a:ahLst/>
              <a:cxnLst/>
              <a:rect l="l" t="t" r="r" b="b"/>
              <a:pathLst>
                <a:path w="3767" h="2604" fill="none" extrusionOk="0">
                  <a:moveTo>
                    <a:pt x="0" y="1"/>
                  </a:moveTo>
                  <a:lnTo>
                    <a:pt x="3766" y="2603"/>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9" name="Google Shape;829;p48"/>
          <p:cNvGrpSpPr/>
          <p:nvPr/>
        </p:nvGrpSpPr>
        <p:grpSpPr>
          <a:xfrm>
            <a:off x="6570289" y="221367"/>
            <a:ext cx="671510" cy="636265"/>
            <a:chOff x="6570289" y="221367"/>
            <a:chExt cx="671510" cy="636265"/>
          </a:xfrm>
        </p:grpSpPr>
        <p:sp>
          <p:nvSpPr>
            <p:cNvPr id="830" name="Google Shape;830;p48"/>
            <p:cNvSpPr/>
            <p:nvPr/>
          </p:nvSpPr>
          <p:spPr>
            <a:xfrm>
              <a:off x="6570289" y="221367"/>
              <a:ext cx="671510" cy="636265"/>
            </a:xfrm>
            <a:custGeom>
              <a:avLst/>
              <a:gdLst/>
              <a:ahLst/>
              <a:cxnLst/>
              <a:rect l="l" t="t" r="r" b="b"/>
              <a:pathLst>
                <a:path w="37457" h="35491" extrusionOk="0">
                  <a:moveTo>
                    <a:pt x="18774" y="0"/>
                  </a:moveTo>
                  <a:cubicBezTo>
                    <a:pt x="18115" y="0"/>
                    <a:pt x="17448" y="37"/>
                    <a:pt x="16777" y="113"/>
                  </a:cubicBezTo>
                  <a:cubicBezTo>
                    <a:pt x="7031" y="1185"/>
                    <a:pt x="1" y="9973"/>
                    <a:pt x="1096" y="19720"/>
                  </a:cubicBezTo>
                  <a:cubicBezTo>
                    <a:pt x="2095" y="28772"/>
                    <a:pt x="9781" y="35490"/>
                    <a:pt x="18683" y="35490"/>
                  </a:cubicBezTo>
                  <a:cubicBezTo>
                    <a:pt x="19343" y="35490"/>
                    <a:pt x="20009" y="35453"/>
                    <a:pt x="20680" y="35378"/>
                  </a:cubicBezTo>
                  <a:cubicBezTo>
                    <a:pt x="30427" y="34305"/>
                    <a:pt x="37457" y="25540"/>
                    <a:pt x="36361" y="15794"/>
                  </a:cubicBezTo>
                  <a:cubicBezTo>
                    <a:pt x="35363" y="6720"/>
                    <a:pt x="27677" y="0"/>
                    <a:pt x="187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31" name="Google Shape;831;p48"/>
            <p:cNvGrpSpPr/>
            <p:nvPr/>
          </p:nvGrpSpPr>
          <p:grpSpPr>
            <a:xfrm>
              <a:off x="6754903" y="368290"/>
              <a:ext cx="302280" cy="342427"/>
              <a:chOff x="4023525" y="3189675"/>
              <a:chExt cx="505400" cy="572525"/>
            </a:xfrm>
          </p:grpSpPr>
          <p:sp>
            <p:nvSpPr>
              <p:cNvPr id="832" name="Google Shape;832;p48"/>
              <p:cNvSpPr/>
              <p:nvPr/>
            </p:nvSpPr>
            <p:spPr>
              <a:xfrm>
                <a:off x="4023525" y="3683225"/>
                <a:ext cx="505400" cy="78975"/>
              </a:xfrm>
              <a:custGeom>
                <a:avLst/>
                <a:gdLst/>
                <a:ahLst/>
                <a:cxnLst/>
                <a:rect l="l" t="t" r="r" b="b"/>
                <a:pathLst>
                  <a:path w="20216" h="3159" extrusionOk="0">
                    <a:moveTo>
                      <a:pt x="2463" y="0"/>
                    </a:moveTo>
                    <a:lnTo>
                      <a:pt x="1607" y="1811"/>
                    </a:lnTo>
                    <a:lnTo>
                      <a:pt x="1" y="1811"/>
                    </a:lnTo>
                    <a:lnTo>
                      <a:pt x="1" y="3159"/>
                    </a:lnTo>
                    <a:lnTo>
                      <a:pt x="20216" y="3159"/>
                    </a:lnTo>
                    <a:lnTo>
                      <a:pt x="20216" y="1811"/>
                    </a:lnTo>
                    <a:lnTo>
                      <a:pt x="18610" y="1811"/>
                    </a:lnTo>
                    <a:lnTo>
                      <a:pt x="1775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48"/>
              <p:cNvSpPr/>
              <p:nvPr/>
            </p:nvSpPr>
            <p:spPr>
              <a:xfrm>
                <a:off x="4134600" y="3289800"/>
                <a:ext cx="283275" cy="360000"/>
              </a:xfrm>
              <a:custGeom>
                <a:avLst/>
                <a:gdLst/>
                <a:ahLst/>
                <a:cxnLst/>
                <a:rect l="l" t="t" r="r" b="b"/>
                <a:pathLst>
                  <a:path w="11331" h="14400" extrusionOk="0">
                    <a:moveTo>
                      <a:pt x="5665" y="1"/>
                    </a:moveTo>
                    <a:cubicBezTo>
                      <a:pt x="2543" y="1"/>
                      <a:pt x="1" y="2543"/>
                      <a:pt x="1" y="5666"/>
                    </a:cubicBezTo>
                    <a:lnTo>
                      <a:pt x="1" y="14399"/>
                    </a:lnTo>
                    <a:lnTo>
                      <a:pt x="4996" y="14399"/>
                    </a:lnTo>
                    <a:lnTo>
                      <a:pt x="4996" y="8761"/>
                    </a:lnTo>
                    <a:cubicBezTo>
                      <a:pt x="4104" y="8476"/>
                      <a:pt x="3462" y="7637"/>
                      <a:pt x="3462" y="6656"/>
                    </a:cubicBezTo>
                    <a:cubicBezTo>
                      <a:pt x="3462" y="5443"/>
                      <a:pt x="4452" y="4452"/>
                      <a:pt x="5665" y="4452"/>
                    </a:cubicBezTo>
                    <a:cubicBezTo>
                      <a:pt x="6879" y="4452"/>
                      <a:pt x="7869" y="5443"/>
                      <a:pt x="7869" y="6656"/>
                    </a:cubicBezTo>
                    <a:cubicBezTo>
                      <a:pt x="7869" y="7637"/>
                      <a:pt x="7227" y="8476"/>
                      <a:pt x="6335" y="8761"/>
                    </a:cubicBezTo>
                    <a:lnTo>
                      <a:pt x="6335" y="14399"/>
                    </a:lnTo>
                    <a:lnTo>
                      <a:pt x="11330" y="14399"/>
                    </a:lnTo>
                    <a:lnTo>
                      <a:pt x="11330" y="5666"/>
                    </a:lnTo>
                    <a:cubicBezTo>
                      <a:pt x="11330" y="2543"/>
                      <a:pt x="8788" y="1"/>
                      <a:pt x="566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48"/>
              <p:cNvSpPr/>
              <p:nvPr/>
            </p:nvSpPr>
            <p:spPr>
              <a:xfrm>
                <a:off x="4254600" y="3434550"/>
                <a:ext cx="43275" cy="43300"/>
              </a:xfrm>
              <a:custGeom>
                <a:avLst/>
                <a:gdLst/>
                <a:ahLst/>
                <a:cxnLst/>
                <a:rect l="l" t="t" r="r" b="b"/>
                <a:pathLst>
                  <a:path w="1731" h="1732" extrusionOk="0">
                    <a:moveTo>
                      <a:pt x="865" y="1"/>
                    </a:moveTo>
                    <a:cubicBezTo>
                      <a:pt x="384" y="1"/>
                      <a:pt x="0" y="393"/>
                      <a:pt x="0" y="866"/>
                    </a:cubicBezTo>
                    <a:cubicBezTo>
                      <a:pt x="0" y="1348"/>
                      <a:pt x="384" y="1731"/>
                      <a:pt x="865" y="1731"/>
                    </a:cubicBezTo>
                    <a:cubicBezTo>
                      <a:pt x="1347" y="1731"/>
                      <a:pt x="1731" y="1348"/>
                      <a:pt x="1731" y="866"/>
                    </a:cubicBezTo>
                    <a:cubicBezTo>
                      <a:pt x="1731" y="393"/>
                      <a:pt x="1347" y="1"/>
                      <a:pt x="86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48"/>
              <p:cNvSpPr/>
              <p:nvPr/>
            </p:nvSpPr>
            <p:spPr>
              <a:xfrm>
                <a:off x="4257275" y="3189675"/>
                <a:ext cx="33475" cy="58675"/>
              </a:xfrm>
              <a:custGeom>
                <a:avLst/>
                <a:gdLst/>
                <a:ahLst/>
                <a:cxnLst/>
                <a:rect l="l" t="t" r="r" b="b"/>
                <a:pathLst>
                  <a:path w="1339" h="2347" extrusionOk="0">
                    <a:moveTo>
                      <a:pt x="0" y="0"/>
                    </a:moveTo>
                    <a:lnTo>
                      <a:pt x="0" y="2347"/>
                    </a:lnTo>
                    <a:lnTo>
                      <a:pt x="1338" y="2347"/>
                    </a:lnTo>
                    <a:lnTo>
                      <a:pt x="133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48"/>
              <p:cNvSpPr/>
              <p:nvPr/>
            </p:nvSpPr>
            <p:spPr>
              <a:xfrm>
                <a:off x="4464675" y="3423400"/>
                <a:ext cx="58675" cy="33475"/>
              </a:xfrm>
              <a:custGeom>
                <a:avLst/>
                <a:gdLst/>
                <a:ahLst/>
                <a:cxnLst/>
                <a:rect l="l" t="t" r="r" b="b"/>
                <a:pathLst>
                  <a:path w="2347" h="1339" extrusionOk="0">
                    <a:moveTo>
                      <a:pt x="1" y="1"/>
                    </a:moveTo>
                    <a:lnTo>
                      <a:pt x="1" y="1339"/>
                    </a:lnTo>
                    <a:lnTo>
                      <a:pt x="2347" y="1339"/>
                    </a:lnTo>
                    <a:lnTo>
                      <a:pt x="234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48"/>
              <p:cNvSpPr/>
              <p:nvPr/>
            </p:nvSpPr>
            <p:spPr>
              <a:xfrm>
                <a:off x="4024650" y="3423400"/>
                <a:ext cx="58675" cy="33475"/>
              </a:xfrm>
              <a:custGeom>
                <a:avLst/>
                <a:gdLst/>
                <a:ahLst/>
                <a:cxnLst/>
                <a:rect l="l" t="t" r="r" b="b"/>
                <a:pathLst>
                  <a:path w="2347" h="1339" extrusionOk="0">
                    <a:moveTo>
                      <a:pt x="1" y="1"/>
                    </a:moveTo>
                    <a:lnTo>
                      <a:pt x="1" y="1339"/>
                    </a:lnTo>
                    <a:lnTo>
                      <a:pt x="2347" y="1339"/>
                    </a:lnTo>
                    <a:lnTo>
                      <a:pt x="234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48"/>
              <p:cNvSpPr/>
              <p:nvPr/>
            </p:nvSpPr>
            <p:spPr>
              <a:xfrm>
                <a:off x="4396875" y="3252125"/>
                <a:ext cx="65375" cy="65150"/>
              </a:xfrm>
              <a:custGeom>
                <a:avLst/>
                <a:gdLst/>
                <a:ahLst/>
                <a:cxnLst/>
                <a:rect l="l" t="t" r="r" b="b"/>
                <a:pathLst>
                  <a:path w="2615" h="2606" extrusionOk="0">
                    <a:moveTo>
                      <a:pt x="1660" y="0"/>
                    </a:moveTo>
                    <a:lnTo>
                      <a:pt x="1" y="1651"/>
                    </a:lnTo>
                    <a:lnTo>
                      <a:pt x="955" y="2605"/>
                    </a:lnTo>
                    <a:lnTo>
                      <a:pt x="2615" y="946"/>
                    </a:lnTo>
                    <a:lnTo>
                      <a:pt x="166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48"/>
              <p:cNvSpPr/>
              <p:nvPr/>
            </p:nvSpPr>
            <p:spPr>
              <a:xfrm>
                <a:off x="4085750" y="3251900"/>
                <a:ext cx="65375" cy="65375"/>
              </a:xfrm>
              <a:custGeom>
                <a:avLst/>
                <a:gdLst/>
                <a:ahLst/>
                <a:cxnLst/>
                <a:rect l="l" t="t" r="r" b="b"/>
                <a:pathLst>
                  <a:path w="2615" h="2615" extrusionOk="0">
                    <a:moveTo>
                      <a:pt x="955" y="0"/>
                    </a:moveTo>
                    <a:lnTo>
                      <a:pt x="1" y="955"/>
                    </a:lnTo>
                    <a:lnTo>
                      <a:pt x="1660" y="2614"/>
                    </a:lnTo>
                    <a:lnTo>
                      <a:pt x="2615" y="1660"/>
                    </a:lnTo>
                    <a:lnTo>
                      <a:pt x="95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38" name="Google Shape;901;p50"/>
          <p:cNvSpPr txBox="1">
            <a:spLocks noGrp="1"/>
          </p:cNvSpPr>
          <p:nvPr>
            <p:ph type="title" idx="4294967295"/>
          </p:nvPr>
        </p:nvSpPr>
        <p:spPr>
          <a:xfrm>
            <a:off x="3305087" y="457230"/>
            <a:ext cx="1673400" cy="15120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9000" dirty="0" smtClean="0">
                <a:solidFill>
                  <a:srgbClr val="CC4125"/>
                </a:solidFill>
                <a:latin typeface="Anton" panose="020B0604020202020204" charset="0"/>
              </a:rPr>
              <a:t>03</a:t>
            </a:r>
            <a:endParaRPr sz="9000" dirty="0">
              <a:solidFill>
                <a:srgbClr val="CC4125"/>
              </a:solidFill>
              <a:latin typeface="Anton" panose="020B0604020202020204" charset="0"/>
            </a:endParaRPr>
          </a:p>
        </p:txBody>
      </p:sp>
      <p:sp>
        <p:nvSpPr>
          <p:cNvPr id="139" name="Google Shape;902;p50"/>
          <p:cNvSpPr txBox="1">
            <a:spLocks noGrp="1"/>
          </p:cNvSpPr>
          <p:nvPr>
            <p:ph type="title"/>
          </p:nvPr>
        </p:nvSpPr>
        <p:spPr>
          <a:xfrm>
            <a:off x="2247400" y="2055000"/>
            <a:ext cx="4884965" cy="16830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5400" dirty="0" smtClean="0"/>
              <a:t>IMPLEMENTATION STRATEGY</a:t>
            </a:r>
            <a:endParaRPr sz="54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12"/>
        <p:cNvGrpSpPr/>
        <p:nvPr/>
      </p:nvGrpSpPr>
      <p:grpSpPr>
        <a:xfrm>
          <a:off x="0" y="0"/>
          <a:ext cx="0" cy="0"/>
          <a:chOff x="0" y="0"/>
          <a:chExt cx="0" cy="0"/>
        </a:xfrm>
      </p:grpSpPr>
      <p:sp>
        <p:nvSpPr>
          <p:cNvPr id="1613" name="Google Shape;1613;p65"/>
          <p:cNvSpPr txBox="1">
            <a:spLocks noGrp="1"/>
          </p:cNvSpPr>
          <p:nvPr>
            <p:ph type="title"/>
          </p:nvPr>
        </p:nvSpPr>
        <p:spPr>
          <a:xfrm>
            <a:off x="713225" y="539500"/>
            <a:ext cx="77175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smtClean="0"/>
              <a:t>PHASED IMPLEMENTATION…</a:t>
            </a:r>
            <a:endParaRPr dirty="0"/>
          </a:p>
        </p:txBody>
      </p:sp>
      <p:sp>
        <p:nvSpPr>
          <p:cNvPr id="1614" name="Google Shape;1614;p65"/>
          <p:cNvSpPr txBox="1">
            <a:spLocks noGrp="1"/>
          </p:cNvSpPr>
          <p:nvPr>
            <p:ph type="subTitle" idx="1"/>
          </p:nvPr>
        </p:nvSpPr>
        <p:spPr>
          <a:xfrm>
            <a:off x="5062975" y="2466745"/>
            <a:ext cx="3376500" cy="5139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smtClean="0"/>
              <a:t>DEPLOYMENT</a:t>
            </a:r>
            <a:endParaRPr dirty="0"/>
          </a:p>
        </p:txBody>
      </p:sp>
      <p:sp>
        <p:nvSpPr>
          <p:cNvPr id="1616" name="Google Shape;1616;p65"/>
          <p:cNvSpPr txBox="1">
            <a:spLocks noGrp="1"/>
          </p:cNvSpPr>
          <p:nvPr>
            <p:ph type="subTitle" idx="3"/>
          </p:nvPr>
        </p:nvSpPr>
        <p:spPr>
          <a:xfrm>
            <a:off x="5062975" y="1343050"/>
            <a:ext cx="3376500" cy="5139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smtClean="0"/>
              <a:t>TRAINING</a:t>
            </a:r>
            <a:endParaRPr dirty="0"/>
          </a:p>
        </p:txBody>
      </p:sp>
      <p:sp>
        <p:nvSpPr>
          <p:cNvPr id="1618" name="Google Shape;1618;p65"/>
          <p:cNvSpPr txBox="1">
            <a:spLocks noGrp="1"/>
          </p:cNvSpPr>
          <p:nvPr>
            <p:ph type="subTitle" idx="5"/>
          </p:nvPr>
        </p:nvSpPr>
        <p:spPr>
          <a:xfrm>
            <a:off x="5062975" y="3590575"/>
            <a:ext cx="3376500" cy="5139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smtClean="0"/>
              <a:t>REVIEW</a:t>
            </a:r>
            <a:endParaRPr dirty="0"/>
          </a:p>
        </p:txBody>
      </p:sp>
      <p:sp>
        <p:nvSpPr>
          <p:cNvPr id="1620" name="Google Shape;1620;p65"/>
          <p:cNvSpPr txBox="1">
            <a:spLocks noGrp="1"/>
          </p:cNvSpPr>
          <p:nvPr>
            <p:ph type="subTitle" idx="7"/>
          </p:nvPr>
        </p:nvSpPr>
        <p:spPr>
          <a:xfrm>
            <a:off x="1094225" y="1845970"/>
            <a:ext cx="3376500" cy="5139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smtClean="0"/>
              <a:t>PILOT SCHEME</a:t>
            </a:r>
            <a:endParaRPr dirty="0"/>
          </a:p>
        </p:txBody>
      </p:sp>
      <p:sp>
        <p:nvSpPr>
          <p:cNvPr id="1622" name="Google Shape;1622;p65"/>
          <p:cNvSpPr txBox="1">
            <a:spLocks noGrp="1"/>
          </p:cNvSpPr>
          <p:nvPr>
            <p:ph type="subTitle" idx="9"/>
          </p:nvPr>
        </p:nvSpPr>
        <p:spPr>
          <a:xfrm>
            <a:off x="1094225" y="2969665"/>
            <a:ext cx="3376500" cy="5139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smtClean="0"/>
              <a:t>DATA INTEGRATION</a:t>
            </a:r>
            <a:endParaRPr dirty="0"/>
          </a:p>
        </p:txBody>
      </p:sp>
      <p:grpSp>
        <p:nvGrpSpPr>
          <p:cNvPr id="1626" name="Google Shape;1626;p65"/>
          <p:cNvGrpSpPr/>
          <p:nvPr/>
        </p:nvGrpSpPr>
        <p:grpSpPr>
          <a:xfrm>
            <a:off x="4691185" y="3683162"/>
            <a:ext cx="371782" cy="274285"/>
            <a:chOff x="5223609" y="3731112"/>
            <a:chExt cx="371782" cy="274285"/>
          </a:xfrm>
        </p:grpSpPr>
        <p:sp>
          <p:nvSpPr>
            <p:cNvPr id="1627" name="Google Shape;1627;p65"/>
            <p:cNvSpPr/>
            <p:nvPr/>
          </p:nvSpPr>
          <p:spPr>
            <a:xfrm>
              <a:off x="5223609" y="3731112"/>
              <a:ext cx="371782" cy="274285"/>
            </a:xfrm>
            <a:custGeom>
              <a:avLst/>
              <a:gdLst/>
              <a:ahLst/>
              <a:cxnLst/>
              <a:rect l="l" t="t" r="r" b="b"/>
              <a:pathLst>
                <a:path w="14151" h="10440" extrusionOk="0">
                  <a:moveTo>
                    <a:pt x="11972" y="1"/>
                  </a:moveTo>
                  <a:lnTo>
                    <a:pt x="5563" y="6410"/>
                  </a:lnTo>
                  <a:cubicBezTo>
                    <a:pt x="5477" y="6497"/>
                    <a:pt x="5364" y="6540"/>
                    <a:pt x="5251" y="6540"/>
                  </a:cubicBezTo>
                  <a:cubicBezTo>
                    <a:pt x="5138" y="6540"/>
                    <a:pt x="5026" y="6497"/>
                    <a:pt x="4939" y="6410"/>
                  </a:cubicBezTo>
                  <a:lnTo>
                    <a:pt x="2178" y="3649"/>
                  </a:lnTo>
                  <a:lnTo>
                    <a:pt x="0" y="5827"/>
                  </a:lnTo>
                  <a:lnTo>
                    <a:pt x="4162" y="9989"/>
                  </a:lnTo>
                  <a:cubicBezTo>
                    <a:pt x="4453" y="10280"/>
                    <a:pt x="4842" y="10440"/>
                    <a:pt x="5251" y="10440"/>
                  </a:cubicBezTo>
                  <a:cubicBezTo>
                    <a:pt x="5660" y="10440"/>
                    <a:pt x="6056" y="10280"/>
                    <a:pt x="6340" y="9989"/>
                  </a:cubicBezTo>
                  <a:lnTo>
                    <a:pt x="14150" y="2179"/>
                  </a:lnTo>
                  <a:lnTo>
                    <a:pt x="1197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 name="Google Shape;1628;p65"/>
            <p:cNvSpPr/>
            <p:nvPr/>
          </p:nvSpPr>
          <p:spPr>
            <a:xfrm>
              <a:off x="5338236" y="3769391"/>
              <a:ext cx="257155" cy="236006"/>
            </a:xfrm>
            <a:custGeom>
              <a:avLst/>
              <a:gdLst/>
              <a:ahLst/>
              <a:cxnLst/>
              <a:rect l="l" t="t" r="r" b="b"/>
              <a:pathLst>
                <a:path w="9788" h="8983" extrusionOk="0">
                  <a:moveTo>
                    <a:pt x="9066" y="0"/>
                  </a:moveTo>
                  <a:lnTo>
                    <a:pt x="826" y="8248"/>
                  </a:lnTo>
                  <a:cubicBezTo>
                    <a:pt x="597" y="8470"/>
                    <a:pt x="312" y="8629"/>
                    <a:pt x="0" y="8698"/>
                  </a:cubicBezTo>
                  <a:cubicBezTo>
                    <a:pt x="257" y="8886"/>
                    <a:pt x="569" y="8983"/>
                    <a:pt x="888" y="8983"/>
                  </a:cubicBezTo>
                  <a:cubicBezTo>
                    <a:pt x="1297" y="8983"/>
                    <a:pt x="1693" y="8823"/>
                    <a:pt x="1977" y="8532"/>
                  </a:cubicBezTo>
                  <a:lnTo>
                    <a:pt x="9787" y="722"/>
                  </a:lnTo>
                  <a:lnTo>
                    <a:pt x="906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2" name="Google Shape;1632;p65"/>
          <p:cNvGrpSpPr/>
          <p:nvPr/>
        </p:nvGrpSpPr>
        <p:grpSpPr>
          <a:xfrm>
            <a:off x="4681985" y="2556837"/>
            <a:ext cx="371782" cy="274285"/>
            <a:chOff x="5223609" y="3731112"/>
            <a:chExt cx="371782" cy="274285"/>
          </a:xfrm>
        </p:grpSpPr>
        <p:sp>
          <p:nvSpPr>
            <p:cNvPr id="1633" name="Google Shape;1633;p65"/>
            <p:cNvSpPr/>
            <p:nvPr/>
          </p:nvSpPr>
          <p:spPr>
            <a:xfrm>
              <a:off x="5223609" y="3731112"/>
              <a:ext cx="371782" cy="274285"/>
            </a:xfrm>
            <a:custGeom>
              <a:avLst/>
              <a:gdLst/>
              <a:ahLst/>
              <a:cxnLst/>
              <a:rect l="l" t="t" r="r" b="b"/>
              <a:pathLst>
                <a:path w="14151" h="10440" extrusionOk="0">
                  <a:moveTo>
                    <a:pt x="11972" y="1"/>
                  </a:moveTo>
                  <a:lnTo>
                    <a:pt x="5563" y="6410"/>
                  </a:lnTo>
                  <a:cubicBezTo>
                    <a:pt x="5477" y="6497"/>
                    <a:pt x="5364" y="6540"/>
                    <a:pt x="5251" y="6540"/>
                  </a:cubicBezTo>
                  <a:cubicBezTo>
                    <a:pt x="5138" y="6540"/>
                    <a:pt x="5026" y="6497"/>
                    <a:pt x="4939" y="6410"/>
                  </a:cubicBezTo>
                  <a:lnTo>
                    <a:pt x="2178" y="3649"/>
                  </a:lnTo>
                  <a:lnTo>
                    <a:pt x="0" y="5827"/>
                  </a:lnTo>
                  <a:lnTo>
                    <a:pt x="4162" y="9989"/>
                  </a:lnTo>
                  <a:cubicBezTo>
                    <a:pt x="4453" y="10280"/>
                    <a:pt x="4842" y="10440"/>
                    <a:pt x="5251" y="10440"/>
                  </a:cubicBezTo>
                  <a:cubicBezTo>
                    <a:pt x="5660" y="10440"/>
                    <a:pt x="6056" y="10280"/>
                    <a:pt x="6340" y="9989"/>
                  </a:cubicBezTo>
                  <a:lnTo>
                    <a:pt x="14150" y="2179"/>
                  </a:lnTo>
                  <a:lnTo>
                    <a:pt x="1197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65"/>
            <p:cNvSpPr/>
            <p:nvPr/>
          </p:nvSpPr>
          <p:spPr>
            <a:xfrm>
              <a:off x="5338236" y="3769391"/>
              <a:ext cx="257155" cy="236006"/>
            </a:xfrm>
            <a:custGeom>
              <a:avLst/>
              <a:gdLst/>
              <a:ahLst/>
              <a:cxnLst/>
              <a:rect l="l" t="t" r="r" b="b"/>
              <a:pathLst>
                <a:path w="9788" h="8983" extrusionOk="0">
                  <a:moveTo>
                    <a:pt x="9066" y="0"/>
                  </a:moveTo>
                  <a:lnTo>
                    <a:pt x="826" y="8248"/>
                  </a:lnTo>
                  <a:cubicBezTo>
                    <a:pt x="597" y="8470"/>
                    <a:pt x="312" y="8629"/>
                    <a:pt x="0" y="8698"/>
                  </a:cubicBezTo>
                  <a:cubicBezTo>
                    <a:pt x="257" y="8886"/>
                    <a:pt x="569" y="8983"/>
                    <a:pt x="888" y="8983"/>
                  </a:cubicBezTo>
                  <a:cubicBezTo>
                    <a:pt x="1297" y="8983"/>
                    <a:pt x="1693" y="8823"/>
                    <a:pt x="1977" y="8532"/>
                  </a:cubicBezTo>
                  <a:lnTo>
                    <a:pt x="9787" y="722"/>
                  </a:lnTo>
                  <a:lnTo>
                    <a:pt x="906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5" name="Google Shape;1635;p65"/>
          <p:cNvGrpSpPr/>
          <p:nvPr/>
        </p:nvGrpSpPr>
        <p:grpSpPr>
          <a:xfrm>
            <a:off x="713235" y="3059757"/>
            <a:ext cx="371782" cy="274285"/>
            <a:chOff x="5223609" y="3731112"/>
            <a:chExt cx="371782" cy="274285"/>
          </a:xfrm>
        </p:grpSpPr>
        <p:sp>
          <p:nvSpPr>
            <p:cNvPr id="1636" name="Google Shape;1636;p65"/>
            <p:cNvSpPr/>
            <p:nvPr/>
          </p:nvSpPr>
          <p:spPr>
            <a:xfrm>
              <a:off x="5223609" y="3731112"/>
              <a:ext cx="371782" cy="274285"/>
            </a:xfrm>
            <a:custGeom>
              <a:avLst/>
              <a:gdLst/>
              <a:ahLst/>
              <a:cxnLst/>
              <a:rect l="l" t="t" r="r" b="b"/>
              <a:pathLst>
                <a:path w="14151" h="10440" extrusionOk="0">
                  <a:moveTo>
                    <a:pt x="11972" y="1"/>
                  </a:moveTo>
                  <a:lnTo>
                    <a:pt x="5563" y="6410"/>
                  </a:lnTo>
                  <a:cubicBezTo>
                    <a:pt x="5477" y="6497"/>
                    <a:pt x="5364" y="6540"/>
                    <a:pt x="5251" y="6540"/>
                  </a:cubicBezTo>
                  <a:cubicBezTo>
                    <a:pt x="5138" y="6540"/>
                    <a:pt x="5026" y="6497"/>
                    <a:pt x="4939" y="6410"/>
                  </a:cubicBezTo>
                  <a:lnTo>
                    <a:pt x="2178" y="3649"/>
                  </a:lnTo>
                  <a:lnTo>
                    <a:pt x="0" y="5827"/>
                  </a:lnTo>
                  <a:lnTo>
                    <a:pt x="4162" y="9989"/>
                  </a:lnTo>
                  <a:cubicBezTo>
                    <a:pt x="4453" y="10280"/>
                    <a:pt x="4842" y="10440"/>
                    <a:pt x="5251" y="10440"/>
                  </a:cubicBezTo>
                  <a:cubicBezTo>
                    <a:pt x="5660" y="10440"/>
                    <a:pt x="6056" y="10280"/>
                    <a:pt x="6340" y="9989"/>
                  </a:cubicBezTo>
                  <a:lnTo>
                    <a:pt x="14150" y="2179"/>
                  </a:lnTo>
                  <a:lnTo>
                    <a:pt x="1197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 name="Google Shape;1637;p65"/>
            <p:cNvSpPr/>
            <p:nvPr/>
          </p:nvSpPr>
          <p:spPr>
            <a:xfrm>
              <a:off x="5338236" y="3769391"/>
              <a:ext cx="257155" cy="236006"/>
            </a:xfrm>
            <a:custGeom>
              <a:avLst/>
              <a:gdLst/>
              <a:ahLst/>
              <a:cxnLst/>
              <a:rect l="l" t="t" r="r" b="b"/>
              <a:pathLst>
                <a:path w="9788" h="8983" extrusionOk="0">
                  <a:moveTo>
                    <a:pt x="9066" y="0"/>
                  </a:moveTo>
                  <a:lnTo>
                    <a:pt x="826" y="8248"/>
                  </a:lnTo>
                  <a:cubicBezTo>
                    <a:pt x="597" y="8470"/>
                    <a:pt x="312" y="8629"/>
                    <a:pt x="0" y="8698"/>
                  </a:cubicBezTo>
                  <a:cubicBezTo>
                    <a:pt x="257" y="8886"/>
                    <a:pt x="569" y="8983"/>
                    <a:pt x="888" y="8983"/>
                  </a:cubicBezTo>
                  <a:cubicBezTo>
                    <a:pt x="1297" y="8983"/>
                    <a:pt x="1693" y="8823"/>
                    <a:pt x="1977" y="8532"/>
                  </a:cubicBezTo>
                  <a:lnTo>
                    <a:pt x="9787" y="722"/>
                  </a:lnTo>
                  <a:lnTo>
                    <a:pt x="906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8" name="Google Shape;1638;p65"/>
          <p:cNvGrpSpPr/>
          <p:nvPr/>
        </p:nvGrpSpPr>
        <p:grpSpPr>
          <a:xfrm>
            <a:off x="4681985" y="1433012"/>
            <a:ext cx="371782" cy="274285"/>
            <a:chOff x="5223609" y="3731112"/>
            <a:chExt cx="371782" cy="274285"/>
          </a:xfrm>
        </p:grpSpPr>
        <p:sp>
          <p:nvSpPr>
            <p:cNvPr id="1639" name="Google Shape;1639;p65"/>
            <p:cNvSpPr/>
            <p:nvPr/>
          </p:nvSpPr>
          <p:spPr>
            <a:xfrm>
              <a:off x="5223609" y="3731112"/>
              <a:ext cx="371782" cy="274285"/>
            </a:xfrm>
            <a:custGeom>
              <a:avLst/>
              <a:gdLst/>
              <a:ahLst/>
              <a:cxnLst/>
              <a:rect l="l" t="t" r="r" b="b"/>
              <a:pathLst>
                <a:path w="14151" h="10440" extrusionOk="0">
                  <a:moveTo>
                    <a:pt x="11972" y="1"/>
                  </a:moveTo>
                  <a:lnTo>
                    <a:pt x="5563" y="6410"/>
                  </a:lnTo>
                  <a:cubicBezTo>
                    <a:pt x="5477" y="6497"/>
                    <a:pt x="5364" y="6540"/>
                    <a:pt x="5251" y="6540"/>
                  </a:cubicBezTo>
                  <a:cubicBezTo>
                    <a:pt x="5138" y="6540"/>
                    <a:pt x="5026" y="6497"/>
                    <a:pt x="4939" y="6410"/>
                  </a:cubicBezTo>
                  <a:lnTo>
                    <a:pt x="2178" y="3649"/>
                  </a:lnTo>
                  <a:lnTo>
                    <a:pt x="0" y="5827"/>
                  </a:lnTo>
                  <a:lnTo>
                    <a:pt x="4162" y="9989"/>
                  </a:lnTo>
                  <a:cubicBezTo>
                    <a:pt x="4453" y="10280"/>
                    <a:pt x="4842" y="10440"/>
                    <a:pt x="5251" y="10440"/>
                  </a:cubicBezTo>
                  <a:cubicBezTo>
                    <a:pt x="5660" y="10440"/>
                    <a:pt x="6056" y="10280"/>
                    <a:pt x="6340" y="9989"/>
                  </a:cubicBezTo>
                  <a:lnTo>
                    <a:pt x="14150" y="2179"/>
                  </a:lnTo>
                  <a:lnTo>
                    <a:pt x="1197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65"/>
            <p:cNvSpPr/>
            <p:nvPr/>
          </p:nvSpPr>
          <p:spPr>
            <a:xfrm>
              <a:off x="5338236" y="3769391"/>
              <a:ext cx="257155" cy="236006"/>
            </a:xfrm>
            <a:custGeom>
              <a:avLst/>
              <a:gdLst/>
              <a:ahLst/>
              <a:cxnLst/>
              <a:rect l="l" t="t" r="r" b="b"/>
              <a:pathLst>
                <a:path w="9788" h="8983" extrusionOk="0">
                  <a:moveTo>
                    <a:pt x="9066" y="0"/>
                  </a:moveTo>
                  <a:lnTo>
                    <a:pt x="826" y="8248"/>
                  </a:lnTo>
                  <a:cubicBezTo>
                    <a:pt x="597" y="8470"/>
                    <a:pt x="312" y="8629"/>
                    <a:pt x="0" y="8698"/>
                  </a:cubicBezTo>
                  <a:cubicBezTo>
                    <a:pt x="257" y="8886"/>
                    <a:pt x="569" y="8983"/>
                    <a:pt x="888" y="8983"/>
                  </a:cubicBezTo>
                  <a:cubicBezTo>
                    <a:pt x="1297" y="8983"/>
                    <a:pt x="1693" y="8823"/>
                    <a:pt x="1977" y="8532"/>
                  </a:cubicBezTo>
                  <a:lnTo>
                    <a:pt x="9787" y="722"/>
                  </a:lnTo>
                  <a:lnTo>
                    <a:pt x="906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41" name="Google Shape;1641;p65"/>
          <p:cNvGrpSpPr/>
          <p:nvPr/>
        </p:nvGrpSpPr>
        <p:grpSpPr>
          <a:xfrm>
            <a:off x="713235" y="1935932"/>
            <a:ext cx="371782" cy="274285"/>
            <a:chOff x="5223609" y="3731112"/>
            <a:chExt cx="371782" cy="274285"/>
          </a:xfrm>
        </p:grpSpPr>
        <p:sp>
          <p:nvSpPr>
            <p:cNvPr id="1642" name="Google Shape;1642;p65"/>
            <p:cNvSpPr/>
            <p:nvPr/>
          </p:nvSpPr>
          <p:spPr>
            <a:xfrm>
              <a:off x="5223609" y="3731112"/>
              <a:ext cx="371782" cy="274285"/>
            </a:xfrm>
            <a:custGeom>
              <a:avLst/>
              <a:gdLst/>
              <a:ahLst/>
              <a:cxnLst/>
              <a:rect l="l" t="t" r="r" b="b"/>
              <a:pathLst>
                <a:path w="14151" h="10440" extrusionOk="0">
                  <a:moveTo>
                    <a:pt x="11972" y="1"/>
                  </a:moveTo>
                  <a:lnTo>
                    <a:pt x="5563" y="6410"/>
                  </a:lnTo>
                  <a:cubicBezTo>
                    <a:pt x="5477" y="6497"/>
                    <a:pt x="5364" y="6540"/>
                    <a:pt x="5251" y="6540"/>
                  </a:cubicBezTo>
                  <a:cubicBezTo>
                    <a:pt x="5138" y="6540"/>
                    <a:pt x="5026" y="6497"/>
                    <a:pt x="4939" y="6410"/>
                  </a:cubicBezTo>
                  <a:lnTo>
                    <a:pt x="2178" y="3649"/>
                  </a:lnTo>
                  <a:lnTo>
                    <a:pt x="0" y="5827"/>
                  </a:lnTo>
                  <a:lnTo>
                    <a:pt x="4162" y="9989"/>
                  </a:lnTo>
                  <a:cubicBezTo>
                    <a:pt x="4453" y="10280"/>
                    <a:pt x="4842" y="10440"/>
                    <a:pt x="5251" y="10440"/>
                  </a:cubicBezTo>
                  <a:cubicBezTo>
                    <a:pt x="5660" y="10440"/>
                    <a:pt x="6056" y="10280"/>
                    <a:pt x="6340" y="9989"/>
                  </a:cubicBezTo>
                  <a:lnTo>
                    <a:pt x="14150" y="2179"/>
                  </a:lnTo>
                  <a:lnTo>
                    <a:pt x="1197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 name="Google Shape;1643;p65"/>
            <p:cNvSpPr/>
            <p:nvPr/>
          </p:nvSpPr>
          <p:spPr>
            <a:xfrm>
              <a:off x="5338236" y="3769391"/>
              <a:ext cx="257155" cy="236006"/>
            </a:xfrm>
            <a:custGeom>
              <a:avLst/>
              <a:gdLst/>
              <a:ahLst/>
              <a:cxnLst/>
              <a:rect l="l" t="t" r="r" b="b"/>
              <a:pathLst>
                <a:path w="9788" h="8983" extrusionOk="0">
                  <a:moveTo>
                    <a:pt x="9066" y="0"/>
                  </a:moveTo>
                  <a:lnTo>
                    <a:pt x="826" y="8248"/>
                  </a:lnTo>
                  <a:cubicBezTo>
                    <a:pt x="597" y="8470"/>
                    <a:pt x="312" y="8629"/>
                    <a:pt x="0" y="8698"/>
                  </a:cubicBezTo>
                  <a:cubicBezTo>
                    <a:pt x="257" y="8886"/>
                    <a:pt x="569" y="8983"/>
                    <a:pt x="888" y="8983"/>
                  </a:cubicBezTo>
                  <a:cubicBezTo>
                    <a:pt x="1297" y="8983"/>
                    <a:pt x="1693" y="8823"/>
                    <a:pt x="1977" y="8532"/>
                  </a:cubicBezTo>
                  <a:lnTo>
                    <a:pt x="9787" y="722"/>
                  </a:lnTo>
                  <a:lnTo>
                    <a:pt x="906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44" name="Google Shape;1644;p65"/>
          <p:cNvGrpSpPr/>
          <p:nvPr/>
        </p:nvGrpSpPr>
        <p:grpSpPr>
          <a:xfrm>
            <a:off x="8064900" y="308950"/>
            <a:ext cx="596900" cy="461100"/>
            <a:chOff x="4784350" y="1148725"/>
            <a:chExt cx="596900" cy="461100"/>
          </a:xfrm>
        </p:grpSpPr>
        <p:sp>
          <p:nvSpPr>
            <p:cNvPr id="1645" name="Google Shape;1645;p65"/>
            <p:cNvSpPr/>
            <p:nvPr/>
          </p:nvSpPr>
          <p:spPr>
            <a:xfrm>
              <a:off x="4784350" y="1148725"/>
              <a:ext cx="596900" cy="342400"/>
            </a:xfrm>
            <a:custGeom>
              <a:avLst/>
              <a:gdLst/>
              <a:ahLst/>
              <a:cxnLst/>
              <a:rect l="l" t="t" r="r" b="b"/>
              <a:pathLst>
                <a:path w="23876" h="13696" extrusionOk="0">
                  <a:moveTo>
                    <a:pt x="1598" y="1"/>
                  </a:moveTo>
                  <a:cubicBezTo>
                    <a:pt x="708" y="1"/>
                    <a:pt x="0" y="708"/>
                    <a:pt x="0" y="1576"/>
                  </a:cubicBezTo>
                  <a:lnTo>
                    <a:pt x="0" y="12121"/>
                  </a:lnTo>
                  <a:cubicBezTo>
                    <a:pt x="0" y="12988"/>
                    <a:pt x="708" y="13696"/>
                    <a:pt x="1598" y="13696"/>
                  </a:cubicBezTo>
                  <a:lnTo>
                    <a:pt x="22301" y="13696"/>
                  </a:lnTo>
                  <a:cubicBezTo>
                    <a:pt x="23168" y="13696"/>
                    <a:pt x="23875" y="12988"/>
                    <a:pt x="23875" y="12121"/>
                  </a:cubicBezTo>
                  <a:lnTo>
                    <a:pt x="23875" y="1576"/>
                  </a:lnTo>
                  <a:cubicBezTo>
                    <a:pt x="23875" y="708"/>
                    <a:pt x="23168" y="1"/>
                    <a:pt x="2230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 name="Google Shape;1646;p65"/>
            <p:cNvSpPr/>
            <p:nvPr/>
          </p:nvSpPr>
          <p:spPr>
            <a:xfrm>
              <a:off x="4862525" y="1450600"/>
              <a:ext cx="169500" cy="159225"/>
            </a:xfrm>
            <a:custGeom>
              <a:avLst/>
              <a:gdLst/>
              <a:ahLst/>
              <a:cxnLst/>
              <a:rect l="l" t="t" r="r" b="b"/>
              <a:pathLst>
                <a:path w="6780" h="6369" extrusionOk="0">
                  <a:moveTo>
                    <a:pt x="0" y="0"/>
                  </a:moveTo>
                  <a:lnTo>
                    <a:pt x="0" y="6369"/>
                  </a:lnTo>
                  <a:lnTo>
                    <a:pt x="677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20">
                                            <p:txEl>
                                              <p:pRg st="0" end="0"/>
                                            </p:txEl>
                                          </p:spTgt>
                                        </p:tgtEl>
                                        <p:attrNameLst>
                                          <p:attrName>style.visibility</p:attrName>
                                        </p:attrNameLst>
                                      </p:cBhvr>
                                      <p:to>
                                        <p:strVal val="visible"/>
                                      </p:to>
                                    </p:set>
                                    <p:animEffect transition="in" filter="fade">
                                      <p:cBhvr>
                                        <p:cTn id="7" dur="500"/>
                                        <p:tgtEl>
                                          <p:spTgt spid="1620">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641"/>
                                        </p:tgtEl>
                                        <p:attrNameLst>
                                          <p:attrName>style.visibility</p:attrName>
                                        </p:attrNameLst>
                                      </p:cBhvr>
                                      <p:to>
                                        <p:strVal val="visible"/>
                                      </p:to>
                                    </p:set>
                                    <p:animEffect transition="in" filter="fade">
                                      <p:cBhvr>
                                        <p:cTn id="10" dur="500"/>
                                        <p:tgtEl>
                                          <p:spTgt spid="164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622">
                                            <p:txEl>
                                              <p:pRg st="0" end="0"/>
                                            </p:txEl>
                                          </p:spTgt>
                                        </p:tgtEl>
                                        <p:attrNameLst>
                                          <p:attrName>style.visibility</p:attrName>
                                        </p:attrNameLst>
                                      </p:cBhvr>
                                      <p:to>
                                        <p:strVal val="visible"/>
                                      </p:to>
                                    </p:set>
                                    <p:animEffect transition="in" filter="fade">
                                      <p:cBhvr>
                                        <p:cTn id="15" dur="500"/>
                                        <p:tgtEl>
                                          <p:spTgt spid="1622">
                                            <p:txEl>
                                              <p:pRg st="0" end="0"/>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1635"/>
                                        </p:tgtEl>
                                        <p:attrNameLst>
                                          <p:attrName>style.visibility</p:attrName>
                                        </p:attrNameLst>
                                      </p:cBhvr>
                                      <p:to>
                                        <p:strVal val="visible"/>
                                      </p:to>
                                    </p:set>
                                    <p:animEffect transition="in" filter="fade">
                                      <p:cBhvr>
                                        <p:cTn id="18" dur="500"/>
                                        <p:tgtEl>
                                          <p:spTgt spid="163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616">
                                            <p:txEl>
                                              <p:pRg st="0" end="0"/>
                                            </p:txEl>
                                          </p:spTgt>
                                        </p:tgtEl>
                                        <p:attrNameLst>
                                          <p:attrName>style.visibility</p:attrName>
                                        </p:attrNameLst>
                                      </p:cBhvr>
                                      <p:to>
                                        <p:strVal val="visible"/>
                                      </p:to>
                                    </p:set>
                                    <p:animEffect transition="in" filter="fade">
                                      <p:cBhvr>
                                        <p:cTn id="23" dur="500"/>
                                        <p:tgtEl>
                                          <p:spTgt spid="1616">
                                            <p:txEl>
                                              <p:pRg st="0" end="0"/>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1638"/>
                                        </p:tgtEl>
                                        <p:attrNameLst>
                                          <p:attrName>style.visibility</p:attrName>
                                        </p:attrNameLst>
                                      </p:cBhvr>
                                      <p:to>
                                        <p:strVal val="visible"/>
                                      </p:to>
                                    </p:set>
                                    <p:animEffect transition="in" filter="fade">
                                      <p:cBhvr>
                                        <p:cTn id="26" dur="500"/>
                                        <p:tgtEl>
                                          <p:spTgt spid="1638"/>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614">
                                            <p:txEl>
                                              <p:pRg st="0" end="0"/>
                                            </p:txEl>
                                          </p:spTgt>
                                        </p:tgtEl>
                                        <p:attrNameLst>
                                          <p:attrName>style.visibility</p:attrName>
                                        </p:attrNameLst>
                                      </p:cBhvr>
                                      <p:to>
                                        <p:strVal val="visible"/>
                                      </p:to>
                                    </p:set>
                                    <p:animEffect transition="in" filter="fade">
                                      <p:cBhvr>
                                        <p:cTn id="31" dur="500"/>
                                        <p:tgtEl>
                                          <p:spTgt spid="1614">
                                            <p:txEl>
                                              <p:pRg st="0" end="0"/>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1632"/>
                                        </p:tgtEl>
                                        <p:attrNameLst>
                                          <p:attrName>style.visibility</p:attrName>
                                        </p:attrNameLst>
                                      </p:cBhvr>
                                      <p:to>
                                        <p:strVal val="visible"/>
                                      </p:to>
                                    </p:set>
                                    <p:animEffect transition="in" filter="fade">
                                      <p:cBhvr>
                                        <p:cTn id="34" dur="500"/>
                                        <p:tgtEl>
                                          <p:spTgt spid="1632"/>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618">
                                            <p:txEl>
                                              <p:pRg st="0" end="0"/>
                                            </p:txEl>
                                          </p:spTgt>
                                        </p:tgtEl>
                                        <p:attrNameLst>
                                          <p:attrName>style.visibility</p:attrName>
                                        </p:attrNameLst>
                                      </p:cBhvr>
                                      <p:to>
                                        <p:strVal val="visible"/>
                                      </p:to>
                                    </p:set>
                                    <p:animEffect transition="in" filter="fade">
                                      <p:cBhvr>
                                        <p:cTn id="39" dur="500"/>
                                        <p:tgtEl>
                                          <p:spTgt spid="1618">
                                            <p:txEl>
                                              <p:pRg st="0" end="0"/>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1626"/>
                                        </p:tgtEl>
                                        <p:attrNameLst>
                                          <p:attrName>style.visibility</p:attrName>
                                        </p:attrNameLst>
                                      </p:cBhvr>
                                      <p:to>
                                        <p:strVal val="visible"/>
                                      </p:to>
                                    </p:set>
                                    <p:animEffect transition="in" filter="fade">
                                      <p:cBhvr>
                                        <p:cTn id="42" dur="500"/>
                                        <p:tgtEl>
                                          <p:spTgt spid="16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14" grpId="0" build="p"/>
      <p:bldP spid="1616" grpId="0" build="p"/>
      <p:bldP spid="1618" grpId="0" build="p"/>
      <p:bldP spid="1620" grpId="0" build="p"/>
      <p:bldP spid="162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979"/>
        <p:cNvGrpSpPr/>
        <p:nvPr/>
      </p:nvGrpSpPr>
      <p:grpSpPr>
        <a:xfrm>
          <a:off x="0" y="0"/>
          <a:ext cx="0" cy="0"/>
          <a:chOff x="0" y="0"/>
          <a:chExt cx="0" cy="0"/>
        </a:xfrm>
      </p:grpSpPr>
      <p:sp>
        <p:nvSpPr>
          <p:cNvPr id="980" name="Google Shape;980;p52"/>
          <p:cNvSpPr txBox="1">
            <a:spLocks noGrp="1"/>
          </p:cNvSpPr>
          <p:nvPr>
            <p:ph type="title"/>
          </p:nvPr>
        </p:nvSpPr>
        <p:spPr>
          <a:xfrm>
            <a:off x="3928425" y="1072675"/>
            <a:ext cx="4253700" cy="1054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smtClean="0"/>
              <a:t>Training</a:t>
            </a:r>
            <a:endParaRPr dirty="0"/>
          </a:p>
        </p:txBody>
      </p:sp>
      <p:sp>
        <p:nvSpPr>
          <p:cNvPr id="981" name="Google Shape;981;p52"/>
          <p:cNvSpPr txBox="1">
            <a:spLocks noGrp="1"/>
          </p:cNvSpPr>
          <p:nvPr>
            <p:ph type="body" idx="1"/>
          </p:nvPr>
        </p:nvSpPr>
        <p:spPr>
          <a:xfrm>
            <a:off x="3928425" y="2127125"/>
            <a:ext cx="4253700" cy="2025300"/>
          </a:xfrm>
          <a:prstGeom prst="rect">
            <a:avLst/>
          </a:prstGeom>
        </p:spPr>
        <p:txBody>
          <a:bodyPr spcFirstLastPara="1" wrap="square" lIns="91425" tIns="91425" rIns="91425" bIns="91425" anchor="t" anchorCtr="0">
            <a:noAutofit/>
          </a:bodyPr>
          <a:lstStyle/>
          <a:p>
            <a:pPr marL="274320" lvl="0" indent="-226059" algn="l" rtl="0">
              <a:spcBef>
                <a:spcPts val="0"/>
              </a:spcBef>
              <a:spcAft>
                <a:spcPts val="0"/>
              </a:spcAft>
              <a:buClr>
                <a:schemeClr val="dk1"/>
              </a:buClr>
              <a:buSzPts val="1400"/>
              <a:buFont typeface="Poppins"/>
              <a:buChar char="●"/>
            </a:pPr>
            <a:r>
              <a:rPr lang="en-GB" sz="1200" dirty="0" smtClean="0">
                <a:latin typeface="+mn-lt"/>
              </a:rPr>
              <a:t>Ethical implications</a:t>
            </a:r>
          </a:p>
          <a:p>
            <a:pPr marL="274320" lvl="0" indent="-226059" algn="l" rtl="0">
              <a:spcBef>
                <a:spcPts val="0"/>
              </a:spcBef>
              <a:spcAft>
                <a:spcPts val="0"/>
              </a:spcAft>
              <a:buClr>
                <a:schemeClr val="dk1"/>
              </a:buClr>
              <a:buSzPts val="1400"/>
              <a:buFont typeface="Poppins"/>
              <a:buChar char="●"/>
            </a:pPr>
            <a:endParaRPr lang="en-GB" sz="1200" dirty="0">
              <a:latin typeface="+mn-lt"/>
            </a:endParaRPr>
          </a:p>
          <a:p>
            <a:pPr marL="274320" lvl="0" indent="-226059" algn="l" rtl="0">
              <a:spcBef>
                <a:spcPts val="0"/>
              </a:spcBef>
              <a:spcAft>
                <a:spcPts val="0"/>
              </a:spcAft>
              <a:buClr>
                <a:schemeClr val="dk1"/>
              </a:buClr>
              <a:buSzPts val="1400"/>
              <a:buFont typeface="Poppins"/>
              <a:buChar char="●"/>
            </a:pPr>
            <a:r>
              <a:rPr lang="en-GB" sz="1200" dirty="0" smtClean="0">
                <a:latin typeface="+mn-lt"/>
              </a:rPr>
              <a:t>Morale and trust</a:t>
            </a:r>
          </a:p>
          <a:p>
            <a:pPr marL="274320" lvl="0" indent="-226059" algn="l" rtl="0">
              <a:spcBef>
                <a:spcPts val="0"/>
              </a:spcBef>
              <a:spcAft>
                <a:spcPts val="0"/>
              </a:spcAft>
              <a:buClr>
                <a:schemeClr val="dk1"/>
              </a:buClr>
              <a:buSzPts val="1400"/>
              <a:buFont typeface="Poppins"/>
              <a:buChar char="●"/>
            </a:pPr>
            <a:endParaRPr lang="en-GB" sz="1200" dirty="0">
              <a:latin typeface="+mn-lt"/>
            </a:endParaRPr>
          </a:p>
          <a:p>
            <a:pPr marL="274320" lvl="0" indent="-226059" algn="l" rtl="0">
              <a:spcBef>
                <a:spcPts val="0"/>
              </a:spcBef>
              <a:spcAft>
                <a:spcPts val="0"/>
              </a:spcAft>
              <a:buClr>
                <a:schemeClr val="dk1"/>
              </a:buClr>
              <a:buSzPts val="1400"/>
              <a:buFont typeface="Poppins"/>
              <a:buChar char="●"/>
            </a:pPr>
            <a:r>
              <a:rPr lang="en-GB" sz="1200" dirty="0" smtClean="0">
                <a:latin typeface="+mn-lt"/>
              </a:rPr>
              <a:t>Re-skilling</a:t>
            </a:r>
          </a:p>
          <a:p>
            <a:pPr marL="274320" lvl="0" indent="-226059" algn="l" rtl="0">
              <a:spcBef>
                <a:spcPts val="0"/>
              </a:spcBef>
              <a:spcAft>
                <a:spcPts val="0"/>
              </a:spcAft>
              <a:buClr>
                <a:schemeClr val="dk1"/>
              </a:buClr>
              <a:buSzPts val="1400"/>
              <a:buFont typeface="Poppins"/>
              <a:buChar char="●"/>
            </a:pPr>
            <a:endParaRPr lang="en-GB" sz="1200" dirty="0">
              <a:latin typeface="+mn-lt"/>
            </a:endParaRPr>
          </a:p>
          <a:p>
            <a:pPr marL="274320" lvl="0" indent="-226059" algn="l" rtl="0">
              <a:spcBef>
                <a:spcPts val="0"/>
              </a:spcBef>
              <a:spcAft>
                <a:spcPts val="0"/>
              </a:spcAft>
              <a:buClr>
                <a:schemeClr val="dk1"/>
              </a:buClr>
              <a:buSzPts val="1400"/>
              <a:buFont typeface="Poppins"/>
              <a:buChar char="●"/>
            </a:pPr>
            <a:r>
              <a:rPr lang="en-GB" sz="1200" dirty="0" err="1" smtClean="0">
                <a:latin typeface="+mn-lt"/>
              </a:rPr>
              <a:t>Kubler</a:t>
            </a:r>
            <a:r>
              <a:rPr lang="en-GB" sz="1200" dirty="0" smtClean="0">
                <a:latin typeface="+mn-lt"/>
              </a:rPr>
              <a:t>-Ross Change Curve</a:t>
            </a:r>
            <a:endParaRPr sz="1200" dirty="0">
              <a:latin typeface="+mn-lt"/>
            </a:endParaRPr>
          </a:p>
        </p:txBody>
      </p:sp>
      <p:sp>
        <p:nvSpPr>
          <p:cNvPr id="982" name="Google Shape;982;p52"/>
          <p:cNvSpPr/>
          <p:nvPr/>
        </p:nvSpPr>
        <p:spPr>
          <a:xfrm rot="-6051237">
            <a:off x="-161411" y="1528341"/>
            <a:ext cx="4561306" cy="2222994"/>
          </a:xfrm>
          <a:custGeom>
            <a:avLst/>
            <a:gdLst/>
            <a:ahLst/>
            <a:cxnLst/>
            <a:rect l="l" t="t" r="r" b="b"/>
            <a:pathLst>
              <a:path w="75626" h="60406" extrusionOk="0">
                <a:moveTo>
                  <a:pt x="35662" y="0"/>
                </a:moveTo>
                <a:cubicBezTo>
                  <a:pt x="27531" y="0"/>
                  <a:pt x="19146" y="2523"/>
                  <a:pt x="13906" y="6803"/>
                </a:cubicBezTo>
                <a:cubicBezTo>
                  <a:pt x="3306" y="15445"/>
                  <a:pt x="1" y="31625"/>
                  <a:pt x="6051" y="43280"/>
                </a:cubicBezTo>
                <a:cubicBezTo>
                  <a:pt x="11135" y="53080"/>
                  <a:pt x="21036" y="56346"/>
                  <a:pt x="26171" y="58049"/>
                </a:cubicBezTo>
                <a:cubicBezTo>
                  <a:pt x="30726" y="59554"/>
                  <a:pt x="35874" y="60406"/>
                  <a:pt x="41092" y="60406"/>
                </a:cubicBezTo>
                <a:cubicBezTo>
                  <a:pt x="50769" y="60406"/>
                  <a:pt x="60688" y="57478"/>
                  <a:pt x="67517" y="50360"/>
                </a:cubicBezTo>
                <a:cubicBezTo>
                  <a:pt x="69283" y="48530"/>
                  <a:pt x="74647" y="42759"/>
                  <a:pt x="75117" y="34256"/>
                </a:cubicBezTo>
                <a:cubicBezTo>
                  <a:pt x="75270" y="31562"/>
                  <a:pt x="75625" y="25054"/>
                  <a:pt x="70783" y="20529"/>
                </a:cubicBezTo>
                <a:cubicBezTo>
                  <a:pt x="67230" y="17205"/>
                  <a:pt x="62756" y="16718"/>
                  <a:pt x="60385" y="16718"/>
                </a:cubicBezTo>
                <a:cubicBezTo>
                  <a:pt x="59728" y="16718"/>
                  <a:pt x="59233" y="16755"/>
                  <a:pt x="58963" y="16780"/>
                </a:cubicBezTo>
                <a:cubicBezTo>
                  <a:pt x="57830" y="4902"/>
                  <a:pt x="46994" y="0"/>
                  <a:pt x="35662" y="0"/>
                </a:cubicBezTo>
                <a:close/>
              </a:path>
            </a:pathLst>
          </a:custGeom>
          <a:solidFill>
            <a:srgbClr val="C9DAF8">
              <a:alpha val="6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36" name="Google Shape;1036;p52"/>
          <p:cNvGrpSpPr/>
          <p:nvPr/>
        </p:nvGrpSpPr>
        <p:grpSpPr>
          <a:xfrm>
            <a:off x="8156900" y="280475"/>
            <a:ext cx="596900" cy="461100"/>
            <a:chOff x="4784350" y="1148725"/>
            <a:chExt cx="596900" cy="461100"/>
          </a:xfrm>
        </p:grpSpPr>
        <p:sp>
          <p:nvSpPr>
            <p:cNvPr id="1037" name="Google Shape;1037;p52"/>
            <p:cNvSpPr/>
            <p:nvPr/>
          </p:nvSpPr>
          <p:spPr>
            <a:xfrm>
              <a:off x="4784350" y="1148725"/>
              <a:ext cx="596900" cy="342400"/>
            </a:xfrm>
            <a:custGeom>
              <a:avLst/>
              <a:gdLst/>
              <a:ahLst/>
              <a:cxnLst/>
              <a:rect l="l" t="t" r="r" b="b"/>
              <a:pathLst>
                <a:path w="23876" h="13696" extrusionOk="0">
                  <a:moveTo>
                    <a:pt x="1598" y="1"/>
                  </a:moveTo>
                  <a:cubicBezTo>
                    <a:pt x="708" y="1"/>
                    <a:pt x="0" y="708"/>
                    <a:pt x="0" y="1576"/>
                  </a:cubicBezTo>
                  <a:lnTo>
                    <a:pt x="0" y="12121"/>
                  </a:lnTo>
                  <a:cubicBezTo>
                    <a:pt x="0" y="12988"/>
                    <a:pt x="708" y="13696"/>
                    <a:pt x="1598" y="13696"/>
                  </a:cubicBezTo>
                  <a:lnTo>
                    <a:pt x="22301" y="13696"/>
                  </a:lnTo>
                  <a:cubicBezTo>
                    <a:pt x="23168" y="13696"/>
                    <a:pt x="23875" y="12988"/>
                    <a:pt x="23875" y="12121"/>
                  </a:cubicBezTo>
                  <a:lnTo>
                    <a:pt x="23875" y="1576"/>
                  </a:lnTo>
                  <a:cubicBezTo>
                    <a:pt x="23875" y="708"/>
                    <a:pt x="23168" y="1"/>
                    <a:pt x="223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52"/>
            <p:cNvSpPr/>
            <p:nvPr/>
          </p:nvSpPr>
          <p:spPr>
            <a:xfrm>
              <a:off x="4862525" y="1450600"/>
              <a:ext cx="169500" cy="159225"/>
            </a:xfrm>
            <a:custGeom>
              <a:avLst/>
              <a:gdLst/>
              <a:ahLst/>
              <a:cxnLst/>
              <a:rect l="l" t="t" r="r" b="b"/>
              <a:pathLst>
                <a:path w="6780" h="6369" extrusionOk="0">
                  <a:moveTo>
                    <a:pt x="0" y="0"/>
                  </a:moveTo>
                  <a:lnTo>
                    <a:pt x="0" y="6369"/>
                  </a:lnTo>
                  <a:lnTo>
                    <a:pt x="677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39" name="Google Shape;1039;p52"/>
          <p:cNvGrpSpPr/>
          <p:nvPr/>
        </p:nvGrpSpPr>
        <p:grpSpPr>
          <a:xfrm>
            <a:off x="7231750" y="378250"/>
            <a:ext cx="753275" cy="753250"/>
            <a:chOff x="7231750" y="378250"/>
            <a:chExt cx="753275" cy="753250"/>
          </a:xfrm>
        </p:grpSpPr>
        <p:sp>
          <p:nvSpPr>
            <p:cNvPr id="1040" name="Google Shape;1040;p52"/>
            <p:cNvSpPr/>
            <p:nvPr/>
          </p:nvSpPr>
          <p:spPr>
            <a:xfrm>
              <a:off x="7231750" y="378250"/>
              <a:ext cx="753275" cy="753250"/>
            </a:xfrm>
            <a:custGeom>
              <a:avLst/>
              <a:gdLst/>
              <a:ahLst/>
              <a:cxnLst/>
              <a:rect l="l" t="t" r="r" b="b"/>
              <a:pathLst>
                <a:path w="30131" h="30130" extrusionOk="0">
                  <a:moveTo>
                    <a:pt x="15066" y="0"/>
                  </a:moveTo>
                  <a:cubicBezTo>
                    <a:pt x="6734" y="0"/>
                    <a:pt x="1" y="6734"/>
                    <a:pt x="1" y="15065"/>
                  </a:cubicBezTo>
                  <a:cubicBezTo>
                    <a:pt x="1" y="23373"/>
                    <a:pt x="6734" y="30130"/>
                    <a:pt x="15066" y="30130"/>
                  </a:cubicBezTo>
                  <a:cubicBezTo>
                    <a:pt x="23374" y="30130"/>
                    <a:pt x="30130" y="23373"/>
                    <a:pt x="30130" y="15065"/>
                  </a:cubicBezTo>
                  <a:cubicBezTo>
                    <a:pt x="30130" y="6734"/>
                    <a:pt x="23374" y="0"/>
                    <a:pt x="150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41" name="Google Shape;1041;p52"/>
            <p:cNvGrpSpPr/>
            <p:nvPr/>
          </p:nvGrpSpPr>
          <p:grpSpPr>
            <a:xfrm>
              <a:off x="7403224" y="552104"/>
              <a:ext cx="410329" cy="405545"/>
              <a:chOff x="2854975" y="1206750"/>
              <a:chExt cx="572525" cy="565850"/>
            </a:xfrm>
          </p:grpSpPr>
          <p:sp>
            <p:nvSpPr>
              <p:cNvPr id="1042" name="Google Shape;1042;p52"/>
              <p:cNvSpPr/>
              <p:nvPr/>
            </p:nvSpPr>
            <p:spPr>
              <a:xfrm>
                <a:off x="2855875" y="1206750"/>
                <a:ext cx="354175" cy="236875"/>
              </a:xfrm>
              <a:custGeom>
                <a:avLst/>
                <a:gdLst/>
                <a:ahLst/>
                <a:cxnLst/>
                <a:rect l="l" t="t" r="r" b="b"/>
                <a:pathLst>
                  <a:path w="14167" h="9475" extrusionOk="0">
                    <a:moveTo>
                      <a:pt x="11312" y="1339"/>
                    </a:moveTo>
                    <a:cubicBezTo>
                      <a:pt x="12151" y="1339"/>
                      <a:pt x="12829" y="2017"/>
                      <a:pt x="12829" y="2855"/>
                    </a:cubicBezTo>
                    <a:cubicBezTo>
                      <a:pt x="12829" y="3257"/>
                      <a:pt x="12668" y="3640"/>
                      <a:pt x="12383" y="3926"/>
                    </a:cubicBezTo>
                    <a:cubicBezTo>
                      <a:pt x="12096" y="4204"/>
                      <a:pt x="11725" y="4363"/>
                      <a:pt x="11335" y="4363"/>
                    </a:cubicBezTo>
                    <a:cubicBezTo>
                      <a:pt x="11324" y="4363"/>
                      <a:pt x="11314" y="4363"/>
                      <a:pt x="11303" y="4363"/>
                    </a:cubicBezTo>
                    <a:lnTo>
                      <a:pt x="2810" y="4292"/>
                    </a:lnTo>
                    <a:lnTo>
                      <a:pt x="2793" y="4292"/>
                    </a:lnTo>
                    <a:cubicBezTo>
                      <a:pt x="2266" y="4292"/>
                      <a:pt x="1767" y="4434"/>
                      <a:pt x="1338" y="4702"/>
                    </a:cubicBezTo>
                    <a:lnTo>
                      <a:pt x="1338" y="4229"/>
                    </a:lnTo>
                    <a:cubicBezTo>
                      <a:pt x="1338" y="2632"/>
                      <a:pt x="2632" y="1339"/>
                      <a:pt x="4229" y="1339"/>
                    </a:cubicBezTo>
                    <a:close/>
                    <a:moveTo>
                      <a:pt x="4229" y="1"/>
                    </a:moveTo>
                    <a:cubicBezTo>
                      <a:pt x="1901" y="1"/>
                      <a:pt x="0" y="1901"/>
                      <a:pt x="0" y="4229"/>
                    </a:cubicBezTo>
                    <a:lnTo>
                      <a:pt x="0" y="7084"/>
                    </a:lnTo>
                    <a:cubicBezTo>
                      <a:pt x="0" y="8092"/>
                      <a:pt x="545" y="8984"/>
                      <a:pt x="1347" y="9475"/>
                    </a:cubicBezTo>
                    <a:cubicBezTo>
                      <a:pt x="1731" y="9118"/>
                      <a:pt x="2141" y="8797"/>
                      <a:pt x="2579" y="8520"/>
                    </a:cubicBezTo>
                    <a:cubicBezTo>
                      <a:pt x="1883" y="8422"/>
                      <a:pt x="1338" y="7815"/>
                      <a:pt x="1338" y="7084"/>
                    </a:cubicBezTo>
                    <a:cubicBezTo>
                      <a:pt x="1338" y="6691"/>
                      <a:pt x="1490" y="6326"/>
                      <a:pt x="1767" y="6049"/>
                    </a:cubicBezTo>
                    <a:cubicBezTo>
                      <a:pt x="2043" y="5781"/>
                      <a:pt x="2400" y="5630"/>
                      <a:pt x="2793" y="5630"/>
                    </a:cubicBezTo>
                    <a:lnTo>
                      <a:pt x="2802" y="5630"/>
                    </a:lnTo>
                    <a:lnTo>
                      <a:pt x="11285" y="5701"/>
                    </a:lnTo>
                    <a:cubicBezTo>
                      <a:pt x="11297" y="5701"/>
                      <a:pt x="11308" y="5701"/>
                      <a:pt x="11319" y="5701"/>
                    </a:cubicBezTo>
                    <a:cubicBezTo>
                      <a:pt x="12074" y="5701"/>
                      <a:pt x="12783" y="5408"/>
                      <a:pt x="13319" y="4880"/>
                    </a:cubicBezTo>
                    <a:cubicBezTo>
                      <a:pt x="13864" y="4336"/>
                      <a:pt x="14167" y="3614"/>
                      <a:pt x="14167" y="2855"/>
                    </a:cubicBezTo>
                    <a:cubicBezTo>
                      <a:pt x="14167" y="1276"/>
                      <a:pt x="12882" y="1"/>
                      <a:pt x="113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52"/>
              <p:cNvSpPr/>
              <p:nvPr/>
            </p:nvSpPr>
            <p:spPr>
              <a:xfrm>
                <a:off x="2854975" y="1420200"/>
                <a:ext cx="572525" cy="352400"/>
              </a:xfrm>
              <a:custGeom>
                <a:avLst/>
                <a:gdLst/>
                <a:ahLst/>
                <a:cxnLst/>
                <a:rect l="l" t="t" r="r" b="b"/>
                <a:pathLst>
                  <a:path w="22901" h="14096" extrusionOk="0">
                    <a:moveTo>
                      <a:pt x="7120" y="2203"/>
                    </a:moveTo>
                    <a:cubicBezTo>
                      <a:pt x="9787" y="2203"/>
                      <a:pt x="11955" y="4380"/>
                      <a:pt x="11955" y="7048"/>
                    </a:cubicBezTo>
                    <a:cubicBezTo>
                      <a:pt x="11955" y="9715"/>
                      <a:pt x="9787" y="11883"/>
                      <a:pt x="7120" y="11883"/>
                    </a:cubicBezTo>
                    <a:cubicBezTo>
                      <a:pt x="4452" y="11883"/>
                      <a:pt x="2284" y="9715"/>
                      <a:pt x="2284" y="7048"/>
                    </a:cubicBezTo>
                    <a:cubicBezTo>
                      <a:pt x="2284" y="4380"/>
                      <a:pt x="4452" y="2203"/>
                      <a:pt x="7120" y="2203"/>
                    </a:cubicBezTo>
                    <a:close/>
                    <a:moveTo>
                      <a:pt x="7048" y="0"/>
                    </a:moveTo>
                    <a:cubicBezTo>
                      <a:pt x="3168" y="0"/>
                      <a:pt x="1" y="3167"/>
                      <a:pt x="1" y="7048"/>
                    </a:cubicBezTo>
                    <a:cubicBezTo>
                      <a:pt x="1" y="10937"/>
                      <a:pt x="3168" y="14095"/>
                      <a:pt x="7048" y="14095"/>
                    </a:cubicBezTo>
                    <a:cubicBezTo>
                      <a:pt x="8841" y="14095"/>
                      <a:pt x="10554" y="13426"/>
                      <a:pt x="11866" y="12204"/>
                    </a:cubicBezTo>
                    <a:cubicBezTo>
                      <a:pt x="13061" y="11080"/>
                      <a:pt x="13828" y="9590"/>
                      <a:pt x="14042" y="7966"/>
                    </a:cubicBezTo>
                    <a:lnTo>
                      <a:pt x="22901" y="3640"/>
                    </a:lnTo>
                    <a:lnTo>
                      <a:pt x="22901" y="0"/>
                    </a:lnTo>
                    <a:lnTo>
                      <a:pt x="14622" y="0"/>
                    </a:lnTo>
                    <a:lnTo>
                      <a:pt x="14622" y="1722"/>
                    </a:lnTo>
                    <a:lnTo>
                      <a:pt x="13293" y="1722"/>
                    </a:lnTo>
                    <a:lnTo>
                      <a:pt x="1329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 name="Google Shape;1044;p52"/>
              <p:cNvSpPr/>
              <p:nvPr/>
            </p:nvSpPr>
            <p:spPr>
              <a:xfrm>
                <a:off x="2944400" y="1507825"/>
                <a:ext cx="177125" cy="177125"/>
              </a:xfrm>
              <a:custGeom>
                <a:avLst/>
                <a:gdLst/>
                <a:ahLst/>
                <a:cxnLst/>
                <a:rect l="l" t="t" r="r" b="b"/>
                <a:pathLst>
                  <a:path w="7085" h="7085" extrusionOk="0">
                    <a:moveTo>
                      <a:pt x="4212" y="1803"/>
                    </a:moveTo>
                    <a:lnTo>
                      <a:pt x="4212" y="2874"/>
                    </a:lnTo>
                    <a:lnTo>
                      <a:pt x="5282" y="2874"/>
                    </a:lnTo>
                    <a:lnTo>
                      <a:pt x="5282" y="4212"/>
                    </a:lnTo>
                    <a:lnTo>
                      <a:pt x="4212" y="4212"/>
                    </a:lnTo>
                    <a:lnTo>
                      <a:pt x="4212" y="5282"/>
                    </a:lnTo>
                    <a:lnTo>
                      <a:pt x="2874" y="5282"/>
                    </a:lnTo>
                    <a:lnTo>
                      <a:pt x="2874" y="4212"/>
                    </a:lnTo>
                    <a:lnTo>
                      <a:pt x="1803" y="4212"/>
                    </a:lnTo>
                    <a:lnTo>
                      <a:pt x="1803" y="2874"/>
                    </a:lnTo>
                    <a:lnTo>
                      <a:pt x="2874" y="2874"/>
                    </a:lnTo>
                    <a:lnTo>
                      <a:pt x="2874" y="1803"/>
                    </a:lnTo>
                    <a:close/>
                    <a:moveTo>
                      <a:pt x="3543" y="1"/>
                    </a:moveTo>
                    <a:cubicBezTo>
                      <a:pt x="1589" y="1"/>
                      <a:pt x="1" y="1589"/>
                      <a:pt x="1" y="3543"/>
                    </a:cubicBezTo>
                    <a:cubicBezTo>
                      <a:pt x="1" y="5496"/>
                      <a:pt x="1589" y="7084"/>
                      <a:pt x="3543" y="7084"/>
                    </a:cubicBezTo>
                    <a:cubicBezTo>
                      <a:pt x="5496" y="7084"/>
                      <a:pt x="7084" y="5496"/>
                      <a:pt x="7084" y="3543"/>
                    </a:cubicBezTo>
                    <a:cubicBezTo>
                      <a:pt x="7084" y="1589"/>
                      <a:pt x="5496" y="1"/>
                      <a:pt x="354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045" name="Google Shape;1045;p52"/>
          <p:cNvGrpSpPr/>
          <p:nvPr/>
        </p:nvGrpSpPr>
        <p:grpSpPr>
          <a:xfrm flipH="1">
            <a:off x="1077575" y="611575"/>
            <a:ext cx="596900" cy="461100"/>
            <a:chOff x="4784350" y="1148725"/>
            <a:chExt cx="596900" cy="461100"/>
          </a:xfrm>
        </p:grpSpPr>
        <p:sp>
          <p:nvSpPr>
            <p:cNvPr id="1046" name="Google Shape;1046;p52"/>
            <p:cNvSpPr/>
            <p:nvPr/>
          </p:nvSpPr>
          <p:spPr>
            <a:xfrm>
              <a:off x="4784350" y="1148725"/>
              <a:ext cx="596900" cy="342400"/>
            </a:xfrm>
            <a:custGeom>
              <a:avLst/>
              <a:gdLst/>
              <a:ahLst/>
              <a:cxnLst/>
              <a:rect l="l" t="t" r="r" b="b"/>
              <a:pathLst>
                <a:path w="23876" h="13696" extrusionOk="0">
                  <a:moveTo>
                    <a:pt x="1598" y="1"/>
                  </a:moveTo>
                  <a:cubicBezTo>
                    <a:pt x="708" y="1"/>
                    <a:pt x="0" y="708"/>
                    <a:pt x="0" y="1576"/>
                  </a:cubicBezTo>
                  <a:lnTo>
                    <a:pt x="0" y="12121"/>
                  </a:lnTo>
                  <a:cubicBezTo>
                    <a:pt x="0" y="12988"/>
                    <a:pt x="708" y="13696"/>
                    <a:pt x="1598" y="13696"/>
                  </a:cubicBezTo>
                  <a:lnTo>
                    <a:pt x="22301" y="13696"/>
                  </a:lnTo>
                  <a:cubicBezTo>
                    <a:pt x="23168" y="13696"/>
                    <a:pt x="23875" y="12988"/>
                    <a:pt x="23875" y="12121"/>
                  </a:cubicBezTo>
                  <a:lnTo>
                    <a:pt x="23875" y="1576"/>
                  </a:lnTo>
                  <a:cubicBezTo>
                    <a:pt x="23875" y="708"/>
                    <a:pt x="23168" y="1"/>
                    <a:pt x="2230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52"/>
            <p:cNvSpPr/>
            <p:nvPr/>
          </p:nvSpPr>
          <p:spPr>
            <a:xfrm>
              <a:off x="4862525" y="1450600"/>
              <a:ext cx="169500" cy="159225"/>
            </a:xfrm>
            <a:custGeom>
              <a:avLst/>
              <a:gdLst/>
              <a:ahLst/>
              <a:cxnLst/>
              <a:rect l="l" t="t" r="r" b="b"/>
              <a:pathLst>
                <a:path w="6780" h="6369" extrusionOk="0">
                  <a:moveTo>
                    <a:pt x="0" y="0"/>
                  </a:moveTo>
                  <a:lnTo>
                    <a:pt x="0" y="6369"/>
                  </a:lnTo>
                  <a:lnTo>
                    <a:pt x="677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 name="Google Shape;2040;p78"/>
          <p:cNvGrpSpPr/>
          <p:nvPr/>
        </p:nvGrpSpPr>
        <p:grpSpPr>
          <a:xfrm>
            <a:off x="1540618" y="953975"/>
            <a:ext cx="1116777" cy="3673683"/>
            <a:chOff x="7445463" y="1074930"/>
            <a:chExt cx="1140150" cy="3750570"/>
          </a:xfrm>
        </p:grpSpPr>
        <p:grpSp>
          <p:nvGrpSpPr>
            <p:cNvPr id="116" name="Google Shape;2041;p78"/>
            <p:cNvGrpSpPr/>
            <p:nvPr/>
          </p:nvGrpSpPr>
          <p:grpSpPr>
            <a:xfrm>
              <a:off x="7445463" y="2501725"/>
              <a:ext cx="1140150" cy="2323775"/>
              <a:chOff x="3908425" y="2413100"/>
              <a:chExt cx="1140150" cy="2323775"/>
            </a:xfrm>
          </p:grpSpPr>
          <p:sp>
            <p:nvSpPr>
              <p:cNvPr id="146" name="Google Shape;2042;p78"/>
              <p:cNvSpPr/>
              <p:nvPr/>
            </p:nvSpPr>
            <p:spPr>
              <a:xfrm>
                <a:off x="4506450" y="4517750"/>
                <a:ext cx="542125" cy="168925"/>
              </a:xfrm>
              <a:custGeom>
                <a:avLst/>
                <a:gdLst/>
                <a:ahLst/>
                <a:cxnLst/>
                <a:rect l="l" t="t" r="r" b="b"/>
                <a:pathLst>
                  <a:path w="21685" h="6757" extrusionOk="0">
                    <a:moveTo>
                      <a:pt x="548" y="0"/>
                    </a:moveTo>
                    <a:lnTo>
                      <a:pt x="0" y="6756"/>
                    </a:lnTo>
                    <a:lnTo>
                      <a:pt x="20269" y="6756"/>
                    </a:lnTo>
                    <a:cubicBezTo>
                      <a:pt x="20269" y="6756"/>
                      <a:pt x="21684" y="2922"/>
                      <a:pt x="11596" y="2260"/>
                    </a:cubicBezTo>
                    <a:lnTo>
                      <a:pt x="883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2043;p78"/>
              <p:cNvSpPr/>
              <p:nvPr/>
            </p:nvSpPr>
            <p:spPr>
              <a:xfrm>
                <a:off x="4665650" y="4686650"/>
                <a:ext cx="347550" cy="50225"/>
              </a:xfrm>
              <a:custGeom>
                <a:avLst/>
                <a:gdLst/>
                <a:ahLst/>
                <a:cxnLst/>
                <a:rect l="l" t="t" r="r" b="b"/>
                <a:pathLst>
                  <a:path w="13902" h="2009" extrusionOk="0">
                    <a:moveTo>
                      <a:pt x="1" y="0"/>
                    </a:moveTo>
                    <a:lnTo>
                      <a:pt x="1005" y="2009"/>
                    </a:lnTo>
                    <a:lnTo>
                      <a:pt x="13901" y="2009"/>
                    </a:lnTo>
                    <a:lnTo>
                      <a:pt x="13901"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2044;p78"/>
              <p:cNvSpPr/>
              <p:nvPr/>
            </p:nvSpPr>
            <p:spPr>
              <a:xfrm>
                <a:off x="4506450" y="4686650"/>
                <a:ext cx="508450" cy="25125"/>
              </a:xfrm>
              <a:custGeom>
                <a:avLst/>
                <a:gdLst/>
                <a:ahLst/>
                <a:cxnLst/>
                <a:rect l="l" t="t" r="r" b="b"/>
                <a:pathLst>
                  <a:path w="20338" h="1005" extrusionOk="0">
                    <a:moveTo>
                      <a:pt x="0" y="0"/>
                    </a:moveTo>
                    <a:lnTo>
                      <a:pt x="0" y="1005"/>
                    </a:lnTo>
                    <a:lnTo>
                      <a:pt x="20338" y="1005"/>
                    </a:lnTo>
                    <a:lnTo>
                      <a:pt x="20338"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2045;p78"/>
              <p:cNvSpPr/>
              <p:nvPr/>
            </p:nvSpPr>
            <p:spPr>
              <a:xfrm>
                <a:off x="4520150" y="4331725"/>
                <a:ext cx="219150" cy="186050"/>
              </a:xfrm>
              <a:custGeom>
                <a:avLst/>
                <a:gdLst/>
                <a:ahLst/>
                <a:cxnLst/>
                <a:rect l="l" t="t" r="r" b="b"/>
                <a:pathLst>
                  <a:path w="8766" h="7442" extrusionOk="0">
                    <a:moveTo>
                      <a:pt x="297" y="0"/>
                    </a:moveTo>
                    <a:lnTo>
                      <a:pt x="0" y="7441"/>
                    </a:lnTo>
                    <a:lnTo>
                      <a:pt x="8286" y="7441"/>
                    </a:lnTo>
                    <a:lnTo>
                      <a:pt x="876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2046;p78"/>
              <p:cNvSpPr/>
              <p:nvPr/>
            </p:nvSpPr>
            <p:spPr>
              <a:xfrm>
                <a:off x="4474500" y="2588425"/>
                <a:ext cx="364650" cy="1861425"/>
              </a:xfrm>
              <a:custGeom>
                <a:avLst/>
                <a:gdLst/>
                <a:ahLst/>
                <a:cxnLst/>
                <a:rect l="l" t="t" r="r" b="b"/>
                <a:pathLst>
                  <a:path w="14586" h="74457" extrusionOk="0">
                    <a:moveTo>
                      <a:pt x="2693" y="1"/>
                    </a:moveTo>
                    <a:lnTo>
                      <a:pt x="0" y="74457"/>
                    </a:lnTo>
                    <a:lnTo>
                      <a:pt x="12120" y="74457"/>
                    </a:lnTo>
                    <a:cubicBezTo>
                      <a:pt x="14585" y="11802"/>
                      <a:pt x="11801" y="1"/>
                      <a:pt x="118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2047;p78"/>
              <p:cNvSpPr/>
              <p:nvPr/>
            </p:nvSpPr>
            <p:spPr>
              <a:xfrm>
                <a:off x="4209725" y="4517750"/>
                <a:ext cx="542125" cy="168925"/>
              </a:xfrm>
              <a:custGeom>
                <a:avLst/>
                <a:gdLst/>
                <a:ahLst/>
                <a:cxnLst/>
                <a:rect l="l" t="t" r="r" b="b"/>
                <a:pathLst>
                  <a:path w="21685" h="6757" extrusionOk="0">
                    <a:moveTo>
                      <a:pt x="548" y="0"/>
                    </a:moveTo>
                    <a:lnTo>
                      <a:pt x="0" y="6756"/>
                    </a:lnTo>
                    <a:lnTo>
                      <a:pt x="20246" y="6756"/>
                    </a:lnTo>
                    <a:cubicBezTo>
                      <a:pt x="20246" y="6756"/>
                      <a:pt x="21684" y="2922"/>
                      <a:pt x="11595" y="2260"/>
                    </a:cubicBezTo>
                    <a:lnTo>
                      <a:pt x="883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2048;p78"/>
              <p:cNvSpPr/>
              <p:nvPr/>
            </p:nvSpPr>
            <p:spPr>
              <a:xfrm>
                <a:off x="4209725" y="4686650"/>
                <a:ext cx="146100" cy="50225"/>
              </a:xfrm>
              <a:custGeom>
                <a:avLst/>
                <a:gdLst/>
                <a:ahLst/>
                <a:cxnLst/>
                <a:rect l="l" t="t" r="r" b="b"/>
                <a:pathLst>
                  <a:path w="5844" h="2009" extrusionOk="0">
                    <a:moveTo>
                      <a:pt x="0" y="0"/>
                    </a:moveTo>
                    <a:lnTo>
                      <a:pt x="0" y="2009"/>
                    </a:lnTo>
                    <a:lnTo>
                      <a:pt x="5843" y="2009"/>
                    </a:lnTo>
                    <a:lnTo>
                      <a:pt x="5843"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2049;p78"/>
              <p:cNvSpPr/>
              <p:nvPr/>
            </p:nvSpPr>
            <p:spPr>
              <a:xfrm>
                <a:off x="4368925" y="4686650"/>
                <a:ext cx="346975" cy="50225"/>
              </a:xfrm>
              <a:custGeom>
                <a:avLst/>
                <a:gdLst/>
                <a:ahLst/>
                <a:cxnLst/>
                <a:rect l="l" t="t" r="r" b="b"/>
                <a:pathLst>
                  <a:path w="13879" h="2009" extrusionOk="0">
                    <a:moveTo>
                      <a:pt x="0" y="0"/>
                    </a:moveTo>
                    <a:lnTo>
                      <a:pt x="1005" y="2009"/>
                    </a:lnTo>
                    <a:lnTo>
                      <a:pt x="13878" y="2009"/>
                    </a:lnTo>
                    <a:lnTo>
                      <a:pt x="13878"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2050;p78"/>
              <p:cNvSpPr/>
              <p:nvPr/>
            </p:nvSpPr>
            <p:spPr>
              <a:xfrm>
                <a:off x="4209725" y="4686650"/>
                <a:ext cx="507875" cy="25125"/>
              </a:xfrm>
              <a:custGeom>
                <a:avLst/>
                <a:gdLst/>
                <a:ahLst/>
                <a:cxnLst/>
                <a:rect l="l" t="t" r="r" b="b"/>
                <a:pathLst>
                  <a:path w="20315" h="1005" extrusionOk="0">
                    <a:moveTo>
                      <a:pt x="0" y="0"/>
                    </a:moveTo>
                    <a:lnTo>
                      <a:pt x="0" y="1005"/>
                    </a:lnTo>
                    <a:lnTo>
                      <a:pt x="20315" y="1005"/>
                    </a:lnTo>
                    <a:lnTo>
                      <a:pt x="20315"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2051;p78"/>
              <p:cNvSpPr/>
              <p:nvPr/>
            </p:nvSpPr>
            <p:spPr>
              <a:xfrm>
                <a:off x="4223400" y="4331725"/>
                <a:ext cx="218600" cy="186050"/>
              </a:xfrm>
              <a:custGeom>
                <a:avLst/>
                <a:gdLst/>
                <a:ahLst/>
                <a:cxnLst/>
                <a:rect l="l" t="t" r="r" b="b"/>
                <a:pathLst>
                  <a:path w="8744" h="7442" extrusionOk="0">
                    <a:moveTo>
                      <a:pt x="298" y="0"/>
                    </a:moveTo>
                    <a:lnTo>
                      <a:pt x="1" y="7441"/>
                    </a:lnTo>
                    <a:lnTo>
                      <a:pt x="8287" y="7441"/>
                    </a:lnTo>
                    <a:lnTo>
                      <a:pt x="874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2052;p78"/>
              <p:cNvSpPr/>
              <p:nvPr/>
            </p:nvSpPr>
            <p:spPr>
              <a:xfrm>
                <a:off x="4180625" y="2597575"/>
                <a:ext cx="449100" cy="1872825"/>
              </a:xfrm>
              <a:custGeom>
                <a:avLst/>
                <a:gdLst/>
                <a:ahLst/>
                <a:cxnLst/>
                <a:rect l="l" t="t" r="r" b="b"/>
                <a:pathLst>
                  <a:path w="17964" h="74913" extrusionOk="0">
                    <a:moveTo>
                      <a:pt x="2077" y="0"/>
                    </a:moveTo>
                    <a:cubicBezTo>
                      <a:pt x="2077" y="0"/>
                      <a:pt x="183" y="4565"/>
                      <a:pt x="1621" y="14677"/>
                    </a:cubicBezTo>
                    <a:lnTo>
                      <a:pt x="0" y="74913"/>
                    </a:lnTo>
                    <a:lnTo>
                      <a:pt x="13627" y="74913"/>
                    </a:lnTo>
                    <a:lnTo>
                      <a:pt x="17964" y="776"/>
                    </a:lnTo>
                    <a:lnTo>
                      <a:pt x="207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2053;p78"/>
              <p:cNvSpPr/>
              <p:nvPr/>
            </p:nvSpPr>
            <p:spPr>
              <a:xfrm>
                <a:off x="4524700" y="2872050"/>
                <a:ext cx="158100" cy="1577800"/>
              </a:xfrm>
              <a:custGeom>
                <a:avLst/>
                <a:gdLst/>
                <a:ahLst/>
                <a:cxnLst/>
                <a:rect l="l" t="t" r="r" b="b"/>
                <a:pathLst>
                  <a:path w="6324" h="63112" fill="none" extrusionOk="0">
                    <a:moveTo>
                      <a:pt x="1" y="63112"/>
                    </a:moveTo>
                    <a:lnTo>
                      <a:pt x="3219" y="1735"/>
                    </a:lnTo>
                    <a:lnTo>
                      <a:pt x="6323" y="0"/>
                    </a:lnTo>
                  </a:path>
                </a:pathLst>
              </a:custGeom>
              <a:noFill/>
              <a:ln w="9525"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2054;p78"/>
              <p:cNvSpPr/>
              <p:nvPr/>
            </p:nvSpPr>
            <p:spPr>
              <a:xfrm>
                <a:off x="3908425" y="2413100"/>
                <a:ext cx="519300" cy="641475"/>
              </a:xfrm>
              <a:custGeom>
                <a:avLst/>
                <a:gdLst/>
                <a:ahLst/>
                <a:cxnLst/>
                <a:rect l="l" t="t" r="r" b="b"/>
                <a:pathLst>
                  <a:path w="20772" h="25659" extrusionOk="0">
                    <a:moveTo>
                      <a:pt x="19216" y="0"/>
                    </a:moveTo>
                    <a:cubicBezTo>
                      <a:pt x="18815" y="0"/>
                      <a:pt x="18414" y="184"/>
                      <a:pt x="18146" y="532"/>
                    </a:cubicBezTo>
                    <a:lnTo>
                      <a:pt x="434" y="23471"/>
                    </a:lnTo>
                    <a:cubicBezTo>
                      <a:pt x="0" y="24064"/>
                      <a:pt x="92" y="24886"/>
                      <a:pt x="685" y="25343"/>
                    </a:cubicBezTo>
                    <a:lnTo>
                      <a:pt x="731" y="25388"/>
                    </a:lnTo>
                    <a:cubicBezTo>
                      <a:pt x="978" y="25569"/>
                      <a:pt x="1265" y="25659"/>
                      <a:pt x="1549" y="25659"/>
                    </a:cubicBezTo>
                    <a:cubicBezTo>
                      <a:pt x="1946" y="25659"/>
                      <a:pt x="2336" y="25483"/>
                      <a:pt x="2602" y="25137"/>
                    </a:cubicBezTo>
                    <a:lnTo>
                      <a:pt x="20315" y="2198"/>
                    </a:lnTo>
                    <a:cubicBezTo>
                      <a:pt x="20771" y="1604"/>
                      <a:pt x="20657" y="760"/>
                      <a:pt x="20064" y="326"/>
                    </a:cubicBezTo>
                    <a:lnTo>
                      <a:pt x="20018" y="280"/>
                    </a:lnTo>
                    <a:cubicBezTo>
                      <a:pt x="19782" y="92"/>
                      <a:pt x="19499" y="0"/>
                      <a:pt x="19216"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7" name="Google Shape;2055;p78"/>
            <p:cNvGrpSpPr/>
            <p:nvPr/>
          </p:nvGrpSpPr>
          <p:grpSpPr>
            <a:xfrm>
              <a:off x="7516516" y="1074930"/>
              <a:ext cx="998069" cy="1667910"/>
              <a:chOff x="3647525" y="228250"/>
              <a:chExt cx="1853425" cy="3097325"/>
            </a:xfrm>
          </p:grpSpPr>
          <p:sp>
            <p:nvSpPr>
              <p:cNvPr id="119" name="Google Shape;2056;p78"/>
              <p:cNvSpPr/>
              <p:nvPr/>
            </p:nvSpPr>
            <p:spPr>
              <a:xfrm>
                <a:off x="4513750" y="1090375"/>
                <a:ext cx="283050" cy="607750"/>
              </a:xfrm>
              <a:custGeom>
                <a:avLst/>
                <a:gdLst/>
                <a:ahLst/>
                <a:cxnLst/>
                <a:rect l="l" t="t" r="r" b="b"/>
                <a:pathLst>
                  <a:path w="11322" h="24310" extrusionOk="0">
                    <a:moveTo>
                      <a:pt x="1484" y="1"/>
                    </a:moveTo>
                    <a:lnTo>
                      <a:pt x="0" y="17873"/>
                    </a:lnTo>
                    <a:lnTo>
                      <a:pt x="11025" y="24310"/>
                    </a:lnTo>
                    <a:lnTo>
                      <a:pt x="11322" y="3402"/>
                    </a:lnTo>
                    <a:lnTo>
                      <a:pt x="148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2057;p78"/>
              <p:cNvSpPr/>
              <p:nvPr/>
            </p:nvSpPr>
            <p:spPr>
              <a:xfrm>
                <a:off x="4566800" y="1220475"/>
                <a:ext cx="230000" cy="272225"/>
              </a:xfrm>
              <a:custGeom>
                <a:avLst/>
                <a:gdLst/>
                <a:ahLst/>
                <a:cxnLst/>
                <a:rect l="l" t="t" r="r" b="b"/>
                <a:pathLst>
                  <a:path w="9200" h="10889" extrusionOk="0">
                    <a:moveTo>
                      <a:pt x="1" y="1"/>
                    </a:moveTo>
                    <a:lnTo>
                      <a:pt x="9017" y="10889"/>
                    </a:lnTo>
                    <a:lnTo>
                      <a:pt x="9200" y="2032"/>
                    </a:lnTo>
                    <a:lnTo>
                      <a:pt x="1" y="1"/>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2058;p78"/>
              <p:cNvSpPr/>
              <p:nvPr/>
            </p:nvSpPr>
            <p:spPr>
              <a:xfrm>
                <a:off x="4877350" y="928875"/>
                <a:ext cx="263550" cy="219775"/>
              </a:xfrm>
              <a:custGeom>
                <a:avLst/>
                <a:gdLst/>
                <a:ahLst/>
                <a:cxnLst/>
                <a:rect l="l" t="t" r="r" b="b"/>
                <a:pathLst>
                  <a:path w="10542" h="8791" extrusionOk="0">
                    <a:moveTo>
                      <a:pt x="5306" y="1"/>
                    </a:moveTo>
                    <a:cubicBezTo>
                      <a:pt x="3834" y="1"/>
                      <a:pt x="2666" y="1308"/>
                      <a:pt x="1799" y="2695"/>
                    </a:cubicBezTo>
                    <a:cubicBezTo>
                      <a:pt x="977" y="4041"/>
                      <a:pt x="452" y="5502"/>
                      <a:pt x="178" y="7009"/>
                    </a:cubicBezTo>
                    <a:cubicBezTo>
                      <a:pt x="0" y="7921"/>
                      <a:pt x="951" y="8791"/>
                      <a:pt x="2100" y="8791"/>
                    </a:cubicBezTo>
                    <a:cubicBezTo>
                      <a:pt x="2129" y="8791"/>
                      <a:pt x="2158" y="8790"/>
                      <a:pt x="2187" y="8789"/>
                    </a:cubicBezTo>
                    <a:cubicBezTo>
                      <a:pt x="6204" y="8584"/>
                      <a:pt x="10541" y="2580"/>
                      <a:pt x="6798" y="435"/>
                    </a:cubicBezTo>
                    <a:cubicBezTo>
                      <a:pt x="6270" y="133"/>
                      <a:pt x="5773" y="1"/>
                      <a:pt x="530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2059;p78"/>
              <p:cNvSpPr/>
              <p:nvPr/>
            </p:nvSpPr>
            <p:spPr>
              <a:xfrm>
                <a:off x="4304900" y="474325"/>
                <a:ext cx="758950" cy="859400"/>
              </a:xfrm>
              <a:custGeom>
                <a:avLst/>
                <a:gdLst/>
                <a:ahLst/>
                <a:cxnLst/>
                <a:rect l="l" t="t" r="r" b="b"/>
                <a:pathLst>
                  <a:path w="30358" h="34376" extrusionOk="0">
                    <a:moveTo>
                      <a:pt x="16997" y="1"/>
                    </a:moveTo>
                    <a:cubicBezTo>
                      <a:pt x="15782" y="1"/>
                      <a:pt x="14566" y="122"/>
                      <a:pt x="13376" y="357"/>
                    </a:cubicBezTo>
                    <a:cubicBezTo>
                      <a:pt x="0" y="2913"/>
                      <a:pt x="4793" y="17088"/>
                      <a:pt x="4793" y="17088"/>
                    </a:cubicBezTo>
                    <a:lnTo>
                      <a:pt x="6140" y="23365"/>
                    </a:lnTo>
                    <a:cubicBezTo>
                      <a:pt x="6482" y="25601"/>
                      <a:pt x="8286" y="29710"/>
                      <a:pt x="10066" y="30920"/>
                    </a:cubicBezTo>
                    <a:cubicBezTo>
                      <a:pt x="13324" y="33180"/>
                      <a:pt x="15805" y="34376"/>
                      <a:pt x="18484" y="34376"/>
                    </a:cubicBezTo>
                    <a:cubicBezTo>
                      <a:pt x="19727" y="34376"/>
                      <a:pt x="21012" y="34118"/>
                      <a:pt x="22437" y="33590"/>
                    </a:cubicBezTo>
                    <a:cubicBezTo>
                      <a:pt x="28303" y="31422"/>
                      <a:pt x="30358" y="22954"/>
                      <a:pt x="30221" y="11427"/>
                    </a:cubicBezTo>
                    <a:cubicBezTo>
                      <a:pt x="30152" y="4488"/>
                      <a:pt x="25519" y="1749"/>
                      <a:pt x="21821" y="676"/>
                    </a:cubicBezTo>
                    <a:cubicBezTo>
                      <a:pt x="20253" y="219"/>
                      <a:pt x="18625" y="1"/>
                      <a:pt x="1699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2060;p78"/>
              <p:cNvSpPr/>
              <p:nvPr/>
            </p:nvSpPr>
            <p:spPr>
              <a:xfrm>
                <a:off x="4342550" y="596775"/>
                <a:ext cx="347550" cy="407475"/>
              </a:xfrm>
              <a:custGeom>
                <a:avLst/>
                <a:gdLst/>
                <a:ahLst/>
                <a:cxnLst/>
                <a:rect l="l" t="t" r="r" b="b"/>
                <a:pathLst>
                  <a:path w="13902" h="16299" extrusionOk="0">
                    <a:moveTo>
                      <a:pt x="3379" y="1"/>
                    </a:moveTo>
                    <a:cubicBezTo>
                      <a:pt x="3379" y="1"/>
                      <a:pt x="1165" y="1690"/>
                      <a:pt x="936" y="3105"/>
                    </a:cubicBezTo>
                    <a:cubicBezTo>
                      <a:pt x="1" y="9199"/>
                      <a:pt x="3128" y="14290"/>
                      <a:pt x="3128" y="14290"/>
                    </a:cubicBezTo>
                    <a:lnTo>
                      <a:pt x="5205" y="16298"/>
                    </a:lnTo>
                    <a:lnTo>
                      <a:pt x="7168" y="16252"/>
                    </a:lnTo>
                    <a:lnTo>
                      <a:pt x="7510" y="10820"/>
                    </a:lnTo>
                    <a:lnTo>
                      <a:pt x="13901" y="1690"/>
                    </a:lnTo>
                    <a:lnTo>
                      <a:pt x="337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2061;p78"/>
              <p:cNvSpPr/>
              <p:nvPr/>
            </p:nvSpPr>
            <p:spPr>
              <a:xfrm>
                <a:off x="4254675" y="874525"/>
                <a:ext cx="236275" cy="223925"/>
              </a:xfrm>
              <a:custGeom>
                <a:avLst/>
                <a:gdLst/>
                <a:ahLst/>
                <a:cxnLst/>
                <a:rect l="l" t="t" r="r" b="b"/>
                <a:pathLst>
                  <a:path w="9451" h="8957" extrusionOk="0">
                    <a:moveTo>
                      <a:pt x="5332" y="0"/>
                    </a:moveTo>
                    <a:cubicBezTo>
                      <a:pt x="5023" y="0"/>
                      <a:pt x="4692" y="45"/>
                      <a:pt x="4337" y="144"/>
                    </a:cubicBezTo>
                    <a:cubicBezTo>
                      <a:pt x="0" y="1353"/>
                      <a:pt x="2717" y="7767"/>
                      <a:pt x="6780" y="8863"/>
                    </a:cubicBezTo>
                    <a:cubicBezTo>
                      <a:pt x="7005" y="8927"/>
                      <a:pt x="7232" y="8957"/>
                      <a:pt x="7451" y="8957"/>
                    </a:cubicBezTo>
                    <a:cubicBezTo>
                      <a:pt x="8408" y="8957"/>
                      <a:pt x="9230" y="8392"/>
                      <a:pt x="9268" y="7630"/>
                    </a:cubicBezTo>
                    <a:cubicBezTo>
                      <a:pt x="9359" y="6101"/>
                      <a:pt x="9450" y="4960"/>
                      <a:pt x="8925" y="3476"/>
                    </a:cubicBezTo>
                    <a:cubicBezTo>
                      <a:pt x="8296" y="1747"/>
                      <a:pt x="7244" y="0"/>
                      <a:pt x="53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2062;p78"/>
              <p:cNvSpPr/>
              <p:nvPr/>
            </p:nvSpPr>
            <p:spPr>
              <a:xfrm>
                <a:off x="4191325" y="228250"/>
                <a:ext cx="1033450" cy="446175"/>
              </a:xfrm>
              <a:custGeom>
                <a:avLst/>
                <a:gdLst/>
                <a:ahLst/>
                <a:cxnLst/>
                <a:rect l="l" t="t" r="r" b="b"/>
                <a:pathLst>
                  <a:path w="41338" h="17847" extrusionOk="0">
                    <a:moveTo>
                      <a:pt x="26638" y="1"/>
                    </a:moveTo>
                    <a:cubicBezTo>
                      <a:pt x="23929" y="1"/>
                      <a:pt x="20282" y="863"/>
                      <a:pt x="14723" y="3147"/>
                    </a:cubicBezTo>
                    <a:cubicBezTo>
                      <a:pt x="320" y="9081"/>
                      <a:pt x="1" y="15632"/>
                      <a:pt x="1" y="15632"/>
                    </a:cubicBezTo>
                    <a:lnTo>
                      <a:pt x="6301" y="17846"/>
                    </a:lnTo>
                    <a:lnTo>
                      <a:pt x="35403" y="13509"/>
                    </a:lnTo>
                    <a:lnTo>
                      <a:pt x="41338" y="11546"/>
                    </a:lnTo>
                    <a:cubicBezTo>
                      <a:pt x="41338" y="11546"/>
                      <a:pt x="38986" y="6137"/>
                      <a:pt x="34581" y="3147"/>
                    </a:cubicBezTo>
                    <a:cubicBezTo>
                      <a:pt x="32092" y="1457"/>
                      <a:pt x="30156" y="1"/>
                      <a:pt x="2663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2063;p78"/>
              <p:cNvSpPr/>
              <p:nvPr/>
            </p:nvSpPr>
            <p:spPr>
              <a:xfrm>
                <a:off x="4348825" y="453200"/>
                <a:ext cx="727575" cy="286850"/>
              </a:xfrm>
              <a:custGeom>
                <a:avLst/>
                <a:gdLst/>
                <a:ahLst/>
                <a:cxnLst/>
                <a:rect l="l" t="t" r="r" b="b"/>
                <a:pathLst>
                  <a:path w="29103" h="11474" extrusionOk="0">
                    <a:moveTo>
                      <a:pt x="18950" y="0"/>
                    </a:moveTo>
                    <a:cubicBezTo>
                      <a:pt x="18355" y="0"/>
                      <a:pt x="17759" y="43"/>
                      <a:pt x="17165" y="129"/>
                    </a:cubicBezTo>
                    <a:cubicBezTo>
                      <a:pt x="8560" y="1453"/>
                      <a:pt x="1" y="8848"/>
                      <a:pt x="1" y="8848"/>
                    </a:cubicBezTo>
                    <a:lnTo>
                      <a:pt x="1" y="11473"/>
                    </a:lnTo>
                    <a:lnTo>
                      <a:pt x="28373" y="6497"/>
                    </a:lnTo>
                    <a:lnTo>
                      <a:pt x="29103" y="4511"/>
                    </a:lnTo>
                    <a:cubicBezTo>
                      <a:pt x="27323" y="2891"/>
                      <a:pt x="25588" y="1818"/>
                      <a:pt x="24127" y="1156"/>
                    </a:cubicBezTo>
                    <a:cubicBezTo>
                      <a:pt x="22501" y="386"/>
                      <a:pt x="20733" y="0"/>
                      <a:pt x="18950" y="0"/>
                    </a:cubicBezTo>
                    <a:close/>
                  </a:path>
                </a:pathLst>
              </a:custGeom>
              <a:solidFill>
                <a:srgbClr val="1D467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2064;p78"/>
              <p:cNvSpPr/>
              <p:nvPr/>
            </p:nvSpPr>
            <p:spPr>
              <a:xfrm>
                <a:off x="4348825" y="548900"/>
                <a:ext cx="875375" cy="221950"/>
              </a:xfrm>
              <a:custGeom>
                <a:avLst/>
                <a:gdLst/>
                <a:ahLst/>
                <a:cxnLst/>
                <a:rect l="l" t="t" r="r" b="b"/>
                <a:pathLst>
                  <a:path w="35015" h="8878" extrusionOk="0">
                    <a:moveTo>
                      <a:pt x="20534" y="1"/>
                    </a:moveTo>
                    <a:cubicBezTo>
                      <a:pt x="15899" y="1"/>
                      <a:pt x="9034" y="1544"/>
                      <a:pt x="1" y="7645"/>
                    </a:cubicBezTo>
                    <a:lnTo>
                      <a:pt x="1" y="8878"/>
                    </a:lnTo>
                    <a:lnTo>
                      <a:pt x="6232" y="8261"/>
                    </a:lnTo>
                    <a:cubicBezTo>
                      <a:pt x="6232" y="8261"/>
                      <a:pt x="15445" y="6075"/>
                      <a:pt x="24822" y="6075"/>
                    </a:cubicBezTo>
                    <a:cubicBezTo>
                      <a:pt x="27864" y="6075"/>
                      <a:pt x="30923" y="6305"/>
                      <a:pt x="33691" y="6915"/>
                    </a:cubicBezTo>
                    <a:cubicBezTo>
                      <a:pt x="33768" y="6933"/>
                      <a:pt x="33846" y="6942"/>
                      <a:pt x="33922" y="6942"/>
                    </a:cubicBezTo>
                    <a:cubicBezTo>
                      <a:pt x="34318" y="6942"/>
                      <a:pt x="34679" y="6704"/>
                      <a:pt x="34832" y="6321"/>
                    </a:cubicBezTo>
                    <a:cubicBezTo>
                      <a:pt x="35015" y="5865"/>
                      <a:pt x="34809" y="5340"/>
                      <a:pt x="34353" y="5111"/>
                    </a:cubicBezTo>
                    <a:lnTo>
                      <a:pt x="27688" y="1619"/>
                    </a:lnTo>
                    <a:cubicBezTo>
                      <a:pt x="27688" y="1619"/>
                      <a:pt x="25281" y="1"/>
                      <a:pt x="205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2065;p78"/>
              <p:cNvSpPr/>
              <p:nvPr/>
            </p:nvSpPr>
            <p:spPr>
              <a:xfrm>
                <a:off x="4772250" y="288650"/>
                <a:ext cx="172900" cy="136400"/>
              </a:xfrm>
              <a:custGeom>
                <a:avLst/>
                <a:gdLst/>
                <a:ahLst/>
                <a:cxnLst/>
                <a:rect l="l" t="t" r="r" b="b"/>
                <a:pathLst>
                  <a:path w="6916" h="5456" extrusionOk="0">
                    <a:moveTo>
                      <a:pt x="3447" y="0"/>
                    </a:moveTo>
                    <a:cubicBezTo>
                      <a:pt x="3432" y="31"/>
                      <a:pt x="2824" y="995"/>
                      <a:pt x="2057" y="995"/>
                    </a:cubicBezTo>
                    <a:cubicBezTo>
                      <a:pt x="1668" y="995"/>
                      <a:pt x="1237" y="746"/>
                      <a:pt x="822" y="0"/>
                    </a:cubicBezTo>
                    <a:lnTo>
                      <a:pt x="822" y="0"/>
                    </a:lnTo>
                    <a:cubicBezTo>
                      <a:pt x="822" y="1"/>
                      <a:pt x="0" y="4725"/>
                      <a:pt x="3447" y="5456"/>
                    </a:cubicBezTo>
                    <a:cubicBezTo>
                      <a:pt x="6916" y="4725"/>
                      <a:pt x="6094" y="1"/>
                      <a:pt x="6094" y="0"/>
                    </a:cubicBezTo>
                    <a:lnTo>
                      <a:pt x="6094" y="0"/>
                    </a:lnTo>
                    <a:cubicBezTo>
                      <a:pt x="5679" y="746"/>
                      <a:pt x="5249" y="995"/>
                      <a:pt x="4858" y="995"/>
                    </a:cubicBezTo>
                    <a:cubicBezTo>
                      <a:pt x="4090" y="995"/>
                      <a:pt x="3477" y="31"/>
                      <a:pt x="344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2066;p78"/>
              <p:cNvSpPr/>
              <p:nvPr/>
            </p:nvSpPr>
            <p:spPr>
              <a:xfrm>
                <a:off x="4832725" y="330300"/>
                <a:ext cx="56525" cy="57100"/>
              </a:xfrm>
              <a:custGeom>
                <a:avLst/>
                <a:gdLst/>
                <a:ahLst/>
                <a:cxnLst/>
                <a:rect l="l" t="t" r="r" b="b"/>
                <a:pathLst>
                  <a:path w="2261" h="2284" extrusionOk="0">
                    <a:moveTo>
                      <a:pt x="1142" y="1"/>
                    </a:moveTo>
                    <a:cubicBezTo>
                      <a:pt x="503" y="1"/>
                      <a:pt x="1" y="503"/>
                      <a:pt x="1" y="1142"/>
                    </a:cubicBezTo>
                    <a:cubicBezTo>
                      <a:pt x="1" y="1758"/>
                      <a:pt x="503" y="2283"/>
                      <a:pt x="1142" y="2283"/>
                    </a:cubicBezTo>
                    <a:cubicBezTo>
                      <a:pt x="1758" y="2283"/>
                      <a:pt x="2260" y="1758"/>
                      <a:pt x="2260" y="1142"/>
                    </a:cubicBezTo>
                    <a:cubicBezTo>
                      <a:pt x="2260" y="503"/>
                      <a:pt x="1758" y="1"/>
                      <a:pt x="114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2067;p78"/>
              <p:cNvSpPr/>
              <p:nvPr/>
            </p:nvSpPr>
            <p:spPr>
              <a:xfrm>
                <a:off x="4031550" y="1616500"/>
                <a:ext cx="1186375" cy="1536175"/>
              </a:xfrm>
              <a:custGeom>
                <a:avLst/>
                <a:gdLst/>
                <a:ahLst/>
                <a:cxnLst/>
                <a:rect l="l" t="t" r="r" b="b"/>
                <a:pathLst>
                  <a:path w="47455" h="61447" extrusionOk="0">
                    <a:moveTo>
                      <a:pt x="30473" y="1"/>
                    </a:moveTo>
                    <a:lnTo>
                      <a:pt x="30313" y="3265"/>
                    </a:lnTo>
                    <a:lnTo>
                      <a:pt x="26547" y="23"/>
                    </a:lnTo>
                    <a:lnTo>
                      <a:pt x="15545" y="23"/>
                    </a:lnTo>
                    <a:lnTo>
                      <a:pt x="2900" y="4223"/>
                    </a:lnTo>
                    <a:cubicBezTo>
                      <a:pt x="1" y="5342"/>
                      <a:pt x="2009" y="8218"/>
                      <a:pt x="2283" y="11299"/>
                    </a:cubicBezTo>
                    <a:lnTo>
                      <a:pt x="3676" y="61446"/>
                    </a:lnTo>
                    <a:lnTo>
                      <a:pt x="43803" y="60031"/>
                    </a:lnTo>
                    <a:lnTo>
                      <a:pt x="46952" y="17120"/>
                    </a:lnTo>
                    <a:cubicBezTo>
                      <a:pt x="47455" y="10249"/>
                      <a:pt x="44031" y="4109"/>
                      <a:pt x="38188" y="1964"/>
                    </a:cubicBezTo>
                    <a:cubicBezTo>
                      <a:pt x="37571" y="1735"/>
                      <a:pt x="32938" y="46"/>
                      <a:pt x="32299" y="23"/>
                    </a:cubicBezTo>
                    <a:cubicBezTo>
                      <a:pt x="31888" y="1"/>
                      <a:pt x="31226" y="1"/>
                      <a:pt x="30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2068;p78"/>
              <p:cNvSpPr/>
              <p:nvPr/>
            </p:nvSpPr>
            <p:spPr>
              <a:xfrm>
                <a:off x="4403050" y="1492675"/>
                <a:ext cx="386325" cy="405175"/>
              </a:xfrm>
              <a:custGeom>
                <a:avLst/>
                <a:gdLst/>
                <a:ahLst/>
                <a:cxnLst/>
                <a:rect l="l" t="t" r="r" b="b"/>
                <a:pathLst>
                  <a:path w="15453" h="16207" extrusionOk="0">
                    <a:moveTo>
                      <a:pt x="4679" y="1"/>
                    </a:moveTo>
                    <a:lnTo>
                      <a:pt x="0" y="5205"/>
                    </a:lnTo>
                    <a:cubicBezTo>
                      <a:pt x="0" y="5205"/>
                      <a:pt x="3470" y="5296"/>
                      <a:pt x="9427" y="16207"/>
                    </a:cubicBezTo>
                    <a:lnTo>
                      <a:pt x="15453" y="8218"/>
                    </a:lnTo>
                    <a:cubicBezTo>
                      <a:pt x="15453" y="8218"/>
                      <a:pt x="10317" y="3219"/>
                      <a:pt x="467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2069;p78"/>
              <p:cNvSpPr/>
              <p:nvPr/>
            </p:nvSpPr>
            <p:spPr>
              <a:xfrm>
                <a:off x="4787075" y="1525200"/>
                <a:ext cx="175200" cy="306450"/>
              </a:xfrm>
              <a:custGeom>
                <a:avLst/>
                <a:gdLst/>
                <a:ahLst/>
                <a:cxnLst/>
                <a:rect l="l" t="t" r="r" b="b"/>
                <a:pathLst>
                  <a:path w="7008" h="12258" extrusionOk="0">
                    <a:moveTo>
                      <a:pt x="183" y="1"/>
                    </a:moveTo>
                    <a:lnTo>
                      <a:pt x="0" y="6917"/>
                    </a:lnTo>
                    <a:lnTo>
                      <a:pt x="6255" y="12258"/>
                    </a:lnTo>
                    <a:cubicBezTo>
                      <a:pt x="6255" y="12258"/>
                      <a:pt x="7008" y="4474"/>
                      <a:pt x="18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2070;p78"/>
              <p:cNvSpPr/>
              <p:nvPr/>
            </p:nvSpPr>
            <p:spPr>
              <a:xfrm>
                <a:off x="4789350" y="1698100"/>
                <a:ext cx="102750" cy="1419200"/>
              </a:xfrm>
              <a:custGeom>
                <a:avLst/>
                <a:gdLst/>
                <a:ahLst/>
                <a:cxnLst/>
                <a:rect l="l" t="t" r="r" b="b"/>
                <a:pathLst>
                  <a:path w="4110" h="56768" fill="none" extrusionOk="0">
                    <a:moveTo>
                      <a:pt x="1" y="1"/>
                    </a:moveTo>
                    <a:cubicBezTo>
                      <a:pt x="1" y="1"/>
                      <a:pt x="4109" y="22027"/>
                      <a:pt x="2626" y="56767"/>
                    </a:cubicBezTo>
                  </a:path>
                </a:pathLst>
              </a:custGeom>
              <a:noFill/>
              <a:ln w="9525" cap="flat" cmpd="sng">
                <a:solidFill>
                  <a:schemeClr val="lt2"/>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2071;p78"/>
              <p:cNvSpPr/>
              <p:nvPr/>
            </p:nvSpPr>
            <p:spPr>
              <a:xfrm>
                <a:off x="3647525" y="1716275"/>
                <a:ext cx="870800" cy="1262250"/>
              </a:xfrm>
              <a:custGeom>
                <a:avLst/>
                <a:gdLst/>
                <a:ahLst/>
                <a:cxnLst/>
                <a:rect l="l" t="t" r="r" b="b"/>
                <a:pathLst>
                  <a:path w="34832" h="50490" extrusionOk="0">
                    <a:moveTo>
                      <a:pt x="23114" y="0"/>
                    </a:moveTo>
                    <a:cubicBezTo>
                      <a:pt x="20097" y="0"/>
                      <a:pt x="17393" y="734"/>
                      <a:pt x="17393" y="734"/>
                    </a:cubicBezTo>
                    <a:cubicBezTo>
                      <a:pt x="7487" y="9431"/>
                      <a:pt x="1005" y="37962"/>
                      <a:pt x="1005" y="37962"/>
                    </a:cubicBezTo>
                    <a:cubicBezTo>
                      <a:pt x="0" y="41660"/>
                      <a:pt x="366" y="45015"/>
                      <a:pt x="2762" y="47777"/>
                    </a:cubicBezTo>
                    <a:cubicBezTo>
                      <a:pt x="4109" y="49329"/>
                      <a:pt x="6003" y="50128"/>
                      <a:pt x="9427" y="50402"/>
                    </a:cubicBezTo>
                    <a:cubicBezTo>
                      <a:pt x="10172" y="50461"/>
                      <a:pt x="10921" y="50490"/>
                      <a:pt x="11671" y="50490"/>
                    </a:cubicBezTo>
                    <a:cubicBezTo>
                      <a:pt x="13540" y="50490"/>
                      <a:pt x="15416" y="50311"/>
                      <a:pt x="17256" y="49969"/>
                    </a:cubicBezTo>
                    <a:cubicBezTo>
                      <a:pt x="18877" y="49649"/>
                      <a:pt x="20657" y="49307"/>
                      <a:pt x="21045" y="49193"/>
                    </a:cubicBezTo>
                    <a:lnTo>
                      <a:pt x="27870" y="47070"/>
                    </a:lnTo>
                    <a:lnTo>
                      <a:pt x="30906" y="32599"/>
                    </a:lnTo>
                    <a:lnTo>
                      <a:pt x="22848" y="33375"/>
                    </a:lnTo>
                    <a:lnTo>
                      <a:pt x="32321" y="15046"/>
                    </a:lnTo>
                    <a:cubicBezTo>
                      <a:pt x="34832" y="11873"/>
                      <a:pt x="34626" y="7377"/>
                      <a:pt x="31864" y="4432"/>
                    </a:cubicBezTo>
                    <a:lnTo>
                      <a:pt x="29719" y="2150"/>
                    </a:lnTo>
                    <a:cubicBezTo>
                      <a:pt x="28128" y="468"/>
                      <a:pt x="25522" y="0"/>
                      <a:pt x="231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2072;p78"/>
              <p:cNvSpPr/>
              <p:nvPr/>
            </p:nvSpPr>
            <p:spPr>
              <a:xfrm>
                <a:off x="4116575" y="2788575"/>
                <a:ext cx="711600" cy="169500"/>
              </a:xfrm>
              <a:custGeom>
                <a:avLst/>
                <a:gdLst/>
                <a:ahLst/>
                <a:cxnLst/>
                <a:rect l="l" t="t" r="r" b="b"/>
                <a:pathLst>
                  <a:path w="28464" h="6780" fill="none" extrusionOk="0">
                    <a:moveTo>
                      <a:pt x="1" y="6780"/>
                    </a:moveTo>
                    <a:lnTo>
                      <a:pt x="28464" y="1"/>
                    </a:lnTo>
                  </a:path>
                </a:pathLst>
              </a:custGeom>
              <a:noFill/>
              <a:ln w="9525" cap="flat" cmpd="sng">
                <a:solidFill>
                  <a:schemeClr val="lt2"/>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2073;p78"/>
              <p:cNvSpPr/>
              <p:nvPr/>
            </p:nvSpPr>
            <p:spPr>
              <a:xfrm>
                <a:off x="3957950" y="2060450"/>
                <a:ext cx="399475" cy="469650"/>
              </a:xfrm>
              <a:custGeom>
                <a:avLst/>
                <a:gdLst/>
                <a:ahLst/>
                <a:cxnLst/>
                <a:rect l="l" t="t" r="r" b="b"/>
                <a:pathLst>
                  <a:path w="15979" h="18786" fill="none" extrusionOk="0">
                    <a:moveTo>
                      <a:pt x="15978" y="1"/>
                    </a:moveTo>
                    <a:lnTo>
                      <a:pt x="10226" y="17165"/>
                    </a:lnTo>
                    <a:lnTo>
                      <a:pt x="0" y="18786"/>
                    </a:lnTo>
                  </a:path>
                </a:pathLst>
              </a:custGeom>
              <a:noFill/>
              <a:ln w="9525" cap="flat" cmpd="sng">
                <a:solidFill>
                  <a:schemeClr val="lt2"/>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2074;p78"/>
              <p:cNvSpPr/>
              <p:nvPr/>
            </p:nvSpPr>
            <p:spPr>
              <a:xfrm>
                <a:off x="4853275" y="1745475"/>
                <a:ext cx="647675" cy="1187625"/>
              </a:xfrm>
              <a:custGeom>
                <a:avLst/>
                <a:gdLst/>
                <a:ahLst/>
                <a:cxnLst/>
                <a:rect l="l" t="t" r="r" b="b"/>
                <a:pathLst>
                  <a:path w="25907" h="47505" extrusionOk="0">
                    <a:moveTo>
                      <a:pt x="10135" y="0"/>
                    </a:moveTo>
                    <a:lnTo>
                      <a:pt x="0" y="42318"/>
                    </a:lnTo>
                    <a:lnTo>
                      <a:pt x="11801" y="46609"/>
                    </a:lnTo>
                    <a:lnTo>
                      <a:pt x="14996" y="47363"/>
                    </a:lnTo>
                    <a:cubicBezTo>
                      <a:pt x="15537" y="47458"/>
                      <a:pt x="16075" y="47504"/>
                      <a:pt x="16607" y="47504"/>
                    </a:cubicBezTo>
                    <a:cubicBezTo>
                      <a:pt x="20526" y="47504"/>
                      <a:pt x="24090" y="44995"/>
                      <a:pt x="25336" y="41177"/>
                    </a:cubicBezTo>
                    <a:cubicBezTo>
                      <a:pt x="25884" y="39534"/>
                      <a:pt x="25907" y="37799"/>
                      <a:pt x="25473" y="36155"/>
                    </a:cubicBezTo>
                    <a:cubicBezTo>
                      <a:pt x="16982" y="5022"/>
                      <a:pt x="10135" y="0"/>
                      <a:pt x="101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2075;p78"/>
              <p:cNvSpPr/>
              <p:nvPr/>
            </p:nvSpPr>
            <p:spPr>
              <a:xfrm>
                <a:off x="4448700" y="2349200"/>
                <a:ext cx="807450" cy="452525"/>
              </a:xfrm>
              <a:custGeom>
                <a:avLst/>
                <a:gdLst/>
                <a:ahLst/>
                <a:cxnLst/>
                <a:rect l="l" t="t" r="r" b="b"/>
                <a:pathLst>
                  <a:path w="32298" h="18101" extrusionOk="0">
                    <a:moveTo>
                      <a:pt x="2762" y="0"/>
                    </a:moveTo>
                    <a:lnTo>
                      <a:pt x="0" y="9267"/>
                    </a:lnTo>
                    <a:lnTo>
                      <a:pt x="17188" y="18101"/>
                    </a:lnTo>
                    <a:lnTo>
                      <a:pt x="32298" y="5387"/>
                    </a:lnTo>
                    <a:lnTo>
                      <a:pt x="276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2076;p78"/>
              <p:cNvSpPr/>
              <p:nvPr/>
            </p:nvSpPr>
            <p:spPr>
              <a:xfrm>
                <a:off x="4213600" y="2395250"/>
                <a:ext cx="287625" cy="185650"/>
              </a:xfrm>
              <a:custGeom>
                <a:avLst/>
                <a:gdLst/>
                <a:ahLst/>
                <a:cxnLst/>
                <a:rect l="l" t="t" r="r" b="b"/>
                <a:pathLst>
                  <a:path w="11505" h="7426" extrusionOk="0">
                    <a:moveTo>
                      <a:pt x="5265" y="1"/>
                    </a:moveTo>
                    <a:cubicBezTo>
                      <a:pt x="3554" y="1"/>
                      <a:pt x="1915" y="856"/>
                      <a:pt x="959" y="2290"/>
                    </a:cubicBezTo>
                    <a:lnTo>
                      <a:pt x="0" y="3773"/>
                    </a:lnTo>
                    <a:lnTo>
                      <a:pt x="9404" y="7425"/>
                    </a:lnTo>
                    <a:lnTo>
                      <a:pt x="11504" y="372"/>
                    </a:lnTo>
                    <a:lnTo>
                      <a:pt x="5524" y="7"/>
                    </a:lnTo>
                    <a:cubicBezTo>
                      <a:pt x="5437" y="3"/>
                      <a:pt x="5351" y="1"/>
                      <a:pt x="526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2077;p78"/>
              <p:cNvSpPr/>
              <p:nvPr/>
            </p:nvSpPr>
            <p:spPr>
              <a:xfrm>
                <a:off x="4854975" y="2335850"/>
                <a:ext cx="261950" cy="111525"/>
              </a:xfrm>
              <a:custGeom>
                <a:avLst/>
                <a:gdLst/>
                <a:ahLst/>
                <a:cxnLst/>
                <a:rect l="l" t="t" r="r" b="b"/>
                <a:pathLst>
                  <a:path w="10478" h="4461" extrusionOk="0">
                    <a:moveTo>
                      <a:pt x="6670" y="0"/>
                    </a:moveTo>
                    <a:cubicBezTo>
                      <a:pt x="4451" y="0"/>
                      <a:pt x="1655" y="488"/>
                      <a:pt x="1" y="2611"/>
                    </a:cubicBezTo>
                    <a:lnTo>
                      <a:pt x="10478" y="4460"/>
                    </a:lnTo>
                    <a:lnTo>
                      <a:pt x="10478" y="4460"/>
                    </a:lnTo>
                    <a:lnTo>
                      <a:pt x="10021" y="352"/>
                    </a:lnTo>
                    <a:cubicBezTo>
                      <a:pt x="10021" y="352"/>
                      <a:pt x="8554" y="0"/>
                      <a:pt x="66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2078;p78"/>
              <p:cNvSpPr/>
              <p:nvPr/>
            </p:nvSpPr>
            <p:spPr>
              <a:xfrm>
                <a:off x="4448700" y="2580875"/>
                <a:ext cx="699600" cy="329850"/>
              </a:xfrm>
              <a:custGeom>
                <a:avLst/>
                <a:gdLst/>
                <a:ahLst/>
                <a:cxnLst/>
                <a:rect l="l" t="t" r="r" b="b"/>
                <a:pathLst>
                  <a:path w="27984" h="13194" fill="none" extrusionOk="0">
                    <a:moveTo>
                      <a:pt x="0" y="0"/>
                    </a:moveTo>
                    <a:cubicBezTo>
                      <a:pt x="0" y="0"/>
                      <a:pt x="15521" y="9861"/>
                      <a:pt x="27984" y="13193"/>
                    </a:cubicBezTo>
                  </a:path>
                </a:pathLst>
              </a:custGeom>
              <a:noFill/>
              <a:ln w="9525" cap="flat" cmpd="sng">
                <a:solidFill>
                  <a:schemeClr val="lt2"/>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2079;p78"/>
              <p:cNvSpPr/>
              <p:nvPr/>
            </p:nvSpPr>
            <p:spPr>
              <a:xfrm>
                <a:off x="5060400" y="2050175"/>
                <a:ext cx="57100" cy="408025"/>
              </a:xfrm>
              <a:custGeom>
                <a:avLst/>
                <a:gdLst/>
                <a:ahLst/>
                <a:cxnLst/>
                <a:rect l="l" t="t" r="r" b="b"/>
                <a:pathLst>
                  <a:path w="2284" h="16321" fill="none" extrusionOk="0">
                    <a:moveTo>
                      <a:pt x="2283" y="16321"/>
                    </a:moveTo>
                    <a:cubicBezTo>
                      <a:pt x="2283" y="16321"/>
                      <a:pt x="1370" y="6711"/>
                      <a:pt x="1" y="1"/>
                    </a:cubicBezTo>
                  </a:path>
                </a:pathLst>
              </a:custGeom>
              <a:noFill/>
              <a:ln w="9525" cap="flat" cmpd="sng">
                <a:solidFill>
                  <a:schemeClr val="lt2"/>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2080;p78"/>
              <p:cNvSpPr/>
              <p:nvPr/>
            </p:nvSpPr>
            <p:spPr>
              <a:xfrm>
                <a:off x="4501200" y="2349200"/>
                <a:ext cx="754950" cy="134700"/>
              </a:xfrm>
              <a:custGeom>
                <a:avLst/>
                <a:gdLst/>
                <a:ahLst/>
                <a:cxnLst/>
                <a:rect l="l" t="t" r="r" b="b"/>
                <a:pathLst>
                  <a:path w="30198" h="5388" fill="none" extrusionOk="0">
                    <a:moveTo>
                      <a:pt x="30198" y="5387"/>
                    </a:moveTo>
                    <a:lnTo>
                      <a:pt x="662" y="0"/>
                    </a:lnTo>
                    <a:lnTo>
                      <a:pt x="0" y="2214"/>
                    </a:lnTo>
                  </a:path>
                </a:pathLst>
              </a:custGeom>
              <a:noFill/>
              <a:ln w="9525" cap="flat" cmpd="sng">
                <a:solidFill>
                  <a:schemeClr val="lt2"/>
                </a:solidFill>
                <a:prstDash val="solid"/>
                <a:miter lim="2282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2081;p78"/>
              <p:cNvSpPr/>
              <p:nvPr/>
            </p:nvSpPr>
            <p:spPr>
              <a:xfrm>
                <a:off x="4123425" y="3117275"/>
                <a:ext cx="1012900" cy="208300"/>
              </a:xfrm>
              <a:custGeom>
                <a:avLst/>
                <a:gdLst/>
                <a:ahLst/>
                <a:cxnLst/>
                <a:rect l="l" t="t" r="r" b="b"/>
                <a:pathLst>
                  <a:path w="40516" h="8332" extrusionOk="0">
                    <a:moveTo>
                      <a:pt x="40128" y="0"/>
                    </a:moveTo>
                    <a:lnTo>
                      <a:pt x="1" y="1415"/>
                    </a:lnTo>
                    <a:lnTo>
                      <a:pt x="1" y="8331"/>
                    </a:lnTo>
                    <a:lnTo>
                      <a:pt x="40516" y="6916"/>
                    </a:lnTo>
                    <a:lnTo>
                      <a:pt x="40128"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2082;p78"/>
              <p:cNvSpPr/>
              <p:nvPr/>
            </p:nvSpPr>
            <p:spPr>
              <a:xfrm>
                <a:off x="4746550" y="3117275"/>
                <a:ext cx="235700" cy="197450"/>
              </a:xfrm>
              <a:custGeom>
                <a:avLst/>
                <a:gdLst/>
                <a:ahLst/>
                <a:cxnLst/>
                <a:rect l="l" t="t" r="r" b="b"/>
                <a:pathLst>
                  <a:path w="9428" h="7898" extrusionOk="0">
                    <a:moveTo>
                      <a:pt x="1" y="0"/>
                    </a:moveTo>
                    <a:lnTo>
                      <a:pt x="1" y="7898"/>
                    </a:lnTo>
                    <a:lnTo>
                      <a:pt x="9428" y="7487"/>
                    </a:lnTo>
                    <a:lnTo>
                      <a:pt x="942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8" name="Google Shape;2083;p78"/>
            <p:cNvSpPr/>
            <p:nvPr/>
          </p:nvSpPr>
          <p:spPr>
            <a:xfrm>
              <a:off x="7445475" y="2501725"/>
              <a:ext cx="519300" cy="641475"/>
            </a:xfrm>
            <a:custGeom>
              <a:avLst/>
              <a:gdLst/>
              <a:ahLst/>
              <a:cxnLst/>
              <a:rect l="l" t="t" r="r" b="b"/>
              <a:pathLst>
                <a:path w="20772" h="25659" extrusionOk="0">
                  <a:moveTo>
                    <a:pt x="19216" y="0"/>
                  </a:moveTo>
                  <a:cubicBezTo>
                    <a:pt x="18815" y="0"/>
                    <a:pt x="18414" y="184"/>
                    <a:pt x="18146" y="532"/>
                  </a:cubicBezTo>
                  <a:lnTo>
                    <a:pt x="434" y="23471"/>
                  </a:lnTo>
                  <a:cubicBezTo>
                    <a:pt x="0" y="24064"/>
                    <a:pt x="92" y="24886"/>
                    <a:pt x="685" y="25343"/>
                  </a:cubicBezTo>
                  <a:lnTo>
                    <a:pt x="731" y="25388"/>
                  </a:lnTo>
                  <a:cubicBezTo>
                    <a:pt x="978" y="25569"/>
                    <a:pt x="1265" y="25659"/>
                    <a:pt x="1549" y="25659"/>
                  </a:cubicBezTo>
                  <a:cubicBezTo>
                    <a:pt x="1946" y="25659"/>
                    <a:pt x="2336" y="25483"/>
                    <a:pt x="2602" y="25137"/>
                  </a:cubicBezTo>
                  <a:lnTo>
                    <a:pt x="20315" y="2198"/>
                  </a:lnTo>
                  <a:cubicBezTo>
                    <a:pt x="20771" y="1604"/>
                    <a:pt x="20657" y="760"/>
                    <a:pt x="20064" y="326"/>
                  </a:cubicBezTo>
                  <a:lnTo>
                    <a:pt x="20018" y="280"/>
                  </a:lnTo>
                  <a:cubicBezTo>
                    <a:pt x="19782" y="92"/>
                    <a:pt x="19499" y="0"/>
                    <a:pt x="19216"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81">
                                            <p:txEl>
                                              <p:pRg st="0" end="0"/>
                                            </p:txEl>
                                          </p:spTgt>
                                        </p:tgtEl>
                                        <p:attrNameLst>
                                          <p:attrName>style.visibility</p:attrName>
                                        </p:attrNameLst>
                                      </p:cBhvr>
                                      <p:to>
                                        <p:strVal val="visible"/>
                                      </p:to>
                                    </p:set>
                                    <p:anim calcmode="lin" valueType="num">
                                      <p:cBhvr additive="base">
                                        <p:cTn id="7" dur="500" fill="hold"/>
                                        <p:tgtEl>
                                          <p:spTgt spid="98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8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981">
                                            <p:txEl>
                                              <p:pRg st="2" end="2"/>
                                            </p:txEl>
                                          </p:spTgt>
                                        </p:tgtEl>
                                        <p:attrNameLst>
                                          <p:attrName>style.visibility</p:attrName>
                                        </p:attrNameLst>
                                      </p:cBhvr>
                                      <p:to>
                                        <p:strVal val="visible"/>
                                      </p:to>
                                    </p:set>
                                    <p:anim calcmode="lin" valueType="num">
                                      <p:cBhvr additive="base">
                                        <p:cTn id="11" dur="500" fill="hold"/>
                                        <p:tgtEl>
                                          <p:spTgt spid="981">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981">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981">
                                            <p:txEl>
                                              <p:pRg st="4" end="4"/>
                                            </p:txEl>
                                          </p:spTgt>
                                        </p:tgtEl>
                                        <p:attrNameLst>
                                          <p:attrName>style.visibility</p:attrName>
                                        </p:attrNameLst>
                                      </p:cBhvr>
                                      <p:to>
                                        <p:strVal val="visible"/>
                                      </p:to>
                                    </p:set>
                                    <p:anim calcmode="lin" valueType="num">
                                      <p:cBhvr additive="base">
                                        <p:cTn id="15" dur="500" fill="hold"/>
                                        <p:tgtEl>
                                          <p:spTgt spid="981">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981">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981">
                                            <p:txEl>
                                              <p:pRg st="6" end="6"/>
                                            </p:txEl>
                                          </p:spTgt>
                                        </p:tgtEl>
                                        <p:attrNameLst>
                                          <p:attrName>style.visibility</p:attrName>
                                        </p:attrNameLst>
                                      </p:cBhvr>
                                      <p:to>
                                        <p:strVal val="visible"/>
                                      </p:to>
                                    </p:set>
                                    <p:anim calcmode="lin" valueType="num">
                                      <p:cBhvr additive="base">
                                        <p:cTn id="19" dur="500" fill="hold"/>
                                        <p:tgtEl>
                                          <p:spTgt spid="981">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81">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63"/>
        <p:cNvGrpSpPr/>
        <p:nvPr/>
      </p:nvGrpSpPr>
      <p:grpSpPr>
        <a:xfrm>
          <a:off x="0" y="0"/>
          <a:ext cx="0" cy="0"/>
          <a:chOff x="0" y="0"/>
          <a:chExt cx="0" cy="0"/>
        </a:xfrm>
      </p:grpSpPr>
      <p:sp>
        <p:nvSpPr>
          <p:cNvPr id="1164" name="Google Shape;1164;p55"/>
          <p:cNvSpPr txBox="1">
            <a:spLocks noGrp="1"/>
          </p:cNvSpPr>
          <p:nvPr>
            <p:ph type="title"/>
          </p:nvPr>
        </p:nvSpPr>
        <p:spPr>
          <a:xfrm>
            <a:off x="324923" y="1951836"/>
            <a:ext cx="5589919" cy="16824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dirty="0" smtClean="0"/>
              <a:t>BENEFITS &amp;</a:t>
            </a:r>
            <a:br>
              <a:rPr lang="en" dirty="0" smtClean="0"/>
            </a:br>
            <a:r>
              <a:rPr lang="en" dirty="0" smtClean="0"/>
              <a:t>EXPECTED OUTCOMES</a:t>
            </a:r>
            <a:endParaRPr dirty="0"/>
          </a:p>
        </p:txBody>
      </p:sp>
      <p:sp>
        <p:nvSpPr>
          <p:cNvPr id="1165" name="Google Shape;1165;p55"/>
          <p:cNvSpPr txBox="1">
            <a:spLocks noGrp="1"/>
          </p:cNvSpPr>
          <p:nvPr>
            <p:ph type="title" idx="2"/>
          </p:nvPr>
        </p:nvSpPr>
        <p:spPr>
          <a:xfrm>
            <a:off x="3049575" y="539500"/>
            <a:ext cx="1941900" cy="15120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dirty="0" smtClean="0"/>
              <a:t>04</a:t>
            </a:r>
            <a:endParaRPr dirty="0"/>
          </a:p>
        </p:txBody>
      </p:sp>
      <p:grpSp>
        <p:nvGrpSpPr>
          <p:cNvPr id="1224" name="Google Shape;1224;p55"/>
          <p:cNvGrpSpPr/>
          <p:nvPr/>
        </p:nvGrpSpPr>
        <p:grpSpPr>
          <a:xfrm>
            <a:off x="1662150" y="955325"/>
            <a:ext cx="596900" cy="461100"/>
            <a:chOff x="4784350" y="1148725"/>
            <a:chExt cx="596900" cy="461100"/>
          </a:xfrm>
        </p:grpSpPr>
        <p:sp>
          <p:nvSpPr>
            <p:cNvPr id="1225" name="Google Shape;1225;p55"/>
            <p:cNvSpPr/>
            <p:nvPr/>
          </p:nvSpPr>
          <p:spPr>
            <a:xfrm>
              <a:off x="4784350" y="1148725"/>
              <a:ext cx="596900" cy="342400"/>
            </a:xfrm>
            <a:custGeom>
              <a:avLst/>
              <a:gdLst/>
              <a:ahLst/>
              <a:cxnLst/>
              <a:rect l="l" t="t" r="r" b="b"/>
              <a:pathLst>
                <a:path w="23876" h="13696" extrusionOk="0">
                  <a:moveTo>
                    <a:pt x="1598" y="1"/>
                  </a:moveTo>
                  <a:cubicBezTo>
                    <a:pt x="708" y="1"/>
                    <a:pt x="0" y="708"/>
                    <a:pt x="0" y="1576"/>
                  </a:cubicBezTo>
                  <a:lnTo>
                    <a:pt x="0" y="12121"/>
                  </a:lnTo>
                  <a:cubicBezTo>
                    <a:pt x="0" y="12988"/>
                    <a:pt x="708" y="13696"/>
                    <a:pt x="1598" y="13696"/>
                  </a:cubicBezTo>
                  <a:lnTo>
                    <a:pt x="22301" y="13696"/>
                  </a:lnTo>
                  <a:cubicBezTo>
                    <a:pt x="23168" y="13696"/>
                    <a:pt x="23875" y="12988"/>
                    <a:pt x="23875" y="12121"/>
                  </a:cubicBezTo>
                  <a:lnTo>
                    <a:pt x="23875" y="1576"/>
                  </a:lnTo>
                  <a:cubicBezTo>
                    <a:pt x="23875" y="708"/>
                    <a:pt x="23168" y="1"/>
                    <a:pt x="223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1226;p55"/>
            <p:cNvSpPr/>
            <p:nvPr/>
          </p:nvSpPr>
          <p:spPr>
            <a:xfrm>
              <a:off x="4862525" y="1450600"/>
              <a:ext cx="169500" cy="159225"/>
            </a:xfrm>
            <a:custGeom>
              <a:avLst/>
              <a:gdLst/>
              <a:ahLst/>
              <a:cxnLst/>
              <a:rect l="l" t="t" r="r" b="b"/>
              <a:pathLst>
                <a:path w="6780" h="6369" extrusionOk="0">
                  <a:moveTo>
                    <a:pt x="0" y="0"/>
                  </a:moveTo>
                  <a:lnTo>
                    <a:pt x="0" y="6369"/>
                  </a:lnTo>
                  <a:lnTo>
                    <a:pt x="677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8" name="Google Shape;1228;p55"/>
          <p:cNvGrpSpPr/>
          <p:nvPr/>
        </p:nvGrpSpPr>
        <p:grpSpPr>
          <a:xfrm>
            <a:off x="461375" y="401490"/>
            <a:ext cx="1010052" cy="898013"/>
            <a:chOff x="1980250" y="989575"/>
            <a:chExt cx="998075" cy="887275"/>
          </a:xfrm>
        </p:grpSpPr>
        <p:sp>
          <p:nvSpPr>
            <p:cNvPr id="1229" name="Google Shape;1229;p55"/>
            <p:cNvSpPr/>
            <p:nvPr/>
          </p:nvSpPr>
          <p:spPr>
            <a:xfrm>
              <a:off x="1980250" y="989575"/>
              <a:ext cx="936425" cy="887275"/>
            </a:xfrm>
            <a:custGeom>
              <a:avLst/>
              <a:gdLst/>
              <a:ahLst/>
              <a:cxnLst/>
              <a:rect l="l" t="t" r="r" b="b"/>
              <a:pathLst>
                <a:path w="37457" h="35491" extrusionOk="0">
                  <a:moveTo>
                    <a:pt x="18774" y="0"/>
                  </a:moveTo>
                  <a:cubicBezTo>
                    <a:pt x="18115" y="0"/>
                    <a:pt x="17448" y="37"/>
                    <a:pt x="16777" y="113"/>
                  </a:cubicBezTo>
                  <a:cubicBezTo>
                    <a:pt x="7031" y="1185"/>
                    <a:pt x="1" y="9973"/>
                    <a:pt x="1096" y="19720"/>
                  </a:cubicBezTo>
                  <a:cubicBezTo>
                    <a:pt x="2095" y="28772"/>
                    <a:pt x="9781" y="35490"/>
                    <a:pt x="18683" y="35490"/>
                  </a:cubicBezTo>
                  <a:cubicBezTo>
                    <a:pt x="19343" y="35490"/>
                    <a:pt x="20009" y="35453"/>
                    <a:pt x="20680" y="35378"/>
                  </a:cubicBezTo>
                  <a:cubicBezTo>
                    <a:pt x="30427" y="34305"/>
                    <a:pt x="37457" y="25540"/>
                    <a:pt x="36361" y="15794"/>
                  </a:cubicBezTo>
                  <a:cubicBezTo>
                    <a:pt x="35363" y="6720"/>
                    <a:pt x="27677" y="0"/>
                    <a:pt x="187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55"/>
            <p:cNvSpPr/>
            <p:nvPr/>
          </p:nvSpPr>
          <p:spPr>
            <a:xfrm>
              <a:off x="2699825" y="1556725"/>
              <a:ext cx="278500" cy="226575"/>
            </a:xfrm>
            <a:custGeom>
              <a:avLst/>
              <a:gdLst/>
              <a:ahLst/>
              <a:cxnLst/>
              <a:rect l="l" t="t" r="r" b="b"/>
              <a:pathLst>
                <a:path w="11140" h="9063" extrusionOk="0">
                  <a:moveTo>
                    <a:pt x="4177" y="1"/>
                  </a:moveTo>
                  <a:lnTo>
                    <a:pt x="0" y="6027"/>
                  </a:lnTo>
                  <a:lnTo>
                    <a:pt x="11139" y="9062"/>
                  </a:lnTo>
                  <a:lnTo>
                    <a:pt x="417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2" name="Google Shape;973;p51"/>
          <p:cNvSpPr/>
          <p:nvPr/>
        </p:nvSpPr>
        <p:spPr>
          <a:xfrm>
            <a:off x="806475" y="594135"/>
            <a:ext cx="280373" cy="253049"/>
          </a:xfrm>
          <a:custGeom>
            <a:avLst/>
            <a:gdLst/>
            <a:ahLst/>
            <a:cxnLst/>
            <a:rect l="l" t="t" r="r" b="b"/>
            <a:pathLst>
              <a:path w="15648" h="14123" extrusionOk="0">
                <a:moveTo>
                  <a:pt x="3729" y="3623"/>
                </a:moveTo>
                <a:cubicBezTo>
                  <a:pt x="4229" y="3623"/>
                  <a:pt x="4746" y="3730"/>
                  <a:pt x="5139" y="3944"/>
                </a:cubicBezTo>
                <a:lnTo>
                  <a:pt x="4755" y="4854"/>
                </a:lnTo>
                <a:cubicBezTo>
                  <a:pt x="4390" y="4675"/>
                  <a:pt x="4042" y="4577"/>
                  <a:pt x="3721" y="4577"/>
                </a:cubicBezTo>
                <a:cubicBezTo>
                  <a:pt x="3355" y="4577"/>
                  <a:pt x="3239" y="4684"/>
                  <a:pt x="3239" y="4818"/>
                </a:cubicBezTo>
                <a:cubicBezTo>
                  <a:pt x="3239" y="5264"/>
                  <a:pt x="5300" y="4889"/>
                  <a:pt x="5300" y="6263"/>
                </a:cubicBezTo>
                <a:cubicBezTo>
                  <a:pt x="5300" y="6941"/>
                  <a:pt x="4720" y="7521"/>
                  <a:pt x="3560" y="7521"/>
                </a:cubicBezTo>
                <a:cubicBezTo>
                  <a:pt x="2935" y="7521"/>
                  <a:pt x="2311" y="7360"/>
                  <a:pt x="1936" y="7137"/>
                </a:cubicBezTo>
                <a:lnTo>
                  <a:pt x="2347" y="6219"/>
                </a:lnTo>
                <a:cubicBezTo>
                  <a:pt x="2695" y="6424"/>
                  <a:pt x="3167" y="6558"/>
                  <a:pt x="3569" y="6558"/>
                </a:cubicBezTo>
                <a:cubicBezTo>
                  <a:pt x="3926" y="6558"/>
                  <a:pt x="4060" y="6486"/>
                  <a:pt x="4060" y="6361"/>
                </a:cubicBezTo>
                <a:cubicBezTo>
                  <a:pt x="4060" y="5888"/>
                  <a:pt x="1999" y="6263"/>
                  <a:pt x="1999" y="4880"/>
                </a:cubicBezTo>
                <a:cubicBezTo>
                  <a:pt x="1999" y="4185"/>
                  <a:pt x="2579" y="3623"/>
                  <a:pt x="3729" y="3623"/>
                </a:cubicBezTo>
                <a:close/>
                <a:moveTo>
                  <a:pt x="7887" y="3623"/>
                </a:moveTo>
                <a:cubicBezTo>
                  <a:pt x="9100" y="3623"/>
                  <a:pt x="9992" y="4443"/>
                  <a:pt x="9992" y="5567"/>
                </a:cubicBezTo>
                <a:cubicBezTo>
                  <a:pt x="9992" y="6700"/>
                  <a:pt x="9100" y="7521"/>
                  <a:pt x="7887" y="7521"/>
                </a:cubicBezTo>
                <a:cubicBezTo>
                  <a:pt x="6673" y="7521"/>
                  <a:pt x="5781" y="6700"/>
                  <a:pt x="5781" y="5567"/>
                </a:cubicBezTo>
                <a:cubicBezTo>
                  <a:pt x="5781" y="4443"/>
                  <a:pt x="6673" y="3623"/>
                  <a:pt x="7887" y="3623"/>
                </a:cubicBezTo>
                <a:close/>
                <a:moveTo>
                  <a:pt x="12267" y="3623"/>
                </a:moveTo>
                <a:cubicBezTo>
                  <a:pt x="12766" y="3623"/>
                  <a:pt x="13284" y="3730"/>
                  <a:pt x="13676" y="3944"/>
                </a:cubicBezTo>
                <a:lnTo>
                  <a:pt x="13293" y="4854"/>
                </a:lnTo>
                <a:cubicBezTo>
                  <a:pt x="12927" y="4675"/>
                  <a:pt x="12588" y="4577"/>
                  <a:pt x="12258" y="4577"/>
                </a:cubicBezTo>
                <a:cubicBezTo>
                  <a:pt x="11892" y="4577"/>
                  <a:pt x="11776" y="4684"/>
                  <a:pt x="11776" y="4818"/>
                </a:cubicBezTo>
                <a:cubicBezTo>
                  <a:pt x="11776" y="5264"/>
                  <a:pt x="13837" y="4889"/>
                  <a:pt x="13837" y="6263"/>
                </a:cubicBezTo>
                <a:cubicBezTo>
                  <a:pt x="13837" y="6941"/>
                  <a:pt x="13257" y="7521"/>
                  <a:pt x="12097" y="7521"/>
                </a:cubicBezTo>
                <a:cubicBezTo>
                  <a:pt x="11482" y="7521"/>
                  <a:pt x="10848" y="7360"/>
                  <a:pt x="10474" y="7137"/>
                </a:cubicBezTo>
                <a:lnTo>
                  <a:pt x="10884" y="6219"/>
                </a:lnTo>
                <a:cubicBezTo>
                  <a:pt x="11232" y="6424"/>
                  <a:pt x="11705" y="6558"/>
                  <a:pt x="12115" y="6558"/>
                </a:cubicBezTo>
                <a:cubicBezTo>
                  <a:pt x="12463" y="6558"/>
                  <a:pt x="12597" y="6486"/>
                  <a:pt x="12597" y="6361"/>
                </a:cubicBezTo>
                <a:cubicBezTo>
                  <a:pt x="12597" y="5888"/>
                  <a:pt x="10536" y="6263"/>
                  <a:pt x="10536" y="4880"/>
                </a:cubicBezTo>
                <a:cubicBezTo>
                  <a:pt x="10536" y="4185"/>
                  <a:pt x="11116" y="3623"/>
                  <a:pt x="12267" y="3623"/>
                </a:cubicBezTo>
                <a:close/>
                <a:moveTo>
                  <a:pt x="0" y="1"/>
                </a:moveTo>
                <a:lnTo>
                  <a:pt x="0" y="11571"/>
                </a:lnTo>
                <a:lnTo>
                  <a:pt x="7423" y="11571"/>
                </a:lnTo>
                <a:lnTo>
                  <a:pt x="7423" y="14123"/>
                </a:lnTo>
                <a:lnTo>
                  <a:pt x="11553" y="11571"/>
                </a:lnTo>
                <a:lnTo>
                  <a:pt x="15648" y="11571"/>
                </a:lnTo>
                <a:lnTo>
                  <a:pt x="1564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974;p51"/>
          <p:cNvSpPr/>
          <p:nvPr/>
        </p:nvSpPr>
        <p:spPr>
          <a:xfrm>
            <a:off x="896313" y="937005"/>
            <a:ext cx="190535" cy="67459"/>
          </a:xfrm>
          <a:custGeom>
            <a:avLst/>
            <a:gdLst/>
            <a:ahLst/>
            <a:cxnLst/>
            <a:rect l="l" t="t" r="r" b="b"/>
            <a:pathLst>
              <a:path w="10634" h="3765" extrusionOk="0">
                <a:moveTo>
                  <a:pt x="4122" y="0"/>
                </a:moveTo>
                <a:cubicBezTo>
                  <a:pt x="3114" y="0"/>
                  <a:pt x="2293" y="821"/>
                  <a:pt x="2293" y="1829"/>
                </a:cubicBezTo>
                <a:lnTo>
                  <a:pt x="2293" y="1927"/>
                </a:lnTo>
                <a:cubicBezTo>
                  <a:pt x="2293" y="2204"/>
                  <a:pt x="2070" y="2418"/>
                  <a:pt x="1802" y="2418"/>
                </a:cubicBezTo>
                <a:lnTo>
                  <a:pt x="1303" y="2418"/>
                </a:lnTo>
                <a:lnTo>
                  <a:pt x="0" y="3765"/>
                </a:lnTo>
                <a:lnTo>
                  <a:pt x="1802" y="3765"/>
                </a:lnTo>
                <a:cubicBezTo>
                  <a:pt x="2810" y="3765"/>
                  <a:pt x="3631" y="2944"/>
                  <a:pt x="3631" y="1927"/>
                </a:cubicBezTo>
                <a:lnTo>
                  <a:pt x="3631" y="1829"/>
                </a:lnTo>
                <a:cubicBezTo>
                  <a:pt x="3631" y="1561"/>
                  <a:pt x="3854" y="1338"/>
                  <a:pt x="4122" y="1338"/>
                </a:cubicBezTo>
                <a:cubicBezTo>
                  <a:pt x="4398" y="1338"/>
                  <a:pt x="4612" y="1561"/>
                  <a:pt x="4612" y="1829"/>
                </a:cubicBezTo>
                <a:lnTo>
                  <a:pt x="4612" y="1927"/>
                </a:lnTo>
                <a:cubicBezTo>
                  <a:pt x="4612" y="2944"/>
                  <a:pt x="5433" y="3765"/>
                  <a:pt x="6450" y="3765"/>
                </a:cubicBezTo>
                <a:cubicBezTo>
                  <a:pt x="7422" y="3765"/>
                  <a:pt x="8225" y="2962"/>
                  <a:pt x="8225" y="1981"/>
                </a:cubicBezTo>
                <a:lnTo>
                  <a:pt x="8225" y="1874"/>
                </a:lnTo>
                <a:cubicBezTo>
                  <a:pt x="8225" y="1579"/>
                  <a:pt x="8466" y="1338"/>
                  <a:pt x="8761" y="1338"/>
                </a:cubicBezTo>
                <a:cubicBezTo>
                  <a:pt x="9055" y="1338"/>
                  <a:pt x="9287" y="1579"/>
                  <a:pt x="9287" y="1874"/>
                </a:cubicBezTo>
                <a:lnTo>
                  <a:pt x="9287" y="3765"/>
                </a:lnTo>
                <a:lnTo>
                  <a:pt x="10634" y="3765"/>
                </a:lnTo>
                <a:lnTo>
                  <a:pt x="10634" y="1874"/>
                </a:lnTo>
                <a:cubicBezTo>
                  <a:pt x="10634" y="839"/>
                  <a:pt x="9795" y="0"/>
                  <a:pt x="8761" y="0"/>
                </a:cubicBezTo>
                <a:cubicBezTo>
                  <a:pt x="7726" y="0"/>
                  <a:pt x="6878" y="839"/>
                  <a:pt x="6878" y="1874"/>
                </a:cubicBezTo>
                <a:lnTo>
                  <a:pt x="6878" y="1981"/>
                </a:lnTo>
                <a:cubicBezTo>
                  <a:pt x="6878" y="2221"/>
                  <a:pt x="6682" y="2418"/>
                  <a:pt x="6450" y="2418"/>
                </a:cubicBezTo>
                <a:cubicBezTo>
                  <a:pt x="6173" y="2418"/>
                  <a:pt x="5959" y="2204"/>
                  <a:pt x="5959" y="1927"/>
                </a:cubicBezTo>
                <a:lnTo>
                  <a:pt x="5959" y="1829"/>
                </a:lnTo>
                <a:cubicBezTo>
                  <a:pt x="5959" y="821"/>
                  <a:pt x="5139" y="0"/>
                  <a:pt x="41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975;p51"/>
          <p:cNvSpPr/>
          <p:nvPr/>
        </p:nvSpPr>
        <p:spPr>
          <a:xfrm>
            <a:off x="676519" y="769960"/>
            <a:ext cx="234182" cy="234504"/>
          </a:xfrm>
          <a:custGeom>
            <a:avLst/>
            <a:gdLst/>
            <a:ahLst/>
            <a:cxnLst/>
            <a:rect l="l" t="t" r="r" b="b"/>
            <a:pathLst>
              <a:path w="13070" h="13088" extrusionOk="0">
                <a:moveTo>
                  <a:pt x="2677" y="1"/>
                </a:moveTo>
                <a:lnTo>
                  <a:pt x="1" y="2668"/>
                </a:lnTo>
                <a:cubicBezTo>
                  <a:pt x="1" y="2668"/>
                  <a:pt x="277" y="6513"/>
                  <a:pt x="3435" y="9671"/>
                </a:cubicBezTo>
                <a:cubicBezTo>
                  <a:pt x="6656" y="12892"/>
                  <a:pt x="10465" y="13088"/>
                  <a:pt x="10465" y="13088"/>
                </a:cubicBezTo>
                <a:lnTo>
                  <a:pt x="13070" y="10394"/>
                </a:lnTo>
                <a:lnTo>
                  <a:pt x="9403" y="6727"/>
                </a:lnTo>
                <a:lnTo>
                  <a:pt x="7851" y="8288"/>
                </a:lnTo>
                <a:cubicBezTo>
                  <a:pt x="6388" y="7816"/>
                  <a:pt x="5255" y="6683"/>
                  <a:pt x="4791" y="5228"/>
                </a:cubicBezTo>
                <a:lnTo>
                  <a:pt x="6352" y="3667"/>
                </a:lnTo>
                <a:lnTo>
                  <a:pt x="267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5" name="Google Shape;983;p52"/>
          <p:cNvGrpSpPr/>
          <p:nvPr/>
        </p:nvGrpSpPr>
        <p:grpSpPr>
          <a:xfrm flipH="1">
            <a:off x="6632013" y="847184"/>
            <a:ext cx="1521706" cy="3668633"/>
            <a:chOff x="2269575" y="1180525"/>
            <a:chExt cx="1473950" cy="3553500"/>
          </a:xfrm>
        </p:grpSpPr>
        <p:sp>
          <p:nvSpPr>
            <p:cNvPr id="76" name="Google Shape;984;p52"/>
            <p:cNvSpPr/>
            <p:nvPr/>
          </p:nvSpPr>
          <p:spPr>
            <a:xfrm>
              <a:off x="3071875" y="1631475"/>
              <a:ext cx="196900" cy="197475"/>
            </a:xfrm>
            <a:custGeom>
              <a:avLst/>
              <a:gdLst/>
              <a:ahLst/>
              <a:cxnLst/>
              <a:rect l="l" t="t" r="r" b="b"/>
              <a:pathLst>
                <a:path w="7876" h="7899" extrusionOk="0">
                  <a:moveTo>
                    <a:pt x="3949" y="1"/>
                  </a:moveTo>
                  <a:cubicBezTo>
                    <a:pt x="1758" y="1"/>
                    <a:pt x="0" y="1781"/>
                    <a:pt x="0" y="3950"/>
                  </a:cubicBezTo>
                  <a:cubicBezTo>
                    <a:pt x="0" y="6118"/>
                    <a:pt x="1758" y="7898"/>
                    <a:pt x="3949" y="7898"/>
                  </a:cubicBezTo>
                  <a:cubicBezTo>
                    <a:pt x="6118" y="7898"/>
                    <a:pt x="7875" y="6118"/>
                    <a:pt x="7875" y="3950"/>
                  </a:cubicBezTo>
                  <a:cubicBezTo>
                    <a:pt x="7875" y="1781"/>
                    <a:pt x="6118" y="1"/>
                    <a:pt x="39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985;p52"/>
            <p:cNvSpPr/>
            <p:nvPr/>
          </p:nvSpPr>
          <p:spPr>
            <a:xfrm>
              <a:off x="2836200" y="1616650"/>
              <a:ext cx="19425" cy="20000"/>
            </a:xfrm>
            <a:custGeom>
              <a:avLst/>
              <a:gdLst/>
              <a:ahLst/>
              <a:cxnLst/>
              <a:rect l="l" t="t" r="r" b="b"/>
              <a:pathLst>
                <a:path w="777" h="800" extrusionOk="0">
                  <a:moveTo>
                    <a:pt x="389" y="0"/>
                  </a:moveTo>
                  <a:cubicBezTo>
                    <a:pt x="160" y="0"/>
                    <a:pt x="1" y="183"/>
                    <a:pt x="1" y="389"/>
                  </a:cubicBezTo>
                  <a:cubicBezTo>
                    <a:pt x="1" y="617"/>
                    <a:pt x="160" y="799"/>
                    <a:pt x="389" y="799"/>
                  </a:cubicBezTo>
                  <a:cubicBezTo>
                    <a:pt x="594" y="799"/>
                    <a:pt x="777" y="617"/>
                    <a:pt x="777" y="389"/>
                  </a:cubicBezTo>
                  <a:cubicBezTo>
                    <a:pt x="777" y="183"/>
                    <a:pt x="594" y="0"/>
                    <a:pt x="38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986;p52"/>
            <p:cNvSpPr/>
            <p:nvPr/>
          </p:nvSpPr>
          <p:spPr>
            <a:xfrm>
              <a:off x="2739775" y="1281050"/>
              <a:ext cx="535850" cy="397825"/>
            </a:xfrm>
            <a:custGeom>
              <a:avLst/>
              <a:gdLst/>
              <a:ahLst/>
              <a:cxnLst/>
              <a:rect l="l" t="t" r="r" b="b"/>
              <a:pathLst>
                <a:path w="21434" h="15913" extrusionOk="0">
                  <a:moveTo>
                    <a:pt x="11644" y="1"/>
                  </a:moveTo>
                  <a:cubicBezTo>
                    <a:pt x="10844" y="1"/>
                    <a:pt x="9970" y="166"/>
                    <a:pt x="9016" y="551"/>
                  </a:cubicBezTo>
                  <a:cubicBezTo>
                    <a:pt x="0" y="4157"/>
                    <a:pt x="4177" y="10663"/>
                    <a:pt x="4177" y="10663"/>
                  </a:cubicBezTo>
                  <a:lnTo>
                    <a:pt x="7076" y="8426"/>
                  </a:lnTo>
                  <a:cubicBezTo>
                    <a:pt x="7313" y="7479"/>
                    <a:pt x="7669" y="7154"/>
                    <a:pt x="8046" y="7154"/>
                  </a:cubicBezTo>
                  <a:cubicBezTo>
                    <a:pt x="8869" y="7154"/>
                    <a:pt x="9792" y="8700"/>
                    <a:pt x="9792" y="8700"/>
                  </a:cubicBezTo>
                  <a:lnTo>
                    <a:pt x="14266" y="15912"/>
                  </a:lnTo>
                  <a:cubicBezTo>
                    <a:pt x="21433" y="14132"/>
                    <a:pt x="21159" y="8722"/>
                    <a:pt x="18922" y="5687"/>
                  </a:cubicBezTo>
                  <a:cubicBezTo>
                    <a:pt x="17836" y="4220"/>
                    <a:pt x="15685" y="1"/>
                    <a:pt x="116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987;p52"/>
            <p:cNvSpPr/>
            <p:nvPr/>
          </p:nvSpPr>
          <p:spPr>
            <a:xfrm>
              <a:off x="2960600" y="1624075"/>
              <a:ext cx="132400" cy="256225"/>
            </a:xfrm>
            <a:custGeom>
              <a:avLst/>
              <a:gdLst/>
              <a:ahLst/>
              <a:cxnLst/>
              <a:rect l="l" t="t" r="r" b="b"/>
              <a:pathLst>
                <a:path w="5296" h="10249" extrusionOk="0">
                  <a:moveTo>
                    <a:pt x="4269" y="0"/>
                  </a:moveTo>
                  <a:lnTo>
                    <a:pt x="320" y="1187"/>
                  </a:lnTo>
                  <a:lnTo>
                    <a:pt x="1" y="9632"/>
                  </a:lnTo>
                  <a:lnTo>
                    <a:pt x="5296" y="10249"/>
                  </a:lnTo>
                  <a:lnTo>
                    <a:pt x="4269" y="0"/>
                  </a:ln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988;p52"/>
            <p:cNvSpPr/>
            <p:nvPr/>
          </p:nvSpPr>
          <p:spPr>
            <a:xfrm>
              <a:off x="2963450" y="1673150"/>
              <a:ext cx="109600" cy="128975"/>
            </a:xfrm>
            <a:custGeom>
              <a:avLst/>
              <a:gdLst/>
              <a:ahLst/>
              <a:cxnLst/>
              <a:rect l="l" t="t" r="r" b="b"/>
              <a:pathLst>
                <a:path w="4384" h="5159" extrusionOk="0">
                  <a:moveTo>
                    <a:pt x="183" y="0"/>
                  </a:moveTo>
                  <a:lnTo>
                    <a:pt x="1" y="5159"/>
                  </a:lnTo>
                  <a:lnTo>
                    <a:pt x="4383" y="1073"/>
                  </a:lnTo>
                  <a:lnTo>
                    <a:pt x="183"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989;p52"/>
            <p:cNvSpPr/>
            <p:nvPr/>
          </p:nvSpPr>
          <p:spPr>
            <a:xfrm>
              <a:off x="2787125" y="1525225"/>
              <a:ext cx="124900" cy="112200"/>
            </a:xfrm>
            <a:custGeom>
              <a:avLst/>
              <a:gdLst/>
              <a:ahLst/>
              <a:cxnLst/>
              <a:rect l="l" t="t" r="r" b="b"/>
              <a:pathLst>
                <a:path w="4996" h="4488" extrusionOk="0">
                  <a:moveTo>
                    <a:pt x="2605" y="0"/>
                  </a:moveTo>
                  <a:cubicBezTo>
                    <a:pt x="2400" y="0"/>
                    <a:pt x="2179" y="51"/>
                    <a:pt x="1941" y="165"/>
                  </a:cubicBezTo>
                  <a:cubicBezTo>
                    <a:pt x="1" y="1078"/>
                    <a:pt x="1918" y="4228"/>
                    <a:pt x="3904" y="4479"/>
                  </a:cubicBezTo>
                  <a:cubicBezTo>
                    <a:pt x="3948" y="4484"/>
                    <a:pt x="3992" y="4487"/>
                    <a:pt x="4035" y="4487"/>
                  </a:cubicBezTo>
                  <a:cubicBezTo>
                    <a:pt x="4552" y="4487"/>
                    <a:pt x="4996" y="4123"/>
                    <a:pt x="4954" y="3680"/>
                  </a:cubicBezTo>
                  <a:cubicBezTo>
                    <a:pt x="4885" y="2927"/>
                    <a:pt x="4680" y="2174"/>
                    <a:pt x="4315" y="1489"/>
                  </a:cubicBezTo>
                  <a:cubicBezTo>
                    <a:pt x="3935" y="730"/>
                    <a:pt x="3384" y="0"/>
                    <a:pt x="2605" y="0"/>
                  </a:cubicBezTo>
                  <a:close/>
                </a:path>
              </a:pathLst>
            </a:custGeom>
            <a:solidFill>
              <a:srgbClr val="EF8A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990;p52"/>
            <p:cNvSpPr/>
            <p:nvPr/>
          </p:nvSpPr>
          <p:spPr>
            <a:xfrm>
              <a:off x="2832200" y="1319000"/>
              <a:ext cx="408600" cy="420875"/>
            </a:xfrm>
            <a:custGeom>
              <a:avLst/>
              <a:gdLst/>
              <a:ahLst/>
              <a:cxnLst/>
              <a:rect l="l" t="t" r="r" b="b"/>
              <a:pathLst>
                <a:path w="16344" h="16835" extrusionOk="0">
                  <a:moveTo>
                    <a:pt x="6932" y="0"/>
                  </a:moveTo>
                  <a:cubicBezTo>
                    <a:pt x="5487" y="0"/>
                    <a:pt x="966" y="386"/>
                    <a:pt x="526" y="5173"/>
                  </a:cubicBezTo>
                  <a:cubicBezTo>
                    <a:pt x="1" y="10879"/>
                    <a:pt x="571" y="14988"/>
                    <a:pt x="3379" y="16289"/>
                  </a:cubicBezTo>
                  <a:cubicBezTo>
                    <a:pt x="4147" y="16645"/>
                    <a:pt x="4991" y="16835"/>
                    <a:pt x="5843" y="16835"/>
                  </a:cubicBezTo>
                  <a:cubicBezTo>
                    <a:pt x="7396" y="16835"/>
                    <a:pt x="8981" y="16205"/>
                    <a:pt x="10204" y="14805"/>
                  </a:cubicBezTo>
                  <a:cubicBezTo>
                    <a:pt x="10957" y="13938"/>
                    <a:pt x="11482" y="12454"/>
                    <a:pt x="11733" y="11359"/>
                  </a:cubicBezTo>
                  <a:lnTo>
                    <a:pt x="12486" y="8962"/>
                  </a:lnTo>
                  <a:cubicBezTo>
                    <a:pt x="12486" y="8962"/>
                    <a:pt x="16344" y="928"/>
                    <a:pt x="7373" y="15"/>
                  </a:cubicBezTo>
                  <a:cubicBezTo>
                    <a:pt x="7373" y="15"/>
                    <a:pt x="7209" y="0"/>
                    <a:pt x="6932" y="0"/>
                  </a:cubicBez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991;p52"/>
            <p:cNvSpPr/>
            <p:nvPr/>
          </p:nvSpPr>
          <p:spPr>
            <a:xfrm>
              <a:off x="3089000" y="1376975"/>
              <a:ext cx="119850" cy="218575"/>
            </a:xfrm>
            <a:custGeom>
              <a:avLst/>
              <a:gdLst/>
              <a:ahLst/>
              <a:cxnLst/>
              <a:rect l="l" t="t" r="r" b="b"/>
              <a:pathLst>
                <a:path w="4794" h="8743" extrusionOk="0">
                  <a:moveTo>
                    <a:pt x="548" y="1"/>
                  </a:moveTo>
                  <a:lnTo>
                    <a:pt x="548" y="1"/>
                  </a:lnTo>
                  <a:cubicBezTo>
                    <a:pt x="548" y="1"/>
                    <a:pt x="0" y="5684"/>
                    <a:pt x="1119" y="8743"/>
                  </a:cubicBezTo>
                  <a:lnTo>
                    <a:pt x="4794" y="5296"/>
                  </a:lnTo>
                  <a:lnTo>
                    <a:pt x="3607" y="1370"/>
                  </a:lnTo>
                  <a:lnTo>
                    <a:pt x="54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992;p52"/>
            <p:cNvSpPr/>
            <p:nvPr/>
          </p:nvSpPr>
          <p:spPr>
            <a:xfrm>
              <a:off x="3105625" y="1534075"/>
              <a:ext cx="123775" cy="113950"/>
            </a:xfrm>
            <a:custGeom>
              <a:avLst/>
              <a:gdLst/>
              <a:ahLst/>
              <a:cxnLst/>
              <a:rect l="l" t="t" r="r" b="b"/>
              <a:pathLst>
                <a:path w="4951" h="4558" extrusionOk="0">
                  <a:moveTo>
                    <a:pt x="2122" y="1"/>
                  </a:moveTo>
                  <a:cubicBezTo>
                    <a:pt x="1347" y="1"/>
                    <a:pt x="879" y="612"/>
                    <a:pt x="522" y="1432"/>
                  </a:cubicBezTo>
                  <a:cubicBezTo>
                    <a:pt x="203" y="2185"/>
                    <a:pt x="43" y="2961"/>
                    <a:pt x="20" y="3783"/>
                  </a:cubicBezTo>
                  <a:cubicBezTo>
                    <a:pt x="0" y="4222"/>
                    <a:pt x="452" y="4557"/>
                    <a:pt x="979" y="4557"/>
                  </a:cubicBezTo>
                  <a:cubicBezTo>
                    <a:pt x="1054" y="4557"/>
                    <a:pt x="1130" y="4550"/>
                    <a:pt x="1207" y="4536"/>
                  </a:cubicBezTo>
                  <a:cubicBezTo>
                    <a:pt x="3261" y="4125"/>
                    <a:pt x="4950" y="952"/>
                    <a:pt x="2850" y="154"/>
                  </a:cubicBezTo>
                  <a:cubicBezTo>
                    <a:pt x="2580" y="49"/>
                    <a:pt x="2339" y="1"/>
                    <a:pt x="2122" y="1"/>
                  </a:cubicBez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993;p52"/>
            <p:cNvSpPr/>
            <p:nvPr/>
          </p:nvSpPr>
          <p:spPr>
            <a:xfrm>
              <a:off x="3129500" y="1632625"/>
              <a:ext cx="20000" cy="20000"/>
            </a:xfrm>
            <a:custGeom>
              <a:avLst/>
              <a:gdLst/>
              <a:ahLst/>
              <a:cxnLst/>
              <a:rect l="l" t="t" r="r" b="b"/>
              <a:pathLst>
                <a:path w="800" h="800" extrusionOk="0">
                  <a:moveTo>
                    <a:pt x="389" y="1"/>
                  </a:moveTo>
                  <a:cubicBezTo>
                    <a:pt x="183" y="1"/>
                    <a:pt x="1" y="183"/>
                    <a:pt x="1" y="389"/>
                  </a:cubicBezTo>
                  <a:cubicBezTo>
                    <a:pt x="1" y="617"/>
                    <a:pt x="183" y="799"/>
                    <a:pt x="389" y="799"/>
                  </a:cubicBezTo>
                  <a:cubicBezTo>
                    <a:pt x="617" y="799"/>
                    <a:pt x="800" y="617"/>
                    <a:pt x="800" y="389"/>
                  </a:cubicBezTo>
                  <a:cubicBezTo>
                    <a:pt x="800" y="183"/>
                    <a:pt x="617" y="1"/>
                    <a:pt x="38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994;p52"/>
            <p:cNvSpPr/>
            <p:nvPr/>
          </p:nvSpPr>
          <p:spPr>
            <a:xfrm>
              <a:off x="3127225" y="1403225"/>
              <a:ext cx="86200" cy="24000"/>
            </a:xfrm>
            <a:custGeom>
              <a:avLst/>
              <a:gdLst/>
              <a:ahLst/>
              <a:cxnLst/>
              <a:rect l="l" t="t" r="r" b="b"/>
              <a:pathLst>
                <a:path w="3448" h="960" extrusionOk="0">
                  <a:moveTo>
                    <a:pt x="1" y="1"/>
                  </a:moveTo>
                  <a:lnTo>
                    <a:pt x="1302" y="959"/>
                  </a:lnTo>
                  <a:lnTo>
                    <a:pt x="1964" y="823"/>
                  </a:lnTo>
                  <a:lnTo>
                    <a:pt x="3424" y="800"/>
                  </a:lnTo>
                  <a:lnTo>
                    <a:pt x="3447" y="343"/>
                  </a:lnTo>
                  <a:lnTo>
                    <a:pt x="1" y="1"/>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995;p52"/>
            <p:cNvSpPr/>
            <p:nvPr/>
          </p:nvSpPr>
          <p:spPr>
            <a:xfrm>
              <a:off x="2723225" y="1451175"/>
              <a:ext cx="33125" cy="12000"/>
            </a:xfrm>
            <a:custGeom>
              <a:avLst/>
              <a:gdLst/>
              <a:ahLst/>
              <a:cxnLst/>
              <a:rect l="l" t="t" r="r" b="b"/>
              <a:pathLst>
                <a:path w="1325" h="480" extrusionOk="0">
                  <a:moveTo>
                    <a:pt x="1324" y="0"/>
                  </a:moveTo>
                  <a:lnTo>
                    <a:pt x="0" y="23"/>
                  </a:lnTo>
                  <a:lnTo>
                    <a:pt x="228" y="479"/>
                  </a:lnTo>
                  <a:lnTo>
                    <a:pt x="1324" y="0"/>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996;p52"/>
            <p:cNvSpPr/>
            <p:nvPr/>
          </p:nvSpPr>
          <p:spPr>
            <a:xfrm>
              <a:off x="2726650" y="1408950"/>
              <a:ext cx="486200" cy="69150"/>
            </a:xfrm>
            <a:custGeom>
              <a:avLst/>
              <a:gdLst/>
              <a:ahLst/>
              <a:cxnLst/>
              <a:rect l="l" t="t" r="r" b="b"/>
              <a:pathLst>
                <a:path w="19448" h="2766" extrusionOk="0">
                  <a:moveTo>
                    <a:pt x="4588" y="0"/>
                  </a:moveTo>
                  <a:lnTo>
                    <a:pt x="251" y="1872"/>
                  </a:lnTo>
                  <a:cubicBezTo>
                    <a:pt x="0" y="1963"/>
                    <a:pt x="23" y="2237"/>
                    <a:pt x="274" y="2328"/>
                  </a:cubicBezTo>
                  <a:cubicBezTo>
                    <a:pt x="1020" y="2596"/>
                    <a:pt x="2599" y="2765"/>
                    <a:pt x="4894" y="2765"/>
                  </a:cubicBezTo>
                  <a:cubicBezTo>
                    <a:pt x="7303" y="2765"/>
                    <a:pt x="10501" y="2579"/>
                    <a:pt x="14357" y="2123"/>
                  </a:cubicBezTo>
                  <a:lnTo>
                    <a:pt x="19447" y="571"/>
                  </a:lnTo>
                  <a:lnTo>
                    <a:pt x="4588" y="0"/>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997;p52"/>
            <p:cNvSpPr/>
            <p:nvPr/>
          </p:nvSpPr>
          <p:spPr>
            <a:xfrm>
              <a:off x="2720925" y="1411225"/>
              <a:ext cx="492500" cy="53650"/>
            </a:xfrm>
            <a:custGeom>
              <a:avLst/>
              <a:gdLst/>
              <a:ahLst/>
              <a:cxnLst/>
              <a:rect l="l" t="t" r="r" b="b"/>
              <a:pathLst>
                <a:path w="19700" h="2146" extrusionOk="0">
                  <a:moveTo>
                    <a:pt x="4155" y="0"/>
                  </a:moveTo>
                  <a:lnTo>
                    <a:pt x="229" y="1324"/>
                  </a:lnTo>
                  <a:cubicBezTo>
                    <a:pt x="1" y="1393"/>
                    <a:pt x="24" y="1689"/>
                    <a:pt x="275" y="1781"/>
                  </a:cubicBezTo>
                  <a:cubicBezTo>
                    <a:pt x="954" y="2024"/>
                    <a:pt x="2333" y="2146"/>
                    <a:pt x="4312" y="2146"/>
                  </a:cubicBezTo>
                  <a:cubicBezTo>
                    <a:pt x="6786" y="2146"/>
                    <a:pt x="10199" y="1956"/>
                    <a:pt x="14358" y="1575"/>
                  </a:cubicBezTo>
                  <a:lnTo>
                    <a:pt x="19699" y="23"/>
                  </a:lnTo>
                  <a:lnTo>
                    <a:pt x="415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98;p52"/>
            <p:cNvSpPr/>
            <p:nvPr/>
          </p:nvSpPr>
          <p:spPr>
            <a:xfrm>
              <a:off x="2739200" y="1180525"/>
              <a:ext cx="558100" cy="197050"/>
            </a:xfrm>
            <a:custGeom>
              <a:avLst/>
              <a:gdLst/>
              <a:ahLst/>
              <a:cxnLst/>
              <a:rect l="l" t="t" r="r" b="b"/>
              <a:pathLst>
                <a:path w="22324" h="7882" extrusionOk="0">
                  <a:moveTo>
                    <a:pt x="7742" y="0"/>
                  </a:moveTo>
                  <a:cubicBezTo>
                    <a:pt x="7154" y="0"/>
                    <a:pt x="6573" y="186"/>
                    <a:pt x="6072" y="509"/>
                  </a:cubicBezTo>
                  <a:cubicBezTo>
                    <a:pt x="4862" y="1285"/>
                    <a:pt x="3675" y="2312"/>
                    <a:pt x="2237" y="3682"/>
                  </a:cubicBezTo>
                  <a:cubicBezTo>
                    <a:pt x="0" y="5850"/>
                    <a:pt x="3287" y="7882"/>
                    <a:pt x="3287" y="7882"/>
                  </a:cubicBezTo>
                  <a:lnTo>
                    <a:pt x="19128" y="7859"/>
                  </a:lnTo>
                  <a:cubicBezTo>
                    <a:pt x="19128" y="7859"/>
                    <a:pt x="22323" y="6261"/>
                    <a:pt x="20840" y="4230"/>
                  </a:cubicBezTo>
                  <a:cubicBezTo>
                    <a:pt x="19037" y="1833"/>
                    <a:pt x="13901" y="1628"/>
                    <a:pt x="8469" y="98"/>
                  </a:cubicBezTo>
                  <a:cubicBezTo>
                    <a:pt x="8229" y="32"/>
                    <a:pt x="7985" y="0"/>
                    <a:pt x="77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99;p52"/>
            <p:cNvSpPr/>
            <p:nvPr/>
          </p:nvSpPr>
          <p:spPr>
            <a:xfrm>
              <a:off x="2821375" y="1358200"/>
              <a:ext cx="393750" cy="53625"/>
            </a:xfrm>
            <a:custGeom>
              <a:avLst/>
              <a:gdLst/>
              <a:ahLst/>
              <a:cxnLst/>
              <a:rect l="l" t="t" r="r" b="b"/>
              <a:pathLst>
                <a:path w="15750" h="2145" extrusionOk="0">
                  <a:moveTo>
                    <a:pt x="7588" y="1"/>
                  </a:moveTo>
                  <a:cubicBezTo>
                    <a:pt x="5302" y="1"/>
                    <a:pt x="2699" y="173"/>
                    <a:pt x="0" y="683"/>
                  </a:cubicBezTo>
                  <a:lnTo>
                    <a:pt x="137" y="2121"/>
                  </a:lnTo>
                  <a:lnTo>
                    <a:pt x="15681" y="2144"/>
                  </a:lnTo>
                  <a:lnTo>
                    <a:pt x="15750" y="752"/>
                  </a:lnTo>
                  <a:cubicBezTo>
                    <a:pt x="15750" y="752"/>
                    <a:pt x="12359" y="1"/>
                    <a:pt x="7588" y="1"/>
                  </a:cubicBezTo>
                  <a:close/>
                </a:path>
              </a:pathLst>
            </a:custGeom>
            <a:solidFill>
              <a:srgbClr val="3E65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1000;p52"/>
            <p:cNvSpPr/>
            <p:nvPr/>
          </p:nvSpPr>
          <p:spPr>
            <a:xfrm>
              <a:off x="2873875" y="1236050"/>
              <a:ext cx="106725" cy="99875"/>
            </a:xfrm>
            <a:custGeom>
              <a:avLst/>
              <a:gdLst/>
              <a:ahLst/>
              <a:cxnLst/>
              <a:rect l="l" t="t" r="r" b="b"/>
              <a:pathLst>
                <a:path w="4269" h="3995" extrusionOk="0">
                  <a:moveTo>
                    <a:pt x="3492" y="0"/>
                  </a:moveTo>
                  <a:lnTo>
                    <a:pt x="3492" y="0"/>
                  </a:lnTo>
                  <a:cubicBezTo>
                    <a:pt x="3265" y="577"/>
                    <a:pt x="2997" y="763"/>
                    <a:pt x="2745" y="763"/>
                  </a:cubicBezTo>
                  <a:cubicBezTo>
                    <a:pt x="2290" y="763"/>
                    <a:pt x="1886" y="152"/>
                    <a:pt x="1872" y="137"/>
                  </a:cubicBezTo>
                  <a:cubicBezTo>
                    <a:pt x="1856" y="153"/>
                    <a:pt x="1510" y="904"/>
                    <a:pt x="1008" y="904"/>
                  </a:cubicBezTo>
                  <a:cubicBezTo>
                    <a:pt x="776" y="904"/>
                    <a:pt x="510" y="743"/>
                    <a:pt x="228" y="274"/>
                  </a:cubicBezTo>
                  <a:lnTo>
                    <a:pt x="228" y="274"/>
                  </a:lnTo>
                  <a:cubicBezTo>
                    <a:pt x="228" y="274"/>
                    <a:pt x="0" y="3652"/>
                    <a:pt x="2168" y="3994"/>
                  </a:cubicBezTo>
                  <a:cubicBezTo>
                    <a:pt x="4268" y="3310"/>
                    <a:pt x="3492" y="0"/>
                    <a:pt x="349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1001;p52"/>
            <p:cNvSpPr/>
            <p:nvPr/>
          </p:nvSpPr>
          <p:spPr>
            <a:xfrm>
              <a:off x="2574275" y="4517175"/>
              <a:ext cx="537575" cy="167225"/>
            </a:xfrm>
            <a:custGeom>
              <a:avLst/>
              <a:gdLst/>
              <a:ahLst/>
              <a:cxnLst/>
              <a:rect l="l" t="t" r="r" b="b"/>
              <a:pathLst>
                <a:path w="21503" h="6689" extrusionOk="0">
                  <a:moveTo>
                    <a:pt x="12737" y="0"/>
                  </a:moveTo>
                  <a:lnTo>
                    <a:pt x="9998" y="2237"/>
                  </a:lnTo>
                  <a:cubicBezTo>
                    <a:pt x="1" y="2899"/>
                    <a:pt x="1393" y="6688"/>
                    <a:pt x="1393" y="6688"/>
                  </a:cubicBezTo>
                  <a:lnTo>
                    <a:pt x="21502" y="6688"/>
                  </a:lnTo>
                  <a:lnTo>
                    <a:pt x="2095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1002;p52"/>
            <p:cNvSpPr/>
            <p:nvPr/>
          </p:nvSpPr>
          <p:spPr>
            <a:xfrm>
              <a:off x="2966300" y="4684375"/>
              <a:ext cx="145550" cy="49650"/>
            </a:xfrm>
            <a:custGeom>
              <a:avLst/>
              <a:gdLst/>
              <a:ahLst/>
              <a:cxnLst/>
              <a:rect l="l" t="t" r="r" b="b"/>
              <a:pathLst>
                <a:path w="5822" h="1986" extrusionOk="0">
                  <a:moveTo>
                    <a:pt x="1" y="0"/>
                  </a:moveTo>
                  <a:lnTo>
                    <a:pt x="1" y="1986"/>
                  </a:lnTo>
                  <a:lnTo>
                    <a:pt x="5821" y="1986"/>
                  </a:lnTo>
                  <a:lnTo>
                    <a:pt x="5821"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1003;p52"/>
            <p:cNvSpPr/>
            <p:nvPr/>
          </p:nvSpPr>
          <p:spPr>
            <a:xfrm>
              <a:off x="2609100" y="4684375"/>
              <a:ext cx="344675" cy="49650"/>
            </a:xfrm>
            <a:custGeom>
              <a:avLst/>
              <a:gdLst/>
              <a:ahLst/>
              <a:cxnLst/>
              <a:rect l="l" t="t" r="r" b="b"/>
              <a:pathLst>
                <a:path w="13787" h="1986" extrusionOk="0">
                  <a:moveTo>
                    <a:pt x="0" y="0"/>
                  </a:moveTo>
                  <a:lnTo>
                    <a:pt x="0" y="1986"/>
                  </a:lnTo>
                  <a:lnTo>
                    <a:pt x="12782" y="1986"/>
                  </a:lnTo>
                  <a:lnTo>
                    <a:pt x="13787"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1004;p52"/>
            <p:cNvSpPr/>
            <p:nvPr/>
          </p:nvSpPr>
          <p:spPr>
            <a:xfrm>
              <a:off x="2607375" y="4684375"/>
              <a:ext cx="504475" cy="25125"/>
            </a:xfrm>
            <a:custGeom>
              <a:avLst/>
              <a:gdLst/>
              <a:ahLst/>
              <a:cxnLst/>
              <a:rect l="l" t="t" r="r" b="b"/>
              <a:pathLst>
                <a:path w="20179" h="1005" extrusionOk="0">
                  <a:moveTo>
                    <a:pt x="1" y="0"/>
                  </a:moveTo>
                  <a:lnTo>
                    <a:pt x="1" y="1004"/>
                  </a:lnTo>
                  <a:lnTo>
                    <a:pt x="20178" y="1004"/>
                  </a:lnTo>
                  <a:lnTo>
                    <a:pt x="20178"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1005;p52"/>
            <p:cNvSpPr/>
            <p:nvPr/>
          </p:nvSpPr>
          <p:spPr>
            <a:xfrm>
              <a:off x="2881275" y="4332275"/>
              <a:ext cx="216875" cy="184925"/>
            </a:xfrm>
            <a:custGeom>
              <a:avLst/>
              <a:gdLst/>
              <a:ahLst/>
              <a:cxnLst/>
              <a:rect l="l" t="t" r="r" b="b"/>
              <a:pathLst>
                <a:path w="8675" h="7397" extrusionOk="0">
                  <a:moveTo>
                    <a:pt x="1" y="1"/>
                  </a:moveTo>
                  <a:lnTo>
                    <a:pt x="457" y="7396"/>
                  </a:lnTo>
                  <a:lnTo>
                    <a:pt x="8674" y="7396"/>
                  </a:lnTo>
                  <a:lnTo>
                    <a:pt x="840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1006;p52"/>
            <p:cNvSpPr/>
            <p:nvPr/>
          </p:nvSpPr>
          <p:spPr>
            <a:xfrm>
              <a:off x="2819650" y="2611750"/>
              <a:ext cx="370950" cy="1824425"/>
            </a:xfrm>
            <a:custGeom>
              <a:avLst/>
              <a:gdLst/>
              <a:ahLst/>
              <a:cxnLst/>
              <a:rect l="l" t="t" r="r" b="b"/>
              <a:pathLst>
                <a:path w="14838" h="72977" extrusionOk="0">
                  <a:moveTo>
                    <a:pt x="3634" y="0"/>
                  </a:moveTo>
                  <a:cubicBezTo>
                    <a:pt x="2302" y="0"/>
                    <a:pt x="1359" y="298"/>
                    <a:pt x="1302" y="1122"/>
                  </a:cubicBezTo>
                  <a:cubicBezTo>
                    <a:pt x="1" y="19770"/>
                    <a:pt x="1142" y="72976"/>
                    <a:pt x="1142" y="72976"/>
                  </a:cubicBezTo>
                  <a:lnTo>
                    <a:pt x="14837" y="72976"/>
                  </a:lnTo>
                  <a:lnTo>
                    <a:pt x="13194" y="2012"/>
                  </a:lnTo>
                  <a:cubicBezTo>
                    <a:pt x="13194" y="2012"/>
                    <a:pt x="7098" y="0"/>
                    <a:pt x="36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1007;p52"/>
            <p:cNvSpPr/>
            <p:nvPr/>
          </p:nvSpPr>
          <p:spPr>
            <a:xfrm>
              <a:off x="2761450" y="4517175"/>
              <a:ext cx="537550" cy="167225"/>
            </a:xfrm>
            <a:custGeom>
              <a:avLst/>
              <a:gdLst/>
              <a:ahLst/>
              <a:cxnLst/>
              <a:rect l="l" t="t" r="r" b="b"/>
              <a:pathLst>
                <a:path w="21502" h="6689" extrusionOk="0">
                  <a:moveTo>
                    <a:pt x="12737" y="0"/>
                  </a:moveTo>
                  <a:lnTo>
                    <a:pt x="9998" y="2237"/>
                  </a:lnTo>
                  <a:cubicBezTo>
                    <a:pt x="1" y="2899"/>
                    <a:pt x="1393" y="6688"/>
                    <a:pt x="1393" y="6688"/>
                  </a:cubicBezTo>
                  <a:lnTo>
                    <a:pt x="21502" y="6688"/>
                  </a:lnTo>
                  <a:lnTo>
                    <a:pt x="2095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8;p52"/>
            <p:cNvSpPr/>
            <p:nvPr/>
          </p:nvSpPr>
          <p:spPr>
            <a:xfrm>
              <a:off x="3154050" y="4684375"/>
              <a:ext cx="144950" cy="49650"/>
            </a:xfrm>
            <a:custGeom>
              <a:avLst/>
              <a:gdLst/>
              <a:ahLst/>
              <a:cxnLst/>
              <a:rect l="l" t="t" r="r" b="b"/>
              <a:pathLst>
                <a:path w="5798" h="1986" extrusionOk="0">
                  <a:moveTo>
                    <a:pt x="0" y="0"/>
                  </a:moveTo>
                  <a:lnTo>
                    <a:pt x="0" y="1986"/>
                  </a:lnTo>
                  <a:lnTo>
                    <a:pt x="5798" y="1986"/>
                  </a:lnTo>
                  <a:lnTo>
                    <a:pt x="5798"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09;p52"/>
            <p:cNvSpPr/>
            <p:nvPr/>
          </p:nvSpPr>
          <p:spPr>
            <a:xfrm>
              <a:off x="2796250" y="4684375"/>
              <a:ext cx="344700" cy="49650"/>
            </a:xfrm>
            <a:custGeom>
              <a:avLst/>
              <a:gdLst/>
              <a:ahLst/>
              <a:cxnLst/>
              <a:rect l="l" t="t" r="r" b="b"/>
              <a:pathLst>
                <a:path w="13788" h="1986" extrusionOk="0">
                  <a:moveTo>
                    <a:pt x="1" y="0"/>
                  </a:moveTo>
                  <a:lnTo>
                    <a:pt x="1" y="1986"/>
                  </a:lnTo>
                  <a:lnTo>
                    <a:pt x="12783" y="1986"/>
                  </a:lnTo>
                  <a:lnTo>
                    <a:pt x="13787"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10;p52"/>
            <p:cNvSpPr/>
            <p:nvPr/>
          </p:nvSpPr>
          <p:spPr>
            <a:xfrm>
              <a:off x="2794550" y="4684375"/>
              <a:ext cx="504450" cy="25125"/>
            </a:xfrm>
            <a:custGeom>
              <a:avLst/>
              <a:gdLst/>
              <a:ahLst/>
              <a:cxnLst/>
              <a:rect l="l" t="t" r="r" b="b"/>
              <a:pathLst>
                <a:path w="20178" h="1005" extrusionOk="0">
                  <a:moveTo>
                    <a:pt x="0" y="0"/>
                  </a:moveTo>
                  <a:lnTo>
                    <a:pt x="0" y="1004"/>
                  </a:lnTo>
                  <a:lnTo>
                    <a:pt x="20178" y="1004"/>
                  </a:lnTo>
                  <a:lnTo>
                    <a:pt x="20178"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11;p52"/>
            <p:cNvSpPr/>
            <p:nvPr/>
          </p:nvSpPr>
          <p:spPr>
            <a:xfrm>
              <a:off x="3068450" y="4332275"/>
              <a:ext cx="216875" cy="184925"/>
            </a:xfrm>
            <a:custGeom>
              <a:avLst/>
              <a:gdLst/>
              <a:ahLst/>
              <a:cxnLst/>
              <a:rect l="l" t="t" r="r" b="b"/>
              <a:pathLst>
                <a:path w="8675" h="7397" extrusionOk="0">
                  <a:moveTo>
                    <a:pt x="1" y="1"/>
                  </a:moveTo>
                  <a:lnTo>
                    <a:pt x="457" y="7396"/>
                  </a:lnTo>
                  <a:lnTo>
                    <a:pt x="8674" y="7396"/>
                  </a:lnTo>
                  <a:lnTo>
                    <a:pt x="840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12;p52"/>
            <p:cNvSpPr/>
            <p:nvPr/>
          </p:nvSpPr>
          <p:spPr>
            <a:xfrm>
              <a:off x="2989125" y="2607275"/>
              <a:ext cx="372075" cy="1855700"/>
            </a:xfrm>
            <a:custGeom>
              <a:avLst/>
              <a:gdLst/>
              <a:ahLst/>
              <a:cxnLst/>
              <a:rect l="l" t="t" r="r" b="b"/>
              <a:pathLst>
                <a:path w="14883" h="74228" extrusionOk="0">
                  <a:moveTo>
                    <a:pt x="9131" y="0"/>
                  </a:moveTo>
                  <a:lnTo>
                    <a:pt x="1" y="2100"/>
                  </a:lnTo>
                  <a:lnTo>
                    <a:pt x="2009" y="74228"/>
                  </a:lnTo>
                  <a:lnTo>
                    <a:pt x="13764" y="74068"/>
                  </a:lnTo>
                  <a:lnTo>
                    <a:pt x="14244" y="14768"/>
                  </a:lnTo>
                  <a:cubicBezTo>
                    <a:pt x="14883" y="5204"/>
                    <a:pt x="9131" y="0"/>
                    <a:pt x="91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13;p52"/>
            <p:cNvSpPr/>
            <p:nvPr/>
          </p:nvSpPr>
          <p:spPr>
            <a:xfrm>
              <a:off x="2930350" y="2881175"/>
              <a:ext cx="109025" cy="1581800"/>
            </a:xfrm>
            <a:custGeom>
              <a:avLst/>
              <a:gdLst/>
              <a:ahLst/>
              <a:cxnLst/>
              <a:rect l="l" t="t" r="r" b="b"/>
              <a:pathLst>
                <a:path w="4361" h="63272" fill="none" extrusionOk="0">
                  <a:moveTo>
                    <a:pt x="4360" y="63272"/>
                  </a:moveTo>
                  <a:lnTo>
                    <a:pt x="2785" y="1940"/>
                  </a:lnTo>
                  <a:lnTo>
                    <a:pt x="1" y="0"/>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14;p52"/>
            <p:cNvSpPr/>
            <p:nvPr/>
          </p:nvSpPr>
          <p:spPr>
            <a:xfrm>
              <a:off x="2269575" y="1831225"/>
              <a:ext cx="627700" cy="243350"/>
            </a:xfrm>
            <a:custGeom>
              <a:avLst/>
              <a:gdLst/>
              <a:ahLst/>
              <a:cxnLst/>
              <a:rect l="l" t="t" r="r" b="b"/>
              <a:pathLst>
                <a:path w="25108" h="9734" extrusionOk="0">
                  <a:moveTo>
                    <a:pt x="3198" y="0"/>
                  </a:moveTo>
                  <a:cubicBezTo>
                    <a:pt x="1724" y="0"/>
                    <a:pt x="426" y="882"/>
                    <a:pt x="206" y="2442"/>
                  </a:cubicBezTo>
                  <a:cubicBezTo>
                    <a:pt x="0" y="3994"/>
                    <a:pt x="890" y="5478"/>
                    <a:pt x="2374" y="5957"/>
                  </a:cubicBezTo>
                  <a:lnTo>
                    <a:pt x="19858" y="9495"/>
                  </a:lnTo>
                  <a:cubicBezTo>
                    <a:pt x="20329" y="9656"/>
                    <a:pt x="20809" y="9734"/>
                    <a:pt x="21275" y="9734"/>
                  </a:cubicBezTo>
                  <a:cubicBezTo>
                    <a:pt x="22861" y="9734"/>
                    <a:pt x="24286" y="8826"/>
                    <a:pt x="24674" y="7167"/>
                  </a:cubicBezTo>
                  <a:cubicBezTo>
                    <a:pt x="25108" y="5250"/>
                    <a:pt x="23967" y="3332"/>
                    <a:pt x="22072" y="2784"/>
                  </a:cubicBezTo>
                  <a:lnTo>
                    <a:pt x="4291" y="160"/>
                  </a:lnTo>
                  <a:cubicBezTo>
                    <a:pt x="3925" y="52"/>
                    <a:pt x="3556" y="0"/>
                    <a:pt x="3198" y="0"/>
                  </a:cubicBez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15;p52"/>
            <p:cNvSpPr/>
            <p:nvPr/>
          </p:nvSpPr>
          <p:spPr>
            <a:xfrm>
              <a:off x="2665025" y="1874000"/>
              <a:ext cx="443975" cy="284775"/>
            </a:xfrm>
            <a:custGeom>
              <a:avLst/>
              <a:gdLst/>
              <a:ahLst/>
              <a:cxnLst/>
              <a:rect l="l" t="t" r="r" b="b"/>
              <a:pathLst>
                <a:path w="17759" h="11391" extrusionOk="0">
                  <a:moveTo>
                    <a:pt x="320" y="1"/>
                  </a:moveTo>
                  <a:lnTo>
                    <a:pt x="0" y="9291"/>
                  </a:lnTo>
                  <a:lnTo>
                    <a:pt x="7943" y="11390"/>
                  </a:lnTo>
                  <a:cubicBezTo>
                    <a:pt x="7943" y="11390"/>
                    <a:pt x="17758" y="7008"/>
                    <a:pt x="12645" y="1370"/>
                  </a:cubicBezTo>
                  <a:cubicBezTo>
                    <a:pt x="11869" y="503"/>
                    <a:pt x="8902" y="503"/>
                    <a:pt x="6916" y="252"/>
                  </a:cubicBezTo>
                  <a:lnTo>
                    <a:pt x="32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16;p52"/>
            <p:cNvSpPr/>
            <p:nvPr/>
          </p:nvSpPr>
          <p:spPr>
            <a:xfrm>
              <a:off x="2292950" y="1596675"/>
              <a:ext cx="315600" cy="309300"/>
            </a:xfrm>
            <a:custGeom>
              <a:avLst/>
              <a:gdLst/>
              <a:ahLst/>
              <a:cxnLst/>
              <a:rect l="l" t="t" r="r" b="b"/>
              <a:pathLst>
                <a:path w="12624" h="12372" extrusionOk="0">
                  <a:moveTo>
                    <a:pt x="10090" y="1"/>
                  </a:moveTo>
                  <a:lnTo>
                    <a:pt x="1" y="10295"/>
                  </a:lnTo>
                  <a:lnTo>
                    <a:pt x="5159" y="12372"/>
                  </a:lnTo>
                  <a:lnTo>
                    <a:pt x="12623" y="1142"/>
                  </a:lnTo>
                  <a:lnTo>
                    <a:pt x="10090" y="1"/>
                  </a:ln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17;p52"/>
            <p:cNvSpPr/>
            <p:nvPr/>
          </p:nvSpPr>
          <p:spPr>
            <a:xfrm>
              <a:off x="2545175" y="1418550"/>
              <a:ext cx="227725" cy="224500"/>
            </a:xfrm>
            <a:custGeom>
              <a:avLst/>
              <a:gdLst/>
              <a:ahLst/>
              <a:cxnLst/>
              <a:rect l="l" t="t" r="r" b="b"/>
              <a:pathLst>
                <a:path w="9109" h="8980" extrusionOk="0">
                  <a:moveTo>
                    <a:pt x="8540" y="1"/>
                  </a:moveTo>
                  <a:cubicBezTo>
                    <a:pt x="8450" y="1"/>
                    <a:pt x="8359" y="32"/>
                    <a:pt x="8286" y="95"/>
                  </a:cubicBezTo>
                  <a:lnTo>
                    <a:pt x="6072" y="1990"/>
                  </a:lnTo>
                  <a:lnTo>
                    <a:pt x="3858" y="2903"/>
                  </a:lnTo>
                  <a:cubicBezTo>
                    <a:pt x="3447" y="3086"/>
                    <a:pt x="3082" y="3337"/>
                    <a:pt x="2785" y="3633"/>
                  </a:cubicBezTo>
                  <a:lnTo>
                    <a:pt x="1" y="7126"/>
                  </a:lnTo>
                  <a:lnTo>
                    <a:pt x="937" y="8974"/>
                  </a:lnTo>
                  <a:cubicBezTo>
                    <a:pt x="937" y="8974"/>
                    <a:pt x="990" y="8979"/>
                    <a:pt x="1087" y="8979"/>
                  </a:cubicBezTo>
                  <a:cubicBezTo>
                    <a:pt x="1770" y="8979"/>
                    <a:pt x="4602" y="8752"/>
                    <a:pt x="5981" y="5094"/>
                  </a:cubicBezTo>
                  <a:lnTo>
                    <a:pt x="8012" y="3496"/>
                  </a:lnTo>
                  <a:cubicBezTo>
                    <a:pt x="8172" y="3382"/>
                    <a:pt x="8241" y="3200"/>
                    <a:pt x="8195" y="3017"/>
                  </a:cubicBezTo>
                  <a:cubicBezTo>
                    <a:pt x="8172" y="2880"/>
                    <a:pt x="8081" y="2766"/>
                    <a:pt x="7967" y="2720"/>
                  </a:cubicBezTo>
                  <a:cubicBezTo>
                    <a:pt x="8332" y="2378"/>
                    <a:pt x="8720" y="1899"/>
                    <a:pt x="8606" y="1305"/>
                  </a:cubicBezTo>
                  <a:cubicBezTo>
                    <a:pt x="8606" y="1305"/>
                    <a:pt x="9108" y="689"/>
                    <a:pt x="8880" y="210"/>
                  </a:cubicBezTo>
                  <a:cubicBezTo>
                    <a:pt x="8811" y="72"/>
                    <a:pt x="8676" y="1"/>
                    <a:pt x="8540" y="1"/>
                  </a:cubicBez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018;p52"/>
            <p:cNvSpPr/>
            <p:nvPr/>
          </p:nvSpPr>
          <p:spPr>
            <a:xfrm>
              <a:off x="2421925" y="1848325"/>
              <a:ext cx="38250" cy="57650"/>
            </a:xfrm>
            <a:custGeom>
              <a:avLst/>
              <a:gdLst/>
              <a:ahLst/>
              <a:cxnLst/>
              <a:rect l="l" t="t" r="r" b="b"/>
              <a:pathLst>
                <a:path w="1530" h="2306" fill="none" extrusionOk="0">
                  <a:moveTo>
                    <a:pt x="1530" y="1"/>
                  </a:moveTo>
                  <a:lnTo>
                    <a:pt x="0" y="2306"/>
                  </a:lnTo>
                </a:path>
              </a:pathLst>
            </a:custGeom>
            <a:noFill/>
            <a:ln w="4575" cap="rnd" cmpd="sng">
              <a:solidFill>
                <a:srgbClr val="1D030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019;p52"/>
            <p:cNvSpPr/>
            <p:nvPr/>
          </p:nvSpPr>
          <p:spPr>
            <a:xfrm>
              <a:off x="2852175" y="2561050"/>
              <a:ext cx="410325" cy="115375"/>
            </a:xfrm>
            <a:custGeom>
              <a:avLst/>
              <a:gdLst/>
              <a:ahLst/>
              <a:cxnLst/>
              <a:rect l="l" t="t" r="r" b="b"/>
              <a:pathLst>
                <a:path w="16413" h="4615" extrusionOk="0">
                  <a:moveTo>
                    <a:pt x="16366" y="0"/>
                  </a:moveTo>
                  <a:lnTo>
                    <a:pt x="1" y="137"/>
                  </a:lnTo>
                  <a:lnTo>
                    <a:pt x="1" y="3150"/>
                  </a:lnTo>
                  <a:cubicBezTo>
                    <a:pt x="3022" y="4284"/>
                    <a:pt x="6381" y="4615"/>
                    <a:pt x="9270" y="4615"/>
                  </a:cubicBezTo>
                  <a:cubicBezTo>
                    <a:pt x="13299" y="4615"/>
                    <a:pt x="16412" y="3972"/>
                    <a:pt x="16412" y="3972"/>
                  </a:cubicBezTo>
                  <a:lnTo>
                    <a:pt x="16366"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020;p52"/>
            <p:cNvSpPr/>
            <p:nvPr/>
          </p:nvSpPr>
          <p:spPr>
            <a:xfrm>
              <a:off x="2921225" y="2575875"/>
              <a:ext cx="129000" cy="104450"/>
            </a:xfrm>
            <a:custGeom>
              <a:avLst/>
              <a:gdLst/>
              <a:ahLst/>
              <a:cxnLst/>
              <a:rect l="l" t="t" r="r" b="b"/>
              <a:pathLst>
                <a:path w="5160" h="4178" extrusionOk="0">
                  <a:moveTo>
                    <a:pt x="1" y="1"/>
                  </a:moveTo>
                  <a:lnTo>
                    <a:pt x="1" y="3630"/>
                  </a:lnTo>
                  <a:lnTo>
                    <a:pt x="5159" y="4178"/>
                  </a:lnTo>
                  <a:lnTo>
                    <a:pt x="5159" y="320"/>
                  </a:lnTo>
                  <a:lnTo>
                    <a:pt x="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021;p52"/>
            <p:cNvSpPr/>
            <p:nvPr/>
          </p:nvSpPr>
          <p:spPr>
            <a:xfrm>
              <a:off x="2811675" y="1875150"/>
              <a:ext cx="548975" cy="720050"/>
            </a:xfrm>
            <a:custGeom>
              <a:avLst/>
              <a:gdLst/>
              <a:ahLst/>
              <a:cxnLst/>
              <a:rect l="l" t="t" r="r" b="b"/>
              <a:pathLst>
                <a:path w="21959" h="28802" extrusionOk="0">
                  <a:moveTo>
                    <a:pt x="12029" y="0"/>
                  </a:moveTo>
                  <a:lnTo>
                    <a:pt x="5478" y="297"/>
                  </a:lnTo>
                  <a:lnTo>
                    <a:pt x="1278" y="2808"/>
                  </a:lnTo>
                  <a:cubicBezTo>
                    <a:pt x="685" y="3219"/>
                    <a:pt x="0" y="4269"/>
                    <a:pt x="0" y="4999"/>
                  </a:cubicBezTo>
                  <a:lnTo>
                    <a:pt x="1644" y="27573"/>
                  </a:lnTo>
                  <a:cubicBezTo>
                    <a:pt x="4603" y="28511"/>
                    <a:pt x="7679" y="28801"/>
                    <a:pt x="10354" y="28801"/>
                  </a:cubicBezTo>
                  <a:cubicBezTo>
                    <a:pt x="14713" y="28801"/>
                    <a:pt x="18009" y="28030"/>
                    <a:pt x="18009" y="28030"/>
                  </a:cubicBezTo>
                  <a:lnTo>
                    <a:pt x="21912" y="4771"/>
                  </a:lnTo>
                  <a:cubicBezTo>
                    <a:pt x="21958" y="3835"/>
                    <a:pt x="21387" y="2990"/>
                    <a:pt x="20497" y="2671"/>
                  </a:cubicBezTo>
                  <a:lnTo>
                    <a:pt x="120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022;p52"/>
            <p:cNvSpPr/>
            <p:nvPr/>
          </p:nvSpPr>
          <p:spPr>
            <a:xfrm>
              <a:off x="2948625" y="1851175"/>
              <a:ext cx="163800" cy="184925"/>
            </a:xfrm>
            <a:custGeom>
              <a:avLst/>
              <a:gdLst/>
              <a:ahLst/>
              <a:cxnLst/>
              <a:rect l="l" t="t" r="r" b="b"/>
              <a:pathLst>
                <a:path w="6552" h="7397" extrusionOk="0">
                  <a:moveTo>
                    <a:pt x="3538" y="1"/>
                  </a:moveTo>
                  <a:lnTo>
                    <a:pt x="480" y="548"/>
                  </a:lnTo>
                  <a:lnTo>
                    <a:pt x="0" y="1256"/>
                  </a:lnTo>
                  <a:lnTo>
                    <a:pt x="1438" y="7396"/>
                  </a:lnTo>
                  <a:lnTo>
                    <a:pt x="6551" y="959"/>
                  </a:lnTo>
                  <a:lnTo>
                    <a:pt x="353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023;p52"/>
            <p:cNvSpPr/>
            <p:nvPr/>
          </p:nvSpPr>
          <p:spPr>
            <a:xfrm>
              <a:off x="2984575" y="1856875"/>
              <a:ext cx="200875" cy="179225"/>
            </a:xfrm>
            <a:custGeom>
              <a:avLst/>
              <a:gdLst/>
              <a:ahLst/>
              <a:cxnLst/>
              <a:rect l="l" t="t" r="r" b="b"/>
              <a:pathLst>
                <a:path w="8035" h="7169" extrusionOk="0">
                  <a:moveTo>
                    <a:pt x="4246" y="1"/>
                  </a:moveTo>
                  <a:lnTo>
                    <a:pt x="4291" y="480"/>
                  </a:lnTo>
                  <a:lnTo>
                    <a:pt x="5113" y="731"/>
                  </a:lnTo>
                  <a:lnTo>
                    <a:pt x="0" y="7168"/>
                  </a:lnTo>
                  <a:lnTo>
                    <a:pt x="8035" y="1987"/>
                  </a:lnTo>
                  <a:lnTo>
                    <a:pt x="6300" y="252"/>
                  </a:lnTo>
                  <a:lnTo>
                    <a:pt x="424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024;p52"/>
            <p:cNvSpPr/>
            <p:nvPr/>
          </p:nvSpPr>
          <p:spPr>
            <a:xfrm>
              <a:off x="2898400" y="1864875"/>
              <a:ext cx="86200" cy="171225"/>
            </a:xfrm>
            <a:custGeom>
              <a:avLst/>
              <a:gdLst/>
              <a:ahLst/>
              <a:cxnLst/>
              <a:rect l="l" t="t" r="r" b="b"/>
              <a:pathLst>
                <a:path w="3448" h="6849" extrusionOk="0">
                  <a:moveTo>
                    <a:pt x="2489" y="0"/>
                  </a:moveTo>
                  <a:lnTo>
                    <a:pt x="959" y="297"/>
                  </a:lnTo>
                  <a:lnTo>
                    <a:pt x="1" y="1918"/>
                  </a:lnTo>
                  <a:lnTo>
                    <a:pt x="3447" y="6848"/>
                  </a:lnTo>
                  <a:lnTo>
                    <a:pt x="2009" y="708"/>
                  </a:lnTo>
                  <a:lnTo>
                    <a:pt x="248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025;p52"/>
            <p:cNvSpPr/>
            <p:nvPr/>
          </p:nvSpPr>
          <p:spPr>
            <a:xfrm>
              <a:off x="2984575" y="2036075"/>
              <a:ext cx="3450" cy="552950"/>
            </a:xfrm>
            <a:custGeom>
              <a:avLst/>
              <a:gdLst/>
              <a:ahLst/>
              <a:cxnLst/>
              <a:rect l="l" t="t" r="r" b="b"/>
              <a:pathLst>
                <a:path w="138" h="22118" fill="none" extrusionOk="0">
                  <a:moveTo>
                    <a:pt x="0" y="0"/>
                  </a:moveTo>
                  <a:lnTo>
                    <a:pt x="137" y="22118"/>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026;p52"/>
            <p:cNvSpPr/>
            <p:nvPr/>
          </p:nvSpPr>
          <p:spPr>
            <a:xfrm>
              <a:off x="2984575" y="1892825"/>
              <a:ext cx="193450" cy="143275"/>
            </a:xfrm>
            <a:custGeom>
              <a:avLst/>
              <a:gdLst/>
              <a:ahLst/>
              <a:cxnLst/>
              <a:rect l="l" t="t" r="r" b="b"/>
              <a:pathLst>
                <a:path w="7738" h="5731" fill="none" extrusionOk="0">
                  <a:moveTo>
                    <a:pt x="7464" y="1"/>
                  </a:moveTo>
                  <a:lnTo>
                    <a:pt x="7738" y="4246"/>
                  </a:lnTo>
                  <a:lnTo>
                    <a:pt x="4885" y="2763"/>
                  </a:lnTo>
                  <a:lnTo>
                    <a:pt x="0" y="5730"/>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027;p52"/>
            <p:cNvSpPr/>
            <p:nvPr/>
          </p:nvSpPr>
          <p:spPr>
            <a:xfrm>
              <a:off x="2871000" y="1895125"/>
              <a:ext cx="113600" cy="140975"/>
            </a:xfrm>
            <a:custGeom>
              <a:avLst/>
              <a:gdLst/>
              <a:ahLst/>
              <a:cxnLst/>
              <a:rect l="l" t="t" r="r" b="b"/>
              <a:pathLst>
                <a:path w="4544" h="5639" fill="none" extrusionOk="0">
                  <a:moveTo>
                    <a:pt x="1507" y="0"/>
                  </a:moveTo>
                  <a:lnTo>
                    <a:pt x="1" y="3059"/>
                  </a:lnTo>
                  <a:lnTo>
                    <a:pt x="2055" y="2077"/>
                  </a:lnTo>
                  <a:lnTo>
                    <a:pt x="4543" y="5638"/>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028;p52"/>
            <p:cNvSpPr/>
            <p:nvPr/>
          </p:nvSpPr>
          <p:spPr>
            <a:xfrm>
              <a:off x="3102125" y="2145625"/>
              <a:ext cx="121550" cy="110725"/>
            </a:xfrm>
            <a:custGeom>
              <a:avLst/>
              <a:gdLst/>
              <a:ahLst/>
              <a:cxnLst/>
              <a:rect l="l" t="t" r="r" b="b"/>
              <a:pathLst>
                <a:path w="4862" h="4429" extrusionOk="0">
                  <a:moveTo>
                    <a:pt x="685" y="0"/>
                  </a:moveTo>
                  <a:lnTo>
                    <a:pt x="685" y="0"/>
                  </a:lnTo>
                  <a:cubicBezTo>
                    <a:pt x="685" y="1"/>
                    <a:pt x="0" y="3790"/>
                    <a:pt x="2420" y="4429"/>
                  </a:cubicBezTo>
                  <a:cubicBezTo>
                    <a:pt x="4862" y="3926"/>
                    <a:pt x="4406" y="92"/>
                    <a:pt x="4405" y="92"/>
                  </a:cubicBezTo>
                  <a:lnTo>
                    <a:pt x="4405" y="92"/>
                  </a:lnTo>
                  <a:cubicBezTo>
                    <a:pt x="4102" y="675"/>
                    <a:pt x="3797" y="871"/>
                    <a:pt x="3524" y="871"/>
                  </a:cubicBezTo>
                  <a:cubicBezTo>
                    <a:pt x="2974" y="871"/>
                    <a:pt x="2557" y="77"/>
                    <a:pt x="2557" y="46"/>
                  </a:cubicBezTo>
                  <a:cubicBezTo>
                    <a:pt x="2542" y="76"/>
                    <a:pt x="2094" y="824"/>
                    <a:pt x="1555" y="824"/>
                  </a:cubicBezTo>
                  <a:cubicBezTo>
                    <a:pt x="1274" y="824"/>
                    <a:pt x="967" y="620"/>
                    <a:pt x="68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029;p52"/>
            <p:cNvSpPr/>
            <p:nvPr/>
          </p:nvSpPr>
          <p:spPr>
            <a:xfrm>
              <a:off x="2819650" y="2043475"/>
              <a:ext cx="2875" cy="104450"/>
            </a:xfrm>
            <a:custGeom>
              <a:avLst/>
              <a:gdLst/>
              <a:ahLst/>
              <a:cxnLst/>
              <a:rect l="l" t="t" r="r" b="b"/>
              <a:pathLst>
                <a:path w="115" h="4178" fill="none" extrusionOk="0">
                  <a:moveTo>
                    <a:pt x="115" y="4178"/>
                  </a:moveTo>
                  <a:lnTo>
                    <a:pt x="1" y="1"/>
                  </a:lnTo>
                </a:path>
              </a:pathLst>
            </a:custGeom>
            <a:noFill/>
            <a:ln w="4575" cap="rnd" cmpd="sng">
              <a:solidFill>
                <a:srgbClr val="1D030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030;p52"/>
            <p:cNvSpPr/>
            <p:nvPr/>
          </p:nvSpPr>
          <p:spPr>
            <a:xfrm>
              <a:off x="3216250" y="1973725"/>
              <a:ext cx="527275" cy="489875"/>
            </a:xfrm>
            <a:custGeom>
              <a:avLst/>
              <a:gdLst/>
              <a:ahLst/>
              <a:cxnLst/>
              <a:rect l="l" t="t" r="r" b="b"/>
              <a:pathLst>
                <a:path w="21091" h="19595" extrusionOk="0">
                  <a:moveTo>
                    <a:pt x="4151" y="0"/>
                  </a:moveTo>
                  <a:cubicBezTo>
                    <a:pt x="3243" y="0"/>
                    <a:pt x="2334" y="331"/>
                    <a:pt x="1621" y="988"/>
                  </a:cubicBezTo>
                  <a:cubicBezTo>
                    <a:pt x="0" y="2494"/>
                    <a:pt x="46" y="5050"/>
                    <a:pt x="1689" y="6488"/>
                  </a:cubicBezTo>
                  <a:lnTo>
                    <a:pt x="15316" y="18791"/>
                  </a:lnTo>
                  <a:cubicBezTo>
                    <a:pt x="15922" y="19326"/>
                    <a:pt x="16681" y="19594"/>
                    <a:pt x="17441" y="19594"/>
                  </a:cubicBezTo>
                  <a:cubicBezTo>
                    <a:pt x="18143" y="19594"/>
                    <a:pt x="18844" y="19365"/>
                    <a:pt x="19425" y="18905"/>
                  </a:cubicBezTo>
                  <a:cubicBezTo>
                    <a:pt x="20977" y="17696"/>
                    <a:pt x="21091" y="15390"/>
                    <a:pt x="19676" y="14044"/>
                  </a:cubicBezTo>
                  <a:lnTo>
                    <a:pt x="6711" y="1033"/>
                  </a:lnTo>
                  <a:cubicBezTo>
                    <a:pt x="5997" y="343"/>
                    <a:pt x="5075" y="0"/>
                    <a:pt x="4151" y="0"/>
                  </a:cubicBez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031;p52"/>
            <p:cNvSpPr/>
            <p:nvPr/>
          </p:nvSpPr>
          <p:spPr>
            <a:xfrm>
              <a:off x="3143675" y="1938800"/>
              <a:ext cx="400125" cy="342100"/>
            </a:xfrm>
            <a:custGeom>
              <a:avLst/>
              <a:gdLst/>
              <a:ahLst/>
              <a:cxnLst/>
              <a:rect l="l" t="t" r="r" b="b"/>
              <a:pathLst>
                <a:path w="16005" h="13684" extrusionOk="0">
                  <a:moveTo>
                    <a:pt x="5778" y="1"/>
                  </a:moveTo>
                  <a:cubicBezTo>
                    <a:pt x="1" y="1"/>
                    <a:pt x="1876" y="6950"/>
                    <a:pt x="1876" y="6950"/>
                  </a:cubicBezTo>
                  <a:lnTo>
                    <a:pt x="9797" y="13683"/>
                  </a:lnTo>
                  <a:lnTo>
                    <a:pt x="16005" y="7155"/>
                  </a:lnTo>
                  <a:lnTo>
                    <a:pt x="11303" y="2133"/>
                  </a:lnTo>
                  <a:cubicBezTo>
                    <a:pt x="10641" y="1472"/>
                    <a:pt x="8381" y="307"/>
                    <a:pt x="7217" y="125"/>
                  </a:cubicBezTo>
                  <a:cubicBezTo>
                    <a:pt x="6691" y="40"/>
                    <a:pt x="6213" y="1"/>
                    <a:pt x="57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032;p52"/>
            <p:cNvSpPr/>
            <p:nvPr/>
          </p:nvSpPr>
          <p:spPr>
            <a:xfrm>
              <a:off x="3256200" y="2166175"/>
              <a:ext cx="64500" cy="56500"/>
            </a:xfrm>
            <a:custGeom>
              <a:avLst/>
              <a:gdLst/>
              <a:ahLst/>
              <a:cxnLst/>
              <a:rect l="l" t="t" r="r" b="b"/>
              <a:pathLst>
                <a:path w="2580" h="2260" fill="none" extrusionOk="0">
                  <a:moveTo>
                    <a:pt x="2579" y="2260"/>
                  </a:moveTo>
                  <a:lnTo>
                    <a:pt x="0" y="0"/>
                  </a:lnTo>
                </a:path>
              </a:pathLst>
            </a:custGeom>
            <a:noFill/>
            <a:ln w="4575" cap="rnd" cmpd="sng">
              <a:solidFill>
                <a:srgbClr val="1D030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033;p52"/>
            <p:cNvSpPr/>
            <p:nvPr/>
          </p:nvSpPr>
          <p:spPr>
            <a:xfrm>
              <a:off x="3195125" y="2597625"/>
              <a:ext cx="221425" cy="175325"/>
            </a:xfrm>
            <a:custGeom>
              <a:avLst/>
              <a:gdLst/>
              <a:ahLst/>
              <a:cxnLst/>
              <a:rect l="l" t="t" r="r" b="b"/>
              <a:pathLst>
                <a:path w="8857" h="7013" extrusionOk="0">
                  <a:moveTo>
                    <a:pt x="3964" y="0"/>
                  </a:moveTo>
                  <a:cubicBezTo>
                    <a:pt x="3668" y="0"/>
                    <a:pt x="3371" y="120"/>
                    <a:pt x="3151" y="340"/>
                  </a:cubicBezTo>
                  <a:lnTo>
                    <a:pt x="2420" y="1117"/>
                  </a:lnTo>
                  <a:cubicBezTo>
                    <a:pt x="2420" y="1117"/>
                    <a:pt x="2234" y="1077"/>
                    <a:pt x="2005" y="1077"/>
                  </a:cubicBezTo>
                  <a:cubicBezTo>
                    <a:pt x="1685" y="1077"/>
                    <a:pt x="1281" y="1155"/>
                    <a:pt x="1188" y="1527"/>
                  </a:cubicBezTo>
                  <a:cubicBezTo>
                    <a:pt x="1028" y="2189"/>
                    <a:pt x="1" y="6823"/>
                    <a:pt x="3356" y="7005"/>
                  </a:cubicBezTo>
                  <a:cubicBezTo>
                    <a:pt x="3438" y="7010"/>
                    <a:pt x="3519" y="7013"/>
                    <a:pt x="3599" y="7013"/>
                  </a:cubicBezTo>
                  <a:cubicBezTo>
                    <a:pt x="6808" y="7013"/>
                    <a:pt x="8722" y="3098"/>
                    <a:pt x="8788" y="2920"/>
                  </a:cubicBezTo>
                  <a:cubicBezTo>
                    <a:pt x="8857" y="2737"/>
                    <a:pt x="6209" y="683"/>
                    <a:pt x="6209" y="683"/>
                  </a:cubicBezTo>
                  <a:lnTo>
                    <a:pt x="4269" y="44"/>
                  </a:lnTo>
                  <a:cubicBezTo>
                    <a:pt x="4170" y="14"/>
                    <a:pt x="4067" y="0"/>
                    <a:pt x="3964" y="0"/>
                  </a:cubicBez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034;p52"/>
            <p:cNvSpPr/>
            <p:nvPr/>
          </p:nvSpPr>
          <p:spPr>
            <a:xfrm>
              <a:off x="3319525" y="2294550"/>
              <a:ext cx="390900" cy="398325"/>
            </a:xfrm>
            <a:custGeom>
              <a:avLst/>
              <a:gdLst/>
              <a:ahLst/>
              <a:cxnLst/>
              <a:rect l="l" t="t" r="r" b="b"/>
              <a:pathLst>
                <a:path w="15636" h="15933" extrusionOk="0">
                  <a:moveTo>
                    <a:pt x="11687" y="1"/>
                  </a:moveTo>
                  <a:lnTo>
                    <a:pt x="1" y="13787"/>
                  </a:lnTo>
                  <a:lnTo>
                    <a:pt x="2489" y="15933"/>
                  </a:lnTo>
                  <a:lnTo>
                    <a:pt x="15636" y="5753"/>
                  </a:lnTo>
                  <a:lnTo>
                    <a:pt x="11687" y="1"/>
                  </a:lnTo>
                  <a:close/>
                </a:path>
              </a:pathLst>
            </a:custGeom>
            <a:solidFill>
              <a:srgbClr val="FCB2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035;p52"/>
            <p:cNvSpPr/>
            <p:nvPr/>
          </p:nvSpPr>
          <p:spPr>
            <a:xfrm>
              <a:off x="3534650" y="2338500"/>
              <a:ext cx="39975" cy="46825"/>
            </a:xfrm>
            <a:custGeom>
              <a:avLst/>
              <a:gdLst/>
              <a:ahLst/>
              <a:cxnLst/>
              <a:rect l="l" t="t" r="r" b="b"/>
              <a:pathLst>
                <a:path w="1599" h="1873" fill="none" extrusionOk="0">
                  <a:moveTo>
                    <a:pt x="1" y="1872"/>
                  </a:moveTo>
                  <a:lnTo>
                    <a:pt x="1599" y="0"/>
                  </a:lnTo>
                </a:path>
              </a:pathLst>
            </a:custGeom>
            <a:noFill/>
            <a:ln w="4575" cap="rnd" cmpd="sng">
              <a:solidFill>
                <a:srgbClr val="1D030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9" name="Google Shape;903;p50"/>
          <p:cNvSpPr txBox="1">
            <a:spLocks/>
          </p:cNvSpPr>
          <p:nvPr/>
        </p:nvSpPr>
        <p:spPr>
          <a:xfrm>
            <a:off x="1825075" y="3419460"/>
            <a:ext cx="4555319" cy="3639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17500" algn="ctr" rtl="0">
              <a:lnSpc>
                <a:spcPct val="100000"/>
              </a:lnSpc>
              <a:spcBef>
                <a:spcPts val="0"/>
              </a:spcBef>
              <a:spcAft>
                <a:spcPts val="0"/>
              </a:spcAft>
              <a:buClr>
                <a:schemeClr val="lt2"/>
              </a:buClr>
              <a:buSzPts val="1400"/>
              <a:buFont typeface="Montserrat"/>
              <a:buChar char="●"/>
              <a:defRPr sz="1400" b="0" i="0" u="none" strike="noStrike" cap="none">
                <a:solidFill>
                  <a:schemeClr val="lt2"/>
                </a:solidFill>
                <a:latin typeface="Roboto"/>
                <a:ea typeface="Roboto"/>
                <a:cs typeface="Roboto"/>
                <a:sym typeface="Roboto"/>
              </a:defRPr>
            </a:lvl1pPr>
            <a:lvl2pPr marL="914400" marR="0" lvl="1" indent="-317500" algn="l" rtl="0">
              <a:lnSpc>
                <a:spcPct val="100000"/>
              </a:lnSpc>
              <a:spcBef>
                <a:spcPts val="0"/>
              </a:spcBef>
              <a:spcAft>
                <a:spcPts val="0"/>
              </a:spcAft>
              <a:buClr>
                <a:schemeClr val="lt2"/>
              </a:buClr>
              <a:buSzPts val="1400"/>
              <a:buFont typeface="Montserrat"/>
              <a:buChar char="○"/>
              <a:defRPr sz="1400" b="0" i="0" u="none" strike="noStrike" cap="none">
                <a:solidFill>
                  <a:schemeClr val="lt2"/>
                </a:solidFill>
                <a:latin typeface="Montserrat"/>
                <a:ea typeface="Montserrat"/>
                <a:cs typeface="Montserrat"/>
                <a:sym typeface="Montserrat"/>
              </a:defRPr>
            </a:lvl2pPr>
            <a:lvl3pPr marL="1371600" marR="0" lvl="2" indent="-317500" algn="l" rtl="0">
              <a:lnSpc>
                <a:spcPct val="100000"/>
              </a:lnSpc>
              <a:spcBef>
                <a:spcPts val="0"/>
              </a:spcBef>
              <a:spcAft>
                <a:spcPts val="0"/>
              </a:spcAft>
              <a:buClr>
                <a:schemeClr val="lt2"/>
              </a:buClr>
              <a:buSzPts val="1400"/>
              <a:buFont typeface="Montserrat"/>
              <a:buChar char="■"/>
              <a:defRPr sz="1400" b="0" i="0" u="none" strike="noStrike" cap="none">
                <a:solidFill>
                  <a:schemeClr val="lt2"/>
                </a:solidFill>
                <a:latin typeface="Montserrat"/>
                <a:ea typeface="Montserrat"/>
                <a:cs typeface="Montserrat"/>
                <a:sym typeface="Montserrat"/>
              </a:defRPr>
            </a:lvl3pPr>
            <a:lvl4pPr marL="1828800" marR="0" lvl="3" indent="-317500" algn="l" rtl="0">
              <a:lnSpc>
                <a:spcPct val="100000"/>
              </a:lnSpc>
              <a:spcBef>
                <a:spcPts val="0"/>
              </a:spcBef>
              <a:spcAft>
                <a:spcPts val="0"/>
              </a:spcAft>
              <a:buClr>
                <a:schemeClr val="lt2"/>
              </a:buClr>
              <a:buSzPts val="1400"/>
              <a:buFont typeface="Montserrat"/>
              <a:buChar char="●"/>
              <a:defRPr sz="1400" b="0" i="0" u="none" strike="noStrike" cap="none">
                <a:solidFill>
                  <a:schemeClr val="lt2"/>
                </a:solidFill>
                <a:latin typeface="Montserrat"/>
                <a:ea typeface="Montserrat"/>
                <a:cs typeface="Montserrat"/>
                <a:sym typeface="Montserrat"/>
              </a:defRPr>
            </a:lvl4pPr>
            <a:lvl5pPr marL="2286000" marR="0" lvl="4" indent="-317500" algn="l" rtl="0">
              <a:lnSpc>
                <a:spcPct val="100000"/>
              </a:lnSpc>
              <a:spcBef>
                <a:spcPts val="0"/>
              </a:spcBef>
              <a:spcAft>
                <a:spcPts val="0"/>
              </a:spcAft>
              <a:buClr>
                <a:schemeClr val="lt2"/>
              </a:buClr>
              <a:buSzPts val="1400"/>
              <a:buFont typeface="Montserrat"/>
              <a:buChar char="○"/>
              <a:defRPr sz="1400" b="0" i="0" u="none" strike="noStrike" cap="none">
                <a:solidFill>
                  <a:schemeClr val="lt2"/>
                </a:solidFill>
                <a:latin typeface="Montserrat"/>
                <a:ea typeface="Montserrat"/>
                <a:cs typeface="Montserrat"/>
                <a:sym typeface="Montserrat"/>
              </a:defRPr>
            </a:lvl5pPr>
            <a:lvl6pPr marL="2743200" marR="0" lvl="5" indent="-317500" algn="l" rtl="0">
              <a:lnSpc>
                <a:spcPct val="100000"/>
              </a:lnSpc>
              <a:spcBef>
                <a:spcPts val="0"/>
              </a:spcBef>
              <a:spcAft>
                <a:spcPts val="0"/>
              </a:spcAft>
              <a:buClr>
                <a:schemeClr val="lt2"/>
              </a:buClr>
              <a:buSzPts val="1400"/>
              <a:buFont typeface="Montserrat"/>
              <a:buChar char="■"/>
              <a:defRPr sz="1400" b="0" i="0" u="none" strike="noStrike" cap="none">
                <a:solidFill>
                  <a:schemeClr val="lt2"/>
                </a:solidFill>
                <a:latin typeface="Montserrat"/>
                <a:ea typeface="Montserrat"/>
                <a:cs typeface="Montserrat"/>
                <a:sym typeface="Montserrat"/>
              </a:defRPr>
            </a:lvl6pPr>
            <a:lvl7pPr marL="3200400" marR="0" lvl="6" indent="-317500" algn="l" rtl="0">
              <a:lnSpc>
                <a:spcPct val="100000"/>
              </a:lnSpc>
              <a:spcBef>
                <a:spcPts val="0"/>
              </a:spcBef>
              <a:spcAft>
                <a:spcPts val="0"/>
              </a:spcAft>
              <a:buClr>
                <a:schemeClr val="lt2"/>
              </a:buClr>
              <a:buSzPts val="1400"/>
              <a:buFont typeface="Montserrat"/>
              <a:buChar char="●"/>
              <a:defRPr sz="1400" b="0" i="0" u="none" strike="noStrike" cap="none">
                <a:solidFill>
                  <a:schemeClr val="lt2"/>
                </a:solidFill>
                <a:latin typeface="Montserrat"/>
                <a:ea typeface="Montserrat"/>
                <a:cs typeface="Montserrat"/>
                <a:sym typeface="Montserrat"/>
              </a:defRPr>
            </a:lvl7pPr>
            <a:lvl8pPr marL="3657600" marR="0" lvl="7" indent="-317500" algn="l" rtl="0">
              <a:lnSpc>
                <a:spcPct val="100000"/>
              </a:lnSpc>
              <a:spcBef>
                <a:spcPts val="0"/>
              </a:spcBef>
              <a:spcAft>
                <a:spcPts val="0"/>
              </a:spcAft>
              <a:buClr>
                <a:schemeClr val="lt2"/>
              </a:buClr>
              <a:buSzPts val="1400"/>
              <a:buFont typeface="Montserrat"/>
              <a:buChar char="○"/>
              <a:defRPr sz="1400" b="0" i="0" u="none" strike="noStrike" cap="none">
                <a:solidFill>
                  <a:schemeClr val="lt2"/>
                </a:solidFill>
                <a:latin typeface="Montserrat"/>
                <a:ea typeface="Montserrat"/>
                <a:cs typeface="Montserrat"/>
                <a:sym typeface="Montserrat"/>
              </a:defRPr>
            </a:lvl8pPr>
            <a:lvl9pPr marL="4114800" marR="0" lvl="8" indent="-317500" algn="l" rtl="0">
              <a:lnSpc>
                <a:spcPct val="100000"/>
              </a:lnSpc>
              <a:spcBef>
                <a:spcPts val="0"/>
              </a:spcBef>
              <a:spcAft>
                <a:spcPts val="0"/>
              </a:spcAft>
              <a:buClr>
                <a:schemeClr val="lt2"/>
              </a:buClr>
              <a:buSzPts val="1400"/>
              <a:buFont typeface="Montserrat"/>
              <a:buChar char="■"/>
              <a:defRPr sz="1400" b="0" i="0" u="none" strike="noStrike" cap="none">
                <a:solidFill>
                  <a:schemeClr val="lt2"/>
                </a:solidFill>
                <a:latin typeface="Montserrat"/>
                <a:ea typeface="Montserrat"/>
                <a:cs typeface="Montserrat"/>
                <a:sym typeface="Montserrat"/>
              </a:defRPr>
            </a:lvl9pPr>
          </a:lstStyle>
          <a:p>
            <a:pPr marL="285750" indent="-285750" algn="l">
              <a:buFont typeface="Arial" panose="020B0604020202020204" pitchFamily="34" charset="0"/>
              <a:buChar char="•"/>
            </a:pPr>
            <a:r>
              <a:rPr lang="en-GB" dirty="0" smtClean="0">
                <a:latin typeface="Arial" panose="020B0604020202020204" pitchFamily="34" charset="0"/>
                <a:cs typeface="Arial" panose="020B0604020202020204" pitchFamily="34" charset="0"/>
              </a:rPr>
              <a:t>Enhanced efficiency</a:t>
            </a:r>
          </a:p>
          <a:p>
            <a:pPr marL="285750" indent="-285750" algn="l">
              <a:buFont typeface="Arial" panose="020B0604020202020204" pitchFamily="34" charset="0"/>
              <a:buChar char="•"/>
            </a:pPr>
            <a:endParaRPr lang="en-GB" dirty="0" smtClean="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dirty="0" smtClean="0">
                <a:latin typeface="Arial" panose="020B0604020202020204" pitchFamily="34" charset="0"/>
                <a:cs typeface="Arial" panose="020B0604020202020204" pitchFamily="34" charset="0"/>
              </a:rPr>
              <a:t>Improved response times</a:t>
            </a:r>
          </a:p>
          <a:p>
            <a:pPr marL="285750" indent="-285750" algn="l">
              <a:buFont typeface="Arial" panose="020B0604020202020204" pitchFamily="34" charset="0"/>
              <a:buChar char="•"/>
            </a:pPr>
            <a:endParaRPr lang="en-GB" dirty="0" smtClean="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dirty="0" smtClean="0">
                <a:latin typeface="Arial" panose="020B0604020202020204" pitchFamily="34" charset="0"/>
                <a:cs typeface="Arial" panose="020B0604020202020204" pitchFamily="34" charset="0"/>
              </a:rPr>
              <a:t>Increased productivity</a:t>
            </a:r>
          </a:p>
          <a:p>
            <a:pPr marL="285750" indent="-285750" algn="l">
              <a:buFont typeface="Arial" panose="020B0604020202020204" pitchFamily="34" charset="0"/>
              <a:buChar char="•"/>
            </a:pPr>
            <a:endParaRPr lang="en-GB" dirty="0" smtClean="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dirty="0" smtClean="0">
                <a:latin typeface="Arial" panose="020B0604020202020204" pitchFamily="34" charset="0"/>
                <a:cs typeface="Arial" panose="020B0604020202020204" pitchFamily="34" charset="0"/>
              </a:rPr>
              <a:t>Cost savings</a:t>
            </a:r>
          </a:p>
          <a:p>
            <a:pPr marL="285750" indent="-285750" algn="l">
              <a:buFont typeface="Arial" panose="020B0604020202020204" pitchFamily="34" charset="0"/>
              <a:buChar char="•"/>
            </a:pPr>
            <a:endParaRPr lang="en-GB" dirty="0" smtClean="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1164"/>
                                        </p:tgtEl>
                                      </p:cBhvr>
                                    </p:animEffect>
                                    <p:set>
                                      <p:cBhvr>
                                        <p:cTn id="7" dur="1" fill="hold">
                                          <p:stCondLst>
                                            <p:cond delay="499"/>
                                          </p:stCondLst>
                                        </p:cTn>
                                        <p:tgtEl>
                                          <p:spTgt spid="1164"/>
                                        </p:tgtEl>
                                        <p:attrNameLst>
                                          <p:attrName>style.visibility</p:attrName>
                                        </p:attrNameLst>
                                      </p:cBhvr>
                                      <p:to>
                                        <p:strVal val="hidden"/>
                                      </p:to>
                                    </p:set>
                                  </p:childTnLst>
                                </p:cTn>
                              </p:par>
                              <p:par>
                                <p:cTn id="8" presetID="10" presetClass="exit" presetSubtype="0" fill="hold" grpId="0" nodeType="withEffect">
                                  <p:stCondLst>
                                    <p:cond delay="0"/>
                                  </p:stCondLst>
                                  <p:childTnLst>
                                    <p:animEffect transition="out" filter="fade">
                                      <p:cBhvr>
                                        <p:cTn id="9" dur="500"/>
                                        <p:tgtEl>
                                          <p:spTgt spid="1165"/>
                                        </p:tgtEl>
                                      </p:cBhvr>
                                    </p:animEffect>
                                    <p:set>
                                      <p:cBhvr>
                                        <p:cTn id="10" dur="1" fill="hold">
                                          <p:stCondLst>
                                            <p:cond delay="499"/>
                                          </p:stCondLst>
                                        </p:cTn>
                                        <p:tgtEl>
                                          <p:spTgt spid="1165"/>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29">
                                            <p:txEl>
                                              <p:pRg st="0" end="0"/>
                                            </p:txEl>
                                          </p:spTgt>
                                        </p:tgtEl>
                                        <p:attrNameLst>
                                          <p:attrName>style.visibility</p:attrName>
                                        </p:attrNameLst>
                                      </p:cBhvr>
                                      <p:to>
                                        <p:strVal val="visible"/>
                                      </p:to>
                                    </p:set>
                                    <p:animEffect transition="in" filter="fade">
                                      <p:cBhvr>
                                        <p:cTn id="15" dur="500"/>
                                        <p:tgtEl>
                                          <p:spTgt spid="129">
                                            <p:txEl>
                                              <p:pRg st="0" end="0"/>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129">
                                            <p:txEl>
                                              <p:pRg st="2" end="2"/>
                                            </p:txEl>
                                          </p:spTgt>
                                        </p:tgtEl>
                                        <p:attrNameLst>
                                          <p:attrName>style.visibility</p:attrName>
                                        </p:attrNameLst>
                                      </p:cBhvr>
                                      <p:to>
                                        <p:strVal val="visible"/>
                                      </p:to>
                                    </p:set>
                                    <p:animEffect transition="in" filter="fade">
                                      <p:cBhvr>
                                        <p:cTn id="18" dur="500"/>
                                        <p:tgtEl>
                                          <p:spTgt spid="129">
                                            <p:txEl>
                                              <p:pRg st="2" end="2"/>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129">
                                            <p:txEl>
                                              <p:pRg st="4" end="4"/>
                                            </p:txEl>
                                          </p:spTgt>
                                        </p:tgtEl>
                                        <p:attrNameLst>
                                          <p:attrName>style.visibility</p:attrName>
                                        </p:attrNameLst>
                                      </p:cBhvr>
                                      <p:to>
                                        <p:strVal val="visible"/>
                                      </p:to>
                                    </p:set>
                                    <p:animEffect transition="in" filter="fade">
                                      <p:cBhvr>
                                        <p:cTn id="21" dur="500"/>
                                        <p:tgtEl>
                                          <p:spTgt spid="129">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129">
                                            <p:txEl>
                                              <p:pRg st="6" end="6"/>
                                            </p:txEl>
                                          </p:spTgt>
                                        </p:tgtEl>
                                        <p:attrNameLst>
                                          <p:attrName>style.visibility</p:attrName>
                                        </p:attrNameLst>
                                      </p:cBhvr>
                                      <p:to>
                                        <p:strVal val="visible"/>
                                      </p:to>
                                    </p:set>
                                    <p:animEffect transition="in" filter="fade">
                                      <p:cBhvr>
                                        <p:cTn id="24" dur="500"/>
                                        <p:tgtEl>
                                          <p:spTgt spid="12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64" grpId="0"/>
      <p:bldP spid="116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843"/>
        <p:cNvGrpSpPr/>
        <p:nvPr/>
      </p:nvGrpSpPr>
      <p:grpSpPr>
        <a:xfrm>
          <a:off x="0" y="0"/>
          <a:ext cx="0" cy="0"/>
          <a:chOff x="0" y="0"/>
          <a:chExt cx="0" cy="0"/>
        </a:xfrm>
      </p:grpSpPr>
      <p:sp>
        <p:nvSpPr>
          <p:cNvPr id="844" name="Google Shape;844;p49"/>
          <p:cNvSpPr/>
          <p:nvPr/>
        </p:nvSpPr>
        <p:spPr>
          <a:xfrm rot="6051237" flipH="1">
            <a:off x="-161411" y="1528341"/>
            <a:ext cx="4561306" cy="2222994"/>
          </a:xfrm>
          <a:custGeom>
            <a:avLst/>
            <a:gdLst/>
            <a:ahLst/>
            <a:cxnLst/>
            <a:rect l="l" t="t" r="r" b="b"/>
            <a:pathLst>
              <a:path w="75626" h="60406" extrusionOk="0">
                <a:moveTo>
                  <a:pt x="35662" y="0"/>
                </a:moveTo>
                <a:cubicBezTo>
                  <a:pt x="27531" y="0"/>
                  <a:pt x="19146" y="2523"/>
                  <a:pt x="13906" y="6803"/>
                </a:cubicBezTo>
                <a:cubicBezTo>
                  <a:pt x="3306" y="15445"/>
                  <a:pt x="1" y="31625"/>
                  <a:pt x="6051" y="43280"/>
                </a:cubicBezTo>
                <a:cubicBezTo>
                  <a:pt x="11135" y="53080"/>
                  <a:pt x="21036" y="56346"/>
                  <a:pt x="26171" y="58049"/>
                </a:cubicBezTo>
                <a:cubicBezTo>
                  <a:pt x="30726" y="59554"/>
                  <a:pt x="35874" y="60406"/>
                  <a:pt x="41092" y="60406"/>
                </a:cubicBezTo>
                <a:cubicBezTo>
                  <a:pt x="50769" y="60406"/>
                  <a:pt x="60688" y="57478"/>
                  <a:pt x="67517" y="50360"/>
                </a:cubicBezTo>
                <a:cubicBezTo>
                  <a:pt x="69283" y="48530"/>
                  <a:pt x="74647" y="42759"/>
                  <a:pt x="75117" y="34256"/>
                </a:cubicBezTo>
                <a:cubicBezTo>
                  <a:pt x="75270" y="31562"/>
                  <a:pt x="75625" y="25054"/>
                  <a:pt x="70783" y="20529"/>
                </a:cubicBezTo>
                <a:cubicBezTo>
                  <a:pt x="67230" y="17205"/>
                  <a:pt x="62756" y="16718"/>
                  <a:pt x="60385" y="16718"/>
                </a:cubicBezTo>
                <a:cubicBezTo>
                  <a:pt x="59728" y="16718"/>
                  <a:pt x="59233" y="16755"/>
                  <a:pt x="58963" y="16780"/>
                </a:cubicBezTo>
                <a:cubicBezTo>
                  <a:pt x="57830" y="4902"/>
                  <a:pt x="46994" y="0"/>
                  <a:pt x="35662" y="0"/>
                </a:cubicBezTo>
                <a:close/>
              </a:path>
            </a:pathLst>
          </a:custGeom>
          <a:solidFill>
            <a:srgbClr val="C9DAF8">
              <a:alpha val="6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49"/>
          <p:cNvSpPr txBox="1">
            <a:spLocks noGrp="1"/>
          </p:cNvSpPr>
          <p:nvPr>
            <p:ph type="title"/>
          </p:nvPr>
        </p:nvSpPr>
        <p:spPr>
          <a:xfrm>
            <a:off x="4056950" y="1339225"/>
            <a:ext cx="3938100" cy="749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smtClean="0"/>
              <a:t>CONCLUSION</a:t>
            </a:r>
            <a:endParaRPr dirty="0"/>
          </a:p>
        </p:txBody>
      </p:sp>
      <p:sp>
        <p:nvSpPr>
          <p:cNvPr id="883" name="Google Shape;883;p49"/>
          <p:cNvSpPr/>
          <p:nvPr/>
        </p:nvSpPr>
        <p:spPr>
          <a:xfrm>
            <a:off x="5777350" y="190663"/>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94" name="Google Shape;894;p49"/>
          <p:cNvGrpSpPr/>
          <p:nvPr/>
        </p:nvGrpSpPr>
        <p:grpSpPr>
          <a:xfrm flipH="1">
            <a:off x="1030734" y="902275"/>
            <a:ext cx="733016" cy="342400"/>
            <a:chOff x="7280184" y="1363525"/>
            <a:chExt cx="733016" cy="342400"/>
          </a:xfrm>
        </p:grpSpPr>
        <p:sp>
          <p:nvSpPr>
            <p:cNvPr id="895" name="Google Shape;895;p49"/>
            <p:cNvSpPr/>
            <p:nvPr/>
          </p:nvSpPr>
          <p:spPr>
            <a:xfrm rot="10800000" flipH="1">
              <a:off x="7416300" y="1363525"/>
              <a:ext cx="596900" cy="342400"/>
            </a:xfrm>
            <a:custGeom>
              <a:avLst/>
              <a:gdLst/>
              <a:ahLst/>
              <a:cxnLst/>
              <a:rect l="l" t="t" r="r" b="b"/>
              <a:pathLst>
                <a:path w="23876" h="13696" extrusionOk="0">
                  <a:moveTo>
                    <a:pt x="1598" y="1"/>
                  </a:moveTo>
                  <a:cubicBezTo>
                    <a:pt x="708" y="1"/>
                    <a:pt x="0" y="708"/>
                    <a:pt x="0" y="1576"/>
                  </a:cubicBezTo>
                  <a:lnTo>
                    <a:pt x="0" y="12121"/>
                  </a:lnTo>
                  <a:cubicBezTo>
                    <a:pt x="0" y="12988"/>
                    <a:pt x="708" y="13696"/>
                    <a:pt x="1598" y="13696"/>
                  </a:cubicBezTo>
                  <a:lnTo>
                    <a:pt x="22301" y="13696"/>
                  </a:lnTo>
                  <a:cubicBezTo>
                    <a:pt x="23168" y="13696"/>
                    <a:pt x="23875" y="12988"/>
                    <a:pt x="23875" y="12121"/>
                  </a:cubicBezTo>
                  <a:lnTo>
                    <a:pt x="23875" y="1576"/>
                  </a:lnTo>
                  <a:cubicBezTo>
                    <a:pt x="23875" y="708"/>
                    <a:pt x="23168" y="1"/>
                    <a:pt x="223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49"/>
            <p:cNvSpPr/>
            <p:nvPr/>
          </p:nvSpPr>
          <p:spPr>
            <a:xfrm rot="5400000" flipH="1">
              <a:off x="7275047" y="1455102"/>
              <a:ext cx="169500" cy="159225"/>
            </a:xfrm>
            <a:custGeom>
              <a:avLst/>
              <a:gdLst/>
              <a:ahLst/>
              <a:cxnLst/>
              <a:rect l="l" t="t" r="r" b="b"/>
              <a:pathLst>
                <a:path w="6780" h="6369" extrusionOk="0">
                  <a:moveTo>
                    <a:pt x="0" y="0"/>
                  </a:moveTo>
                  <a:lnTo>
                    <a:pt x="0" y="6369"/>
                  </a:lnTo>
                  <a:lnTo>
                    <a:pt x="677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 name="Google Shape;709;p48"/>
          <p:cNvGrpSpPr/>
          <p:nvPr/>
        </p:nvGrpSpPr>
        <p:grpSpPr>
          <a:xfrm flipH="1">
            <a:off x="1435492" y="997451"/>
            <a:ext cx="1783825" cy="3651075"/>
            <a:chOff x="481200" y="1085800"/>
            <a:chExt cx="1783825" cy="3651075"/>
          </a:xfrm>
        </p:grpSpPr>
        <p:sp>
          <p:nvSpPr>
            <p:cNvPr id="56" name="Google Shape;710;p48"/>
            <p:cNvSpPr/>
            <p:nvPr/>
          </p:nvSpPr>
          <p:spPr>
            <a:xfrm>
              <a:off x="1023300" y="4517750"/>
              <a:ext cx="542125" cy="168925"/>
            </a:xfrm>
            <a:custGeom>
              <a:avLst/>
              <a:gdLst/>
              <a:ahLst/>
              <a:cxnLst/>
              <a:rect l="l" t="t" r="r" b="b"/>
              <a:pathLst>
                <a:path w="21685" h="6757" extrusionOk="0">
                  <a:moveTo>
                    <a:pt x="12851" y="0"/>
                  </a:moveTo>
                  <a:lnTo>
                    <a:pt x="10089" y="2260"/>
                  </a:lnTo>
                  <a:cubicBezTo>
                    <a:pt x="1" y="2922"/>
                    <a:pt x="1051" y="6756"/>
                    <a:pt x="1051" y="6756"/>
                  </a:cubicBezTo>
                  <a:lnTo>
                    <a:pt x="21685" y="6756"/>
                  </a:lnTo>
                  <a:lnTo>
                    <a:pt x="2113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711;p48"/>
            <p:cNvSpPr/>
            <p:nvPr/>
          </p:nvSpPr>
          <p:spPr>
            <a:xfrm>
              <a:off x="1418750" y="4686650"/>
              <a:ext cx="146675" cy="50225"/>
            </a:xfrm>
            <a:custGeom>
              <a:avLst/>
              <a:gdLst/>
              <a:ahLst/>
              <a:cxnLst/>
              <a:rect l="l" t="t" r="r" b="b"/>
              <a:pathLst>
                <a:path w="5867" h="2009" extrusionOk="0">
                  <a:moveTo>
                    <a:pt x="1" y="0"/>
                  </a:moveTo>
                  <a:lnTo>
                    <a:pt x="1" y="2009"/>
                  </a:lnTo>
                  <a:lnTo>
                    <a:pt x="5867" y="2009"/>
                  </a:lnTo>
                  <a:lnTo>
                    <a:pt x="5867"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712;p48"/>
            <p:cNvSpPr/>
            <p:nvPr/>
          </p:nvSpPr>
          <p:spPr>
            <a:xfrm>
              <a:off x="1049550" y="4686650"/>
              <a:ext cx="356675" cy="50225"/>
            </a:xfrm>
            <a:custGeom>
              <a:avLst/>
              <a:gdLst/>
              <a:ahLst/>
              <a:cxnLst/>
              <a:rect l="l" t="t" r="r" b="b"/>
              <a:pathLst>
                <a:path w="14267" h="2009" extrusionOk="0">
                  <a:moveTo>
                    <a:pt x="1" y="0"/>
                  </a:moveTo>
                  <a:lnTo>
                    <a:pt x="1" y="2009"/>
                  </a:lnTo>
                  <a:lnTo>
                    <a:pt x="13262" y="2009"/>
                  </a:lnTo>
                  <a:lnTo>
                    <a:pt x="14266"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713;p48"/>
            <p:cNvSpPr/>
            <p:nvPr/>
          </p:nvSpPr>
          <p:spPr>
            <a:xfrm>
              <a:off x="1047850" y="4686650"/>
              <a:ext cx="517575" cy="25125"/>
            </a:xfrm>
            <a:custGeom>
              <a:avLst/>
              <a:gdLst/>
              <a:ahLst/>
              <a:cxnLst/>
              <a:rect l="l" t="t" r="r" b="b"/>
              <a:pathLst>
                <a:path w="20703" h="1005" extrusionOk="0">
                  <a:moveTo>
                    <a:pt x="0" y="0"/>
                  </a:moveTo>
                  <a:lnTo>
                    <a:pt x="0" y="1005"/>
                  </a:lnTo>
                  <a:lnTo>
                    <a:pt x="20703" y="1005"/>
                  </a:lnTo>
                  <a:lnTo>
                    <a:pt x="20703"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714;p48"/>
            <p:cNvSpPr/>
            <p:nvPr/>
          </p:nvSpPr>
          <p:spPr>
            <a:xfrm>
              <a:off x="1344575" y="4331725"/>
              <a:ext cx="212300" cy="186050"/>
            </a:xfrm>
            <a:custGeom>
              <a:avLst/>
              <a:gdLst/>
              <a:ahLst/>
              <a:cxnLst/>
              <a:rect l="l" t="t" r="r" b="b"/>
              <a:pathLst>
                <a:path w="8492" h="7442" extrusionOk="0">
                  <a:moveTo>
                    <a:pt x="23" y="0"/>
                  </a:moveTo>
                  <a:lnTo>
                    <a:pt x="0" y="7441"/>
                  </a:lnTo>
                  <a:lnTo>
                    <a:pt x="8286" y="7441"/>
                  </a:lnTo>
                  <a:lnTo>
                    <a:pt x="849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715;p48"/>
            <p:cNvSpPr/>
            <p:nvPr/>
          </p:nvSpPr>
          <p:spPr>
            <a:xfrm>
              <a:off x="1408475" y="4517750"/>
              <a:ext cx="542125" cy="168925"/>
            </a:xfrm>
            <a:custGeom>
              <a:avLst/>
              <a:gdLst/>
              <a:ahLst/>
              <a:cxnLst/>
              <a:rect l="l" t="t" r="r" b="b"/>
              <a:pathLst>
                <a:path w="21685" h="6757" extrusionOk="0">
                  <a:moveTo>
                    <a:pt x="12829" y="0"/>
                  </a:moveTo>
                  <a:lnTo>
                    <a:pt x="10089" y="2260"/>
                  </a:lnTo>
                  <a:cubicBezTo>
                    <a:pt x="1" y="2922"/>
                    <a:pt x="1416" y="6756"/>
                    <a:pt x="1416" y="6756"/>
                  </a:cubicBezTo>
                  <a:lnTo>
                    <a:pt x="21685" y="6756"/>
                  </a:lnTo>
                  <a:lnTo>
                    <a:pt x="2113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716;p48"/>
            <p:cNvSpPr/>
            <p:nvPr/>
          </p:nvSpPr>
          <p:spPr>
            <a:xfrm>
              <a:off x="1803925" y="4686650"/>
              <a:ext cx="146675" cy="50225"/>
            </a:xfrm>
            <a:custGeom>
              <a:avLst/>
              <a:gdLst/>
              <a:ahLst/>
              <a:cxnLst/>
              <a:rect l="l" t="t" r="r" b="b"/>
              <a:pathLst>
                <a:path w="5867" h="2009" extrusionOk="0">
                  <a:moveTo>
                    <a:pt x="1" y="0"/>
                  </a:moveTo>
                  <a:lnTo>
                    <a:pt x="1" y="2009"/>
                  </a:lnTo>
                  <a:lnTo>
                    <a:pt x="5867" y="2009"/>
                  </a:lnTo>
                  <a:lnTo>
                    <a:pt x="5867"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717;p48"/>
            <p:cNvSpPr/>
            <p:nvPr/>
          </p:nvSpPr>
          <p:spPr>
            <a:xfrm>
              <a:off x="1443850" y="4686650"/>
              <a:ext cx="347550" cy="50225"/>
            </a:xfrm>
            <a:custGeom>
              <a:avLst/>
              <a:gdLst/>
              <a:ahLst/>
              <a:cxnLst/>
              <a:rect l="l" t="t" r="r" b="b"/>
              <a:pathLst>
                <a:path w="13902" h="2009" extrusionOk="0">
                  <a:moveTo>
                    <a:pt x="1" y="0"/>
                  </a:moveTo>
                  <a:lnTo>
                    <a:pt x="1" y="2009"/>
                  </a:lnTo>
                  <a:lnTo>
                    <a:pt x="12874" y="2009"/>
                  </a:lnTo>
                  <a:lnTo>
                    <a:pt x="13901"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718;p48"/>
            <p:cNvSpPr/>
            <p:nvPr/>
          </p:nvSpPr>
          <p:spPr>
            <a:xfrm>
              <a:off x="1442150" y="4686650"/>
              <a:ext cx="508450" cy="25125"/>
            </a:xfrm>
            <a:custGeom>
              <a:avLst/>
              <a:gdLst/>
              <a:ahLst/>
              <a:cxnLst/>
              <a:rect l="l" t="t" r="r" b="b"/>
              <a:pathLst>
                <a:path w="20338" h="1005" extrusionOk="0">
                  <a:moveTo>
                    <a:pt x="0" y="0"/>
                  </a:moveTo>
                  <a:lnTo>
                    <a:pt x="0" y="1005"/>
                  </a:lnTo>
                  <a:lnTo>
                    <a:pt x="20338" y="1005"/>
                  </a:lnTo>
                  <a:lnTo>
                    <a:pt x="20338"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719;p48"/>
            <p:cNvSpPr/>
            <p:nvPr/>
          </p:nvSpPr>
          <p:spPr>
            <a:xfrm>
              <a:off x="1717775" y="4331725"/>
              <a:ext cx="219125" cy="186050"/>
            </a:xfrm>
            <a:custGeom>
              <a:avLst/>
              <a:gdLst/>
              <a:ahLst/>
              <a:cxnLst/>
              <a:rect l="l" t="t" r="r" b="b"/>
              <a:pathLst>
                <a:path w="8765" h="7442" extrusionOk="0">
                  <a:moveTo>
                    <a:pt x="0" y="0"/>
                  </a:moveTo>
                  <a:lnTo>
                    <a:pt x="457" y="7441"/>
                  </a:lnTo>
                  <a:lnTo>
                    <a:pt x="8765" y="7441"/>
                  </a:lnTo>
                  <a:lnTo>
                    <a:pt x="846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720;p48"/>
            <p:cNvSpPr/>
            <p:nvPr/>
          </p:nvSpPr>
          <p:spPr>
            <a:xfrm>
              <a:off x="1309200" y="2639225"/>
              <a:ext cx="646550" cy="1820900"/>
            </a:xfrm>
            <a:custGeom>
              <a:avLst/>
              <a:gdLst/>
              <a:ahLst/>
              <a:cxnLst/>
              <a:rect l="l" t="t" r="r" b="b"/>
              <a:pathLst>
                <a:path w="25862" h="72836" extrusionOk="0">
                  <a:moveTo>
                    <a:pt x="639" y="0"/>
                  </a:moveTo>
                  <a:lnTo>
                    <a:pt x="228" y="6916"/>
                  </a:lnTo>
                  <a:cubicBezTo>
                    <a:pt x="160" y="8948"/>
                    <a:pt x="0" y="20315"/>
                    <a:pt x="137" y="22346"/>
                  </a:cubicBezTo>
                  <a:lnTo>
                    <a:pt x="365" y="72836"/>
                  </a:lnTo>
                  <a:lnTo>
                    <a:pt x="10408" y="72836"/>
                  </a:lnTo>
                  <a:lnTo>
                    <a:pt x="10614" y="18649"/>
                  </a:lnTo>
                  <a:lnTo>
                    <a:pt x="15590" y="72813"/>
                  </a:lnTo>
                  <a:lnTo>
                    <a:pt x="25861" y="72585"/>
                  </a:lnTo>
                  <a:lnTo>
                    <a:pt x="22506" y="21798"/>
                  </a:lnTo>
                  <a:cubicBezTo>
                    <a:pt x="22940" y="12326"/>
                    <a:pt x="21296" y="7373"/>
                    <a:pt x="20589" y="4337"/>
                  </a:cubicBezTo>
                  <a:lnTo>
                    <a:pt x="20474" y="2922"/>
                  </a:lnTo>
                  <a:lnTo>
                    <a:pt x="20223" y="2876"/>
                  </a:lnTo>
                  <a:cubicBezTo>
                    <a:pt x="20178" y="2694"/>
                    <a:pt x="20155" y="2602"/>
                    <a:pt x="20155" y="2602"/>
                  </a:cubicBezTo>
                  <a:lnTo>
                    <a:pt x="20064" y="2831"/>
                  </a:lnTo>
                  <a:lnTo>
                    <a:pt x="10591" y="662"/>
                  </a:lnTo>
                  <a:lnTo>
                    <a:pt x="63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721;p48"/>
            <p:cNvSpPr/>
            <p:nvPr/>
          </p:nvSpPr>
          <p:spPr>
            <a:xfrm>
              <a:off x="1466125" y="3049500"/>
              <a:ext cx="108425" cy="55950"/>
            </a:xfrm>
            <a:custGeom>
              <a:avLst/>
              <a:gdLst/>
              <a:ahLst/>
              <a:cxnLst/>
              <a:rect l="l" t="t" r="r" b="b"/>
              <a:pathLst>
                <a:path w="4337" h="2238" fill="none" extrusionOk="0">
                  <a:moveTo>
                    <a:pt x="4337" y="2238"/>
                  </a:moveTo>
                  <a:lnTo>
                    <a:pt x="0" y="1"/>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722;p48"/>
            <p:cNvSpPr/>
            <p:nvPr/>
          </p:nvSpPr>
          <p:spPr>
            <a:xfrm>
              <a:off x="889200" y="1856325"/>
              <a:ext cx="507900" cy="585050"/>
            </a:xfrm>
            <a:custGeom>
              <a:avLst/>
              <a:gdLst/>
              <a:ahLst/>
              <a:cxnLst/>
              <a:rect l="l" t="t" r="r" b="b"/>
              <a:pathLst>
                <a:path w="20316" h="23402" extrusionOk="0">
                  <a:moveTo>
                    <a:pt x="20315" y="0"/>
                  </a:moveTo>
                  <a:cubicBezTo>
                    <a:pt x="17531" y="251"/>
                    <a:pt x="15522" y="2625"/>
                    <a:pt x="15522" y="2625"/>
                  </a:cubicBezTo>
                  <a:lnTo>
                    <a:pt x="1644" y="16274"/>
                  </a:lnTo>
                  <a:cubicBezTo>
                    <a:pt x="1" y="17986"/>
                    <a:pt x="115" y="20725"/>
                    <a:pt x="1895" y="22323"/>
                  </a:cubicBezTo>
                  <a:cubicBezTo>
                    <a:pt x="2684" y="23042"/>
                    <a:pt x="3685" y="23402"/>
                    <a:pt x="4691" y="23402"/>
                  </a:cubicBezTo>
                  <a:cubicBezTo>
                    <a:pt x="5666" y="23402"/>
                    <a:pt x="6645" y="23065"/>
                    <a:pt x="7442" y="22392"/>
                  </a:cubicBezTo>
                  <a:lnTo>
                    <a:pt x="18809" y="13467"/>
                  </a:lnTo>
                  <a:lnTo>
                    <a:pt x="19904" y="9906"/>
                  </a:lnTo>
                  <a:lnTo>
                    <a:pt x="2031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723;p48"/>
            <p:cNvSpPr/>
            <p:nvPr/>
          </p:nvSpPr>
          <p:spPr>
            <a:xfrm>
              <a:off x="757950" y="1795250"/>
              <a:ext cx="219150" cy="336700"/>
            </a:xfrm>
            <a:custGeom>
              <a:avLst/>
              <a:gdLst/>
              <a:ahLst/>
              <a:cxnLst/>
              <a:rect l="l" t="t" r="r" b="b"/>
              <a:pathLst>
                <a:path w="8766" h="13468" extrusionOk="0">
                  <a:moveTo>
                    <a:pt x="3470" y="1"/>
                  </a:moveTo>
                  <a:lnTo>
                    <a:pt x="1" y="2991"/>
                  </a:lnTo>
                  <a:lnTo>
                    <a:pt x="3288" y="13468"/>
                  </a:lnTo>
                  <a:lnTo>
                    <a:pt x="8766" y="11756"/>
                  </a:lnTo>
                  <a:lnTo>
                    <a:pt x="3470" y="1"/>
                  </a:ln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24;p48"/>
            <p:cNvSpPr/>
            <p:nvPr/>
          </p:nvSpPr>
          <p:spPr>
            <a:xfrm>
              <a:off x="752825" y="1880275"/>
              <a:ext cx="339550" cy="490200"/>
            </a:xfrm>
            <a:custGeom>
              <a:avLst/>
              <a:gdLst/>
              <a:ahLst/>
              <a:cxnLst/>
              <a:rect l="l" t="t" r="r" b="b"/>
              <a:pathLst>
                <a:path w="13582" h="19608" extrusionOk="0">
                  <a:moveTo>
                    <a:pt x="7145" y="1"/>
                  </a:moveTo>
                  <a:lnTo>
                    <a:pt x="0" y="1987"/>
                  </a:lnTo>
                  <a:lnTo>
                    <a:pt x="6163" y="19608"/>
                  </a:lnTo>
                  <a:lnTo>
                    <a:pt x="13581" y="14130"/>
                  </a:lnTo>
                  <a:lnTo>
                    <a:pt x="714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25;p48"/>
            <p:cNvSpPr/>
            <p:nvPr/>
          </p:nvSpPr>
          <p:spPr>
            <a:xfrm>
              <a:off x="1052975" y="2142200"/>
              <a:ext cx="39400" cy="91325"/>
            </a:xfrm>
            <a:custGeom>
              <a:avLst/>
              <a:gdLst/>
              <a:ahLst/>
              <a:cxnLst/>
              <a:rect l="l" t="t" r="r" b="b"/>
              <a:pathLst>
                <a:path w="1576" h="3653" fill="none" extrusionOk="0">
                  <a:moveTo>
                    <a:pt x="1" y="1"/>
                  </a:moveTo>
                  <a:lnTo>
                    <a:pt x="1575" y="3653"/>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6;p48"/>
            <p:cNvSpPr/>
            <p:nvPr/>
          </p:nvSpPr>
          <p:spPr>
            <a:xfrm>
              <a:off x="748250" y="1699950"/>
              <a:ext cx="121000" cy="199175"/>
            </a:xfrm>
            <a:custGeom>
              <a:avLst/>
              <a:gdLst/>
              <a:ahLst/>
              <a:cxnLst/>
              <a:rect l="l" t="t" r="r" b="b"/>
              <a:pathLst>
                <a:path w="4840" h="7967" extrusionOk="0">
                  <a:moveTo>
                    <a:pt x="3242" y="1"/>
                  </a:moveTo>
                  <a:lnTo>
                    <a:pt x="1256" y="731"/>
                  </a:lnTo>
                  <a:lnTo>
                    <a:pt x="1" y="4840"/>
                  </a:lnTo>
                  <a:lnTo>
                    <a:pt x="1987" y="7967"/>
                  </a:lnTo>
                  <a:cubicBezTo>
                    <a:pt x="4817" y="6483"/>
                    <a:pt x="4840" y="3311"/>
                    <a:pt x="4840" y="3311"/>
                  </a:cubicBezTo>
                  <a:lnTo>
                    <a:pt x="3242" y="1"/>
                  </a:ln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27;p48"/>
            <p:cNvSpPr/>
            <p:nvPr/>
          </p:nvSpPr>
          <p:spPr>
            <a:xfrm>
              <a:off x="736850" y="1424350"/>
              <a:ext cx="63925" cy="577525"/>
            </a:xfrm>
            <a:custGeom>
              <a:avLst/>
              <a:gdLst/>
              <a:ahLst/>
              <a:cxnLst/>
              <a:rect l="l" t="t" r="r" b="b"/>
              <a:pathLst>
                <a:path w="2557" h="23101" extrusionOk="0">
                  <a:moveTo>
                    <a:pt x="2146" y="0"/>
                  </a:moveTo>
                  <a:lnTo>
                    <a:pt x="0" y="23"/>
                  </a:lnTo>
                  <a:lnTo>
                    <a:pt x="388" y="22529"/>
                  </a:lnTo>
                  <a:cubicBezTo>
                    <a:pt x="388" y="22836"/>
                    <a:pt x="641" y="23101"/>
                    <a:pt x="945" y="23101"/>
                  </a:cubicBezTo>
                  <a:cubicBezTo>
                    <a:pt x="957" y="23101"/>
                    <a:pt x="969" y="23100"/>
                    <a:pt x="982" y="23100"/>
                  </a:cubicBezTo>
                  <a:lnTo>
                    <a:pt x="1963" y="23100"/>
                  </a:lnTo>
                  <a:cubicBezTo>
                    <a:pt x="2283" y="23077"/>
                    <a:pt x="2557" y="22803"/>
                    <a:pt x="2534" y="22483"/>
                  </a:cubicBezTo>
                  <a:lnTo>
                    <a:pt x="2146" y="0"/>
                  </a:lnTo>
                  <a:close/>
                </a:path>
              </a:pathLst>
            </a:custGeom>
            <a:solidFill>
              <a:srgbClr val="EFEF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28;p48"/>
            <p:cNvSpPr/>
            <p:nvPr/>
          </p:nvSpPr>
          <p:spPr>
            <a:xfrm>
              <a:off x="481200" y="1111650"/>
              <a:ext cx="562675" cy="498200"/>
            </a:xfrm>
            <a:custGeom>
              <a:avLst/>
              <a:gdLst/>
              <a:ahLst/>
              <a:cxnLst/>
              <a:rect l="l" t="t" r="r" b="b"/>
              <a:pathLst>
                <a:path w="22507" h="19928" extrusionOk="0">
                  <a:moveTo>
                    <a:pt x="15955" y="0"/>
                  </a:moveTo>
                  <a:lnTo>
                    <a:pt x="6232" y="160"/>
                  </a:lnTo>
                  <a:cubicBezTo>
                    <a:pt x="5707" y="183"/>
                    <a:pt x="5228" y="457"/>
                    <a:pt x="4976" y="913"/>
                  </a:cubicBezTo>
                  <a:lnTo>
                    <a:pt x="252" y="9427"/>
                  </a:lnTo>
                  <a:cubicBezTo>
                    <a:pt x="1" y="9883"/>
                    <a:pt x="1" y="10431"/>
                    <a:pt x="274" y="10888"/>
                  </a:cubicBezTo>
                  <a:lnTo>
                    <a:pt x="5296" y="19242"/>
                  </a:lnTo>
                  <a:cubicBezTo>
                    <a:pt x="5537" y="19659"/>
                    <a:pt x="6011" y="19928"/>
                    <a:pt x="6513" y="19928"/>
                  </a:cubicBezTo>
                  <a:cubicBezTo>
                    <a:pt x="6534" y="19928"/>
                    <a:pt x="6554" y="19927"/>
                    <a:pt x="6574" y="19927"/>
                  </a:cubicBezTo>
                  <a:lnTo>
                    <a:pt x="16298" y="19767"/>
                  </a:lnTo>
                  <a:cubicBezTo>
                    <a:pt x="16823" y="19767"/>
                    <a:pt x="17302" y="19470"/>
                    <a:pt x="17553" y="19014"/>
                  </a:cubicBezTo>
                  <a:lnTo>
                    <a:pt x="22255" y="10500"/>
                  </a:lnTo>
                  <a:cubicBezTo>
                    <a:pt x="22506" y="10043"/>
                    <a:pt x="22506" y="9495"/>
                    <a:pt x="22232" y="9062"/>
                  </a:cubicBezTo>
                  <a:lnTo>
                    <a:pt x="17234" y="708"/>
                  </a:lnTo>
                  <a:cubicBezTo>
                    <a:pt x="16960" y="251"/>
                    <a:pt x="16480" y="0"/>
                    <a:pt x="1595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29;p48"/>
            <p:cNvSpPr/>
            <p:nvPr/>
          </p:nvSpPr>
          <p:spPr>
            <a:xfrm>
              <a:off x="481200" y="1111650"/>
              <a:ext cx="562675" cy="498200"/>
            </a:xfrm>
            <a:custGeom>
              <a:avLst/>
              <a:gdLst/>
              <a:ahLst/>
              <a:cxnLst/>
              <a:rect l="l" t="t" r="r" b="b"/>
              <a:pathLst>
                <a:path w="22507" h="19928" extrusionOk="0">
                  <a:moveTo>
                    <a:pt x="15773" y="1461"/>
                  </a:moveTo>
                  <a:cubicBezTo>
                    <a:pt x="15910" y="1461"/>
                    <a:pt x="16024" y="1529"/>
                    <a:pt x="16070" y="1644"/>
                  </a:cubicBezTo>
                  <a:lnTo>
                    <a:pt x="20886" y="9632"/>
                  </a:lnTo>
                  <a:cubicBezTo>
                    <a:pt x="20954" y="9747"/>
                    <a:pt x="20954" y="9861"/>
                    <a:pt x="20886" y="9975"/>
                  </a:cubicBezTo>
                  <a:lnTo>
                    <a:pt x="16366" y="18146"/>
                  </a:lnTo>
                  <a:cubicBezTo>
                    <a:pt x="16298" y="18238"/>
                    <a:pt x="16184" y="18306"/>
                    <a:pt x="16070" y="18306"/>
                  </a:cubicBezTo>
                  <a:lnTo>
                    <a:pt x="6734" y="18466"/>
                  </a:lnTo>
                  <a:cubicBezTo>
                    <a:pt x="6620" y="18466"/>
                    <a:pt x="6506" y="18420"/>
                    <a:pt x="6437" y="18306"/>
                  </a:cubicBezTo>
                  <a:lnTo>
                    <a:pt x="1644" y="10294"/>
                  </a:lnTo>
                  <a:cubicBezTo>
                    <a:pt x="1576" y="10203"/>
                    <a:pt x="1576" y="10066"/>
                    <a:pt x="1621" y="9975"/>
                  </a:cubicBezTo>
                  <a:lnTo>
                    <a:pt x="6163" y="1803"/>
                  </a:lnTo>
                  <a:cubicBezTo>
                    <a:pt x="6209" y="1689"/>
                    <a:pt x="6323" y="1621"/>
                    <a:pt x="6437" y="1621"/>
                  </a:cubicBezTo>
                  <a:lnTo>
                    <a:pt x="15773" y="1461"/>
                  </a:lnTo>
                  <a:close/>
                  <a:moveTo>
                    <a:pt x="15955" y="0"/>
                  </a:moveTo>
                  <a:lnTo>
                    <a:pt x="6232" y="160"/>
                  </a:lnTo>
                  <a:cubicBezTo>
                    <a:pt x="5707" y="183"/>
                    <a:pt x="5228" y="457"/>
                    <a:pt x="4976" y="913"/>
                  </a:cubicBezTo>
                  <a:lnTo>
                    <a:pt x="252" y="9427"/>
                  </a:lnTo>
                  <a:cubicBezTo>
                    <a:pt x="1" y="9883"/>
                    <a:pt x="1" y="10431"/>
                    <a:pt x="274" y="10888"/>
                  </a:cubicBezTo>
                  <a:lnTo>
                    <a:pt x="5296" y="19242"/>
                  </a:lnTo>
                  <a:cubicBezTo>
                    <a:pt x="5537" y="19659"/>
                    <a:pt x="6011" y="19928"/>
                    <a:pt x="6513" y="19928"/>
                  </a:cubicBezTo>
                  <a:cubicBezTo>
                    <a:pt x="6534" y="19928"/>
                    <a:pt x="6554" y="19927"/>
                    <a:pt x="6574" y="19927"/>
                  </a:cubicBezTo>
                  <a:lnTo>
                    <a:pt x="16298" y="19767"/>
                  </a:lnTo>
                  <a:cubicBezTo>
                    <a:pt x="16823" y="19767"/>
                    <a:pt x="17302" y="19470"/>
                    <a:pt x="17553" y="19014"/>
                  </a:cubicBezTo>
                  <a:lnTo>
                    <a:pt x="22255" y="10500"/>
                  </a:lnTo>
                  <a:cubicBezTo>
                    <a:pt x="22506" y="10043"/>
                    <a:pt x="22506" y="9495"/>
                    <a:pt x="22232" y="9062"/>
                  </a:cubicBezTo>
                  <a:lnTo>
                    <a:pt x="17234" y="708"/>
                  </a:lnTo>
                  <a:cubicBezTo>
                    <a:pt x="16960" y="251"/>
                    <a:pt x="16480" y="0"/>
                    <a:pt x="15955" y="0"/>
                  </a:cubicBezTo>
                  <a:close/>
                </a:path>
              </a:pathLst>
            </a:custGeom>
            <a:solidFill>
              <a:srgbClr val="EFEF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30;p48"/>
            <p:cNvSpPr/>
            <p:nvPr/>
          </p:nvSpPr>
          <p:spPr>
            <a:xfrm flipH="1">
              <a:off x="845275" y="1281125"/>
              <a:ext cx="59925" cy="174625"/>
            </a:xfrm>
            <a:custGeom>
              <a:avLst/>
              <a:gdLst/>
              <a:ahLst/>
              <a:cxnLst/>
              <a:rect l="l" t="t" r="r" b="b"/>
              <a:pathLst>
                <a:path w="2397" h="6985" extrusionOk="0">
                  <a:moveTo>
                    <a:pt x="1164" y="0"/>
                  </a:moveTo>
                  <a:cubicBezTo>
                    <a:pt x="708" y="0"/>
                    <a:pt x="502" y="69"/>
                    <a:pt x="297" y="274"/>
                  </a:cubicBezTo>
                  <a:cubicBezTo>
                    <a:pt x="91" y="502"/>
                    <a:pt x="0" y="822"/>
                    <a:pt x="0" y="1575"/>
                  </a:cubicBezTo>
                  <a:cubicBezTo>
                    <a:pt x="0" y="2716"/>
                    <a:pt x="91" y="2990"/>
                    <a:pt x="320" y="3219"/>
                  </a:cubicBezTo>
                  <a:cubicBezTo>
                    <a:pt x="571" y="3470"/>
                    <a:pt x="1004" y="3721"/>
                    <a:pt x="1301" y="3926"/>
                  </a:cubicBezTo>
                  <a:cubicBezTo>
                    <a:pt x="1484" y="4063"/>
                    <a:pt x="1552" y="4109"/>
                    <a:pt x="1598" y="4269"/>
                  </a:cubicBezTo>
                  <a:cubicBezTo>
                    <a:pt x="1644" y="4451"/>
                    <a:pt x="1644" y="4565"/>
                    <a:pt x="1644" y="5022"/>
                  </a:cubicBezTo>
                  <a:cubicBezTo>
                    <a:pt x="1644" y="5615"/>
                    <a:pt x="1621" y="5821"/>
                    <a:pt x="1552" y="5980"/>
                  </a:cubicBezTo>
                  <a:cubicBezTo>
                    <a:pt x="1461" y="6140"/>
                    <a:pt x="1392" y="6186"/>
                    <a:pt x="1164" y="6186"/>
                  </a:cubicBezTo>
                  <a:cubicBezTo>
                    <a:pt x="959" y="6186"/>
                    <a:pt x="890" y="6140"/>
                    <a:pt x="799" y="6003"/>
                  </a:cubicBezTo>
                  <a:cubicBezTo>
                    <a:pt x="731" y="5843"/>
                    <a:pt x="708" y="5661"/>
                    <a:pt x="708" y="5136"/>
                  </a:cubicBezTo>
                  <a:cubicBezTo>
                    <a:pt x="708" y="4885"/>
                    <a:pt x="731" y="4725"/>
                    <a:pt x="731" y="4611"/>
                  </a:cubicBezTo>
                  <a:lnTo>
                    <a:pt x="69" y="4611"/>
                  </a:lnTo>
                  <a:cubicBezTo>
                    <a:pt x="46" y="4771"/>
                    <a:pt x="23" y="4999"/>
                    <a:pt x="23" y="5319"/>
                  </a:cubicBezTo>
                  <a:cubicBezTo>
                    <a:pt x="23" y="6072"/>
                    <a:pt x="91" y="6323"/>
                    <a:pt x="228" y="6597"/>
                  </a:cubicBezTo>
                  <a:cubicBezTo>
                    <a:pt x="411" y="6893"/>
                    <a:pt x="662" y="6985"/>
                    <a:pt x="1141" y="6985"/>
                  </a:cubicBezTo>
                  <a:cubicBezTo>
                    <a:pt x="1712" y="6985"/>
                    <a:pt x="2009" y="6825"/>
                    <a:pt x="2146" y="6551"/>
                  </a:cubicBezTo>
                  <a:cubicBezTo>
                    <a:pt x="2305" y="6277"/>
                    <a:pt x="2397" y="5958"/>
                    <a:pt x="2397" y="5022"/>
                  </a:cubicBezTo>
                  <a:cubicBezTo>
                    <a:pt x="2397" y="4132"/>
                    <a:pt x="2351" y="3995"/>
                    <a:pt x="2260" y="3766"/>
                  </a:cubicBezTo>
                  <a:cubicBezTo>
                    <a:pt x="2169" y="3584"/>
                    <a:pt x="2100" y="3515"/>
                    <a:pt x="1872" y="3356"/>
                  </a:cubicBezTo>
                  <a:cubicBezTo>
                    <a:pt x="1598" y="3173"/>
                    <a:pt x="1278" y="3013"/>
                    <a:pt x="1050" y="2831"/>
                  </a:cubicBezTo>
                  <a:cubicBezTo>
                    <a:pt x="867" y="2694"/>
                    <a:pt x="845" y="2648"/>
                    <a:pt x="776" y="2488"/>
                  </a:cubicBezTo>
                  <a:cubicBezTo>
                    <a:pt x="731" y="2328"/>
                    <a:pt x="731" y="2237"/>
                    <a:pt x="731" y="1689"/>
                  </a:cubicBezTo>
                  <a:cubicBezTo>
                    <a:pt x="731" y="1210"/>
                    <a:pt x="753" y="1050"/>
                    <a:pt x="845" y="913"/>
                  </a:cubicBezTo>
                  <a:cubicBezTo>
                    <a:pt x="913" y="799"/>
                    <a:pt x="982" y="776"/>
                    <a:pt x="1164" y="776"/>
                  </a:cubicBezTo>
                  <a:cubicBezTo>
                    <a:pt x="1347" y="776"/>
                    <a:pt x="1438" y="799"/>
                    <a:pt x="1507" y="890"/>
                  </a:cubicBezTo>
                  <a:cubicBezTo>
                    <a:pt x="1598" y="1027"/>
                    <a:pt x="1621" y="1210"/>
                    <a:pt x="1621" y="1666"/>
                  </a:cubicBezTo>
                  <a:cubicBezTo>
                    <a:pt x="1621" y="1940"/>
                    <a:pt x="1621" y="2100"/>
                    <a:pt x="1598" y="2214"/>
                  </a:cubicBezTo>
                  <a:lnTo>
                    <a:pt x="2283" y="2214"/>
                  </a:lnTo>
                  <a:cubicBezTo>
                    <a:pt x="2305" y="2054"/>
                    <a:pt x="2328" y="1826"/>
                    <a:pt x="2328" y="1438"/>
                  </a:cubicBezTo>
                  <a:cubicBezTo>
                    <a:pt x="2328" y="845"/>
                    <a:pt x="2283" y="548"/>
                    <a:pt x="2123" y="320"/>
                  </a:cubicBezTo>
                  <a:cubicBezTo>
                    <a:pt x="1963" y="114"/>
                    <a:pt x="1712" y="0"/>
                    <a:pt x="116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31;p48"/>
            <p:cNvSpPr/>
            <p:nvPr/>
          </p:nvSpPr>
          <p:spPr>
            <a:xfrm flipH="1">
              <a:off x="773375" y="1283975"/>
              <a:ext cx="61650" cy="168925"/>
            </a:xfrm>
            <a:custGeom>
              <a:avLst/>
              <a:gdLst/>
              <a:ahLst/>
              <a:cxnLst/>
              <a:rect l="l" t="t" r="r" b="b"/>
              <a:pathLst>
                <a:path w="2466" h="6757" extrusionOk="0">
                  <a:moveTo>
                    <a:pt x="1" y="0"/>
                  </a:moveTo>
                  <a:lnTo>
                    <a:pt x="1" y="799"/>
                  </a:lnTo>
                  <a:lnTo>
                    <a:pt x="822" y="799"/>
                  </a:lnTo>
                  <a:lnTo>
                    <a:pt x="822" y="6757"/>
                  </a:lnTo>
                  <a:lnTo>
                    <a:pt x="1621" y="6757"/>
                  </a:lnTo>
                  <a:lnTo>
                    <a:pt x="1621" y="799"/>
                  </a:lnTo>
                  <a:lnTo>
                    <a:pt x="2466" y="799"/>
                  </a:lnTo>
                  <a:lnTo>
                    <a:pt x="246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32;p48"/>
            <p:cNvSpPr/>
            <p:nvPr/>
          </p:nvSpPr>
          <p:spPr>
            <a:xfrm flipH="1">
              <a:off x="699750" y="1281125"/>
              <a:ext cx="63950" cy="174625"/>
            </a:xfrm>
            <a:custGeom>
              <a:avLst/>
              <a:gdLst/>
              <a:ahLst/>
              <a:cxnLst/>
              <a:rect l="l" t="t" r="r" b="b"/>
              <a:pathLst>
                <a:path w="2558" h="6985" extrusionOk="0">
                  <a:moveTo>
                    <a:pt x="1279" y="776"/>
                  </a:moveTo>
                  <a:cubicBezTo>
                    <a:pt x="1507" y="776"/>
                    <a:pt x="1621" y="868"/>
                    <a:pt x="1667" y="1073"/>
                  </a:cubicBezTo>
                  <a:cubicBezTo>
                    <a:pt x="1736" y="1370"/>
                    <a:pt x="1758" y="1598"/>
                    <a:pt x="1758" y="3470"/>
                  </a:cubicBezTo>
                  <a:cubicBezTo>
                    <a:pt x="1758" y="5341"/>
                    <a:pt x="1713" y="5570"/>
                    <a:pt x="1644" y="5866"/>
                  </a:cubicBezTo>
                  <a:cubicBezTo>
                    <a:pt x="1599" y="6072"/>
                    <a:pt x="1507" y="6140"/>
                    <a:pt x="1279" y="6140"/>
                  </a:cubicBezTo>
                  <a:cubicBezTo>
                    <a:pt x="1028" y="6140"/>
                    <a:pt x="937" y="6072"/>
                    <a:pt x="891" y="5866"/>
                  </a:cubicBezTo>
                  <a:cubicBezTo>
                    <a:pt x="800" y="5570"/>
                    <a:pt x="777" y="5341"/>
                    <a:pt x="777" y="3470"/>
                  </a:cubicBezTo>
                  <a:cubicBezTo>
                    <a:pt x="777" y="1598"/>
                    <a:pt x="823" y="1347"/>
                    <a:pt x="891" y="1073"/>
                  </a:cubicBezTo>
                  <a:cubicBezTo>
                    <a:pt x="937" y="868"/>
                    <a:pt x="1051" y="776"/>
                    <a:pt x="1279" y="776"/>
                  </a:cubicBezTo>
                  <a:close/>
                  <a:moveTo>
                    <a:pt x="1279" y="0"/>
                  </a:moveTo>
                  <a:cubicBezTo>
                    <a:pt x="663" y="0"/>
                    <a:pt x="389" y="137"/>
                    <a:pt x="229" y="548"/>
                  </a:cubicBezTo>
                  <a:cubicBezTo>
                    <a:pt x="69" y="982"/>
                    <a:pt x="1" y="1370"/>
                    <a:pt x="1" y="3492"/>
                  </a:cubicBezTo>
                  <a:cubicBezTo>
                    <a:pt x="1" y="5615"/>
                    <a:pt x="46" y="6026"/>
                    <a:pt x="229" y="6437"/>
                  </a:cubicBezTo>
                  <a:cubicBezTo>
                    <a:pt x="389" y="6848"/>
                    <a:pt x="663" y="6985"/>
                    <a:pt x="1279" y="6985"/>
                  </a:cubicBezTo>
                  <a:cubicBezTo>
                    <a:pt x="1872" y="6985"/>
                    <a:pt x="2146" y="6848"/>
                    <a:pt x="2306" y="6437"/>
                  </a:cubicBezTo>
                  <a:cubicBezTo>
                    <a:pt x="2466" y="6026"/>
                    <a:pt x="2534" y="5615"/>
                    <a:pt x="2534" y="3492"/>
                  </a:cubicBezTo>
                  <a:cubicBezTo>
                    <a:pt x="2557" y="1370"/>
                    <a:pt x="2466" y="982"/>
                    <a:pt x="2306" y="548"/>
                  </a:cubicBezTo>
                  <a:cubicBezTo>
                    <a:pt x="2146" y="137"/>
                    <a:pt x="1872" y="0"/>
                    <a:pt x="12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33;p48"/>
            <p:cNvSpPr/>
            <p:nvPr/>
          </p:nvSpPr>
          <p:spPr>
            <a:xfrm flipH="1">
              <a:off x="619875" y="1283975"/>
              <a:ext cx="62225" cy="168925"/>
            </a:xfrm>
            <a:custGeom>
              <a:avLst/>
              <a:gdLst/>
              <a:ahLst/>
              <a:cxnLst/>
              <a:rect l="l" t="t" r="r" b="b"/>
              <a:pathLst>
                <a:path w="2489" h="6757" extrusionOk="0">
                  <a:moveTo>
                    <a:pt x="1279" y="799"/>
                  </a:moveTo>
                  <a:cubicBezTo>
                    <a:pt x="1553" y="799"/>
                    <a:pt x="1690" y="1005"/>
                    <a:pt x="1690" y="2237"/>
                  </a:cubicBezTo>
                  <a:cubicBezTo>
                    <a:pt x="1690" y="3470"/>
                    <a:pt x="1553" y="3789"/>
                    <a:pt x="1279" y="3789"/>
                  </a:cubicBezTo>
                  <a:lnTo>
                    <a:pt x="800" y="3789"/>
                  </a:lnTo>
                  <a:lnTo>
                    <a:pt x="800" y="799"/>
                  </a:lnTo>
                  <a:close/>
                  <a:moveTo>
                    <a:pt x="24" y="0"/>
                  </a:moveTo>
                  <a:lnTo>
                    <a:pt x="1" y="6757"/>
                  </a:lnTo>
                  <a:lnTo>
                    <a:pt x="800" y="6757"/>
                  </a:lnTo>
                  <a:lnTo>
                    <a:pt x="800" y="4565"/>
                  </a:lnTo>
                  <a:lnTo>
                    <a:pt x="1393" y="4565"/>
                  </a:lnTo>
                  <a:cubicBezTo>
                    <a:pt x="2261" y="4565"/>
                    <a:pt x="2489" y="3949"/>
                    <a:pt x="2489" y="2260"/>
                  </a:cubicBezTo>
                  <a:cubicBezTo>
                    <a:pt x="2489" y="525"/>
                    <a:pt x="2261" y="0"/>
                    <a:pt x="14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734;p48"/>
            <p:cNvSpPr/>
            <p:nvPr/>
          </p:nvSpPr>
          <p:spPr>
            <a:xfrm>
              <a:off x="752825" y="1678950"/>
              <a:ext cx="122150" cy="121575"/>
            </a:xfrm>
            <a:custGeom>
              <a:avLst/>
              <a:gdLst/>
              <a:ahLst/>
              <a:cxnLst/>
              <a:rect l="l" t="t" r="r" b="b"/>
              <a:pathLst>
                <a:path w="4886" h="4863" extrusionOk="0">
                  <a:moveTo>
                    <a:pt x="1705" y="1"/>
                  </a:moveTo>
                  <a:cubicBezTo>
                    <a:pt x="1586" y="1"/>
                    <a:pt x="1467" y="25"/>
                    <a:pt x="1347" y="65"/>
                  </a:cubicBezTo>
                  <a:lnTo>
                    <a:pt x="1165" y="133"/>
                  </a:lnTo>
                  <a:cubicBezTo>
                    <a:pt x="685" y="293"/>
                    <a:pt x="343" y="750"/>
                    <a:pt x="297" y="1252"/>
                  </a:cubicBezTo>
                  <a:lnTo>
                    <a:pt x="0" y="4630"/>
                  </a:lnTo>
                  <a:lnTo>
                    <a:pt x="503" y="4790"/>
                  </a:lnTo>
                  <a:cubicBezTo>
                    <a:pt x="666" y="4839"/>
                    <a:pt x="831" y="4862"/>
                    <a:pt x="993" y="4862"/>
                  </a:cubicBezTo>
                  <a:cubicBezTo>
                    <a:pt x="1736" y="4862"/>
                    <a:pt x="2415" y="4371"/>
                    <a:pt x="2603" y="3603"/>
                  </a:cubicBezTo>
                  <a:lnTo>
                    <a:pt x="2991" y="2096"/>
                  </a:lnTo>
                  <a:lnTo>
                    <a:pt x="4657" y="4151"/>
                  </a:lnTo>
                  <a:cubicBezTo>
                    <a:pt x="4657" y="4151"/>
                    <a:pt x="4885" y="1138"/>
                    <a:pt x="1963" y="42"/>
                  </a:cubicBezTo>
                  <a:cubicBezTo>
                    <a:pt x="1877" y="13"/>
                    <a:pt x="1791" y="1"/>
                    <a:pt x="1705" y="1"/>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735;p48"/>
            <p:cNvSpPr/>
            <p:nvPr/>
          </p:nvSpPr>
          <p:spPr>
            <a:xfrm>
              <a:off x="636975" y="1675725"/>
              <a:ext cx="133575" cy="240525"/>
            </a:xfrm>
            <a:custGeom>
              <a:avLst/>
              <a:gdLst/>
              <a:ahLst/>
              <a:cxnLst/>
              <a:rect l="l" t="t" r="r" b="b"/>
              <a:pathLst>
                <a:path w="5343" h="9621" extrusionOk="0">
                  <a:moveTo>
                    <a:pt x="3070" y="0"/>
                  </a:moveTo>
                  <a:cubicBezTo>
                    <a:pt x="2610" y="0"/>
                    <a:pt x="2185" y="241"/>
                    <a:pt x="1941" y="628"/>
                  </a:cubicBezTo>
                  <a:lnTo>
                    <a:pt x="708" y="2568"/>
                  </a:lnTo>
                  <a:cubicBezTo>
                    <a:pt x="708" y="2568"/>
                    <a:pt x="298" y="3709"/>
                    <a:pt x="845" y="4325"/>
                  </a:cubicBezTo>
                  <a:cubicBezTo>
                    <a:pt x="845" y="4325"/>
                    <a:pt x="1" y="5170"/>
                    <a:pt x="1667" y="6197"/>
                  </a:cubicBezTo>
                  <a:cubicBezTo>
                    <a:pt x="1667" y="6197"/>
                    <a:pt x="1119" y="8274"/>
                    <a:pt x="4383" y="9621"/>
                  </a:cubicBezTo>
                  <a:lnTo>
                    <a:pt x="4338" y="7064"/>
                  </a:lnTo>
                  <a:lnTo>
                    <a:pt x="4634" y="6950"/>
                  </a:lnTo>
                  <a:cubicBezTo>
                    <a:pt x="5068" y="6790"/>
                    <a:pt x="5342" y="6357"/>
                    <a:pt x="5342" y="5877"/>
                  </a:cubicBezTo>
                  <a:lnTo>
                    <a:pt x="5319" y="4006"/>
                  </a:lnTo>
                  <a:lnTo>
                    <a:pt x="5251" y="924"/>
                  </a:lnTo>
                  <a:cubicBezTo>
                    <a:pt x="5251" y="924"/>
                    <a:pt x="4246" y="148"/>
                    <a:pt x="3242" y="11"/>
                  </a:cubicBezTo>
                  <a:cubicBezTo>
                    <a:pt x="3184" y="4"/>
                    <a:pt x="3127" y="0"/>
                    <a:pt x="3070" y="0"/>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736;p48"/>
            <p:cNvSpPr/>
            <p:nvPr/>
          </p:nvSpPr>
          <p:spPr>
            <a:xfrm>
              <a:off x="1316600" y="2644925"/>
              <a:ext cx="517600" cy="115375"/>
            </a:xfrm>
            <a:custGeom>
              <a:avLst/>
              <a:gdLst/>
              <a:ahLst/>
              <a:cxnLst/>
              <a:rect l="l" t="t" r="r" b="b"/>
              <a:pathLst>
                <a:path w="20704" h="4615" extrusionOk="0">
                  <a:moveTo>
                    <a:pt x="20681" y="1"/>
                  </a:moveTo>
                  <a:lnTo>
                    <a:pt x="1" y="138"/>
                  </a:lnTo>
                  <a:lnTo>
                    <a:pt x="1" y="3150"/>
                  </a:lnTo>
                  <a:cubicBezTo>
                    <a:pt x="3022" y="4285"/>
                    <a:pt x="7130" y="4615"/>
                    <a:pt x="10890" y="4615"/>
                  </a:cubicBezTo>
                  <a:cubicBezTo>
                    <a:pt x="16135" y="4615"/>
                    <a:pt x="20703" y="3972"/>
                    <a:pt x="20703" y="3972"/>
                  </a:cubicBezTo>
                  <a:lnTo>
                    <a:pt x="20681" y="1"/>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737;p48"/>
            <p:cNvSpPr/>
            <p:nvPr/>
          </p:nvSpPr>
          <p:spPr>
            <a:xfrm>
              <a:off x="1385650" y="2659775"/>
              <a:ext cx="129000" cy="103875"/>
            </a:xfrm>
            <a:custGeom>
              <a:avLst/>
              <a:gdLst/>
              <a:ahLst/>
              <a:cxnLst/>
              <a:rect l="l" t="t" r="r" b="b"/>
              <a:pathLst>
                <a:path w="5160" h="4155" extrusionOk="0">
                  <a:moveTo>
                    <a:pt x="1" y="0"/>
                  </a:moveTo>
                  <a:lnTo>
                    <a:pt x="1" y="3629"/>
                  </a:lnTo>
                  <a:lnTo>
                    <a:pt x="5159" y="4154"/>
                  </a:lnTo>
                  <a:lnTo>
                    <a:pt x="5159" y="320"/>
                  </a:lnTo>
                  <a:lnTo>
                    <a:pt x="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738;p48"/>
            <p:cNvSpPr/>
            <p:nvPr/>
          </p:nvSpPr>
          <p:spPr>
            <a:xfrm>
              <a:off x="1310900" y="1818650"/>
              <a:ext cx="548400" cy="864950"/>
            </a:xfrm>
            <a:custGeom>
              <a:avLst/>
              <a:gdLst/>
              <a:ahLst/>
              <a:cxnLst/>
              <a:rect l="l" t="t" r="r" b="b"/>
              <a:pathLst>
                <a:path w="21936" h="34598" extrusionOk="0">
                  <a:moveTo>
                    <a:pt x="12030" y="1"/>
                  </a:moveTo>
                  <a:lnTo>
                    <a:pt x="5456" y="297"/>
                  </a:lnTo>
                  <a:lnTo>
                    <a:pt x="1279" y="2831"/>
                  </a:lnTo>
                  <a:cubicBezTo>
                    <a:pt x="663" y="3219"/>
                    <a:pt x="1" y="4292"/>
                    <a:pt x="1" y="4999"/>
                  </a:cubicBezTo>
                  <a:lnTo>
                    <a:pt x="229" y="33211"/>
                  </a:lnTo>
                  <a:cubicBezTo>
                    <a:pt x="3646" y="34294"/>
                    <a:pt x="8035" y="34597"/>
                    <a:pt x="11885" y="34597"/>
                  </a:cubicBezTo>
                  <a:cubicBezTo>
                    <a:pt x="16803" y="34597"/>
                    <a:pt x="20840" y="34102"/>
                    <a:pt x="20840" y="34102"/>
                  </a:cubicBezTo>
                  <a:lnTo>
                    <a:pt x="21913" y="4771"/>
                  </a:lnTo>
                  <a:cubicBezTo>
                    <a:pt x="21936" y="3835"/>
                    <a:pt x="21365" y="2991"/>
                    <a:pt x="20498" y="2671"/>
                  </a:cubicBezTo>
                  <a:lnTo>
                    <a:pt x="1203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739;p48"/>
            <p:cNvSpPr/>
            <p:nvPr/>
          </p:nvSpPr>
          <p:spPr>
            <a:xfrm>
              <a:off x="1446150" y="1795250"/>
              <a:ext cx="165500" cy="184350"/>
            </a:xfrm>
            <a:custGeom>
              <a:avLst/>
              <a:gdLst/>
              <a:ahLst/>
              <a:cxnLst/>
              <a:rect l="l" t="t" r="r" b="b"/>
              <a:pathLst>
                <a:path w="6620" h="7374" extrusionOk="0">
                  <a:moveTo>
                    <a:pt x="3607" y="1"/>
                  </a:moveTo>
                  <a:lnTo>
                    <a:pt x="0" y="526"/>
                  </a:lnTo>
                  <a:lnTo>
                    <a:pt x="46" y="1233"/>
                  </a:lnTo>
                  <a:lnTo>
                    <a:pt x="1484" y="7373"/>
                  </a:lnTo>
                  <a:lnTo>
                    <a:pt x="6620" y="937"/>
                  </a:lnTo>
                  <a:lnTo>
                    <a:pt x="360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740;p48"/>
            <p:cNvSpPr/>
            <p:nvPr/>
          </p:nvSpPr>
          <p:spPr>
            <a:xfrm>
              <a:off x="1483225" y="1798100"/>
              <a:ext cx="200900" cy="181500"/>
            </a:xfrm>
            <a:custGeom>
              <a:avLst/>
              <a:gdLst/>
              <a:ahLst/>
              <a:cxnLst/>
              <a:rect l="l" t="t" r="r" b="b"/>
              <a:pathLst>
                <a:path w="8036" h="7260" extrusionOk="0">
                  <a:moveTo>
                    <a:pt x="5958" y="1"/>
                  </a:moveTo>
                  <a:lnTo>
                    <a:pt x="4954" y="115"/>
                  </a:lnTo>
                  <a:lnTo>
                    <a:pt x="5137" y="823"/>
                  </a:lnTo>
                  <a:lnTo>
                    <a:pt x="1" y="7259"/>
                  </a:lnTo>
                  <a:lnTo>
                    <a:pt x="8035" y="2101"/>
                  </a:lnTo>
                  <a:lnTo>
                    <a:pt x="595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741;p48"/>
            <p:cNvSpPr/>
            <p:nvPr/>
          </p:nvSpPr>
          <p:spPr>
            <a:xfrm>
              <a:off x="1397075" y="1808950"/>
              <a:ext cx="86175" cy="170650"/>
            </a:xfrm>
            <a:custGeom>
              <a:avLst/>
              <a:gdLst/>
              <a:ahLst/>
              <a:cxnLst/>
              <a:rect l="l" t="t" r="r" b="b"/>
              <a:pathLst>
                <a:path w="3447" h="6826" extrusionOk="0">
                  <a:moveTo>
                    <a:pt x="1963" y="1"/>
                  </a:moveTo>
                  <a:lnTo>
                    <a:pt x="982" y="274"/>
                  </a:lnTo>
                  <a:lnTo>
                    <a:pt x="0" y="1895"/>
                  </a:lnTo>
                  <a:lnTo>
                    <a:pt x="3447" y="6825"/>
                  </a:lnTo>
                  <a:lnTo>
                    <a:pt x="196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742;p48"/>
            <p:cNvSpPr/>
            <p:nvPr/>
          </p:nvSpPr>
          <p:spPr>
            <a:xfrm>
              <a:off x="1451850" y="1979575"/>
              <a:ext cx="31400" cy="694475"/>
            </a:xfrm>
            <a:custGeom>
              <a:avLst/>
              <a:gdLst/>
              <a:ahLst/>
              <a:cxnLst/>
              <a:rect l="l" t="t" r="r" b="b"/>
              <a:pathLst>
                <a:path w="1256" h="27779" fill="none" extrusionOk="0">
                  <a:moveTo>
                    <a:pt x="1256" y="0"/>
                  </a:moveTo>
                  <a:lnTo>
                    <a:pt x="0" y="27779"/>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743;p48"/>
            <p:cNvSpPr/>
            <p:nvPr/>
          </p:nvSpPr>
          <p:spPr>
            <a:xfrm>
              <a:off x="1483225" y="1836350"/>
              <a:ext cx="193475" cy="143250"/>
            </a:xfrm>
            <a:custGeom>
              <a:avLst/>
              <a:gdLst/>
              <a:ahLst/>
              <a:cxnLst/>
              <a:rect l="l" t="t" r="r" b="b"/>
              <a:pathLst>
                <a:path w="7739" h="5730" fill="none" extrusionOk="0">
                  <a:moveTo>
                    <a:pt x="7488" y="0"/>
                  </a:moveTo>
                  <a:lnTo>
                    <a:pt x="7739" y="4246"/>
                  </a:lnTo>
                  <a:lnTo>
                    <a:pt x="4885" y="2762"/>
                  </a:lnTo>
                  <a:lnTo>
                    <a:pt x="1" y="5729"/>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744;p48"/>
            <p:cNvSpPr/>
            <p:nvPr/>
          </p:nvSpPr>
          <p:spPr>
            <a:xfrm>
              <a:off x="1370250" y="1856325"/>
              <a:ext cx="113000" cy="123275"/>
            </a:xfrm>
            <a:custGeom>
              <a:avLst/>
              <a:gdLst/>
              <a:ahLst/>
              <a:cxnLst/>
              <a:rect l="l" t="t" r="r" b="b"/>
              <a:pathLst>
                <a:path w="4520" h="4931" fill="none" extrusionOk="0">
                  <a:moveTo>
                    <a:pt x="1073" y="0"/>
                  </a:moveTo>
                  <a:lnTo>
                    <a:pt x="0" y="2351"/>
                  </a:lnTo>
                  <a:lnTo>
                    <a:pt x="2032" y="1370"/>
                  </a:lnTo>
                  <a:lnTo>
                    <a:pt x="4520" y="4930"/>
                  </a:lnTo>
                </a:path>
              </a:pathLst>
            </a:custGeom>
            <a:solidFill>
              <a:schemeClr val="dk1"/>
            </a:solid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745;p48"/>
            <p:cNvSpPr/>
            <p:nvPr/>
          </p:nvSpPr>
          <p:spPr>
            <a:xfrm>
              <a:off x="1607625" y="2089125"/>
              <a:ext cx="121000" cy="111300"/>
            </a:xfrm>
            <a:custGeom>
              <a:avLst/>
              <a:gdLst/>
              <a:ahLst/>
              <a:cxnLst/>
              <a:rect l="l" t="t" r="r" b="b"/>
              <a:pathLst>
                <a:path w="4840" h="4452" extrusionOk="0">
                  <a:moveTo>
                    <a:pt x="685" y="1"/>
                  </a:moveTo>
                  <a:cubicBezTo>
                    <a:pt x="685" y="1"/>
                    <a:pt x="1" y="3790"/>
                    <a:pt x="2397" y="4452"/>
                  </a:cubicBezTo>
                  <a:cubicBezTo>
                    <a:pt x="4840" y="3927"/>
                    <a:pt x="4383" y="115"/>
                    <a:pt x="4383" y="115"/>
                  </a:cubicBezTo>
                  <a:lnTo>
                    <a:pt x="4383" y="115"/>
                  </a:lnTo>
                  <a:cubicBezTo>
                    <a:pt x="4083" y="693"/>
                    <a:pt x="3782" y="889"/>
                    <a:pt x="3514" y="889"/>
                  </a:cubicBezTo>
                  <a:cubicBezTo>
                    <a:pt x="2966" y="889"/>
                    <a:pt x="2550" y="77"/>
                    <a:pt x="2534" y="46"/>
                  </a:cubicBezTo>
                  <a:cubicBezTo>
                    <a:pt x="2519" y="76"/>
                    <a:pt x="2071" y="825"/>
                    <a:pt x="1539" y="825"/>
                  </a:cubicBezTo>
                  <a:cubicBezTo>
                    <a:pt x="1261" y="825"/>
                    <a:pt x="960" y="620"/>
                    <a:pt x="6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746;p48"/>
            <p:cNvSpPr/>
            <p:nvPr/>
          </p:nvSpPr>
          <p:spPr>
            <a:xfrm>
              <a:off x="1313175" y="2076000"/>
              <a:ext cx="25" cy="158100"/>
            </a:xfrm>
            <a:custGeom>
              <a:avLst/>
              <a:gdLst/>
              <a:ahLst/>
              <a:cxnLst/>
              <a:rect l="l" t="t" r="r" b="b"/>
              <a:pathLst>
                <a:path w="1" h="6324" fill="none" extrusionOk="0">
                  <a:moveTo>
                    <a:pt x="1" y="6323"/>
                  </a:moveTo>
                  <a:lnTo>
                    <a:pt x="1" y="1"/>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747;p48"/>
            <p:cNvSpPr/>
            <p:nvPr/>
          </p:nvSpPr>
          <p:spPr>
            <a:xfrm>
              <a:off x="1799925" y="1885425"/>
              <a:ext cx="465100" cy="688350"/>
            </a:xfrm>
            <a:custGeom>
              <a:avLst/>
              <a:gdLst/>
              <a:ahLst/>
              <a:cxnLst/>
              <a:rect l="l" t="t" r="r" b="b"/>
              <a:pathLst>
                <a:path w="18604" h="27534" extrusionOk="0">
                  <a:moveTo>
                    <a:pt x="937" y="0"/>
                  </a:moveTo>
                  <a:lnTo>
                    <a:pt x="1" y="9769"/>
                  </a:lnTo>
                  <a:lnTo>
                    <a:pt x="480" y="13467"/>
                  </a:lnTo>
                  <a:lnTo>
                    <a:pt x="10546" y="26021"/>
                  </a:lnTo>
                  <a:cubicBezTo>
                    <a:pt x="11370" y="27012"/>
                    <a:pt x="12560" y="27533"/>
                    <a:pt x="13773" y="27533"/>
                  </a:cubicBezTo>
                  <a:cubicBezTo>
                    <a:pt x="14544" y="27533"/>
                    <a:pt x="15324" y="27323"/>
                    <a:pt x="16024" y="26888"/>
                  </a:cubicBezTo>
                  <a:cubicBezTo>
                    <a:pt x="18033" y="25633"/>
                    <a:pt x="18603" y="22962"/>
                    <a:pt x="17280" y="20977"/>
                  </a:cubicBezTo>
                  <a:lnTo>
                    <a:pt x="4863" y="3333"/>
                  </a:lnTo>
                  <a:cubicBezTo>
                    <a:pt x="4863" y="3333"/>
                    <a:pt x="3516" y="753"/>
                    <a:pt x="9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748;p48"/>
            <p:cNvSpPr/>
            <p:nvPr/>
          </p:nvSpPr>
          <p:spPr>
            <a:xfrm>
              <a:off x="1793650" y="2200400"/>
              <a:ext cx="53100" cy="65075"/>
            </a:xfrm>
            <a:custGeom>
              <a:avLst/>
              <a:gdLst/>
              <a:ahLst/>
              <a:cxnLst/>
              <a:rect l="l" t="t" r="r" b="b"/>
              <a:pathLst>
                <a:path w="2124" h="2603" fill="none" extrusionOk="0">
                  <a:moveTo>
                    <a:pt x="2124" y="2603"/>
                  </a:moveTo>
                  <a:lnTo>
                    <a:pt x="1" y="1"/>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749;p48"/>
            <p:cNvSpPr/>
            <p:nvPr/>
          </p:nvSpPr>
          <p:spPr>
            <a:xfrm>
              <a:off x="1567125" y="2639125"/>
              <a:ext cx="320700" cy="239275"/>
            </a:xfrm>
            <a:custGeom>
              <a:avLst/>
              <a:gdLst/>
              <a:ahLst/>
              <a:cxnLst/>
              <a:rect l="l" t="t" r="r" b="b"/>
              <a:pathLst>
                <a:path w="12828" h="9571" extrusionOk="0">
                  <a:moveTo>
                    <a:pt x="4378" y="0"/>
                  </a:moveTo>
                  <a:cubicBezTo>
                    <a:pt x="4157" y="0"/>
                    <a:pt x="3943" y="97"/>
                    <a:pt x="3789" y="278"/>
                  </a:cubicBezTo>
                  <a:cubicBezTo>
                    <a:pt x="3538" y="552"/>
                    <a:pt x="3515" y="963"/>
                    <a:pt x="3721" y="1283"/>
                  </a:cubicBezTo>
                  <a:lnTo>
                    <a:pt x="4268" y="2173"/>
                  </a:lnTo>
                  <a:lnTo>
                    <a:pt x="457" y="4957"/>
                  </a:lnTo>
                  <a:cubicBezTo>
                    <a:pt x="137" y="5186"/>
                    <a:pt x="0" y="5619"/>
                    <a:pt x="183" y="5985"/>
                  </a:cubicBezTo>
                  <a:cubicBezTo>
                    <a:pt x="312" y="6274"/>
                    <a:pt x="588" y="6439"/>
                    <a:pt x="876" y="6439"/>
                  </a:cubicBezTo>
                  <a:cubicBezTo>
                    <a:pt x="996" y="6439"/>
                    <a:pt x="1118" y="6410"/>
                    <a:pt x="1233" y="6350"/>
                  </a:cubicBezTo>
                  <a:lnTo>
                    <a:pt x="2054" y="6007"/>
                  </a:lnTo>
                  <a:lnTo>
                    <a:pt x="1392" y="6487"/>
                  </a:lnTo>
                  <a:cubicBezTo>
                    <a:pt x="1096" y="6692"/>
                    <a:pt x="982" y="7126"/>
                    <a:pt x="1141" y="7445"/>
                  </a:cubicBezTo>
                  <a:cubicBezTo>
                    <a:pt x="1279" y="7706"/>
                    <a:pt x="1530" y="7843"/>
                    <a:pt x="1784" y="7843"/>
                  </a:cubicBezTo>
                  <a:cubicBezTo>
                    <a:pt x="1908" y="7843"/>
                    <a:pt x="2033" y="7810"/>
                    <a:pt x="2146" y="7742"/>
                  </a:cubicBezTo>
                  <a:lnTo>
                    <a:pt x="2625" y="7445"/>
                  </a:lnTo>
                  <a:lnTo>
                    <a:pt x="2625" y="7445"/>
                  </a:lnTo>
                  <a:cubicBezTo>
                    <a:pt x="2283" y="7765"/>
                    <a:pt x="2146" y="8199"/>
                    <a:pt x="2351" y="8473"/>
                  </a:cubicBezTo>
                  <a:cubicBezTo>
                    <a:pt x="2486" y="8682"/>
                    <a:pt x="2710" y="8794"/>
                    <a:pt x="2938" y="8794"/>
                  </a:cubicBezTo>
                  <a:cubicBezTo>
                    <a:pt x="3057" y="8794"/>
                    <a:pt x="3177" y="8763"/>
                    <a:pt x="3287" y="8701"/>
                  </a:cubicBezTo>
                  <a:lnTo>
                    <a:pt x="3880" y="8244"/>
                  </a:lnTo>
                  <a:lnTo>
                    <a:pt x="3880" y="8244"/>
                  </a:lnTo>
                  <a:cubicBezTo>
                    <a:pt x="3287" y="8701"/>
                    <a:pt x="3378" y="9066"/>
                    <a:pt x="3515" y="9271"/>
                  </a:cubicBezTo>
                  <a:cubicBezTo>
                    <a:pt x="3649" y="9465"/>
                    <a:pt x="3860" y="9571"/>
                    <a:pt x="4074" y="9571"/>
                  </a:cubicBezTo>
                  <a:cubicBezTo>
                    <a:pt x="4188" y="9571"/>
                    <a:pt x="4302" y="9540"/>
                    <a:pt x="4405" y="9477"/>
                  </a:cubicBezTo>
                  <a:cubicBezTo>
                    <a:pt x="4405" y="9477"/>
                    <a:pt x="7510" y="7833"/>
                    <a:pt x="7601" y="7788"/>
                  </a:cubicBezTo>
                  <a:cubicBezTo>
                    <a:pt x="7705" y="7817"/>
                    <a:pt x="7829" y="7832"/>
                    <a:pt x="7970" y="7832"/>
                  </a:cubicBezTo>
                  <a:cubicBezTo>
                    <a:pt x="9043" y="7832"/>
                    <a:pt x="11114" y="6969"/>
                    <a:pt x="12828" y="4912"/>
                  </a:cubicBezTo>
                  <a:lnTo>
                    <a:pt x="9359" y="2812"/>
                  </a:lnTo>
                  <a:lnTo>
                    <a:pt x="4793" y="118"/>
                  </a:lnTo>
                  <a:cubicBezTo>
                    <a:pt x="4661" y="39"/>
                    <a:pt x="4518" y="0"/>
                    <a:pt x="4378" y="0"/>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750;p48"/>
            <p:cNvSpPr/>
            <p:nvPr/>
          </p:nvSpPr>
          <p:spPr>
            <a:xfrm>
              <a:off x="1801075" y="2586150"/>
              <a:ext cx="229425" cy="220300"/>
            </a:xfrm>
            <a:custGeom>
              <a:avLst/>
              <a:gdLst/>
              <a:ahLst/>
              <a:cxnLst/>
              <a:rect l="l" t="t" r="r" b="b"/>
              <a:pathLst>
                <a:path w="9177" h="8812" extrusionOk="0">
                  <a:moveTo>
                    <a:pt x="6186" y="1"/>
                  </a:moveTo>
                  <a:lnTo>
                    <a:pt x="1" y="4931"/>
                  </a:lnTo>
                  <a:lnTo>
                    <a:pt x="959" y="8811"/>
                  </a:lnTo>
                  <a:lnTo>
                    <a:pt x="9176" y="3721"/>
                  </a:lnTo>
                  <a:lnTo>
                    <a:pt x="6186" y="1"/>
                  </a:ln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751;p48"/>
            <p:cNvSpPr/>
            <p:nvPr/>
          </p:nvSpPr>
          <p:spPr>
            <a:xfrm>
              <a:off x="1793650" y="2396700"/>
              <a:ext cx="432000" cy="399475"/>
            </a:xfrm>
            <a:custGeom>
              <a:avLst/>
              <a:gdLst/>
              <a:ahLst/>
              <a:cxnLst/>
              <a:rect l="l" t="t" r="r" b="b"/>
              <a:pathLst>
                <a:path w="17280" h="15979" extrusionOk="0">
                  <a:moveTo>
                    <a:pt x="10135" y="1"/>
                  </a:moveTo>
                  <a:lnTo>
                    <a:pt x="1" y="10044"/>
                  </a:lnTo>
                  <a:lnTo>
                    <a:pt x="4452" y="15978"/>
                  </a:lnTo>
                  <a:lnTo>
                    <a:pt x="17280" y="5570"/>
                  </a:lnTo>
                  <a:lnTo>
                    <a:pt x="1013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752;p48"/>
            <p:cNvSpPr/>
            <p:nvPr/>
          </p:nvSpPr>
          <p:spPr>
            <a:xfrm>
              <a:off x="1993950" y="2377300"/>
              <a:ext cx="77050" cy="71925"/>
            </a:xfrm>
            <a:custGeom>
              <a:avLst/>
              <a:gdLst/>
              <a:ahLst/>
              <a:cxnLst/>
              <a:rect l="l" t="t" r="r" b="b"/>
              <a:pathLst>
                <a:path w="3082" h="2877" fill="none" extrusionOk="0">
                  <a:moveTo>
                    <a:pt x="0" y="2877"/>
                  </a:moveTo>
                  <a:lnTo>
                    <a:pt x="3082" y="1"/>
                  </a:lnTo>
                </a:path>
              </a:pathLst>
            </a:custGeom>
            <a:noFill/>
            <a:ln w="45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753;p48"/>
            <p:cNvSpPr/>
            <p:nvPr/>
          </p:nvSpPr>
          <p:spPr>
            <a:xfrm>
              <a:off x="1446150" y="1529925"/>
              <a:ext cx="165500" cy="288750"/>
            </a:xfrm>
            <a:custGeom>
              <a:avLst/>
              <a:gdLst/>
              <a:ahLst/>
              <a:cxnLst/>
              <a:rect l="l" t="t" r="r" b="b"/>
              <a:pathLst>
                <a:path w="6620" h="11550" extrusionOk="0">
                  <a:moveTo>
                    <a:pt x="5638" y="0"/>
                  </a:moveTo>
                  <a:lnTo>
                    <a:pt x="890" y="1712"/>
                  </a:lnTo>
                  <a:lnTo>
                    <a:pt x="0" y="11139"/>
                  </a:lnTo>
                  <a:lnTo>
                    <a:pt x="6620" y="11550"/>
                  </a:lnTo>
                  <a:lnTo>
                    <a:pt x="6620" y="11550"/>
                  </a:lnTo>
                  <a:lnTo>
                    <a:pt x="5638" y="0"/>
                  </a:ln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754;p48"/>
            <p:cNvSpPr/>
            <p:nvPr/>
          </p:nvSpPr>
          <p:spPr>
            <a:xfrm>
              <a:off x="1452425" y="1617225"/>
              <a:ext cx="119275" cy="125000"/>
            </a:xfrm>
            <a:custGeom>
              <a:avLst/>
              <a:gdLst/>
              <a:ahLst/>
              <a:cxnLst/>
              <a:rect l="l" t="t" r="r" b="b"/>
              <a:pathLst>
                <a:path w="4771" h="5000" extrusionOk="0">
                  <a:moveTo>
                    <a:pt x="434" y="0"/>
                  </a:moveTo>
                  <a:lnTo>
                    <a:pt x="0" y="4999"/>
                  </a:lnTo>
                  <a:lnTo>
                    <a:pt x="4771" y="754"/>
                  </a:lnTo>
                  <a:lnTo>
                    <a:pt x="434"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755;p48"/>
            <p:cNvSpPr/>
            <p:nvPr/>
          </p:nvSpPr>
          <p:spPr>
            <a:xfrm>
              <a:off x="1285225" y="1436050"/>
              <a:ext cx="133450" cy="119300"/>
            </a:xfrm>
            <a:custGeom>
              <a:avLst/>
              <a:gdLst/>
              <a:ahLst/>
              <a:cxnLst/>
              <a:rect l="l" t="t" r="r" b="b"/>
              <a:pathLst>
                <a:path w="5338" h="4772" extrusionOk="0">
                  <a:moveTo>
                    <a:pt x="2758" y="1"/>
                  </a:moveTo>
                  <a:cubicBezTo>
                    <a:pt x="2540" y="1"/>
                    <a:pt x="2306" y="53"/>
                    <a:pt x="2055" y="171"/>
                  </a:cubicBezTo>
                  <a:cubicBezTo>
                    <a:pt x="0" y="1130"/>
                    <a:pt x="2032" y="4485"/>
                    <a:pt x="4155" y="4759"/>
                  </a:cubicBezTo>
                  <a:cubicBezTo>
                    <a:pt x="4210" y="4768"/>
                    <a:pt x="4266" y="4772"/>
                    <a:pt x="4320" y="4772"/>
                  </a:cubicBezTo>
                  <a:cubicBezTo>
                    <a:pt x="4869" y="4772"/>
                    <a:pt x="5337" y="4372"/>
                    <a:pt x="5296" y="3915"/>
                  </a:cubicBezTo>
                  <a:cubicBezTo>
                    <a:pt x="5205" y="3093"/>
                    <a:pt x="4999" y="2317"/>
                    <a:pt x="4611" y="1564"/>
                  </a:cubicBezTo>
                  <a:cubicBezTo>
                    <a:pt x="4195" y="768"/>
                    <a:pt x="3593" y="1"/>
                    <a:pt x="2758" y="1"/>
                  </a:cubicBezTo>
                  <a:close/>
                </a:path>
              </a:pathLst>
            </a:custGeom>
            <a:solidFill>
              <a:srgbClr val="AE49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756;p48"/>
            <p:cNvSpPr/>
            <p:nvPr/>
          </p:nvSpPr>
          <p:spPr>
            <a:xfrm>
              <a:off x="1322875" y="1216250"/>
              <a:ext cx="421150" cy="453100"/>
            </a:xfrm>
            <a:custGeom>
              <a:avLst/>
              <a:gdLst/>
              <a:ahLst/>
              <a:cxnLst/>
              <a:rect l="l" t="t" r="r" b="b"/>
              <a:pathLst>
                <a:path w="16846" h="18124" extrusionOk="0">
                  <a:moveTo>
                    <a:pt x="7234" y="0"/>
                  </a:moveTo>
                  <a:cubicBezTo>
                    <a:pt x="6631" y="0"/>
                    <a:pt x="6029" y="57"/>
                    <a:pt x="5433" y="176"/>
                  </a:cubicBezTo>
                  <a:cubicBezTo>
                    <a:pt x="3448" y="609"/>
                    <a:pt x="868" y="1842"/>
                    <a:pt x="549" y="5494"/>
                  </a:cubicBezTo>
                  <a:cubicBezTo>
                    <a:pt x="1" y="11588"/>
                    <a:pt x="731" y="16153"/>
                    <a:pt x="3744" y="17523"/>
                  </a:cubicBezTo>
                  <a:cubicBezTo>
                    <a:pt x="4619" y="17930"/>
                    <a:pt x="5401" y="18123"/>
                    <a:pt x="6181" y="18123"/>
                  </a:cubicBezTo>
                  <a:cubicBezTo>
                    <a:pt x="7458" y="18123"/>
                    <a:pt x="8729" y="17605"/>
                    <a:pt x="10386" y="16656"/>
                  </a:cubicBezTo>
                  <a:cubicBezTo>
                    <a:pt x="11368" y="16062"/>
                    <a:pt x="12486" y="13985"/>
                    <a:pt x="12760" y="12798"/>
                  </a:cubicBezTo>
                  <a:lnTo>
                    <a:pt x="13742" y="9557"/>
                  </a:lnTo>
                  <a:cubicBezTo>
                    <a:pt x="13742" y="9557"/>
                    <a:pt x="16846" y="2276"/>
                    <a:pt x="9907" y="358"/>
                  </a:cubicBezTo>
                  <a:cubicBezTo>
                    <a:pt x="9032" y="126"/>
                    <a:pt x="8133" y="0"/>
                    <a:pt x="7234" y="0"/>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757;p48"/>
            <p:cNvSpPr/>
            <p:nvPr/>
          </p:nvSpPr>
          <p:spPr>
            <a:xfrm>
              <a:off x="1552275" y="1285100"/>
              <a:ext cx="144975" cy="212875"/>
            </a:xfrm>
            <a:custGeom>
              <a:avLst/>
              <a:gdLst/>
              <a:ahLst/>
              <a:cxnLst/>
              <a:rect l="l" t="t" r="r" b="b"/>
              <a:pathLst>
                <a:path w="5799" h="8515" extrusionOk="0">
                  <a:moveTo>
                    <a:pt x="5045" y="1"/>
                  </a:moveTo>
                  <a:lnTo>
                    <a:pt x="1" y="184"/>
                  </a:lnTo>
                  <a:lnTo>
                    <a:pt x="3196" y="3722"/>
                  </a:lnTo>
                  <a:lnTo>
                    <a:pt x="2375" y="8424"/>
                  </a:lnTo>
                  <a:lnTo>
                    <a:pt x="3402" y="8515"/>
                  </a:lnTo>
                  <a:lnTo>
                    <a:pt x="4999" y="6141"/>
                  </a:lnTo>
                  <a:lnTo>
                    <a:pt x="5798" y="366"/>
                  </a:lnTo>
                  <a:lnTo>
                    <a:pt x="5045" y="1"/>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758;p48"/>
            <p:cNvSpPr/>
            <p:nvPr/>
          </p:nvSpPr>
          <p:spPr>
            <a:xfrm>
              <a:off x="1627025" y="1437850"/>
              <a:ext cx="129000" cy="116175"/>
            </a:xfrm>
            <a:custGeom>
              <a:avLst/>
              <a:gdLst/>
              <a:ahLst/>
              <a:cxnLst/>
              <a:rect l="l" t="t" r="r" b="b"/>
              <a:pathLst>
                <a:path w="5160" h="4647" extrusionOk="0">
                  <a:moveTo>
                    <a:pt x="2289" y="1"/>
                  </a:moveTo>
                  <a:cubicBezTo>
                    <a:pt x="1360" y="1"/>
                    <a:pt x="762" y="849"/>
                    <a:pt x="366" y="1697"/>
                  </a:cubicBezTo>
                  <a:cubicBezTo>
                    <a:pt x="24" y="2450"/>
                    <a:pt x="24" y="3067"/>
                    <a:pt x="1" y="3866"/>
                  </a:cubicBezTo>
                  <a:cubicBezTo>
                    <a:pt x="1" y="4299"/>
                    <a:pt x="476" y="4647"/>
                    <a:pt x="1016" y="4647"/>
                  </a:cubicBezTo>
                  <a:cubicBezTo>
                    <a:pt x="1103" y="4647"/>
                    <a:pt x="1191" y="4638"/>
                    <a:pt x="1279" y="4619"/>
                  </a:cubicBezTo>
                  <a:cubicBezTo>
                    <a:pt x="3470" y="4208"/>
                    <a:pt x="5159" y="944"/>
                    <a:pt x="2922" y="122"/>
                  </a:cubicBezTo>
                  <a:cubicBezTo>
                    <a:pt x="2696" y="39"/>
                    <a:pt x="2485" y="1"/>
                    <a:pt x="2289" y="1"/>
                  </a:cubicBezTo>
                  <a:close/>
                </a:path>
              </a:pathLst>
            </a:custGeom>
            <a:solidFill>
              <a:srgbClr val="C564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759;p48"/>
            <p:cNvSpPr/>
            <p:nvPr/>
          </p:nvSpPr>
          <p:spPr>
            <a:xfrm>
              <a:off x="1643000" y="1471700"/>
              <a:ext cx="56525" cy="49675"/>
            </a:xfrm>
            <a:custGeom>
              <a:avLst/>
              <a:gdLst/>
              <a:ahLst/>
              <a:cxnLst/>
              <a:rect l="l" t="t" r="r" b="b"/>
              <a:pathLst>
                <a:path w="2261" h="1987" fill="none" extrusionOk="0">
                  <a:moveTo>
                    <a:pt x="2261" y="412"/>
                  </a:moveTo>
                  <a:cubicBezTo>
                    <a:pt x="617" y="1"/>
                    <a:pt x="1" y="1987"/>
                    <a:pt x="1" y="1987"/>
                  </a:cubicBezTo>
                </a:path>
              </a:pathLst>
            </a:custGeom>
            <a:noFill/>
            <a:ln w="4000"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760;p48"/>
            <p:cNvSpPr/>
            <p:nvPr/>
          </p:nvSpPr>
          <p:spPr>
            <a:xfrm>
              <a:off x="1623050" y="1308500"/>
              <a:ext cx="86175" cy="24000"/>
            </a:xfrm>
            <a:custGeom>
              <a:avLst/>
              <a:gdLst/>
              <a:ahLst/>
              <a:cxnLst/>
              <a:rect l="l" t="t" r="r" b="b"/>
              <a:pathLst>
                <a:path w="3447" h="960" extrusionOk="0">
                  <a:moveTo>
                    <a:pt x="0" y="1"/>
                  </a:moveTo>
                  <a:lnTo>
                    <a:pt x="1278" y="959"/>
                  </a:lnTo>
                  <a:lnTo>
                    <a:pt x="1940" y="823"/>
                  </a:lnTo>
                  <a:lnTo>
                    <a:pt x="3424" y="800"/>
                  </a:lnTo>
                  <a:lnTo>
                    <a:pt x="3447" y="343"/>
                  </a:lnTo>
                  <a:lnTo>
                    <a:pt x="0" y="1"/>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761;p48"/>
            <p:cNvSpPr/>
            <p:nvPr/>
          </p:nvSpPr>
          <p:spPr>
            <a:xfrm>
              <a:off x="1218450" y="1356450"/>
              <a:ext cx="33125" cy="12000"/>
            </a:xfrm>
            <a:custGeom>
              <a:avLst/>
              <a:gdLst/>
              <a:ahLst/>
              <a:cxnLst/>
              <a:rect l="l" t="t" r="r" b="b"/>
              <a:pathLst>
                <a:path w="1325" h="480" extrusionOk="0">
                  <a:moveTo>
                    <a:pt x="1325" y="0"/>
                  </a:moveTo>
                  <a:lnTo>
                    <a:pt x="1" y="23"/>
                  </a:lnTo>
                  <a:lnTo>
                    <a:pt x="252" y="479"/>
                  </a:lnTo>
                  <a:lnTo>
                    <a:pt x="1325" y="0"/>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762;p48"/>
            <p:cNvSpPr/>
            <p:nvPr/>
          </p:nvSpPr>
          <p:spPr>
            <a:xfrm>
              <a:off x="1222450" y="1313650"/>
              <a:ext cx="486200" cy="69725"/>
            </a:xfrm>
            <a:custGeom>
              <a:avLst/>
              <a:gdLst/>
              <a:ahLst/>
              <a:cxnLst/>
              <a:rect l="l" t="t" r="r" b="b"/>
              <a:pathLst>
                <a:path w="19448" h="2789" extrusionOk="0">
                  <a:moveTo>
                    <a:pt x="4566" y="0"/>
                  </a:moveTo>
                  <a:lnTo>
                    <a:pt x="229" y="1895"/>
                  </a:lnTo>
                  <a:cubicBezTo>
                    <a:pt x="1" y="1963"/>
                    <a:pt x="23" y="2260"/>
                    <a:pt x="275" y="2351"/>
                  </a:cubicBezTo>
                  <a:cubicBezTo>
                    <a:pt x="1021" y="2619"/>
                    <a:pt x="2594" y="2788"/>
                    <a:pt x="4887" y="2788"/>
                  </a:cubicBezTo>
                  <a:cubicBezTo>
                    <a:pt x="7292" y="2788"/>
                    <a:pt x="10490" y="2602"/>
                    <a:pt x="14358" y="2146"/>
                  </a:cubicBezTo>
                  <a:lnTo>
                    <a:pt x="19448" y="594"/>
                  </a:lnTo>
                  <a:lnTo>
                    <a:pt x="4566" y="0"/>
                  </a:lnTo>
                  <a:close/>
                </a:path>
              </a:pathLst>
            </a:custGeom>
            <a:solidFill>
              <a:srgbClr val="021A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763;p48"/>
            <p:cNvSpPr/>
            <p:nvPr/>
          </p:nvSpPr>
          <p:spPr>
            <a:xfrm>
              <a:off x="1216175" y="1316500"/>
              <a:ext cx="493050" cy="53425"/>
            </a:xfrm>
            <a:custGeom>
              <a:avLst/>
              <a:gdLst/>
              <a:ahLst/>
              <a:cxnLst/>
              <a:rect l="l" t="t" r="r" b="b"/>
              <a:pathLst>
                <a:path w="19722" h="2137" extrusionOk="0">
                  <a:moveTo>
                    <a:pt x="4178" y="0"/>
                  </a:moveTo>
                  <a:lnTo>
                    <a:pt x="252" y="1324"/>
                  </a:lnTo>
                  <a:cubicBezTo>
                    <a:pt x="1" y="1393"/>
                    <a:pt x="23" y="1689"/>
                    <a:pt x="297" y="1781"/>
                  </a:cubicBezTo>
                  <a:cubicBezTo>
                    <a:pt x="982" y="2016"/>
                    <a:pt x="2373" y="2137"/>
                    <a:pt x="4372" y="2137"/>
                  </a:cubicBezTo>
                  <a:cubicBezTo>
                    <a:pt x="6836" y="2137"/>
                    <a:pt x="10225" y="1953"/>
                    <a:pt x="14358" y="1575"/>
                  </a:cubicBezTo>
                  <a:lnTo>
                    <a:pt x="19722" y="23"/>
                  </a:lnTo>
                  <a:lnTo>
                    <a:pt x="417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764;p48"/>
            <p:cNvSpPr/>
            <p:nvPr/>
          </p:nvSpPr>
          <p:spPr>
            <a:xfrm>
              <a:off x="1235000" y="1085800"/>
              <a:ext cx="558100" cy="196475"/>
            </a:xfrm>
            <a:custGeom>
              <a:avLst/>
              <a:gdLst/>
              <a:ahLst/>
              <a:cxnLst/>
              <a:rect l="l" t="t" r="r" b="b"/>
              <a:pathLst>
                <a:path w="22324" h="7859" extrusionOk="0">
                  <a:moveTo>
                    <a:pt x="7735" y="0"/>
                  </a:moveTo>
                  <a:cubicBezTo>
                    <a:pt x="7154" y="0"/>
                    <a:pt x="6573" y="186"/>
                    <a:pt x="6072" y="509"/>
                  </a:cubicBezTo>
                  <a:cubicBezTo>
                    <a:pt x="4863" y="1285"/>
                    <a:pt x="3676" y="2290"/>
                    <a:pt x="2238" y="3682"/>
                  </a:cubicBezTo>
                  <a:cubicBezTo>
                    <a:pt x="1" y="5850"/>
                    <a:pt x="3288" y="7859"/>
                    <a:pt x="3288" y="7859"/>
                  </a:cubicBezTo>
                  <a:lnTo>
                    <a:pt x="19106" y="7859"/>
                  </a:lnTo>
                  <a:cubicBezTo>
                    <a:pt x="19106" y="7859"/>
                    <a:pt x="22324" y="6261"/>
                    <a:pt x="20840" y="4230"/>
                  </a:cubicBezTo>
                  <a:cubicBezTo>
                    <a:pt x="19037" y="1810"/>
                    <a:pt x="13901" y="1628"/>
                    <a:pt x="8446" y="98"/>
                  </a:cubicBezTo>
                  <a:cubicBezTo>
                    <a:pt x="8213" y="32"/>
                    <a:pt x="7974" y="0"/>
                    <a:pt x="77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765;p48"/>
            <p:cNvSpPr/>
            <p:nvPr/>
          </p:nvSpPr>
          <p:spPr>
            <a:xfrm>
              <a:off x="1316600" y="1263475"/>
              <a:ext cx="393775" cy="53625"/>
            </a:xfrm>
            <a:custGeom>
              <a:avLst/>
              <a:gdLst/>
              <a:ahLst/>
              <a:cxnLst/>
              <a:rect l="l" t="t" r="r" b="b"/>
              <a:pathLst>
                <a:path w="15751" h="2145" extrusionOk="0">
                  <a:moveTo>
                    <a:pt x="7589" y="1"/>
                  </a:moveTo>
                  <a:cubicBezTo>
                    <a:pt x="5303" y="1"/>
                    <a:pt x="2700" y="173"/>
                    <a:pt x="1" y="683"/>
                  </a:cubicBezTo>
                  <a:lnTo>
                    <a:pt x="161" y="2121"/>
                  </a:lnTo>
                  <a:lnTo>
                    <a:pt x="15705" y="2144"/>
                  </a:lnTo>
                  <a:lnTo>
                    <a:pt x="15750" y="752"/>
                  </a:lnTo>
                  <a:cubicBezTo>
                    <a:pt x="15750" y="752"/>
                    <a:pt x="12360" y="1"/>
                    <a:pt x="7589" y="1"/>
                  </a:cubicBezTo>
                  <a:close/>
                </a:path>
              </a:pathLst>
            </a:custGeom>
            <a:solidFill>
              <a:srgbClr val="3E65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766;p48"/>
            <p:cNvSpPr/>
            <p:nvPr/>
          </p:nvSpPr>
          <p:spPr>
            <a:xfrm>
              <a:off x="1369675" y="1141325"/>
              <a:ext cx="106175" cy="99875"/>
            </a:xfrm>
            <a:custGeom>
              <a:avLst/>
              <a:gdLst/>
              <a:ahLst/>
              <a:cxnLst/>
              <a:rect l="l" t="t" r="r" b="b"/>
              <a:pathLst>
                <a:path w="4247" h="3995" extrusionOk="0">
                  <a:moveTo>
                    <a:pt x="3493" y="0"/>
                  </a:moveTo>
                  <a:cubicBezTo>
                    <a:pt x="3265" y="577"/>
                    <a:pt x="2995" y="763"/>
                    <a:pt x="2739" y="763"/>
                  </a:cubicBezTo>
                  <a:cubicBezTo>
                    <a:pt x="2277" y="763"/>
                    <a:pt x="1864" y="152"/>
                    <a:pt x="1849" y="137"/>
                  </a:cubicBezTo>
                  <a:cubicBezTo>
                    <a:pt x="1849" y="153"/>
                    <a:pt x="1508" y="904"/>
                    <a:pt x="1008" y="904"/>
                  </a:cubicBezTo>
                  <a:cubicBezTo>
                    <a:pt x="776" y="904"/>
                    <a:pt x="510" y="743"/>
                    <a:pt x="229" y="274"/>
                  </a:cubicBezTo>
                  <a:lnTo>
                    <a:pt x="229" y="274"/>
                  </a:lnTo>
                  <a:cubicBezTo>
                    <a:pt x="229" y="274"/>
                    <a:pt x="1" y="3652"/>
                    <a:pt x="2169" y="3994"/>
                  </a:cubicBezTo>
                  <a:cubicBezTo>
                    <a:pt x="4246" y="3310"/>
                    <a:pt x="3493" y="0"/>
                    <a:pt x="34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3" name="Google Shape;901;p50"/>
          <p:cNvSpPr txBox="1">
            <a:spLocks/>
          </p:cNvSpPr>
          <p:nvPr/>
        </p:nvSpPr>
        <p:spPr>
          <a:xfrm>
            <a:off x="7316255" y="472151"/>
            <a:ext cx="1673400" cy="15120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200"/>
              <a:buFont typeface="Anton"/>
              <a:buNone/>
              <a:defRPr sz="3200" b="0" i="0" u="none" strike="noStrike" cap="none">
                <a:solidFill>
                  <a:schemeClr val="dk1"/>
                </a:solidFill>
                <a:latin typeface="Anton"/>
                <a:ea typeface="Anton"/>
                <a:cs typeface="Anton"/>
                <a:sym typeface="Anton"/>
              </a:defRPr>
            </a:lvl1pPr>
            <a:lvl2pPr marR="0" lvl="1" algn="l" rtl="0">
              <a:lnSpc>
                <a:spcPct val="100000"/>
              </a:lnSpc>
              <a:spcBef>
                <a:spcPts val="0"/>
              </a:spcBef>
              <a:spcAft>
                <a:spcPts val="0"/>
              </a:spcAft>
              <a:buClr>
                <a:schemeClr val="dk1"/>
              </a:buClr>
              <a:buSzPts val="3200"/>
              <a:buFont typeface="Anton"/>
              <a:buNone/>
              <a:defRPr sz="3200" b="0" i="0" u="none" strike="noStrike" cap="none">
                <a:solidFill>
                  <a:schemeClr val="dk1"/>
                </a:solidFill>
                <a:latin typeface="Anton"/>
                <a:ea typeface="Anton"/>
                <a:cs typeface="Anton"/>
                <a:sym typeface="Anton"/>
              </a:defRPr>
            </a:lvl2pPr>
            <a:lvl3pPr marR="0" lvl="2" algn="l" rtl="0">
              <a:lnSpc>
                <a:spcPct val="100000"/>
              </a:lnSpc>
              <a:spcBef>
                <a:spcPts val="0"/>
              </a:spcBef>
              <a:spcAft>
                <a:spcPts val="0"/>
              </a:spcAft>
              <a:buClr>
                <a:schemeClr val="dk1"/>
              </a:buClr>
              <a:buSzPts val="3200"/>
              <a:buFont typeface="Anton"/>
              <a:buNone/>
              <a:defRPr sz="3200" b="0" i="0" u="none" strike="noStrike" cap="none">
                <a:solidFill>
                  <a:schemeClr val="dk1"/>
                </a:solidFill>
                <a:latin typeface="Anton"/>
                <a:ea typeface="Anton"/>
                <a:cs typeface="Anton"/>
                <a:sym typeface="Anton"/>
              </a:defRPr>
            </a:lvl3pPr>
            <a:lvl4pPr marR="0" lvl="3" algn="l" rtl="0">
              <a:lnSpc>
                <a:spcPct val="100000"/>
              </a:lnSpc>
              <a:spcBef>
                <a:spcPts val="0"/>
              </a:spcBef>
              <a:spcAft>
                <a:spcPts val="0"/>
              </a:spcAft>
              <a:buClr>
                <a:schemeClr val="dk1"/>
              </a:buClr>
              <a:buSzPts val="3200"/>
              <a:buFont typeface="Anton"/>
              <a:buNone/>
              <a:defRPr sz="3200" b="0" i="0" u="none" strike="noStrike" cap="none">
                <a:solidFill>
                  <a:schemeClr val="dk1"/>
                </a:solidFill>
                <a:latin typeface="Anton"/>
                <a:ea typeface="Anton"/>
                <a:cs typeface="Anton"/>
                <a:sym typeface="Anton"/>
              </a:defRPr>
            </a:lvl4pPr>
            <a:lvl5pPr marR="0" lvl="4" algn="l" rtl="0">
              <a:lnSpc>
                <a:spcPct val="100000"/>
              </a:lnSpc>
              <a:spcBef>
                <a:spcPts val="0"/>
              </a:spcBef>
              <a:spcAft>
                <a:spcPts val="0"/>
              </a:spcAft>
              <a:buClr>
                <a:schemeClr val="dk1"/>
              </a:buClr>
              <a:buSzPts val="3200"/>
              <a:buFont typeface="Anton"/>
              <a:buNone/>
              <a:defRPr sz="3200" b="0" i="0" u="none" strike="noStrike" cap="none">
                <a:solidFill>
                  <a:schemeClr val="dk1"/>
                </a:solidFill>
                <a:latin typeface="Anton"/>
                <a:ea typeface="Anton"/>
                <a:cs typeface="Anton"/>
                <a:sym typeface="Anton"/>
              </a:defRPr>
            </a:lvl5pPr>
            <a:lvl6pPr marR="0" lvl="5" algn="l" rtl="0">
              <a:lnSpc>
                <a:spcPct val="100000"/>
              </a:lnSpc>
              <a:spcBef>
                <a:spcPts val="0"/>
              </a:spcBef>
              <a:spcAft>
                <a:spcPts val="0"/>
              </a:spcAft>
              <a:buClr>
                <a:schemeClr val="dk1"/>
              </a:buClr>
              <a:buSzPts val="3200"/>
              <a:buFont typeface="Anton"/>
              <a:buNone/>
              <a:defRPr sz="3200" b="0" i="0" u="none" strike="noStrike" cap="none">
                <a:solidFill>
                  <a:schemeClr val="dk1"/>
                </a:solidFill>
                <a:latin typeface="Anton"/>
                <a:ea typeface="Anton"/>
                <a:cs typeface="Anton"/>
                <a:sym typeface="Anton"/>
              </a:defRPr>
            </a:lvl6pPr>
            <a:lvl7pPr marR="0" lvl="6" algn="l" rtl="0">
              <a:lnSpc>
                <a:spcPct val="100000"/>
              </a:lnSpc>
              <a:spcBef>
                <a:spcPts val="0"/>
              </a:spcBef>
              <a:spcAft>
                <a:spcPts val="0"/>
              </a:spcAft>
              <a:buClr>
                <a:schemeClr val="dk1"/>
              </a:buClr>
              <a:buSzPts val="3200"/>
              <a:buFont typeface="Anton"/>
              <a:buNone/>
              <a:defRPr sz="3200" b="0" i="0" u="none" strike="noStrike" cap="none">
                <a:solidFill>
                  <a:schemeClr val="dk1"/>
                </a:solidFill>
                <a:latin typeface="Anton"/>
                <a:ea typeface="Anton"/>
                <a:cs typeface="Anton"/>
                <a:sym typeface="Anton"/>
              </a:defRPr>
            </a:lvl7pPr>
            <a:lvl8pPr marR="0" lvl="7" algn="l" rtl="0">
              <a:lnSpc>
                <a:spcPct val="100000"/>
              </a:lnSpc>
              <a:spcBef>
                <a:spcPts val="0"/>
              </a:spcBef>
              <a:spcAft>
                <a:spcPts val="0"/>
              </a:spcAft>
              <a:buClr>
                <a:schemeClr val="dk1"/>
              </a:buClr>
              <a:buSzPts val="3200"/>
              <a:buFont typeface="Anton"/>
              <a:buNone/>
              <a:defRPr sz="3200" b="0" i="0" u="none" strike="noStrike" cap="none">
                <a:solidFill>
                  <a:schemeClr val="dk1"/>
                </a:solidFill>
                <a:latin typeface="Anton"/>
                <a:ea typeface="Anton"/>
                <a:cs typeface="Anton"/>
                <a:sym typeface="Anton"/>
              </a:defRPr>
            </a:lvl8pPr>
            <a:lvl9pPr marR="0" lvl="8" algn="l" rtl="0">
              <a:lnSpc>
                <a:spcPct val="100000"/>
              </a:lnSpc>
              <a:spcBef>
                <a:spcPts val="0"/>
              </a:spcBef>
              <a:spcAft>
                <a:spcPts val="0"/>
              </a:spcAft>
              <a:buClr>
                <a:schemeClr val="dk1"/>
              </a:buClr>
              <a:buSzPts val="3200"/>
              <a:buFont typeface="Anton"/>
              <a:buNone/>
              <a:defRPr sz="3200" b="0" i="0" u="none" strike="noStrike" cap="none">
                <a:solidFill>
                  <a:schemeClr val="dk1"/>
                </a:solidFill>
                <a:latin typeface="Anton"/>
                <a:ea typeface="Anton"/>
                <a:cs typeface="Anton"/>
                <a:sym typeface="Anton"/>
              </a:defRPr>
            </a:lvl9pPr>
          </a:lstStyle>
          <a:p>
            <a:r>
              <a:rPr lang="en" sz="9000" dirty="0" smtClean="0">
                <a:solidFill>
                  <a:srgbClr val="CC4125"/>
                </a:solidFill>
                <a:latin typeface="Anton" panose="020B0604020202020204" charset="0"/>
              </a:rPr>
              <a:t>05</a:t>
            </a:r>
            <a:endParaRPr lang="en" sz="9000" dirty="0">
              <a:solidFill>
                <a:srgbClr val="CC4125"/>
              </a:solidFill>
              <a:latin typeface="Anton" panose="020B0604020202020204"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843"/>
        <p:cNvGrpSpPr/>
        <p:nvPr/>
      </p:nvGrpSpPr>
      <p:grpSpPr>
        <a:xfrm>
          <a:off x="0" y="0"/>
          <a:ext cx="0" cy="0"/>
          <a:chOff x="0" y="0"/>
          <a:chExt cx="0" cy="0"/>
        </a:xfrm>
      </p:grpSpPr>
      <p:sp>
        <p:nvSpPr>
          <p:cNvPr id="845" name="Google Shape;845;p49"/>
          <p:cNvSpPr txBox="1">
            <a:spLocks noGrp="1"/>
          </p:cNvSpPr>
          <p:nvPr>
            <p:ph type="title"/>
          </p:nvPr>
        </p:nvSpPr>
        <p:spPr>
          <a:xfrm>
            <a:off x="3122074" y="386038"/>
            <a:ext cx="3938100" cy="749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smtClean="0"/>
              <a:t>REFERENCES</a:t>
            </a:r>
            <a:endParaRPr dirty="0"/>
          </a:p>
        </p:txBody>
      </p:sp>
      <p:sp>
        <p:nvSpPr>
          <p:cNvPr id="883" name="Google Shape;883;p49"/>
          <p:cNvSpPr/>
          <p:nvPr/>
        </p:nvSpPr>
        <p:spPr>
          <a:xfrm>
            <a:off x="5777350" y="190663"/>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TextBox 2"/>
          <p:cNvSpPr txBox="1"/>
          <p:nvPr/>
        </p:nvSpPr>
        <p:spPr>
          <a:xfrm>
            <a:off x="468085" y="1135438"/>
            <a:ext cx="8175171" cy="3785652"/>
          </a:xfrm>
          <a:prstGeom prst="rect">
            <a:avLst/>
          </a:prstGeom>
          <a:noFill/>
        </p:spPr>
        <p:txBody>
          <a:bodyPr wrap="square" rtlCol="0">
            <a:spAutoFit/>
          </a:bodyPr>
          <a:lstStyle/>
          <a:p>
            <a:r>
              <a:rPr lang="en-GB" sz="1200" dirty="0"/>
              <a:t>ACI (2024) </a:t>
            </a:r>
            <a:r>
              <a:rPr lang="en-GB" sz="1200" i="1" dirty="0"/>
              <a:t>How AI and </a:t>
            </a:r>
            <a:r>
              <a:rPr lang="en-GB" sz="1200" i="1" dirty="0" err="1"/>
              <a:t>Chatbots</a:t>
            </a:r>
            <a:r>
              <a:rPr lang="en-GB" sz="1200" i="1" dirty="0"/>
              <a:t> are revolutionizing the help desk industry</a:t>
            </a:r>
            <a:r>
              <a:rPr lang="en-GB" sz="1200" dirty="0"/>
              <a:t>, </a:t>
            </a:r>
            <a:r>
              <a:rPr lang="en-GB" sz="1200" i="1" dirty="0"/>
              <a:t>Internal Audit, Cybersecurity, and IT Training</a:t>
            </a:r>
            <a:r>
              <a:rPr lang="en-GB" sz="1200" dirty="0"/>
              <a:t>. Available at: https://www.acilearning.com/blog/how-ai-and-chatbots-are-revolutionizing-the-help-desk-industry/ (Accessed: 01 April 2025). </a:t>
            </a:r>
            <a:endParaRPr lang="en-GB" sz="1200" dirty="0" smtClean="0"/>
          </a:p>
          <a:p>
            <a:r>
              <a:rPr lang="en-GB" sz="1200" dirty="0"/>
              <a:t>Barber, M. (2025) </a:t>
            </a:r>
            <a:r>
              <a:rPr lang="en-GB" sz="1200" i="1" dirty="0" err="1"/>
              <a:t>Southoxon</a:t>
            </a:r>
            <a:r>
              <a:rPr lang="en-GB" sz="1200" dirty="0"/>
              <a:t>. Available at: https://www.southoxon.gov.uk/wp-content/uploads/sites/2/2024/03/TVPCC-Council-Tax-Leaflet-2024-25.pdf (Accessed: 01 April 2025). </a:t>
            </a:r>
          </a:p>
          <a:p>
            <a:r>
              <a:rPr lang="en-GB" sz="1200" dirty="0"/>
              <a:t>Chui, M. </a:t>
            </a:r>
            <a:r>
              <a:rPr lang="en-GB" sz="1200" i="1" dirty="0"/>
              <a:t>et al.</a:t>
            </a:r>
            <a:r>
              <a:rPr lang="en-GB" sz="1200" dirty="0"/>
              <a:t> (2023) </a:t>
            </a:r>
            <a:r>
              <a:rPr lang="en-GB" sz="1200" i="1" dirty="0"/>
              <a:t>The economic potential of Generative AI: The Next Productivity Frontier</a:t>
            </a:r>
            <a:r>
              <a:rPr lang="en-GB" sz="1200" dirty="0"/>
              <a:t>, </a:t>
            </a:r>
            <a:r>
              <a:rPr lang="en-GB" sz="1200" i="1" dirty="0"/>
              <a:t>McKinsey &amp; Company</a:t>
            </a:r>
            <a:r>
              <a:rPr lang="en-GB" sz="1200" dirty="0"/>
              <a:t>. Available at: https://www.mckinsey.com/capabilities/mckinsey-digital/our-insights/the-economic-potential-of-generative-ai-the-next-productivity-frontier#introduction (Accessed: 01 April 2025). </a:t>
            </a:r>
          </a:p>
          <a:p>
            <a:r>
              <a:rPr lang="en-GB" sz="1200" dirty="0"/>
              <a:t>Crabtree, M. (2024) </a:t>
            </a:r>
            <a:r>
              <a:rPr lang="en-GB" sz="1200" i="1" dirty="0"/>
              <a:t>Reskilling and upskilling in the age of AI: Challenges and opportunities for organizations</a:t>
            </a:r>
            <a:r>
              <a:rPr lang="en-GB" sz="1200" dirty="0"/>
              <a:t>, </a:t>
            </a:r>
            <a:r>
              <a:rPr lang="en-GB" sz="1200" i="1" dirty="0" err="1"/>
              <a:t>DataCamp</a:t>
            </a:r>
            <a:r>
              <a:rPr lang="en-GB" sz="1200" dirty="0"/>
              <a:t>. Available at: https://www.datacamp.com/blog/reskilling-and-upskilling-in-the-age-of-ai (Accessed: 01 April 2025). </a:t>
            </a:r>
          </a:p>
          <a:p>
            <a:r>
              <a:rPr lang="en-GB" sz="1200" dirty="0"/>
              <a:t>Das, A.C. </a:t>
            </a:r>
            <a:r>
              <a:rPr lang="en-GB" sz="1200" i="1" dirty="0"/>
              <a:t>et al.</a:t>
            </a:r>
            <a:r>
              <a:rPr lang="en-GB" sz="1200" dirty="0"/>
              <a:t> (2023) </a:t>
            </a:r>
            <a:r>
              <a:rPr lang="en-GB" sz="1200" i="1" dirty="0"/>
              <a:t>The next frontier of customer engagement: Ai-Enabled Customer Service</a:t>
            </a:r>
            <a:r>
              <a:rPr lang="en-GB" sz="1200" dirty="0"/>
              <a:t>, </a:t>
            </a:r>
            <a:r>
              <a:rPr lang="en-GB" sz="1200" i="1" dirty="0"/>
              <a:t>McKinsey &amp; Company</a:t>
            </a:r>
            <a:r>
              <a:rPr lang="en-GB" sz="1200" dirty="0"/>
              <a:t>. Available at: https://www.mckinsey.com/capabilities/operations/our-insights/the-next-frontier-of-customer-engagement-ai-enabled-customer-service (Accessed: 01 April 2025). </a:t>
            </a:r>
          </a:p>
          <a:p>
            <a:r>
              <a:rPr lang="en-GB" sz="1200" dirty="0"/>
              <a:t>Forrester (2025) </a:t>
            </a:r>
            <a:r>
              <a:rPr lang="en-GB" sz="1200" i="1" dirty="0"/>
              <a:t>Your next big idea starts at B2B Summit</a:t>
            </a:r>
            <a:r>
              <a:rPr lang="en-GB" sz="1200" dirty="0"/>
              <a:t>, </a:t>
            </a:r>
            <a:r>
              <a:rPr lang="en-GB" sz="1200" i="1" dirty="0"/>
              <a:t>Forrester</a:t>
            </a:r>
            <a:r>
              <a:rPr lang="en-GB" sz="1200" dirty="0"/>
              <a:t>. Available at: https://www.forrester.com/bold/ (Accessed: 01 April 2025). </a:t>
            </a:r>
          </a:p>
          <a:p>
            <a:r>
              <a:rPr lang="en-GB" sz="1200" dirty="0"/>
              <a:t>HMICFRS (2023) </a:t>
            </a:r>
            <a:r>
              <a:rPr lang="en-GB" sz="1200" i="1" dirty="0"/>
              <a:t>State of Policing: The annual assessment of policing in England and Wales 2022</a:t>
            </a:r>
            <a:r>
              <a:rPr lang="en-GB" sz="1200" dirty="0"/>
              <a:t>, </a:t>
            </a:r>
            <a:r>
              <a:rPr lang="en-GB" sz="1200" i="1" dirty="0"/>
              <a:t>His Majesty’s Inspectorate of Constabulary and Fire &amp; Rescue Services</a:t>
            </a:r>
            <a:r>
              <a:rPr lang="en-GB" sz="1200" dirty="0"/>
              <a:t>. Available at: https://hmicfrs.justiceinspectorates.gov.uk/publications/state-of-policing-the-annual-assessment-of-policing-in-england-and-wales-2022/ (Accessed: 01 April 2025). </a:t>
            </a:r>
          </a:p>
        </p:txBody>
      </p:sp>
    </p:spTree>
    <p:extLst>
      <p:ext uri="{BB962C8B-B14F-4D97-AF65-F5344CB8AC3E}">
        <p14:creationId xmlns:p14="http://schemas.microsoft.com/office/powerpoint/2010/main" val="108479307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843"/>
        <p:cNvGrpSpPr/>
        <p:nvPr/>
      </p:nvGrpSpPr>
      <p:grpSpPr>
        <a:xfrm>
          <a:off x="0" y="0"/>
          <a:ext cx="0" cy="0"/>
          <a:chOff x="0" y="0"/>
          <a:chExt cx="0" cy="0"/>
        </a:xfrm>
      </p:grpSpPr>
      <p:sp>
        <p:nvSpPr>
          <p:cNvPr id="845" name="Google Shape;845;p49"/>
          <p:cNvSpPr txBox="1">
            <a:spLocks noGrp="1"/>
          </p:cNvSpPr>
          <p:nvPr>
            <p:ph type="title"/>
          </p:nvPr>
        </p:nvSpPr>
        <p:spPr>
          <a:xfrm>
            <a:off x="3122074" y="386038"/>
            <a:ext cx="3938100" cy="749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smtClean="0"/>
              <a:t>REFERENCES</a:t>
            </a:r>
            <a:endParaRPr dirty="0"/>
          </a:p>
        </p:txBody>
      </p:sp>
      <p:sp>
        <p:nvSpPr>
          <p:cNvPr id="883" name="Google Shape;883;p49"/>
          <p:cNvSpPr/>
          <p:nvPr/>
        </p:nvSpPr>
        <p:spPr>
          <a:xfrm>
            <a:off x="5777350" y="190663"/>
            <a:ext cx="380075" cy="25"/>
          </a:xfrm>
          <a:custGeom>
            <a:avLst/>
            <a:gdLst/>
            <a:ahLst/>
            <a:cxnLst/>
            <a:rect l="l" t="t" r="r" b="b"/>
            <a:pathLst>
              <a:path w="15203" h="1" fill="none" extrusionOk="0">
                <a:moveTo>
                  <a:pt x="1" y="0"/>
                </a:moveTo>
                <a:lnTo>
                  <a:pt x="15202" y="0"/>
                </a:lnTo>
              </a:path>
            </a:pathLst>
          </a:custGeom>
          <a:solidFill>
            <a:schemeClr val="dk1"/>
          </a:solidFill>
          <a:ln w="142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TextBox 2"/>
          <p:cNvSpPr txBox="1"/>
          <p:nvPr/>
        </p:nvSpPr>
        <p:spPr>
          <a:xfrm>
            <a:off x="435429" y="1135438"/>
            <a:ext cx="8490857" cy="4339650"/>
          </a:xfrm>
          <a:prstGeom prst="rect">
            <a:avLst/>
          </a:prstGeom>
          <a:noFill/>
        </p:spPr>
        <p:txBody>
          <a:bodyPr wrap="square" rtlCol="0">
            <a:spAutoFit/>
          </a:bodyPr>
          <a:lstStyle/>
          <a:p>
            <a:r>
              <a:rPr lang="en-GB" sz="1200" dirty="0" err="1"/>
              <a:t>Krimmelbein</a:t>
            </a:r>
            <a:r>
              <a:rPr lang="en-GB" sz="1200" dirty="0"/>
              <a:t>, F. (2024) </a:t>
            </a:r>
            <a:r>
              <a:rPr lang="en-GB" sz="1200" i="1" dirty="0"/>
              <a:t>The ethical implications of AI and job displacement</a:t>
            </a:r>
            <a:r>
              <a:rPr lang="en-GB" sz="1200" dirty="0"/>
              <a:t>, </a:t>
            </a:r>
            <a:r>
              <a:rPr lang="en-GB" sz="1200" i="1" dirty="0" err="1"/>
              <a:t>Sogeti</a:t>
            </a:r>
            <a:r>
              <a:rPr lang="en-GB" sz="1200" i="1" dirty="0"/>
              <a:t> Labs</a:t>
            </a:r>
            <a:r>
              <a:rPr lang="en-GB" sz="1200" dirty="0"/>
              <a:t>. Available at: https://labs.sogeti.com/the-ethical-implications-of-ai-and-job-displacement/ (Accessed: 01 April 2025). </a:t>
            </a:r>
          </a:p>
          <a:p>
            <a:r>
              <a:rPr lang="en-GB" sz="1200" dirty="0"/>
              <a:t>Max (2025) </a:t>
            </a:r>
            <a:r>
              <a:rPr lang="en-GB" sz="1200" i="1" dirty="0"/>
              <a:t>Artificial Intelligence help desk - which AI Help Desk Is Best (2025)</a:t>
            </a:r>
            <a:r>
              <a:rPr lang="en-GB" sz="1200" dirty="0"/>
              <a:t>, </a:t>
            </a:r>
            <a:r>
              <a:rPr lang="en-GB" sz="1200" i="1" dirty="0" err="1"/>
              <a:t>FounderPass</a:t>
            </a:r>
            <a:r>
              <a:rPr lang="en-GB" sz="1200" dirty="0"/>
              <a:t>. Available at: https://www.founderpass.com/guides/artificial-intelligence-help-desk (Accessed: 01 April 2025). </a:t>
            </a:r>
          </a:p>
          <a:p>
            <a:r>
              <a:rPr lang="en-GB" sz="1200" dirty="0" err="1"/>
              <a:t>Nilakantan</a:t>
            </a:r>
            <a:r>
              <a:rPr lang="en-GB" sz="1200" dirty="0"/>
              <a:t>, K. (2025) </a:t>
            </a:r>
            <a:r>
              <a:rPr lang="en-GB" sz="1200" i="1" dirty="0"/>
              <a:t>The reskilling roadmap: Navigating evolving human, </a:t>
            </a:r>
            <a:r>
              <a:rPr lang="en-GB" sz="1200" i="1" dirty="0" err="1"/>
              <a:t>ai</a:t>
            </a:r>
            <a:r>
              <a:rPr lang="en-GB" sz="1200" i="1" dirty="0"/>
              <a:t> roles in the Workplace</a:t>
            </a:r>
            <a:r>
              <a:rPr lang="en-GB" sz="1200" dirty="0"/>
              <a:t>, </a:t>
            </a:r>
            <a:r>
              <a:rPr lang="en-GB" sz="1200" i="1" dirty="0"/>
              <a:t>Chief Learning Officer</a:t>
            </a:r>
            <a:r>
              <a:rPr lang="en-GB" sz="1200" dirty="0"/>
              <a:t>. Available at: https://www.chieflearningofficer.com/2025/01/17/the-reskilling-roadmap-navigating-evolving-human-ai-roles-in-the-workplace/ (Accessed: 01 April 2025). </a:t>
            </a:r>
          </a:p>
          <a:p>
            <a:r>
              <a:rPr lang="en-GB" sz="1200" dirty="0"/>
              <a:t>Pham, L.-H.T. </a:t>
            </a:r>
            <a:r>
              <a:rPr lang="en-GB" sz="1200" i="1" dirty="0"/>
              <a:t>et al.</a:t>
            </a:r>
            <a:r>
              <a:rPr lang="en-GB" sz="1200" dirty="0"/>
              <a:t> (2021) </a:t>
            </a:r>
            <a:r>
              <a:rPr lang="en-GB" sz="1200" i="1" dirty="0"/>
              <a:t>10.4: Implementation methodologies</a:t>
            </a:r>
            <a:r>
              <a:rPr lang="en-GB" sz="1200" dirty="0"/>
              <a:t>, </a:t>
            </a:r>
            <a:r>
              <a:rPr lang="en-GB" sz="1200" i="1" dirty="0"/>
              <a:t>Workforce </a:t>
            </a:r>
            <a:r>
              <a:rPr lang="en-GB" sz="1200" i="1" dirty="0" err="1"/>
              <a:t>LibreTexts</a:t>
            </a:r>
            <a:r>
              <a:rPr lang="en-GB" sz="1200" dirty="0"/>
              <a:t>. Available at: https://workforce.libretexts.org/Bookshelves/Information_Technology/Information_Systems/Information_Systems_for_Business/02%3A_Information_Systems_for_Strategic_Advantage/10%3A_Information_Systems_Development/10.04%3A_Implementation_Methodologies (Accessed: 01 April 2025). </a:t>
            </a:r>
            <a:endParaRPr lang="en-GB" sz="1200" dirty="0" smtClean="0"/>
          </a:p>
          <a:p>
            <a:r>
              <a:rPr lang="en-GB" sz="1200" dirty="0" err="1"/>
              <a:t>Singla</a:t>
            </a:r>
            <a:r>
              <a:rPr lang="en-GB" sz="1200" dirty="0"/>
              <a:t>, A. </a:t>
            </a:r>
            <a:r>
              <a:rPr lang="en-GB" sz="1200" i="1" dirty="0"/>
              <a:t>et al.</a:t>
            </a:r>
            <a:r>
              <a:rPr lang="en-GB" sz="1200" dirty="0"/>
              <a:t> (2025) </a:t>
            </a:r>
            <a:r>
              <a:rPr lang="en-GB" sz="1200" i="1" dirty="0"/>
              <a:t>The state of AI: How Organizations are rewiring to capture value</a:t>
            </a:r>
            <a:r>
              <a:rPr lang="en-GB" sz="1200" dirty="0"/>
              <a:t>, </a:t>
            </a:r>
            <a:r>
              <a:rPr lang="en-GB" sz="1200" i="1" dirty="0"/>
              <a:t>McKinsey &amp; Company</a:t>
            </a:r>
            <a:r>
              <a:rPr lang="en-GB" sz="1200" dirty="0"/>
              <a:t>. Available at: https://www.mckinsey.com/capabilities/quantumblack/our-insights/the-state-of-ai (Accessed: 01 April 2025). </a:t>
            </a:r>
            <a:endParaRPr lang="en-GB" sz="1200" dirty="0" smtClean="0"/>
          </a:p>
          <a:p>
            <a:r>
              <a:rPr lang="en-GB" sz="1200" dirty="0" err="1"/>
              <a:t>TechInformed</a:t>
            </a:r>
            <a:r>
              <a:rPr lang="en-GB" sz="1200" dirty="0"/>
              <a:t> (2024) </a:t>
            </a:r>
            <a:r>
              <a:rPr lang="en-GB" sz="1200" i="1" dirty="0"/>
              <a:t>UK budget 2024: Public Service Digital Transformation Plans; more AI investment</a:t>
            </a:r>
            <a:r>
              <a:rPr lang="en-GB" sz="1200" dirty="0"/>
              <a:t>, </a:t>
            </a:r>
            <a:r>
              <a:rPr lang="en-GB" sz="1200" i="1" dirty="0" err="1"/>
              <a:t>TechInformed</a:t>
            </a:r>
            <a:r>
              <a:rPr lang="en-GB" sz="1200" dirty="0"/>
              <a:t>. Available at: https://techinformed.com/uk-2024-budget-ai-spend/#:~:text=Chancellor%20announces%20investments%20in%20tech%20to%20combat%20NHS,path%20for%20institutional%20investors%20to%20support%20UK%20startups (Accessed: 01 April 2025). </a:t>
            </a:r>
          </a:p>
          <a:p>
            <a:r>
              <a:rPr lang="en-GB" sz="1200" dirty="0"/>
              <a:t>Wyatt, H. (2024) </a:t>
            </a:r>
            <a:r>
              <a:rPr lang="en-GB" sz="1200" i="1" dirty="0"/>
              <a:t>BT chief who cut 55,000 jobs awarded £2.6M bonus</a:t>
            </a:r>
            <a:r>
              <a:rPr lang="en-GB" sz="1200" dirty="0"/>
              <a:t>, </a:t>
            </a:r>
            <a:r>
              <a:rPr lang="en-GB" sz="1200" i="1" dirty="0"/>
              <a:t>HR Magazine</a:t>
            </a:r>
            <a:r>
              <a:rPr lang="en-GB" sz="1200" dirty="0"/>
              <a:t>. Available at: https://www.hrmagazine.co.uk/content/news/bt-chief-who-cut-55-000-jobs-awarded-26m-bonus (Accessed: 01 April 2025). </a:t>
            </a:r>
            <a:endParaRPr lang="en-GB" sz="1200" dirty="0" smtClean="0"/>
          </a:p>
          <a:p>
            <a:r>
              <a:rPr lang="en-GB" sz="1200" dirty="0" err="1"/>
              <a:t>ZenDesk</a:t>
            </a:r>
            <a:r>
              <a:rPr lang="en-GB" sz="1200" dirty="0"/>
              <a:t> (2023) </a:t>
            </a:r>
            <a:r>
              <a:rPr lang="en-GB" sz="1200" i="1" dirty="0"/>
              <a:t>The Complete Customer Service Solution</a:t>
            </a:r>
            <a:r>
              <a:rPr lang="en-GB" sz="1200" dirty="0"/>
              <a:t>, </a:t>
            </a:r>
            <a:r>
              <a:rPr lang="en-GB" sz="1200" i="1" dirty="0" err="1"/>
              <a:t>Zendesk</a:t>
            </a:r>
            <a:r>
              <a:rPr lang="en-GB" sz="1200" dirty="0"/>
              <a:t>. Available at: https://www.zendesk.co.uk/#georedirect (Accessed: 01 April 2025). </a:t>
            </a:r>
          </a:p>
          <a:p>
            <a:endParaRPr lang="en-GB" sz="1200" dirty="0"/>
          </a:p>
          <a:p>
            <a:endParaRPr lang="en-GB" sz="1200" dirty="0"/>
          </a:p>
        </p:txBody>
      </p:sp>
    </p:spTree>
    <p:extLst>
      <p:ext uri="{BB962C8B-B14F-4D97-AF65-F5344CB8AC3E}">
        <p14:creationId xmlns:p14="http://schemas.microsoft.com/office/powerpoint/2010/main" val="338989173"/>
      </p:ext>
    </p:extLst>
  </p:cSld>
  <p:clrMapOvr>
    <a:masterClrMapping/>
  </p:clrMapOvr>
  <p:timing>
    <p:tnLst>
      <p:par>
        <p:cTn id="1" dur="indefinite" restart="never" nodeType="tmRoot"/>
      </p:par>
    </p:tnLst>
  </p:timing>
</p:sld>
</file>

<file path=ppt/theme/theme1.xml><?xml version="1.0" encoding="utf-8"?>
<a:theme xmlns:a="http://schemas.openxmlformats.org/drawingml/2006/main" name="911: Emergency Phone Number by Slidesgo">
  <a:themeElements>
    <a:clrScheme name="Simple Light">
      <a:dk1>
        <a:srgbClr val="564973"/>
      </a:dk1>
      <a:lt1>
        <a:srgbClr val="FFFFFF"/>
      </a:lt1>
      <a:dk2>
        <a:srgbClr val="CC4125"/>
      </a:dk2>
      <a:lt2>
        <a:srgbClr val="2F263D"/>
      </a:lt2>
      <a:accent1>
        <a:srgbClr val="E06666"/>
      </a:accent1>
      <a:accent2>
        <a:srgbClr val="C9DAF8"/>
      </a:accent2>
      <a:accent3>
        <a:srgbClr val="FED0AD"/>
      </a:accent3>
      <a:accent4>
        <a:srgbClr val="FFFFFF"/>
      </a:accent4>
      <a:accent5>
        <a:srgbClr val="FFFFFF"/>
      </a:accent5>
      <a:accent6>
        <a:srgbClr val="FFFFFF"/>
      </a:accent6>
      <a:hlink>
        <a:srgbClr val="2F263D"/>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55721c9e-a037-4635-8c48-d22335a9f7a6"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D65F947C76351409F999A5FA342E7DA" ma:contentTypeVersion="18" ma:contentTypeDescription="Create a new document." ma:contentTypeScope="" ma:versionID="492f6756bd69e821f36f20e20f145236">
  <xsd:schema xmlns:xsd="http://www.w3.org/2001/XMLSchema" xmlns:xs="http://www.w3.org/2001/XMLSchema" xmlns:p="http://schemas.microsoft.com/office/2006/metadata/properties" xmlns:ns3="1ae442b3-c55c-4ced-96bb-9f7a27f51b46" xmlns:ns4="55721c9e-a037-4635-8c48-d22335a9f7a6" targetNamespace="http://schemas.microsoft.com/office/2006/metadata/properties" ma:root="true" ma:fieldsID="fa41bf8b954d5c002b3590d1a82f67b9" ns3:_="" ns4:_="">
    <xsd:import namespace="1ae442b3-c55c-4ced-96bb-9f7a27f51b46"/>
    <xsd:import namespace="55721c9e-a037-4635-8c48-d22335a9f7a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DateTaken" minOccurs="0"/>
                <xsd:element ref="ns4:MediaServiceAutoTags" minOccurs="0"/>
                <xsd:element ref="ns4:MediaLengthInSeconds" minOccurs="0"/>
                <xsd:element ref="ns4:MediaServiceOCR" minOccurs="0"/>
                <xsd:element ref="ns4:MediaServiceGenerationTime" minOccurs="0"/>
                <xsd:element ref="ns4:MediaServiceEventHashCode" minOccurs="0"/>
                <xsd:element ref="ns4:MediaServiceLocation" minOccurs="0"/>
                <xsd:element ref="ns4:_activity" minOccurs="0"/>
                <xsd:element ref="ns4:MediaServiceObjectDetectorVersions" minOccurs="0"/>
                <xsd:element ref="ns4:MediaServiceSystemTag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ae442b3-c55c-4ced-96bb-9f7a27f51b46"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5721c9e-a037-4635-8c48-d22335a9f7a6"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SearchProperties" ma:index="25"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992BAD5-93AF-4BDC-BA44-22AF115A1661}">
  <ds:schemaRefs>
    <ds:schemaRef ds:uri="http://purl.org/dc/dcmitype/"/>
    <ds:schemaRef ds:uri="http://schemas.microsoft.com/office/infopath/2007/PartnerControls"/>
    <ds:schemaRef ds:uri="http://purl.org/dc/elements/1.1/"/>
    <ds:schemaRef ds:uri="http://schemas.microsoft.com/office/2006/metadata/properties"/>
    <ds:schemaRef ds:uri="http://purl.org/dc/terms/"/>
    <ds:schemaRef ds:uri="1ae442b3-c55c-4ced-96bb-9f7a27f51b46"/>
    <ds:schemaRef ds:uri="http://schemas.microsoft.com/office/2006/documentManagement/types"/>
    <ds:schemaRef ds:uri="http://schemas.openxmlformats.org/package/2006/metadata/core-properties"/>
    <ds:schemaRef ds:uri="55721c9e-a037-4635-8c48-d22335a9f7a6"/>
    <ds:schemaRef ds:uri="http://www.w3.org/XML/1998/namespace"/>
  </ds:schemaRefs>
</ds:datastoreItem>
</file>

<file path=customXml/itemProps2.xml><?xml version="1.0" encoding="utf-8"?>
<ds:datastoreItem xmlns:ds="http://schemas.openxmlformats.org/officeDocument/2006/customXml" ds:itemID="{BE841836-A0BE-4BDF-B097-664628E44C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ae442b3-c55c-4ced-96bb-9f7a27f51b46"/>
    <ds:schemaRef ds:uri="55721c9e-a037-4635-8c48-d22335a9f7a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FB2F9B8-E2AE-42A8-876F-81AE45E4723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1439</TotalTime>
  <Words>2487</Words>
  <Application>Microsoft Office PowerPoint</Application>
  <PresentationFormat>On-screen Show (16:9)</PresentationFormat>
  <Paragraphs>205</Paragraphs>
  <Slides>14</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Chivo</vt:lpstr>
      <vt:lpstr>Roboto Condensed Light</vt:lpstr>
      <vt:lpstr>Anton</vt:lpstr>
      <vt:lpstr>Roboto</vt:lpstr>
      <vt:lpstr>Arial</vt:lpstr>
      <vt:lpstr>Montserrat</vt:lpstr>
      <vt:lpstr>Poppins</vt:lpstr>
      <vt:lpstr>Abhaya Libre</vt:lpstr>
      <vt:lpstr>911: Emergency Phone Number by Slidesgo</vt:lpstr>
      <vt:lpstr>999  A TRANSFORMATIVE SOLUTION TO HELP DESK OPERATIONS</vt:lpstr>
      <vt:lpstr>TABLE OF CONTENTS</vt:lpstr>
      <vt:lpstr>01</vt:lpstr>
      <vt:lpstr>THE GENERATIVE AI SOLUTION</vt:lpstr>
      <vt:lpstr>WHAT MIGHT THAT LOOK LIKE?</vt:lpstr>
      <vt:lpstr>WHAT MIGHT THAT LOOK LIKE?</vt:lpstr>
      <vt:lpstr>WHAT MIGHT THAT LOOK LIKE?</vt:lpstr>
      <vt:lpstr>03</vt:lpstr>
      <vt:lpstr>PHASED IMPLEMENTATION…</vt:lpstr>
      <vt:lpstr>Training</vt:lpstr>
      <vt:lpstr>BENEFITS &amp; EXPECTED OUTCOMES</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911 EMERGENCY PHONE NUMBER</dc:title>
  <dc:creator>Kairouz, Alexander (P0332)</dc:creator>
  <cp:lastModifiedBy>Kairouz, Alexander (P0332)</cp:lastModifiedBy>
  <cp:revision>44</cp:revision>
  <dcterms:modified xsi:type="dcterms:W3CDTF">2025-04-01T14:50:49Z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0x0101008D65F947C76351409F999A5FA342E7DA</vt:lpwstr>
  </property>
</Properties>
</file>