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6"/>
  </p:notesMasterIdLst>
  <p:sldIdLst>
    <p:sldId id="719" r:id="rId24"/>
    <p:sldId id="768" r:id="rId25"/>
    <p:sldId id="777" r:id="rId26"/>
    <p:sldId id="778" r:id="rId27"/>
    <p:sldId id="783" r:id="rId28"/>
    <p:sldId id="794" r:id="rId29"/>
    <p:sldId id="796" r:id="rId30"/>
    <p:sldId id="795" r:id="rId31"/>
    <p:sldId id="781" r:id="rId32"/>
    <p:sldId id="782" r:id="rId33"/>
    <p:sldId id="780" r:id="rId34"/>
    <p:sldId id="784" r:id="rId35"/>
    <p:sldId id="798" r:id="rId36"/>
    <p:sldId id="785" r:id="rId37"/>
    <p:sldId id="797" r:id="rId38"/>
    <p:sldId id="787" r:id="rId39"/>
    <p:sldId id="793" r:id="rId40"/>
    <p:sldId id="779" r:id="rId41"/>
    <p:sldId id="792" r:id="rId42"/>
    <p:sldId id="791" r:id="rId43"/>
    <p:sldId id="774" r:id="rId44"/>
    <p:sldId id="732" r:id="rId45"/>
  </p:sldIdLst>
  <p:sldSz cx="12192000" cy="6858000"/>
  <p:notesSz cx="6858000" cy="9144000"/>
  <p:custDataLst>
    <p:tags r:id="rId4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ED197E-2A79-48A0-B4F3-7D83D8C93FFC}" v="65" dt="2024-02-05T16:27:18.2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88" autoAdjust="0"/>
  </p:normalViewPr>
  <p:slideViewPr>
    <p:cSldViewPr snapToGrid="0">
      <p:cViewPr varScale="1">
        <p:scale>
          <a:sx n="93" d="100"/>
          <a:sy n="93" d="100"/>
        </p:scale>
        <p:origin x="1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ags" Target="tags/tag1.xml"/><Relationship Id="rId50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DCED197E-2A79-48A0-B4F3-7D83D8C93FFC}"/>
    <pc:docChg chg="undo custSel addSld delSld modSld sldOrd">
      <pc:chgData name="Jenifer Prince Devaraj" userId="c3fb109c-09d1-42a6-93f4-69472d709861" providerId="ADAL" clId="{DCED197E-2A79-48A0-B4F3-7D83D8C93FFC}" dt="2024-02-05T16:27:18.241" v="642"/>
      <pc:docMkLst>
        <pc:docMk/>
      </pc:docMkLst>
      <pc:sldChg chg="modSp mod">
        <pc:chgData name="Jenifer Prince Devaraj" userId="c3fb109c-09d1-42a6-93f4-69472d709861" providerId="ADAL" clId="{DCED197E-2A79-48A0-B4F3-7D83D8C93FFC}" dt="2024-01-29T09:47:00.728" v="2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DCED197E-2A79-48A0-B4F3-7D83D8C93FFC}" dt="2024-01-29T09:47:00.728" v="23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552383452" sldId="758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80865915" sldId="759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818246239" sldId="760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830452161" sldId="761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3109245988" sldId="762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235327449" sldId="764"/>
        </pc:sldMkLst>
      </pc:sldChg>
      <pc:sldChg chg="modSp mod">
        <pc:chgData name="Jenifer Prince Devaraj" userId="c3fb109c-09d1-42a6-93f4-69472d709861" providerId="ADAL" clId="{DCED197E-2A79-48A0-B4F3-7D83D8C93FFC}" dt="2024-02-05T09:26:32.100" v="504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DCED197E-2A79-48A0-B4F3-7D83D8C93FFC}" dt="2024-02-05T09:26:32.100" v="504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419287941" sldId="773"/>
        </pc:sldMkLst>
      </pc:sldChg>
      <pc:sldChg chg="modSp mod">
        <pc:chgData name="Jenifer Prince Devaraj" userId="c3fb109c-09d1-42a6-93f4-69472d709861" providerId="ADAL" clId="{DCED197E-2A79-48A0-B4F3-7D83D8C93FFC}" dt="2024-02-05T09:29:06.580" v="541" actId="207"/>
        <pc:sldMkLst>
          <pc:docMk/>
          <pc:sldMk cId="1443105621" sldId="774"/>
        </pc:sldMkLst>
        <pc:spChg chg="mod">
          <ac:chgData name="Jenifer Prince Devaraj" userId="c3fb109c-09d1-42a6-93f4-69472d709861" providerId="ADAL" clId="{DCED197E-2A79-48A0-B4F3-7D83D8C93FFC}" dt="2024-02-05T09:29:06.580" v="541" actId="207"/>
          <ac:spMkLst>
            <pc:docMk/>
            <pc:sldMk cId="1443105621" sldId="774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429625689" sldId="775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480655991" sldId="776"/>
        </pc:sldMkLst>
      </pc:sldChg>
      <pc:sldChg chg="addSp modSp mod">
        <pc:chgData name="Jenifer Prince Devaraj" userId="c3fb109c-09d1-42a6-93f4-69472d709861" providerId="ADAL" clId="{DCED197E-2A79-48A0-B4F3-7D83D8C93FFC}" dt="2024-02-04T22:48:05.291" v="418" actId="1076"/>
        <pc:sldMkLst>
          <pc:docMk/>
          <pc:sldMk cId="2212136448" sldId="780"/>
        </pc:sldMkLst>
        <pc:spChg chg="mod">
          <ac:chgData name="Jenifer Prince Devaraj" userId="c3fb109c-09d1-42a6-93f4-69472d709861" providerId="ADAL" clId="{DCED197E-2A79-48A0-B4F3-7D83D8C93FFC}" dt="2024-02-04T22:48:05.291" v="418" actId="1076"/>
          <ac:spMkLst>
            <pc:docMk/>
            <pc:sldMk cId="2212136448" sldId="780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4T22:47:43.164" v="416" actId="1076"/>
          <ac:picMkLst>
            <pc:docMk/>
            <pc:sldMk cId="2212136448" sldId="780"/>
            <ac:picMk id="6" creationId="{9733D8CB-7A35-DA90-F0AA-049D1B77CE43}"/>
          </ac:picMkLst>
        </pc:picChg>
        <pc:picChg chg="mod">
          <ac:chgData name="Jenifer Prince Devaraj" userId="c3fb109c-09d1-42a6-93f4-69472d709861" providerId="ADAL" clId="{DCED197E-2A79-48A0-B4F3-7D83D8C93FFC}" dt="2024-02-04T22:47:38.801" v="415" actId="1076"/>
          <ac:picMkLst>
            <pc:docMk/>
            <pc:sldMk cId="2212136448" sldId="780"/>
            <ac:picMk id="9" creationId="{9738FAC8-A1C3-6478-C312-0D645C2E5EB8}"/>
          </ac:picMkLst>
        </pc:picChg>
      </pc:sldChg>
      <pc:sldChg chg="modSp mod">
        <pc:chgData name="Jenifer Prince Devaraj" userId="c3fb109c-09d1-42a6-93f4-69472d709861" providerId="ADAL" clId="{DCED197E-2A79-48A0-B4F3-7D83D8C93FFC}" dt="2024-01-29T10:23:24.517" v="87" actId="20577"/>
        <pc:sldMkLst>
          <pc:docMk/>
          <pc:sldMk cId="2122262958" sldId="782"/>
        </pc:sldMkLst>
        <pc:spChg chg="mod">
          <ac:chgData name="Jenifer Prince Devaraj" userId="c3fb109c-09d1-42a6-93f4-69472d709861" providerId="ADAL" clId="{DCED197E-2A79-48A0-B4F3-7D83D8C93FFC}" dt="2024-01-29T10:23:24.517" v="87" actId="20577"/>
          <ac:spMkLst>
            <pc:docMk/>
            <pc:sldMk cId="2122262958" sldId="782"/>
            <ac:spMk id="19" creationId="{3C588B51-C6A2-FFD3-7884-9E3EA0836CE1}"/>
          </ac:spMkLst>
        </pc:spChg>
      </pc:sldChg>
      <pc:sldChg chg="addSp modSp mod">
        <pc:chgData name="Jenifer Prince Devaraj" userId="c3fb109c-09d1-42a6-93f4-69472d709861" providerId="ADAL" clId="{DCED197E-2A79-48A0-B4F3-7D83D8C93FFC}" dt="2024-02-04T22:49:08.829" v="465" actId="1076"/>
        <pc:sldMkLst>
          <pc:docMk/>
          <pc:sldMk cId="3211259743" sldId="784"/>
        </pc:sldMkLst>
        <pc:spChg chg="mod">
          <ac:chgData name="Jenifer Prince Devaraj" userId="c3fb109c-09d1-42a6-93f4-69472d709861" providerId="ADAL" clId="{DCED197E-2A79-48A0-B4F3-7D83D8C93FFC}" dt="2024-02-04T22:49:03.534" v="463" actId="20577"/>
          <ac:spMkLst>
            <pc:docMk/>
            <pc:sldMk cId="3211259743" sldId="784"/>
            <ac:spMk id="19" creationId="{3C588B51-C6A2-FFD3-7884-9E3EA0836CE1}"/>
          </ac:spMkLst>
        </pc:spChg>
        <pc:picChg chg="mod">
          <ac:chgData name="Jenifer Prince Devaraj" userId="c3fb109c-09d1-42a6-93f4-69472d709861" providerId="ADAL" clId="{DCED197E-2A79-48A0-B4F3-7D83D8C93FFC}" dt="2024-02-04T22:49:08.829" v="465" actId="1076"/>
          <ac:picMkLst>
            <pc:docMk/>
            <pc:sldMk cId="3211259743" sldId="784"/>
            <ac:picMk id="6" creationId="{13B536E9-B6D5-FDC1-7B70-76D7FC9D6EBF}"/>
          </ac:picMkLst>
        </pc:picChg>
        <pc:picChg chg="add mod">
          <ac:chgData name="Jenifer Prince Devaraj" userId="c3fb109c-09d1-42a6-93f4-69472d709861" providerId="ADAL" clId="{DCED197E-2A79-48A0-B4F3-7D83D8C93FFC}" dt="2024-02-04T22:48:48.087" v="458" actId="1076"/>
          <ac:picMkLst>
            <pc:docMk/>
            <pc:sldMk cId="3211259743" sldId="784"/>
            <ac:picMk id="7" creationId="{DA8DAE5E-5116-4545-B2B6-BFB1BEE535BD}"/>
          </ac:picMkLst>
        </pc:picChg>
      </pc:sldChg>
      <pc:sldChg chg="addSp modSp mod">
        <pc:chgData name="Jenifer Prince Devaraj" userId="c3fb109c-09d1-42a6-93f4-69472d709861" providerId="ADAL" clId="{DCED197E-2A79-48A0-B4F3-7D83D8C93FFC}" dt="2024-02-05T12:07:24.825" v="570" actId="1582"/>
        <pc:sldMkLst>
          <pc:docMk/>
          <pc:sldMk cId="3484330549" sldId="785"/>
        </pc:sldMkLst>
        <pc:spChg chg="mod">
          <ac:chgData name="Jenifer Prince Devaraj" userId="c3fb109c-09d1-42a6-93f4-69472d709861" providerId="ADAL" clId="{DCED197E-2A79-48A0-B4F3-7D83D8C93FFC}" dt="2024-01-29T10:26:10.718" v="101" actId="20577"/>
          <ac:spMkLst>
            <pc:docMk/>
            <pc:sldMk cId="3484330549" sldId="785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5T12:07:11.957" v="568" actId="1076"/>
          <ac:picMkLst>
            <pc:docMk/>
            <pc:sldMk cId="3484330549" sldId="785"/>
            <ac:picMk id="4" creationId="{15413469-3996-F791-7494-1CC0E6D91969}"/>
          </ac:picMkLst>
        </pc:picChg>
        <pc:picChg chg="add mod">
          <ac:chgData name="Jenifer Prince Devaraj" userId="c3fb109c-09d1-42a6-93f4-69472d709861" providerId="ADAL" clId="{DCED197E-2A79-48A0-B4F3-7D83D8C93FFC}" dt="2024-02-05T12:07:09.447" v="567" actId="1076"/>
          <ac:picMkLst>
            <pc:docMk/>
            <pc:sldMk cId="3484330549" sldId="785"/>
            <ac:picMk id="6" creationId="{CB4BFFA8-A9E0-9790-E0B1-218F9BA9F390}"/>
          </ac:picMkLst>
        </pc:picChg>
        <pc:picChg chg="mod">
          <ac:chgData name="Jenifer Prince Devaraj" userId="c3fb109c-09d1-42a6-93f4-69472d709861" providerId="ADAL" clId="{DCED197E-2A79-48A0-B4F3-7D83D8C93FFC}" dt="2024-02-05T12:06:57.108" v="563" actId="1076"/>
          <ac:picMkLst>
            <pc:docMk/>
            <pc:sldMk cId="3484330549" sldId="785"/>
            <ac:picMk id="7" creationId="{C2866F2E-F998-711D-DF7C-BA9AE46B669E}"/>
          </ac:picMkLst>
        </pc:picChg>
        <pc:picChg chg="mod">
          <ac:chgData name="Jenifer Prince Devaraj" userId="c3fb109c-09d1-42a6-93f4-69472d709861" providerId="ADAL" clId="{DCED197E-2A79-48A0-B4F3-7D83D8C93FFC}" dt="2024-02-05T12:06:54.189" v="562" actId="1076"/>
          <ac:picMkLst>
            <pc:docMk/>
            <pc:sldMk cId="3484330549" sldId="785"/>
            <ac:picMk id="9" creationId="{8E04AA13-F32F-56D6-85A9-5EC1FE664478}"/>
          </ac:picMkLst>
        </pc:picChg>
        <pc:cxnChg chg="add mod">
          <ac:chgData name="Jenifer Prince Devaraj" userId="c3fb109c-09d1-42a6-93f4-69472d709861" providerId="ADAL" clId="{DCED197E-2A79-48A0-B4F3-7D83D8C93FFC}" dt="2024-02-05T12:07:24.825" v="570" actId="1582"/>
          <ac:cxnSpMkLst>
            <pc:docMk/>
            <pc:sldMk cId="3484330549" sldId="785"/>
            <ac:cxnSpMk id="10" creationId="{39292E3A-621D-372E-DBFA-CB8B1D02D2D0}"/>
          </ac:cxnSpMkLst>
        </pc:cxnChg>
      </pc:sldChg>
      <pc:sldChg chg="delSp modSp del mod">
        <pc:chgData name="Jenifer Prince Devaraj" userId="c3fb109c-09d1-42a6-93f4-69472d709861" providerId="ADAL" clId="{DCED197E-2A79-48A0-B4F3-7D83D8C93FFC}" dt="2024-02-05T12:15:03.925" v="573" actId="47"/>
        <pc:sldMkLst>
          <pc:docMk/>
          <pc:sldMk cId="2201407617" sldId="786"/>
        </pc:sldMkLst>
        <pc:spChg chg="del mod">
          <ac:chgData name="Jenifer Prince Devaraj" userId="c3fb109c-09d1-42a6-93f4-69472d709861" providerId="ADAL" clId="{DCED197E-2A79-48A0-B4F3-7D83D8C93FFC}" dt="2024-02-05T12:06:31.031" v="556" actId="478"/>
          <ac:spMkLst>
            <pc:docMk/>
            <pc:sldMk cId="2201407617" sldId="786"/>
            <ac:spMk id="19" creationId="{3C588B51-C6A2-FFD3-7884-9E3EA0836CE1}"/>
          </ac:spMkLst>
        </pc:spChg>
        <pc:picChg chg="del mod">
          <ac:chgData name="Jenifer Prince Devaraj" userId="c3fb109c-09d1-42a6-93f4-69472d709861" providerId="ADAL" clId="{DCED197E-2A79-48A0-B4F3-7D83D8C93FFC}" dt="2024-02-05T12:06:46.253" v="559" actId="21"/>
          <ac:picMkLst>
            <pc:docMk/>
            <pc:sldMk cId="2201407617" sldId="786"/>
            <ac:picMk id="6" creationId="{72513559-884A-DC23-3E46-ABA27E6A70E0}"/>
          </ac:picMkLst>
        </pc:picChg>
        <pc:picChg chg="del mod">
          <ac:chgData name="Jenifer Prince Devaraj" userId="c3fb109c-09d1-42a6-93f4-69472d709861" providerId="ADAL" clId="{DCED197E-2A79-48A0-B4F3-7D83D8C93FFC}" dt="2024-02-05T12:07:02.806" v="565" actId="21"/>
          <ac:picMkLst>
            <pc:docMk/>
            <pc:sldMk cId="2201407617" sldId="786"/>
            <ac:picMk id="10" creationId="{1631DF0E-43AF-9CE4-7995-0DE366D35E47}"/>
          </ac:picMkLst>
        </pc:picChg>
      </pc:sldChg>
      <pc:sldChg chg="ord">
        <pc:chgData name="Jenifer Prince Devaraj" userId="c3fb109c-09d1-42a6-93f4-69472d709861" providerId="ADAL" clId="{DCED197E-2A79-48A0-B4F3-7D83D8C93FFC}" dt="2024-02-04T20:56:17.425" v="220" actId="20578"/>
        <pc:sldMkLst>
          <pc:docMk/>
          <pc:sldMk cId="547610993" sldId="787"/>
        </pc:sldMkLst>
      </pc:sldChg>
      <pc:sldChg chg="del">
        <pc:chgData name="Jenifer Prince Devaraj" userId="c3fb109c-09d1-42a6-93f4-69472d709861" providerId="ADAL" clId="{DCED197E-2A79-48A0-B4F3-7D83D8C93FFC}" dt="2024-01-29T11:58:27.800" v="171" actId="2696"/>
        <pc:sldMkLst>
          <pc:docMk/>
          <pc:sldMk cId="3055500153" sldId="788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782553390" sldId="789"/>
        </pc:sldMkLst>
      </pc:sldChg>
      <pc:sldChg chg="addSp delSp modSp mod">
        <pc:chgData name="Jenifer Prince Devaraj" userId="c3fb109c-09d1-42a6-93f4-69472d709861" providerId="ADAL" clId="{DCED197E-2A79-48A0-B4F3-7D83D8C93FFC}" dt="2024-01-29T10:27:54.281" v="170" actId="478"/>
        <pc:sldMkLst>
          <pc:docMk/>
          <pc:sldMk cId="468928933" sldId="792"/>
        </pc:sldMkLst>
        <pc:cxnChg chg="add del mod">
          <ac:chgData name="Jenifer Prince Devaraj" userId="c3fb109c-09d1-42a6-93f4-69472d709861" providerId="ADAL" clId="{DCED197E-2A79-48A0-B4F3-7D83D8C93FFC}" dt="2024-01-29T10:27:37.497" v="168" actId="11529"/>
          <ac:cxnSpMkLst>
            <pc:docMk/>
            <pc:sldMk cId="468928933" sldId="792"/>
            <ac:cxnSpMk id="6" creationId="{9B0A3203-27CC-FECA-9132-638573FF9435}"/>
          </ac:cxnSpMkLst>
        </pc:cxnChg>
        <pc:cxnChg chg="add del">
          <ac:chgData name="Jenifer Prince Devaraj" userId="c3fb109c-09d1-42a6-93f4-69472d709861" providerId="ADAL" clId="{DCED197E-2A79-48A0-B4F3-7D83D8C93FFC}" dt="2024-01-29T10:27:54.281" v="170" actId="478"/>
          <ac:cxnSpMkLst>
            <pc:docMk/>
            <pc:sldMk cId="468928933" sldId="792"/>
            <ac:cxnSpMk id="12" creationId="{A11491A9-5A4D-64DA-AB09-0039CAFE00C2}"/>
          </ac:cxnSpMkLst>
        </pc:cxnChg>
      </pc:sldChg>
      <pc:sldChg chg="addSp modSp add mod ord setBg modAnim replTag">
        <pc:chgData name="Jenifer Prince Devaraj" userId="c3fb109c-09d1-42a6-93f4-69472d709861" providerId="ADAL" clId="{DCED197E-2A79-48A0-B4F3-7D83D8C93FFC}" dt="2024-02-04T20:56:09.757" v="218"/>
        <pc:sldMkLst>
          <pc:docMk/>
          <pc:sldMk cId="2862071036" sldId="793"/>
        </pc:sldMkLst>
        <pc:spChg chg="add mod replST">
          <ac:chgData name="Jenifer Prince Devaraj" userId="c3fb109c-09d1-42a6-93f4-69472d709861" providerId="ADAL" clId="{DCED197E-2A79-48A0-B4F3-7D83D8C93FFC}" dt="2024-01-29T11:59:43.294" v="192"/>
          <ac:spMkLst>
            <pc:docMk/>
            <pc:sldMk cId="2862071036" sldId="793"/>
            <ac:spMk id="6" creationId="{0A9EC9E1-F32E-22F6-76CB-7EACB4306E4D}"/>
          </ac:spMkLst>
        </pc:spChg>
        <pc:spChg chg="add mod replST">
          <ac:chgData name="Jenifer Prince Devaraj" userId="c3fb109c-09d1-42a6-93f4-69472d709861" providerId="ADAL" clId="{DCED197E-2A79-48A0-B4F3-7D83D8C93FFC}" dt="2024-01-29T11:59:43.314" v="202"/>
          <ac:spMkLst>
            <pc:docMk/>
            <pc:sldMk cId="2862071036" sldId="793"/>
            <ac:spMk id="7" creationId="{DC00740F-3931-E982-C9CE-A00260AFEEB9}"/>
          </ac:spMkLst>
        </pc:spChg>
        <pc:picChg chg="add mod replST">
          <ac:chgData name="Jenifer Prince Devaraj" userId="c3fb109c-09d1-42a6-93f4-69472d709861" providerId="ADAL" clId="{DCED197E-2A79-48A0-B4F3-7D83D8C93FFC}" dt="2024-01-29T11:59:43.176" v="179"/>
          <ac:picMkLst>
            <pc:docMk/>
            <pc:sldMk cId="2862071036" sldId="793"/>
            <ac:picMk id="3" creationId="{3F6C7EDF-F71E-55CB-BB98-2F51CB718444}"/>
          </ac:picMkLst>
        </pc:picChg>
        <pc:picChg chg="add mod replST">
          <ac:chgData name="Jenifer Prince Devaraj" userId="c3fb109c-09d1-42a6-93f4-69472d709861" providerId="ADAL" clId="{DCED197E-2A79-48A0-B4F3-7D83D8C93FFC}" dt="2024-01-29T11:59:43.256" v="183"/>
          <ac:picMkLst>
            <pc:docMk/>
            <pc:sldMk cId="2862071036" sldId="793"/>
            <ac:picMk id="5" creationId="{7CEE6C7E-66C8-6AD9-7E3E-9061FA979831}"/>
          </ac:picMkLst>
        </pc:picChg>
      </pc:sldChg>
      <pc:sldChg chg="addSp delSp modSp add mod">
        <pc:chgData name="Jenifer Prince Devaraj" userId="c3fb109c-09d1-42a6-93f4-69472d709861" providerId="ADAL" clId="{DCED197E-2A79-48A0-B4F3-7D83D8C93FFC}" dt="2024-02-04T21:58:43.174" v="288" actId="1076"/>
        <pc:sldMkLst>
          <pc:docMk/>
          <pc:sldMk cId="1854445084" sldId="794"/>
        </pc:sldMkLst>
        <pc:spChg chg="mod">
          <ac:chgData name="Jenifer Prince Devaraj" userId="c3fb109c-09d1-42a6-93f4-69472d709861" providerId="ADAL" clId="{DCED197E-2A79-48A0-B4F3-7D83D8C93FFC}" dt="2024-02-04T21:58:36.586" v="284" actId="1076"/>
          <ac:spMkLst>
            <pc:docMk/>
            <pc:sldMk cId="1854445084" sldId="794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DCED197E-2A79-48A0-B4F3-7D83D8C93FFC}" dt="2024-02-04T21:41:04.670" v="234" actId="478"/>
          <ac:spMkLst>
            <pc:docMk/>
            <pc:sldMk cId="1854445084" sldId="794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4T21:58:43.174" v="288" actId="1076"/>
          <ac:picMkLst>
            <pc:docMk/>
            <pc:sldMk cId="1854445084" sldId="794"/>
            <ac:picMk id="6" creationId="{4C8A0E96-E1DD-9E4B-034C-4C5BA717254D}"/>
          </ac:picMkLst>
        </pc:picChg>
        <pc:cxnChg chg="del">
          <ac:chgData name="Jenifer Prince Devaraj" userId="c3fb109c-09d1-42a6-93f4-69472d709861" providerId="ADAL" clId="{DCED197E-2A79-48A0-B4F3-7D83D8C93FFC}" dt="2024-02-04T21:41:06.745" v="235" actId="478"/>
          <ac:cxnSpMkLst>
            <pc:docMk/>
            <pc:sldMk cId="1854445084" sldId="794"/>
            <ac:cxnSpMk id="23" creationId="{A7145C7D-3729-6AEA-FC5F-99EDFBD04755}"/>
          </ac:cxnSpMkLst>
        </pc:cxnChg>
      </pc:sldChg>
      <pc:sldChg chg="addSp delSp modSp add del mod">
        <pc:chgData name="Jenifer Prince Devaraj" userId="c3fb109c-09d1-42a6-93f4-69472d709861" providerId="ADAL" clId="{DCED197E-2A79-48A0-B4F3-7D83D8C93FFC}" dt="2024-02-04T21:58:47.274" v="289" actId="47"/>
        <pc:sldMkLst>
          <pc:docMk/>
          <pc:sldMk cId="2208719648" sldId="795"/>
        </pc:sldMkLst>
        <pc:spChg chg="mod">
          <ac:chgData name="Jenifer Prince Devaraj" userId="c3fb109c-09d1-42a6-93f4-69472d709861" providerId="ADAL" clId="{DCED197E-2A79-48A0-B4F3-7D83D8C93FFC}" dt="2024-02-04T21:45:55.569" v="263" actId="1076"/>
          <ac:spMkLst>
            <pc:docMk/>
            <pc:sldMk cId="2208719648" sldId="795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DCED197E-2A79-48A0-B4F3-7D83D8C93FFC}" dt="2024-02-04T21:46:27.179" v="265" actId="478"/>
          <ac:picMkLst>
            <pc:docMk/>
            <pc:sldMk cId="2208719648" sldId="795"/>
            <ac:picMk id="6" creationId="{323F8ADE-1CDE-4BF3-8CB7-BB4E0609CDBF}"/>
          </ac:picMkLst>
        </pc:picChg>
        <pc:picChg chg="add del mod">
          <ac:chgData name="Jenifer Prince Devaraj" userId="c3fb109c-09d1-42a6-93f4-69472d709861" providerId="ADAL" clId="{DCED197E-2A79-48A0-B4F3-7D83D8C93FFC}" dt="2024-02-04T21:55:10.597" v="276" actId="478"/>
          <ac:picMkLst>
            <pc:docMk/>
            <pc:sldMk cId="2208719648" sldId="795"/>
            <ac:picMk id="9" creationId="{0DEFCDFC-5B13-9ABE-99B6-CBF5C5A8ECF8}"/>
          </ac:picMkLst>
        </pc:picChg>
        <pc:picChg chg="add del mod">
          <ac:chgData name="Jenifer Prince Devaraj" userId="c3fb109c-09d1-42a6-93f4-69472d709861" providerId="ADAL" clId="{DCED197E-2A79-48A0-B4F3-7D83D8C93FFC}" dt="2024-02-04T21:57:32.830" v="282" actId="478"/>
          <ac:picMkLst>
            <pc:docMk/>
            <pc:sldMk cId="2208719648" sldId="795"/>
            <ac:picMk id="11" creationId="{FAEE94FC-D323-115D-E643-CE600ACF636A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06:56.845" v="579" actId="1076"/>
        <pc:sldMkLst>
          <pc:docMk/>
          <pc:sldMk cId="2361923109" sldId="795"/>
        </pc:sldMkLst>
        <pc:spChg chg="del">
          <ac:chgData name="Jenifer Prince Devaraj" userId="c3fb109c-09d1-42a6-93f4-69472d709861" providerId="ADAL" clId="{DCED197E-2A79-48A0-B4F3-7D83D8C93FFC}" dt="2024-02-04T21:59:06.147" v="294" actId="478"/>
          <ac:spMkLst>
            <pc:docMk/>
            <pc:sldMk cId="2361923109" sldId="795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DCED197E-2A79-48A0-B4F3-7D83D8C93FFC}" dt="2024-02-04T21:59:28.690" v="313" actId="1076"/>
          <ac:spMkLst>
            <pc:docMk/>
            <pc:sldMk cId="2361923109" sldId="795"/>
            <ac:spMk id="19" creationId="{3C588B51-C6A2-FFD3-7884-9E3EA0836CE1}"/>
          </ac:spMkLst>
        </pc:spChg>
        <pc:picChg chg="add del mod">
          <ac:chgData name="Jenifer Prince Devaraj" userId="c3fb109c-09d1-42a6-93f4-69472d709861" providerId="ADAL" clId="{DCED197E-2A79-48A0-B4F3-7D83D8C93FFC}" dt="2024-02-05T16:06:25.488" v="574" actId="478"/>
          <ac:picMkLst>
            <pc:docMk/>
            <pc:sldMk cId="2361923109" sldId="795"/>
            <ac:picMk id="6" creationId="{F464082D-CE00-47A0-0A13-69662F6F4AC9}"/>
          </ac:picMkLst>
        </pc:picChg>
        <pc:picChg chg="add del mod">
          <ac:chgData name="Jenifer Prince Devaraj" userId="c3fb109c-09d1-42a6-93f4-69472d709861" providerId="ADAL" clId="{DCED197E-2A79-48A0-B4F3-7D83D8C93FFC}" dt="2024-02-05T16:06:53.501" v="577" actId="478"/>
          <ac:picMkLst>
            <pc:docMk/>
            <pc:sldMk cId="2361923109" sldId="795"/>
            <ac:picMk id="7" creationId="{4FEB615B-7597-F61F-D922-92FFAB33F05C}"/>
          </ac:picMkLst>
        </pc:picChg>
        <pc:picChg chg="add mod">
          <ac:chgData name="Jenifer Prince Devaraj" userId="c3fb109c-09d1-42a6-93f4-69472d709861" providerId="ADAL" clId="{DCED197E-2A79-48A0-B4F3-7D83D8C93FFC}" dt="2024-02-05T16:06:56.845" v="579" actId="1076"/>
          <ac:picMkLst>
            <pc:docMk/>
            <pc:sldMk cId="2361923109" sldId="795"/>
            <ac:picMk id="9" creationId="{D2591CE0-9F3D-8B72-3D06-A62221F7F02F}"/>
          </ac:picMkLst>
        </pc:picChg>
        <pc:cxnChg chg="del">
          <ac:chgData name="Jenifer Prince Devaraj" userId="c3fb109c-09d1-42a6-93f4-69472d709861" providerId="ADAL" clId="{DCED197E-2A79-48A0-B4F3-7D83D8C93FFC}" dt="2024-02-04T21:59:08.116" v="295" actId="478"/>
          <ac:cxnSpMkLst>
            <pc:docMk/>
            <pc:sldMk cId="2361923109" sldId="795"/>
            <ac:cxnSpMk id="23" creationId="{A7145C7D-3729-6AEA-FC5F-99EDFBD04755}"/>
          </ac:cxnSpMkLst>
        </pc:cxnChg>
      </pc:sldChg>
      <pc:sldChg chg="addSp delSp modSp add del mod">
        <pc:chgData name="Jenifer Prince Devaraj" userId="c3fb109c-09d1-42a6-93f4-69472d709861" providerId="ADAL" clId="{DCED197E-2A79-48A0-B4F3-7D83D8C93FFC}" dt="2024-02-04T21:58:50.843" v="290" actId="47"/>
        <pc:sldMkLst>
          <pc:docMk/>
          <pc:sldMk cId="2596331720" sldId="796"/>
        </pc:sldMkLst>
        <pc:picChg chg="add mod">
          <ac:chgData name="Jenifer Prince Devaraj" userId="c3fb109c-09d1-42a6-93f4-69472d709861" providerId="ADAL" clId="{DCED197E-2A79-48A0-B4F3-7D83D8C93FFC}" dt="2024-02-04T21:53:08.926" v="275" actId="1076"/>
          <ac:picMkLst>
            <pc:docMk/>
            <pc:sldMk cId="2596331720" sldId="796"/>
            <ac:picMk id="6" creationId="{58E5EE4D-793F-C2C3-D095-1A860EC8655C}"/>
          </ac:picMkLst>
        </pc:picChg>
        <pc:picChg chg="del">
          <ac:chgData name="Jenifer Prince Devaraj" userId="c3fb109c-09d1-42a6-93f4-69472d709861" providerId="ADAL" clId="{DCED197E-2A79-48A0-B4F3-7D83D8C93FFC}" dt="2024-02-04T21:53:07.053" v="274" actId="478"/>
          <ac:picMkLst>
            <pc:docMk/>
            <pc:sldMk cId="2596331720" sldId="796"/>
            <ac:picMk id="9" creationId="{0DEFCDFC-5B13-9ABE-99B6-CBF5C5A8ECF8}"/>
          </ac:picMkLst>
        </pc:picChg>
      </pc:sldChg>
      <pc:sldChg chg="addSp delSp modSp add mod modAnim">
        <pc:chgData name="Jenifer Prince Devaraj" userId="c3fb109c-09d1-42a6-93f4-69472d709861" providerId="ADAL" clId="{DCED197E-2A79-48A0-B4F3-7D83D8C93FFC}" dt="2024-02-05T09:30:07.953" v="551" actId="20577"/>
        <pc:sldMkLst>
          <pc:docMk/>
          <pc:sldMk cId="3558236419" sldId="796"/>
        </pc:sldMkLst>
        <pc:spChg chg="mod">
          <ac:chgData name="Jenifer Prince Devaraj" userId="c3fb109c-09d1-42a6-93f4-69472d709861" providerId="ADAL" clId="{DCED197E-2A79-48A0-B4F3-7D83D8C93FFC}" dt="2024-02-05T09:30:07.953" v="551" actId="20577"/>
          <ac:spMkLst>
            <pc:docMk/>
            <pc:sldMk cId="3558236419" sldId="796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DCED197E-2A79-48A0-B4F3-7D83D8C93FFC}" dt="2024-02-04T22:20:43.791" v="379" actId="20577"/>
          <ac:spMkLst>
            <pc:docMk/>
            <pc:sldMk cId="3558236419" sldId="796"/>
            <ac:spMk id="9" creationId="{172D4C9E-4F94-3ACB-C6F7-26A8BF36A25D}"/>
          </ac:spMkLst>
        </pc:spChg>
        <pc:picChg chg="add mod">
          <ac:chgData name="Jenifer Prince Devaraj" userId="c3fb109c-09d1-42a6-93f4-69472d709861" providerId="ADAL" clId="{DCED197E-2A79-48A0-B4F3-7D83D8C93FFC}" dt="2024-02-04T22:17:59.843" v="365" actId="1076"/>
          <ac:picMkLst>
            <pc:docMk/>
            <pc:sldMk cId="3558236419" sldId="796"/>
            <ac:picMk id="4" creationId="{D6DBED49-58F7-1C3B-3CC4-35F69E6A4E55}"/>
          </ac:picMkLst>
        </pc:picChg>
        <pc:picChg chg="del">
          <ac:chgData name="Jenifer Prince Devaraj" userId="c3fb109c-09d1-42a6-93f4-69472d709861" providerId="ADAL" clId="{DCED197E-2A79-48A0-B4F3-7D83D8C93FFC}" dt="2024-02-04T22:13:17.610" v="328" actId="478"/>
          <ac:picMkLst>
            <pc:docMk/>
            <pc:sldMk cId="3558236419" sldId="796"/>
            <ac:picMk id="6" creationId="{4C8A0E96-E1DD-9E4B-034C-4C5BA717254D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27:18.241" v="642"/>
        <pc:sldMkLst>
          <pc:docMk/>
          <pc:sldMk cId="2878625616" sldId="797"/>
        </pc:sldMkLst>
        <pc:spChg chg="add mod">
          <ac:chgData name="Jenifer Prince Devaraj" userId="c3fb109c-09d1-42a6-93f4-69472d709861" providerId="ADAL" clId="{DCED197E-2A79-48A0-B4F3-7D83D8C93FFC}" dt="2024-02-05T16:26:49.913" v="640" actId="1076"/>
          <ac:spMkLst>
            <pc:docMk/>
            <pc:sldMk cId="2878625616" sldId="797"/>
            <ac:spMk id="12" creationId="{5212EC18-C58C-4C0F-461E-52B919663D26}"/>
          </ac:spMkLst>
        </pc:spChg>
        <pc:spChg chg="del">
          <ac:chgData name="Jenifer Prince Devaraj" userId="c3fb109c-09d1-42a6-93f4-69472d709861" providerId="ADAL" clId="{DCED197E-2A79-48A0-B4F3-7D83D8C93FFC}" dt="2024-02-05T11:56:48.799" v="553" actId="478"/>
          <ac:spMkLst>
            <pc:docMk/>
            <pc:sldMk cId="2878625616" sldId="797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DCED197E-2A79-48A0-B4F3-7D83D8C93FFC}" dt="2024-02-05T11:56:52.870" v="555" actId="478"/>
          <ac:picMkLst>
            <pc:docMk/>
            <pc:sldMk cId="2878625616" sldId="797"/>
            <ac:picMk id="6" creationId="{13B536E9-B6D5-FDC1-7B70-76D7FC9D6EBF}"/>
          </ac:picMkLst>
        </pc:picChg>
        <pc:picChg chg="del">
          <ac:chgData name="Jenifer Prince Devaraj" userId="c3fb109c-09d1-42a6-93f4-69472d709861" providerId="ADAL" clId="{DCED197E-2A79-48A0-B4F3-7D83D8C93FFC}" dt="2024-02-05T11:56:50.981" v="554" actId="478"/>
          <ac:picMkLst>
            <pc:docMk/>
            <pc:sldMk cId="2878625616" sldId="797"/>
            <ac:picMk id="7" creationId="{DA8DAE5E-5116-4545-B2B6-BFB1BEE535BD}"/>
          </ac:picMkLst>
        </pc:picChg>
        <pc:picChg chg="add del mod">
          <ac:chgData name="Jenifer Prince Devaraj" userId="c3fb109c-09d1-42a6-93f4-69472d709861" providerId="ADAL" clId="{DCED197E-2A79-48A0-B4F3-7D83D8C93FFC}" dt="2024-02-05T16:25:49.251" v="622" actId="478"/>
          <ac:picMkLst>
            <pc:docMk/>
            <pc:sldMk cId="2878625616" sldId="797"/>
            <ac:picMk id="8" creationId="{9D5692A2-DA08-888C-45ED-2E8A1E4D6016}"/>
          </ac:picMkLst>
        </pc:picChg>
        <pc:picChg chg="add mod">
          <ac:chgData name="Jenifer Prince Devaraj" userId="c3fb109c-09d1-42a6-93f4-69472d709861" providerId="ADAL" clId="{DCED197E-2A79-48A0-B4F3-7D83D8C93FFC}" dt="2024-02-05T16:27:18.241" v="642"/>
          <ac:picMkLst>
            <pc:docMk/>
            <pc:sldMk cId="2878625616" sldId="797"/>
            <ac:picMk id="10" creationId="{A4DE008C-9775-1134-F897-C8C54D6DCEA6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27:04.072" v="641"/>
        <pc:sldMkLst>
          <pc:docMk/>
          <pc:sldMk cId="152282574" sldId="798"/>
        </pc:sldMkLst>
        <pc:spChg chg="add mod">
          <ac:chgData name="Jenifer Prince Devaraj" userId="c3fb109c-09d1-42a6-93f4-69472d709861" providerId="ADAL" clId="{DCED197E-2A79-48A0-B4F3-7D83D8C93FFC}" dt="2024-02-05T16:17:24.520" v="618" actId="113"/>
          <ac:spMkLst>
            <pc:docMk/>
            <pc:sldMk cId="152282574" sldId="798"/>
            <ac:spMk id="8" creationId="{9618FD90-7346-9A26-20E9-046748518C44}"/>
          </ac:spMkLst>
        </pc:spChg>
        <pc:spChg chg="del">
          <ac:chgData name="Jenifer Prince Devaraj" userId="c3fb109c-09d1-42a6-93f4-69472d709861" providerId="ADAL" clId="{DCED197E-2A79-48A0-B4F3-7D83D8C93FFC}" dt="2024-02-05T16:11:52.728" v="587" actId="478"/>
          <ac:spMkLst>
            <pc:docMk/>
            <pc:sldMk cId="152282574" sldId="798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DCED197E-2A79-48A0-B4F3-7D83D8C93FFC}" dt="2024-02-05T16:11:56.021" v="589" actId="478"/>
          <ac:picMkLst>
            <pc:docMk/>
            <pc:sldMk cId="152282574" sldId="798"/>
            <ac:picMk id="6" creationId="{9733D8CB-7A35-DA90-F0AA-049D1B77CE43}"/>
          </ac:picMkLst>
        </pc:picChg>
        <pc:picChg chg="add mod">
          <ac:chgData name="Jenifer Prince Devaraj" userId="c3fb109c-09d1-42a6-93f4-69472d709861" providerId="ADAL" clId="{DCED197E-2A79-48A0-B4F3-7D83D8C93FFC}" dt="2024-02-05T16:27:04.072" v="641"/>
          <ac:picMkLst>
            <pc:docMk/>
            <pc:sldMk cId="152282574" sldId="798"/>
            <ac:picMk id="7" creationId="{F7A68EEC-6389-CFB5-48C6-E0088B5EDF99}"/>
          </ac:picMkLst>
        </pc:picChg>
        <pc:picChg chg="del">
          <ac:chgData name="Jenifer Prince Devaraj" userId="c3fb109c-09d1-42a6-93f4-69472d709861" providerId="ADAL" clId="{DCED197E-2A79-48A0-B4F3-7D83D8C93FFC}" dt="2024-02-05T16:11:54.378" v="588" actId="478"/>
          <ac:picMkLst>
            <pc:docMk/>
            <pc:sldMk cId="152282574" sldId="798"/>
            <ac:picMk id="9" creationId="{9738FAC8-A1C3-6478-C312-0D645C2E5EB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tags" Target="../tags/tag4.xml"/><Relationship Id="rId7" Type="http://schemas.openxmlformats.org/officeDocument/2006/relationships/image" Target="../media/image49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5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utorialspoint.com/signals_and_systems/signals_and_systems_overview.htm" TargetMode="Externa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Classification of Signals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2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22285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How the Signals are Classified.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25848" y="1191043"/>
            <a:ext cx="10567552" cy="11150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Classification of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FB3C50A-ADAC-A37B-1155-1D66E90AC07D}"/>
              </a:ext>
            </a:extLst>
          </p:cNvPr>
          <p:cNvSpPr/>
          <p:nvPr/>
        </p:nvSpPr>
        <p:spPr>
          <a:xfrm>
            <a:off x="2063981" y="2236939"/>
            <a:ext cx="6492240" cy="380073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Continuous Time and Discrete Time Signals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accent1">
                  <a:lumMod val="75000"/>
                </a:schemeClr>
              </a:solidFill>
              <a:latin typeface="Book Antiqua" panose="0204060205030503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Deterministic and Non-deterministic Signals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accent1">
                  <a:lumMod val="75000"/>
                </a:schemeClr>
              </a:solidFill>
              <a:latin typeface="Book Antiqua" panose="0204060205030503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Even and Odd Signals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accent1">
                  <a:lumMod val="75000"/>
                </a:schemeClr>
              </a:solidFill>
              <a:latin typeface="Book Antiqua" panose="0204060205030503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Periodic and Aperiodic Signals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>
              <a:solidFill>
                <a:schemeClr val="accent1">
                  <a:lumMod val="75000"/>
                </a:schemeClr>
              </a:solidFill>
              <a:latin typeface="Book Antiqua" panose="0204060205030503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Book Antiqua" panose="02040602050305030304" pitchFamily="18" charset="0"/>
              </a:rPr>
              <a:t>Energy and Power Signals</a:t>
            </a:r>
          </a:p>
        </p:txBody>
      </p:sp>
    </p:spTree>
    <p:extLst>
      <p:ext uri="{BB962C8B-B14F-4D97-AF65-F5344CB8AC3E}">
        <p14:creationId xmlns:p14="http://schemas.microsoft.com/office/powerpoint/2010/main" val="1866367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4"/>
            <a:ext cx="5304159" cy="5423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continuous when it is defined for all instants of time.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4" name="Picture 13" descr="A graph of a function&#10;&#10;Description automatically generated">
            <a:extLst>
              <a:ext uri="{FF2B5EF4-FFF2-40B4-BE49-F238E27FC236}">
                <a16:creationId xmlns:a16="http://schemas.microsoft.com/office/drawing/2014/main" id="{AE07E1A0-668C-1ED6-3763-CB7140223C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517" y="2644610"/>
            <a:ext cx="4321138" cy="153487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F826354-5D2E-47E2-7466-74162588CED2}"/>
              </a:ext>
            </a:extLst>
          </p:cNvPr>
          <p:cNvSpPr txBox="1"/>
          <p:nvPr/>
        </p:nvSpPr>
        <p:spPr>
          <a:xfrm>
            <a:off x="339570" y="2275278"/>
            <a:ext cx="1170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x(t)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B097521-46CE-E101-CBB3-9BE112EE1AF8}"/>
              </a:ext>
            </a:extLst>
          </p:cNvPr>
          <p:cNvSpPr txBox="1"/>
          <p:nvPr/>
        </p:nvSpPr>
        <p:spPr>
          <a:xfrm>
            <a:off x="4778892" y="4111283"/>
            <a:ext cx="687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6318368" y="1399323"/>
            <a:ext cx="5381317" cy="5423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discrete when it is defined at only discrete instants of time.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7145C7D-3729-6AEA-FC5F-99EDFBD04755}"/>
              </a:ext>
            </a:extLst>
          </p:cNvPr>
          <p:cNvCxnSpPr>
            <a:cxnSpLocks/>
          </p:cNvCxnSpPr>
          <p:nvPr/>
        </p:nvCxnSpPr>
        <p:spPr>
          <a:xfrm>
            <a:off x="5892229" y="1803114"/>
            <a:ext cx="0" cy="4320283"/>
          </a:xfrm>
          <a:prstGeom prst="line">
            <a:avLst/>
          </a:prstGeom>
          <a:ln w="38100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>
            <a:extLst>
              <a:ext uri="{FF2B5EF4-FFF2-40B4-BE49-F238E27FC236}">
                <a16:creationId xmlns:a16="http://schemas.microsoft.com/office/drawing/2014/main" id="{54842D96-247F-412E-03A2-CA4F5DA664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090" y="2138790"/>
            <a:ext cx="5133975" cy="2200275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CE6C2FB1-7614-50E2-1806-3BBFF787124D}"/>
              </a:ext>
            </a:extLst>
          </p:cNvPr>
          <p:cNvSpPr txBox="1"/>
          <p:nvPr/>
        </p:nvSpPr>
        <p:spPr>
          <a:xfrm>
            <a:off x="6344293" y="1991026"/>
            <a:ext cx="1170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x[n]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37EB9BC-1207-8F00-BC54-A8F78850BF1E}"/>
              </a:ext>
            </a:extLst>
          </p:cNvPr>
          <p:cNvSpPr txBox="1"/>
          <p:nvPr/>
        </p:nvSpPr>
        <p:spPr>
          <a:xfrm>
            <a:off x="11322776" y="3493121"/>
            <a:ext cx="687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1792316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80528" y="1784603"/>
            <a:ext cx="5304159" cy="41189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‘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t’ is used to denote the continuous-time independent variable which is enclosed in parentheses ( · )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6299772" y="1803114"/>
            <a:ext cx="5381317" cy="36013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‘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n’ is used to denote the discrete time independent variable which is enclosed in brackets [.]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7145C7D-3729-6AEA-FC5F-99EDFBD04755}"/>
              </a:ext>
            </a:extLst>
          </p:cNvPr>
          <p:cNvCxnSpPr>
            <a:cxnSpLocks/>
          </p:cNvCxnSpPr>
          <p:nvPr/>
        </p:nvCxnSpPr>
        <p:spPr>
          <a:xfrm>
            <a:off x="5892229" y="1803114"/>
            <a:ext cx="0" cy="4320283"/>
          </a:xfrm>
          <a:prstGeom prst="line">
            <a:avLst/>
          </a:prstGeom>
          <a:ln w="38100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2223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399323"/>
            <a:ext cx="11172416" cy="2256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Continuous Time Signals 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8A0E96-E1DD-9E4B-034C-4C5BA7172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893" y="2602090"/>
            <a:ext cx="10880281" cy="3195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4450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/>
              <p:nvPr/>
            </p:nvSpPr>
            <p:spPr>
              <a:xfrm>
                <a:off x="397029" y="1420373"/>
                <a:ext cx="11172416" cy="15845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700" b="1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Exercise: </a:t>
                </a:r>
                <a:r>
                  <a:rPr lang="en-GB" sz="22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For the function </a:t>
                </a:r>
                <a14:m>
                  <m:oMath xmlns:m="http://schemas.openxmlformats.org/officeDocument/2006/math"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𝑠𝑖𝑛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𝜔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+2</m:t>
                    </m:r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 </a:t>
                </a:r>
                <a:endParaRPr lang="en-GB" sz="2200" dirty="0">
                  <a:latin typeface="Book Antiqua" panose="0204060205030503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(a) Sketch the wave form.</a:t>
                </a:r>
                <a:endParaRPr lang="en-GB" sz="2200" dirty="0">
                  <a:latin typeface="Book Antiqua" panose="020406020503050303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200" kern="0" dirty="0">
                    <a:effectLst/>
                    <a:latin typeface="Book Antiqua" panose="020406020503050303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(b) Find its amplitude, frequency and the time.</a:t>
                </a:r>
                <a:r>
                  <a:rPr lang="en-GB" sz="22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	 	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247BDBD-0B9F-BE85-20A3-8D20E13BBC1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029" y="1420373"/>
                <a:ext cx="11172416" cy="1584536"/>
              </a:xfrm>
              <a:prstGeom prst="rect">
                <a:avLst/>
              </a:prstGeom>
              <a:blipFill>
                <a:blip r:embed="rId2"/>
                <a:stretch>
                  <a:fillRect l="-1037" t="-1538" b="-69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 descr="A graph of a function&#10;&#10;Description automatically generated">
            <a:extLst>
              <a:ext uri="{FF2B5EF4-FFF2-40B4-BE49-F238E27FC236}">
                <a16:creationId xmlns:a16="http://schemas.microsoft.com/office/drawing/2014/main" id="{D6DBED49-58F7-1C3B-3CC4-35F69E6A4E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3407" y="3705921"/>
            <a:ext cx="3238500" cy="2600325"/>
          </a:xfrm>
          <a:prstGeom prst="rect">
            <a:avLst/>
          </a:prstGeom>
          <a:noFill/>
          <a:ln>
            <a:noFill/>
          </a:ln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72D4C9E-4F94-3ACB-C6F7-26A8BF36A25D}"/>
                  </a:ext>
                </a:extLst>
              </p:cNvPr>
              <p:cNvSpPr txBox="1"/>
              <p:nvPr/>
            </p:nvSpPr>
            <p:spPr>
              <a:xfrm>
                <a:off x="5558320" y="4286358"/>
                <a:ext cx="7438490" cy="184005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685800" algn="just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2200" b="1" dirty="0">
                    <a:effectLst/>
                    <a:latin typeface="Calibri Light" panose="020F03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	Amplitude   =  1 V 					Frequency =1 Hz					</a:t>
                </a:r>
                <a14:m>
                  <m:oMath xmlns:m="http://schemas.openxmlformats.org/officeDocument/2006/math">
                    <m:r>
                      <a:rPr lang="en-GB" sz="2200" b="1" i="1" ker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𝑻𝒊𝒎𝒆</m:t>
                    </m:r>
                    <m:r>
                      <a:rPr lang="en-GB" sz="2200" b="1" i="1" ker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 </m:t>
                    </m:r>
                    <m:f>
                      <m:fPr>
                        <m:ctrlPr>
                          <a:rPr lang="en-GB" sz="2200" b="1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200" b="1" i="1" ker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𝟏</m:t>
                        </m:r>
                      </m:num>
                      <m:den>
                        <m:r>
                          <a:rPr lang="en-GB" sz="2200" b="1" i="1" ker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𝒇</m:t>
                        </m:r>
                      </m:den>
                    </m:f>
                    <m:r>
                      <a:rPr lang="en-GB" sz="2200" b="1" i="1" ker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f>
                      <m:fPr>
                        <m:ctrlPr>
                          <a:rPr lang="en-GB" sz="2200" b="1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200" b="1" i="1" ker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𝟏</m:t>
                        </m:r>
                      </m:num>
                      <m:den>
                        <m:r>
                          <a:rPr lang="en-GB" sz="2200" b="1" i="1" ker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rPr>
                          <m:t>𝟏</m:t>
                        </m:r>
                      </m:den>
                    </m:f>
                    <m:r>
                      <a:rPr lang="en-GB" sz="2200" b="1" i="1" ker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=</m:t>
                    </m:r>
                    <m:r>
                      <a:rPr lang="en-GB" sz="2200" b="1" i="1" ker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𝟏</m:t>
                    </m:r>
                    <m:r>
                      <a:rPr lang="en-GB" sz="2200" b="1" i="1" ker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𝒔𝒆𝒄</m:t>
                    </m:r>
                  </m:oMath>
                </a14:m>
                <a:endParaRPr lang="en-GB" sz="2200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72D4C9E-4F94-3ACB-C6F7-26A8BF36A25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58320" y="4286358"/>
                <a:ext cx="7438490" cy="184005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58236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279116" y="1399323"/>
            <a:ext cx="9147423" cy="22917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Discrete Time Signals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2591CE0-9F3D-8B72-3D06-A62221F7F0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368" y="2462903"/>
            <a:ext cx="11725275" cy="310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923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03135" y="1399323"/>
            <a:ext cx="10472060" cy="6458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Deterministic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6270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deterministic if there is no uncertainty with respect to its value at any instant of time. (or) </a:t>
            </a:r>
          </a:p>
          <a:p>
            <a:pPr marL="62706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ignals which can be defined exactly by a mathematical formula are known as deterministic signals.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90AB6E-D920-FBD2-5014-17CE965062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2632" y="1897937"/>
            <a:ext cx="6096000" cy="1819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934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631860" y="1399323"/>
            <a:ext cx="10099497" cy="5848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Non-deterministic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19138" indent="-271463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said to be non-deterministic if there is uncertainty with respect to its value at some instant of time. </a:t>
            </a:r>
          </a:p>
          <a:p>
            <a:pPr marL="719138" indent="-271463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Non-deterministic signals are random in nature hence they are called random signals. Example: Noise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	 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110115-79F3-FD95-F97C-4FDA57E5D6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4498" y="1920144"/>
            <a:ext cx="5503310" cy="2314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22629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286191" y="1197609"/>
            <a:ext cx="11455686" cy="62113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Even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x(t) or x[n] is referred to as an even signal if it is identical to its time-reversed counterpart, i.e., with its reflection about the origin.[1]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914400" lvl="1" indent="-457200" algn="just">
              <a:lnSpc>
                <a:spcPct val="115000"/>
              </a:lnSpc>
              <a:spcAft>
                <a:spcPts val="1000"/>
              </a:spcAft>
              <a:buFont typeface="Book Antiqua" panose="02040602050305030304" pitchFamily="18" charset="0"/>
              <a:buChar char="­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continuous time a signal is Even if  x(-t) = x(t) </a:t>
            </a:r>
          </a:p>
          <a:p>
            <a:pPr marL="914400" lvl="1" indent="-457200" algn="just">
              <a:lnSpc>
                <a:spcPct val="115000"/>
              </a:lnSpc>
              <a:spcAft>
                <a:spcPts val="1000"/>
              </a:spcAft>
              <a:buFont typeface="Book Antiqua" panose="02040602050305030304" pitchFamily="18" charset="0"/>
              <a:buChar char="­"/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while a discrete-time signal is Even if  x[- n] = x[n].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 </a:t>
            </a:r>
          </a:p>
          <a:p>
            <a:pPr lvl="1"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can be written as</a:t>
            </a:r>
          </a:p>
          <a:p>
            <a:pPr lvl="1"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738FAC8-A1C3-6478-C312-0D645C2E5E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3498" y="1641469"/>
            <a:ext cx="3274870" cy="14962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733D8CB-7A35-DA90-F0AA-049D1B77CE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500" y="5689697"/>
            <a:ext cx="4191000" cy="90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1364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179797" y="1234939"/>
            <a:ext cx="10644028" cy="5423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Odd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signal is referred to as Odd if  x( -t) = - x(t) for continuous or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x[-n] = -x[n] for discrete. 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 Odd signal must necessarily be 0 at t = 0 or n = 0 that is  x(0) = - x(0) and x[0] = - x[0].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can be written as 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B536E9-B6D5-FDC1-7B70-76D7FC9D6E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6325" y="1355856"/>
            <a:ext cx="3326551" cy="20731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A8DAE5E-5116-4545-B2B6-BFB1BEE535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8049" y="5817898"/>
            <a:ext cx="3629025" cy="63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2597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A68EEC-6389-CFB5-48C6-E0088B5EDF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88266" y="2022536"/>
            <a:ext cx="7790268" cy="407357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618FD90-7346-9A26-20E9-046748518C44}"/>
              </a:ext>
            </a:extLst>
          </p:cNvPr>
          <p:cNvSpPr txBox="1"/>
          <p:nvPr/>
        </p:nvSpPr>
        <p:spPr>
          <a:xfrm>
            <a:off x="756745" y="1399323"/>
            <a:ext cx="70440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Even and Odd Signals</a:t>
            </a:r>
          </a:p>
        </p:txBody>
      </p:sp>
    </p:spTree>
    <p:extLst>
      <p:ext uri="{BB962C8B-B14F-4D97-AF65-F5344CB8AC3E}">
        <p14:creationId xmlns:p14="http://schemas.microsoft.com/office/powerpoint/2010/main" val="1522825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588B51-C6A2-FFD3-7884-9E3EA0836CE1}"/>
              </a:ext>
            </a:extLst>
          </p:cNvPr>
          <p:cNvSpPr txBox="1"/>
          <p:nvPr/>
        </p:nvSpPr>
        <p:spPr>
          <a:xfrm>
            <a:off x="631860" y="1399325"/>
            <a:ext cx="10644028" cy="56583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Ex1: Draw and Plot the even signals f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or the given discrete time signal given below.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Solution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866F2E-F998-711D-DF7C-BA9AE46B66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058" y="2486969"/>
            <a:ext cx="2657475" cy="914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E04AA13-F32F-56D6-85A9-5EC1FE6644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77" y="4344894"/>
            <a:ext cx="5838825" cy="14382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5413469-3996-F791-7494-1CC0E6D919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30184" y="2566272"/>
            <a:ext cx="2628900" cy="14287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B4BFFA8-A9E0-9790-E0B1-218F9BA9F3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77268" y="4402044"/>
            <a:ext cx="5514975" cy="1381125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292E3A-621D-372E-DBFA-CB8B1D02D2D0}"/>
              </a:ext>
            </a:extLst>
          </p:cNvPr>
          <p:cNvCxnSpPr/>
          <p:nvPr/>
        </p:nvCxnSpPr>
        <p:spPr>
          <a:xfrm>
            <a:off x="6318368" y="3087384"/>
            <a:ext cx="0" cy="284080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43305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4DE008C-9775-1134-F897-C8C54D6DCE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0933" y="2119628"/>
            <a:ext cx="10651624" cy="361614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212EC18-C58C-4C0F-461E-52B919663D26}"/>
              </a:ext>
            </a:extLst>
          </p:cNvPr>
          <p:cNvSpPr txBox="1"/>
          <p:nvPr/>
        </p:nvSpPr>
        <p:spPr>
          <a:xfrm>
            <a:off x="385086" y="1528643"/>
            <a:ext cx="76544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Draw and Plot the even signals (con…)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786256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0448ED-78E4-C5CA-A018-7A66A9B020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4075" y="1961956"/>
            <a:ext cx="5495925" cy="13144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60BB16B-C52F-2503-F36B-65EFB3E99C10}"/>
              </a:ext>
            </a:extLst>
          </p:cNvPr>
          <p:cNvSpPr txBox="1"/>
          <p:nvPr/>
        </p:nvSpPr>
        <p:spPr>
          <a:xfrm>
            <a:off x="322806" y="1306028"/>
            <a:ext cx="1077359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 3: Find the correct discrete time signal for the plot given below  </a:t>
            </a: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E858AA-CA24-D00A-36F3-D8D3E4289842}"/>
              </a:ext>
            </a:extLst>
          </p:cNvPr>
          <p:cNvSpPr txBox="1"/>
          <p:nvPr/>
        </p:nvSpPr>
        <p:spPr>
          <a:xfrm>
            <a:off x="1958339" y="4179132"/>
            <a:ext cx="10773592" cy="22934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a.                                                               b.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c.                                                               d. None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0149F9-EA58-4978-349E-F68CB76EB1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2764" y="4009085"/>
            <a:ext cx="2247900" cy="8667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BE46B80-DFBA-1B50-F246-F3C51C23EB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2544" y="3888990"/>
            <a:ext cx="3038475" cy="12573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ABA355B-50CD-3A72-8EC9-91F9053477D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2764" y="4935428"/>
            <a:ext cx="2505075" cy="138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6109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6C7EDF-F71E-55CB-BB98-2F51CB718444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EE6C7E-66C8-6AD9-7E3E-9061FA979831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A9EC9E1-F32E-22F6-76CB-7EACB4306E4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What could be the right Answer 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C00740F-3931-E982-C9CE-A00260AFEEB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62071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Periodic Signals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C33B0-1295-9255-CE6B-0880B8E509F1}"/>
              </a:ext>
            </a:extLst>
          </p:cNvPr>
          <p:cNvSpPr txBox="1"/>
          <p:nvPr/>
        </p:nvSpPr>
        <p:spPr>
          <a:xfrm>
            <a:off x="908167" y="3289293"/>
            <a:ext cx="9867205" cy="28076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periodic signal is a signal that repeats itself at regular intervals of time.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periodic signal can be represented as a sum of sinusoidal functions with frequencies that are integer multiples of the fundamental frequency of the signal.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ADD638-51B8-455D-4F22-120E391B16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1736" y="1399323"/>
            <a:ext cx="6580909" cy="2065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8707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eriodic or non- Periodic Signals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C33B0-1295-9255-CE6B-0880B8E509F1}"/>
              </a:ext>
            </a:extLst>
          </p:cNvPr>
          <p:cNvSpPr txBox="1"/>
          <p:nvPr/>
        </p:nvSpPr>
        <p:spPr>
          <a:xfrm>
            <a:off x="851017" y="3881574"/>
            <a:ext cx="9867205" cy="16996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non-periodic signal is a signal that does not repeat itself at regular intervals. This means that it does not have a fundamental frequency.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Examples of non-periodic signals include white noise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F8EEA0-4863-9990-0C36-AAC578A344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9490" y="2348117"/>
            <a:ext cx="8357755" cy="1699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9289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007" y="1399323"/>
            <a:ext cx="11594969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Energy Signals 					Power Signals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C33B0-1295-9255-CE6B-0880B8E509F1}"/>
              </a:ext>
            </a:extLst>
          </p:cNvPr>
          <p:cNvSpPr txBox="1"/>
          <p:nvPr/>
        </p:nvSpPr>
        <p:spPr>
          <a:xfrm>
            <a:off x="222368" y="3362029"/>
            <a:ext cx="45366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signal is said to be energy signal when it has finite energy[3].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D870F8-0440-FD3B-24D7-674F41B941F9}"/>
              </a:ext>
            </a:extLst>
          </p:cNvPr>
          <p:cNvSpPr txBox="1"/>
          <p:nvPr/>
        </p:nvSpPr>
        <p:spPr>
          <a:xfrm>
            <a:off x="6531382" y="3280359"/>
            <a:ext cx="453666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A signal is said to be power signal when it has finite power[3].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B83DA2-62A6-DADA-A95E-2C21EA4B948C}"/>
              </a:ext>
            </a:extLst>
          </p:cNvPr>
          <p:cNvSpPr txBox="1"/>
          <p:nvPr/>
        </p:nvSpPr>
        <p:spPr>
          <a:xfrm>
            <a:off x="597476" y="4703194"/>
            <a:ext cx="10349345" cy="550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 signal cannot be both, energy and power simultaneously.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33ED12B-CCD1-51C9-4A77-7B0490EDF4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945" y="2308783"/>
            <a:ext cx="3533342" cy="94083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CA06B7D-53A3-A76C-E775-E289E13DD6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8519" y="2122162"/>
            <a:ext cx="4536668" cy="1001427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D90CF9D-BE7B-E291-5BD9-09C1D4C8EE6F}"/>
              </a:ext>
            </a:extLst>
          </p:cNvPr>
          <p:cNvCxnSpPr/>
          <p:nvPr/>
        </p:nvCxnSpPr>
        <p:spPr>
          <a:xfrm>
            <a:off x="5351318" y="1688634"/>
            <a:ext cx="0" cy="304962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6">
            <a:extLst>
              <a:ext uri="{FF2B5EF4-FFF2-40B4-BE49-F238E27FC236}">
                <a16:creationId xmlns:a16="http://schemas.microsoft.com/office/drawing/2014/main" id="{D505AC66-4187-715E-8A63-FCFAC61CB7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0368" y="5325975"/>
            <a:ext cx="3556722" cy="1057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8283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3168" y="1625787"/>
            <a:ext cx="11332210" cy="46285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A. V. OPPENHEIM and A. S. WILLSKY, Signals and System, SECOND ed., UPPER SADDLE RIVER, NEW JERSEY: PRENTICE HALL, 1996.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[2] S. Haykin and B. V. Veen, Signals and System, SECOND ed., USA, 2002.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[3]"tutorialspoint," [Online]. Available: 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hlinkClick r:id="rId2"/>
              </a:rPr>
              <a:t>https://www.tutorialspoint.com/signals_and_systems/signals_and_systems_overview.htm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[4] “</a:t>
            </a:r>
            <a:r>
              <a:rPr lang="en-GB" sz="20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lumenlearning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,”[Online]. Available: </a:t>
            </a:r>
            <a:r>
              <a:rPr lang="en-GB" sz="2000" u="sng" dirty="0">
                <a:solidFill>
                  <a:srgbClr val="0070C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Graphs of the Sine and Cosine Functions | Algebra and Trigonometry</a:t>
            </a:r>
            <a:endParaRPr lang="en-GB" sz="2200" b="1" u="sng" dirty="0">
              <a:solidFill>
                <a:srgbClr val="0070C0"/>
              </a:solidFill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1056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Y1Mjk1ODJ9"/>
  <p:tag name="SLIDO_TYPE" val="SlidoPoll"/>
  <p:tag name="SLIDO_POLL_UUID" val="cc6cd279-fe41-4c16-81d4-6e45dad647bf"/>
  <p:tag name="SLIDO_POLL_QUESTION_UUID" val="b2a2be50-92ed-46e3-935a-a1de7c019782"/>
  <p:tag name="SLIDO_TIMELINE" val="W3sic2NyZWVuIjoiUXVpekpvaW5pbmciLCJzaG93UmVzdWx0cyI6ZmFsc2UsInNob3dDb3JyZWN0QW5zd2VycyI6ZmFsc2UsInZvdGluZ0xvY2tlZCI6ZmFsc2V9LHsicG9sbFF1ZXN0aW9uVXVpZCI6ImIyYTJiZTUwLTkyZWQtNDZlMy05MzVhLWExZGU3YzAxOTc4MiIsInNob3dSZXN1bHRzIjpmYWxzZSwic2hvd0NvcnJlY3RBbnN3ZXJzIjpmYWxzZSwidm90aW5nTG9ja2VkIjpmYWxzZX0seyJwb2xsUXVlc3Rpb25VdWlkIjoiYjJhMmJlNTAtOTJlZC00NmUzLTkzNWEtYTFkZTdjMDE5NzgyIiwic2hvd1Jlc3VsdHMiOnRydWUsInNob3dDb3JyZWN0QW5zd2VycyI6ZmFsc2UsInZvdGluZ0xvY2tlZCI6dHJ1ZX0seyJwb2xsUXVlc3Rpb25VdWlkIjoiYjJhMmJlNTAtOTJlZC00NmUzLTkzNWEtYTFkZTdjMDE5NzgyIiwic2hvd1Jlc3VsdHMiOnRydWUsInNob3dDb3JyZWN0QW5zd2VycyI6dHJ1ZSwidm90aW5nTG9ja2VkIjp0cnVlfSx7InNjcmVlbiI6IlF1aXpMZWFkZXJib2FyZCIsInBvbGxRdWVzdGlvblV1aWQiOiI5MzI5ZjIwMC05MWY1LTQxMzctOTk3NC01ZmIzMzA0NmNjOWYiLCJzaG93UmVzdWx0cyI6dHJ1ZSwic2hvd0NvcnJlY3RBbnN3ZXJzIjp0cnVlLCJ2b3RpbmdMb2NrZWQiOnRydWV9XQ=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1122</Words>
  <Application>Microsoft Office PowerPoint</Application>
  <PresentationFormat>Widescreen</PresentationFormat>
  <Paragraphs>179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22</vt:i4>
      </vt:variant>
    </vt:vector>
  </HeadingPairs>
  <TitlesOfParts>
    <vt:vector size="48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PowerPoint Presentation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</cp:revision>
  <dcterms:created xsi:type="dcterms:W3CDTF">2021-03-09T15:35:42Z</dcterms:created>
  <dcterms:modified xsi:type="dcterms:W3CDTF">2024-02-05T16:27:20Z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