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sldIdLst>
    <p:sldId id="256" r:id="rId5"/>
    <p:sldId id="262" r:id="rId6"/>
    <p:sldId id="263" r:id="rId7"/>
    <p:sldId id="281" r:id="rId8"/>
    <p:sldId id="292" r:id="rId9"/>
    <p:sldId id="282" r:id="rId10"/>
    <p:sldId id="293" r:id="rId11"/>
    <p:sldId id="294" r:id="rId12"/>
    <p:sldId id="283" r:id="rId13"/>
    <p:sldId id="295" r:id="rId14"/>
    <p:sldId id="296" r:id="rId15"/>
    <p:sldId id="284" r:id="rId16"/>
    <p:sldId id="297" r:id="rId17"/>
    <p:sldId id="285" r:id="rId18"/>
    <p:sldId id="286" r:id="rId19"/>
    <p:sldId id="261" r:id="rId20"/>
    <p:sldId id="298" r:id="rId21"/>
    <p:sldId id="300" r:id="rId22"/>
    <p:sldId id="299" r:id="rId23"/>
    <p:sldId id="302" r:id="rId24"/>
    <p:sldId id="287" r:id="rId25"/>
    <p:sldId id="288" r:id="rId26"/>
    <p:sldId id="265" r:id="rId27"/>
    <p:sldId id="290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0E70E4-7126-4465-B784-47B3980CB736}" v="55" dt="2023-10-22T11:13:15.2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27" autoAdjust="0"/>
    <p:restoredTop sz="81132" autoAdjust="0"/>
  </p:normalViewPr>
  <p:slideViewPr>
    <p:cSldViewPr snapToGrid="0" showGuides="1">
      <p:cViewPr varScale="1">
        <p:scale>
          <a:sx n="86" d="100"/>
          <a:sy n="86" d="100"/>
        </p:scale>
        <p:origin x="342" y="6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ivia Edmonds" userId="a3930750-9c81-45c8-8000-38f1e659e108" providerId="ADAL" clId="{C21F1C39-BAC6-4C63-B089-E2DDE2D3C170}"/>
    <pc:docChg chg="addSld">
      <pc:chgData name="Olivia Edmonds" userId="a3930750-9c81-45c8-8000-38f1e659e108" providerId="ADAL" clId="{C21F1C39-BAC6-4C63-B089-E2DDE2D3C170}" dt="2023-08-01T10:59:47.662" v="0" actId="680"/>
      <pc:docMkLst>
        <pc:docMk/>
      </pc:docMkLst>
      <pc:sldChg chg="new">
        <pc:chgData name="Olivia Edmonds" userId="a3930750-9c81-45c8-8000-38f1e659e108" providerId="ADAL" clId="{C21F1C39-BAC6-4C63-B089-E2DDE2D3C170}" dt="2023-08-01T10:59:47.662" v="0" actId="680"/>
        <pc:sldMkLst>
          <pc:docMk/>
          <pc:sldMk cId="3274551876" sldId="257"/>
        </pc:sldMkLst>
      </pc:sldChg>
    </pc:docChg>
  </pc:docChgLst>
  <pc:docChgLst>
    <pc:chgData name="Olivia Edmonds" userId="a3930750-9c81-45c8-8000-38f1e659e108" providerId="ADAL" clId="{F10E70E4-7126-4465-B784-47B3980CB736}"/>
    <pc:docChg chg="undo custSel addSld delSld modSld sldOrd">
      <pc:chgData name="Olivia Edmonds" userId="a3930750-9c81-45c8-8000-38f1e659e108" providerId="ADAL" clId="{F10E70E4-7126-4465-B784-47B3980CB736}" dt="2023-10-24T08:21:37.345" v="726" actId="6549"/>
      <pc:docMkLst>
        <pc:docMk/>
      </pc:docMkLst>
      <pc:sldChg chg="addSp delSp modSp mod">
        <pc:chgData name="Olivia Edmonds" userId="a3930750-9c81-45c8-8000-38f1e659e108" providerId="ADAL" clId="{F10E70E4-7126-4465-B784-47B3980CB736}" dt="2023-10-22T11:13:55.662" v="646" actId="732"/>
        <pc:sldMkLst>
          <pc:docMk/>
          <pc:sldMk cId="3799625505" sldId="256"/>
        </pc:sldMkLst>
        <pc:spChg chg="del">
          <ac:chgData name="Olivia Edmonds" userId="a3930750-9c81-45c8-8000-38f1e659e108" providerId="ADAL" clId="{F10E70E4-7126-4465-B784-47B3980CB736}" dt="2023-10-22T11:12:04.763" v="632" actId="478"/>
          <ac:spMkLst>
            <pc:docMk/>
            <pc:sldMk cId="3799625505" sldId="256"/>
            <ac:spMk id="2" creationId="{00000000-0000-0000-0000-000000000000}"/>
          </ac:spMkLst>
        </pc:spChg>
        <pc:spChg chg="mod">
          <ac:chgData name="Olivia Edmonds" userId="a3930750-9c81-45c8-8000-38f1e659e108" providerId="ADAL" clId="{F10E70E4-7126-4465-B784-47B3980CB736}" dt="2023-10-22T11:08:21.443" v="620" actId="20577"/>
          <ac:spMkLst>
            <pc:docMk/>
            <pc:sldMk cId="3799625505" sldId="256"/>
            <ac:spMk id="3" creationId="{00000000-0000-0000-0000-000000000000}"/>
          </ac:spMkLst>
        </pc:spChg>
        <pc:spChg chg="mod">
          <ac:chgData name="Olivia Edmonds" userId="a3930750-9c81-45c8-8000-38f1e659e108" providerId="ADAL" clId="{F10E70E4-7126-4465-B784-47B3980CB736}" dt="2023-10-22T11:08:11.456" v="578" actId="20577"/>
          <ac:spMkLst>
            <pc:docMk/>
            <pc:sldMk cId="3799625505" sldId="256"/>
            <ac:spMk id="4" creationId="{00000000-0000-0000-0000-000000000000}"/>
          </ac:spMkLst>
        </pc:spChg>
        <pc:spChg chg="add del mod">
          <ac:chgData name="Olivia Edmonds" userId="a3930750-9c81-45c8-8000-38f1e659e108" providerId="ADAL" clId="{F10E70E4-7126-4465-B784-47B3980CB736}" dt="2023-10-22T11:13:33.724" v="642" actId="478"/>
          <ac:spMkLst>
            <pc:docMk/>
            <pc:sldMk cId="3799625505" sldId="256"/>
            <ac:spMk id="9" creationId="{0BB0FB3C-78FB-90C2-15EC-E2FD3882A491}"/>
          </ac:spMkLst>
        </pc:spChg>
        <pc:picChg chg="add del mod">
          <ac:chgData name="Olivia Edmonds" userId="a3930750-9c81-45c8-8000-38f1e659e108" providerId="ADAL" clId="{F10E70E4-7126-4465-B784-47B3980CB736}" dt="2023-10-22T11:12:40.276" v="636" actId="478"/>
          <ac:picMkLst>
            <pc:docMk/>
            <pc:sldMk cId="3799625505" sldId="256"/>
            <ac:picMk id="6" creationId="{6255AAAE-1811-AFC6-E580-EF92F83B79B2}"/>
          </ac:picMkLst>
        </pc:picChg>
        <pc:picChg chg="add del mod modCrop">
          <ac:chgData name="Olivia Edmonds" userId="a3930750-9c81-45c8-8000-38f1e659e108" providerId="ADAL" clId="{F10E70E4-7126-4465-B784-47B3980CB736}" dt="2023-10-22T11:13:55.662" v="646" actId="732"/>
          <ac:picMkLst>
            <pc:docMk/>
            <pc:sldMk cId="3799625505" sldId="256"/>
            <ac:picMk id="8" creationId="{8F8F10C1-AA4B-0AEC-F95A-E5C1B7B6DC61}"/>
          </ac:picMkLst>
        </pc:picChg>
      </pc:sldChg>
      <pc:sldChg chg="addSp delSp modSp del mod">
        <pc:chgData name="Olivia Edmonds" userId="a3930750-9c81-45c8-8000-38f1e659e108" providerId="ADAL" clId="{F10E70E4-7126-4465-B784-47B3980CB736}" dt="2023-10-22T10:25:00.917" v="49" actId="47"/>
        <pc:sldMkLst>
          <pc:docMk/>
          <pc:sldMk cId="3274551876" sldId="257"/>
        </pc:sldMkLst>
        <pc:graphicFrameChg chg="add del mod">
          <ac:chgData name="Olivia Edmonds" userId="a3930750-9c81-45c8-8000-38f1e659e108" providerId="ADAL" clId="{F10E70E4-7126-4465-B784-47B3980CB736}" dt="2023-10-22T10:24:16.624" v="42" actId="478"/>
          <ac:graphicFrameMkLst>
            <pc:docMk/>
            <pc:sldMk cId="3274551876" sldId="257"/>
            <ac:graphicFrameMk id="4" creationId="{5D0B2FC3-834B-B22E-1A4B-D3A8212C2134}"/>
          </ac:graphicFrameMkLst>
        </pc:graphicFrameChg>
      </pc:sldChg>
      <pc:sldChg chg="addSp delSp modSp new del mod modClrScheme chgLayout">
        <pc:chgData name="Olivia Edmonds" userId="a3930750-9c81-45c8-8000-38f1e659e108" providerId="ADAL" clId="{F10E70E4-7126-4465-B784-47B3980CB736}" dt="2023-10-22T10:24:59.947" v="48" actId="47"/>
        <pc:sldMkLst>
          <pc:docMk/>
          <pc:sldMk cId="3635280958" sldId="258"/>
        </pc:sldMkLst>
        <pc:spChg chg="del">
          <ac:chgData name="Olivia Edmonds" userId="a3930750-9c81-45c8-8000-38f1e659e108" providerId="ADAL" clId="{F10E70E4-7126-4465-B784-47B3980CB736}" dt="2023-10-22T10:20:36.718" v="1" actId="700"/>
          <ac:spMkLst>
            <pc:docMk/>
            <pc:sldMk cId="3635280958" sldId="258"/>
            <ac:spMk id="2" creationId="{DB38D84A-30A7-9E21-EEDC-9E9E44CD61EC}"/>
          </ac:spMkLst>
        </pc:spChg>
        <pc:spChg chg="del mod ord">
          <ac:chgData name="Olivia Edmonds" userId="a3930750-9c81-45c8-8000-38f1e659e108" providerId="ADAL" clId="{F10E70E4-7126-4465-B784-47B3980CB736}" dt="2023-10-22T10:20:36.718" v="1" actId="700"/>
          <ac:spMkLst>
            <pc:docMk/>
            <pc:sldMk cId="3635280958" sldId="258"/>
            <ac:spMk id="3" creationId="{39987BBA-1FEE-5986-0F4D-4184425695F7}"/>
          </ac:spMkLst>
        </pc:spChg>
        <pc:spChg chg="add mod ord">
          <ac:chgData name="Olivia Edmonds" userId="a3930750-9c81-45c8-8000-38f1e659e108" providerId="ADAL" clId="{F10E70E4-7126-4465-B784-47B3980CB736}" dt="2023-10-22T10:20:36.718" v="1" actId="700"/>
          <ac:spMkLst>
            <pc:docMk/>
            <pc:sldMk cId="3635280958" sldId="258"/>
            <ac:spMk id="4" creationId="{E3B2E882-CB49-E9D0-C86A-633C0B19F53D}"/>
          </ac:spMkLst>
        </pc:spChg>
        <pc:spChg chg="add mod ord">
          <ac:chgData name="Olivia Edmonds" userId="a3930750-9c81-45c8-8000-38f1e659e108" providerId="ADAL" clId="{F10E70E4-7126-4465-B784-47B3980CB736}" dt="2023-10-22T10:20:36.718" v="1" actId="700"/>
          <ac:spMkLst>
            <pc:docMk/>
            <pc:sldMk cId="3635280958" sldId="258"/>
            <ac:spMk id="5" creationId="{8051AA31-12BF-7F2E-C612-E2EA10FB9D1F}"/>
          </ac:spMkLst>
        </pc:spChg>
      </pc:sldChg>
      <pc:sldChg chg="add del ord">
        <pc:chgData name="Olivia Edmonds" userId="a3930750-9c81-45c8-8000-38f1e659e108" providerId="ADAL" clId="{F10E70E4-7126-4465-B784-47B3980CB736}" dt="2023-10-22T11:08:31.300" v="621" actId="47"/>
        <pc:sldMkLst>
          <pc:docMk/>
          <pc:sldMk cId="3991304591" sldId="260"/>
        </pc:sldMkLst>
      </pc:sldChg>
      <pc:sldChg chg="modSp add">
        <pc:chgData name="Olivia Edmonds" userId="a3930750-9c81-45c8-8000-38f1e659e108" providerId="ADAL" clId="{F10E70E4-7126-4465-B784-47B3980CB736}" dt="2023-10-22T10:57:39.170" v="521" actId="948"/>
        <pc:sldMkLst>
          <pc:docMk/>
          <pc:sldMk cId="2292075788" sldId="261"/>
        </pc:sldMkLst>
        <pc:spChg chg="mod">
          <ac:chgData name="Olivia Edmonds" userId="a3930750-9c81-45c8-8000-38f1e659e108" providerId="ADAL" clId="{F10E70E4-7126-4465-B784-47B3980CB736}" dt="2023-10-22T10:57:39.170" v="521" actId="948"/>
          <ac:spMkLst>
            <pc:docMk/>
            <pc:sldMk cId="2292075788" sldId="261"/>
            <ac:spMk id="4" creationId="{06BEDC40-D950-DABD-52AF-2C64B5C8D166}"/>
          </ac:spMkLst>
        </pc:spChg>
      </pc:sldChg>
      <pc:sldChg chg="add ord">
        <pc:chgData name="Olivia Edmonds" userId="a3930750-9c81-45c8-8000-38f1e659e108" providerId="ADAL" clId="{F10E70E4-7126-4465-B784-47B3980CB736}" dt="2023-10-22T10:24:58.572" v="47"/>
        <pc:sldMkLst>
          <pc:docMk/>
          <pc:sldMk cId="3048655391" sldId="262"/>
        </pc:sldMkLst>
      </pc:sldChg>
      <pc:sldChg chg="modSp add mod">
        <pc:chgData name="Olivia Edmonds" userId="a3930750-9c81-45c8-8000-38f1e659e108" providerId="ADAL" clId="{F10E70E4-7126-4465-B784-47B3980CB736}" dt="2023-10-22T10:27:33.670" v="81" actId="20577"/>
        <pc:sldMkLst>
          <pc:docMk/>
          <pc:sldMk cId="1280857942" sldId="263"/>
        </pc:sldMkLst>
        <pc:spChg chg="mod">
          <ac:chgData name="Olivia Edmonds" userId="a3930750-9c81-45c8-8000-38f1e659e108" providerId="ADAL" clId="{F10E70E4-7126-4465-B784-47B3980CB736}" dt="2023-10-22T10:27:33.670" v="81" actId="20577"/>
          <ac:spMkLst>
            <pc:docMk/>
            <pc:sldMk cId="1280857942" sldId="263"/>
            <ac:spMk id="3" creationId="{F2DC3687-1513-C61B-12F5-9DAFEC5BCF44}"/>
          </ac:spMkLst>
        </pc:spChg>
        <pc:spChg chg="mod">
          <ac:chgData name="Olivia Edmonds" userId="a3930750-9c81-45c8-8000-38f1e659e108" providerId="ADAL" clId="{F10E70E4-7126-4465-B784-47B3980CB736}" dt="2023-10-22T10:26:27.748" v="64" actId="207"/>
          <ac:spMkLst>
            <pc:docMk/>
            <pc:sldMk cId="1280857942" sldId="263"/>
            <ac:spMk id="6" creationId="{B67B7548-74D9-7DCE-60DD-71A6CB650CEB}"/>
          </ac:spMkLst>
        </pc:spChg>
        <pc:spChg chg="mod">
          <ac:chgData name="Olivia Edmonds" userId="a3930750-9c81-45c8-8000-38f1e659e108" providerId="ADAL" clId="{F10E70E4-7126-4465-B784-47B3980CB736}" dt="2023-10-22T10:26:34.780" v="66" actId="207"/>
          <ac:spMkLst>
            <pc:docMk/>
            <pc:sldMk cId="1280857942" sldId="263"/>
            <ac:spMk id="7" creationId="{DF9A62DA-0FA6-DA11-E3FC-282F9F18D632}"/>
          </ac:spMkLst>
        </pc:spChg>
        <pc:spChg chg="mod">
          <ac:chgData name="Olivia Edmonds" userId="a3930750-9c81-45c8-8000-38f1e659e108" providerId="ADAL" clId="{F10E70E4-7126-4465-B784-47B3980CB736}" dt="2023-10-22T10:26:37.323" v="67" actId="207"/>
          <ac:spMkLst>
            <pc:docMk/>
            <pc:sldMk cId="1280857942" sldId="263"/>
            <ac:spMk id="8" creationId="{2C4A5C75-8770-F46A-F72D-47545B0B35E6}"/>
          </ac:spMkLst>
        </pc:spChg>
        <pc:spChg chg="mod">
          <ac:chgData name="Olivia Edmonds" userId="a3930750-9c81-45c8-8000-38f1e659e108" providerId="ADAL" clId="{F10E70E4-7126-4465-B784-47B3980CB736}" dt="2023-10-22T10:26:40.240" v="68" actId="207"/>
          <ac:spMkLst>
            <pc:docMk/>
            <pc:sldMk cId="1280857942" sldId="263"/>
            <ac:spMk id="9" creationId="{63D8E858-B23D-815A-4C0F-E59E92313F15}"/>
          </ac:spMkLst>
        </pc:spChg>
        <pc:spChg chg="mod">
          <ac:chgData name="Olivia Edmonds" userId="a3930750-9c81-45c8-8000-38f1e659e108" providerId="ADAL" clId="{F10E70E4-7126-4465-B784-47B3980CB736}" dt="2023-10-22T10:26:44.350" v="69" actId="207"/>
          <ac:spMkLst>
            <pc:docMk/>
            <pc:sldMk cId="1280857942" sldId="263"/>
            <ac:spMk id="10" creationId="{C3E87D9F-50E8-6EF2-8A5C-732B471A9D4F}"/>
          </ac:spMkLst>
        </pc:spChg>
        <pc:spChg chg="mod">
          <ac:chgData name="Olivia Edmonds" userId="a3930750-9c81-45c8-8000-38f1e659e108" providerId="ADAL" clId="{F10E70E4-7126-4465-B784-47B3980CB736}" dt="2023-10-22T10:26:47.753" v="70" actId="207"/>
          <ac:spMkLst>
            <pc:docMk/>
            <pc:sldMk cId="1280857942" sldId="263"/>
            <ac:spMk id="11" creationId="{107E6141-9E9E-4B12-C7D2-0715808E85DA}"/>
          </ac:spMkLst>
        </pc:spChg>
        <pc:spChg chg="mod">
          <ac:chgData name="Olivia Edmonds" userId="a3930750-9c81-45c8-8000-38f1e659e108" providerId="ADAL" clId="{F10E70E4-7126-4465-B784-47B3980CB736}" dt="2023-10-22T10:26:50.425" v="71" actId="207"/>
          <ac:spMkLst>
            <pc:docMk/>
            <pc:sldMk cId="1280857942" sldId="263"/>
            <ac:spMk id="12" creationId="{BF3ED259-B904-116B-97A2-8E42FD17DD0F}"/>
          </ac:spMkLst>
        </pc:spChg>
        <pc:spChg chg="mod">
          <ac:chgData name="Olivia Edmonds" userId="a3930750-9c81-45c8-8000-38f1e659e108" providerId="ADAL" clId="{F10E70E4-7126-4465-B784-47B3980CB736}" dt="2023-10-22T10:26:13.135" v="63" actId="207"/>
          <ac:spMkLst>
            <pc:docMk/>
            <pc:sldMk cId="1280857942" sldId="263"/>
            <ac:spMk id="13" creationId="{60DC41B7-0EC3-285F-1283-5FA42477CFEC}"/>
          </ac:spMkLst>
        </pc:spChg>
        <pc:spChg chg="mod">
          <ac:chgData name="Olivia Edmonds" userId="a3930750-9c81-45c8-8000-38f1e659e108" providerId="ADAL" clId="{F10E70E4-7126-4465-B784-47B3980CB736}" dt="2023-10-22T10:26:30.751" v="65" actId="207"/>
          <ac:spMkLst>
            <pc:docMk/>
            <pc:sldMk cId="1280857942" sldId="263"/>
            <ac:spMk id="14" creationId="{4DC0B7C6-1943-C79A-3DA6-410BC00BC780}"/>
          </ac:spMkLst>
        </pc:spChg>
        <pc:spChg chg="mod">
          <ac:chgData name="Olivia Edmonds" userId="a3930750-9c81-45c8-8000-38f1e659e108" providerId="ADAL" clId="{F10E70E4-7126-4465-B784-47B3980CB736}" dt="2023-10-22T10:27:11.011" v="74" actId="207"/>
          <ac:spMkLst>
            <pc:docMk/>
            <pc:sldMk cId="1280857942" sldId="263"/>
            <ac:spMk id="18" creationId="{0636D46C-B78E-6435-3B72-7EAC3B841415}"/>
          </ac:spMkLst>
        </pc:spChg>
        <pc:spChg chg="mod">
          <ac:chgData name="Olivia Edmonds" userId="a3930750-9c81-45c8-8000-38f1e659e108" providerId="ADAL" clId="{F10E70E4-7126-4465-B784-47B3980CB736}" dt="2023-10-22T10:27:07.853" v="73" actId="207"/>
          <ac:spMkLst>
            <pc:docMk/>
            <pc:sldMk cId="1280857942" sldId="263"/>
            <ac:spMk id="19" creationId="{3D7AAB32-3EE8-2CFA-E10E-5C1CFB9CA0E4}"/>
          </ac:spMkLst>
        </pc:spChg>
        <pc:spChg chg="mod">
          <ac:chgData name="Olivia Edmonds" userId="a3930750-9c81-45c8-8000-38f1e659e108" providerId="ADAL" clId="{F10E70E4-7126-4465-B784-47B3980CB736}" dt="2023-10-22T10:27:04.351" v="72" actId="207"/>
          <ac:spMkLst>
            <pc:docMk/>
            <pc:sldMk cId="1280857942" sldId="263"/>
            <ac:spMk id="20" creationId="{1B20FE54-F38C-F8F5-F7A5-26FB12F2125A}"/>
          </ac:spMkLst>
        </pc:spChg>
        <pc:spChg chg="mod">
          <ac:chgData name="Olivia Edmonds" userId="a3930750-9c81-45c8-8000-38f1e659e108" providerId="ADAL" clId="{F10E70E4-7126-4465-B784-47B3980CB736}" dt="2023-10-22T10:27:22.699" v="78" actId="207"/>
          <ac:spMkLst>
            <pc:docMk/>
            <pc:sldMk cId="1280857942" sldId="263"/>
            <ac:spMk id="21" creationId="{972523C4-62B5-FA43-2B0E-3946946F7B2D}"/>
          </ac:spMkLst>
        </pc:spChg>
        <pc:spChg chg="mod">
          <ac:chgData name="Olivia Edmonds" userId="a3930750-9c81-45c8-8000-38f1e659e108" providerId="ADAL" clId="{F10E70E4-7126-4465-B784-47B3980CB736}" dt="2023-10-22T10:27:26.040" v="79" actId="207"/>
          <ac:spMkLst>
            <pc:docMk/>
            <pc:sldMk cId="1280857942" sldId="263"/>
            <ac:spMk id="22" creationId="{F322C962-B272-0921-1916-90B88910DED4}"/>
          </ac:spMkLst>
        </pc:spChg>
        <pc:spChg chg="mod">
          <ac:chgData name="Olivia Edmonds" userId="a3930750-9c81-45c8-8000-38f1e659e108" providerId="ADAL" clId="{F10E70E4-7126-4465-B784-47B3980CB736}" dt="2023-10-22T10:27:28.551" v="80" actId="207"/>
          <ac:spMkLst>
            <pc:docMk/>
            <pc:sldMk cId="1280857942" sldId="263"/>
            <ac:spMk id="23" creationId="{2126F9B9-C106-E28A-9768-C4F272637655}"/>
          </ac:spMkLst>
        </pc:spChg>
        <pc:spChg chg="mod">
          <ac:chgData name="Olivia Edmonds" userId="a3930750-9c81-45c8-8000-38f1e659e108" providerId="ADAL" clId="{F10E70E4-7126-4465-B784-47B3980CB736}" dt="2023-10-22T10:27:13.936" v="75" actId="207"/>
          <ac:spMkLst>
            <pc:docMk/>
            <pc:sldMk cId="1280857942" sldId="263"/>
            <ac:spMk id="27" creationId="{A6684FC7-7409-18FC-0C04-C2756151F4E6}"/>
          </ac:spMkLst>
        </pc:spChg>
        <pc:spChg chg="mod">
          <ac:chgData name="Olivia Edmonds" userId="a3930750-9c81-45c8-8000-38f1e659e108" providerId="ADAL" clId="{F10E70E4-7126-4465-B784-47B3980CB736}" dt="2023-10-22T10:27:16.976" v="76" actId="207"/>
          <ac:spMkLst>
            <pc:docMk/>
            <pc:sldMk cId="1280857942" sldId="263"/>
            <ac:spMk id="28" creationId="{20F2E0EB-A216-7DC3-2B42-72F419F5885C}"/>
          </ac:spMkLst>
        </pc:spChg>
        <pc:spChg chg="mod">
          <ac:chgData name="Olivia Edmonds" userId="a3930750-9c81-45c8-8000-38f1e659e108" providerId="ADAL" clId="{F10E70E4-7126-4465-B784-47B3980CB736}" dt="2023-10-22T10:27:19.991" v="77" actId="207"/>
          <ac:spMkLst>
            <pc:docMk/>
            <pc:sldMk cId="1280857942" sldId="263"/>
            <ac:spMk id="29" creationId="{0C8E1CF5-A57B-DA21-1165-6227BDA61AEE}"/>
          </ac:spMkLst>
        </pc:spChg>
      </pc:sldChg>
      <pc:sldChg chg="add del">
        <pc:chgData name="Olivia Edmonds" userId="a3930750-9c81-45c8-8000-38f1e659e108" providerId="ADAL" clId="{F10E70E4-7126-4465-B784-47B3980CB736}" dt="2023-10-22T10:40:09.122" v="454" actId="47"/>
        <pc:sldMkLst>
          <pc:docMk/>
          <pc:sldMk cId="4291519287" sldId="264"/>
        </pc:sldMkLst>
      </pc:sldChg>
      <pc:sldChg chg="add modAnim">
        <pc:chgData name="Olivia Edmonds" userId="a3930750-9c81-45c8-8000-38f1e659e108" providerId="ADAL" clId="{F10E70E4-7126-4465-B784-47B3980CB736}" dt="2023-10-22T10:40:37.673" v="456"/>
        <pc:sldMkLst>
          <pc:docMk/>
          <pc:sldMk cId="1303422471" sldId="265"/>
        </pc:sldMkLst>
      </pc:sldChg>
      <pc:sldChg chg="add del">
        <pc:chgData name="Olivia Edmonds" userId="a3930750-9c81-45c8-8000-38f1e659e108" providerId="ADAL" clId="{F10E70E4-7126-4465-B784-47B3980CB736}" dt="2023-10-22T10:37:38.963" v="433" actId="47"/>
        <pc:sldMkLst>
          <pc:docMk/>
          <pc:sldMk cId="2557035905" sldId="266"/>
        </pc:sldMkLst>
      </pc:sldChg>
      <pc:sldChg chg="add del">
        <pc:chgData name="Olivia Edmonds" userId="a3930750-9c81-45c8-8000-38f1e659e108" providerId="ADAL" clId="{F10E70E4-7126-4465-B784-47B3980CB736}" dt="2023-10-22T10:40:30.065" v="455" actId="47"/>
        <pc:sldMkLst>
          <pc:docMk/>
          <pc:sldMk cId="1620005862" sldId="269"/>
        </pc:sldMkLst>
      </pc:sldChg>
      <pc:sldChg chg="add del">
        <pc:chgData name="Olivia Edmonds" userId="a3930750-9c81-45c8-8000-38f1e659e108" providerId="ADAL" clId="{F10E70E4-7126-4465-B784-47B3980CB736}" dt="2023-10-22T10:40:30.065" v="455" actId="47"/>
        <pc:sldMkLst>
          <pc:docMk/>
          <pc:sldMk cId="154241227" sldId="270"/>
        </pc:sldMkLst>
      </pc:sldChg>
      <pc:sldChg chg="add del">
        <pc:chgData name="Olivia Edmonds" userId="a3930750-9c81-45c8-8000-38f1e659e108" providerId="ADAL" clId="{F10E70E4-7126-4465-B784-47B3980CB736}" dt="2023-10-22T10:40:30.065" v="455" actId="47"/>
        <pc:sldMkLst>
          <pc:docMk/>
          <pc:sldMk cId="385522149" sldId="271"/>
        </pc:sldMkLst>
      </pc:sldChg>
      <pc:sldChg chg="add del">
        <pc:chgData name="Olivia Edmonds" userId="a3930750-9c81-45c8-8000-38f1e659e108" providerId="ADAL" clId="{F10E70E4-7126-4465-B784-47B3980CB736}" dt="2023-10-22T10:40:30.065" v="455" actId="47"/>
        <pc:sldMkLst>
          <pc:docMk/>
          <pc:sldMk cId="4052141780" sldId="272"/>
        </pc:sldMkLst>
      </pc:sldChg>
      <pc:sldChg chg="add del">
        <pc:chgData name="Olivia Edmonds" userId="a3930750-9c81-45c8-8000-38f1e659e108" providerId="ADAL" clId="{F10E70E4-7126-4465-B784-47B3980CB736}" dt="2023-10-22T10:40:30.065" v="455" actId="47"/>
        <pc:sldMkLst>
          <pc:docMk/>
          <pc:sldMk cId="1732175763" sldId="273"/>
        </pc:sldMkLst>
      </pc:sldChg>
      <pc:sldChg chg="add del">
        <pc:chgData name="Olivia Edmonds" userId="a3930750-9c81-45c8-8000-38f1e659e108" providerId="ADAL" clId="{F10E70E4-7126-4465-B784-47B3980CB736}" dt="2023-10-22T10:40:30.065" v="455" actId="47"/>
        <pc:sldMkLst>
          <pc:docMk/>
          <pc:sldMk cId="413695592" sldId="274"/>
        </pc:sldMkLst>
      </pc:sldChg>
      <pc:sldChg chg="add del">
        <pc:chgData name="Olivia Edmonds" userId="a3930750-9c81-45c8-8000-38f1e659e108" providerId="ADAL" clId="{F10E70E4-7126-4465-B784-47B3980CB736}" dt="2023-10-22T10:40:30.065" v="455" actId="47"/>
        <pc:sldMkLst>
          <pc:docMk/>
          <pc:sldMk cId="1239833237" sldId="275"/>
        </pc:sldMkLst>
      </pc:sldChg>
      <pc:sldChg chg="add del">
        <pc:chgData name="Olivia Edmonds" userId="a3930750-9c81-45c8-8000-38f1e659e108" providerId="ADAL" clId="{F10E70E4-7126-4465-B784-47B3980CB736}" dt="2023-10-22T10:40:30.065" v="455" actId="47"/>
        <pc:sldMkLst>
          <pc:docMk/>
          <pc:sldMk cId="3380844197" sldId="276"/>
        </pc:sldMkLst>
      </pc:sldChg>
      <pc:sldChg chg="add del">
        <pc:chgData name="Olivia Edmonds" userId="a3930750-9c81-45c8-8000-38f1e659e108" providerId="ADAL" clId="{F10E70E4-7126-4465-B784-47B3980CB736}" dt="2023-10-22T10:40:30.065" v="455" actId="47"/>
        <pc:sldMkLst>
          <pc:docMk/>
          <pc:sldMk cId="2515729050" sldId="277"/>
        </pc:sldMkLst>
      </pc:sldChg>
      <pc:sldChg chg="add del">
        <pc:chgData name="Olivia Edmonds" userId="a3930750-9c81-45c8-8000-38f1e659e108" providerId="ADAL" clId="{F10E70E4-7126-4465-B784-47B3980CB736}" dt="2023-10-22T10:40:30.065" v="455" actId="47"/>
        <pc:sldMkLst>
          <pc:docMk/>
          <pc:sldMk cId="3906107804" sldId="278"/>
        </pc:sldMkLst>
      </pc:sldChg>
      <pc:sldChg chg="add del">
        <pc:chgData name="Olivia Edmonds" userId="a3930750-9c81-45c8-8000-38f1e659e108" providerId="ADAL" clId="{F10E70E4-7126-4465-B784-47B3980CB736}" dt="2023-10-22T10:40:30.065" v="455" actId="47"/>
        <pc:sldMkLst>
          <pc:docMk/>
          <pc:sldMk cId="2410302595" sldId="279"/>
        </pc:sldMkLst>
      </pc:sldChg>
      <pc:sldChg chg="add">
        <pc:chgData name="Olivia Edmonds" userId="a3930750-9c81-45c8-8000-38f1e659e108" providerId="ADAL" clId="{F10E70E4-7126-4465-B784-47B3980CB736}" dt="2023-10-22T10:24:39.522" v="43"/>
        <pc:sldMkLst>
          <pc:docMk/>
          <pc:sldMk cId="3668557430" sldId="281"/>
        </pc:sldMkLst>
      </pc:sldChg>
      <pc:sldChg chg="add">
        <pc:chgData name="Olivia Edmonds" userId="a3930750-9c81-45c8-8000-38f1e659e108" providerId="ADAL" clId="{F10E70E4-7126-4465-B784-47B3980CB736}" dt="2023-10-22T10:24:39.522" v="43"/>
        <pc:sldMkLst>
          <pc:docMk/>
          <pc:sldMk cId="245244730" sldId="282"/>
        </pc:sldMkLst>
      </pc:sldChg>
      <pc:sldChg chg="add">
        <pc:chgData name="Olivia Edmonds" userId="a3930750-9c81-45c8-8000-38f1e659e108" providerId="ADAL" clId="{F10E70E4-7126-4465-B784-47B3980CB736}" dt="2023-10-22T10:24:39.522" v="43"/>
        <pc:sldMkLst>
          <pc:docMk/>
          <pc:sldMk cId="3563602717" sldId="283"/>
        </pc:sldMkLst>
      </pc:sldChg>
      <pc:sldChg chg="modSp add mod">
        <pc:chgData name="Olivia Edmonds" userId="a3930750-9c81-45c8-8000-38f1e659e108" providerId="ADAL" clId="{F10E70E4-7126-4465-B784-47B3980CB736}" dt="2023-10-24T08:21:37.345" v="726" actId="6549"/>
        <pc:sldMkLst>
          <pc:docMk/>
          <pc:sldMk cId="2736345743" sldId="284"/>
        </pc:sldMkLst>
        <pc:spChg chg="mod">
          <ac:chgData name="Olivia Edmonds" userId="a3930750-9c81-45c8-8000-38f1e659e108" providerId="ADAL" clId="{F10E70E4-7126-4465-B784-47B3980CB736}" dt="2023-10-24T08:21:37.345" v="726" actId="6549"/>
          <ac:spMkLst>
            <pc:docMk/>
            <pc:sldMk cId="2736345743" sldId="284"/>
            <ac:spMk id="3" creationId="{E4D3460F-9FB4-AADF-722C-54615A4EC1B3}"/>
          </ac:spMkLst>
        </pc:spChg>
      </pc:sldChg>
      <pc:sldChg chg="modSp add mod modAnim">
        <pc:chgData name="Olivia Edmonds" userId="a3930750-9c81-45c8-8000-38f1e659e108" providerId="ADAL" clId="{F10E70E4-7126-4465-B784-47B3980CB736}" dt="2023-10-22T10:39:50.743" v="453"/>
        <pc:sldMkLst>
          <pc:docMk/>
          <pc:sldMk cId="1311968138" sldId="285"/>
        </pc:sldMkLst>
        <pc:spChg chg="mod">
          <ac:chgData name="Olivia Edmonds" userId="a3930750-9c81-45c8-8000-38f1e659e108" providerId="ADAL" clId="{F10E70E4-7126-4465-B784-47B3980CB736}" dt="2023-10-22T10:25:27.065" v="54" actId="5793"/>
          <ac:spMkLst>
            <pc:docMk/>
            <pc:sldMk cId="1311968138" sldId="285"/>
            <ac:spMk id="3" creationId="{E4D3460F-9FB4-AADF-722C-54615A4EC1B3}"/>
          </ac:spMkLst>
        </pc:spChg>
      </pc:sldChg>
      <pc:sldChg chg="add">
        <pc:chgData name="Olivia Edmonds" userId="a3930750-9c81-45c8-8000-38f1e659e108" providerId="ADAL" clId="{F10E70E4-7126-4465-B784-47B3980CB736}" dt="2023-10-22T10:24:39.522" v="43"/>
        <pc:sldMkLst>
          <pc:docMk/>
          <pc:sldMk cId="617190072" sldId="286"/>
        </pc:sldMkLst>
      </pc:sldChg>
      <pc:sldChg chg="add del">
        <pc:chgData name="Olivia Edmonds" userId="a3930750-9c81-45c8-8000-38f1e659e108" providerId="ADAL" clId="{F10E70E4-7126-4465-B784-47B3980CB736}" dt="2023-10-22T10:25:54.684" v="62" actId="47"/>
        <pc:sldMkLst>
          <pc:docMk/>
          <pc:sldMk cId="672843469" sldId="287"/>
        </pc:sldMkLst>
      </pc:sldChg>
      <pc:sldChg chg="add del">
        <pc:chgData name="Olivia Edmonds" userId="a3930750-9c81-45c8-8000-38f1e659e108" providerId="ADAL" clId="{F10E70E4-7126-4465-B784-47B3980CB736}" dt="2023-10-22T10:25:54.072" v="61" actId="47"/>
        <pc:sldMkLst>
          <pc:docMk/>
          <pc:sldMk cId="2839514832" sldId="288"/>
        </pc:sldMkLst>
      </pc:sldChg>
      <pc:sldChg chg="add del">
        <pc:chgData name="Olivia Edmonds" userId="a3930750-9c81-45c8-8000-38f1e659e108" providerId="ADAL" clId="{F10E70E4-7126-4465-B784-47B3980CB736}" dt="2023-10-22T10:37:40.196" v="434" actId="47"/>
        <pc:sldMkLst>
          <pc:docMk/>
          <pc:sldMk cId="1203853121" sldId="289"/>
        </pc:sldMkLst>
      </pc:sldChg>
      <pc:sldChg chg="modSp add mod">
        <pc:chgData name="Olivia Edmonds" userId="a3930750-9c81-45c8-8000-38f1e659e108" providerId="ADAL" clId="{F10E70E4-7126-4465-B784-47B3980CB736}" dt="2023-10-22T10:53:46.132" v="502" actId="14100"/>
        <pc:sldMkLst>
          <pc:docMk/>
          <pc:sldMk cId="2925146674" sldId="290"/>
        </pc:sldMkLst>
        <pc:spChg chg="mod">
          <ac:chgData name="Olivia Edmonds" userId="a3930750-9c81-45c8-8000-38f1e659e108" providerId="ADAL" clId="{F10E70E4-7126-4465-B784-47B3980CB736}" dt="2023-10-22T10:53:46.132" v="502" actId="14100"/>
          <ac:spMkLst>
            <pc:docMk/>
            <pc:sldMk cId="2925146674" sldId="290"/>
            <ac:spMk id="14" creationId="{327D4C9B-C8B9-605B-B219-3F2856D48D85}"/>
          </ac:spMkLst>
        </pc:spChg>
      </pc:sldChg>
      <pc:sldChg chg="new del">
        <pc:chgData name="Olivia Edmonds" userId="a3930750-9c81-45c8-8000-38f1e659e108" providerId="ADAL" clId="{F10E70E4-7126-4465-B784-47B3980CB736}" dt="2023-10-22T10:28:42.322" v="115" actId="47"/>
        <pc:sldMkLst>
          <pc:docMk/>
          <pc:sldMk cId="2206059677" sldId="291"/>
        </pc:sldMkLst>
      </pc:sldChg>
      <pc:sldChg chg="modSp new mod">
        <pc:chgData name="Olivia Edmonds" userId="a3930750-9c81-45c8-8000-38f1e659e108" providerId="ADAL" clId="{F10E70E4-7126-4465-B784-47B3980CB736}" dt="2023-10-22T10:28:37.808" v="114" actId="403"/>
        <pc:sldMkLst>
          <pc:docMk/>
          <pc:sldMk cId="2037416324" sldId="292"/>
        </pc:sldMkLst>
        <pc:spChg chg="mod">
          <ac:chgData name="Olivia Edmonds" userId="a3930750-9c81-45c8-8000-38f1e659e108" providerId="ADAL" clId="{F10E70E4-7126-4465-B784-47B3980CB736}" dt="2023-10-22T10:28:05.132" v="105" actId="20577"/>
          <ac:spMkLst>
            <pc:docMk/>
            <pc:sldMk cId="2037416324" sldId="292"/>
            <ac:spMk id="2" creationId="{2C9D11E3-3230-19CA-B739-B74A98E324C1}"/>
          </ac:spMkLst>
        </pc:spChg>
        <pc:spChg chg="mod">
          <ac:chgData name="Olivia Edmonds" userId="a3930750-9c81-45c8-8000-38f1e659e108" providerId="ADAL" clId="{F10E70E4-7126-4465-B784-47B3980CB736}" dt="2023-10-22T10:28:37.808" v="114" actId="403"/>
          <ac:spMkLst>
            <pc:docMk/>
            <pc:sldMk cId="2037416324" sldId="292"/>
            <ac:spMk id="3" creationId="{0B3FF715-3D49-5052-78FD-A6652309CBAA}"/>
          </ac:spMkLst>
        </pc:spChg>
      </pc:sldChg>
      <pc:sldChg chg="modSp add mod">
        <pc:chgData name="Olivia Edmonds" userId="a3930750-9c81-45c8-8000-38f1e659e108" providerId="ADAL" clId="{F10E70E4-7126-4465-B784-47B3980CB736}" dt="2023-10-22T10:29:15.490" v="117" actId="1076"/>
        <pc:sldMkLst>
          <pc:docMk/>
          <pc:sldMk cId="3106565425" sldId="293"/>
        </pc:sldMkLst>
        <pc:spChg chg="mod">
          <ac:chgData name="Olivia Edmonds" userId="a3930750-9c81-45c8-8000-38f1e659e108" providerId="ADAL" clId="{F10E70E4-7126-4465-B784-47B3980CB736}" dt="2023-10-22T10:29:15.490" v="117" actId="1076"/>
          <ac:spMkLst>
            <pc:docMk/>
            <pc:sldMk cId="3106565425" sldId="293"/>
            <ac:spMk id="3" creationId="{0B3FF715-3D49-5052-78FD-A6652309CBAA}"/>
          </ac:spMkLst>
        </pc:spChg>
      </pc:sldChg>
      <pc:sldChg chg="addSp delSp modSp add mod modAnim">
        <pc:chgData name="Olivia Edmonds" userId="a3930750-9c81-45c8-8000-38f1e659e108" providerId="ADAL" clId="{F10E70E4-7126-4465-B784-47B3980CB736}" dt="2023-10-22T10:34:06.684" v="310"/>
        <pc:sldMkLst>
          <pc:docMk/>
          <pc:sldMk cId="704492394" sldId="294"/>
        </pc:sldMkLst>
        <pc:spChg chg="mod">
          <ac:chgData name="Olivia Edmonds" userId="a3930750-9c81-45c8-8000-38f1e659e108" providerId="ADAL" clId="{F10E70E4-7126-4465-B784-47B3980CB736}" dt="2023-10-22T10:30:56.989" v="158" actId="13926"/>
          <ac:spMkLst>
            <pc:docMk/>
            <pc:sldMk cId="704492394" sldId="294"/>
            <ac:spMk id="3" creationId="{0B3FF715-3D49-5052-78FD-A6652309CBAA}"/>
          </ac:spMkLst>
        </pc:spChg>
        <pc:spChg chg="add mod">
          <ac:chgData name="Olivia Edmonds" userId="a3930750-9c81-45c8-8000-38f1e659e108" providerId="ADAL" clId="{F10E70E4-7126-4465-B784-47B3980CB736}" dt="2023-10-22T10:31:04.469" v="160" actId="1076"/>
          <ac:spMkLst>
            <pc:docMk/>
            <pc:sldMk cId="704492394" sldId="294"/>
            <ac:spMk id="6" creationId="{251666CC-27D7-87D9-3734-0308D0652B84}"/>
          </ac:spMkLst>
        </pc:spChg>
        <pc:spChg chg="add mod">
          <ac:chgData name="Olivia Edmonds" userId="a3930750-9c81-45c8-8000-38f1e659e108" providerId="ADAL" clId="{F10E70E4-7126-4465-B784-47B3980CB736}" dt="2023-10-22T10:32:03.555" v="214" actId="1076"/>
          <ac:spMkLst>
            <pc:docMk/>
            <pc:sldMk cId="704492394" sldId="294"/>
            <ac:spMk id="7" creationId="{5025F3F0-8076-89BB-F4B4-BE8F2075ABD7}"/>
          </ac:spMkLst>
        </pc:spChg>
        <pc:spChg chg="add mod">
          <ac:chgData name="Olivia Edmonds" userId="a3930750-9c81-45c8-8000-38f1e659e108" providerId="ADAL" clId="{F10E70E4-7126-4465-B784-47B3980CB736}" dt="2023-10-22T10:32:45.118" v="253" actId="13926"/>
          <ac:spMkLst>
            <pc:docMk/>
            <pc:sldMk cId="704492394" sldId="294"/>
            <ac:spMk id="8" creationId="{DC1B3999-2069-2E8B-AA84-D803C3BE9382}"/>
          </ac:spMkLst>
        </pc:spChg>
        <pc:spChg chg="add mod">
          <ac:chgData name="Olivia Edmonds" userId="a3930750-9c81-45c8-8000-38f1e659e108" providerId="ADAL" clId="{F10E70E4-7126-4465-B784-47B3980CB736}" dt="2023-10-22T10:33:45.457" v="306" actId="1076"/>
          <ac:spMkLst>
            <pc:docMk/>
            <pc:sldMk cId="704492394" sldId="294"/>
            <ac:spMk id="9" creationId="{22704BFE-25F3-4C60-7B5A-9389F65C3BD8}"/>
          </ac:spMkLst>
        </pc:spChg>
        <pc:cxnChg chg="add del mod">
          <ac:chgData name="Olivia Edmonds" userId="a3930750-9c81-45c8-8000-38f1e659e108" providerId="ADAL" clId="{F10E70E4-7126-4465-B784-47B3980CB736}" dt="2023-10-22T10:30:59.785" v="159" actId="478"/>
          <ac:cxnSpMkLst>
            <pc:docMk/>
            <pc:sldMk cId="704492394" sldId="294"/>
            <ac:cxnSpMk id="5" creationId="{8DD9D273-6CF2-2494-D289-2C75E20F20DC}"/>
          </ac:cxnSpMkLst>
        </pc:cxnChg>
      </pc:sldChg>
      <pc:sldChg chg="modSp add mod">
        <pc:chgData name="Olivia Edmonds" userId="a3930750-9c81-45c8-8000-38f1e659e108" providerId="ADAL" clId="{F10E70E4-7126-4465-B784-47B3980CB736}" dt="2023-10-22T10:36:57.493" v="432" actId="20577"/>
        <pc:sldMkLst>
          <pc:docMk/>
          <pc:sldMk cId="3681388407" sldId="295"/>
        </pc:sldMkLst>
        <pc:spChg chg="mod">
          <ac:chgData name="Olivia Edmonds" userId="a3930750-9c81-45c8-8000-38f1e659e108" providerId="ADAL" clId="{F10E70E4-7126-4465-B784-47B3980CB736}" dt="2023-10-22T10:36:57.493" v="432" actId="20577"/>
          <ac:spMkLst>
            <pc:docMk/>
            <pc:sldMk cId="3681388407" sldId="295"/>
            <ac:spMk id="2" creationId="{2C9D11E3-3230-19CA-B739-B74A98E324C1}"/>
          </ac:spMkLst>
        </pc:spChg>
      </pc:sldChg>
      <pc:sldChg chg="modSp add mod modAnim">
        <pc:chgData name="Olivia Edmonds" userId="a3930750-9c81-45c8-8000-38f1e659e108" providerId="ADAL" clId="{F10E70E4-7126-4465-B784-47B3980CB736}" dt="2023-10-22T10:48:24.643" v="468" actId="20577"/>
        <pc:sldMkLst>
          <pc:docMk/>
          <pc:sldMk cId="2818170424" sldId="296"/>
        </pc:sldMkLst>
        <pc:spChg chg="mod">
          <ac:chgData name="Olivia Edmonds" userId="a3930750-9c81-45c8-8000-38f1e659e108" providerId="ADAL" clId="{F10E70E4-7126-4465-B784-47B3980CB736}" dt="2023-10-22T10:36:42.015" v="410" actId="20577"/>
          <ac:spMkLst>
            <pc:docMk/>
            <pc:sldMk cId="2818170424" sldId="296"/>
            <ac:spMk id="2" creationId="{2C9D11E3-3230-19CA-B739-B74A98E324C1}"/>
          </ac:spMkLst>
        </pc:spChg>
        <pc:spChg chg="mod">
          <ac:chgData name="Olivia Edmonds" userId="a3930750-9c81-45c8-8000-38f1e659e108" providerId="ADAL" clId="{F10E70E4-7126-4465-B784-47B3980CB736}" dt="2023-10-22T10:48:24.643" v="468" actId="20577"/>
          <ac:spMkLst>
            <pc:docMk/>
            <pc:sldMk cId="2818170424" sldId="296"/>
            <ac:spMk id="3" creationId="{0B3FF715-3D49-5052-78FD-A6652309CBAA}"/>
          </ac:spMkLst>
        </pc:spChg>
      </pc:sldChg>
      <pc:sldChg chg="modSp add mod modNotesTx">
        <pc:chgData name="Olivia Edmonds" userId="a3930750-9c81-45c8-8000-38f1e659e108" providerId="ADAL" clId="{F10E70E4-7126-4465-B784-47B3980CB736}" dt="2023-10-22T10:41:44.323" v="457"/>
        <pc:sldMkLst>
          <pc:docMk/>
          <pc:sldMk cId="2938072046" sldId="297"/>
        </pc:sldMkLst>
        <pc:spChg chg="mod">
          <ac:chgData name="Olivia Edmonds" userId="a3930750-9c81-45c8-8000-38f1e659e108" providerId="ADAL" clId="{F10E70E4-7126-4465-B784-47B3980CB736}" dt="2023-10-22T10:39:04.547" v="448" actId="20577"/>
          <ac:spMkLst>
            <pc:docMk/>
            <pc:sldMk cId="2938072046" sldId="297"/>
            <ac:spMk id="2" creationId="{2C6CD435-E06C-96FF-0AF1-C5A691F335FA}"/>
          </ac:spMkLst>
        </pc:spChg>
      </pc:sldChg>
      <pc:sldChg chg="addSp delSp modSp new mod modClrScheme modAnim chgLayout">
        <pc:chgData name="Olivia Edmonds" userId="a3930750-9c81-45c8-8000-38f1e659e108" providerId="ADAL" clId="{F10E70E4-7126-4465-B784-47B3980CB736}" dt="2023-10-22T10:58:27.727" v="540" actId="1076"/>
        <pc:sldMkLst>
          <pc:docMk/>
          <pc:sldMk cId="2155467832" sldId="298"/>
        </pc:sldMkLst>
        <pc:spChg chg="mod ord">
          <ac:chgData name="Olivia Edmonds" userId="a3930750-9c81-45c8-8000-38f1e659e108" providerId="ADAL" clId="{F10E70E4-7126-4465-B784-47B3980CB736}" dt="2023-10-22T10:57:26.184" v="517" actId="700"/>
          <ac:spMkLst>
            <pc:docMk/>
            <pc:sldMk cId="2155467832" sldId="298"/>
            <ac:spMk id="2" creationId="{EDFBD068-0C8A-1396-7BCC-2257946E7808}"/>
          </ac:spMkLst>
        </pc:spChg>
        <pc:spChg chg="del">
          <ac:chgData name="Olivia Edmonds" userId="a3930750-9c81-45c8-8000-38f1e659e108" providerId="ADAL" clId="{F10E70E4-7126-4465-B784-47B3980CB736}" dt="2023-10-22T10:57:26.184" v="517" actId="700"/>
          <ac:spMkLst>
            <pc:docMk/>
            <pc:sldMk cId="2155467832" sldId="298"/>
            <ac:spMk id="3" creationId="{2A6B1737-8B72-B26F-D220-AE34620DA6AA}"/>
          </ac:spMkLst>
        </pc:spChg>
        <pc:spChg chg="add mod">
          <ac:chgData name="Olivia Edmonds" userId="a3930750-9c81-45c8-8000-38f1e659e108" providerId="ADAL" clId="{F10E70E4-7126-4465-B784-47B3980CB736}" dt="2023-10-22T10:58:24.734" v="539" actId="404"/>
          <ac:spMkLst>
            <pc:docMk/>
            <pc:sldMk cId="2155467832" sldId="298"/>
            <ac:spMk id="6" creationId="{3ADC67AE-B9A5-39D2-BF1E-6027B96861D3}"/>
          </ac:spMkLst>
        </pc:spChg>
        <pc:picChg chg="add mod modCrop">
          <ac:chgData name="Olivia Edmonds" userId="a3930750-9c81-45c8-8000-38f1e659e108" providerId="ADAL" clId="{F10E70E4-7126-4465-B784-47B3980CB736}" dt="2023-10-22T10:58:27.727" v="540" actId="1076"/>
          <ac:picMkLst>
            <pc:docMk/>
            <pc:sldMk cId="2155467832" sldId="298"/>
            <ac:picMk id="5" creationId="{7769FB7F-3151-846A-9423-5006E3DA1E5E}"/>
          </ac:picMkLst>
        </pc:picChg>
      </pc:sldChg>
      <pc:sldChg chg="addSp delSp modSp add mod">
        <pc:chgData name="Olivia Edmonds" userId="a3930750-9c81-45c8-8000-38f1e659e108" providerId="ADAL" clId="{F10E70E4-7126-4465-B784-47B3980CB736}" dt="2023-10-22T11:06:17.386" v="573" actId="1076"/>
        <pc:sldMkLst>
          <pc:docMk/>
          <pc:sldMk cId="3636643416" sldId="299"/>
        </pc:sldMkLst>
        <pc:spChg chg="mod">
          <ac:chgData name="Olivia Edmonds" userId="a3930750-9c81-45c8-8000-38f1e659e108" providerId="ADAL" clId="{F10E70E4-7126-4465-B784-47B3980CB736}" dt="2023-10-22T11:06:15.056" v="572" actId="1076"/>
          <ac:spMkLst>
            <pc:docMk/>
            <pc:sldMk cId="3636643416" sldId="299"/>
            <ac:spMk id="6" creationId="{3ADC67AE-B9A5-39D2-BF1E-6027B96861D3}"/>
          </ac:spMkLst>
        </pc:spChg>
        <pc:picChg chg="add mod modCrop">
          <ac:chgData name="Olivia Edmonds" userId="a3930750-9c81-45c8-8000-38f1e659e108" providerId="ADAL" clId="{F10E70E4-7126-4465-B784-47B3980CB736}" dt="2023-10-22T11:06:17.386" v="573" actId="1076"/>
          <ac:picMkLst>
            <pc:docMk/>
            <pc:sldMk cId="3636643416" sldId="299"/>
            <ac:picMk id="4" creationId="{266C2B56-BF7D-EA98-7C2F-6386A517D671}"/>
          </ac:picMkLst>
        </pc:picChg>
        <pc:picChg chg="del">
          <ac:chgData name="Olivia Edmonds" userId="a3930750-9c81-45c8-8000-38f1e659e108" providerId="ADAL" clId="{F10E70E4-7126-4465-B784-47B3980CB736}" dt="2023-10-22T10:59:02.235" v="543" actId="478"/>
          <ac:picMkLst>
            <pc:docMk/>
            <pc:sldMk cId="3636643416" sldId="299"/>
            <ac:picMk id="5" creationId="{7769FB7F-3151-846A-9423-5006E3DA1E5E}"/>
          </ac:picMkLst>
        </pc:picChg>
      </pc:sldChg>
      <pc:sldChg chg="addSp delSp modSp add mod ord">
        <pc:chgData name="Olivia Edmonds" userId="a3930750-9c81-45c8-8000-38f1e659e108" providerId="ADAL" clId="{F10E70E4-7126-4465-B784-47B3980CB736}" dt="2023-10-22T11:11:38.172" v="631" actId="1076"/>
        <pc:sldMkLst>
          <pc:docMk/>
          <pc:sldMk cId="2565540623" sldId="300"/>
        </pc:sldMkLst>
        <pc:picChg chg="add mod modCrop">
          <ac:chgData name="Olivia Edmonds" userId="a3930750-9c81-45c8-8000-38f1e659e108" providerId="ADAL" clId="{F10E70E4-7126-4465-B784-47B3980CB736}" dt="2023-10-22T11:11:38.172" v="631" actId="1076"/>
          <ac:picMkLst>
            <pc:docMk/>
            <pc:sldMk cId="2565540623" sldId="300"/>
            <ac:picMk id="4" creationId="{2735821D-2DCF-D848-0DAD-7419C46EB663}"/>
          </ac:picMkLst>
        </pc:picChg>
        <pc:picChg chg="del">
          <ac:chgData name="Olivia Edmonds" userId="a3930750-9c81-45c8-8000-38f1e659e108" providerId="ADAL" clId="{F10E70E4-7126-4465-B784-47B3980CB736}" dt="2023-10-22T10:59:07.972" v="544" actId="478"/>
          <ac:picMkLst>
            <pc:docMk/>
            <pc:sldMk cId="2565540623" sldId="300"/>
            <ac:picMk id="5" creationId="{7769FB7F-3151-846A-9423-5006E3DA1E5E}"/>
          </ac:picMkLst>
        </pc:picChg>
      </pc:sldChg>
      <pc:sldChg chg="delSp add del mod">
        <pc:chgData name="Olivia Edmonds" userId="a3930750-9c81-45c8-8000-38f1e659e108" providerId="ADAL" clId="{F10E70E4-7126-4465-B784-47B3980CB736}" dt="2023-10-22T11:03:38.840" v="559" actId="47"/>
        <pc:sldMkLst>
          <pc:docMk/>
          <pc:sldMk cId="3018761245" sldId="301"/>
        </pc:sldMkLst>
        <pc:picChg chg="del">
          <ac:chgData name="Olivia Edmonds" userId="a3930750-9c81-45c8-8000-38f1e659e108" providerId="ADAL" clId="{F10E70E4-7126-4465-B784-47B3980CB736}" dt="2023-10-22T10:59:30.151" v="546" actId="478"/>
          <ac:picMkLst>
            <pc:docMk/>
            <pc:sldMk cId="3018761245" sldId="301"/>
            <ac:picMk id="5" creationId="{7769FB7F-3151-846A-9423-5006E3DA1E5E}"/>
          </ac:picMkLst>
        </pc:picChg>
      </pc:sldChg>
      <pc:sldChg chg="addSp delSp modSp add mod ord">
        <pc:chgData name="Olivia Edmonds" userId="a3930750-9c81-45c8-8000-38f1e659e108" providerId="ADAL" clId="{F10E70E4-7126-4465-B784-47B3980CB736}" dt="2023-10-22T11:05:41.112" v="563"/>
        <pc:sldMkLst>
          <pc:docMk/>
          <pc:sldMk cId="2702613123" sldId="302"/>
        </pc:sldMkLst>
        <pc:spChg chg="mod">
          <ac:chgData name="Olivia Edmonds" userId="a3930750-9c81-45c8-8000-38f1e659e108" providerId="ADAL" clId="{F10E70E4-7126-4465-B784-47B3980CB736}" dt="2023-10-22T11:03:10.821" v="555" actId="1076"/>
          <ac:spMkLst>
            <pc:docMk/>
            <pc:sldMk cId="2702613123" sldId="302"/>
            <ac:spMk id="6" creationId="{3ADC67AE-B9A5-39D2-BF1E-6027B96861D3}"/>
          </ac:spMkLst>
        </pc:spChg>
        <pc:spChg chg="add mod">
          <ac:chgData name="Olivia Edmonds" userId="a3930750-9c81-45c8-8000-38f1e659e108" providerId="ADAL" clId="{F10E70E4-7126-4465-B784-47B3980CB736}" dt="2023-10-22T11:03:28.984" v="558" actId="208"/>
          <ac:spMkLst>
            <pc:docMk/>
            <pc:sldMk cId="2702613123" sldId="302"/>
            <ac:spMk id="7" creationId="{2BE9660A-D5B1-4E26-3053-1C1CE0C5EF4D}"/>
          </ac:spMkLst>
        </pc:spChg>
        <pc:picChg chg="add mod modCrop">
          <ac:chgData name="Olivia Edmonds" userId="a3930750-9c81-45c8-8000-38f1e659e108" providerId="ADAL" clId="{F10E70E4-7126-4465-B784-47B3980CB736}" dt="2023-10-22T11:03:04.247" v="554" actId="14100"/>
          <ac:picMkLst>
            <pc:docMk/>
            <pc:sldMk cId="2702613123" sldId="302"/>
            <ac:picMk id="4" creationId="{1CEE5540-45BF-C2B7-2D03-F0D8688DFABF}"/>
          </ac:picMkLst>
        </pc:picChg>
        <pc:picChg chg="del">
          <ac:chgData name="Olivia Edmonds" userId="a3930750-9c81-45c8-8000-38f1e659e108" providerId="ADAL" clId="{F10E70E4-7126-4465-B784-47B3980CB736}" dt="2023-10-22T11:02:33.829" v="548" actId="478"/>
          <ac:picMkLst>
            <pc:docMk/>
            <pc:sldMk cId="2702613123" sldId="302"/>
            <ac:picMk id="5" creationId="{7769FB7F-3151-846A-9423-5006E3DA1E5E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9D4A43-716C-49E4-BDFC-587A7FADCE52}" type="doc">
      <dgm:prSet loTypeId="urn:microsoft.com/office/officeart/2005/8/layout/bProcess3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CCFCB6EC-46A8-4EE9-BC6B-CA1D026F02D5}">
      <dgm:prSet/>
      <dgm:spPr/>
      <dgm:t>
        <a:bodyPr/>
        <a:lstStyle/>
        <a:p>
          <a:r>
            <a:rPr lang="en-GB" dirty="0"/>
            <a:t>Analyse your research topic</a:t>
          </a:r>
        </a:p>
      </dgm:t>
    </dgm:pt>
    <dgm:pt modelId="{34D7BFD6-D50D-4CC4-B415-5ABF13830E69}" type="parTrans" cxnId="{167E3027-0A8B-4786-A1B5-983C73DF49C9}">
      <dgm:prSet/>
      <dgm:spPr/>
      <dgm:t>
        <a:bodyPr/>
        <a:lstStyle/>
        <a:p>
          <a:endParaRPr lang="en-GB"/>
        </a:p>
      </dgm:t>
    </dgm:pt>
    <dgm:pt modelId="{AAB55FA3-FD0A-4097-8AC2-875B611F9181}" type="sibTrans" cxnId="{167E3027-0A8B-4786-A1B5-983C73DF49C9}">
      <dgm:prSet/>
      <dgm:spPr/>
      <dgm:t>
        <a:bodyPr/>
        <a:lstStyle/>
        <a:p>
          <a:endParaRPr lang="en-GB"/>
        </a:p>
      </dgm:t>
    </dgm:pt>
    <dgm:pt modelId="{DA52A20A-41D4-469A-B11B-169CDCD1E0A1}">
      <dgm:prSet/>
      <dgm:spPr/>
      <dgm:t>
        <a:bodyPr/>
        <a:lstStyle/>
        <a:p>
          <a:r>
            <a:rPr lang="en-GB" dirty="0"/>
            <a:t>Identifying search terms</a:t>
          </a:r>
        </a:p>
      </dgm:t>
    </dgm:pt>
    <dgm:pt modelId="{DA608581-6B94-4644-B86D-57AA323337DD}" type="parTrans" cxnId="{DA183262-3DC1-4033-8F84-8455D01DDCE4}">
      <dgm:prSet/>
      <dgm:spPr/>
      <dgm:t>
        <a:bodyPr/>
        <a:lstStyle/>
        <a:p>
          <a:endParaRPr lang="en-GB"/>
        </a:p>
      </dgm:t>
    </dgm:pt>
    <dgm:pt modelId="{1DAED75E-781F-4C95-884E-DD9483715D93}" type="sibTrans" cxnId="{DA183262-3DC1-4033-8F84-8455D01DDCE4}">
      <dgm:prSet/>
      <dgm:spPr/>
      <dgm:t>
        <a:bodyPr/>
        <a:lstStyle/>
        <a:p>
          <a:endParaRPr lang="en-GB"/>
        </a:p>
      </dgm:t>
    </dgm:pt>
    <dgm:pt modelId="{07B739E3-6CBE-45DC-B77F-D3E0619BBB84}">
      <dgm:prSet/>
      <dgm:spPr/>
      <dgm:t>
        <a:bodyPr/>
        <a:lstStyle/>
        <a:p>
          <a:r>
            <a:rPr lang="en-GB" dirty="0"/>
            <a:t>Combining your search terms</a:t>
          </a:r>
        </a:p>
      </dgm:t>
    </dgm:pt>
    <dgm:pt modelId="{FDE195D6-6E3D-4216-BFCF-8D6865E8E893}" type="parTrans" cxnId="{623433A9-7E29-489A-93CD-56AA04E8A762}">
      <dgm:prSet/>
      <dgm:spPr/>
      <dgm:t>
        <a:bodyPr/>
        <a:lstStyle/>
        <a:p>
          <a:endParaRPr lang="en-GB"/>
        </a:p>
      </dgm:t>
    </dgm:pt>
    <dgm:pt modelId="{F44A8A60-9382-430B-B15F-47C895E769A7}" type="sibTrans" cxnId="{623433A9-7E29-489A-93CD-56AA04E8A762}">
      <dgm:prSet/>
      <dgm:spPr/>
      <dgm:t>
        <a:bodyPr/>
        <a:lstStyle/>
        <a:p>
          <a:endParaRPr lang="en-GB"/>
        </a:p>
      </dgm:t>
    </dgm:pt>
    <dgm:pt modelId="{9596EAFC-9400-4F01-AAB2-2F0EA3038BA1}">
      <dgm:prSet/>
      <dgm:spPr/>
      <dgm:t>
        <a:bodyPr/>
        <a:lstStyle/>
        <a:p>
          <a:r>
            <a:rPr lang="en-GB" dirty="0"/>
            <a:t>Narrowing your search</a:t>
          </a:r>
        </a:p>
      </dgm:t>
    </dgm:pt>
    <dgm:pt modelId="{135EB5B2-5AA9-41F5-8331-995208B938EE}" type="parTrans" cxnId="{E5D697CD-AEF5-4D68-95AA-14A7CED1AF28}">
      <dgm:prSet/>
      <dgm:spPr/>
      <dgm:t>
        <a:bodyPr/>
        <a:lstStyle/>
        <a:p>
          <a:endParaRPr lang="en-GB"/>
        </a:p>
      </dgm:t>
    </dgm:pt>
    <dgm:pt modelId="{7B469527-E63F-46AB-B17B-97EF72A3ECBD}" type="sibTrans" cxnId="{E5D697CD-AEF5-4D68-95AA-14A7CED1AF28}">
      <dgm:prSet/>
      <dgm:spPr/>
      <dgm:t>
        <a:bodyPr/>
        <a:lstStyle/>
        <a:p>
          <a:endParaRPr lang="en-GB"/>
        </a:p>
      </dgm:t>
    </dgm:pt>
    <dgm:pt modelId="{966B554F-1630-4E6E-B8D1-F4C038382FB3}">
      <dgm:prSet/>
      <dgm:spPr/>
      <dgm:t>
        <a:bodyPr/>
        <a:lstStyle/>
        <a:p>
          <a:r>
            <a:rPr lang="en-GB" dirty="0"/>
            <a:t>Reviewing and evaluating your results</a:t>
          </a:r>
        </a:p>
      </dgm:t>
    </dgm:pt>
    <dgm:pt modelId="{A173753A-7A77-4D36-B8DC-AA0C41219ACB}" type="parTrans" cxnId="{6D24D0BC-1362-4353-A42A-FE1B2B835EA4}">
      <dgm:prSet/>
      <dgm:spPr/>
      <dgm:t>
        <a:bodyPr/>
        <a:lstStyle/>
        <a:p>
          <a:endParaRPr lang="en-GB"/>
        </a:p>
      </dgm:t>
    </dgm:pt>
    <dgm:pt modelId="{054FD545-98FE-46CB-B80B-605746BCB638}" type="sibTrans" cxnId="{6D24D0BC-1362-4353-A42A-FE1B2B835EA4}">
      <dgm:prSet/>
      <dgm:spPr/>
      <dgm:t>
        <a:bodyPr/>
        <a:lstStyle/>
        <a:p>
          <a:endParaRPr lang="en-GB"/>
        </a:p>
      </dgm:t>
    </dgm:pt>
    <dgm:pt modelId="{E98FD15E-6479-41D5-996A-642CD9D2FE14}">
      <dgm:prSet/>
      <dgm:spPr/>
      <dgm:t>
        <a:bodyPr/>
        <a:lstStyle/>
        <a:p>
          <a:r>
            <a:rPr lang="en-GB" dirty="0"/>
            <a:t>Managing and citing your sources</a:t>
          </a:r>
        </a:p>
      </dgm:t>
    </dgm:pt>
    <dgm:pt modelId="{13BC83F9-7644-4E93-9AF0-E96A9DDD069F}" type="parTrans" cxnId="{26898EF8-367C-4506-B212-CC461C5A26FF}">
      <dgm:prSet/>
      <dgm:spPr/>
      <dgm:t>
        <a:bodyPr/>
        <a:lstStyle/>
        <a:p>
          <a:endParaRPr lang="en-GB"/>
        </a:p>
      </dgm:t>
    </dgm:pt>
    <dgm:pt modelId="{1ED54D33-5582-40C9-802C-229CEA1DE290}" type="sibTrans" cxnId="{26898EF8-367C-4506-B212-CC461C5A26FF}">
      <dgm:prSet/>
      <dgm:spPr/>
      <dgm:t>
        <a:bodyPr/>
        <a:lstStyle/>
        <a:p>
          <a:endParaRPr lang="en-GB"/>
        </a:p>
      </dgm:t>
    </dgm:pt>
    <dgm:pt modelId="{8FD563AE-6C55-45BC-BE92-758AED6D911A}">
      <dgm:prSet/>
      <dgm:spPr/>
      <dgm:t>
        <a:bodyPr/>
        <a:lstStyle/>
        <a:p>
          <a:r>
            <a:rPr lang="en-GB" dirty="0"/>
            <a:t>Present your assignment</a:t>
          </a:r>
        </a:p>
      </dgm:t>
    </dgm:pt>
    <dgm:pt modelId="{EEF18B4A-8FCE-404C-BF64-CCE3544DE88A}" type="parTrans" cxnId="{7BDA12CA-4292-48F8-A9C9-AC24B02B4D04}">
      <dgm:prSet/>
      <dgm:spPr/>
      <dgm:t>
        <a:bodyPr/>
        <a:lstStyle/>
        <a:p>
          <a:endParaRPr lang="en-GB"/>
        </a:p>
      </dgm:t>
    </dgm:pt>
    <dgm:pt modelId="{57795E14-7ADB-47DE-8571-1CADD632B1CC}" type="sibTrans" cxnId="{7BDA12CA-4292-48F8-A9C9-AC24B02B4D04}">
      <dgm:prSet/>
      <dgm:spPr/>
      <dgm:t>
        <a:bodyPr/>
        <a:lstStyle/>
        <a:p>
          <a:endParaRPr lang="en-GB"/>
        </a:p>
      </dgm:t>
    </dgm:pt>
    <dgm:pt modelId="{66AE465A-B9D0-4A00-89AB-FB27D2878ADB}" type="pres">
      <dgm:prSet presAssocID="{989D4A43-716C-49E4-BDFC-587A7FADCE52}" presName="Name0" presStyleCnt="0">
        <dgm:presLayoutVars>
          <dgm:dir/>
          <dgm:resizeHandles val="exact"/>
        </dgm:presLayoutVars>
      </dgm:prSet>
      <dgm:spPr/>
    </dgm:pt>
    <dgm:pt modelId="{CB78F6A4-0CD3-4D66-BFA2-18BC5682483A}" type="pres">
      <dgm:prSet presAssocID="{CCFCB6EC-46A8-4EE9-BC6B-CA1D026F02D5}" presName="node" presStyleLbl="node1" presStyleIdx="0" presStyleCnt="7">
        <dgm:presLayoutVars>
          <dgm:bulletEnabled val="1"/>
        </dgm:presLayoutVars>
      </dgm:prSet>
      <dgm:spPr/>
    </dgm:pt>
    <dgm:pt modelId="{07427819-A58E-4608-AA9B-A4A82CA82D70}" type="pres">
      <dgm:prSet presAssocID="{AAB55FA3-FD0A-4097-8AC2-875B611F9181}" presName="sibTrans" presStyleLbl="sibTrans1D1" presStyleIdx="0" presStyleCnt="6"/>
      <dgm:spPr/>
    </dgm:pt>
    <dgm:pt modelId="{251DB482-6227-4103-BA23-F9F831D3F16A}" type="pres">
      <dgm:prSet presAssocID="{AAB55FA3-FD0A-4097-8AC2-875B611F9181}" presName="connectorText" presStyleLbl="sibTrans1D1" presStyleIdx="0" presStyleCnt="6"/>
      <dgm:spPr/>
    </dgm:pt>
    <dgm:pt modelId="{71092DAE-D93A-4AE8-BDC8-54AFBF4F9356}" type="pres">
      <dgm:prSet presAssocID="{DA52A20A-41D4-469A-B11B-169CDCD1E0A1}" presName="node" presStyleLbl="node1" presStyleIdx="1" presStyleCnt="7">
        <dgm:presLayoutVars>
          <dgm:bulletEnabled val="1"/>
        </dgm:presLayoutVars>
      </dgm:prSet>
      <dgm:spPr/>
    </dgm:pt>
    <dgm:pt modelId="{C222AA51-885C-4701-A134-C20CF824C91D}" type="pres">
      <dgm:prSet presAssocID="{1DAED75E-781F-4C95-884E-DD9483715D93}" presName="sibTrans" presStyleLbl="sibTrans1D1" presStyleIdx="1" presStyleCnt="6"/>
      <dgm:spPr/>
    </dgm:pt>
    <dgm:pt modelId="{CE7A9DB7-FE5B-4462-AEC4-946B0B19B2F5}" type="pres">
      <dgm:prSet presAssocID="{1DAED75E-781F-4C95-884E-DD9483715D93}" presName="connectorText" presStyleLbl="sibTrans1D1" presStyleIdx="1" presStyleCnt="6"/>
      <dgm:spPr/>
    </dgm:pt>
    <dgm:pt modelId="{65AEC52F-4988-405B-81FC-0B7D57A8AFD0}" type="pres">
      <dgm:prSet presAssocID="{07B739E3-6CBE-45DC-B77F-D3E0619BBB84}" presName="node" presStyleLbl="node1" presStyleIdx="2" presStyleCnt="7">
        <dgm:presLayoutVars>
          <dgm:bulletEnabled val="1"/>
        </dgm:presLayoutVars>
      </dgm:prSet>
      <dgm:spPr/>
    </dgm:pt>
    <dgm:pt modelId="{64519786-203B-4E58-B52F-7B11FA9AC69D}" type="pres">
      <dgm:prSet presAssocID="{F44A8A60-9382-430B-B15F-47C895E769A7}" presName="sibTrans" presStyleLbl="sibTrans1D1" presStyleIdx="2" presStyleCnt="6"/>
      <dgm:spPr/>
    </dgm:pt>
    <dgm:pt modelId="{B235C1FD-1574-4665-9A75-9FC71B596D6C}" type="pres">
      <dgm:prSet presAssocID="{F44A8A60-9382-430B-B15F-47C895E769A7}" presName="connectorText" presStyleLbl="sibTrans1D1" presStyleIdx="2" presStyleCnt="6"/>
      <dgm:spPr/>
    </dgm:pt>
    <dgm:pt modelId="{F9876EDD-1FC7-47AA-BBE6-466C508432EC}" type="pres">
      <dgm:prSet presAssocID="{9596EAFC-9400-4F01-AAB2-2F0EA3038BA1}" presName="node" presStyleLbl="node1" presStyleIdx="3" presStyleCnt="7">
        <dgm:presLayoutVars>
          <dgm:bulletEnabled val="1"/>
        </dgm:presLayoutVars>
      </dgm:prSet>
      <dgm:spPr/>
    </dgm:pt>
    <dgm:pt modelId="{E667C2EB-0EEA-4367-9E40-17E9AA72E071}" type="pres">
      <dgm:prSet presAssocID="{7B469527-E63F-46AB-B17B-97EF72A3ECBD}" presName="sibTrans" presStyleLbl="sibTrans1D1" presStyleIdx="3" presStyleCnt="6"/>
      <dgm:spPr/>
    </dgm:pt>
    <dgm:pt modelId="{5E3A6928-52E7-493B-88E7-E50110A13935}" type="pres">
      <dgm:prSet presAssocID="{7B469527-E63F-46AB-B17B-97EF72A3ECBD}" presName="connectorText" presStyleLbl="sibTrans1D1" presStyleIdx="3" presStyleCnt="6"/>
      <dgm:spPr/>
    </dgm:pt>
    <dgm:pt modelId="{E9297D89-159E-4616-97C0-0E77AA767A91}" type="pres">
      <dgm:prSet presAssocID="{966B554F-1630-4E6E-B8D1-F4C038382FB3}" presName="node" presStyleLbl="node1" presStyleIdx="4" presStyleCnt="7">
        <dgm:presLayoutVars>
          <dgm:bulletEnabled val="1"/>
        </dgm:presLayoutVars>
      </dgm:prSet>
      <dgm:spPr/>
    </dgm:pt>
    <dgm:pt modelId="{F6289E9E-A12F-4A62-801C-34EDA924F17E}" type="pres">
      <dgm:prSet presAssocID="{054FD545-98FE-46CB-B80B-605746BCB638}" presName="sibTrans" presStyleLbl="sibTrans1D1" presStyleIdx="4" presStyleCnt="6"/>
      <dgm:spPr/>
    </dgm:pt>
    <dgm:pt modelId="{DB247AFE-567F-4F19-B53C-298193DD08DC}" type="pres">
      <dgm:prSet presAssocID="{054FD545-98FE-46CB-B80B-605746BCB638}" presName="connectorText" presStyleLbl="sibTrans1D1" presStyleIdx="4" presStyleCnt="6"/>
      <dgm:spPr/>
    </dgm:pt>
    <dgm:pt modelId="{8B21A1C8-5796-4F3C-BC03-175F2161B2C3}" type="pres">
      <dgm:prSet presAssocID="{E98FD15E-6479-41D5-996A-642CD9D2FE14}" presName="node" presStyleLbl="node1" presStyleIdx="5" presStyleCnt="7">
        <dgm:presLayoutVars>
          <dgm:bulletEnabled val="1"/>
        </dgm:presLayoutVars>
      </dgm:prSet>
      <dgm:spPr/>
    </dgm:pt>
    <dgm:pt modelId="{26B9B395-6E6B-44F5-A91D-7A1319BA9418}" type="pres">
      <dgm:prSet presAssocID="{1ED54D33-5582-40C9-802C-229CEA1DE290}" presName="sibTrans" presStyleLbl="sibTrans1D1" presStyleIdx="5" presStyleCnt="6"/>
      <dgm:spPr/>
    </dgm:pt>
    <dgm:pt modelId="{4AFB9E7C-154F-45CA-AE8C-A7A3D3E39395}" type="pres">
      <dgm:prSet presAssocID="{1ED54D33-5582-40C9-802C-229CEA1DE290}" presName="connectorText" presStyleLbl="sibTrans1D1" presStyleIdx="5" presStyleCnt="6"/>
      <dgm:spPr/>
    </dgm:pt>
    <dgm:pt modelId="{3136E270-41F4-41D6-8B8B-5EA42B7667D0}" type="pres">
      <dgm:prSet presAssocID="{8FD563AE-6C55-45BC-BE92-758AED6D911A}" presName="node" presStyleLbl="node1" presStyleIdx="6" presStyleCnt="7">
        <dgm:presLayoutVars>
          <dgm:bulletEnabled val="1"/>
        </dgm:presLayoutVars>
      </dgm:prSet>
      <dgm:spPr/>
    </dgm:pt>
  </dgm:ptLst>
  <dgm:cxnLst>
    <dgm:cxn modelId="{844EBD01-C7C2-422A-9DC0-EB87848E1023}" type="presOf" srcId="{7B469527-E63F-46AB-B17B-97EF72A3ECBD}" destId="{5E3A6928-52E7-493B-88E7-E50110A13935}" srcOrd="1" destOrd="0" presId="urn:microsoft.com/office/officeart/2005/8/layout/bProcess3"/>
    <dgm:cxn modelId="{1424E80D-2E89-46F4-8222-FDBD0C15409F}" type="presOf" srcId="{9596EAFC-9400-4F01-AAB2-2F0EA3038BA1}" destId="{F9876EDD-1FC7-47AA-BBE6-466C508432EC}" srcOrd="0" destOrd="0" presId="urn:microsoft.com/office/officeart/2005/8/layout/bProcess3"/>
    <dgm:cxn modelId="{77F41715-7DCE-4923-BA99-B7F49D1FBF30}" type="presOf" srcId="{054FD545-98FE-46CB-B80B-605746BCB638}" destId="{DB247AFE-567F-4F19-B53C-298193DD08DC}" srcOrd="1" destOrd="0" presId="urn:microsoft.com/office/officeart/2005/8/layout/bProcess3"/>
    <dgm:cxn modelId="{4980F51D-0FEC-40CB-BC2C-269D12427C48}" type="presOf" srcId="{F44A8A60-9382-430B-B15F-47C895E769A7}" destId="{64519786-203B-4E58-B52F-7B11FA9AC69D}" srcOrd="0" destOrd="0" presId="urn:microsoft.com/office/officeart/2005/8/layout/bProcess3"/>
    <dgm:cxn modelId="{167E3027-0A8B-4786-A1B5-983C73DF49C9}" srcId="{989D4A43-716C-49E4-BDFC-587A7FADCE52}" destId="{CCFCB6EC-46A8-4EE9-BC6B-CA1D026F02D5}" srcOrd="0" destOrd="0" parTransId="{34D7BFD6-D50D-4CC4-B415-5ABF13830E69}" sibTransId="{AAB55FA3-FD0A-4097-8AC2-875B611F9181}"/>
    <dgm:cxn modelId="{E091653A-CB17-4C48-BD91-946DA19AA1A3}" type="presOf" srcId="{07B739E3-6CBE-45DC-B77F-D3E0619BBB84}" destId="{65AEC52F-4988-405B-81FC-0B7D57A8AFD0}" srcOrd="0" destOrd="0" presId="urn:microsoft.com/office/officeart/2005/8/layout/bProcess3"/>
    <dgm:cxn modelId="{DA183262-3DC1-4033-8F84-8455D01DDCE4}" srcId="{989D4A43-716C-49E4-BDFC-587A7FADCE52}" destId="{DA52A20A-41D4-469A-B11B-169CDCD1E0A1}" srcOrd="1" destOrd="0" parTransId="{DA608581-6B94-4644-B86D-57AA323337DD}" sibTransId="{1DAED75E-781F-4C95-884E-DD9483715D93}"/>
    <dgm:cxn modelId="{21E60444-4157-42F3-BE78-75488C4859CF}" type="presOf" srcId="{AAB55FA3-FD0A-4097-8AC2-875B611F9181}" destId="{07427819-A58E-4608-AA9B-A4A82CA82D70}" srcOrd="0" destOrd="0" presId="urn:microsoft.com/office/officeart/2005/8/layout/bProcess3"/>
    <dgm:cxn modelId="{81161A64-EB8D-47FB-8434-B0A2600A6344}" type="presOf" srcId="{1DAED75E-781F-4C95-884E-DD9483715D93}" destId="{C222AA51-885C-4701-A134-C20CF824C91D}" srcOrd="0" destOrd="0" presId="urn:microsoft.com/office/officeart/2005/8/layout/bProcess3"/>
    <dgm:cxn modelId="{C5A5C676-FDE1-43EA-9FB1-8C9402653787}" type="presOf" srcId="{AAB55FA3-FD0A-4097-8AC2-875B611F9181}" destId="{251DB482-6227-4103-BA23-F9F831D3F16A}" srcOrd="1" destOrd="0" presId="urn:microsoft.com/office/officeart/2005/8/layout/bProcess3"/>
    <dgm:cxn modelId="{E5189586-7B2F-418B-9577-94E2CA26F394}" type="presOf" srcId="{F44A8A60-9382-430B-B15F-47C895E769A7}" destId="{B235C1FD-1574-4665-9A75-9FC71B596D6C}" srcOrd="1" destOrd="0" presId="urn:microsoft.com/office/officeart/2005/8/layout/bProcess3"/>
    <dgm:cxn modelId="{C948FA86-C7F6-4821-B540-3E51ABD67E1F}" type="presOf" srcId="{1DAED75E-781F-4C95-884E-DD9483715D93}" destId="{CE7A9DB7-FE5B-4462-AEC4-946B0B19B2F5}" srcOrd="1" destOrd="0" presId="urn:microsoft.com/office/officeart/2005/8/layout/bProcess3"/>
    <dgm:cxn modelId="{7A3C8F88-DE80-4752-A53A-9AF59F966B19}" type="presOf" srcId="{1ED54D33-5582-40C9-802C-229CEA1DE290}" destId="{4AFB9E7C-154F-45CA-AE8C-A7A3D3E39395}" srcOrd="1" destOrd="0" presId="urn:microsoft.com/office/officeart/2005/8/layout/bProcess3"/>
    <dgm:cxn modelId="{CF91179A-9AA2-4E0A-8374-2D6219512E55}" type="presOf" srcId="{7B469527-E63F-46AB-B17B-97EF72A3ECBD}" destId="{E667C2EB-0EEA-4367-9E40-17E9AA72E071}" srcOrd="0" destOrd="0" presId="urn:microsoft.com/office/officeart/2005/8/layout/bProcess3"/>
    <dgm:cxn modelId="{1CB803A6-149E-4646-86DD-3BE91EDE72D6}" type="presOf" srcId="{966B554F-1630-4E6E-B8D1-F4C038382FB3}" destId="{E9297D89-159E-4616-97C0-0E77AA767A91}" srcOrd="0" destOrd="0" presId="urn:microsoft.com/office/officeart/2005/8/layout/bProcess3"/>
    <dgm:cxn modelId="{623433A9-7E29-489A-93CD-56AA04E8A762}" srcId="{989D4A43-716C-49E4-BDFC-587A7FADCE52}" destId="{07B739E3-6CBE-45DC-B77F-D3E0619BBB84}" srcOrd="2" destOrd="0" parTransId="{FDE195D6-6E3D-4216-BFCF-8D6865E8E893}" sibTransId="{F44A8A60-9382-430B-B15F-47C895E769A7}"/>
    <dgm:cxn modelId="{910F4EB4-C925-4020-BA7F-F26DEC0D149E}" type="presOf" srcId="{054FD545-98FE-46CB-B80B-605746BCB638}" destId="{F6289E9E-A12F-4A62-801C-34EDA924F17E}" srcOrd="0" destOrd="0" presId="urn:microsoft.com/office/officeart/2005/8/layout/bProcess3"/>
    <dgm:cxn modelId="{9AEC95B4-78DA-4894-8A30-BEF853C22AF3}" type="presOf" srcId="{DA52A20A-41D4-469A-B11B-169CDCD1E0A1}" destId="{71092DAE-D93A-4AE8-BDC8-54AFBF4F9356}" srcOrd="0" destOrd="0" presId="urn:microsoft.com/office/officeart/2005/8/layout/bProcess3"/>
    <dgm:cxn modelId="{20BF07B5-D623-47C3-9301-551D0D47C2FE}" type="presOf" srcId="{E98FD15E-6479-41D5-996A-642CD9D2FE14}" destId="{8B21A1C8-5796-4F3C-BC03-175F2161B2C3}" srcOrd="0" destOrd="0" presId="urn:microsoft.com/office/officeart/2005/8/layout/bProcess3"/>
    <dgm:cxn modelId="{967140B5-8720-46DA-BE7B-554A0987AA5F}" type="presOf" srcId="{1ED54D33-5582-40C9-802C-229CEA1DE290}" destId="{26B9B395-6E6B-44F5-A91D-7A1319BA9418}" srcOrd="0" destOrd="0" presId="urn:microsoft.com/office/officeart/2005/8/layout/bProcess3"/>
    <dgm:cxn modelId="{8BAB81B7-19EA-496B-BBD7-6C3AFDA61C03}" type="presOf" srcId="{989D4A43-716C-49E4-BDFC-587A7FADCE52}" destId="{66AE465A-B9D0-4A00-89AB-FB27D2878ADB}" srcOrd="0" destOrd="0" presId="urn:microsoft.com/office/officeart/2005/8/layout/bProcess3"/>
    <dgm:cxn modelId="{6D24D0BC-1362-4353-A42A-FE1B2B835EA4}" srcId="{989D4A43-716C-49E4-BDFC-587A7FADCE52}" destId="{966B554F-1630-4E6E-B8D1-F4C038382FB3}" srcOrd="4" destOrd="0" parTransId="{A173753A-7A77-4D36-B8DC-AA0C41219ACB}" sibTransId="{054FD545-98FE-46CB-B80B-605746BCB638}"/>
    <dgm:cxn modelId="{7BDA12CA-4292-48F8-A9C9-AC24B02B4D04}" srcId="{989D4A43-716C-49E4-BDFC-587A7FADCE52}" destId="{8FD563AE-6C55-45BC-BE92-758AED6D911A}" srcOrd="6" destOrd="0" parTransId="{EEF18B4A-8FCE-404C-BF64-CCE3544DE88A}" sibTransId="{57795E14-7ADB-47DE-8571-1CADD632B1CC}"/>
    <dgm:cxn modelId="{E5D697CD-AEF5-4D68-95AA-14A7CED1AF28}" srcId="{989D4A43-716C-49E4-BDFC-587A7FADCE52}" destId="{9596EAFC-9400-4F01-AAB2-2F0EA3038BA1}" srcOrd="3" destOrd="0" parTransId="{135EB5B2-5AA9-41F5-8331-995208B938EE}" sibTransId="{7B469527-E63F-46AB-B17B-97EF72A3ECBD}"/>
    <dgm:cxn modelId="{C2B876DA-1645-424E-8058-46BE2D5118AB}" type="presOf" srcId="{8FD563AE-6C55-45BC-BE92-758AED6D911A}" destId="{3136E270-41F4-41D6-8B8B-5EA42B7667D0}" srcOrd="0" destOrd="0" presId="urn:microsoft.com/office/officeart/2005/8/layout/bProcess3"/>
    <dgm:cxn modelId="{B25DF5EC-E279-44F9-B313-D0B71603A2CF}" type="presOf" srcId="{CCFCB6EC-46A8-4EE9-BC6B-CA1D026F02D5}" destId="{CB78F6A4-0CD3-4D66-BFA2-18BC5682483A}" srcOrd="0" destOrd="0" presId="urn:microsoft.com/office/officeart/2005/8/layout/bProcess3"/>
    <dgm:cxn modelId="{26898EF8-367C-4506-B212-CC461C5A26FF}" srcId="{989D4A43-716C-49E4-BDFC-587A7FADCE52}" destId="{E98FD15E-6479-41D5-996A-642CD9D2FE14}" srcOrd="5" destOrd="0" parTransId="{13BC83F9-7644-4E93-9AF0-E96A9DDD069F}" sibTransId="{1ED54D33-5582-40C9-802C-229CEA1DE290}"/>
    <dgm:cxn modelId="{C993EB6F-D300-48BF-99FD-03E6F710227C}" type="presParOf" srcId="{66AE465A-B9D0-4A00-89AB-FB27D2878ADB}" destId="{CB78F6A4-0CD3-4D66-BFA2-18BC5682483A}" srcOrd="0" destOrd="0" presId="urn:microsoft.com/office/officeart/2005/8/layout/bProcess3"/>
    <dgm:cxn modelId="{83EF5A4E-465F-40AC-929D-BA937F799AE7}" type="presParOf" srcId="{66AE465A-B9D0-4A00-89AB-FB27D2878ADB}" destId="{07427819-A58E-4608-AA9B-A4A82CA82D70}" srcOrd="1" destOrd="0" presId="urn:microsoft.com/office/officeart/2005/8/layout/bProcess3"/>
    <dgm:cxn modelId="{E3D1A21C-3F78-45EA-876E-D633EBF558D0}" type="presParOf" srcId="{07427819-A58E-4608-AA9B-A4A82CA82D70}" destId="{251DB482-6227-4103-BA23-F9F831D3F16A}" srcOrd="0" destOrd="0" presId="urn:microsoft.com/office/officeart/2005/8/layout/bProcess3"/>
    <dgm:cxn modelId="{D82BC3E4-478B-44AF-83EE-92E275CB577D}" type="presParOf" srcId="{66AE465A-B9D0-4A00-89AB-FB27D2878ADB}" destId="{71092DAE-D93A-4AE8-BDC8-54AFBF4F9356}" srcOrd="2" destOrd="0" presId="urn:microsoft.com/office/officeart/2005/8/layout/bProcess3"/>
    <dgm:cxn modelId="{32530EDF-935C-4552-A948-7C62EEE0B726}" type="presParOf" srcId="{66AE465A-B9D0-4A00-89AB-FB27D2878ADB}" destId="{C222AA51-885C-4701-A134-C20CF824C91D}" srcOrd="3" destOrd="0" presId="urn:microsoft.com/office/officeart/2005/8/layout/bProcess3"/>
    <dgm:cxn modelId="{C91DA32E-FA04-44A1-A2FF-4AD377D669B6}" type="presParOf" srcId="{C222AA51-885C-4701-A134-C20CF824C91D}" destId="{CE7A9DB7-FE5B-4462-AEC4-946B0B19B2F5}" srcOrd="0" destOrd="0" presId="urn:microsoft.com/office/officeart/2005/8/layout/bProcess3"/>
    <dgm:cxn modelId="{EAAA775F-256F-4DD2-A026-B25E7016C30E}" type="presParOf" srcId="{66AE465A-B9D0-4A00-89AB-FB27D2878ADB}" destId="{65AEC52F-4988-405B-81FC-0B7D57A8AFD0}" srcOrd="4" destOrd="0" presId="urn:microsoft.com/office/officeart/2005/8/layout/bProcess3"/>
    <dgm:cxn modelId="{FE2CF5C6-1A09-4835-9AAE-0E21F6116A96}" type="presParOf" srcId="{66AE465A-B9D0-4A00-89AB-FB27D2878ADB}" destId="{64519786-203B-4E58-B52F-7B11FA9AC69D}" srcOrd="5" destOrd="0" presId="urn:microsoft.com/office/officeart/2005/8/layout/bProcess3"/>
    <dgm:cxn modelId="{41E1CE16-5D55-4100-9725-FFEC775C57DA}" type="presParOf" srcId="{64519786-203B-4E58-B52F-7B11FA9AC69D}" destId="{B235C1FD-1574-4665-9A75-9FC71B596D6C}" srcOrd="0" destOrd="0" presId="urn:microsoft.com/office/officeart/2005/8/layout/bProcess3"/>
    <dgm:cxn modelId="{6AA59208-7F4D-4E1B-987A-2629D6BCD420}" type="presParOf" srcId="{66AE465A-B9D0-4A00-89AB-FB27D2878ADB}" destId="{F9876EDD-1FC7-47AA-BBE6-466C508432EC}" srcOrd="6" destOrd="0" presId="urn:microsoft.com/office/officeart/2005/8/layout/bProcess3"/>
    <dgm:cxn modelId="{F616D316-3E36-4013-B93C-B46432A6C163}" type="presParOf" srcId="{66AE465A-B9D0-4A00-89AB-FB27D2878ADB}" destId="{E667C2EB-0EEA-4367-9E40-17E9AA72E071}" srcOrd="7" destOrd="0" presId="urn:microsoft.com/office/officeart/2005/8/layout/bProcess3"/>
    <dgm:cxn modelId="{9AA5F003-4768-4650-BD81-394FDABBC098}" type="presParOf" srcId="{E667C2EB-0EEA-4367-9E40-17E9AA72E071}" destId="{5E3A6928-52E7-493B-88E7-E50110A13935}" srcOrd="0" destOrd="0" presId="urn:microsoft.com/office/officeart/2005/8/layout/bProcess3"/>
    <dgm:cxn modelId="{37A4DE2B-BEA1-4CCB-84F2-0F5383B04CE4}" type="presParOf" srcId="{66AE465A-B9D0-4A00-89AB-FB27D2878ADB}" destId="{E9297D89-159E-4616-97C0-0E77AA767A91}" srcOrd="8" destOrd="0" presId="urn:microsoft.com/office/officeart/2005/8/layout/bProcess3"/>
    <dgm:cxn modelId="{7E1F871C-58BB-42A3-91F3-E6B15895C77C}" type="presParOf" srcId="{66AE465A-B9D0-4A00-89AB-FB27D2878ADB}" destId="{F6289E9E-A12F-4A62-801C-34EDA924F17E}" srcOrd="9" destOrd="0" presId="urn:microsoft.com/office/officeart/2005/8/layout/bProcess3"/>
    <dgm:cxn modelId="{58F90AFA-37A4-43E5-BBB1-0DB77FE0ACAE}" type="presParOf" srcId="{F6289E9E-A12F-4A62-801C-34EDA924F17E}" destId="{DB247AFE-567F-4F19-B53C-298193DD08DC}" srcOrd="0" destOrd="0" presId="urn:microsoft.com/office/officeart/2005/8/layout/bProcess3"/>
    <dgm:cxn modelId="{497C39C7-C012-4E31-AC64-16739B4BCEB4}" type="presParOf" srcId="{66AE465A-B9D0-4A00-89AB-FB27D2878ADB}" destId="{8B21A1C8-5796-4F3C-BC03-175F2161B2C3}" srcOrd="10" destOrd="0" presId="urn:microsoft.com/office/officeart/2005/8/layout/bProcess3"/>
    <dgm:cxn modelId="{0ACB5DE0-B4E3-4106-B152-3B23699B1253}" type="presParOf" srcId="{66AE465A-B9D0-4A00-89AB-FB27D2878ADB}" destId="{26B9B395-6E6B-44F5-A91D-7A1319BA9418}" srcOrd="11" destOrd="0" presId="urn:microsoft.com/office/officeart/2005/8/layout/bProcess3"/>
    <dgm:cxn modelId="{A0E2EA25-7412-460A-AE2E-504F0C956B61}" type="presParOf" srcId="{26B9B395-6E6B-44F5-A91D-7A1319BA9418}" destId="{4AFB9E7C-154F-45CA-AE8C-A7A3D3E39395}" srcOrd="0" destOrd="0" presId="urn:microsoft.com/office/officeart/2005/8/layout/bProcess3"/>
    <dgm:cxn modelId="{9DE7D35E-0E13-4B3C-BB7C-8A6E52C33261}" type="presParOf" srcId="{66AE465A-B9D0-4A00-89AB-FB27D2878ADB}" destId="{3136E270-41F4-41D6-8B8B-5EA42B7667D0}" srcOrd="12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427819-A58E-4608-AA9B-A4A82CA82D70}">
      <dsp:nvSpPr>
        <dsp:cNvPr id="0" name=""/>
        <dsp:cNvSpPr/>
      </dsp:nvSpPr>
      <dsp:spPr>
        <a:xfrm>
          <a:off x="3240279" y="579686"/>
          <a:ext cx="4487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8715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452654" y="623010"/>
        <a:ext cx="23965" cy="4793"/>
      </dsp:txXfrm>
    </dsp:sp>
    <dsp:sp modelId="{CB78F6A4-0CD3-4D66-BFA2-18BC5682483A}">
      <dsp:nvSpPr>
        <dsp:cNvPr id="0" name=""/>
        <dsp:cNvSpPr/>
      </dsp:nvSpPr>
      <dsp:spPr>
        <a:xfrm>
          <a:off x="1158098" y="212"/>
          <a:ext cx="2083981" cy="125038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Analyse your research topic</a:t>
          </a:r>
        </a:p>
      </dsp:txBody>
      <dsp:txXfrm>
        <a:off x="1158098" y="212"/>
        <a:ext cx="2083981" cy="1250388"/>
      </dsp:txXfrm>
    </dsp:sp>
    <dsp:sp modelId="{C222AA51-885C-4701-A134-C20CF824C91D}">
      <dsp:nvSpPr>
        <dsp:cNvPr id="0" name=""/>
        <dsp:cNvSpPr/>
      </dsp:nvSpPr>
      <dsp:spPr>
        <a:xfrm>
          <a:off x="5803576" y="579686"/>
          <a:ext cx="4487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8715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015951" y="623010"/>
        <a:ext cx="23965" cy="4793"/>
      </dsp:txXfrm>
    </dsp:sp>
    <dsp:sp modelId="{71092DAE-D93A-4AE8-BDC8-54AFBF4F9356}">
      <dsp:nvSpPr>
        <dsp:cNvPr id="0" name=""/>
        <dsp:cNvSpPr/>
      </dsp:nvSpPr>
      <dsp:spPr>
        <a:xfrm>
          <a:off x="3721395" y="212"/>
          <a:ext cx="2083981" cy="125038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Identifying search terms</a:t>
          </a:r>
        </a:p>
      </dsp:txBody>
      <dsp:txXfrm>
        <a:off x="3721395" y="212"/>
        <a:ext cx="2083981" cy="1250388"/>
      </dsp:txXfrm>
    </dsp:sp>
    <dsp:sp modelId="{64519786-203B-4E58-B52F-7B11FA9AC69D}">
      <dsp:nvSpPr>
        <dsp:cNvPr id="0" name=""/>
        <dsp:cNvSpPr/>
      </dsp:nvSpPr>
      <dsp:spPr>
        <a:xfrm>
          <a:off x="2200088" y="1248801"/>
          <a:ext cx="5126594" cy="448715"/>
        </a:xfrm>
        <a:custGeom>
          <a:avLst/>
          <a:gdLst/>
          <a:ahLst/>
          <a:cxnLst/>
          <a:rect l="0" t="0" r="0" b="0"/>
          <a:pathLst>
            <a:path>
              <a:moveTo>
                <a:pt x="5126594" y="0"/>
              </a:moveTo>
              <a:lnTo>
                <a:pt x="5126594" y="241457"/>
              </a:lnTo>
              <a:lnTo>
                <a:pt x="0" y="241457"/>
              </a:lnTo>
              <a:lnTo>
                <a:pt x="0" y="448715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634662" y="1470762"/>
        <a:ext cx="257447" cy="4793"/>
      </dsp:txXfrm>
    </dsp:sp>
    <dsp:sp modelId="{65AEC52F-4988-405B-81FC-0B7D57A8AFD0}">
      <dsp:nvSpPr>
        <dsp:cNvPr id="0" name=""/>
        <dsp:cNvSpPr/>
      </dsp:nvSpPr>
      <dsp:spPr>
        <a:xfrm>
          <a:off x="6284692" y="212"/>
          <a:ext cx="2083981" cy="125038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Combining your search terms</a:t>
          </a:r>
        </a:p>
      </dsp:txBody>
      <dsp:txXfrm>
        <a:off x="6284692" y="212"/>
        <a:ext cx="2083981" cy="1250388"/>
      </dsp:txXfrm>
    </dsp:sp>
    <dsp:sp modelId="{E667C2EB-0EEA-4367-9E40-17E9AA72E071}">
      <dsp:nvSpPr>
        <dsp:cNvPr id="0" name=""/>
        <dsp:cNvSpPr/>
      </dsp:nvSpPr>
      <dsp:spPr>
        <a:xfrm>
          <a:off x="3240279" y="2309391"/>
          <a:ext cx="4487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8715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452654" y="2352714"/>
        <a:ext cx="23965" cy="4793"/>
      </dsp:txXfrm>
    </dsp:sp>
    <dsp:sp modelId="{F9876EDD-1FC7-47AA-BBE6-466C508432EC}">
      <dsp:nvSpPr>
        <dsp:cNvPr id="0" name=""/>
        <dsp:cNvSpPr/>
      </dsp:nvSpPr>
      <dsp:spPr>
        <a:xfrm>
          <a:off x="1158098" y="1729917"/>
          <a:ext cx="2083981" cy="125038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Narrowing your search</a:t>
          </a:r>
        </a:p>
      </dsp:txBody>
      <dsp:txXfrm>
        <a:off x="1158098" y="1729917"/>
        <a:ext cx="2083981" cy="1250388"/>
      </dsp:txXfrm>
    </dsp:sp>
    <dsp:sp modelId="{F6289E9E-A12F-4A62-801C-34EDA924F17E}">
      <dsp:nvSpPr>
        <dsp:cNvPr id="0" name=""/>
        <dsp:cNvSpPr/>
      </dsp:nvSpPr>
      <dsp:spPr>
        <a:xfrm>
          <a:off x="5803576" y="2309391"/>
          <a:ext cx="4487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8715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015951" y="2352714"/>
        <a:ext cx="23965" cy="4793"/>
      </dsp:txXfrm>
    </dsp:sp>
    <dsp:sp modelId="{E9297D89-159E-4616-97C0-0E77AA767A91}">
      <dsp:nvSpPr>
        <dsp:cNvPr id="0" name=""/>
        <dsp:cNvSpPr/>
      </dsp:nvSpPr>
      <dsp:spPr>
        <a:xfrm>
          <a:off x="3721395" y="1729917"/>
          <a:ext cx="2083981" cy="125038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Reviewing and evaluating your results</a:t>
          </a:r>
        </a:p>
      </dsp:txBody>
      <dsp:txXfrm>
        <a:off x="3721395" y="1729917"/>
        <a:ext cx="2083981" cy="1250388"/>
      </dsp:txXfrm>
    </dsp:sp>
    <dsp:sp modelId="{26B9B395-6E6B-44F5-A91D-7A1319BA9418}">
      <dsp:nvSpPr>
        <dsp:cNvPr id="0" name=""/>
        <dsp:cNvSpPr/>
      </dsp:nvSpPr>
      <dsp:spPr>
        <a:xfrm>
          <a:off x="2200088" y="2978505"/>
          <a:ext cx="5126594" cy="448715"/>
        </a:xfrm>
        <a:custGeom>
          <a:avLst/>
          <a:gdLst/>
          <a:ahLst/>
          <a:cxnLst/>
          <a:rect l="0" t="0" r="0" b="0"/>
          <a:pathLst>
            <a:path>
              <a:moveTo>
                <a:pt x="5126594" y="0"/>
              </a:moveTo>
              <a:lnTo>
                <a:pt x="5126594" y="241457"/>
              </a:lnTo>
              <a:lnTo>
                <a:pt x="0" y="241457"/>
              </a:lnTo>
              <a:lnTo>
                <a:pt x="0" y="448715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634662" y="3200467"/>
        <a:ext cx="257447" cy="4793"/>
      </dsp:txXfrm>
    </dsp:sp>
    <dsp:sp modelId="{8B21A1C8-5796-4F3C-BC03-175F2161B2C3}">
      <dsp:nvSpPr>
        <dsp:cNvPr id="0" name=""/>
        <dsp:cNvSpPr/>
      </dsp:nvSpPr>
      <dsp:spPr>
        <a:xfrm>
          <a:off x="6284692" y="1729917"/>
          <a:ext cx="2083981" cy="125038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Managing and citing your sources</a:t>
          </a:r>
        </a:p>
      </dsp:txBody>
      <dsp:txXfrm>
        <a:off x="6284692" y="1729917"/>
        <a:ext cx="2083981" cy="1250388"/>
      </dsp:txXfrm>
    </dsp:sp>
    <dsp:sp modelId="{3136E270-41F4-41D6-8B8B-5EA42B7667D0}">
      <dsp:nvSpPr>
        <dsp:cNvPr id="0" name=""/>
        <dsp:cNvSpPr/>
      </dsp:nvSpPr>
      <dsp:spPr>
        <a:xfrm>
          <a:off x="1158098" y="3459621"/>
          <a:ext cx="2083981" cy="125038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Present your assignment</a:t>
          </a:r>
        </a:p>
      </dsp:txBody>
      <dsp:txXfrm>
        <a:off x="1158098" y="3459621"/>
        <a:ext cx="2083981" cy="12503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24/10/2023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1905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6954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older people not children, not adults of working age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residential - could also search for care home, nursing home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community - could also search for domiciliary care, shared lives, supported living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effective - they should notice this word in the title and include address that in the search etc.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2053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0411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813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0551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8604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For more information please contact:</a:t>
            </a:r>
            <a:endParaRPr lang="en-GB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58099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984" y="3141138"/>
            <a:ext cx="5210554" cy="818800"/>
          </a:xfrm>
          <a:prstGeom prst="rect">
            <a:avLst/>
          </a:prstGeom>
        </p:spPr>
      </p:pic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3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698242" y="1600201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Twitter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85367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5" r:id="rId12"/>
    <p:sldLayoutId id="2147483666" r:id="rId13"/>
    <p:sldLayoutId id="2147483663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scherlund.blogspot.com/2018/06/survey-7-in-10-people-dont-believe.html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mailto:o.edmonds@uwtsd.ac.uk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birminghamlibrary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Olivia Edmonds</a:t>
            </a:r>
          </a:p>
          <a:p>
            <a:r>
              <a:rPr lang="en-GB" dirty="0"/>
              <a:t>Academic Liaison Librarian.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Search Strategies and Evaluating Sources</a:t>
            </a:r>
          </a:p>
        </p:txBody>
      </p:sp>
      <p:pic>
        <p:nvPicPr>
          <p:cNvPr id="8" name="Picture 7" descr="A person wearing headphones reading a book&#10;&#10;Description automatically generated">
            <a:extLst>
              <a:ext uri="{FF2B5EF4-FFF2-40B4-BE49-F238E27FC236}">
                <a16:creationId xmlns:a16="http://schemas.microsoft.com/office/drawing/2014/main" id="{8F8F10C1-AA4B-0AEC-F95A-E5C1B7B6DC6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7321" r="11118"/>
          <a:stretch/>
        </p:blipFill>
        <p:spPr>
          <a:xfrm>
            <a:off x="0" y="0"/>
            <a:ext cx="609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CBC80-9E35-04F7-A4FA-4F47F91B3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909" y="252284"/>
            <a:ext cx="12088091" cy="1003916"/>
          </a:xfrm>
        </p:spPr>
        <p:txBody>
          <a:bodyPr>
            <a:normAutofit/>
          </a:bodyPr>
          <a:lstStyle/>
          <a:p>
            <a:r>
              <a:rPr lang="en-GB" sz="3600" dirty="0"/>
              <a:t>Where to begin searching for academic information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1E3D074-DB91-4C7B-2D2C-352F1E64932C}"/>
              </a:ext>
            </a:extLst>
          </p:cNvPr>
          <p:cNvGrpSpPr/>
          <p:nvPr/>
        </p:nvGrpSpPr>
        <p:grpSpPr>
          <a:xfrm>
            <a:off x="770022" y="1537055"/>
            <a:ext cx="5107651" cy="2109553"/>
            <a:chOff x="114311" y="1443"/>
            <a:chExt cx="5107651" cy="2109553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62AB3D49-6DF4-7CBA-B4AF-4957719122B5}"/>
                </a:ext>
              </a:extLst>
            </p:cNvPr>
            <p:cNvSpPr/>
            <p:nvPr/>
          </p:nvSpPr>
          <p:spPr>
            <a:xfrm>
              <a:off x="114311" y="1443"/>
              <a:ext cx="5107651" cy="2109553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4D17DADF-6123-94D1-6BAB-0C11520512A0}"/>
                </a:ext>
              </a:extLst>
            </p:cNvPr>
            <p:cNvSpPr txBox="1"/>
            <p:nvPr/>
          </p:nvSpPr>
          <p:spPr>
            <a:xfrm>
              <a:off x="114311" y="1443"/>
              <a:ext cx="5107651" cy="210955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1920" tIns="121920" rIns="121920" bIns="121920" numCol="1" spcCol="1270" anchor="ctr" anchorCtr="0">
              <a:noAutofit/>
            </a:bodyPr>
            <a:lstStyle/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200" b="1" kern="1200" dirty="0">
                  <a:solidFill>
                    <a:schemeClr val="tx2"/>
                  </a:solidFill>
                </a:rPr>
                <a:t>Online</a:t>
              </a:r>
              <a:r>
                <a:rPr lang="en-GB" sz="2800" kern="1200" dirty="0">
                  <a:solidFill>
                    <a:schemeClr val="tx2"/>
                  </a:solidFill>
                </a:rPr>
                <a:t> </a:t>
              </a:r>
            </a:p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800" kern="1200" dirty="0">
                  <a:solidFill>
                    <a:schemeClr val="tx2"/>
                  </a:solidFill>
                </a:rPr>
                <a:t>Know the difference between the subscribed Online Library content and free Internet resources</a:t>
              </a:r>
              <a:endParaRPr lang="en-US" sz="2800" kern="1200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7B066AD4-4F8D-5048-B8C6-DFA9BD53E6EA}"/>
              </a:ext>
            </a:extLst>
          </p:cNvPr>
          <p:cNvGrpSpPr/>
          <p:nvPr/>
        </p:nvGrpSpPr>
        <p:grpSpPr>
          <a:xfrm>
            <a:off x="6229266" y="1537055"/>
            <a:ext cx="5107651" cy="2109553"/>
            <a:chOff x="5573555" y="1443"/>
            <a:chExt cx="5107651" cy="2109553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8F829DE-1E5C-9209-D984-1EB1A5EDBD0A}"/>
                </a:ext>
              </a:extLst>
            </p:cNvPr>
            <p:cNvSpPr/>
            <p:nvPr/>
          </p:nvSpPr>
          <p:spPr>
            <a:xfrm>
              <a:off x="5573555" y="1443"/>
              <a:ext cx="5107651" cy="2109553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B6DCCB19-D3C5-05B6-2C41-221770CA6192}"/>
                </a:ext>
              </a:extLst>
            </p:cNvPr>
            <p:cNvSpPr txBox="1"/>
            <p:nvPr/>
          </p:nvSpPr>
          <p:spPr>
            <a:xfrm>
              <a:off x="5573555" y="1443"/>
              <a:ext cx="5107651" cy="210955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1920" tIns="121920" rIns="121920" bIns="121920" numCol="1" spcCol="1270" anchor="ctr" anchorCtr="0">
              <a:noAutofit/>
            </a:bodyPr>
            <a:lstStyle/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200" b="1" kern="1200" dirty="0">
                  <a:solidFill>
                    <a:schemeClr val="tx2"/>
                  </a:solidFill>
                </a:rPr>
                <a:t>Printed materials</a:t>
              </a:r>
              <a:endParaRPr lang="en-GB" sz="2900" kern="1200" dirty="0">
                <a:solidFill>
                  <a:schemeClr val="tx2"/>
                </a:solidFill>
              </a:endParaRPr>
            </a:p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>
                  <a:solidFill>
                    <a:schemeClr val="tx2"/>
                  </a:solidFill>
                </a:rPr>
                <a:t>These are a great starting point but just the tip of the iceberg</a:t>
              </a:r>
              <a:endParaRPr lang="en-US" sz="2900" kern="1200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2BA15480-B3CB-ECD2-8830-9E482442C389}"/>
              </a:ext>
            </a:extLst>
          </p:cNvPr>
          <p:cNvGrpSpPr/>
          <p:nvPr/>
        </p:nvGrpSpPr>
        <p:grpSpPr>
          <a:xfrm>
            <a:off x="770022" y="3998201"/>
            <a:ext cx="5107651" cy="2109553"/>
            <a:chOff x="114311" y="2462589"/>
            <a:chExt cx="5107651" cy="2109553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659DF5-3F50-C2F2-FFAA-F11767B2B5AE}"/>
                </a:ext>
              </a:extLst>
            </p:cNvPr>
            <p:cNvSpPr/>
            <p:nvPr/>
          </p:nvSpPr>
          <p:spPr>
            <a:xfrm>
              <a:off x="114311" y="2462589"/>
              <a:ext cx="5107651" cy="2109553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A22D701-2A93-01A6-A88D-F0140167B390}"/>
                </a:ext>
              </a:extLst>
            </p:cNvPr>
            <p:cNvSpPr txBox="1"/>
            <p:nvPr/>
          </p:nvSpPr>
          <p:spPr>
            <a:xfrm>
              <a:off x="114311" y="2462589"/>
              <a:ext cx="5107651" cy="210955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1920" tIns="121920" rIns="121920" bIns="121920" numCol="1" spcCol="1270" anchor="ctr" anchorCtr="0">
              <a:noAutofit/>
            </a:bodyPr>
            <a:lstStyle/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200" b="1" kern="1200" dirty="0">
                  <a:solidFill>
                    <a:schemeClr val="tx2"/>
                  </a:solidFill>
                </a:rPr>
                <a:t>Moodle</a:t>
              </a:r>
              <a:r>
                <a:rPr lang="en-GB" sz="2900" kern="1200" dirty="0">
                  <a:solidFill>
                    <a:schemeClr val="tx2"/>
                  </a:solidFill>
                </a:rPr>
                <a:t> </a:t>
              </a:r>
            </a:p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>
                  <a:solidFill>
                    <a:schemeClr val="tx2"/>
                  </a:solidFill>
                </a:rPr>
                <a:t>You’ll find extra course materials here, such as lecture notes</a:t>
              </a:r>
              <a:endParaRPr lang="en-US" sz="2900" kern="1200" dirty="0">
                <a:solidFill>
                  <a:schemeClr val="tx2"/>
                </a:solidFill>
              </a:endParaRP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322028B1-D12C-AA15-2766-A85A1E47A099}"/>
              </a:ext>
            </a:extLst>
          </p:cNvPr>
          <p:cNvGrpSpPr/>
          <p:nvPr/>
        </p:nvGrpSpPr>
        <p:grpSpPr>
          <a:xfrm>
            <a:off x="6229266" y="3998201"/>
            <a:ext cx="5107651" cy="2109553"/>
            <a:chOff x="5573555" y="2462589"/>
            <a:chExt cx="5107651" cy="210955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09C6E2E-D8C4-A85F-6EBC-8A5EEA06C55D}"/>
                </a:ext>
              </a:extLst>
            </p:cNvPr>
            <p:cNvSpPr/>
            <p:nvPr/>
          </p:nvSpPr>
          <p:spPr>
            <a:xfrm>
              <a:off x="5573555" y="2462589"/>
              <a:ext cx="5107651" cy="2109553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00A57206-8369-3A91-3E23-D9A1D580F5E8}"/>
                </a:ext>
              </a:extLst>
            </p:cNvPr>
            <p:cNvSpPr txBox="1"/>
            <p:nvPr/>
          </p:nvSpPr>
          <p:spPr>
            <a:xfrm>
              <a:off x="5573555" y="2462589"/>
              <a:ext cx="5107651" cy="210955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1920" tIns="121920" rIns="121920" bIns="121920" numCol="1" spcCol="1270" anchor="ctr" anchorCtr="0">
              <a:noAutofit/>
            </a:bodyPr>
            <a:lstStyle/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200" b="1" kern="1200" dirty="0">
                  <a:solidFill>
                    <a:schemeClr val="tx2"/>
                  </a:solidFill>
                </a:rPr>
                <a:t>Reading Lists </a:t>
              </a:r>
            </a:p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>
                  <a:solidFill>
                    <a:schemeClr val="tx2"/>
                  </a:solidFill>
                </a:rPr>
                <a:t>Great starting point for resources that have been recommended by your lecturers</a:t>
              </a:r>
              <a:endParaRPr lang="en-US" sz="2900" kern="1200" dirty="0">
                <a:solidFill>
                  <a:schemeClr val="tx2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48655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B8A44-401B-0935-D823-9AF608676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52284"/>
            <a:ext cx="12192000" cy="1003916"/>
          </a:xfrm>
        </p:spPr>
        <p:txBody>
          <a:bodyPr>
            <a:noAutofit/>
          </a:bodyPr>
          <a:lstStyle/>
          <a:p>
            <a:r>
              <a:rPr lang="en-GB" sz="3600" dirty="0"/>
              <a:t>How to search for, save and manage information using the library catalogue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C3687-1513-C61B-12F5-9DAFEC5BCF4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0" y="1267102"/>
            <a:ext cx="10795518" cy="512333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1200" dirty="0">
              <a:latin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GB" b="0" i="0" u="none" strike="noStrike" dirty="0">
                <a:effectLst/>
                <a:latin typeface="Calibri" panose="020F0502020204030204" pitchFamily="34" charset="0"/>
              </a:rPr>
              <a:t>What does the library catalogue contain?</a:t>
            </a:r>
            <a:r>
              <a:rPr lang="en-GB" b="0" i="0" dirty="0">
                <a:effectLst/>
                <a:latin typeface="Calibri" panose="020F0502020204030204" pitchFamily="34" charset="0"/>
              </a:rPr>
              <a:t>​     </a:t>
            </a:r>
          </a:p>
          <a:p>
            <a:pPr marL="0" indent="0" algn="l" rtl="0" fontAlgn="base"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indent="0" algn="l" rtl="0" fontAlgn="base"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indent="0" algn="l" rtl="0" fontAlgn="base"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indent="0" algn="l" rtl="0" fontAlgn="base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indent="0" algn="l" rtl="0" fontAlgn="base">
              <a:buNone/>
            </a:pP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indent="0" algn="l" rtl="0" fontAlgn="base">
              <a:buNone/>
            </a:pPr>
            <a:endParaRPr lang="en-GB" b="0" i="0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indent="0" algn="l" rtl="0" fontAlgn="base">
              <a:buNone/>
            </a:pPr>
            <a:endParaRPr lang="en-GB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49AFE4-F9E4-F618-CF31-BDD2F7F584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9301" y="3620929"/>
            <a:ext cx="5082076" cy="1887354"/>
          </a:xfrm>
          <a:prstGeom prst="rect">
            <a:avLst/>
          </a:prstGeom>
          <a:solidFill>
            <a:schemeClr val="tx1"/>
          </a:solidFill>
          <a:ln w="25400">
            <a:solidFill>
              <a:schemeClr val="tx1"/>
            </a:solidFill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67B7548-74D9-7DCE-60DD-71A6CB650CEB}"/>
              </a:ext>
            </a:extLst>
          </p:cNvPr>
          <p:cNvSpPr/>
          <p:nvPr/>
        </p:nvSpPr>
        <p:spPr>
          <a:xfrm>
            <a:off x="434235" y="4154700"/>
            <a:ext cx="1924493" cy="6485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Specialist databases</a:t>
            </a: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F9A62DA-0FA6-DA11-E3FC-282F9F18D632}"/>
              </a:ext>
            </a:extLst>
          </p:cNvPr>
          <p:cNvSpPr/>
          <p:nvPr/>
        </p:nvSpPr>
        <p:spPr>
          <a:xfrm>
            <a:off x="2709482" y="2136677"/>
            <a:ext cx="1924493" cy="6485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Printed books</a:t>
            </a:r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C4A5C75-8770-F46A-F72D-47545B0B35E6}"/>
              </a:ext>
            </a:extLst>
          </p:cNvPr>
          <p:cNvSpPr/>
          <p:nvPr/>
        </p:nvSpPr>
        <p:spPr>
          <a:xfrm>
            <a:off x="4767164" y="2144825"/>
            <a:ext cx="1924493" cy="6485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 books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3D8E858-B23D-815A-4C0F-E59E92313F15}"/>
              </a:ext>
            </a:extLst>
          </p:cNvPr>
          <p:cNvSpPr/>
          <p:nvPr/>
        </p:nvSpPr>
        <p:spPr>
          <a:xfrm>
            <a:off x="6825533" y="2146369"/>
            <a:ext cx="1924493" cy="6485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Journal articles</a:t>
            </a: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E87D9F-50E8-6EF2-8A5C-732B471A9D4F}"/>
              </a:ext>
            </a:extLst>
          </p:cNvPr>
          <p:cNvSpPr/>
          <p:nvPr/>
        </p:nvSpPr>
        <p:spPr>
          <a:xfrm>
            <a:off x="9085591" y="3340745"/>
            <a:ext cx="1924493" cy="6485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Newspapers</a:t>
            </a:r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07E6141-9E9E-4B12-C7D2-0715808E85DA}"/>
              </a:ext>
            </a:extLst>
          </p:cNvPr>
          <p:cNvSpPr/>
          <p:nvPr/>
        </p:nvSpPr>
        <p:spPr>
          <a:xfrm>
            <a:off x="9076829" y="4089697"/>
            <a:ext cx="1924494" cy="6485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Conference proceedings</a:t>
            </a:r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F3ED259-B904-116B-97A2-8E42FD17DD0F}"/>
              </a:ext>
            </a:extLst>
          </p:cNvPr>
          <p:cNvSpPr/>
          <p:nvPr/>
        </p:nvSpPr>
        <p:spPr>
          <a:xfrm>
            <a:off x="9085592" y="4814188"/>
            <a:ext cx="1924493" cy="6485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Reviews</a:t>
            </a:r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0DC41B7-0EC3-285F-1283-5FA42477CFEC}"/>
              </a:ext>
            </a:extLst>
          </p:cNvPr>
          <p:cNvSpPr/>
          <p:nvPr/>
        </p:nvSpPr>
        <p:spPr>
          <a:xfrm>
            <a:off x="434235" y="4859696"/>
            <a:ext cx="1924493" cy="6485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Legislation</a:t>
            </a:r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DC0B7C6-1943-C79A-3DA6-410BC00BC780}"/>
              </a:ext>
            </a:extLst>
          </p:cNvPr>
          <p:cNvSpPr/>
          <p:nvPr/>
        </p:nvSpPr>
        <p:spPr>
          <a:xfrm>
            <a:off x="426145" y="3437138"/>
            <a:ext cx="1924493" cy="6485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Statistical data</a:t>
            </a:r>
            <a:endParaRPr lang="en-GB" dirty="0"/>
          </a:p>
        </p:txBody>
      </p:sp>
      <p:sp>
        <p:nvSpPr>
          <p:cNvPr id="18" name="Arrow: Left 17">
            <a:extLst>
              <a:ext uri="{FF2B5EF4-FFF2-40B4-BE49-F238E27FC236}">
                <a16:creationId xmlns:a16="http://schemas.microsoft.com/office/drawing/2014/main" id="{0636D46C-B78E-6435-3B72-7EAC3B841415}"/>
              </a:ext>
            </a:extLst>
          </p:cNvPr>
          <p:cNvSpPr/>
          <p:nvPr/>
        </p:nvSpPr>
        <p:spPr>
          <a:xfrm>
            <a:off x="2358728" y="3620928"/>
            <a:ext cx="701508" cy="291186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Left 18">
            <a:extLst>
              <a:ext uri="{FF2B5EF4-FFF2-40B4-BE49-F238E27FC236}">
                <a16:creationId xmlns:a16="http://schemas.microsoft.com/office/drawing/2014/main" id="{3D7AAB32-3EE8-2CFA-E10E-5C1CFB9CA0E4}"/>
              </a:ext>
            </a:extLst>
          </p:cNvPr>
          <p:cNvSpPr/>
          <p:nvPr/>
        </p:nvSpPr>
        <p:spPr>
          <a:xfrm>
            <a:off x="2367052" y="4321382"/>
            <a:ext cx="701508" cy="291186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Left 19">
            <a:extLst>
              <a:ext uri="{FF2B5EF4-FFF2-40B4-BE49-F238E27FC236}">
                <a16:creationId xmlns:a16="http://schemas.microsoft.com/office/drawing/2014/main" id="{1B20FE54-F38C-F8F5-F7A5-26FB12F2125A}"/>
              </a:ext>
            </a:extLst>
          </p:cNvPr>
          <p:cNvSpPr/>
          <p:nvPr/>
        </p:nvSpPr>
        <p:spPr>
          <a:xfrm>
            <a:off x="2367052" y="5133953"/>
            <a:ext cx="701508" cy="291186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Left 20">
            <a:extLst>
              <a:ext uri="{FF2B5EF4-FFF2-40B4-BE49-F238E27FC236}">
                <a16:creationId xmlns:a16="http://schemas.microsoft.com/office/drawing/2014/main" id="{972523C4-62B5-FA43-2B0E-3946946F7B2D}"/>
              </a:ext>
            </a:extLst>
          </p:cNvPr>
          <p:cNvSpPr/>
          <p:nvPr/>
        </p:nvSpPr>
        <p:spPr>
          <a:xfrm rot="10800000">
            <a:off x="8365369" y="3542258"/>
            <a:ext cx="701508" cy="291186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Arrow: Left 21">
            <a:extLst>
              <a:ext uri="{FF2B5EF4-FFF2-40B4-BE49-F238E27FC236}">
                <a16:creationId xmlns:a16="http://schemas.microsoft.com/office/drawing/2014/main" id="{F322C962-B272-0921-1916-90B88910DED4}"/>
              </a:ext>
            </a:extLst>
          </p:cNvPr>
          <p:cNvSpPr/>
          <p:nvPr/>
        </p:nvSpPr>
        <p:spPr>
          <a:xfrm rot="10800000">
            <a:off x="8373693" y="4242712"/>
            <a:ext cx="701508" cy="291186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Left 22">
            <a:extLst>
              <a:ext uri="{FF2B5EF4-FFF2-40B4-BE49-F238E27FC236}">
                <a16:creationId xmlns:a16="http://schemas.microsoft.com/office/drawing/2014/main" id="{2126F9B9-C106-E28A-9768-C4F272637655}"/>
              </a:ext>
            </a:extLst>
          </p:cNvPr>
          <p:cNvSpPr/>
          <p:nvPr/>
        </p:nvSpPr>
        <p:spPr>
          <a:xfrm rot="10800000">
            <a:off x="8373693" y="5055283"/>
            <a:ext cx="701508" cy="291186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Arrow: Left 26">
            <a:extLst>
              <a:ext uri="{FF2B5EF4-FFF2-40B4-BE49-F238E27FC236}">
                <a16:creationId xmlns:a16="http://schemas.microsoft.com/office/drawing/2014/main" id="{A6684FC7-7409-18FC-0C04-C2756151F4E6}"/>
              </a:ext>
            </a:extLst>
          </p:cNvPr>
          <p:cNvSpPr/>
          <p:nvPr/>
        </p:nvSpPr>
        <p:spPr>
          <a:xfrm rot="5400000">
            <a:off x="3278265" y="3010507"/>
            <a:ext cx="701508" cy="291186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Arrow: Left 27">
            <a:extLst>
              <a:ext uri="{FF2B5EF4-FFF2-40B4-BE49-F238E27FC236}">
                <a16:creationId xmlns:a16="http://schemas.microsoft.com/office/drawing/2014/main" id="{20F2E0EB-A216-7DC3-2B42-72F419F5885C}"/>
              </a:ext>
            </a:extLst>
          </p:cNvPr>
          <p:cNvSpPr/>
          <p:nvPr/>
        </p:nvSpPr>
        <p:spPr>
          <a:xfrm rot="5400000">
            <a:off x="5378656" y="3008363"/>
            <a:ext cx="701508" cy="291186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Arrow: Left 28">
            <a:extLst>
              <a:ext uri="{FF2B5EF4-FFF2-40B4-BE49-F238E27FC236}">
                <a16:creationId xmlns:a16="http://schemas.microsoft.com/office/drawing/2014/main" id="{0C8E1CF5-A57B-DA21-1165-6227BDA61AEE}"/>
              </a:ext>
            </a:extLst>
          </p:cNvPr>
          <p:cNvSpPr/>
          <p:nvPr/>
        </p:nvSpPr>
        <p:spPr>
          <a:xfrm rot="5400000">
            <a:off x="7479046" y="3004878"/>
            <a:ext cx="701508" cy="291186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857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9F9AC0-F495-7472-550C-D0A18064A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3429"/>
            <a:ext cx="10795518" cy="1003916"/>
          </a:xfrm>
        </p:spPr>
        <p:txBody>
          <a:bodyPr>
            <a:normAutofit fontScale="90000"/>
          </a:bodyPr>
          <a:lstStyle/>
          <a:p>
            <a:r>
              <a:rPr lang="en-GB"/>
              <a:t>Seven steps to do an effective searching</a:t>
            </a:r>
            <a:endParaRPr lang="en-GB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69C2D5A-F8DD-7BA9-EE0D-BF3E9EE645AA}"/>
              </a:ext>
            </a:extLst>
          </p:cNvPr>
          <p:cNvGraphicFramePr>
            <a:graphicFrameLocks noGrp="1"/>
          </p:cNvGraphicFramePr>
          <p:nvPr>
            <p:ph sz="quarter" idx="10"/>
          </p:nvPr>
        </p:nvGraphicFramePr>
        <p:xfrm>
          <a:off x="1414130" y="1424763"/>
          <a:ext cx="9526772" cy="4710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85574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D11E3-3230-19CA-B739-B74A98E32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FF715-3D49-5052-78FD-A6652309CBAA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60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Compare and contrast effective person-centred care for older people in community and residential settings.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2037416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FAFBF-9741-422A-CD38-97AC936F8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54" y="103428"/>
            <a:ext cx="10795518" cy="1003916"/>
          </a:xfrm>
        </p:spPr>
        <p:txBody>
          <a:bodyPr/>
          <a:lstStyle/>
          <a:p>
            <a:r>
              <a:rPr lang="en-GB" dirty="0"/>
              <a:t>Analyse your research topic.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4AFD966-ADE8-0B7E-D5BA-ECDC17221A6F}"/>
              </a:ext>
            </a:extLst>
          </p:cNvPr>
          <p:cNvGrpSpPr/>
          <p:nvPr/>
        </p:nvGrpSpPr>
        <p:grpSpPr>
          <a:xfrm>
            <a:off x="0" y="1421571"/>
            <a:ext cx="2083981" cy="1250388"/>
            <a:chOff x="1158098" y="212"/>
            <a:chExt cx="2083981" cy="1250388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6351FDE8-93C9-7D34-9F6A-FEAFCF99F926}"/>
                </a:ext>
              </a:extLst>
            </p:cNvPr>
            <p:cNvSpPr/>
            <p:nvPr/>
          </p:nvSpPr>
          <p:spPr>
            <a:xfrm>
              <a:off x="1158098" y="212"/>
              <a:ext cx="2083981" cy="1250388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8906BDB4-5F70-67A3-68DF-3CFC870CB12C}"/>
                </a:ext>
              </a:extLst>
            </p:cNvPr>
            <p:cNvSpPr txBox="1"/>
            <p:nvPr/>
          </p:nvSpPr>
          <p:spPr>
            <a:xfrm>
              <a:off x="1158098" y="212"/>
              <a:ext cx="2083981" cy="125038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464" tIns="156464" rIns="156464" bIns="156464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Analyse your research topic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E4D3460F-9FB4-AADF-722C-54615A4EC1B3}"/>
              </a:ext>
            </a:extLst>
          </p:cNvPr>
          <p:cNvSpPr txBox="1"/>
          <p:nvPr/>
        </p:nvSpPr>
        <p:spPr>
          <a:xfrm>
            <a:off x="2111433" y="1421571"/>
            <a:ext cx="989269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3600" dirty="0"/>
              <a:t>Be clear about the type of information that you want.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endParaRPr lang="en-GB" sz="3600" dirty="0"/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3600" dirty="0"/>
              <a:t>Identify any dates, key persons, geographical locations or concepts which relate to your needs. 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endParaRPr lang="en-GB" sz="3600" dirty="0"/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3600" dirty="0"/>
              <a:t>Break down your research query into a series of relevant words or phrases that you can search for.</a:t>
            </a:r>
          </a:p>
        </p:txBody>
      </p:sp>
    </p:spTree>
    <p:extLst>
      <p:ext uri="{BB962C8B-B14F-4D97-AF65-F5344CB8AC3E}">
        <p14:creationId xmlns:p14="http://schemas.microsoft.com/office/powerpoint/2010/main" val="2452447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D11E3-3230-19CA-B739-B74A98E32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FF715-3D49-5052-78FD-A6652309CBA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41857" y="1872817"/>
            <a:ext cx="10795518" cy="4574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60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Compare and contrast effective person-centred care for older people in community and residential settings.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31065654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D11E3-3230-19CA-B739-B74A98E32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FF715-3D49-5052-78FD-A6652309CBA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2153371"/>
            <a:ext cx="10795518" cy="4574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6000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</a:rPr>
              <a:t>Compare and contrast </a:t>
            </a:r>
            <a:r>
              <a:rPr lang="en-GB" sz="6000" b="0" i="0" dirty="0">
                <a:solidFill>
                  <a:srgbClr val="000000"/>
                </a:solidFill>
                <a:effectLst/>
                <a:highlight>
                  <a:srgbClr val="00FF00"/>
                </a:highlight>
                <a:latin typeface="Aptos" panose="020B0004020202020204" pitchFamily="34" charset="0"/>
              </a:rPr>
              <a:t>effective person-centred care</a:t>
            </a:r>
            <a:r>
              <a:rPr lang="en-GB" sz="60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for </a:t>
            </a:r>
            <a:r>
              <a:rPr lang="en-GB" sz="6000" b="0" i="0" dirty="0">
                <a:solidFill>
                  <a:srgbClr val="000000"/>
                </a:solidFill>
                <a:effectLst/>
                <a:highlight>
                  <a:srgbClr val="00FFFF"/>
                </a:highlight>
                <a:latin typeface="Aptos" panose="020B0004020202020204" pitchFamily="34" charset="0"/>
              </a:rPr>
              <a:t>older people </a:t>
            </a:r>
            <a:r>
              <a:rPr lang="en-GB" sz="60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in </a:t>
            </a:r>
            <a:r>
              <a:rPr lang="en-GB" sz="6000" b="0" i="0" dirty="0">
                <a:solidFill>
                  <a:srgbClr val="000000"/>
                </a:solidFill>
                <a:effectLst/>
                <a:highlight>
                  <a:srgbClr val="FF00FF"/>
                </a:highlight>
                <a:latin typeface="Aptos" panose="020B0004020202020204" pitchFamily="34" charset="0"/>
              </a:rPr>
              <a:t>community and residential settings.</a:t>
            </a:r>
            <a:endParaRPr lang="en-GB" sz="6000" dirty="0">
              <a:highlight>
                <a:srgbClr val="FF00FF"/>
              </a:highligh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1666CC-27D7-87D9-3734-0308D0652B84}"/>
              </a:ext>
            </a:extLst>
          </p:cNvPr>
          <p:cNvSpPr txBox="1"/>
          <p:nvPr/>
        </p:nvSpPr>
        <p:spPr>
          <a:xfrm>
            <a:off x="2417619" y="1516404"/>
            <a:ext cx="36783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highlight>
                  <a:srgbClr val="FFFF00"/>
                </a:highlight>
              </a:rPr>
              <a:t>Similarities and Differences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25F3F0-8076-89BB-F4B4-BE8F2075ABD7}"/>
              </a:ext>
            </a:extLst>
          </p:cNvPr>
          <p:cNvSpPr txBox="1"/>
          <p:nvPr/>
        </p:nvSpPr>
        <p:spPr>
          <a:xfrm>
            <a:off x="8201891" y="1511722"/>
            <a:ext cx="3990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highlight>
                  <a:srgbClr val="00FF00"/>
                </a:highlight>
              </a:rPr>
              <a:t>Specific type of care that works well.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C1B3999-2069-2E8B-AA84-D803C3BE9382}"/>
              </a:ext>
            </a:extLst>
          </p:cNvPr>
          <p:cNvSpPr txBox="1"/>
          <p:nvPr/>
        </p:nvSpPr>
        <p:spPr>
          <a:xfrm>
            <a:off x="10196945" y="3791338"/>
            <a:ext cx="19950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highlight>
                  <a:srgbClr val="00FFFF"/>
                </a:highlight>
              </a:rPr>
              <a:t>Focus group – older people ONLY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704BFE-25F3-4C60-7B5A-9389F65C3BD8}"/>
              </a:ext>
            </a:extLst>
          </p:cNvPr>
          <p:cNvSpPr txBox="1"/>
          <p:nvPr/>
        </p:nvSpPr>
        <p:spPr>
          <a:xfrm>
            <a:off x="7031182" y="5346278"/>
            <a:ext cx="27016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highlight>
                  <a:srgbClr val="FF00FF"/>
                </a:highlight>
              </a:rPr>
              <a:t>Specific settings – not whole sector</a:t>
            </a:r>
          </a:p>
        </p:txBody>
      </p:sp>
    </p:spTree>
    <p:extLst>
      <p:ext uri="{BB962C8B-B14F-4D97-AF65-F5344CB8AC3E}">
        <p14:creationId xmlns:p14="http://schemas.microsoft.com/office/powerpoint/2010/main" val="704492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FAFBF-9741-422A-CD38-97AC936F8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54" y="103428"/>
            <a:ext cx="10795518" cy="1003916"/>
          </a:xfrm>
        </p:spPr>
        <p:txBody>
          <a:bodyPr/>
          <a:lstStyle/>
          <a:p>
            <a:r>
              <a:rPr lang="en-GB" dirty="0"/>
              <a:t>Identifying search terms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D3460F-9FB4-AADF-722C-54615A4EC1B3}"/>
              </a:ext>
            </a:extLst>
          </p:cNvPr>
          <p:cNvSpPr txBox="1"/>
          <p:nvPr/>
        </p:nvSpPr>
        <p:spPr>
          <a:xfrm>
            <a:off x="2083981" y="1271942"/>
            <a:ext cx="989269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3600" dirty="0"/>
              <a:t>It is necessary to choose your search terms correctly. 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endParaRPr lang="en-GB" sz="3600" dirty="0"/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3600" dirty="0"/>
              <a:t>Remember that search tools are machines they will look for whatever you type in, they cannot currently interpret it. 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endParaRPr lang="en-GB" sz="3600" dirty="0"/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3600" dirty="0"/>
              <a:t>Ideally your number of search terms should not exceed 6 to 8 keywords or phrases.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36F95D91-E744-911D-BC7D-46A35AF3060B}"/>
              </a:ext>
            </a:extLst>
          </p:cNvPr>
          <p:cNvGrpSpPr/>
          <p:nvPr/>
        </p:nvGrpSpPr>
        <p:grpSpPr>
          <a:xfrm>
            <a:off x="0" y="1421571"/>
            <a:ext cx="2083981" cy="1250388"/>
            <a:chOff x="3721395" y="212"/>
            <a:chExt cx="2083981" cy="1250388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549057F8-71B5-1CAA-995A-BDF802F9A327}"/>
                </a:ext>
              </a:extLst>
            </p:cNvPr>
            <p:cNvSpPr/>
            <p:nvPr/>
          </p:nvSpPr>
          <p:spPr>
            <a:xfrm>
              <a:off x="3721395" y="212"/>
              <a:ext cx="2083981" cy="1250388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483E234A-C513-BA0F-C449-133B66DA4EFD}"/>
                </a:ext>
              </a:extLst>
            </p:cNvPr>
            <p:cNvSpPr txBox="1"/>
            <p:nvPr/>
          </p:nvSpPr>
          <p:spPr>
            <a:xfrm>
              <a:off x="3721395" y="212"/>
              <a:ext cx="2083981" cy="125038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464" tIns="156464" rIns="156464" bIns="156464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Identifying search terms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636027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D11E3-3230-19CA-B739-B74A98E32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 - Search Terms?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FF715-3D49-5052-78FD-A6652309CBA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41857" y="1872817"/>
            <a:ext cx="10795518" cy="4574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60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Compare and contrast effective person-centred care for older people in community and residential settings.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36813884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D11E3-3230-19CA-B739-B74A98E32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Search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FF715-3D49-5052-78FD-A6652309CBA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41857" y="1872817"/>
            <a:ext cx="10795518" cy="4574040"/>
          </a:xfrm>
        </p:spPr>
        <p:txBody>
          <a:bodyPr>
            <a:normAutofit lnSpcReduction="10000"/>
          </a:bodyPr>
          <a:lstStyle/>
          <a:p>
            <a:r>
              <a:rPr lang="en-GB" sz="6000" dirty="0"/>
              <a:t>Person centred care</a:t>
            </a:r>
          </a:p>
          <a:p>
            <a:r>
              <a:rPr lang="en-GB" sz="6000" dirty="0"/>
              <a:t>Effective </a:t>
            </a:r>
          </a:p>
          <a:p>
            <a:r>
              <a:rPr lang="en-GB" sz="6000" dirty="0"/>
              <a:t>Older people</a:t>
            </a:r>
          </a:p>
          <a:p>
            <a:r>
              <a:rPr lang="en-GB" sz="6000" dirty="0"/>
              <a:t>Community settings</a:t>
            </a:r>
          </a:p>
          <a:p>
            <a:r>
              <a:rPr lang="en-GB" sz="6000" dirty="0"/>
              <a:t>Residential settings</a:t>
            </a:r>
          </a:p>
        </p:txBody>
      </p:sp>
    </p:spTree>
    <p:extLst>
      <p:ext uri="{BB962C8B-B14F-4D97-AF65-F5344CB8AC3E}">
        <p14:creationId xmlns:p14="http://schemas.microsoft.com/office/powerpoint/2010/main" val="2818170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FAFBF-9741-422A-CD38-97AC936F8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54" y="103428"/>
            <a:ext cx="10795518" cy="1003916"/>
          </a:xfrm>
        </p:spPr>
        <p:txBody>
          <a:bodyPr/>
          <a:lstStyle/>
          <a:p>
            <a:r>
              <a:rPr lang="en-GB" dirty="0"/>
              <a:t>Combining your search terms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D3460F-9FB4-AADF-722C-54615A4EC1B3}"/>
              </a:ext>
            </a:extLst>
          </p:cNvPr>
          <p:cNvSpPr txBox="1"/>
          <p:nvPr/>
        </p:nvSpPr>
        <p:spPr>
          <a:xfrm>
            <a:off x="2083981" y="1271942"/>
            <a:ext cx="989269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3600" dirty="0"/>
              <a:t>Most searches require more than one keyword. Therefore you will need to combine terms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endParaRPr lang="en-GB" sz="3600" dirty="0"/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3600" dirty="0"/>
              <a:t>Generally it is better to start with a broad search then gradually refine your results.</a:t>
            </a:r>
          </a:p>
          <a:p>
            <a:endParaRPr lang="en-GB" sz="3600" dirty="0"/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3600" dirty="0"/>
              <a:t>Booleans operators: AND, OR, NOT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3600" dirty="0"/>
              <a:t>Quotation marks for exact search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3600" dirty="0"/>
              <a:t>Parentheses to control order of search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endParaRPr lang="en-GB" sz="360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5E7FAB98-20CE-617B-EEEA-3DEFF53FB15A}"/>
              </a:ext>
            </a:extLst>
          </p:cNvPr>
          <p:cNvGrpSpPr/>
          <p:nvPr/>
        </p:nvGrpSpPr>
        <p:grpSpPr>
          <a:xfrm>
            <a:off x="-2241" y="1407268"/>
            <a:ext cx="2083981" cy="1250388"/>
            <a:chOff x="6284692" y="212"/>
            <a:chExt cx="2083981" cy="1250388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05FDD7E7-3895-BA7B-DA44-E97EB1210EAB}"/>
                </a:ext>
              </a:extLst>
            </p:cNvPr>
            <p:cNvSpPr/>
            <p:nvPr/>
          </p:nvSpPr>
          <p:spPr>
            <a:xfrm>
              <a:off x="6284692" y="212"/>
              <a:ext cx="2083981" cy="1250388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76EE9CB3-7977-A049-D9D0-BA9F69A8B077}"/>
                </a:ext>
              </a:extLst>
            </p:cNvPr>
            <p:cNvSpPr txBox="1"/>
            <p:nvPr/>
          </p:nvSpPr>
          <p:spPr>
            <a:xfrm>
              <a:off x="6284692" y="212"/>
              <a:ext cx="2083981" cy="125038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464" tIns="156464" rIns="156464" bIns="156464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/>
                <a:t>Combining your search terms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363457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CD435-E06C-96FF-0AF1-C5A691F33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Library Catalogue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80FF380-54F4-B2D8-C995-2BE141C24908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1769258" y="1489232"/>
            <a:ext cx="9529250" cy="4574040"/>
          </a:xfrm>
          <a:noFill/>
        </p:spPr>
      </p:pic>
    </p:spTree>
    <p:extLst>
      <p:ext uri="{BB962C8B-B14F-4D97-AF65-F5344CB8AC3E}">
        <p14:creationId xmlns:p14="http://schemas.microsoft.com/office/powerpoint/2010/main" val="29380720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FAFBF-9741-422A-CD38-97AC936F8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54" y="103428"/>
            <a:ext cx="10795518" cy="1003916"/>
          </a:xfrm>
        </p:spPr>
        <p:txBody>
          <a:bodyPr/>
          <a:lstStyle/>
          <a:p>
            <a:r>
              <a:rPr lang="en-GB" dirty="0"/>
              <a:t>Narrowing your results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D3460F-9FB4-AADF-722C-54615A4EC1B3}"/>
              </a:ext>
            </a:extLst>
          </p:cNvPr>
          <p:cNvSpPr txBox="1"/>
          <p:nvPr/>
        </p:nvSpPr>
        <p:spPr>
          <a:xfrm>
            <a:off x="2083980" y="1271942"/>
            <a:ext cx="10108019" cy="4662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700" dirty="0"/>
              <a:t>Is there an advanced search screen where you can limit by year of publication?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700" dirty="0"/>
              <a:t>Can you limit your results to a particular type of resource?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700" dirty="0"/>
              <a:t>Many databases include references to book reviews. You can narrow your search by excluding these.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700" dirty="0"/>
              <a:t>Does the database have a results screen or results manager where you can combine searches to make them more specific?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700" dirty="0"/>
              <a:t>Another good tip is to try to limit subject terms to specific geographical areas </a:t>
            </a:r>
            <a:r>
              <a:rPr lang="en-GB" sz="2700" dirty="0" err="1"/>
              <a:t>e.g</a:t>
            </a:r>
            <a:r>
              <a:rPr lang="en-GB" sz="2700" dirty="0"/>
              <a:t> replace civil liberties with civil liberties in Sweden If you have too few results try to broaden your search to make it more general.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53E02E9-FDC0-3AFC-91B6-70F11E1280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32" y="1443116"/>
            <a:ext cx="2085013" cy="1255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968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FAFBF-9741-422A-CD38-97AC936F8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54" y="103428"/>
            <a:ext cx="10795518" cy="1003916"/>
          </a:xfrm>
        </p:spPr>
        <p:txBody>
          <a:bodyPr/>
          <a:lstStyle/>
          <a:p>
            <a:r>
              <a:rPr lang="en-GB" dirty="0"/>
              <a:t>Reviewing and evaluating your results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D3460F-9FB4-AADF-722C-54615A4EC1B3}"/>
              </a:ext>
            </a:extLst>
          </p:cNvPr>
          <p:cNvSpPr txBox="1"/>
          <p:nvPr/>
        </p:nvSpPr>
        <p:spPr>
          <a:xfrm>
            <a:off x="2083980" y="1271942"/>
            <a:ext cx="10108019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Build in a quality control check to assess your research materials. You should always review your search results and assess them in terms of: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800" dirty="0"/>
              <a:t>Relevance to your research topic. Refine your results to enhance relevance or try different search terms, search tips, databases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800" dirty="0"/>
              <a:t>Academic quality. Not all information is equal! Critical evaluation is especially important with non academic sources (e.g. news sources).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800" dirty="0"/>
              <a:t>Select relevant, reliable, valid sources: Think critically about the information you have retrieved and assess whether to use it to inform your work.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sz="2800" dirty="0"/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sz="2800" dirty="0"/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sz="2800" dirty="0"/>
          </a:p>
          <a:p>
            <a:endParaRPr lang="en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C0510F-A928-D95B-E8AD-22715891C0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33" y="1471020"/>
            <a:ext cx="2085013" cy="1255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1900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F0A08-5112-1F13-3E4F-CA5140EE5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1651"/>
            <a:ext cx="10795518" cy="1003916"/>
          </a:xfrm>
        </p:spPr>
        <p:txBody>
          <a:bodyPr>
            <a:normAutofit/>
          </a:bodyPr>
          <a:lstStyle/>
          <a:p>
            <a:r>
              <a:rPr lang="en-GB" sz="3600" dirty="0"/>
              <a:t>Evaluating your results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06BEDC40-D950-DABD-52AF-2C64B5C8D16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1193" y="1849582"/>
            <a:ext cx="6942280" cy="335626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sz="2600" b="1" dirty="0">
                <a:solidFill>
                  <a:srgbClr val="FF0000"/>
                </a:solidFill>
                <a:latin typeface="Calibri"/>
                <a:cs typeface="Arial"/>
              </a:rPr>
              <a:t>C</a:t>
            </a:r>
            <a:r>
              <a:rPr lang="en-GB" sz="2600" b="1" dirty="0">
                <a:latin typeface="Calibri"/>
                <a:cs typeface="Arial"/>
              </a:rPr>
              <a:t>urrency</a:t>
            </a:r>
            <a:r>
              <a:rPr lang="en-GB" sz="2600" dirty="0">
                <a:latin typeface="Calibri"/>
                <a:cs typeface="Arial"/>
              </a:rPr>
              <a:t>       Is it up-to-date?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sz="2600" b="1" dirty="0">
                <a:solidFill>
                  <a:srgbClr val="FF0000"/>
                </a:solidFill>
                <a:latin typeface="Calibri"/>
                <a:cs typeface="Arial"/>
              </a:rPr>
              <a:t>R</a:t>
            </a:r>
            <a:r>
              <a:rPr lang="en-GB" sz="2600" b="1" dirty="0">
                <a:latin typeface="Calibri"/>
                <a:cs typeface="Arial"/>
              </a:rPr>
              <a:t>elevance</a:t>
            </a:r>
            <a:r>
              <a:rPr lang="en-GB" sz="2600" dirty="0">
                <a:latin typeface="Calibri"/>
                <a:cs typeface="Arial"/>
              </a:rPr>
              <a:t>     Who is the intended audience?</a:t>
            </a: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sz="2600" b="1" dirty="0">
                <a:solidFill>
                  <a:srgbClr val="FF0000"/>
                </a:solidFill>
                <a:latin typeface="Calibri"/>
                <a:cs typeface="Arial"/>
              </a:rPr>
              <a:t>A</a:t>
            </a:r>
            <a:r>
              <a:rPr lang="en-GB" sz="2600" b="1" dirty="0">
                <a:latin typeface="Calibri"/>
                <a:cs typeface="Arial"/>
              </a:rPr>
              <a:t>uthority</a:t>
            </a:r>
            <a:r>
              <a:rPr lang="en-GB" sz="2600" dirty="0">
                <a:latin typeface="Calibri"/>
                <a:cs typeface="Arial"/>
              </a:rPr>
              <a:t>      What are the author’s credentials?</a:t>
            </a:r>
            <a:endParaRPr lang="en-GB" sz="2600" dirty="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sz="2600" b="1" dirty="0">
                <a:solidFill>
                  <a:srgbClr val="FF0000"/>
                </a:solidFill>
                <a:latin typeface="Calibri"/>
                <a:cs typeface="Arial"/>
              </a:rPr>
              <a:t>A</a:t>
            </a:r>
            <a:r>
              <a:rPr lang="en-GB" sz="2600" b="1" dirty="0">
                <a:latin typeface="Calibri"/>
                <a:cs typeface="Arial"/>
              </a:rPr>
              <a:t>ccuracy</a:t>
            </a:r>
            <a:r>
              <a:rPr lang="en-GB" sz="2600" dirty="0">
                <a:latin typeface="Calibri"/>
                <a:cs typeface="Arial"/>
              </a:rPr>
              <a:t>       Can the information be verified?</a:t>
            </a:r>
            <a:endParaRPr lang="en-GB" sz="2600" dirty="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sz="2600" b="1" dirty="0">
                <a:solidFill>
                  <a:srgbClr val="FF0000"/>
                </a:solidFill>
                <a:latin typeface="Calibri"/>
                <a:cs typeface="Arial"/>
              </a:rPr>
              <a:t>P</a:t>
            </a:r>
            <a:r>
              <a:rPr lang="en-GB" sz="2600" b="1" dirty="0">
                <a:latin typeface="Calibri"/>
                <a:cs typeface="Arial"/>
              </a:rPr>
              <a:t>urpose</a:t>
            </a:r>
            <a:r>
              <a:rPr lang="en-GB" sz="2600" dirty="0">
                <a:latin typeface="Calibri"/>
                <a:cs typeface="Arial"/>
              </a:rPr>
              <a:t>        Is the information objective?</a:t>
            </a:r>
          </a:p>
        </p:txBody>
      </p:sp>
      <p:pic>
        <p:nvPicPr>
          <p:cNvPr id="6" name="Picture 8">
            <a:extLst>
              <a:ext uri="{FF2B5EF4-FFF2-40B4-BE49-F238E27FC236}">
                <a16:creationId xmlns:a16="http://schemas.microsoft.com/office/drawing/2014/main" id="{5523811B-10A1-F4B9-129A-C1AEA96D53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877" r="13877"/>
          <a:stretch/>
        </p:blipFill>
        <p:spPr>
          <a:xfrm>
            <a:off x="7146879" y="1534908"/>
            <a:ext cx="4346881" cy="3788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075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BD068-0C8A-1396-7BCC-2257946E7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CRAAP it!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69FB7F-3151-846A-9423-5006E3DA1E5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60" t="10086" r="11357" b="6666"/>
          <a:stretch/>
        </p:blipFill>
        <p:spPr>
          <a:xfrm>
            <a:off x="434898" y="1436809"/>
            <a:ext cx="8510155" cy="5499250"/>
          </a:xfrm>
          <a:prstGeom prst="rect">
            <a:avLst/>
          </a:prstGeom>
        </p:spPr>
      </p:pic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ADC67AE-B9A5-39D2-BF1E-6027B96861D3}"/>
              </a:ext>
            </a:extLst>
          </p:cNvPr>
          <p:cNvSpPr txBox="1">
            <a:spLocks/>
          </p:cNvSpPr>
          <p:nvPr/>
        </p:nvSpPr>
        <p:spPr>
          <a:xfrm>
            <a:off x="9450520" y="2262177"/>
            <a:ext cx="2347470" cy="335626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b="1" dirty="0">
                <a:solidFill>
                  <a:srgbClr val="FF0000"/>
                </a:solidFill>
                <a:latin typeface="Calibri"/>
                <a:cs typeface="Arial"/>
              </a:rPr>
              <a:t>C</a:t>
            </a:r>
            <a:r>
              <a:rPr lang="en-GB" b="1" dirty="0">
                <a:latin typeface="Calibri"/>
                <a:cs typeface="Arial"/>
              </a:rPr>
              <a:t>urrency</a:t>
            </a:r>
            <a:r>
              <a:rPr lang="en-GB" dirty="0">
                <a:latin typeface="Calibri"/>
                <a:cs typeface="Arial"/>
              </a:rPr>
              <a:t>       </a:t>
            </a: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b="1" dirty="0">
                <a:solidFill>
                  <a:srgbClr val="FF0000"/>
                </a:solidFill>
                <a:latin typeface="Calibri"/>
                <a:cs typeface="Arial"/>
              </a:rPr>
              <a:t>R</a:t>
            </a:r>
            <a:r>
              <a:rPr lang="en-GB" b="1" dirty="0">
                <a:latin typeface="Calibri"/>
                <a:cs typeface="Arial"/>
              </a:rPr>
              <a:t>elevance</a:t>
            </a:r>
            <a:r>
              <a:rPr lang="en-GB" dirty="0">
                <a:latin typeface="Calibri"/>
                <a:cs typeface="Arial"/>
              </a:rPr>
              <a:t>     </a:t>
            </a: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b="1" dirty="0">
                <a:solidFill>
                  <a:srgbClr val="FF0000"/>
                </a:solidFill>
                <a:latin typeface="Calibri"/>
                <a:cs typeface="Arial"/>
              </a:rPr>
              <a:t>A</a:t>
            </a:r>
            <a:r>
              <a:rPr lang="en-GB" b="1" dirty="0">
                <a:latin typeface="Calibri"/>
                <a:cs typeface="Arial"/>
              </a:rPr>
              <a:t>uthority</a:t>
            </a:r>
            <a:r>
              <a:rPr lang="en-GB" dirty="0">
                <a:latin typeface="Calibri"/>
                <a:cs typeface="Arial"/>
              </a:rPr>
              <a:t>      </a:t>
            </a: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b="1" dirty="0">
                <a:solidFill>
                  <a:srgbClr val="FF0000"/>
                </a:solidFill>
                <a:latin typeface="Calibri"/>
                <a:cs typeface="Arial"/>
              </a:rPr>
              <a:t>A</a:t>
            </a:r>
            <a:r>
              <a:rPr lang="en-GB" b="1" dirty="0">
                <a:latin typeface="Calibri"/>
                <a:cs typeface="Arial"/>
              </a:rPr>
              <a:t>ccuracy</a:t>
            </a:r>
            <a:r>
              <a:rPr lang="en-GB" dirty="0">
                <a:latin typeface="Calibri"/>
                <a:cs typeface="Arial"/>
              </a:rPr>
              <a:t>       </a:t>
            </a: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b="1" dirty="0">
                <a:solidFill>
                  <a:srgbClr val="FF0000"/>
                </a:solidFill>
                <a:latin typeface="Calibri"/>
                <a:cs typeface="Arial"/>
              </a:rPr>
              <a:t>P</a:t>
            </a:r>
            <a:r>
              <a:rPr lang="en-GB" b="1" dirty="0">
                <a:latin typeface="Calibri"/>
                <a:cs typeface="Arial"/>
              </a:rPr>
              <a:t>urpose</a:t>
            </a:r>
            <a:r>
              <a:rPr lang="en-GB" dirty="0">
                <a:latin typeface="Calibri"/>
                <a:cs typeface="Arial"/>
              </a:rPr>
              <a:t>       </a:t>
            </a:r>
          </a:p>
        </p:txBody>
      </p:sp>
    </p:spTree>
    <p:extLst>
      <p:ext uri="{BB962C8B-B14F-4D97-AF65-F5344CB8AC3E}">
        <p14:creationId xmlns:p14="http://schemas.microsoft.com/office/powerpoint/2010/main" val="2155467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BD068-0C8A-1396-7BCC-2257946E7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CRAAP it!</a:t>
            </a:r>
          </a:p>
        </p:txBody>
      </p:sp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ADC67AE-B9A5-39D2-BF1E-6027B96861D3}"/>
              </a:ext>
            </a:extLst>
          </p:cNvPr>
          <p:cNvSpPr txBox="1">
            <a:spLocks/>
          </p:cNvSpPr>
          <p:nvPr/>
        </p:nvSpPr>
        <p:spPr>
          <a:xfrm>
            <a:off x="9450520" y="2262177"/>
            <a:ext cx="2347470" cy="335626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b="1" dirty="0">
                <a:solidFill>
                  <a:srgbClr val="FF0000"/>
                </a:solidFill>
                <a:latin typeface="Calibri"/>
                <a:cs typeface="Arial"/>
              </a:rPr>
              <a:t>C</a:t>
            </a:r>
            <a:r>
              <a:rPr lang="en-GB" b="1" dirty="0">
                <a:latin typeface="Calibri"/>
                <a:cs typeface="Arial"/>
              </a:rPr>
              <a:t>urrency</a:t>
            </a:r>
            <a:r>
              <a:rPr lang="en-GB" dirty="0">
                <a:latin typeface="Calibri"/>
                <a:cs typeface="Arial"/>
              </a:rPr>
              <a:t>       </a:t>
            </a: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b="1" dirty="0">
                <a:solidFill>
                  <a:srgbClr val="FF0000"/>
                </a:solidFill>
                <a:latin typeface="Calibri"/>
                <a:cs typeface="Arial"/>
              </a:rPr>
              <a:t>R</a:t>
            </a:r>
            <a:r>
              <a:rPr lang="en-GB" b="1" dirty="0">
                <a:latin typeface="Calibri"/>
                <a:cs typeface="Arial"/>
              </a:rPr>
              <a:t>elevance</a:t>
            </a:r>
            <a:r>
              <a:rPr lang="en-GB" dirty="0">
                <a:latin typeface="Calibri"/>
                <a:cs typeface="Arial"/>
              </a:rPr>
              <a:t>     </a:t>
            </a: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b="1" dirty="0">
                <a:solidFill>
                  <a:srgbClr val="FF0000"/>
                </a:solidFill>
                <a:latin typeface="Calibri"/>
                <a:cs typeface="Arial"/>
              </a:rPr>
              <a:t>A</a:t>
            </a:r>
            <a:r>
              <a:rPr lang="en-GB" b="1" dirty="0">
                <a:latin typeface="Calibri"/>
                <a:cs typeface="Arial"/>
              </a:rPr>
              <a:t>uthority</a:t>
            </a:r>
            <a:r>
              <a:rPr lang="en-GB" dirty="0">
                <a:latin typeface="Calibri"/>
                <a:cs typeface="Arial"/>
              </a:rPr>
              <a:t>      </a:t>
            </a: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b="1" dirty="0">
                <a:solidFill>
                  <a:srgbClr val="FF0000"/>
                </a:solidFill>
                <a:latin typeface="Calibri"/>
                <a:cs typeface="Arial"/>
              </a:rPr>
              <a:t>A</a:t>
            </a:r>
            <a:r>
              <a:rPr lang="en-GB" b="1" dirty="0">
                <a:latin typeface="Calibri"/>
                <a:cs typeface="Arial"/>
              </a:rPr>
              <a:t>ccuracy</a:t>
            </a:r>
            <a:r>
              <a:rPr lang="en-GB" dirty="0">
                <a:latin typeface="Calibri"/>
                <a:cs typeface="Arial"/>
              </a:rPr>
              <a:t>       </a:t>
            </a: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b="1" dirty="0">
                <a:solidFill>
                  <a:srgbClr val="FF0000"/>
                </a:solidFill>
                <a:latin typeface="Calibri"/>
                <a:cs typeface="Arial"/>
              </a:rPr>
              <a:t>P</a:t>
            </a:r>
            <a:r>
              <a:rPr lang="en-GB" b="1" dirty="0">
                <a:latin typeface="Calibri"/>
                <a:cs typeface="Arial"/>
              </a:rPr>
              <a:t>urpose</a:t>
            </a:r>
            <a:r>
              <a:rPr lang="en-GB" dirty="0">
                <a:latin typeface="Calibri"/>
                <a:cs typeface="Arial"/>
              </a:rPr>
              <a:t>       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35821D-2DCF-D848-0DAD-7419C46EB66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770" t="10141" r="24376" b="64695"/>
          <a:stretch/>
        </p:blipFill>
        <p:spPr>
          <a:xfrm>
            <a:off x="162180" y="2036181"/>
            <a:ext cx="11867639" cy="3023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5540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BD068-0C8A-1396-7BCC-2257946E7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CRAAP it!</a:t>
            </a:r>
          </a:p>
        </p:txBody>
      </p:sp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ADC67AE-B9A5-39D2-BF1E-6027B96861D3}"/>
              </a:ext>
            </a:extLst>
          </p:cNvPr>
          <p:cNvSpPr txBox="1">
            <a:spLocks/>
          </p:cNvSpPr>
          <p:nvPr/>
        </p:nvSpPr>
        <p:spPr>
          <a:xfrm>
            <a:off x="8926413" y="2262177"/>
            <a:ext cx="2347470" cy="335626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b="1" dirty="0">
                <a:solidFill>
                  <a:srgbClr val="FF0000"/>
                </a:solidFill>
                <a:latin typeface="Calibri"/>
                <a:cs typeface="Arial"/>
              </a:rPr>
              <a:t>C</a:t>
            </a:r>
            <a:r>
              <a:rPr lang="en-GB" b="1" dirty="0">
                <a:latin typeface="Calibri"/>
                <a:cs typeface="Arial"/>
              </a:rPr>
              <a:t>urrency</a:t>
            </a:r>
            <a:r>
              <a:rPr lang="en-GB" dirty="0">
                <a:latin typeface="Calibri"/>
                <a:cs typeface="Arial"/>
              </a:rPr>
              <a:t>       </a:t>
            </a: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b="1" dirty="0">
                <a:solidFill>
                  <a:srgbClr val="FF0000"/>
                </a:solidFill>
                <a:latin typeface="Calibri"/>
                <a:cs typeface="Arial"/>
              </a:rPr>
              <a:t>R</a:t>
            </a:r>
            <a:r>
              <a:rPr lang="en-GB" b="1" dirty="0">
                <a:latin typeface="Calibri"/>
                <a:cs typeface="Arial"/>
              </a:rPr>
              <a:t>elevance</a:t>
            </a:r>
            <a:r>
              <a:rPr lang="en-GB" dirty="0">
                <a:latin typeface="Calibri"/>
                <a:cs typeface="Arial"/>
              </a:rPr>
              <a:t>     </a:t>
            </a: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b="1" dirty="0">
                <a:solidFill>
                  <a:srgbClr val="FF0000"/>
                </a:solidFill>
                <a:latin typeface="Calibri"/>
                <a:cs typeface="Arial"/>
              </a:rPr>
              <a:t>A</a:t>
            </a:r>
            <a:r>
              <a:rPr lang="en-GB" b="1" dirty="0">
                <a:latin typeface="Calibri"/>
                <a:cs typeface="Arial"/>
              </a:rPr>
              <a:t>uthority</a:t>
            </a:r>
            <a:r>
              <a:rPr lang="en-GB" dirty="0">
                <a:latin typeface="Calibri"/>
                <a:cs typeface="Arial"/>
              </a:rPr>
              <a:t>      </a:t>
            </a: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b="1" dirty="0">
                <a:solidFill>
                  <a:srgbClr val="FF0000"/>
                </a:solidFill>
                <a:latin typeface="Calibri"/>
                <a:cs typeface="Arial"/>
              </a:rPr>
              <a:t>A</a:t>
            </a:r>
            <a:r>
              <a:rPr lang="en-GB" b="1" dirty="0">
                <a:latin typeface="Calibri"/>
                <a:cs typeface="Arial"/>
              </a:rPr>
              <a:t>ccuracy</a:t>
            </a:r>
            <a:r>
              <a:rPr lang="en-GB" dirty="0">
                <a:latin typeface="Calibri"/>
                <a:cs typeface="Arial"/>
              </a:rPr>
              <a:t>       </a:t>
            </a: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b="1" dirty="0">
                <a:solidFill>
                  <a:srgbClr val="FF0000"/>
                </a:solidFill>
                <a:latin typeface="Calibri"/>
                <a:cs typeface="Arial"/>
              </a:rPr>
              <a:t>P</a:t>
            </a:r>
            <a:r>
              <a:rPr lang="en-GB" b="1" dirty="0">
                <a:latin typeface="Calibri"/>
                <a:cs typeface="Arial"/>
              </a:rPr>
              <a:t>urpose</a:t>
            </a:r>
            <a:r>
              <a:rPr lang="en-GB" dirty="0">
                <a:latin typeface="Calibri"/>
                <a:cs typeface="Arial"/>
              </a:rPr>
              <a:t>       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6C2B56-BF7D-EA98-7C2F-6386A517D67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938" t="15447" r="15709" b="5365"/>
          <a:stretch/>
        </p:blipFill>
        <p:spPr>
          <a:xfrm>
            <a:off x="698240" y="1256200"/>
            <a:ext cx="7465232" cy="560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6643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BD068-0C8A-1396-7BCC-2257946E7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CRAAP it!</a:t>
            </a:r>
          </a:p>
        </p:txBody>
      </p:sp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ADC67AE-B9A5-39D2-BF1E-6027B96861D3}"/>
              </a:ext>
            </a:extLst>
          </p:cNvPr>
          <p:cNvSpPr txBox="1">
            <a:spLocks/>
          </p:cNvSpPr>
          <p:nvPr/>
        </p:nvSpPr>
        <p:spPr>
          <a:xfrm>
            <a:off x="9844530" y="2251026"/>
            <a:ext cx="2347470" cy="335626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b="1" dirty="0">
                <a:solidFill>
                  <a:srgbClr val="FF0000"/>
                </a:solidFill>
                <a:latin typeface="Calibri"/>
                <a:cs typeface="Arial"/>
              </a:rPr>
              <a:t>C</a:t>
            </a:r>
            <a:r>
              <a:rPr lang="en-GB" b="1" dirty="0">
                <a:latin typeface="Calibri"/>
                <a:cs typeface="Arial"/>
              </a:rPr>
              <a:t>urrency</a:t>
            </a:r>
            <a:r>
              <a:rPr lang="en-GB" dirty="0">
                <a:latin typeface="Calibri"/>
                <a:cs typeface="Arial"/>
              </a:rPr>
              <a:t>       </a:t>
            </a: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b="1" dirty="0">
                <a:solidFill>
                  <a:srgbClr val="FF0000"/>
                </a:solidFill>
                <a:latin typeface="Calibri"/>
                <a:cs typeface="Arial"/>
              </a:rPr>
              <a:t>R</a:t>
            </a:r>
            <a:r>
              <a:rPr lang="en-GB" b="1" dirty="0">
                <a:latin typeface="Calibri"/>
                <a:cs typeface="Arial"/>
              </a:rPr>
              <a:t>elevance</a:t>
            </a:r>
            <a:r>
              <a:rPr lang="en-GB" dirty="0">
                <a:latin typeface="Calibri"/>
                <a:cs typeface="Arial"/>
              </a:rPr>
              <a:t>     </a:t>
            </a: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b="1" dirty="0">
                <a:solidFill>
                  <a:srgbClr val="FF0000"/>
                </a:solidFill>
                <a:latin typeface="Calibri"/>
                <a:cs typeface="Arial"/>
              </a:rPr>
              <a:t>A</a:t>
            </a:r>
            <a:r>
              <a:rPr lang="en-GB" b="1" dirty="0">
                <a:latin typeface="Calibri"/>
                <a:cs typeface="Arial"/>
              </a:rPr>
              <a:t>uthority</a:t>
            </a:r>
            <a:r>
              <a:rPr lang="en-GB" dirty="0">
                <a:latin typeface="Calibri"/>
                <a:cs typeface="Arial"/>
              </a:rPr>
              <a:t>      </a:t>
            </a: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b="1" dirty="0">
                <a:solidFill>
                  <a:srgbClr val="FF0000"/>
                </a:solidFill>
                <a:latin typeface="Calibri"/>
                <a:cs typeface="Arial"/>
              </a:rPr>
              <a:t>A</a:t>
            </a:r>
            <a:r>
              <a:rPr lang="en-GB" b="1" dirty="0">
                <a:latin typeface="Calibri"/>
                <a:cs typeface="Arial"/>
              </a:rPr>
              <a:t>ccuracy</a:t>
            </a:r>
            <a:r>
              <a:rPr lang="en-GB" dirty="0">
                <a:latin typeface="Calibri"/>
                <a:cs typeface="Arial"/>
              </a:rPr>
              <a:t>       </a:t>
            </a: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b="1" dirty="0">
                <a:solidFill>
                  <a:srgbClr val="FF0000"/>
                </a:solidFill>
                <a:latin typeface="Calibri"/>
                <a:cs typeface="Arial"/>
              </a:rPr>
              <a:t>P</a:t>
            </a:r>
            <a:r>
              <a:rPr lang="en-GB" b="1" dirty="0">
                <a:latin typeface="Calibri"/>
                <a:cs typeface="Arial"/>
              </a:rPr>
              <a:t>urpose</a:t>
            </a:r>
            <a:r>
              <a:rPr lang="en-GB" dirty="0">
                <a:latin typeface="Calibri"/>
                <a:cs typeface="Arial"/>
              </a:rPr>
              <a:t>       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EE5540-45BF-C2B7-2D03-F0D8688DFA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569" r="4977" b="8618"/>
          <a:stretch/>
        </p:blipFill>
        <p:spPr>
          <a:xfrm>
            <a:off x="0" y="1256200"/>
            <a:ext cx="9774973" cy="56018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2BE9660A-D5B1-4E26-3053-1C1CE0C5EF4D}"/>
              </a:ext>
            </a:extLst>
          </p:cNvPr>
          <p:cNvSpPr/>
          <p:nvPr/>
        </p:nvSpPr>
        <p:spPr>
          <a:xfrm>
            <a:off x="2720898" y="1728439"/>
            <a:ext cx="7054075" cy="52258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613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FAFBF-9741-422A-CD38-97AC936F8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54" y="103428"/>
            <a:ext cx="10795518" cy="1003916"/>
          </a:xfrm>
        </p:spPr>
        <p:txBody>
          <a:bodyPr/>
          <a:lstStyle/>
          <a:p>
            <a:r>
              <a:rPr lang="en-GB" dirty="0"/>
              <a:t>Managing and citing your sources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D3460F-9FB4-AADF-722C-54615A4EC1B3}"/>
              </a:ext>
            </a:extLst>
          </p:cNvPr>
          <p:cNvSpPr txBox="1"/>
          <p:nvPr/>
        </p:nvSpPr>
        <p:spPr>
          <a:xfrm>
            <a:off x="2083981" y="1455803"/>
            <a:ext cx="1010801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800" dirty="0"/>
              <a:t>Organise your references: Keep track of the information you retrieve so you can come back to it and acknowledge it in your work.</a:t>
            </a:r>
          </a:p>
          <a:p>
            <a:endParaRPr lang="en-GB" sz="280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800" dirty="0"/>
              <a:t>Acknowledge and cite appropriately: Follow standardised protocols for consistent and accurate referencing of your information sources in your work.</a:t>
            </a:r>
          </a:p>
          <a:p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58EA8E-18BE-D5B3-C9CE-FFC4D853B8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33" y="1376294"/>
            <a:ext cx="2085013" cy="1255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28434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FAFBF-9741-422A-CD38-97AC936F8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54" y="103428"/>
            <a:ext cx="10795518" cy="1003916"/>
          </a:xfrm>
        </p:spPr>
        <p:txBody>
          <a:bodyPr/>
          <a:lstStyle/>
          <a:p>
            <a:r>
              <a:rPr lang="en-GB" dirty="0"/>
              <a:t>Present your assignment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D3460F-9FB4-AADF-722C-54615A4EC1B3}"/>
              </a:ext>
            </a:extLst>
          </p:cNvPr>
          <p:cNvSpPr txBox="1"/>
          <p:nvPr/>
        </p:nvSpPr>
        <p:spPr>
          <a:xfrm>
            <a:off x="2366614" y="1613118"/>
            <a:ext cx="1010801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800" dirty="0"/>
              <a:t>Once you finish your assignment you need to present to your teacher according to their rules and templates that they gave to you</a:t>
            </a:r>
          </a:p>
          <a:p>
            <a:endParaRPr lang="en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95FF1C-8921-D45C-E64D-66DE3FADF3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32" y="1505859"/>
            <a:ext cx="2085013" cy="1255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148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21A565DB-1E82-6D23-FDAC-F77D26CB12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600"/>
              </a:spcBef>
            </a:pPr>
            <a:r>
              <a:rPr lang="en-GB" sz="2000" dirty="0"/>
              <a:t>Always </a:t>
            </a:r>
            <a:r>
              <a:rPr lang="en-GB" sz="2000" b="1" dirty="0"/>
              <a:t>sign in</a:t>
            </a:r>
            <a:r>
              <a:rPr lang="en-GB" sz="2000" dirty="0"/>
              <a:t> to make the most of the extra features</a:t>
            </a:r>
          </a:p>
          <a:p>
            <a:pPr>
              <a:spcBef>
                <a:spcPts val="600"/>
              </a:spcBef>
            </a:pPr>
            <a:r>
              <a:rPr lang="en-GB" sz="2000" dirty="0"/>
              <a:t>Sign in, to the catalogue using your regular UWTSD login</a:t>
            </a:r>
          </a:p>
          <a:p>
            <a:pPr>
              <a:spcBef>
                <a:spcPts val="600"/>
              </a:spcBef>
            </a:pPr>
            <a:r>
              <a:rPr lang="en-GB" sz="2000" dirty="0"/>
              <a:t>Thinks carefully about your </a:t>
            </a:r>
            <a:r>
              <a:rPr lang="en-GB" sz="2000" b="1" dirty="0"/>
              <a:t>keywords</a:t>
            </a:r>
            <a:r>
              <a:rPr lang="en-GB" sz="2000" dirty="0"/>
              <a:t> and try alternatives if necessary</a:t>
            </a:r>
            <a:endParaRPr lang="en-GB" sz="2000" dirty="0">
              <a:ea typeface="Calibri Light"/>
              <a:cs typeface="Calibri Light"/>
            </a:endParaRPr>
          </a:p>
          <a:p>
            <a:pPr>
              <a:spcBef>
                <a:spcPts val="600"/>
              </a:spcBef>
            </a:pPr>
            <a:r>
              <a:rPr lang="en-GB" sz="2000" b="1" dirty="0"/>
              <a:t>Refine</a:t>
            </a:r>
            <a:r>
              <a:rPr lang="en-GB" sz="2000" dirty="0"/>
              <a:t> your results using the column on the left</a:t>
            </a:r>
            <a:endParaRPr lang="en-GB" sz="2000" dirty="0">
              <a:ea typeface="Calibri Light"/>
              <a:cs typeface="Calibri Light"/>
            </a:endParaRPr>
          </a:p>
          <a:p>
            <a:pPr>
              <a:spcBef>
                <a:spcPts val="600"/>
              </a:spcBef>
            </a:pPr>
            <a:r>
              <a:rPr lang="en-GB" sz="2000" dirty="0"/>
              <a:t>Try limiting to </a:t>
            </a:r>
            <a:r>
              <a:rPr lang="en-GB" sz="2000" b="1" dirty="0"/>
              <a:t>full-text</a:t>
            </a:r>
            <a:r>
              <a:rPr lang="en-GB" sz="2000" dirty="0"/>
              <a:t> or </a:t>
            </a:r>
            <a:r>
              <a:rPr lang="en-GB" sz="2000" b="1" dirty="0"/>
              <a:t>peer reviewed</a:t>
            </a:r>
            <a:endParaRPr lang="en-GB" sz="2000" b="1" dirty="0">
              <a:ea typeface="Calibri Light"/>
              <a:cs typeface="Calibri Light"/>
            </a:endParaRPr>
          </a:p>
          <a:p>
            <a:pPr>
              <a:spcBef>
                <a:spcPts val="600"/>
              </a:spcBef>
            </a:pPr>
            <a:r>
              <a:rPr lang="en-GB" sz="2000" dirty="0"/>
              <a:t>Always narrow by </a:t>
            </a:r>
            <a:r>
              <a:rPr lang="en-GB" sz="2000" b="1" dirty="0"/>
              <a:t>date</a:t>
            </a:r>
            <a:endParaRPr lang="en-GB" sz="2000" b="1" dirty="0">
              <a:ea typeface="Calibri Light"/>
              <a:cs typeface="Calibri Light"/>
            </a:endParaRPr>
          </a:p>
          <a:p>
            <a:pPr>
              <a:spcBef>
                <a:spcPts val="600"/>
              </a:spcBef>
            </a:pPr>
            <a:r>
              <a:rPr lang="en-GB" sz="2000" b="1" dirty="0"/>
              <a:t>Save</a:t>
            </a:r>
            <a:r>
              <a:rPr lang="en-GB" sz="2000" dirty="0"/>
              <a:t> your search or individual resources for future use</a:t>
            </a:r>
            <a:endParaRPr lang="en-GB" sz="2000" dirty="0">
              <a:ea typeface="Calibri Light"/>
              <a:cs typeface="Calibri Light"/>
            </a:endParaRPr>
          </a:p>
          <a:p>
            <a:pPr>
              <a:spcBef>
                <a:spcPts val="600"/>
              </a:spcBef>
            </a:pPr>
            <a:r>
              <a:rPr lang="en-GB" sz="2000" dirty="0"/>
              <a:t>Try setting up </a:t>
            </a:r>
            <a:r>
              <a:rPr lang="en-GB" sz="2000" b="1" dirty="0"/>
              <a:t>email alerts </a:t>
            </a:r>
            <a:r>
              <a:rPr lang="en-GB" sz="2000" dirty="0"/>
              <a:t>for your research topic</a:t>
            </a:r>
            <a:endParaRPr lang="en-GB" sz="2000" dirty="0">
              <a:ea typeface="Calibri Light"/>
              <a:cs typeface="Calibri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DB7E8A-52B5-69EA-E770-A561BCC479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Hints and tips for searching</a:t>
            </a:r>
          </a:p>
        </p:txBody>
      </p:sp>
      <p:pic>
        <p:nvPicPr>
          <p:cNvPr id="3" name="Picture 5" descr="Text&#10;&#10;Description automatically generated">
            <a:extLst>
              <a:ext uri="{FF2B5EF4-FFF2-40B4-BE49-F238E27FC236}">
                <a16:creationId xmlns:a16="http://schemas.microsoft.com/office/drawing/2014/main" id="{F836DC6A-6E8A-98B7-D4AD-B4ED781AE8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41830"/>
          <a:stretch/>
        </p:blipFill>
        <p:spPr>
          <a:xfrm>
            <a:off x="6254749" y="1600201"/>
            <a:ext cx="5239011" cy="45656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03422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A blackboard with writing on it&#10;&#10;Description automatically generated with low confidence">
            <a:extLst>
              <a:ext uri="{FF2B5EF4-FFF2-40B4-BE49-F238E27FC236}">
                <a16:creationId xmlns:a16="http://schemas.microsoft.com/office/drawing/2014/main" id="{3E64D5C3-E7A9-CAFA-960C-13466E2C97B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491"/>
          <a:stretch/>
        </p:blipFill>
        <p:spPr>
          <a:xfrm>
            <a:off x="4315626" y="10"/>
            <a:ext cx="7876374" cy="6857990"/>
          </a:xfrm>
          <a:prstGeom prst="rect">
            <a:avLst/>
          </a:prstGeom>
          <a:noFill/>
        </p:spPr>
      </p:pic>
      <p:sp>
        <p:nvSpPr>
          <p:cNvPr id="14" name="Subtitle 2">
            <a:extLst>
              <a:ext uri="{FF2B5EF4-FFF2-40B4-BE49-F238E27FC236}">
                <a16:creationId xmlns:a16="http://schemas.microsoft.com/office/drawing/2014/main" id="{327D4C9B-C8B9-605B-B219-3F2856D48D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1263533"/>
            <a:ext cx="4181706" cy="5360291"/>
          </a:xfrm>
        </p:spPr>
        <p:txBody>
          <a:bodyPr>
            <a:normAutofit lnSpcReduction="10000"/>
          </a:bodyPr>
          <a:lstStyle/>
          <a:p>
            <a:r>
              <a:rPr lang="en-US" sz="3500" i="0" dirty="0">
                <a:latin typeface="Arial" panose="020B0604020202020204" pitchFamily="34" charset="0"/>
                <a:cs typeface="Arial" panose="020B0604020202020204" pitchFamily="34" charset="0"/>
              </a:rPr>
              <a:t>Contact:</a:t>
            </a:r>
          </a:p>
          <a:p>
            <a:endParaRPr lang="en-US" sz="3500" dirty="0"/>
          </a:p>
          <a:p>
            <a:r>
              <a:rPr lang="en-US" sz="3500" i="0" dirty="0">
                <a:latin typeface="Arial" panose="020B0604020202020204" pitchFamily="34" charset="0"/>
                <a:cs typeface="Arial" panose="020B0604020202020204" pitchFamily="34" charset="0"/>
              </a:rPr>
              <a:t>Olivia Edmonds</a:t>
            </a:r>
          </a:p>
          <a:p>
            <a:r>
              <a:rPr lang="en-US" sz="3500" i="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o.edmonds@uwtsd.ac.uk</a:t>
            </a:r>
            <a:endParaRPr lang="en-US" sz="35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35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500" i="0" dirty="0">
                <a:latin typeface="Arial" panose="020B0604020202020204" pitchFamily="34" charset="0"/>
                <a:cs typeface="Arial" panose="020B0604020202020204" pitchFamily="34" charset="0"/>
              </a:rPr>
              <a:t>Library:</a:t>
            </a: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35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3500" i="0" dirty="0">
                <a:latin typeface="Arial" panose="020B0604020202020204" pitchFamily="34" charset="0"/>
                <a:ea typeface="Segoe UI" panose="020B0502040204020203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birminghamlibrary@uwtsd.ac.uk</a:t>
            </a:r>
            <a:r>
              <a:rPr lang="en-GB" altLang="en-US" sz="3500" i="0" dirty="0">
                <a:latin typeface="Arial" panose="020B0604020202020204" pitchFamily="34" charset="0"/>
                <a:ea typeface="Segoe UI" panose="020B0502040204020203" pitchFamily="34" charset="0"/>
                <a:cs typeface="Arial" panose="020B0604020202020204" pitchFamily="34" charset="0"/>
              </a:rPr>
              <a:t> </a:t>
            </a:r>
          </a:p>
          <a:p>
            <a:endParaRPr lang="en-US" sz="22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9251466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pink" id="{F7462D3D-D48D-4AB6-9278-D669C7334178}" vid="{654700EC-0B91-455D-9D68-7BA7C9101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2ec016d-25cf-4c07-aa6b-c53e267faa6f">
      <UserInfo>
        <DisplayName/>
        <AccountId xsi:nil="true"/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e0b5c561e3be9dbd6b9571ba20aa5739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90961d402e012ab66918c06abc10d832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49DB88A-4CDB-4A02-BBF8-EAC6701E3581}">
  <ds:schemaRefs>
    <ds:schemaRef ds:uri="http://purl.org/dc/terms/"/>
    <ds:schemaRef ds:uri="9902240c-f584-4322-946e-7b0be23bca91"/>
    <ds:schemaRef ds:uri="http://schemas.microsoft.com/office/2006/documentManagement/types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F6DD68E-F6AD-45E2-9ACA-D2A00AB97B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template-pink</Template>
  <TotalTime>0</TotalTime>
  <Words>941</Words>
  <Application>Microsoft Office PowerPoint</Application>
  <PresentationFormat>Widescreen</PresentationFormat>
  <Paragraphs>157</Paragraphs>
  <Slides>24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Aptos</vt:lpstr>
      <vt:lpstr>Arial</vt:lpstr>
      <vt:lpstr>Calibri</vt:lpstr>
      <vt:lpstr>Calibri Light</vt:lpstr>
      <vt:lpstr>Lucida Sans</vt:lpstr>
      <vt:lpstr>Segoe UI</vt:lpstr>
      <vt:lpstr>Wingdings</vt:lpstr>
      <vt:lpstr>Office Theme</vt:lpstr>
      <vt:lpstr>Search Strategies and Evaluating Sources</vt:lpstr>
      <vt:lpstr>Where to begin searching for academic information</vt:lpstr>
      <vt:lpstr>How to search for, save and manage information using the library catalogue </vt:lpstr>
      <vt:lpstr>Seven steps to do an effective searching</vt:lpstr>
      <vt:lpstr>Assignment Title</vt:lpstr>
      <vt:lpstr>Analyse your research topic.</vt:lpstr>
      <vt:lpstr>Assignment Title</vt:lpstr>
      <vt:lpstr>Assignment Title</vt:lpstr>
      <vt:lpstr>Identifying search terms</vt:lpstr>
      <vt:lpstr>Assignment  - Search Terms?</vt:lpstr>
      <vt:lpstr>Search Terms</vt:lpstr>
      <vt:lpstr>Combining your search terms</vt:lpstr>
      <vt:lpstr>Library Catalogue</vt:lpstr>
      <vt:lpstr>Narrowing your results</vt:lpstr>
      <vt:lpstr>Reviewing and evaluating your results</vt:lpstr>
      <vt:lpstr>Evaluating your results</vt:lpstr>
      <vt:lpstr>CRAAP it!</vt:lpstr>
      <vt:lpstr>CRAAP it!</vt:lpstr>
      <vt:lpstr>CRAAP it!</vt:lpstr>
      <vt:lpstr>CRAAP it!</vt:lpstr>
      <vt:lpstr>Managing and citing your sources</vt:lpstr>
      <vt:lpstr>Present your assignment</vt:lpstr>
      <vt:lpstr>Hints and tips for searching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Doreen McLeary</dc:creator>
  <cp:lastModifiedBy>Olivia Edmonds</cp:lastModifiedBy>
  <cp:revision>1</cp:revision>
  <dcterms:created xsi:type="dcterms:W3CDTF">2022-02-01T15:04:54Z</dcterms:created>
  <dcterms:modified xsi:type="dcterms:W3CDTF">2023-10-24T08:21:44Z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