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3"/>
  </p:notesMasterIdLst>
  <p:handoutMasterIdLst>
    <p:handoutMasterId r:id="rId4"/>
  </p:handoutMasterIdLst>
  <p:sldIdLst>
    <p:sldId id="224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83"/>
    <p:restoredTop sz="78503"/>
  </p:normalViewPr>
  <p:slideViewPr>
    <p:cSldViewPr snapToGrid="0" snapToObjects="1">
      <p:cViewPr varScale="1">
        <p:scale>
          <a:sx n="99" d="100"/>
          <a:sy n="99" d="100"/>
        </p:scale>
        <p:origin x="1400" y="176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2/20/25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2/20/25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2/20/25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2DE72-DA8B-881A-BC03-3ED1AE7B1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49AC5E-D78E-FC0E-1D7B-3AF6E641AEFD}"/>
              </a:ext>
            </a:extLst>
          </p:cNvPr>
          <p:cNvGraphicFramePr>
            <a:graphicFrameLocks noGrp="1"/>
          </p:cNvGraphicFramePr>
          <p:nvPr/>
        </p:nvGraphicFramePr>
        <p:xfrm>
          <a:off x="144171" y="790384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DD1D25B-A545-A043-D31D-B29AE2504432}"/>
              </a:ext>
            </a:extLst>
          </p:cNvPr>
          <p:cNvSpPr txBox="1"/>
          <p:nvPr/>
        </p:nvSpPr>
        <p:spPr>
          <a:xfrm>
            <a:off x="3784600" y="82498"/>
            <a:ext cx="462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CBEE3B-82CE-A3C1-445C-9A71A7CE6D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143871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87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12826</TotalTime>
  <Words>26</Words>
  <Application>Microsoft Macintosh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Bethan Griffiths</cp:lastModifiedBy>
  <cp:revision>96</cp:revision>
  <cp:lastPrinted>2021-10-08T07:29:29Z</cp:lastPrinted>
  <dcterms:created xsi:type="dcterms:W3CDTF">2021-09-26T10:48:16Z</dcterms:created>
  <dcterms:modified xsi:type="dcterms:W3CDTF">2025-02-20T13:53:12Z</dcterms:modified>
</cp:coreProperties>
</file>