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1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31F642-C57A-4A43-9BAD-70B23D55653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7FF4ED-4C2F-446C-8CF1-F154844B11AC}">
      <dgm:prSet/>
      <dgm:spPr/>
      <dgm:t>
        <a:bodyPr/>
        <a:lstStyle/>
        <a:p>
          <a:r>
            <a:rPr lang="en-GB" dirty="0"/>
            <a:t>Low equals being closer to traditionalist ideals and conservative.</a:t>
          </a:r>
          <a:endParaRPr lang="en-US" dirty="0"/>
        </a:p>
      </dgm:t>
    </dgm:pt>
    <dgm:pt modelId="{55CFDB0F-7079-4E99-9CE9-C6B5C0C2C6DA}" type="parTrans" cxnId="{8EC6F401-9FBA-4BE1-B3DA-57A25E999F5A}">
      <dgm:prSet/>
      <dgm:spPr/>
      <dgm:t>
        <a:bodyPr/>
        <a:lstStyle/>
        <a:p>
          <a:endParaRPr lang="en-US"/>
        </a:p>
      </dgm:t>
    </dgm:pt>
    <dgm:pt modelId="{52487E0A-94A7-419D-8645-F87610CA9C87}" type="sibTrans" cxnId="{8EC6F401-9FBA-4BE1-B3DA-57A25E999F5A}">
      <dgm:prSet/>
      <dgm:spPr/>
      <dgm:t>
        <a:bodyPr/>
        <a:lstStyle/>
        <a:p>
          <a:endParaRPr lang="en-US"/>
        </a:p>
      </dgm:t>
    </dgm:pt>
    <dgm:pt modelId="{0C15C7E8-CC70-4561-A0B7-6045DE6D1B3C}">
      <dgm:prSet/>
      <dgm:spPr/>
      <dgm:t>
        <a:bodyPr/>
        <a:lstStyle/>
        <a:p>
          <a:r>
            <a:rPr lang="en-GB"/>
            <a:t>High equals being more creative and imaginative.</a:t>
          </a:r>
          <a:endParaRPr lang="en-US"/>
        </a:p>
      </dgm:t>
    </dgm:pt>
    <dgm:pt modelId="{149C3AD7-0904-494C-9355-1F340FE85062}" type="parTrans" cxnId="{91571E2E-C6DB-458D-BD23-805A40861CC9}">
      <dgm:prSet/>
      <dgm:spPr/>
      <dgm:t>
        <a:bodyPr/>
        <a:lstStyle/>
        <a:p>
          <a:endParaRPr lang="en-US"/>
        </a:p>
      </dgm:t>
    </dgm:pt>
    <dgm:pt modelId="{D4064047-6E46-4093-B396-47A818D43D04}" type="sibTrans" cxnId="{91571E2E-C6DB-458D-BD23-805A40861CC9}">
      <dgm:prSet/>
      <dgm:spPr/>
      <dgm:t>
        <a:bodyPr/>
        <a:lstStyle/>
        <a:p>
          <a:endParaRPr lang="en-US"/>
        </a:p>
      </dgm:t>
    </dgm:pt>
    <dgm:pt modelId="{8A94F3C5-1539-47EB-9F01-FCE9576D2655}" type="pres">
      <dgm:prSet presAssocID="{F131F642-C57A-4A43-9BAD-70B23D556531}" presName="linear" presStyleCnt="0">
        <dgm:presLayoutVars>
          <dgm:animLvl val="lvl"/>
          <dgm:resizeHandles val="exact"/>
        </dgm:presLayoutVars>
      </dgm:prSet>
      <dgm:spPr/>
    </dgm:pt>
    <dgm:pt modelId="{378D799E-DFD4-425D-B458-4DD686489AF2}" type="pres">
      <dgm:prSet presAssocID="{697FF4ED-4C2F-446C-8CF1-F154844B11A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A42DC27-5778-4C19-AACD-2A3ACE54A1DF}" type="pres">
      <dgm:prSet presAssocID="{52487E0A-94A7-419D-8645-F87610CA9C87}" presName="spacer" presStyleCnt="0"/>
      <dgm:spPr/>
    </dgm:pt>
    <dgm:pt modelId="{93213AFF-05AE-4B41-9488-F63786897147}" type="pres">
      <dgm:prSet presAssocID="{0C15C7E8-CC70-4561-A0B7-6045DE6D1B3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EC6F401-9FBA-4BE1-B3DA-57A25E999F5A}" srcId="{F131F642-C57A-4A43-9BAD-70B23D556531}" destId="{697FF4ED-4C2F-446C-8CF1-F154844B11AC}" srcOrd="0" destOrd="0" parTransId="{55CFDB0F-7079-4E99-9CE9-C6B5C0C2C6DA}" sibTransId="{52487E0A-94A7-419D-8645-F87610CA9C87}"/>
    <dgm:cxn modelId="{91571E2E-C6DB-458D-BD23-805A40861CC9}" srcId="{F131F642-C57A-4A43-9BAD-70B23D556531}" destId="{0C15C7E8-CC70-4561-A0B7-6045DE6D1B3C}" srcOrd="1" destOrd="0" parTransId="{149C3AD7-0904-494C-9355-1F340FE85062}" sibTransId="{D4064047-6E46-4093-B396-47A818D43D04}"/>
    <dgm:cxn modelId="{166C2632-EF8B-445A-9604-EBE987FF4CDF}" type="presOf" srcId="{0C15C7E8-CC70-4561-A0B7-6045DE6D1B3C}" destId="{93213AFF-05AE-4B41-9488-F63786897147}" srcOrd="0" destOrd="0" presId="urn:microsoft.com/office/officeart/2005/8/layout/vList2"/>
    <dgm:cxn modelId="{98F53C45-1C99-43E4-B41F-FFC15CBB5891}" type="presOf" srcId="{697FF4ED-4C2F-446C-8CF1-F154844B11AC}" destId="{378D799E-DFD4-425D-B458-4DD686489AF2}" srcOrd="0" destOrd="0" presId="urn:microsoft.com/office/officeart/2005/8/layout/vList2"/>
    <dgm:cxn modelId="{35531F54-D6B3-46B4-A10C-8C8C63024559}" type="presOf" srcId="{F131F642-C57A-4A43-9BAD-70B23D556531}" destId="{8A94F3C5-1539-47EB-9F01-FCE9576D2655}" srcOrd="0" destOrd="0" presId="urn:microsoft.com/office/officeart/2005/8/layout/vList2"/>
    <dgm:cxn modelId="{84D5EFBC-3015-4754-AD10-0F4D911E4176}" type="presParOf" srcId="{8A94F3C5-1539-47EB-9F01-FCE9576D2655}" destId="{378D799E-DFD4-425D-B458-4DD686489AF2}" srcOrd="0" destOrd="0" presId="urn:microsoft.com/office/officeart/2005/8/layout/vList2"/>
    <dgm:cxn modelId="{02008297-469C-4405-8A46-7866875C9E92}" type="presParOf" srcId="{8A94F3C5-1539-47EB-9F01-FCE9576D2655}" destId="{9A42DC27-5778-4C19-AACD-2A3ACE54A1DF}" srcOrd="1" destOrd="0" presId="urn:microsoft.com/office/officeart/2005/8/layout/vList2"/>
    <dgm:cxn modelId="{09CEDB6F-BF99-4C13-92FD-F38810D943B5}" type="presParOf" srcId="{8A94F3C5-1539-47EB-9F01-FCE9576D2655}" destId="{93213AFF-05AE-4B41-9488-F6378689714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53F488-724A-4440-B9FD-D76C74FE605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08175A-9B44-4E3A-95B1-4ECEB7BA1189}">
      <dgm:prSet/>
      <dgm:spPr/>
      <dgm:t>
        <a:bodyPr/>
        <a:lstStyle/>
        <a:p>
          <a:r>
            <a:rPr lang="en-GB"/>
            <a:t>Low equals being very messy, spontaneous, can have a dislike of plans.</a:t>
          </a:r>
          <a:endParaRPr lang="en-US"/>
        </a:p>
      </dgm:t>
    </dgm:pt>
    <dgm:pt modelId="{4E3B4674-7013-462F-8DF8-DA7445392E17}" type="parTrans" cxnId="{9F0933D6-F656-4A50-8F93-295037C9A6CC}">
      <dgm:prSet/>
      <dgm:spPr/>
      <dgm:t>
        <a:bodyPr/>
        <a:lstStyle/>
        <a:p>
          <a:endParaRPr lang="en-US"/>
        </a:p>
      </dgm:t>
    </dgm:pt>
    <dgm:pt modelId="{78958D7E-7885-44F5-ACC1-EE04F91A93E9}" type="sibTrans" cxnId="{9F0933D6-F656-4A50-8F93-295037C9A6CC}">
      <dgm:prSet/>
      <dgm:spPr/>
      <dgm:t>
        <a:bodyPr/>
        <a:lstStyle/>
        <a:p>
          <a:endParaRPr lang="en-US"/>
        </a:p>
      </dgm:t>
    </dgm:pt>
    <dgm:pt modelId="{9E7D34D2-41BD-43B3-8C22-24AEAAC3D748}">
      <dgm:prSet/>
      <dgm:spPr/>
      <dgm:t>
        <a:bodyPr/>
        <a:lstStyle/>
        <a:p>
          <a:r>
            <a:rPr lang="en-GB"/>
            <a:t>High equals being more tidy, having a thorough plan, being more well disciplined.</a:t>
          </a:r>
          <a:endParaRPr lang="en-US"/>
        </a:p>
      </dgm:t>
    </dgm:pt>
    <dgm:pt modelId="{FDBA203C-5135-4CD5-AC43-5C021E09B94B}" type="parTrans" cxnId="{6D21DBCA-960E-4AB8-BBB4-FE55D2D78E54}">
      <dgm:prSet/>
      <dgm:spPr/>
      <dgm:t>
        <a:bodyPr/>
        <a:lstStyle/>
        <a:p>
          <a:endParaRPr lang="en-US"/>
        </a:p>
      </dgm:t>
    </dgm:pt>
    <dgm:pt modelId="{D950E1EA-DE66-4096-97FE-D6E7F95040DB}" type="sibTrans" cxnId="{6D21DBCA-960E-4AB8-BBB4-FE55D2D78E54}">
      <dgm:prSet/>
      <dgm:spPr/>
      <dgm:t>
        <a:bodyPr/>
        <a:lstStyle/>
        <a:p>
          <a:endParaRPr lang="en-US"/>
        </a:p>
      </dgm:t>
    </dgm:pt>
    <dgm:pt modelId="{9C8FE434-03B3-4C13-9101-466C349A901B}" type="pres">
      <dgm:prSet presAssocID="{5253F488-724A-4440-B9FD-D76C74FE6055}" presName="linear" presStyleCnt="0">
        <dgm:presLayoutVars>
          <dgm:animLvl val="lvl"/>
          <dgm:resizeHandles val="exact"/>
        </dgm:presLayoutVars>
      </dgm:prSet>
      <dgm:spPr/>
    </dgm:pt>
    <dgm:pt modelId="{7E3C47DB-EC8E-4F75-8B97-A2E2B55853E7}" type="pres">
      <dgm:prSet presAssocID="{E408175A-9B44-4E3A-95B1-4ECEB7BA118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EC6A5FA-FC81-40E7-B3F7-5F07DFD2E785}" type="pres">
      <dgm:prSet presAssocID="{78958D7E-7885-44F5-ACC1-EE04F91A93E9}" presName="spacer" presStyleCnt="0"/>
      <dgm:spPr/>
    </dgm:pt>
    <dgm:pt modelId="{BCACBC0F-5B38-457F-BA65-F51FC16B552A}" type="pres">
      <dgm:prSet presAssocID="{9E7D34D2-41BD-43B3-8C22-24AEAAC3D7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B0CBA0F-F799-48F2-9DEE-09E0D3493022}" type="presOf" srcId="{9E7D34D2-41BD-43B3-8C22-24AEAAC3D748}" destId="{BCACBC0F-5B38-457F-BA65-F51FC16B552A}" srcOrd="0" destOrd="0" presId="urn:microsoft.com/office/officeart/2005/8/layout/vList2"/>
    <dgm:cxn modelId="{92894D11-3425-442B-9F90-F1CEFF8B0EEF}" type="presOf" srcId="{E408175A-9B44-4E3A-95B1-4ECEB7BA1189}" destId="{7E3C47DB-EC8E-4F75-8B97-A2E2B55853E7}" srcOrd="0" destOrd="0" presId="urn:microsoft.com/office/officeart/2005/8/layout/vList2"/>
    <dgm:cxn modelId="{84CFC1CA-FDAE-4FA0-83B1-1B20203AF0E7}" type="presOf" srcId="{5253F488-724A-4440-B9FD-D76C74FE6055}" destId="{9C8FE434-03B3-4C13-9101-466C349A901B}" srcOrd="0" destOrd="0" presId="urn:microsoft.com/office/officeart/2005/8/layout/vList2"/>
    <dgm:cxn modelId="{6D21DBCA-960E-4AB8-BBB4-FE55D2D78E54}" srcId="{5253F488-724A-4440-B9FD-D76C74FE6055}" destId="{9E7D34D2-41BD-43B3-8C22-24AEAAC3D748}" srcOrd="1" destOrd="0" parTransId="{FDBA203C-5135-4CD5-AC43-5C021E09B94B}" sibTransId="{D950E1EA-DE66-4096-97FE-D6E7F95040DB}"/>
    <dgm:cxn modelId="{9F0933D6-F656-4A50-8F93-295037C9A6CC}" srcId="{5253F488-724A-4440-B9FD-D76C74FE6055}" destId="{E408175A-9B44-4E3A-95B1-4ECEB7BA1189}" srcOrd="0" destOrd="0" parTransId="{4E3B4674-7013-462F-8DF8-DA7445392E17}" sibTransId="{78958D7E-7885-44F5-ACC1-EE04F91A93E9}"/>
    <dgm:cxn modelId="{219D6EC3-CCB7-4313-889D-D003893D6E95}" type="presParOf" srcId="{9C8FE434-03B3-4C13-9101-466C349A901B}" destId="{7E3C47DB-EC8E-4F75-8B97-A2E2B55853E7}" srcOrd="0" destOrd="0" presId="urn:microsoft.com/office/officeart/2005/8/layout/vList2"/>
    <dgm:cxn modelId="{B4BB595F-85A9-4C39-8617-A9C15FC04AC0}" type="presParOf" srcId="{9C8FE434-03B3-4C13-9101-466C349A901B}" destId="{5EC6A5FA-FC81-40E7-B3F7-5F07DFD2E785}" srcOrd="1" destOrd="0" presId="urn:microsoft.com/office/officeart/2005/8/layout/vList2"/>
    <dgm:cxn modelId="{9A2D44B1-0BBF-41DC-894A-9A28A422E49D}" type="presParOf" srcId="{9C8FE434-03B3-4C13-9101-466C349A901B}" destId="{BCACBC0F-5B38-457F-BA65-F51FC16B552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1D98D5-7D86-49C7-A63E-89116B1E6E8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1EB7EC8-9842-4547-8A4D-EE6839D5B4DE}">
      <dgm:prSet/>
      <dgm:spPr/>
      <dgm:t>
        <a:bodyPr/>
        <a:lstStyle/>
        <a:p>
          <a:r>
            <a:rPr lang="en-GB"/>
            <a:t>Low equals being more alone, you like being alone and prefer to have your own space, you avoid leadership and group work.</a:t>
          </a:r>
          <a:endParaRPr lang="en-US"/>
        </a:p>
      </dgm:t>
    </dgm:pt>
    <dgm:pt modelId="{1356D9BA-73A7-46F9-BA10-740E59FCB200}" type="parTrans" cxnId="{FF14B866-EDBA-41F3-93D9-726F37809C13}">
      <dgm:prSet/>
      <dgm:spPr/>
      <dgm:t>
        <a:bodyPr/>
        <a:lstStyle/>
        <a:p>
          <a:endParaRPr lang="en-US"/>
        </a:p>
      </dgm:t>
    </dgm:pt>
    <dgm:pt modelId="{4B7513F7-E53E-4F5D-BDD5-34389B0BA9F3}" type="sibTrans" cxnId="{FF14B866-EDBA-41F3-93D9-726F37809C13}">
      <dgm:prSet/>
      <dgm:spPr/>
      <dgm:t>
        <a:bodyPr/>
        <a:lstStyle/>
        <a:p>
          <a:endParaRPr lang="en-US"/>
        </a:p>
      </dgm:t>
    </dgm:pt>
    <dgm:pt modelId="{CD29F5DE-E1E7-4FEF-9F2A-CEEF8E4EFF96}">
      <dgm:prSet/>
      <dgm:spPr/>
      <dgm:t>
        <a:bodyPr/>
        <a:lstStyle/>
        <a:p>
          <a:r>
            <a:rPr lang="en-GB" dirty="0"/>
            <a:t>High equals being more assertive group wise, you have a more friendly attitude and tend to act more warmly.</a:t>
          </a:r>
          <a:endParaRPr lang="en-US" dirty="0"/>
        </a:p>
      </dgm:t>
    </dgm:pt>
    <dgm:pt modelId="{3396DD6A-E0DC-4360-ABC4-D619A6DC1E33}" type="parTrans" cxnId="{4E68A527-7E6B-481D-93A1-68767F83CFA9}">
      <dgm:prSet/>
      <dgm:spPr/>
      <dgm:t>
        <a:bodyPr/>
        <a:lstStyle/>
        <a:p>
          <a:endParaRPr lang="en-US"/>
        </a:p>
      </dgm:t>
    </dgm:pt>
    <dgm:pt modelId="{B263FBA3-F5B8-4AD2-9126-8618B2EA6987}" type="sibTrans" cxnId="{4E68A527-7E6B-481D-93A1-68767F83CFA9}">
      <dgm:prSet/>
      <dgm:spPr/>
      <dgm:t>
        <a:bodyPr/>
        <a:lstStyle/>
        <a:p>
          <a:endParaRPr lang="en-US"/>
        </a:p>
      </dgm:t>
    </dgm:pt>
    <dgm:pt modelId="{474CCCCD-2A29-48BC-A1CB-95C3D0379D37}" type="pres">
      <dgm:prSet presAssocID="{501D98D5-7D86-49C7-A63E-89116B1E6E8B}" presName="linear" presStyleCnt="0">
        <dgm:presLayoutVars>
          <dgm:animLvl val="lvl"/>
          <dgm:resizeHandles val="exact"/>
        </dgm:presLayoutVars>
      </dgm:prSet>
      <dgm:spPr/>
    </dgm:pt>
    <dgm:pt modelId="{B0EB53D4-DE76-4C71-98BE-C79576A7805C}" type="pres">
      <dgm:prSet presAssocID="{21EB7EC8-9842-4547-8A4D-EE6839D5B4D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DF7B5AC-E9EF-4C2E-840D-D8404C0AD770}" type="pres">
      <dgm:prSet presAssocID="{4B7513F7-E53E-4F5D-BDD5-34389B0BA9F3}" presName="spacer" presStyleCnt="0"/>
      <dgm:spPr/>
    </dgm:pt>
    <dgm:pt modelId="{49BAA85A-D53D-4572-9180-CE2E42787452}" type="pres">
      <dgm:prSet presAssocID="{CD29F5DE-E1E7-4FEF-9F2A-CEEF8E4EFF9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DC13E04-C28D-4DAF-BD97-45132FA1313C}" type="presOf" srcId="{21EB7EC8-9842-4547-8A4D-EE6839D5B4DE}" destId="{B0EB53D4-DE76-4C71-98BE-C79576A7805C}" srcOrd="0" destOrd="0" presId="urn:microsoft.com/office/officeart/2005/8/layout/vList2"/>
    <dgm:cxn modelId="{4E68A527-7E6B-481D-93A1-68767F83CFA9}" srcId="{501D98D5-7D86-49C7-A63E-89116B1E6E8B}" destId="{CD29F5DE-E1E7-4FEF-9F2A-CEEF8E4EFF96}" srcOrd="1" destOrd="0" parTransId="{3396DD6A-E0DC-4360-ABC4-D619A6DC1E33}" sibTransId="{B263FBA3-F5B8-4AD2-9126-8618B2EA6987}"/>
    <dgm:cxn modelId="{FF14B866-EDBA-41F3-93D9-726F37809C13}" srcId="{501D98D5-7D86-49C7-A63E-89116B1E6E8B}" destId="{21EB7EC8-9842-4547-8A4D-EE6839D5B4DE}" srcOrd="0" destOrd="0" parTransId="{1356D9BA-73A7-46F9-BA10-740E59FCB200}" sibTransId="{4B7513F7-E53E-4F5D-BDD5-34389B0BA9F3}"/>
    <dgm:cxn modelId="{97B9C09C-6F04-44E2-B52C-4552B0FDFEF9}" type="presOf" srcId="{501D98D5-7D86-49C7-A63E-89116B1E6E8B}" destId="{474CCCCD-2A29-48BC-A1CB-95C3D0379D37}" srcOrd="0" destOrd="0" presId="urn:microsoft.com/office/officeart/2005/8/layout/vList2"/>
    <dgm:cxn modelId="{34F80FDE-2E8B-44AA-915C-696267059F70}" type="presOf" srcId="{CD29F5DE-E1E7-4FEF-9F2A-CEEF8E4EFF96}" destId="{49BAA85A-D53D-4572-9180-CE2E42787452}" srcOrd="0" destOrd="0" presId="urn:microsoft.com/office/officeart/2005/8/layout/vList2"/>
    <dgm:cxn modelId="{A15C4541-4279-4754-953E-6E247F8E1F1D}" type="presParOf" srcId="{474CCCCD-2A29-48BC-A1CB-95C3D0379D37}" destId="{B0EB53D4-DE76-4C71-98BE-C79576A7805C}" srcOrd="0" destOrd="0" presId="urn:microsoft.com/office/officeart/2005/8/layout/vList2"/>
    <dgm:cxn modelId="{FA765EA8-80CF-421D-A18E-94950838F7DF}" type="presParOf" srcId="{474CCCCD-2A29-48BC-A1CB-95C3D0379D37}" destId="{0DF7B5AC-E9EF-4C2E-840D-D8404C0AD770}" srcOrd="1" destOrd="0" presId="urn:microsoft.com/office/officeart/2005/8/layout/vList2"/>
    <dgm:cxn modelId="{D78EC776-039C-4F26-A589-7FF6900CBED7}" type="presParOf" srcId="{474CCCCD-2A29-48BC-A1CB-95C3D0379D37}" destId="{49BAA85A-D53D-4572-9180-CE2E4278745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5FDCE9-86B0-476C-8D06-AA61E385C44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7AB182-4458-40D9-A2C5-0B822D8D5BBB}">
      <dgm:prSet/>
      <dgm:spPr/>
      <dgm:t>
        <a:bodyPr/>
        <a:lstStyle/>
        <a:p>
          <a:r>
            <a:rPr lang="en-GB"/>
            <a:t>Low equals being less receptive of others ideas, having a proud attitude towards yourself and prefers to be competitive.</a:t>
          </a:r>
          <a:endParaRPr lang="en-US"/>
        </a:p>
      </dgm:t>
    </dgm:pt>
    <dgm:pt modelId="{A3C8BE38-C059-4A5F-A8A0-01ECB5F19A12}" type="parTrans" cxnId="{518C8AED-CD61-4DBD-A9FA-8B766F50ED62}">
      <dgm:prSet/>
      <dgm:spPr/>
      <dgm:t>
        <a:bodyPr/>
        <a:lstStyle/>
        <a:p>
          <a:endParaRPr lang="en-US"/>
        </a:p>
      </dgm:t>
    </dgm:pt>
    <dgm:pt modelId="{2A6EC481-D64A-40E4-B805-0EA931C7FEA9}" type="sibTrans" cxnId="{518C8AED-CD61-4DBD-A9FA-8B766F50ED62}">
      <dgm:prSet/>
      <dgm:spPr/>
      <dgm:t>
        <a:bodyPr/>
        <a:lstStyle/>
        <a:p>
          <a:endParaRPr lang="en-US"/>
        </a:p>
      </dgm:t>
    </dgm:pt>
    <dgm:pt modelId="{AF2CC78D-2D34-4E8F-93EA-6377974504BE}">
      <dgm:prSet/>
      <dgm:spPr/>
      <dgm:t>
        <a:bodyPr/>
        <a:lstStyle/>
        <a:p>
          <a:r>
            <a:rPr lang="en-GB"/>
            <a:t>High equals being more receptive to others ideas, having the attitude that allows for cooperation.</a:t>
          </a:r>
          <a:endParaRPr lang="en-US"/>
        </a:p>
      </dgm:t>
    </dgm:pt>
    <dgm:pt modelId="{93EC28B4-FAC3-4610-B8AC-158B718905E6}" type="parTrans" cxnId="{E67E15D1-530D-4AED-8802-4527532DAE0A}">
      <dgm:prSet/>
      <dgm:spPr/>
      <dgm:t>
        <a:bodyPr/>
        <a:lstStyle/>
        <a:p>
          <a:endParaRPr lang="en-US"/>
        </a:p>
      </dgm:t>
    </dgm:pt>
    <dgm:pt modelId="{EC89D124-BA3E-4878-B4E8-79ED0FC66003}" type="sibTrans" cxnId="{E67E15D1-530D-4AED-8802-4527532DAE0A}">
      <dgm:prSet/>
      <dgm:spPr/>
      <dgm:t>
        <a:bodyPr/>
        <a:lstStyle/>
        <a:p>
          <a:endParaRPr lang="en-US"/>
        </a:p>
      </dgm:t>
    </dgm:pt>
    <dgm:pt modelId="{80B5A59D-8CAF-40E3-AB1C-90C0494399AA}" type="pres">
      <dgm:prSet presAssocID="{3D5FDCE9-86B0-476C-8D06-AA61E385C446}" presName="linear" presStyleCnt="0">
        <dgm:presLayoutVars>
          <dgm:animLvl val="lvl"/>
          <dgm:resizeHandles val="exact"/>
        </dgm:presLayoutVars>
      </dgm:prSet>
      <dgm:spPr/>
    </dgm:pt>
    <dgm:pt modelId="{13A250B8-A206-4F45-B163-F69451248A6D}" type="pres">
      <dgm:prSet presAssocID="{BC7AB182-4458-40D9-A2C5-0B822D8D5B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A9150E4-9E4F-4712-BC17-246113AFA4A9}" type="pres">
      <dgm:prSet presAssocID="{2A6EC481-D64A-40E4-B805-0EA931C7FEA9}" presName="spacer" presStyleCnt="0"/>
      <dgm:spPr/>
    </dgm:pt>
    <dgm:pt modelId="{5FA760B7-773A-4BEC-8F28-E9F5AFCDD339}" type="pres">
      <dgm:prSet presAssocID="{AF2CC78D-2D34-4E8F-93EA-6377974504B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3FB7B36-19CD-4B18-B465-040FF1E7F4FE}" type="presOf" srcId="{BC7AB182-4458-40D9-A2C5-0B822D8D5BBB}" destId="{13A250B8-A206-4F45-B163-F69451248A6D}" srcOrd="0" destOrd="0" presId="urn:microsoft.com/office/officeart/2005/8/layout/vList2"/>
    <dgm:cxn modelId="{9A177A56-6C41-404B-B218-2F9D609FF8CD}" type="presOf" srcId="{3D5FDCE9-86B0-476C-8D06-AA61E385C446}" destId="{80B5A59D-8CAF-40E3-AB1C-90C0494399AA}" srcOrd="0" destOrd="0" presId="urn:microsoft.com/office/officeart/2005/8/layout/vList2"/>
    <dgm:cxn modelId="{3DB2AD83-857D-4C30-BBE1-F50555FCDC70}" type="presOf" srcId="{AF2CC78D-2D34-4E8F-93EA-6377974504BE}" destId="{5FA760B7-773A-4BEC-8F28-E9F5AFCDD339}" srcOrd="0" destOrd="0" presId="urn:microsoft.com/office/officeart/2005/8/layout/vList2"/>
    <dgm:cxn modelId="{E67E15D1-530D-4AED-8802-4527532DAE0A}" srcId="{3D5FDCE9-86B0-476C-8D06-AA61E385C446}" destId="{AF2CC78D-2D34-4E8F-93EA-6377974504BE}" srcOrd="1" destOrd="0" parTransId="{93EC28B4-FAC3-4610-B8AC-158B718905E6}" sibTransId="{EC89D124-BA3E-4878-B4E8-79ED0FC66003}"/>
    <dgm:cxn modelId="{518C8AED-CD61-4DBD-A9FA-8B766F50ED62}" srcId="{3D5FDCE9-86B0-476C-8D06-AA61E385C446}" destId="{BC7AB182-4458-40D9-A2C5-0B822D8D5BBB}" srcOrd="0" destOrd="0" parTransId="{A3C8BE38-C059-4A5F-A8A0-01ECB5F19A12}" sibTransId="{2A6EC481-D64A-40E4-B805-0EA931C7FEA9}"/>
    <dgm:cxn modelId="{FAC3FB1B-7BF3-405A-9AC0-168367CA350E}" type="presParOf" srcId="{80B5A59D-8CAF-40E3-AB1C-90C0494399AA}" destId="{13A250B8-A206-4F45-B163-F69451248A6D}" srcOrd="0" destOrd="0" presId="urn:microsoft.com/office/officeart/2005/8/layout/vList2"/>
    <dgm:cxn modelId="{B99D8682-6146-4943-B211-C453B1D9AA18}" type="presParOf" srcId="{80B5A59D-8CAF-40E3-AB1C-90C0494399AA}" destId="{1A9150E4-9E4F-4712-BC17-246113AFA4A9}" srcOrd="1" destOrd="0" presId="urn:microsoft.com/office/officeart/2005/8/layout/vList2"/>
    <dgm:cxn modelId="{FF6974DE-386B-43BD-9D55-D70BF2C616BE}" type="presParOf" srcId="{80B5A59D-8CAF-40E3-AB1C-90C0494399AA}" destId="{5FA760B7-773A-4BEC-8F28-E9F5AFCDD33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B1F4C6-BF0A-4620-9D5C-560D0B138B7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02E86E-7BA3-423B-BF03-730B80982F47}">
      <dgm:prSet/>
      <dgm:spPr/>
      <dgm:t>
        <a:bodyPr/>
        <a:lstStyle/>
        <a:p>
          <a:r>
            <a:rPr lang="en-GB"/>
            <a:t>Low equals a person who is more capable of reaction to stressful situations and having a more relaxed attitude.</a:t>
          </a:r>
          <a:endParaRPr lang="en-US"/>
        </a:p>
      </dgm:t>
    </dgm:pt>
    <dgm:pt modelId="{FC16A8E5-0B73-4796-BBFA-BD1F6A9ACAC2}" type="parTrans" cxnId="{CCE79A13-AB6D-4E56-AA27-FA31ECBA1A5A}">
      <dgm:prSet/>
      <dgm:spPr/>
      <dgm:t>
        <a:bodyPr/>
        <a:lstStyle/>
        <a:p>
          <a:endParaRPr lang="en-US"/>
        </a:p>
      </dgm:t>
    </dgm:pt>
    <dgm:pt modelId="{6A272C61-8B6A-456D-9E92-B805F7C5DB35}" type="sibTrans" cxnId="{CCE79A13-AB6D-4E56-AA27-FA31ECBA1A5A}">
      <dgm:prSet/>
      <dgm:spPr/>
      <dgm:t>
        <a:bodyPr/>
        <a:lstStyle/>
        <a:p>
          <a:endParaRPr lang="en-US"/>
        </a:p>
      </dgm:t>
    </dgm:pt>
    <dgm:pt modelId="{296E1905-204D-4A3C-9FF7-6889329199AF}">
      <dgm:prSet/>
      <dgm:spPr/>
      <dgm:t>
        <a:bodyPr/>
        <a:lstStyle/>
        <a:p>
          <a:r>
            <a:rPr lang="en-GB"/>
            <a:t>High equals the exact opposite, being more emotional and a lot more high strung.</a:t>
          </a:r>
          <a:endParaRPr lang="en-US"/>
        </a:p>
      </dgm:t>
    </dgm:pt>
    <dgm:pt modelId="{7355E542-9BC5-40CE-943C-2209119A21E1}" type="parTrans" cxnId="{735C9C3C-4C90-461C-85D9-0A1E208E587C}">
      <dgm:prSet/>
      <dgm:spPr/>
      <dgm:t>
        <a:bodyPr/>
        <a:lstStyle/>
        <a:p>
          <a:endParaRPr lang="en-US"/>
        </a:p>
      </dgm:t>
    </dgm:pt>
    <dgm:pt modelId="{A9108504-94D4-443D-B9BB-E0F441B8ED4D}" type="sibTrans" cxnId="{735C9C3C-4C90-461C-85D9-0A1E208E587C}">
      <dgm:prSet/>
      <dgm:spPr/>
      <dgm:t>
        <a:bodyPr/>
        <a:lstStyle/>
        <a:p>
          <a:endParaRPr lang="en-US"/>
        </a:p>
      </dgm:t>
    </dgm:pt>
    <dgm:pt modelId="{41B0F106-8F00-4471-B482-8EB6B60772FF}" type="pres">
      <dgm:prSet presAssocID="{3FB1F4C6-BF0A-4620-9D5C-560D0B138B73}" presName="linear" presStyleCnt="0">
        <dgm:presLayoutVars>
          <dgm:animLvl val="lvl"/>
          <dgm:resizeHandles val="exact"/>
        </dgm:presLayoutVars>
      </dgm:prSet>
      <dgm:spPr/>
    </dgm:pt>
    <dgm:pt modelId="{2D8608A4-E548-4EFB-8A26-858B5559DBDF}" type="pres">
      <dgm:prSet presAssocID="{5302E86E-7BA3-423B-BF03-730B80982F4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F7A352-1C5B-4D77-9B8D-A34FE30B39FF}" type="pres">
      <dgm:prSet presAssocID="{6A272C61-8B6A-456D-9E92-B805F7C5DB35}" presName="spacer" presStyleCnt="0"/>
      <dgm:spPr/>
    </dgm:pt>
    <dgm:pt modelId="{03CBF917-4919-442D-89E5-CC80BCEAB2BB}" type="pres">
      <dgm:prSet presAssocID="{296E1905-204D-4A3C-9FF7-6889329199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CE79A13-AB6D-4E56-AA27-FA31ECBA1A5A}" srcId="{3FB1F4C6-BF0A-4620-9D5C-560D0B138B73}" destId="{5302E86E-7BA3-423B-BF03-730B80982F47}" srcOrd="0" destOrd="0" parTransId="{FC16A8E5-0B73-4796-BBFA-BD1F6A9ACAC2}" sibTransId="{6A272C61-8B6A-456D-9E92-B805F7C5DB35}"/>
    <dgm:cxn modelId="{735C9C3C-4C90-461C-85D9-0A1E208E587C}" srcId="{3FB1F4C6-BF0A-4620-9D5C-560D0B138B73}" destId="{296E1905-204D-4A3C-9FF7-6889329199AF}" srcOrd="1" destOrd="0" parTransId="{7355E542-9BC5-40CE-943C-2209119A21E1}" sibTransId="{A9108504-94D4-443D-B9BB-E0F441B8ED4D}"/>
    <dgm:cxn modelId="{B1DCA771-BC97-4BD7-A76C-CBB9C01A275B}" type="presOf" srcId="{296E1905-204D-4A3C-9FF7-6889329199AF}" destId="{03CBF917-4919-442D-89E5-CC80BCEAB2BB}" srcOrd="0" destOrd="0" presId="urn:microsoft.com/office/officeart/2005/8/layout/vList2"/>
    <dgm:cxn modelId="{C2E9B881-6E57-4ACC-9CD2-D26CA4CC334B}" type="presOf" srcId="{5302E86E-7BA3-423B-BF03-730B80982F47}" destId="{2D8608A4-E548-4EFB-8A26-858B5559DBDF}" srcOrd="0" destOrd="0" presId="urn:microsoft.com/office/officeart/2005/8/layout/vList2"/>
    <dgm:cxn modelId="{2D02CCA7-9600-4675-BAFE-4A297F96B645}" type="presOf" srcId="{3FB1F4C6-BF0A-4620-9D5C-560D0B138B73}" destId="{41B0F106-8F00-4471-B482-8EB6B60772FF}" srcOrd="0" destOrd="0" presId="urn:microsoft.com/office/officeart/2005/8/layout/vList2"/>
    <dgm:cxn modelId="{9FE998B5-85BA-4BD8-B824-B74330B2C507}" type="presParOf" srcId="{41B0F106-8F00-4471-B482-8EB6B60772FF}" destId="{2D8608A4-E548-4EFB-8A26-858B5559DBDF}" srcOrd="0" destOrd="0" presId="urn:microsoft.com/office/officeart/2005/8/layout/vList2"/>
    <dgm:cxn modelId="{94FF39DE-DEDB-4D77-9DAF-C52955A4512B}" type="presParOf" srcId="{41B0F106-8F00-4471-B482-8EB6B60772FF}" destId="{5FF7A352-1C5B-4D77-9B8D-A34FE30B39FF}" srcOrd="1" destOrd="0" presId="urn:microsoft.com/office/officeart/2005/8/layout/vList2"/>
    <dgm:cxn modelId="{5B162ADD-0897-4C35-A8D5-096D2F3C78E4}" type="presParOf" srcId="{41B0F106-8F00-4471-B482-8EB6B60772FF}" destId="{03CBF917-4919-442D-89E5-CC80BCEAB2B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D799E-DFD4-425D-B458-4DD686489AF2}">
      <dsp:nvSpPr>
        <dsp:cNvPr id="0" name=""/>
        <dsp:cNvSpPr/>
      </dsp:nvSpPr>
      <dsp:spPr>
        <a:xfrm>
          <a:off x="0" y="599328"/>
          <a:ext cx="5821767" cy="19913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Low equals being closer to traditionalist ideals and conservative.</a:t>
          </a:r>
          <a:endParaRPr lang="en-US" sz="3700" kern="1200" dirty="0"/>
        </a:p>
      </dsp:txBody>
      <dsp:txXfrm>
        <a:off x="97209" y="696537"/>
        <a:ext cx="5627349" cy="1796922"/>
      </dsp:txXfrm>
    </dsp:sp>
    <dsp:sp modelId="{93213AFF-05AE-4B41-9488-F63786897147}">
      <dsp:nvSpPr>
        <dsp:cNvPr id="0" name=""/>
        <dsp:cNvSpPr/>
      </dsp:nvSpPr>
      <dsp:spPr>
        <a:xfrm>
          <a:off x="0" y="2697229"/>
          <a:ext cx="5821767" cy="199134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High equals being more creative and imaginative.</a:t>
          </a:r>
          <a:endParaRPr lang="en-US" sz="3700" kern="1200"/>
        </a:p>
      </dsp:txBody>
      <dsp:txXfrm>
        <a:off x="97209" y="2794438"/>
        <a:ext cx="5627349" cy="17969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C47DB-EC8E-4F75-8B97-A2E2B55853E7}">
      <dsp:nvSpPr>
        <dsp:cNvPr id="0" name=""/>
        <dsp:cNvSpPr/>
      </dsp:nvSpPr>
      <dsp:spPr>
        <a:xfrm>
          <a:off x="0" y="39264"/>
          <a:ext cx="5821767" cy="25514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Low equals being very messy, spontaneous, can have a dislike of plans.</a:t>
          </a:r>
          <a:endParaRPr lang="en-US" sz="3700" kern="1200"/>
        </a:p>
      </dsp:txBody>
      <dsp:txXfrm>
        <a:off x="124549" y="163813"/>
        <a:ext cx="5572669" cy="2302306"/>
      </dsp:txXfrm>
    </dsp:sp>
    <dsp:sp modelId="{BCACBC0F-5B38-457F-BA65-F51FC16B552A}">
      <dsp:nvSpPr>
        <dsp:cNvPr id="0" name=""/>
        <dsp:cNvSpPr/>
      </dsp:nvSpPr>
      <dsp:spPr>
        <a:xfrm>
          <a:off x="0" y="2697229"/>
          <a:ext cx="5821767" cy="2551404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High equals being more tidy, having a thorough plan, being more well disciplined.</a:t>
          </a:r>
          <a:endParaRPr lang="en-US" sz="3700" kern="1200"/>
        </a:p>
      </dsp:txBody>
      <dsp:txXfrm>
        <a:off x="124549" y="2821778"/>
        <a:ext cx="5572669" cy="23023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B53D4-DE76-4C71-98BE-C79576A7805C}">
      <dsp:nvSpPr>
        <dsp:cNvPr id="0" name=""/>
        <dsp:cNvSpPr/>
      </dsp:nvSpPr>
      <dsp:spPr>
        <a:xfrm>
          <a:off x="0" y="73548"/>
          <a:ext cx="5821767" cy="2527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Low equals being more alone, you like being alone and prefer to have your own space, you avoid leadership and group work.</a:t>
          </a:r>
          <a:endParaRPr lang="en-US" sz="3000" kern="1200"/>
        </a:p>
      </dsp:txBody>
      <dsp:txXfrm>
        <a:off x="123368" y="196916"/>
        <a:ext cx="5575031" cy="2280464"/>
      </dsp:txXfrm>
    </dsp:sp>
    <dsp:sp modelId="{49BAA85A-D53D-4572-9180-CE2E42787452}">
      <dsp:nvSpPr>
        <dsp:cNvPr id="0" name=""/>
        <dsp:cNvSpPr/>
      </dsp:nvSpPr>
      <dsp:spPr>
        <a:xfrm>
          <a:off x="0" y="2687149"/>
          <a:ext cx="5821767" cy="252720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High equals being more assertive group wise, you have a more friendly attitude and tend to act more warmly.</a:t>
          </a:r>
          <a:endParaRPr lang="en-US" sz="3000" kern="1200" dirty="0"/>
        </a:p>
      </dsp:txBody>
      <dsp:txXfrm>
        <a:off x="123368" y="2810517"/>
        <a:ext cx="5575031" cy="22804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250B8-A206-4F45-B163-F69451248A6D}">
      <dsp:nvSpPr>
        <dsp:cNvPr id="0" name=""/>
        <dsp:cNvSpPr/>
      </dsp:nvSpPr>
      <dsp:spPr>
        <a:xfrm>
          <a:off x="0" y="73548"/>
          <a:ext cx="5821767" cy="2527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Low equals being less receptive of others ideas, having a proud attitude towards yourself and prefers to be competitive.</a:t>
          </a:r>
          <a:endParaRPr lang="en-US" sz="3000" kern="1200"/>
        </a:p>
      </dsp:txBody>
      <dsp:txXfrm>
        <a:off x="123368" y="196916"/>
        <a:ext cx="5575031" cy="2280464"/>
      </dsp:txXfrm>
    </dsp:sp>
    <dsp:sp modelId="{5FA760B7-773A-4BEC-8F28-E9F5AFCDD339}">
      <dsp:nvSpPr>
        <dsp:cNvPr id="0" name=""/>
        <dsp:cNvSpPr/>
      </dsp:nvSpPr>
      <dsp:spPr>
        <a:xfrm>
          <a:off x="0" y="2687149"/>
          <a:ext cx="5821767" cy="252720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High equals being more receptive to others ideas, having the attitude that allows for cooperation.</a:t>
          </a:r>
          <a:endParaRPr lang="en-US" sz="3000" kern="1200"/>
        </a:p>
      </dsp:txBody>
      <dsp:txXfrm>
        <a:off x="123368" y="2810517"/>
        <a:ext cx="5575031" cy="22804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608A4-E548-4EFB-8A26-858B5559DBDF}">
      <dsp:nvSpPr>
        <dsp:cNvPr id="0" name=""/>
        <dsp:cNvSpPr/>
      </dsp:nvSpPr>
      <dsp:spPr>
        <a:xfrm>
          <a:off x="0" y="529848"/>
          <a:ext cx="5821767" cy="2070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Low equals a person who is more capable of reaction to stressful situations and having a more relaxed attitude.</a:t>
          </a:r>
          <a:endParaRPr lang="en-US" sz="3000" kern="1200"/>
        </a:p>
      </dsp:txBody>
      <dsp:txXfrm>
        <a:off x="101093" y="630941"/>
        <a:ext cx="5619581" cy="1868714"/>
      </dsp:txXfrm>
    </dsp:sp>
    <dsp:sp modelId="{03CBF917-4919-442D-89E5-CC80BCEAB2BB}">
      <dsp:nvSpPr>
        <dsp:cNvPr id="0" name=""/>
        <dsp:cNvSpPr/>
      </dsp:nvSpPr>
      <dsp:spPr>
        <a:xfrm>
          <a:off x="0" y="2687149"/>
          <a:ext cx="5821767" cy="207090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High equals the exact opposite, being more emotional and a lot more high strung.</a:t>
          </a:r>
          <a:endParaRPr lang="en-US" sz="3000" kern="1200"/>
        </a:p>
      </dsp:txBody>
      <dsp:txXfrm>
        <a:off x="101093" y="2788242"/>
        <a:ext cx="5619581" cy="1868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5B4E0-88AD-4EBE-AC54-ED435ADB660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E02C2-BBED-4AFB-A3FB-518EA7512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543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623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948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95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777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7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94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26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928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3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897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403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B98D4-3FA6-400A-BA34-00F129EDE940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E5C932-19BD-4C11-A769-67E25584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737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123test.com/report/5EJOBGJY8PPEEKQI4T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test.com/personality-test/" TargetMode="External"/><Relationship Id="rId2" Type="http://schemas.openxmlformats.org/officeDocument/2006/relationships/hyperlink" Target="https://www.123test.com/report/5EJOBGJY8PPEEKQI4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3675F-3C29-485D-BA6A-1714EE5369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Personality 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9C9BF7-7CBD-4F3F-8094-AD26261299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John Phillips</a:t>
            </a:r>
          </a:p>
        </p:txBody>
      </p:sp>
    </p:spTree>
    <p:extLst>
      <p:ext uri="{BB962C8B-B14F-4D97-AF65-F5344CB8AC3E}">
        <p14:creationId xmlns:p14="http://schemas.microsoft.com/office/powerpoint/2010/main" val="3468251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8CDAF-3FE3-429E-95A6-A2AB93042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things first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DAE34-05E4-450F-B143-1BABF5E5D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be using a personality test conducted on the site 123test.</a:t>
            </a:r>
          </a:p>
          <a:p>
            <a:r>
              <a:rPr lang="en-GB" dirty="0"/>
              <a:t>I will be using this as it does use the 5 personality trait groups in great detail.</a:t>
            </a:r>
          </a:p>
        </p:txBody>
      </p:sp>
    </p:spTree>
    <p:extLst>
      <p:ext uri="{BB962C8B-B14F-4D97-AF65-F5344CB8AC3E}">
        <p14:creationId xmlns:p14="http://schemas.microsoft.com/office/powerpoint/2010/main" val="1601334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5121-A192-4EEB-891D-1475FDAFB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123test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0B98C-BFB7-4E2B-B100-DE0291108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Gives around 120 questions.</a:t>
            </a:r>
          </a:p>
          <a:p>
            <a:r>
              <a:rPr lang="en-GB" dirty="0"/>
              <a:t>At the end, gives data of each group along with a table explaining the meaning of each group.</a:t>
            </a:r>
          </a:p>
          <a:p>
            <a:r>
              <a:rPr lang="en-GB" dirty="0"/>
              <a:t>I have conducted the test myself.</a:t>
            </a:r>
          </a:p>
          <a:p>
            <a:r>
              <a:rPr lang="en-GB" dirty="0"/>
              <a:t>So firstly what does 123 test describe each group as?</a:t>
            </a:r>
          </a:p>
        </p:txBody>
      </p:sp>
    </p:spTree>
    <p:extLst>
      <p:ext uri="{BB962C8B-B14F-4D97-AF65-F5344CB8AC3E}">
        <p14:creationId xmlns:p14="http://schemas.microsoft.com/office/powerpoint/2010/main" val="172938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1C93D-8C38-4AEC-920F-1446E748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/>
              <a:t>Openness to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3D7E42-8606-4093-B56D-F867AB486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996295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69658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F93BA-3707-497F-A29F-48ADF20A4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sz="3400"/>
              <a:t>Conscientiousness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F92EAF-B9F4-4EBC-B574-E72C625A33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667039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3044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7DFCA-E8F7-4330-8316-EA0BA8BE7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dirty="0"/>
              <a:t>Extraversion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CC3898-BFB7-4050-B866-B98708B059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586752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0304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BD42-E1AD-47CF-9F2E-339145BCF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dirty="0"/>
              <a:t>Agreeableness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D71E7A-1909-42D3-B554-7C082FDA33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3627109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977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34DD5-86D3-45AC-B290-D82425083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GB" dirty="0"/>
              <a:t>Natural Reactions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8EB220-C484-44F6-AD70-51506A941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89666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8039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3A61-4CAD-4BC6-8B9E-C1853AE99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taking the test, it should look like this…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9A6EC-214F-46F3-A590-9AA3E9C2E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143" y="5500207"/>
            <a:ext cx="4679625" cy="17244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aseline="30000" dirty="0"/>
              <a:t>1 </a:t>
            </a:r>
            <a:r>
              <a:rPr lang="en-GB" dirty="0"/>
              <a:t>Van </a:t>
            </a:r>
            <a:r>
              <a:rPr lang="en-GB" dirty="0" err="1"/>
              <a:t>Thiel</a:t>
            </a:r>
            <a:r>
              <a:rPr lang="en-GB" dirty="0"/>
              <a:t>, Edwin, </a:t>
            </a:r>
            <a:r>
              <a:rPr lang="en-GB" i="1" dirty="0"/>
              <a:t>Personality Test (2021) </a:t>
            </a:r>
            <a:r>
              <a:rPr lang="en-GB" i="1" dirty="0">
                <a:hlinkClick r:id="rId2"/>
              </a:rPr>
              <a:t>https://www.123test.com/report/5EJOBGJY8PPEEKQI4T/</a:t>
            </a:r>
            <a:r>
              <a:rPr lang="en-GB" i="1" dirty="0"/>
              <a:t> [Last Accessed 29</a:t>
            </a:r>
            <a:r>
              <a:rPr lang="en-GB" i="1" baseline="30000" dirty="0"/>
              <a:t>th</a:t>
            </a:r>
            <a:r>
              <a:rPr lang="en-GB" i="1" dirty="0"/>
              <a:t> May 2021]</a:t>
            </a:r>
          </a:p>
          <a:p>
            <a:pPr marL="0" indent="0">
              <a:buNone/>
            </a:pPr>
            <a:endParaRPr lang="en-GB" sz="3200" baseline="3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E43853-921F-40AE-A406-AABDC59D6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089" y="1282858"/>
            <a:ext cx="6852138" cy="4292283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36D2D91-349A-4459-AC97-2B5F7A91DF0B}"/>
              </a:ext>
            </a:extLst>
          </p:cNvPr>
          <p:cNvSpPr txBox="1">
            <a:spLocks/>
          </p:cNvSpPr>
          <p:nvPr/>
        </p:nvSpPr>
        <p:spPr>
          <a:xfrm>
            <a:off x="9043737" y="5876687"/>
            <a:ext cx="2443490" cy="315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1200"/>
              <a:t>Results may vary, these are my results </a:t>
            </a:r>
            <a:r>
              <a:rPr lang="en-GB" sz="1200" baseline="30000"/>
              <a:t>1</a:t>
            </a:r>
            <a:endParaRPr lang="en-GB" sz="1200" baseline="30000" dirty="0"/>
          </a:p>
        </p:txBody>
      </p:sp>
    </p:spTree>
    <p:extLst>
      <p:ext uri="{BB962C8B-B14F-4D97-AF65-F5344CB8AC3E}">
        <p14:creationId xmlns:p14="http://schemas.microsoft.com/office/powerpoint/2010/main" val="2353381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3F54-329E-4F38-A1E2-4684E2399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are a few issues with this test…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C13FA-FC44-4614-AFD3-C9EEDE203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test sometimes repeats questions, for example: “I get irritated easily” with variations.</a:t>
            </a:r>
          </a:p>
          <a:p>
            <a:r>
              <a:rPr lang="en-GB" dirty="0"/>
              <a:t>The test does not put into consideration context, which would be hard to do anyway.</a:t>
            </a:r>
          </a:p>
        </p:txBody>
      </p:sp>
    </p:spTree>
    <p:extLst>
      <p:ext uri="{BB962C8B-B14F-4D97-AF65-F5344CB8AC3E}">
        <p14:creationId xmlns:p14="http://schemas.microsoft.com/office/powerpoint/2010/main" val="32991977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C0105-6A95-4A4B-97B0-EA0824070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lot of the questions are moral questions…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A384B-9548-40A0-8E00-EC8BE48FB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Unfortunately, no matter who takes the test, most people believe they are morally good no matter what.</a:t>
            </a:r>
          </a:p>
          <a:p>
            <a:r>
              <a:rPr lang="en-GB" dirty="0"/>
              <a:t>“I sympathise with the homeless”.</a:t>
            </a:r>
          </a:p>
          <a:p>
            <a:r>
              <a:rPr lang="en-GB" dirty="0"/>
              <a:t>“I use and manipulate others to get my own way”.</a:t>
            </a:r>
          </a:p>
        </p:txBody>
      </p:sp>
    </p:spTree>
    <p:extLst>
      <p:ext uri="{BB962C8B-B14F-4D97-AF65-F5344CB8AC3E}">
        <p14:creationId xmlns:p14="http://schemas.microsoft.com/office/powerpoint/2010/main" val="2263043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001FE-9C68-404E-A430-E899812AC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illness.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9CCE3-18D7-4D73-AB66-532F1FE310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Mental illnesses can effect how our brain works as well as how we think.</a:t>
            </a:r>
          </a:p>
          <a:p>
            <a:r>
              <a:rPr lang="en-GB" dirty="0"/>
              <a:t>E.G. “I ‘fear for the worst’” question can be different for someone who suffers with anxiety.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884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4DB7353-7D7A-431B-A5B6-A3845E6F2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9E8D15D6-6183-4BE1-A315-C7EC9C1A5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2A253FA-4E60-4B4D-94B0-93ECFCF30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1B39AD1-11BD-457B-822C-A873607F4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CC286005-78D5-4BE4-AA8B-75CDC07E7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09E4A22D-7E83-4F24-97FE-931A93CAC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4351E96B-8DD4-4D5E-A9F0-C47F5F337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BFF78610-2475-4756-9EC8-5DA7D8902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7ACAE44-681D-4CBC-B2AB-E5131DF5A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CA22E4A0-73AA-4722-9C16-F3AF9A33E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BB36E626-EBEB-41C0-B224-8DB049DB4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D603DEC5-BED4-4DB6-A253-F61CC3674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86AE9DE6-CA9A-479B-A0FB-0E1BAC7A6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6CB8DC8-E75F-4574-A290-AAB7031BE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1CA657E1-3A52-4C23-AA47-EBB2D5C41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ED4F701B-2A93-464F-A673-54EED5C4C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9977C34F-F6C9-4749-B201-7B928802D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3A913E6B-DBE9-4291-A34C-36069ECB8E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7D415C04-AB5C-4B76-9E49-EEBAEE64D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151FDC11-E872-4EAE-A597-822F9FE17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B24766B-81CA-44C7-BF11-77A12BA4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A2F9962-DEB8-461C-8B4C-C0ED0D8A7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C0672E08-EB09-4B8E-8522-24BBC2CFF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3447AB64-F3EC-4A1F-BFD4-F0F9DB3DAD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F68D903-F26B-46F9-911C-92FEC6A69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8E6E148-E023-4954-86E3-30141DFB5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  <a:noFill/>
        </p:grpSpPr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0D3F982F-CC17-4661-8EAF-7BC5E6735A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7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90D37B37-763F-44D7-AEBC-44893638D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37E4608D-34B6-48E2-8243-67D04B36F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8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F40C4AC8-50E7-49B1-8864-2CE866701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8B74515D-097E-4D6D-9614-3EE42477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B01B715E-8AF8-4069-AFF6-C4731F0C3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4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E1E01D11-2228-4016-AD29-65D1C6DB2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1459FE25-5A43-4BCE-B99B-4F40DE8A4F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3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3B23074C-316F-47BD-8C6B-EC2FF4952F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A8080108-D92A-4D64-AFA7-DCCBAF669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4CDA9133-E392-4602-8F72-342B0F2B1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41574FAC-64B1-48BF-9962-5F1D6F293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2000"/>
                </a:schemeClr>
              </a:solidFill>
              <a:prstDash val="dashDot"/>
              <a:miter lim="800000"/>
              <a:headEnd/>
              <a:tailEnd/>
            </a:ln>
          </p:spPr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3C0763C8-12E2-42A2-96FE-5731CDF29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FA456C9D-7219-467B-B2AD-D5789A7D2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2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77284864-DE74-4A45-AD93-F63035040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2ECA1844-43F9-45F6-B52D-4854DBC48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1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F9ECEA64-1836-4323-A0A3-D4F829112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50F914B-7F44-4D5A-97BB-4BE453F4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</p:spPr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A3EFB651-6736-424B-995D-48C4B0E55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</p:spPr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FB4E014-64CE-4D11-A129-94A1893FA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DFBDC1C1-8061-451F-8181-9F0402645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C35F105D-10BD-4664-8966-82DC76172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6C9E557E-56E2-4C47-BB57-B5D2A4FB3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BF7553-7B8C-43B9-BAD6-7B735BF35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36" y="2075504"/>
            <a:ext cx="8679915" cy="1748729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250391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95876-84FA-4824-A4AB-A93AE9EF4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37C9D-33B5-4825-B027-D77645BDD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Van </a:t>
            </a:r>
            <a:r>
              <a:rPr lang="en-GB" dirty="0" err="1"/>
              <a:t>Thiel</a:t>
            </a:r>
            <a:r>
              <a:rPr lang="en-GB" dirty="0"/>
              <a:t>, Edwin, </a:t>
            </a:r>
            <a:r>
              <a:rPr lang="en-GB" i="1" dirty="0"/>
              <a:t>Personality Test (2021) </a:t>
            </a:r>
            <a:r>
              <a:rPr lang="en-GB" i="1" dirty="0">
                <a:hlinkClick r:id="rId2"/>
              </a:rPr>
              <a:t>https://www.123test.com/report/5EJOBGJY8PPEEKQI4T/</a:t>
            </a:r>
            <a:r>
              <a:rPr lang="en-GB" i="1" dirty="0"/>
              <a:t> [Last Accessed 29</a:t>
            </a:r>
            <a:r>
              <a:rPr lang="en-GB" i="1" baseline="30000" dirty="0"/>
              <a:t>th</a:t>
            </a:r>
            <a:r>
              <a:rPr lang="en-GB" i="1" dirty="0"/>
              <a:t> May 2021]</a:t>
            </a:r>
          </a:p>
          <a:p>
            <a:r>
              <a:rPr lang="en-GB" dirty="0"/>
              <a:t>Van </a:t>
            </a:r>
            <a:r>
              <a:rPr lang="en-GB" dirty="0" err="1"/>
              <a:t>Thiel</a:t>
            </a:r>
            <a:r>
              <a:rPr lang="en-GB" dirty="0"/>
              <a:t>, Edwin, </a:t>
            </a:r>
            <a:r>
              <a:rPr lang="en-GB" i="1" dirty="0"/>
              <a:t>Personality Test (2021) </a:t>
            </a:r>
            <a:r>
              <a:rPr lang="en-GB" i="1" dirty="0">
                <a:hlinkClick r:id="rId3"/>
              </a:rPr>
              <a:t>https://www.123test.com/personality-test/</a:t>
            </a:r>
            <a:r>
              <a:rPr lang="en-GB" i="1" dirty="0"/>
              <a:t> [Last Accessed 29</a:t>
            </a:r>
            <a:r>
              <a:rPr lang="en-GB" i="1" baseline="30000" dirty="0"/>
              <a:t>th</a:t>
            </a:r>
            <a:r>
              <a:rPr lang="en-GB" i="1" dirty="0"/>
              <a:t> May 2021]</a:t>
            </a:r>
          </a:p>
        </p:txBody>
      </p:sp>
    </p:spTree>
    <p:extLst>
      <p:ext uri="{BB962C8B-B14F-4D97-AF65-F5344CB8AC3E}">
        <p14:creationId xmlns:p14="http://schemas.microsoft.com/office/powerpoint/2010/main" val="653695015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179</TotalTime>
  <Words>503</Words>
  <Application>Microsoft Office PowerPoint</Application>
  <PresentationFormat>Widescreen</PresentationFormat>
  <Paragraphs>42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Calibri Light</vt:lpstr>
      <vt:lpstr>Rockwell</vt:lpstr>
      <vt:lpstr>Wingdings</vt:lpstr>
      <vt:lpstr>Atlas</vt:lpstr>
      <vt:lpstr>Personality Test</vt:lpstr>
      <vt:lpstr>First things first</vt:lpstr>
      <vt:lpstr>123test</vt:lpstr>
      <vt:lpstr>Openness to experience</vt:lpstr>
      <vt:lpstr>Conscientiousness</vt:lpstr>
      <vt:lpstr>Extraversion</vt:lpstr>
      <vt:lpstr>Agreeableness</vt:lpstr>
      <vt:lpstr>Natural Reactions</vt:lpstr>
      <vt:lpstr>After taking the test, it should look like this…</vt:lpstr>
      <vt:lpstr>There are a few issues with this test…</vt:lpstr>
      <vt:lpstr>A lot of the questions are moral questions…</vt:lpstr>
      <vt:lpstr>Mental illness.</vt:lpstr>
      <vt:lpstr>Any Questions?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Personality Test</dc:title>
  <dc:creator>John Phillips (1901247)</dc:creator>
  <cp:lastModifiedBy>John Phillips (1901247)</cp:lastModifiedBy>
  <cp:revision>15</cp:revision>
  <dcterms:created xsi:type="dcterms:W3CDTF">2021-05-29T15:14:21Z</dcterms:created>
  <dcterms:modified xsi:type="dcterms:W3CDTF">2021-06-01T14:16:18Z</dcterms:modified>
</cp:coreProperties>
</file>