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3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504" r:id="rId14"/>
    <p:sldId id="505" r:id="rId15"/>
    <p:sldId id="535" r:id="rId16"/>
    <p:sldId id="553" r:id="rId17"/>
    <p:sldId id="537" r:id="rId18"/>
    <p:sldId id="548" r:id="rId19"/>
    <p:sldId id="538" r:id="rId20"/>
    <p:sldId id="540" r:id="rId21"/>
    <p:sldId id="539" r:id="rId22"/>
    <p:sldId id="557" r:id="rId23"/>
    <p:sldId id="543" r:id="rId24"/>
    <p:sldId id="547" r:id="rId25"/>
    <p:sldId id="546" r:id="rId26"/>
    <p:sldId id="550" r:id="rId27"/>
    <p:sldId id="551" r:id="rId28"/>
    <p:sldId id="554" r:id="rId29"/>
    <p:sldId id="555" r:id="rId30"/>
    <p:sldId id="558" r:id="rId31"/>
    <p:sldId id="556" r:id="rId32"/>
    <p:sldId id="559" r:id="rId33"/>
    <p:sldId id="56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D02FBA-F6B1-763D-02FF-E17662BC95DD}" v="6" dt="2026-08-11T14:13:04.1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7707E213-29A2-483C-4773-9AEDE3B2EF9D}"/>
    <pc:docChg chg="addSld delSld modSld sldOrd addMainMaster delMainMaster">
      <pc:chgData name="Corey Edwards" userId="S::corey.edwards@uwtsd.ac.uk::7a967df3-e232-40a5-b10c-dee8f912d80a" providerId="AD" clId="Web-{7707E213-29A2-483C-4773-9AEDE3B2EF9D}" dt="2026-08-07T11:00:12.839" v="624" actId="20577"/>
      <pc:docMkLst>
        <pc:docMk/>
      </pc:docMkLst>
      <pc:sldChg chg="addSp modSp mod setBg modClrScheme chgLayout">
        <pc:chgData name="Corey Edwards" userId="S::corey.edwards@uwtsd.ac.uk::7a967df3-e232-40a5-b10c-dee8f912d80a" providerId="AD" clId="Web-{7707E213-29A2-483C-4773-9AEDE3B2EF9D}" dt="2026-08-07T10:42:15.307" v="12"/>
        <pc:sldMkLst>
          <pc:docMk/>
          <pc:sldMk cId="109857222" sldId="256"/>
        </pc:sldMkLst>
        <pc:spChg chg="mod">
          <ac:chgData name="Corey Edwards" userId="S::corey.edwards@uwtsd.ac.uk::7a967df3-e232-40a5-b10c-dee8f912d80a" providerId="AD" clId="Web-{7707E213-29A2-483C-4773-9AEDE3B2EF9D}" dt="2026-08-07T10:42:15.307" v="12"/>
          <ac:spMkLst>
            <pc:docMk/>
            <pc:sldMk cId="109857222" sldId="256"/>
            <ac:spMk id="2" creationId="{00000000-0000-0000-0000-000000000000}"/>
          </ac:spMkLst>
        </pc:spChg>
        <pc:spChg chg="mod">
          <ac:chgData name="Corey Edwards" userId="S::corey.edwards@uwtsd.ac.uk::7a967df3-e232-40a5-b10c-dee8f912d80a" providerId="AD" clId="Web-{7707E213-29A2-483C-4773-9AEDE3B2EF9D}" dt="2026-08-07T10:42:15.307" v="12"/>
          <ac:spMkLst>
            <pc:docMk/>
            <pc:sldMk cId="109857222" sldId="256"/>
            <ac:spMk id="3" creationId="{00000000-0000-0000-0000-000000000000}"/>
          </ac:spMkLst>
        </pc:spChg>
        <pc:spChg chg="add">
          <ac:chgData name="Corey Edwards" userId="S::corey.edwards@uwtsd.ac.uk::7a967df3-e232-40a5-b10c-dee8f912d80a" providerId="AD" clId="Web-{7707E213-29A2-483C-4773-9AEDE3B2EF9D}" dt="2026-08-07T10:42:15.307" v="12"/>
          <ac:spMkLst>
            <pc:docMk/>
            <pc:sldMk cId="109857222" sldId="256"/>
            <ac:spMk id="9" creationId="{6FA9327B-0F60-46E3-AD80-CE73838567B3}"/>
          </ac:spMkLst>
        </pc:spChg>
        <pc:picChg chg="add">
          <ac:chgData name="Corey Edwards" userId="S::corey.edwards@uwtsd.ac.uk::7a967df3-e232-40a5-b10c-dee8f912d80a" providerId="AD" clId="Web-{7707E213-29A2-483C-4773-9AEDE3B2EF9D}" dt="2026-08-07T10:42:15.307" v="12"/>
          <ac:picMkLst>
            <pc:docMk/>
            <pc:sldMk cId="109857222" sldId="256"/>
            <ac:picMk id="4" creationId="{BF57D362-3364-0CEB-E37C-4A120BAC95E8}"/>
          </ac:picMkLst>
        </pc:picChg>
        <pc:cxnChg chg="add">
          <ac:chgData name="Corey Edwards" userId="S::corey.edwards@uwtsd.ac.uk::7a967df3-e232-40a5-b10c-dee8f912d80a" providerId="AD" clId="Web-{7707E213-29A2-483C-4773-9AEDE3B2EF9D}" dt="2026-08-07T10:42:15.307" v="12"/>
          <ac:cxnSpMkLst>
            <pc:docMk/>
            <pc:sldMk cId="109857222" sldId="256"/>
            <ac:cxnSpMk id="11" creationId="{BD1C99D0-461D-4A91-81EF-CCCD798B37A1}"/>
          </ac:cxnSpMkLst>
        </pc:cxnChg>
      </pc:sldChg>
      <pc:sldChg chg="modSp new">
        <pc:chgData name="Corey Edwards" userId="S::corey.edwards@uwtsd.ac.uk::7a967df3-e232-40a5-b10c-dee8f912d80a" providerId="AD" clId="Web-{7707E213-29A2-483C-4773-9AEDE3B2EF9D}" dt="2026-08-07T10:42:45.934" v="22" actId="20577"/>
        <pc:sldMkLst>
          <pc:docMk/>
          <pc:sldMk cId="3771379756" sldId="257"/>
        </pc:sldMkLst>
        <pc:spChg chg="mod">
          <ac:chgData name="Corey Edwards" userId="S::corey.edwards@uwtsd.ac.uk::7a967df3-e232-40a5-b10c-dee8f912d80a" providerId="AD" clId="Web-{7707E213-29A2-483C-4773-9AEDE3B2EF9D}" dt="2026-08-07T10:42:21.854" v="17" actId="20577"/>
          <ac:spMkLst>
            <pc:docMk/>
            <pc:sldMk cId="3771379756" sldId="257"/>
            <ac:spMk id="2" creationId="{C3C5B218-89E7-B3D1-DA9D-D374305175C9}"/>
          </ac:spMkLst>
        </pc:spChg>
      </pc:sldChg>
      <pc:sldChg chg="modSp new">
        <pc:chgData name="Corey Edwards" userId="S::corey.edwards@uwtsd.ac.uk::7a967df3-e232-40a5-b10c-dee8f912d80a" providerId="AD" clId="Web-{7707E213-29A2-483C-4773-9AEDE3B2EF9D}" dt="2026-08-07T10:43:21.999" v="38" actId="20577"/>
        <pc:sldMkLst>
          <pc:docMk/>
          <pc:sldMk cId="3546323217" sldId="258"/>
        </pc:sldMkLst>
        <pc:spChg chg="mod">
          <ac:chgData name="Corey Edwards" userId="S::corey.edwards@uwtsd.ac.uk::7a967df3-e232-40a5-b10c-dee8f912d80a" providerId="AD" clId="Web-{7707E213-29A2-483C-4773-9AEDE3B2EF9D}" dt="2026-08-07T10:43:04.920" v="24" actId="20577"/>
          <ac:spMkLst>
            <pc:docMk/>
            <pc:sldMk cId="3546323217" sldId="258"/>
            <ac:spMk id="2" creationId="{72CC2C11-3F8D-BB52-FF1B-1D0D012D2100}"/>
          </ac:spMkLst>
        </pc:spChg>
        <pc:spChg chg="mod">
          <ac:chgData name="Corey Edwards" userId="S::corey.edwards@uwtsd.ac.uk::7a967df3-e232-40a5-b10c-dee8f912d80a" providerId="AD" clId="Web-{7707E213-29A2-483C-4773-9AEDE3B2EF9D}" dt="2026-08-07T10:43:21.999" v="38" actId="20577"/>
          <ac:spMkLst>
            <pc:docMk/>
            <pc:sldMk cId="3546323217" sldId="258"/>
            <ac:spMk id="3" creationId="{E8ADB0BB-124D-66A4-7323-72B8EEFA0D6E}"/>
          </ac:spMkLst>
        </pc:spChg>
      </pc:sldChg>
      <pc:sldChg chg="modSp new">
        <pc:chgData name="Corey Edwards" userId="S::corey.edwards@uwtsd.ac.uk::7a967df3-e232-40a5-b10c-dee8f912d80a" providerId="AD" clId="Web-{7707E213-29A2-483C-4773-9AEDE3B2EF9D}" dt="2026-08-07T10:47:43.750" v="48" actId="20577"/>
        <pc:sldMkLst>
          <pc:docMk/>
          <pc:sldMk cId="225840029" sldId="259"/>
        </pc:sldMkLst>
        <pc:spChg chg="mod">
          <ac:chgData name="Corey Edwards" userId="S::corey.edwards@uwtsd.ac.uk::7a967df3-e232-40a5-b10c-dee8f912d80a" providerId="AD" clId="Web-{7707E213-29A2-483C-4773-9AEDE3B2EF9D}" dt="2026-08-07T10:43:31.609" v="42" actId="20577"/>
          <ac:spMkLst>
            <pc:docMk/>
            <pc:sldMk cId="225840029" sldId="259"/>
            <ac:spMk id="2" creationId="{30348499-0A75-C3D5-1599-B350770B2A2E}"/>
          </ac:spMkLst>
        </pc:spChg>
        <pc:spChg chg="mod">
          <ac:chgData name="Corey Edwards" userId="S::corey.edwards@uwtsd.ac.uk::7a967df3-e232-40a5-b10c-dee8f912d80a" providerId="AD" clId="Web-{7707E213-29A2-483C-4773-9AEDE3B2EF9D}" dt="2026-08-07T10:47:43.750" v="48" actId="20577"/>
          <ac:spMkLst>
            <pc:docMk/>
            <pc:sldMk cId="225840029" sldId="259"/>
            <ac:spMk id="3" creationId="{2DACF0B7-D363-31E3-4214-C8BBC66DA54B}"/>
          </ac:spMkLst>
        </pc:spChg>
      </pc:sldChg>
      <pc:sldChg chg="modSp new">
        <pc:chgData name="Corey Edwards" userId="S::corey.edwards@uwtsd.ac.uk::7a967df3-e232-40a5-b10c-dee8f912d80a" providerId="AD" clId="Web-{7707E213-29A2-483C-4773-9AEDE3B2EF9D}" dt="2026-08-07T10:48:01.829" v="55" actId="20577"/>
        <pc:sldMkLst>
          <pc:docMk/>
          <pc:sldMk cId="1301764653" sldId="260"/>
        </pc:sldMkLst>
        <pc:spChg chg="mod">
          <ac:chgData name="Corey Edwards" userId="S::corey.edwards@uwtsd.ac.uk::7a967df3-e232-40a5-b10c-dee8f912d80a" providerId="AD" clId="Web-{7707E213-29A2-483C-4773-9AEDE3B2EF9D}" dt="2026-08-07T10:47:47.672" v="51" actId="20577"/>
          <ac:spMkLst>
            <pc:docMk/>
            <pc:sldMk cId="1301764653" sldId="260"/>
            <ac:spMk id="2" creationId="{14B095C9-5C6B-FF91-8564-3D18ABF0E4E5}"/>
          </ac:spMkLst>
        </pc:spChg>
        <pc:spChg chg="mod">
          <ac:chgData name="Corey Edwards" userId="S::corey.edwards@uwtsd.ac.uk::7a967df3-e232-40a5-b10c-dee8f912d80a" providerId="AD" clId="Web-{7707E213-29A2-483C-4773-9AEDE3B2EF9D}" dt="2026-08-07T10:48:01.829" v="55" actId="20577"/>
          <ac:spMkLst>
            <pc:docMk/>
            <pc:sldMk cId="1301764653" sldId="260"/>
            <ac:spMk id="3" creationId="{75CDF52C-8470-DAD5-08FF-D6CDFB218979}"/>
          </ac:spMkLst>
        </pc:spChg>
      </pc:sldChg>
      <pc:sldChg chg="modSp new">
        <pc:chgData name="Corey Edwards" userId="S::corey.edwards@uwtsd.ac.uk::7a967df3-e232-40a5-b10c-dee8f912d80a" providerId="AD" clId="Web-{7707E213-29A2-483C-4773-9AEDE3B2EF9D}" dt="2026-08-07T10:48:27.628" v="71" actId="20577"/>
        <pc:sldMkLst>
          <pc:docMk/>
          <pc:sldMk cId="1681634071" sldId="261"/>
        </pc:sldMkLst>
        <pc:spChg chg="mod">
          <ac:chgData name="Corey Edwards" userId="S::corey.edwards@uwtsd.ac.uk::7a967df3-e232-40a5-b10c-dee8f912d80a" providerId="AD" clId="Web-{7707E213-29A2-483C-4773-9AEDE3B2EF9D}" dt="2026-08-07T10:48:15.002" v="58" actId="20577"/>
          <ac:spMkLst>
            <pc:docMk/>
            <pc:sldMk cId="1681634071" sldId="261"/>
            <ac:spMk id="2" creationId="{B041CC20-833C-CED8-8697-4A6DEC40C01E}"/>
          </ac:spMkLst>
        </pc:spChg>
        <pc:spChg chg="mod">
          <ac:chgData name="Corey Edwards" userId="S::corey.edwards@uwtsd.ac.uk::7a967df3-e232-40a5-b10c-dee8f912d80a" providerId="AD" clId="Web-{7707E213-29A2-483C-4773-9AEDE3B2EF9D}" dt="2026-08-07T10:48:27.628" v="71" actId="20577"/>
          <ac:spMkLst>
            <pc:docMk/>
            <pc:sldMk cId="1681634071" sldId="261"/>
            <ac:spMk id="3" creationId="{BE44DC48-4CFA-5CF2-C86C-D19CD5CBB1B7}"/>
          </ac:spMkLst>
        </pc:spChg>
      </pc:sldChg>
      <pc:sldChg chg="modSp new">
        <pc:chgData name="Corey Edwards" userId="S::corey.edwards@uwtsd.ac.uk::7a967df3-e232-40a5-b10c-dee8f912d80a" providerId="AD" clId="Web-{7707E213-29A2-483C-4773-9AEDE3B2EF9D}" dt="2026-08-07T10:49:48.524" v="144" actId="20577"/>
        <pc:sldMkLst>
          <pc:docMk/>
          <pc:sldMk cId="3305362114" sldId="262"/>
        </pc:sldMkLst>
        <pc:spChg chg="mod">
          <ac:chgData name="Corey Edwards" userId="S::corey.edwards@uwtsd.ac.uk::7a967df3-e232-40a5-b10c-dee8f912d80a" providerId="AD" clId="Web-{7707E213-29A2-483C-4773-9AEDE3B2EF9D}" dt="2026-08-07T10:48:45.223" v="73" actId="20577"/>
          <ac:spMkLst>
            <pc:docMk/>
            <pc:sldMk cId="3305362114" sldId="262"/>
            <ac:spMk id="2" creationId="{3F3BC4E7-F05F-1AEC-EE36-B681E90A4116}"/>
          </ac:spMkLst>
        </pc:spChg>
        <pc:spChg chg="mod">
          <ac:chgData name="Corey Edwards" userId="S::corey.edwards@uwtsd.ac.uk::7a967df3-e232-40a5-b10c-dee8f912d80a" providerId="AD" clId="Web-{7707E213-29A2-483C-4773-9AEDE3B2EF9D}" dt="2026-08-07T10:49:48.524" v="144" actId="20577"/>
          <ac:spMkLst>
            <pc:docMk/>
            <pc:sldMk cId="3305362114" sldId="262"/>
            <ac:spMk id="3" creationId="{7289A3A3-9FF4-794F-F122-D4640FAD753D}"/>
          </ac:spMkLst>
        </pc:spChg>
      </pc:sldChg>
      <pc:sldChg chg="modSp new">
        <pc:chgData name="Corey Edwards" userId="S::corey.edwards@uwtsd.ac.uk::7a967df3-e232-40a5-b10c-dee8f912d80a" providerId="AD" clId="Web-{7707E213-29A2-483C-4773-9AEDE3B2EF9D}" dt="2026-08-07T10:50:07.588" v="163" actId="20577"/>
        <pc:sldMkLst>
          <pc:docMk/>
          <pc:sldMk cId="1832239751" sldId="263"/>
        </pc:sldMkLst>
        <pc:spChg chg="mod">
          <ac:chgData name="Corey Edwards" userId="S::corey.edwards@uwtsd.ac.uk::7a967df3-e232-40a5-b10c-dee8f912d80a" providerId="AD" clId="Web-{7707E213-29A2-483C-4773-9AEDE3B2EF9D}" dt="2026-08-07T10:49:59.462" v="148" actId="20577"/>
          <ac:spMkLst>
            <pc:docMk/>
            <pc:sldMk cId="1832239751" sldId="263"/>
            <ac:spMk id="2" creationId="{6D087D80-682B-AEFF-139B-13BCC50F50E8}"/>
          </ac:spMkLst>
        </pc:spChg>
        <pc:spChg chg="mod">
          <ac:chgData name="Corey Edwards" userId="S::corey.edwards@uwtsd.ac.uk::7a967df3-e232-40a5-b10c-dee8f912d80a" providerId="AD" clId="Web-{7707E213-29A2-483C-4773-9AEDE3B2EF9D}" dt="2026-08-07T10:50:07.588" v="163" actId="20577"/>
          <ac:spMkLst>
            <pc:docMk/>
            <pc:sldMk cId="1832239751" sldId="263"/>
            <ac:spMk id="3" creationId="{F4B72842-7285-996A-23E4-88520DCB25A6}"/>
          </ac:spMkLst>
        </pc:spChg>
      </pc:sldChg>
      <pc:sldChg chg="modSp new">
        <pc:chgData name="Corey Edwards" userId="S::corey.edwards@uwtsd.ac.uk::7a967df3-e232-40a5-b10c-dee8f912d80a" providerId="AD" clId="Web-{7707E213-29A2-483C-4773-9AEDE3B2EF9D}" dt="2026-08-07T10:50:44.544" v="202" actId="20577"/>
        <pc:sldMkLst>
          <pc:docMk/>
          <pc:sldMk cId="2541687817" sldId="264"/>
        </pc:sldMkLst>
        <pc:spChg chg="mod">
          <ac:chgData name="Corey Edwards" userId="S::corey.edwards@uwtsd.ac.uk::7a967df3-e232-40a5-b10c-dee8f912d80a" providerId="AD" clId="Web-{7707E213-29A2-483C-4773-9AEDE3B2EF9D}" dt="2026-08-07T10:50:21.026" v="170" actId="20577"/>
          <ac:spMkLst>
            <pc:docMk/>
            <pc:sldMk cId="2541687817" sldId="264"/>
            <ac:spMk id="2" creationId="{A66BB4D1-B714-9440-EF0C-8F936ACF3CF5}"/>
          </ac:spMkLst>
        </pc:spChg>
        <pc:spChg chg="mod">
          <ac:chgData name="Corey Edwards" userId="S::corey.edwards@uwtsd.ac.uk::7a967df3-e232-40a5-b10c-dee8f912d80a" providerId="AD" clId="Web-{7707E213-29A2-483C-4773-9AEDE3B2EF9D}" dt="2026-08-07T10:50:44.544" v="202" actId="20577"/>
          <ac:spMkLst>
            <pc:docMk/>
            <pc:sldMk cId="2541687817" sldId="264"/>
            <ac:spMk id="3" creationId="{91966F8C-76E9-DD44-4C9E-357DAFD057DD}"/>
          </ac:spMkLst>
        </pc:spChg>
      </pc:sldChg>
      <pc:sldChg chg="modSp new">
        <pc:chgData name="Corey Edwards" userId="S::corey.edwards@uwtsd.ac.uk::7a967df3-e232-40a5-b10c-dee8f912d80a" providerId="AD" clId="Web-{7707E213-29A2-483C-4773-9AEDE3B2EF9D}" dt="2026-08-07T10:51:51.738" v="286" actId="20577"/>
        <pc:sldMkLst>
          <pc:docMk/>
          <pc:sldMk cId="3378658903" sldId="265"/>
        </pc:sldMkLst>
        <pc:spChg chg="mod">
          <ac:chgData name="Corey Edwards" userId="S::corey.edwards@uwtsd.ac.uk::7a967df3-e232-40a5-b10c-dee8f912d80a" providerId="AD" clId="Web-{7707E213-29A2-483C-4773-9AEDE3B2EF9D}" dt="2026-08-07T10:51:02.906" v="215" actId="20577"/>
          <ac:spMkLst>
            <pc:docMk/>
            <pc:sldMk cId="3378658903" sldId="265"/>
            <ac:spMk id="2" creationId="{653B0D93-51C8-C8F0-D2D3-3FF759F0687B}"/>
          </ac:spMkLst>
        </pc:spChg>
        <pc:spChg chg="mod">
          <ac:chgData name="Corey Edwards" userId="S::corey.edwards@uwtsd.ac.uk::7a967df3-e232-40a5-b10c-dee8f912d80a" providerId="AD" clId="Web-{7707E213-29A2-483C-4773-9AEDE3B2EF9D}" dt="2026-08-07T10:51:51.738" v="286" actId="20577"/>
          <ac:spMkLst>
            <pc:docMk/>
            <pc:sldMk cId="3378658903" sldId="265"/>
            <ac:spMk id="3" creationId="{28414653-FF8E-2AF7-FF3B-4EB412D32941}"/>
          </ac:spMkLst>
        </pc:spChg>
      </pc:sldChg>
      <pc:sldChg chg="modSp new">
        <pc:chgData name="Corey Edwards" userId="S::corey.edwards@uwtsd.ac.uk::7a967df3-e232-40a5-b10c-dee8f912d80a" providerId="AD" clId="Web-{7707E213-29A2-483C-4773-9AEDE3B2EF9D}" dt="2026-08-07T10:53:34.153" v="306" actId="20577"/>
        <pc:sldMkLst>
          <pc:docMk/>
          <pc:sldMk cId="2009986380" sldId="266"/>
        </pc:sldMkLst>
        <pc:spChg chg="mod">
          <ac:chgData name="Corey Edwards" userId="S::corey.edwards@uwtsd.ac.uk::7a967df3-e232-40a5-b10c-dee8f912d80a" providerId="AD" clId="Web-{7707E213-29A2-483C-4773-9AEDE3B2EF9D}" dt="2026-08-07T10:51:59.286" v="288" actId="20577"/>
          <ac:spMkLst>
            <pc:docMk/>
            <pc:sldMk cId="2009986380" sldId="266"/>
            <ac:spMk id="2" creationId="{42611F69-0FD8-AE8E-D62B-F87CF4BEDB72}"/>
          </ac:spMkLst>
        </pc:spChg>
        <pc:spChg chg="mod">
          <ac:chgData name="Corey Edwards" userId="S::corey.edwards@uwtsd.ac.uk::7a967df3-e232-40a5-b10c-dee8f912d80a" providerId="AD" clId="Web-{7707E213-29A2-483C-4773-9AEDE3B2EF9D}" dt="2026-08-07T10:53:34.153" v="306" actId="20577"/>
          <ac:spMkLst>
            <pc:docMk/>
            <pc:sldMk cId="2009986380" sldId="266"/>
            <ac:spMk id="3" creationId="{53F2C6AC-7272-F1CA-FE38-74F40FB8DE79}"/>
          </ac:spMkLst>
        </pc:spChg>
      </pc:sldChg>
      <pc:sldChg chg="add">
        <pc:chgData name="Corey Edwards" userId="S::corey.edwards@uwtsd.ac.uk::7a967df3-e232-40a5-b10c-dee8f912d80a" providerId="AD" clId="Web-{7707E213-29A2-483C-4773-9AEDE3B2EF9D}" dt="2026-08-07T10:53:38.686" v="307"/>
        <pc:sldMkLst>
          <pc:docMk/>
          <pc:sldMk cId="3255803255" sldId="267"/>
        </pc:sldMkLst>
      </pc:sldChg>
      <pc:sldChg chg="modSp add">
        <pc:chgData name="Corey Edwards" userId="S::corey.edwards@uwtsd.ac.uk::7a967df3-e232-40a5-b10c-dee8f912d80a" providerId="AD" clId="Web-{7707E213-29A2-483C-4773-9AEDE3B2EF9D}" dt="2026-08-07T10:53:57.093" v="323" actId="14100"/>
        <pc:sldMkLst>
          <pc:docMk/>
          <pc:sldMk cId="982669796" sldId="504"/>
        </pc:sldMkLst>
        <pc:spChg chg="mod">
          <ac:chgData name="Corey Edwards" userId="S::corey.edwards@uwtsd.ac.uk::7a967df3-e232-40a5-b10c-dee8f912d80a" providerId="AD" clId="Web-{7707E213-29A2-483C-4773-9AEDE3B2EF9D}" dt="2026-08-07T10:53:57.093" v="323" actId="14100"/>
          <ac:spMkLst>
            <pc:docMk/>
            <pc:sldMk cId="982669796" sldId="504"/>
            <ac:spMk id="2" creationId="{0D6C7F9C-EAE9-29DE-F6BC-E88E7D4F8D00}"/>
          </ac:spMkLst>
        </pc:spChg>
        <pc:spChg chg="mod">
          <ac:chgData name="Corey Edwards" userId="S::corey.edwards@uwtsd.ac.uk::7a967df3-e232-40a5-b10c-dee8f912d80a" providerId="AD" clId="Web-{7707E213-29A2-483C-4773-9AEDE3B2EF9D}" dt="2026-08-07T10:53:54.796" v="322" actId="1076"/>
          <ac:spMkLst>
            <pc:docMk/>
            <pc:sldMk cId="982669796" sldId="504"/>
            <ac:spMk id="5" creationId="{7A4D77D3-DC5E-F251-913C-667A21A98B89}"/>
          </ac:spMkLst>
        </pc:spChg>
      </pc:sldChg>
      <pc:sldChg chg="modSp add">
        <pc:chgData name="Corey Edwards" userId="S::corey.edwards@uwtsd.ac.uk::7a967df3-e232-40a5-b10c-dee8f912d80a" providerId="AD" clId="Web-{7707E213-29A2-483C-4773-9AEDE3B2EF9D}" dt="2026-08-07T10:54:12.266" v="327" actId="20577"/>
        <pc:sldMkLst>
          <pc:docMk/>
          <pc:sldMk cId="1318889441" sldId="505"/>
        </pc:sldMkLst>
        <pc:spChg chg="mod">
          <ac:chgData name="Corey Edwards" userId="S::corey.edwards@uwtsd.ac.uk::7a967df3-e232-40a5-b10c-dee8f912d80a" providerId="AD" clId="Web-{7707E213-29A2-483C-4773-9AEDE3B2EF9D}" dt="2026-08-07T10:54:12.266" v="327" actId="20577"/>
          <ac:spMkLst>
            <pc:docMk/>
            <pc:sldMk cId="1318889441" sldId="505"/>
            <ac:spMk id="2" creationId="{3DFACE1E-929C-ABFB-6982-6720C2493BA2}"/>
          </ac:spMkLst>
        </pc:spChg>
      </pc:sldChg>
      <pc:sldChg chg="modSp add">
        <pc:chgData name="Corey Edwards" userId="S::corey.edwards@uwtsd.ac.uk::7a967df3-e232-40a5-b10c-dee8f912d80a" providerId="AD" clId="Web-{7707E213-29A2-483C-4773-9AEDE3B2EF9D}" dt="2026-08-07T10:54:15.423" v="328" actId="14100"/>
        <pc:sldMkLst>
          <pc:docMk/>
          <pc:sldMk cId="3032249532" sldId="535"/>
        </pc:sldMkLst>
        <pc:spChg chg="mod">
          <ac:chgData name="Corey Edwards" userId="S::corey.edwards@uwtsd.ac.uk::7a967df3-e232-40a5-b10c-dee8f912d80a" providerId="AD" clId="Web-{7707E213-29A2-483C-4773-9AEDE3B2EF9D}" dt="2026-08-07T10:54:15.423" v="328" actId="14100"/>
          <ac:spMkLst>
            <pc:docMk/>
            <pc:sldMk cId="3032249532" sldId="535"/>
            <ac:spMk id="5" creationId="{25B8CB55-0A74-BBEA-62E7-4A288289136B}"/>
          </ac:spMkLst>
        </pc:spChg>
      </pc:sldChg>
      <pc:sldChg chg="modSp add">
        <pc:chgData name="Corey Edwards" userId="S::corey.edwards@uwtsd.ac.uk::7a967df3-e232-40a5-b10c-dee8f912d80a" providerId="AD" clId="Web-{7707E213-29A2-483C-4773-9AEDE3B2EF9D}" dt="2026-08-07T10:54:50.004" v="337" actId="14100"/>
        <pc:sldMkLst>
          <pc:docMk/>
          <pc:sldMk cId="364297470" sldId="537"/>
        </pc:sldMkLst>
        <pc:graphicFrameChg chg="mod">
          <ac:chgData name="Corey Edwards" userId="S::corey.edwards@uwtsd.ac.uk::7a967df3-e232-40a5-b10c-dee8f912d80a" providerId="AD" clId="Web-{7707E213-29A2-483C-4773-9AEDE3B2EF9D}" dt="2026-08-07T10:54:50.004" v="337" actId="14100"/>
          <ac:graphicFrameMkLst>
            <pc:docMk/>
            <pc:sldMk cId="364297470" sldId="537"/>
            <ac:graphicFrameMk id="12" creationId="{756D0E1E-5BF2-B1EF-17B7-D9EE7B2C0FCF}"/>
          </ac:graphicFrameMkLst>
        </pc:graphicFrameChg>
      </pc:sldChg>
      <pc:sldChg chg="delSp modSp add">
        <pc:chgData name="Corey Edwards" userId="S::corey.edwards@uwtsd.ac.uk::7a967df3-e232-40a5-b10c-dee8f912d80a" providerId="AD" clId="Web-{7707E213-29A2-483C-4773-9AEDE3B2EF9D}" dt="2026-08-07T10:55:04.614" v="340"/>
        <pc:sldMkLst>
          <pc:docMk/>
          <pc:sldMk cId="3241106599" sldId="538"/>
        </pc:sldMkLst>
      </pc:sldChg>
      <pc:sldChg chg="delSp modSp add delAnim">
        <pc:chgData name="Corey Edwards" userId="S::corey.edwards@uwtsd.ac.uk::7a967df3-e232-40a5-b10c-dee8f912d80a" providerId="AD" clId="Web-{7707E213-29A2-483C-4773-9AEDE3B2EF9D}" dt="2026-08-07T10:55:35.726" v="357" actId="20577"/>
        <pc:sldMkLst>
          <pc:docMk/>
          <pc:sldMk cId="419130066" sldId="539"/>
        </pc:sldMkLst>
        <pc:spChg chg="mod">
          <ac:chgData name="Corey Edwards" userId="S::corey.edwards@uwtsd.ac.uk::7a967df3-e232-40a5-b10c-dee8f912d80a" providerId="AD" clId="Web-{7707E213-29A2-483C-4773-9AEDE3B2EF9D}" dt="2026-08-07T10:55:35.726" v="357" actId="20577"/>
          <ac:spMkLst>
            <pc:docMk/>
            <pc:sldMk cId="419130066" sldId="539"/>
            <ac:spMk id="3" creationId="{F01B3510-F5DE-A3B3-6B30-B68FBB933168}"/>
          </ac:spMkLst>
        </pc:spChg>
      </pc:sldChg>
      <pc:sldChg chg="delSp modSp add">
        <pc:chgData name="Corey Edwards" userId="S::corey.edwards@uwtsd.ac.uk::7a967df3-e232-40a5-b10c-dee8f912d80a" providerId="AD" clId="Web-{7707E213-29A2-483C-4773-9AEDE3B2EF9D}" dt="2026-08-07T10:55:13.709" v="343" actId="14100"/>
        <pc:sldMkLst>
          <pc:docMk/>
          <pc:sldMk cId="401879985" sldId="540"/>
        </pc:sldMkLst>
        <pc:spChg chg="mod">
          <ac:chgData name="Corey Edwards" userId="S::corey.edwards@uwtsd.ac.uk::7a967df3-e232-40a5-b10c-dee8f912d80a" providerId="AD" clId="Web-{7707E213-29A2-483C-4773-9AEDE3B2EF9D}" dt="2026-08-07T10:55:13.709" v="343" actId="14100"/>
          <ac:spMkLst>
            <pc:docMk/>
            <pc:sldMk cId="401879985" sldId="540"/>
            <ac:spMk id="3" creationId="{0DEB221C-7BF6-1930-ED24-6810309BEF1B}"/>
          </ac:spMkLst>
        </pc:spChg>
      </pc:sldChg>
      <pc:sldChg chg="modSp add">
        <pc:chgData name="Corey Edwards" userId="S::corey.edwards@uwtsd.ac.uk::7a967df3-e232-40a5-b10c-dee8f912d80a" providerId="AD" clId="Web-{7707E213-29A2-483C-4773-9AEDE3B2EF9D}" dt="2026-08-07T10:57:55.955" v="400" actId="14100"/>
        <pc:sldMkLst>
          <pc:docMk/>
          <pc:sldMk cId="3968713743" sldId="543"/>
        </pc:sldMkLst>
        <pc:spChg chg="mod">
          <ac:chgData name="Corey Edwards" userId="S::corey.edwards@uwtsd.ac.uk::7a967df3-e232-40a5-b10c-dee8f912d80a" providerId="AD" clId="Web-{7707E213-29A2-483C-4773-9AEDE3B2EF9D}" dt="2026-08-07T10:57:55.955" v="400" actId="14100"/>
          <ac:spMkLst>
            <pc:docMk/>
            <pc:sldMk cId="3968713743" sldId="543"/>
            <ac:spMk id="2" creationId="{593D51A1-EC4A-F923-228E-FF37892AE0E4}"/>
          </ac:spMkLst>
        </pc:spChg>
      </pc:sldChg>
      <pc:sldChg chg="modSp add">
        <pc:chgData name="Corey Edwards" userId="S::corey.edwards@uwtsd.ac.uk::7a967df3-e232-40a5-b10c-dee8f912d80a" providerId="AD" clId="Web-{7707E213-29A2-483C-4773-9AEDE3B2EF9D}" dt="2026-08-07T10:55:47.133" v="359" actId="20577"/>
        <pc:sldMkLst>
          <pc:docMk/>
          <pc:sldMk cId="376598188" sldId="546"/>
        </pc:sldMkLst>
        <pc:spChg chg="mod">
          <ac:chgData name="Corey Edwards" userId="S::corey.edwards@uwtsd.ac.uk::7a967df3-e232-40a5-b10c-dee8f912d80a" providerId="AD" clId="Web-{7707E213-29A2-483C-4773-9AEDE3B2EF9D}" dt="2026-08-07T10:55:47.133" v="359" actId="20577"/>
          <ac:spMkLst>
            <pc:docMk/>
            <pc:sldMk cId="376598188" sldId="546"/>
            <ac:spMk id="5" creationId="{0A91F89A-E11F-04FF-FB44-8B04AD3F5CD1}"/>
          </ac:spMkLst>
        </pc:spChg>
      </pc:sldChg>
      <pc:sldChg chg="modSp add">
        <pc:chgData name="Corey Edwards" userId="S::corey.edwards@uwtsd.ac.uk::7a967df3-e232-40a5-b10c-dee8f912d80a" providerId="AD" clId="Web-{7707E213-29A2-483C-4773-9AEDE3B2EF9D}" dt="2026-08-07T10:55:41.742" v="358" actId="14100"/>
        <pc:sldMkLst>
          <pc:docMk/>
          <pc:sldMk cId="195654121" sldId="547"/>
        </pc:sldMkLst>
        <pc:spChg chg="mod">
          <ac:chgData name="Corey Edwards" userId="S::corey.edwards@uwtsd.ac.uk::7a967df3-e232-40a5-b10c-dee8f912d80a" providerId="AD" clId="Web-{7707E213-29A2-483C-4773-9AEDE3B2EF9D}" dt="2026-08-07T10:55:41.742" v="358" actId="14100"/>
          <ac:spMkLst>
            <pc:docMk/>
            <pc:sldMk cId="195654121" sldId="547"/>
            <ac:spMk id="2" creationId="{E1E017F0-E7BB-C7A3-EB37-3D4C9CDF8C37}"/>
          </ac:spMkLst>
        </pc:spChg>
      </pc:sldChg>
      <pc:sldChg chg="modSp add">
        <pc:chgData name="Corey Edwards" userId="S::corey.edwards@uwtsd.ac.uk::7a967df3-e232-40a5-b10c-dee8f912d80a" providerId="AD" clId="Web-{7707E213-29A2-483C-4773-9AEDE3B2EF9D}" dt="2026-08-07T10:54:54.660" v="338" actId="14100"/>
        <pc:sldMkLst>
          <pc:docMk/>
          <pc:sldMk cId="583683083" sldId="548"/>
        </pc:sldMkLst>
        <pc:spChg chg="mod">
          <ac:chgData name="Corey Edwards" userId="S::corey.edwards@uwtsd.ac.uk::7a967df3-e232-40a5-b10c-dee8f912d80a" providerId="AD" clId="Web-{7707E213-29A2-483C-4773-9AEDE3B2EF9D}" dt="2026-08-07T10:54:54.660" v="338" actId="14100"/>
          <ac:spMkLst>
            <pc:docMk/>
            <pc:sldMk cId="583683083" sldId="548"/>
            <ac:spMk id="2" creationId="{F3408093-C08B-AF04-6DF4-8E6F4B4AD30C}"/>
          </ac:spMkLst>
        </pc:spChg>
      </pc:sldChg>
      <pc:sldChg chg="add">
        <pc:chgData name="Corey Edwards" userId="S::corey.edwards@uwtsd.ac.uk::7a967df3-e232-40a5-b10c-dee8f912d80a" providerId="AD" clId="Web-{7707E213-29A2-483C-4773-9AEDE3B2EF9D}" dt="2026-08-07T10:53:39.811" v="320"/>
        <pc:sldMkLst>
          <pc:docMk/>
          <pc:sldMk cId="1107065860" sldId="550"/>
        </pc:sldMkLst>
      </pc:sldChg>
      <pc:sldChg chg="modSp add">
        <pc:chgData name="Corey Edwards" userId="S::corey.edwards@uwtsd.ac.uk::7a967df3-e232-40a5-b10c-dee8f912d80a" providerId="AD" clId="Web-{7707E213-29A2-483C-4773-9AEDE3B2EF9D}" dt="2026-08-07T10:55:53.165" v="360" actId="1076"/>
        <pc:sldMkLst>
          <pc:docMk/>
          <pc:sldMk cId="2483652103" sldId="551"/>
        </pc:sldMkLst>
        <pc:spChg chg="mod">
          <ac:chgData name="Corey Edwards" userId="S::corey.edwards@uwtsd.ac.uk::7a967df3-e232-40a5-b10c-dee8f912d80a" providerId="AD" clId="Web-{7707E213-29A2-483C-4773-9AEDE3B2EF9D}" dt="2026-08-07T10:55:53.165" v="360" actId="1076"/>
          <ac:spMkLst>
            <pc:docMk/>
            <pc:sldMk cId="2483652103" sldId="551"/>
            <ac:spMk id="2" creationId="{E4143D0D-ECBE-8277-E119-36A195524C43}"/>
          </ac:spMkLst>
        </pc:spChg>
      </pc:sldChg>
      <pc:sldChg chg="addSp modSp new mod modClrScheme chgLayout">
        <pc:chgData name="Corey Edwards" userId="S::corey.edwards@uwtsd.ac.uk::7a967df3-e232-40a5-b10c-dee8f912d80a" providerId="AD" clId="Web-{7707E213-29A2-483C-4773-9AEDE3B2EF9D}" dt="2026-08-07T10:54:38.784" v="333"/>
        <pc:sldMkLst>
          <pc:docMk/>
          <pc:sldMk cId="4119236504" sldId="553"/>
        </pc:sldMkLst>
        <pc:spChg chg="mod ord">
          <ac:chgData name="Corey Edwards" userId="S::corey.edwards@uwtsd.ac.uk::7a967df3-e232-40a5-b10c-dee8f912d80a" providerId="AD" clId="Web-{7707E213-29A2-483C-4773-9AEDE3B2EF9D}" dt="2026-08-07T10:54:37.878" v="332" actId="20577"/>
          <ac:spMkLst>
            <pc:docMk/>
            <pc:sldMk cId="4119236504" sldId="553"/>
            <ac:spMk id="2" creationId="{0DA07C88-1823-A4BC-1E89-89DF098A1675}"/>
          </ac:spMkLst>
        </pc:spChg>
        <pc:spChg chg="mod ord">
          <ac:chgData name="Corey Edwards" userId="S::corey.edwards@uwtsd.ac.uk::7a967df3-e232-40a5-b10c-dee8f912d80a" providerId="AD" clId="Web-{7707E213-29A2-483C-4773-9AEDE3B2EF9D}" dt="2026-08-07T10:54:34.534" v="331"/>
          <ac:spMkLst>
            <pc:docMk/>
            <pc:sldMk cId="4119236504" sldId="553"/>
            <ac:spMk id="3" creationId="{E23A77A2-D941-B46C-F475-EFB9258A11EE}"/>
          </ac:spMkLst>
        </pc:spChg>
        <pc:picChg chg="add">
          <ac:chgData name="Corey Edwards" userId="S::corey.edwards@uwtsd.ac.uk::7a967df3-e232-40a5-b10c-dee8f912d80a" providerId="AD" clId="Web-{7707E213-29A2-483C-4773-9AEDE3B2EF9D}" dt="2026-08-07T10:54:38.784" v="333"/>
          <ac:picMkLst>
            <pc:docMk/>
            <pc:sldMk cId="4119236504" sldId="553"/>
            <ac:picMk id="5" creationId="{CDCD8175-AF89-B144-15AF-F2CBD3722DBD}"/>
          </ac:picMkLst>
        </pc:picChg>
      </pc:sldChg>
      <pc:sldChg chg="modSp new">
        <pc:chgData name="Corey Edwards" userId="S::corey.edwards@uwtsd.ac.uk::7a967df3-e232-40a5-b10c-dee8f912d80a" providerId="AD" clId="Web-{7707E213-29A2-483C-4773-9AEDE3B2EF9D}" dt="2026-08-07T10:56:12.854" v="373" actId="20577"/>
        <pc:sldMkLst>
          <pc:docMk/>
          <pc:sldMk cId="1454762603" sldId="554"/>
        </pc:sldMkLst>
        <pc:spChg chg="mod">
          <ac:chgData name="Corey Edwards" userId="S::corey.edwards@uwtsd.ac.uk::7a967df3-e232-40a5-b10c-dee8f912d80a" providerId="AD" clId="Web-{7707E213-29A2-483C-4773-9AEDE3B2EF9D}" dt="2026-08-07T10:56:02.072" v="362" actId="20577"/>
          <ac:spMkLst>
            <pc:docMk/>
            <pc:sldMk cId="1454762603" sldId="554"/>
            <ac:spMk id="2" creationId="{70305029-72C1-8F61-186E-C54948DA10AD}"/>
          </ac:spMkLst>
        </pc:spChg>
        <pc:spChg chg="mod">
          <ac:chgData name="Corey Edwards" userId="S::corey.edwards@uwtsd.ac.uk::7a967df3-e232-40a5-b10c-dee8f912d80a" providerId="AD" clId="Web-{7707E213-29A2-483C-4773-9AEDE3B2EF9D}" dt="2026-08-07T10:56:12.854" v="373" actId="20577"/>
          <ac:spMkLst>
            <pc:docMk/>
            <pc:sldMk cId="1454762603" sldId="554"/>
            <ac:spMk id="3" creationId="{FBACA1E9-357A-433D-1B48-E0C40AA0EEF0}"/>
          </ac:spMkLst>
        </pc:spChg>
      </pc:sldChg>
      <pc:sldChg chg="modSp new">
        <pc:chgData name="Corey Edwards" userId="S::corey.edwards@uwtsd.ac.uk::7a967df3-e232-40a5-b10c-dee8f912d80a" providerId="AD" clId="Web-{7707E213-29A2-483C-4773-9AEDE3B2EF9D}" dt="2026-08-07T10:56:51.184" v="385" actId="20577"/>
        <pc:sldMkLst>
          <pc:docMk/>
          <pc:sldMk cId="4197477160" sldId="555"/>
        </pc:sldMkLst>
        <pc:spChg chg="mod">
          <ac:chgData name="Corey Edwards" userId="S::corey.edwards@uwtsd.ac.uk::7a967df3-e232-40a5-b10c-dee8f912d80a" providerId="AD" clId="Web-{7707E213-29A2-483C-4773-9AEDE3B2EF9D}" dt="2026-08-07T10:56:41.512" v="375" actId="20577"/>
          <ac:spMkLst>
            <pc:docMk/>
            <pc:sldMk cId="4197477160" sldId="555"/>
            <ac:spMk id="2" creationId="{FEDFBF3D-5AA8-4FBE-378A-7EA60771C1C6}"/>
          </ac:spMkLst>
        </pc:spChg>
        <pc:spChg chg="mod">
          <ac:chgData name="Corey Edwards" userId="S::corey.edwards@uwtsd.ac.uk::7a967df3-e232-40a5-b10c-dee8f912d80a" providerId="AD" clId="Web-{7707E213-29A2-483C-4773-9AEDE3B2EF9D}" dt="2026-08-07T10:56:51.184" v="385" actId="20577"/>
          <ac:spMkLst>
            <pc:docMk/>
            <pc:sldMk cId="4197477160" sldId="555"/>
            <ac:spMk id="3" creationId="{B27B17E1-F98F-8FCB-2AAD-38E2EEDF9A8E}"/>
          </ac:spMkLst>
        </pc:spChg>
      </pc:sldChg>
      <pc:sldChg chg="modSp new">
        <pc:chgData name="Corey Edwards" userId="S::corey.edwards@uwtsd.ac.uk::7a967df3-e232-40a5-b10c-dee8f912d80a" providerId="AD" clId="Web-{7707E213-29A2-483C-4773-9AEDE3B2EF9D}" dt="2026-08-07T10:57:33.797" v="399" actId="20577"/>
        <pc:sldMkLst>
          <pc:docMk/>
          <pc:sldMk cId="3957955943" sldId="556"/>
        </pc:sldMkLst>
        <pc:spChg chg="mod">
          <ac:chgData name="Corey Edwards" userId="S::corey.edwards@uwtsd.ac.uk::7a967df3-e232-40a5-b10c-dee8f912d80a" providerId="AD" clId="Web-{7707E213-29A2-483C-4773-9AEDE3B2EF9D}" dt="2026-08-07T10:57:25.249" v="390" actId="20577"/>
          <ac:spMkLst>
            <pc:docMk/>
            <pc:sldMk cId="3957955943" sldId="556"/>
            <ac:spMk id="2" creationId="{D4819120-EE9E-059E-7D06-AF96187F0380}"/>
          </ac:spMkLst>
        </pc:spChg>
        <pc:spChg chg="mod">
          <ac:chgData name="Corey Edwards" userId="S::corey.edwards@uwtsd.ac.uk::7a967df3-e232-40a5-b10c-dee8f912d80a" providerId="AD" clId="Web-{7707E213-29A2-483C-4773-9AEDE3B2EF9D}" dt="2026-08-07T10:57:33.797" v="399" actId="20577"/>
          <ac:spMkLst>
            <pc:docMk/>
            <pc:sldMk cId="3957955943" sldId="556"/>
            <ac:spMk id="3" creationId="{C3BD7ABE-388D-2EE4-78AE-23859B7FA83D}"/>
          </ac:spMkLst>
        </pc:spChg>
      </pc:sldChg>
      <pc:sldChg chg="addSp delSp modSp new">
        <pc:chgData name="Corey Edwards" userId="S::corey.edwards@uwtsd.ac.uk::7a967df3-e232-40a5-b10c-dee8f912d80a" providerId="AD" clId="Web-{7707E213-29A2-483C-4773-9AEDE3B2EF9D}" dt="2026-08-07T10:58:02.815" v="403" actId="20577"/>
        <pc:sldMkLst>
          <pc:docMk/>
          <pc:sldMk cId="295316596" sldId="557"/>
        </pc:sldMkLst>
        <pc:spChg chg="mod">
          <ac:chgData name="Corey Edwards" userId="S::corey.edwards@uwtsd.ac.uk::7a967df3-e232-40a5-b10c-dee8f912d80a" providerId="AD" clId="Web-{7707E213-29A2-483C-4773-9AEDE3B2EF9D}" dt="2026-08-07T10:58:02.815" v="403" actId="20577"/>
          <ac:spMkLst>
            <pc:docMk/>
            <pc:sldMk cId="295316596" sldId="557"/>
            <ac:spMk id="2" creationId="{DFC6A0B2-19A1-D783-EAEF-81E4BD902C3A}"/>
          </ac:spMkLst>
        </pc:spChg>
        <pc:graphicFrameChg chg="add mod ord modGraphic">
          <ac:chgData name="Corey Edwards" userId="S::corey.edwards@uwtsd.ac.uk::7a967df3-e232-40a5-b10c-dee8f912d80a" providerId="AD" clId="Web-{7707E213-29A2-483C-4773-9AEDE3B2EF9D}" dt="2026-08-07T10:58:00.174" v="402"/>
          <ac:graphicFrameMkLst>
            <pc:docMk/>
            <pc:sldMk cId="295316596" sldId="557"/>
            <ac:graphicFrameMk id="5" creationId="{7CF4737C-0624-0197-91DF-0364DE9CFE5E}"/>
          </ac:graphicFrameMkLst>
        </pc:graphicFrameChg>
      </pc:sldChg>
      <pc:sldChg chg="addSp delSp modSp new">
        <pc:chgData name="Corey Edwards" userId="S::corey.edwards@uwtsd.ac.uk::7a967df3-e232-40a5-b10c-dee8f912d80a" providerId="AD" clId="Web-{7707E213-29A2-483C-4773-9AEDE3B2EF9D}" dt="2026-08-07T10:58:55.490" v="505"/>
        <pc:sldMkLst>
          <pc:docMk/>
          <pc:sldMk cId="3690077129" sldId="558"/>
        </pc:sldMkLst>
        <pc:spChg chg="mod">
          <ac:chgData name="Corey Edwards" userId="S::corey.edwards@uwtsd.ac.uk::7a967df3-e232-40a5-b10c-dee8f912d80a" providerId="AD" clId="Web-{7707E213-29A2-483C-4773-9AEDE3B2EF9D}" dt="2026-08-07T10:58:15.128" v="406" actId="20577"/>
          <ac:spMkLst>
            <pc:docMk/>
            <pc:sldMk cId="3690077129" sldId="558"/>
            <ac:spMk id="2" creationId="{BE665F97-D728-87C5-190F-A7AAD494B678}"/>
          </ac:spMkLst>
        </pc:spChg>
        <pc:graphicFrameChg chg="add mod ord modGraphic">
          <ac:chgData name="Corey Edwards" userId="S::corey.edwards@uwtsd.ac.uk::7a967df3-e232-40a5-b10c-dee8f912d80a" providerId="AD" clId="Web-{7707E213-29A2-483C-4773-9AEDE3B2EF9D}" dt="2026-08-07T10:58:55.490" v="505"/>
          <ac:graphicFrameMkLst>
            <pc:docMk/>
            <pc:sldMk cId="3690077129" sldId="558"/>
            <ac:graphicFrameMk id="5" creationId="{66DD180B-9883-23BD-E324-28350B0BC3AB}"/>
          </ac:graphicFrameMkLst>
        </pc:graphicFrameChg>
      </pc:sldChg>
      <pc:sldChg chg="modSp new ord">
        <pc:chgData name="Corey Edwards" userId="S::corey.edwards@uwtsd.ac.uk::7a967df3-e232-40a5-b10c-dee8f912d80a" providerId="AD" clId="Web-{7707E213-29A2-483C-4773-9AEDE3B2EF9D}" dt="2026-08-07T10:59:58.979" v="611"/>
        <pc:sldMkLst>
          <pc:docMk/>
          <pc:sldMk cId="2249870887" sldId="559"/>
        </pc:sldMkLst>
        <pc:spChg chg="mod">
          <ac:chgData name="Corey Edwards" userId="S::corey.edwards@uwtsd.ac.uk::7a967df3-e232-40a5-b10c-dee8f912d80a" providerId="AD" clId="Web-{7707E213-29A2-483C-4773-9AEDE3B2EF9D}" dt="2026-08-07T10:59:01.272" v="508" actId="20577"/>
          <ac:spMkLst>
            <pc:docMk/>
            <pc:sldMk cId="2249870887" sldId="559"/>
            <ac:spMk id="2" creationId="{AAC35B9E-4BB3-4D42-A66C-6FF7E11C9E9E}"/>
          </ac:spMkLst>
        </pc:spChg>
        <pc:spChg chg="mod">
          <ac:chgData name="Corey Edwards" userId="S::corey.edwards@uwtsd.ac.uk::7a967df3-e232-40a5-b10c-dee8f912d80a" providerId="AD" clId="Web-{7707E213-29A2-483C-4773-9AEDE3B2EF9D}" dt="2026-08-07T10:59:54.963" v="609" actId="20577"/>
          <ac:spMkLst>
            <pc:docMk/>
            <pc:sldMk cId="2249870887" sldId="559"/>
            <ac:spMk id="3" creationId="{44D2C27D-23F3-F8CF-64DB-9925EA84DA44}"/>
          </ac:spMkLst>
        </pc:spChg>
      </pc:sldChg>
      <pc:sldChg chg="modSp new">
        <pc:chgData name="Corey Edwards" userId="S::corey.edwards@uwtsd.ac.uk::7a967df3-e232-40a5-b10c-dee8f912d80a" providerId="AD" clId="Web-{7707E213-29A2-483C-4773-9AEDE3B2EF9D}" dt="2026-08-07T11:00:12.839" v="624" actId="20577"/>
        <pc:sldMkLst>
          <pc:docMk/>
          <pc:sldMk cId="4000408599" sldId="560"/>
        </pc:sldMkLst>
        <pc:spChg chg="mod">
          <ac:chgData name="Corey Edwards" userId="S::corey.edwards@uwtsd.ac.uk::7a967df3-e232-40a5-b10c-dee8f912d80a" providerId="AD" clId="Web-{7707E213-29A2-483C-4773-9AEDE3B2EF9D}" dt="2026-08-07T11:00:02.885" v="618" actId="20577"/>
          <ac:spMkLst>
            <pc:docMk/>
            <pc:sldMk cId="4000408599" sldId="560"/>
            <ac:spMk id="2" creationId="{178F0306-D77F-E59E-554E-E68502CEB674}"/>
          </ac:spMkLst>
        </pc:spChg>
        <pc:spChg chg="mod">
          <ac:chgData name="Corey Edwards" userId="S::corey.edwards@uwtsd.ac.uk::7a967df3-e232-40a5-b10c-dee8f912d80a" providerId="AD" clId="Web-{7707E213-29A2-483C-4773-9AEDE3B2EF9D}" dt="2026-08-07T11:00:12.839" v="624" actId="20577"/>
          <ac:spMkLst>
            <pc:docMk/>
            <pc:sldMk cId="4000408599" sldId="560"/>
            <ac:spMk id="3" creationId="{E3E57F49-08E2-62A9-725B-871303861A9C}"/>
          </ac:spMkLst>
        </pc:spChg>
      </pc:sldChg>
      <pc:sldMasterChg chg="add addSldLayout">
        <pc:chgData name="Corey Edwards" userId="S::corey.edwards@uwtsd.ac.uk::7a967df3-e232-40a5-b10c-dee8f912d80a" providerId="AD" clId="Web-{7707E213-29A2-483C-4773-9AEDE3B2EF9D}" dt="2026-08-07T10:53:39.795" v="319"/>
        <pc:sldMasterMkLst>
          <pc:docMk/>
          <pc:sldMasterMk cId="3810062207" sldId="2147483721"/>
        </pc:sldMasterMkLst>
        <pc:sldLayoutChg chg="add">
          <pc:chgData name="Corey Edwards" userId="S::corey.edwards@uwtsd.ac.uk::7a967df3-e232-40a5-b10c-dee8f912d80a" providerId="AD" clId="Web-{7707E213-29A2-483C-4773-9AEDE3B2EF9D}" dt="2026-08-07T10:42:15.307" v="12"/>
          <pc:sldLayoutMkLst>
            <pc:docMk/>
            <pc:sldMasterMk cId="3810062207" sldId="2147483721"/>
            <pc:sldLayoutMk cId="2544641349" sldId="2147483710"/>
          </pc:sldLayoutMkLst>
        </pc:sldLayoutChg>
        <pc:sldLayoutChg chg="add">
          <pc:chgData name="Corey Edwards" userId="S::corey.edwards@uwtsd.ac.uk::7a967df3-e232-40a5-b10c-dee8f912d80a" providerId="AD" clId="Web-{7707E213-29A2-483C-4773-9AEDE3B2EF9D}" dt="2026-08-07T10:42:15.307" v="12"/>
          <pc:sldLayoutMkLst>
            <pc:docMk/>
            <pc:sldMasterMk cId="3810062207" sldId="2147483721"/>
            <pc:sldLayoutMk cId="914533062" sldId="2147483711"/>
          </pc:sldLayoutMkLst>
        </pc:sldLayoutChg>
        <pc:sldLayoutChg chg="add">
          <pc:chgData name="Corey Edwards" userId="S::corey.edwards@uwtsd.ac.uk::7a967df3-e232-40a5-b10c-dee8f912d80a" providerId="AD" clId="Web-{7707E213-29A2-483C-4773-9AEDE3B2EF9D}" dt="2026-08-07T10:42:15.307" v="12"/>
          <pc:sldLayoutMkLst>
            <pc:docMk/>
            <pc:sldMasterMk cId="3810062207" sldId="2147483721"/>
            <pc:sldLayoutMk cId="2546569157" sldId="2147483712"/>
          </pc:sldLayoutMkLst>
        </pc:sldLayoutChg>
        <pc:sldLayoutChg chg="add">
          <pc:chgData name="Corey Edwards" userId="S::corey.edwards@uwtsd.ac.uk::7a967df3-e232-40a5-b10c-dee8f912d80a" providerId="AD" clId="Web-{7707E213-29A2-483C-4773-9AEDE3B2EF9D}" dt="2026-08-07T10:42:15.307" v="12"/>
          <pc:sldLayoutMkLst>
            <pc:docMk/>
            <pc:sldMasterMk cId="3810062207" sldId="2147483721"/>
            <pc:sldLayoutMk cId="3346328597" sldId="2147483713"/>
          </pc:sldLayoutMkLst>
        </pc:sldLayoutChg>
        <pc:sldLayoutChg chg="add">
          <pc:chgData name="Corey Edwards" userId="S::corey.edwards@uwtsd.ac.uk::7a967df3-e232-40a5-b10c-dee8f912d80a" providerId="AD" clId="Web-{7707E213-29A2-483C-4773-9AEDE3B2EF9D}" dt="2026-08-07T10:42:15.307" v="12"/>
          <pc:sldLayoutMkLst>
            <pc:docMk/>
            <pc:sldMasterMk cId="3810062207" sldId="2147483721"/>
            <pc:sldLayoutMk cId="4140255142" sldId="2147483714"/>
          </pc:sldLayoutMkLst>
        </pc:sldLayoutChg>
        <pc:sldLayoutChg chg="add">
          <pc:chgData name="Corey Edwards" userId="S::corey.edwards@uwtsd.ac.uk::7a967df3-e232-40a5-b10c-dee8f912d80a" providerId="AD" clId="Web-{7707E213-29A2-483C-4773-9AEDE3B2EF9D}" dt="2026-08-07T10:42:15.307" v="12"/>
          <pc:sldLayoutMkLst>
            <pc:docMk/>
            <pc:sldMasterMk cId="3810062207" sldId="2147483721"/>
            <pc:sldLayoutMk cId="2059455903" sldId="2147483715"/>
          </pc:sldLayoutMkLst>
        </pc:sldLayoutChg>
        <pc:sldLayoutChg chg="add">
          <pc:chgData name="Corey Edwards" userId="S::corey.edwards@uwtsd.ac.uk::7a967df3-e232-40a5-b10c-dee8f912d80a" providerId="AD" clId="Web-{7707E213-29A2-483C-4773-9AEDE3B2EF9D}" dt="2026-08-07T10:42:15.307" v="12"/>
          <pc:sldLayoutMkLst>
            <pc:docMk/>
            <pc:sldMasterMk cId="3810062207" sldId="2147483721"/>
            <pc:sldLayoutMk cId="4080297485" sldId="2147483716"/>
          </pc:sldLayoutMkLst>
        </pc:sldLayoutChg>
        <pc:sldLayoutChg chg="add">
          <pc:chgData name="Corey Edwards" userId="S::corey.edwards@uwtsd.ac.uk::7a967df3-e232-40a5-b10c-dee8f912d80a" providerId="AD" clId="Web-{7707E213-29A2-483C-4773-9AEDE3B2EF9D}" dt="2026-08-07T10:42:15.307" v="12"/>
          <pc:sldLayoutMkLst>
            <pc:docMk/>
            <pc:sldMasterMk cId="3810062207" sldId="2147483721"/>
            <pc:sldLayoutMk cId="137933248" sldId="2147483717"/>
          </pc:sldLayoutMkLst>
        </pc:sldLayoutChg>
        <pc:sldLayoutChg chg="add">
          <pc:chgData name="Corey Edwards" userId="S::corey.edwards@uwtsd.ac.uk::7a967df3-e232-40a5-b10c-dee8f912d80a" providerId="AD" clId="Web-{7707E213-29A2-483C-4773-9AEDE3B2EF9D}" dt="2026-08-07T10:42:15.307" v="12"/>
          <pc:sldLayoutMkLst>
            <pc:docMk/>
            <pc:sldMasterMk cId="3810062207" sldId="2147483721"/>
            <pc:sldLayoutMk cId="2195803892" sldId="2147483718"/>
          </pc:sldLayoutMkLst>
        </pc:sldLayoutChg>
        <pc:sldLayoutChg chg="add">
          <pc:chgData name="Corey Edwards" userId="S::corey.edwards@uwtsd.ac.uk::7a967df3-e232-40a5-b10c-dee8f912d80a" providerId="AD" clId="Web-{7707E213-29A2-483C-4773-9AEDE3B2EF9D}" dt="2026-08-07T10:42:15.307" v="12"/>
          <pc:sldLayoutMkLst>
            <pc:docMk/>
            <pc:sldMasterMk cId="3810062207" sldId="2147483721"/>
            <pc:sldLayoutMk cId="3997279845" sldId="2147483719"/>
          </pc:sldLayoutMkLst>
        </pc:sldLayoutChg>
        <pc:sldLayoutChg chg="add">
          <pc:chgData name="Corey Edwards" userId="S::corey.edwards@uwtsd.ac.uk::7a967df3-e232-40a5-b10c-dee8f912d80a" providerId="AD" clId="Web-{7707E213-29A2-483C-4773-9AEDE3B2EF9D}" dt="2026-08-07T10:42:15.307" v="12"/>
          <pc:sldLayoutMkLst>
            <pc:docMk/>
            <pc:sldMasterMk cId="3810062207" sldId="2147483721"/>
            <pc:sldLayoutMk cId="1486729219" sldId="2147483720"/>
          </pc:sldLayoutMkLst>
        </pc:sldLayoutChg>
        <pc:sldLayoutChg chg="add replId">
          <pc:chgData name="Corey Edwards" userId="S::corey.edwards@uwtsd.ac.uk::7a967df3-e232-40a5-b10c-dee8f912d80a" providerId="AD" clId="Web-{7707E213-29A2-483C-4773-9AEDE3B2EF9D}" dt="2026-08-07T10:53:38.764" v="308"/>
          <pc:sldLayoutMkLst>
            <pc:docMk/>
            <pc:sldMasterMk cId="3810062207" sldId="2147483721"/>
            <pc:sldLayoutMk cId="771019321" sldId="2147483722"/>
          </pc:sldLayoutMkLst>
        </pc:sldLayoutChg>
        <pc:sldLayoutChg chg="add">
          <pc:chgData name="Corey Edwards" userId="S::corey.edwards@uwtsd.ac.uk::7a967df3-e232-40a5-b10c-dee8f912d80a" providerId="AD" clId="Web-{7707E213-29A2-483C-4773-9AEDE3B2EF9D}" dt="2026-08-07T10:53:38.826" v="309"/>
          <pc:sldLayoutMkLst>
            <pc:docMk/>
            <pc:sldMasterMk cId="3810062207" sldId="2147483721"/>
            <pc:sldLayoutMk cId="1775110789" sldId="2147483723"/>
          </pc:sldLayoutMkLst>
        </pc:sldLayoutChg>
        <pc:sldLayoutChg chg="add">
          <pc:chgData name="Corey Edwards" userId="S::corey.edwards@uwtsd.ac.uk::7a967df3-e232-40a5-b10c-dee8f912d80a" providerId="AD" clId="Web-{7707E213-29A2-483C-4773-9AEDE3B2EF9D}" dt="2026-08-07T10:53:38.998" v="311"/>
          <pc:sldLayoutMkLst>
            <pc:docMk/>
            <pc:sldMasterMk cId="3810062207" sldId="2147483721"/>
            <pc:sldLayoutMk cId="68722437" sldId="2147483724"/>
          </pc:sldLayoutMkLst>
        </pc:sldLayoutChg>
        <pc:sldLayoutChg chg="add">
          <pc:chgData name="Corey Edwards" userId="S::corey.edwards@uwtsd.ac.uk::7a967df3-e232-40a5-b10c-dee8f912d80a" providerId="AD" clId="Web-{7707E213-29A2-483C-4773-9AEDE3B2EF9D}" dt="2026-08-07T10:53:39.795" v="319"/>
          <pc:sldLayoutMkLst>
            <pc:docMk/>
            <pc:sldMasterMk cId="3810062207" sldId="2147483721"/>
            <pc:sldLayoutMk cId="3876677965" sldId="2147483725"/>
          </pc:sldLayoutMkLst>
        </pc:sldLayoutChg>
      </pc:sldMasterChg>
    </pc:docChg>
  </pc:docChgLst>
  <pc:docChgLst>
    <pc:chgData name="Corey Edwards" userId="S::corey.edwards@uwtsd.ac.uk::7a967df3-e232-40a5-b10c-dee8f912d80a" providerId="AD" clId="Web-{48D02FBA-F6B1-763D-02FF-E17662BC95DD}"/>
    <pc:docChg chg="modSld">
      <pc:chgData name="Corey Edwards" userId="S::corey.edwards@uwtsd.ac.uk::7a967df3-e232-40a5-b10c-dee8f912d80a" providerId="AD" clId="Web-{48D02FBA-F6B1-763D-02FF-E17662BC95DD}" dt="2026-08-11T14:14:13.674" v="21"/>
      <pc:docMkLst>
        <pc:docMk/>
      </pc:docMkLst>
      <pc:sldChg chg="addSp delSp modSp mod setBg">
        <pc:chgData name="Corey Edwards" userId="S::corey.edwards@uwtsd.ac.uk::7a967df3-e232-40a5-b10c-dee8f912d80a" providerId="AD" clId="Web-{48D02FBA-F6B1-763D-02FF-E17662BC95DD}" dt="2026-08-11T14:11:22.869" v="0"/>
        <pc:sldMkLst>
          <pc:docMk/>
          <pc:sldMk cId="3771379756" sldId="257"/>
        </pc:sldMkLst>
        <pc:spChg chg="mod">
          <ac:chgData name="Corey Edwards" userId="S::corey.edwards@uwtsd.ac.uk::7a967df3-e232-40a5-b10c-dee8f912d80a" providerId="AD" clId="Web-{48D02FBA-F6B1-763D-02FF-E17662BC95DD}" dt="2026-08-11T14:11:22.869" v="0"/>
          <ac:spMkLst>
            <pc:docMk/>
            <pc:sldMk cId="3771379756" sldId="257"/>
            <ac:spMk id="2" creationId="{C3C5B218-89E7-B3D1-DA9D-D374305175C9}"/>
          </ac:spMkLst>
        </pc:spChg>
        <pc:spChg chg="del">
          <ac:chgData name="Corey Edwards" userId="S::corey.edwards@uwtsd.ac.uk::7a967df3-e232-40a5-b10c-dee8f912d80a" providerId="AD" clId="Web-{48D02FBA-F6B1-763D-02FF-E17662BC95DD}" dt="2026-08-11T14:11:22.869" v="0"/>
          <ac:spMkLst>
            <pc:docMk/>
            <pc:sldMk cId="3771379756" sldId="257"/>
            <ac:spMk id="3" creationId="{8DFD73BF-45A4-9A86-92A1-4A17F147D2B7}"/>
          </ac:spMkLst>
        </pc:spChg>
        <pc:spChg chg="add">
          <ac:chgData name="Corey Edwards" userId="S::corey.edwards@uwtsd.ac.uk::7a967df3-e232-40a5-b10c-dee8f912d80a" providerId="AD" clId="Web-{48D02FBA-F6B1-763D-02FF-E17662BC95DD}" dt="2026-08-11T14:11:22.869" v="0"/>
          <ac:spMkLst>
            <pc:docMk/>
            <pc:sldMk cId="3771379756" sldId="257"/>
            <ac:spMk id="9" creationId="{49372631-E04E-4BD9-A3CC-25F69FA35AD4}"/>
          </ac:spMkLst>
        </pc:spChg>
        <pc:graphicFrameChg chg="add">
          <ac:chgData name="Corey Edwards" userId="S::corey.edwards@uwtsd.ac.uk::7a967df3-e232-40a5-b10c-dee8f912d80a" providerId="AD" clId="Web-{48D02FBA-F6B1-763D-02FF-E17662BC95DD}" dt="2026-08-11T14:11:22.869" v="0"/>
          <ac:graphicFrameMkLst>
            <pc:docMk/>
            <pc:sldMk cId="3771379756" sldId="257"/>
            <ac:graphicFrameMk id="5" creationId="{FFD7EA91-3CBC-34F2-B683-AE65DA8DC702}"/>
          </ac:graphicFrameMkLst>
        </pc:graphicFrameChg>
        <pc:cxnChg chg="add">
          <ac:chgData name="Corey Edwards" userId="S::corey.edwards@uwtsd.ac.uk::7a967df3-e232-40a5-b10c-dee8f912d80a" providerId="AD" clId="Web-{48D02FBA-F6B1-763D-02FF-E17662BC95DD}" dt="2026-08-11T14:11:22.869" v="0"/>
          <ac:cxnSpMkLst>
            <pc:docMk/>
            <pc:sldMk cId="3771379756" sldId="257"/>
            <ac:cxnSpMk id="11" creationId="{B200CA7E-42AB-4F9C-8519-0EBCEC0AF26F}"/>
          </ac:cxnSpMkLst>
        </pc:cxnChg>
      </pc:sldChg>
      <pc:sldChg chg="addSp delSp modSp mod setBg">
        <pc:chgData name="Corey Edwards" userId="S::corey.edwards@uwtsd.ac.uk::7a967df3-e232-40a5-b10c-dee8f912d80a" providerId="AD" clId="Web-{48D02FBA-F6B1-763D-02FF-E17662BC95DD}" dt="2026-08-11T14:11:39.917" v="1"/>
        <pc:sldMkLst>
          <pc:docMk/>
          <pc:sldMk cId="3546323217" sldId="258"/>
        </pc:sldMkLst>
        <pc:spChg chg="mod">
          <ac:chgData name="Corey Edwards" userId="S::corey.edwards@uwtsd.ac.uk::7a967df3-e232-40a5-b10c-dee8f912d80a" providerId="AD" clId="Web-{48D02FBA-F6B1-763D-02FF-E17662BC95DD}" dt="2026-08-11T14:11:39.917" v="1"/>
          <ac:spMkLst>
            <pc:docMk/>
            <pc:sldMk cId="3546323217" sldId="258"/>
            <ac:spMk id="2" creationId="{72CC2C11-3F8D-BB52-FF1B-1D0D012D2100}"/>
          </ac:spMkLst>
        </pc:spChg>
        <pc:spChg chg="del">
          <ac:chgData name="Corey Edwards" userId="S::corey.edwards@uwtsd.ac.uk::7a967df3-e232-40a5-b10c-dee8f912d80a" providerId="AD" clId="Web-{48D02FBA-F6B1-763D-02FF-E17662BC95DD}" dt="2026-08-11T14:11:39.917" v="1"/>
          <ac:spMkLst>
            <pc:docMk/>
            <pc:sldMk cId="3546323217" sldId="258"/>
            <ac:spMk id="3" creationId="{E8ADB0BB-124D-66A4-7323-72B8EEFA0D6E}"/>
          </ac:spMkLst>
        </pc:spChg>
        <pc:spChg chg="add">
          <ac:chgData name="Corey Edwards" userId="S::corey.edwards@uwtsd.ac.uk::7a967df3-e232-40a5-b10c-dee8f912d80a" providerId="AD" clId="Web-{48D02FBA-F6B1-763D-02FF-E17662BC95DD}" dt="2026-08-11T14:11:39.917" v="1"/>
          <ac:spMkLst>
            <pc:docMk/>
            <pc:sldMk cId="3546323217" sldId="258"/>
            <ac:spMk id="9" creationId="{8311CC1D-43CD-4F3D-9C43-B8D364FAC180}"/>
          </ac:spMkLst>
        </pc:spChg>
        <pc:graphicFrameChg chg="add">
          <ac:chgData name="Corey Edwards" userId="S::corey.edwards@uwtsd.ac.uk::7a967df3-e232-40a5-b10c-dee8f912d80a" providerId="AD" clId="Web-{48D02FBA-F6B1-763D-02FF-E17662BC95DD}" dt="2026-08-11T14:11:39.917" v="1"/>
          <ac:graphicFrameMkLst>
            <pc:docMk/>
            <pc:sldMk cId="3546323217" sldId="258"/>
            <ac:graphicFrameMk id="5" creationId="{7FA908DA-4B41-AFBD-1196-DA4E3F0EB830}"/>
          </ac:graphicFrameMkLst>
        </pc:graphicFrameChg>
        <pc:cxnChg chg="add">
          <ac:chgData name="Corey Edwards" userId="S::corey.edwards@uwtsd.ac.uk::7a967df3-e232-40a5-b10c-dee8f912d80a" providerId="AD" clId="Web-{48D02FBA-F6B1-763D-02FF-E17662BC95DD}" dt="2026-08-11T14:11:39.917" v="1"/>
          <ac:cxnSpMkLst>
            <pc:docMk/>
            <pc:sldMk cId="3546323217" sldId="258"/>
            <ac:cxnSpMk id="11" creationId="{B200CA7E-42AB-4F9C-8519-0EBCEC0AF26F}"/>
          </ac:cxnSpMkLst>
        </pc:cxnChg>
      </pc:sldChg>
      <pc:sldChg chg="addSp modSp mod setBg">
        <pc:chgData name="Corey Edwards" userId="S::corey.edwards@uwtsd.ac.uk::7a967df3-e232-40a5-b10c-dee8f912d80a" providerId="AD" clId="Web-{48D02FBA-F6B1-763D-02FF-E17662BC95DD}" dt="2026-08-11T14:11:54.136" v="2"/>
        <pc:sldMkLst>
          <pc:docMk/>
          <pc:sldMk cId="225840029" sldId="259"/>
        </pc:sldMkLst>
        <pc:spChg chg="mod">
          <ac:chgData name="Corey Edwards" userId="S::corey.edwards@uwtsd.ac.uk::7a967df3-e232-40a5-b10c-dee8f912d80a" providerId="AD" clId="Web-{48D02FBA-F6B1-763D-02FF-E17662BC95DD}" dt="2026-08-11T14:11:54.136" v="2"/>
          <ac:spMkLst>
            <pc:docMk/>
            <pc:sldMk cId="225840029" sldId="259"/>
            <ac:spMk id="2" creationId="{30348499-0A75-C3D5-1599-B350770B2A2E}"/>
          </ac:spMkLst>
        </pc:spChg>
        <pc:spChg chg="mod">
          <ac:chgData name="Corey Edwards" userId="S::corey.edwards@uwtsd.ac.uk::7a967df3-e232-40a5-b10c-dee8f912d80a" providerId="AD" clId="Web-{48D02FBA-F6B1-763D-02FF-E17662BC95DD}" dt="2026-08-11T14:11:54.136" v="2"/>
          <ac:spMkLst>
            <pc:docMk/>
            <pc:sldMk cId="225840029" sldId="259"/>
            <ac:spMk id="3" creationId="{2DACF0B7-D363-31E3-4214-C8BBC66DA54B}"/>
          </ac:spMkLst>
        </pc:spChg>
        <pc:spChg chg="add">
          <ac:chgData name="Corey Edwards" userId="S::corey.edwards@uwtsd.ac.uk::7a967df3-e232-40a5-b10c-dee8f912d80a" providerId="AD" clId="Web-{48D02FBA-F6B1-763D-02FF-E17662BC95DD}" dt="2026-08-11T14:11:54.136" v="2"/>
          <ac:spMkLst>
            <pc:docMk/>
            <pc:sldMk cId="225840029" sldId="259"/>
            <ac:spMk id="10" creationId="{04040724-76CA-4A2D-9F6B-C97097ECBD5F}"/>
          </ac:spMkLst>
        </pc:spChg>
        <pc:spChg chg="add">
          <ac:chgData name="Corey Edwards" userId="S::corey.edwards@uwtsd.ac.uk::7a967df3-e232-40a5-b10c-dee8f912d80a" providerId="AD" clId="Web-{48D02FBA-F6B1-763D-02FF-E17662BC95DD}" dt="2026-08-11T14:11:54.136" v="2"/>
          <ac:spMkLst>
            <pc:docMk/>
            <pc:sldMk cId="225840029" sldId="259"/>
            <ac:spMk id="12" creationId="{02A7FF43-8020-40F2-A76C-BA4E0C55E69F}"/>
          </ac:spMkLst>
        </pc:spChg>
        <pc:cxnChg chg="add">
          <ac:chgData name="Corey Edwards" userId="S::corey.edwards@uwtsd.ac.uk::7a967df3-e232-40a5-b10c-dee8f912d80a" providerId="AD" clId="Web-{48D02FBA-F6B1-763D-02FF-E17662BC95DD}" dt="2026-08-11T14:11:54.136" v="2"/>
          <ac:cxnSpMkLst>
            <pc:docMk/>
            <pc:sldMk cId="225840029" sldId="259"/>
            <ac:cxnSpMk id="8" creationId="{24A7CC8F-56A6-423D-B67A-8BA89D3EC911}"/>
          </ac:cxnSpMkLst>
        </pc:cxnChg>
      </pc:sldChg>
      <pc:sldChg chg="addSp delSp modSp mod setBg">
        <pc:chgData name="Corey Edwards" userId="S::corey.edwards@uwtsd.ac.uk::7a967df3-e232-40a5-b10c-dee8f912d80a" providerId="AD" clId="Web-{48D02FBA-F6B1-763D-02FF-E17662BC95DD}" dt="2026-08-11T14:11:57.699" v="3"/>
        <pc:sldMkLst>
          <pc:docMk/>
          <pc:sldMk cId="1301764653" sldId="260"/>
        </pc:sldMkLst>
        <pc:spChg chg="mod">
          <ac:chgData name="Corey Edwards" userId="S::corey.edwards@uwtsd.ac.uk::7a967df3-e232-40a5-b10c-dee8f912d80a" providerId="AD" clId="Web-{48D02FBA-F6B1-763D-02FF-E17662BC95DD}" dt="2026-08-11T14:11:57.699" v="3"/>
          <ac:spMkLst>
            <pc:docMk/>
            <pc:sldMk cId="1301764653" sldId="260"/>
            <ac:spMk id="2" creationId="{14B095C9-5C6B-FF91-8564-3D18ABF0E4E5}"/>
          </ac:spMkLst>
        </pc:spChg>
        <pc:spChg chg="del">
          <ac:chgData name="Corey Edwards" userId="S::corey.edwards@uwtsd.ac.uk::7a967df3-e232-40a5-b10c-dee8f912d80a" providerId="AD" clId="Web-{48D02FBA-F6B1-763D-02FF-E17662BC95DD}" dt="2026-08-11T14:11:57.699" v="3"/>
          <ac:spMkLst>
            <pc:docMk/>
            <pc:sldMk cId="1301764653" sldId="260"/>
            <ac:spMk id="3" creationId="{75CDF52C-8470-DAD5-08FF-D6CDFB218979}"/>
          </ac:spMkLst>
        </pc:spChg>
        <pc:spChg chg="add">
          <ac:chgData name="Corey Edwards" userId="S::corey.edwards@uwtsd.ac.uk::7a967df3-e232-40a5-b10c-dee8f912d80a" providerId="AD" clId="Web-{48D02FBA-F6B1-763D-02FF-E17662BC95DD}" dt="2026-08-11T14:11:57.699" v="3"/>
          <ac:spMkLst>
            <pc:docMk/>
            <pc:sldMk cId="1301764653" sldId="260"/>
            <ac:spMk id="9" creationId="{8311CC1D-43CD-4F3D-9C43-B8D364FAC180}"/>
          </ac:spMkLst>
        </pc:spChg>
        <pc:graphicFrameChg chg="add">
          <ac:chgData name="Corey Edwards" userId="S::corey.edwards@uwtsd.ac.uk::7a967df3-e232-40a5-b10c-dee8f912d80a" providerId="AD" clId="Web-{48D02FBA-F6B1-763D-02FF-E17662BC95DD}" dt="2026-08-11T14:11:57.699" v="3"/>
          <ac:graphicFrameMkLst>
            <pc:docMk/>
            <pc:sldMk cId="1301764653" sldId="260"/>
            <ac:graphicFrameMk id="5" creationId="{ABC2F2E4-89BD-E035-A1D7-C6306F0E6D83}"/>
          </ac:graphicFrameMkLst>
        </pc:graphicFrameChg>
        <pc:cxnChg chg="add">
          <ac:chgData name="Corey Edwards" userId="S::corey.edwards@uwtsd.ac.uk::7a967df3-e232-40a5-b10c-dee8f912d80a" providerId="AD" clId="Web-{48D02FBA-F6B1-763D-02FF-E17662BC95DD}" dt="2026-08-11T14:11:57.699" v="3"/>
          <ac:cxnSpMkLst>
            <pc:docMk/>
            <pc:sldMk cId="1301764653" sldId="260"/>
            <ac:cxnSpMk id="11" creationId="{B200CA7E-42AB-4F9C-8519-0EBCEC0AF26F}"/>
          </ac:cxnSpMkLst>
        </pc:cxnChg>
      </pc:sldChg>
      <pc:sldChg chg="addSp delSp modSp mod setBg">
        <pc:chgData name="Corey Edwards" userId="S::corey.edwards@uwtsd.ac.uk::7a967df3-e232-40a5-b10c-dee8f912d80a" providerId="AD" clId="Web-{48D02FBA-F6B1-763D-02FF-E17662BC95DD}" dt="2026-08-11T14:12:02.309" v="4"/>
        <pc:sldMkLst>
          <pc:docMk/>
          <pc:sldMk cId="1681634071" sldId="261"/>
        </pc:sldMkLst>
        <pc:spChg chg="mod">
          <ac:chgData name="Corey Edwards" userId="S::corey.edwards@uwtsd.ac.uk::7a967df3-e232-40a5-b10c-dee8f912d80a" providerId="AD" clId="Web-{48D02FBA-F6B1-763D-02FF-E17662BC95DD}" dt="2026-08-11T14:12:02.309" v="4"/>
          <ac:spMkLst>
            <pc:docMk/>
            <pc:sldMk cId="1681634071" sldId="261"/>
            <ac:spMk id="2" creationId="{B041CC20-833C-CED8-8697-4A6DEC40C01E}"/>
          </ac:spMkLst>
        </pc:spChg>
        <pc:spChg chg="del">
          <ac:chgData name="Corey Edwards" userId="S::corey.edwards@uwtsd.ac.uk::7a967df3-e232-40a5-b10c-dee8f912d80a" providerId="AD" clId="Web-{48D02FBA-F6B1-763D-02FF-E17662BC95DD}" dt="2026-08-11T14:12:02.309" v="4"/>
          <ac:spMkLst>
            <pc:docMk/>
            <pc:sldMk cId="1681634071" sldId="261"/>
            <ac:spMk id="3" creationId="{BE44DC48-4CFA-5CF2-C86C-D19CD5CBB1B7}"/>
          </ac:spMkLst>
        </pc:spChg>
        <pc:spChg chg="add">
          <ac:chgData name="Corey Edwards" userId="S::corey.edwards@uwtsd.ac.uk::7a967df3-e232-40a5-b10c-dee8f912d80a" providerId="AD" clId="Web-{48D02FBA-F6B1-763D-02FF-E17662BC95DD}" dt="2026-08-11T14:12:02.309" v="4"/>
          <ac:spMkLst>
            <pc:docMk/>
            <pc:sldMk cId="1681634071" sldId="261"/>
            <ac:spMk id="9" creationId="{4CE950D6-A7E0-4851-8FF6-3D3A1651B363}"/>
          </ac:spMkLst>
        </pc:spChg>
        <pc:spChg chg="add">
          <ac:chgData name="Corey Edwards" userId="S::corey.edwards@uwtsd.ac.uk::7a967df3-e232-40a5-b10c-dee8f912d80a" providerId="AD" clId="Web-{48D02FBA-F6B1-763D-02FF-E17662BC95DD}" dt="2026-08-11T14:12:02.309" v="4"/>
          <ac:spMkLst>
            <pc:docMk/>
            <pc:sldMk cId="1681634071" sldId="261"/>
            <ac:spMk id="11" creationId="{415E4AE2-7164-494C-986B-5EBD28F63580}"/>
          </ac:spMkLst>
        </pc:spChg>
        <pc:graphicFrameChg chg="add">
          <ac:chgData name="Corey Edwards" userId="S::corey.edwards@uwtsd.ac.uk::7a967df3-e232-40a5-b10c-dee8f912d80a" providerId="AD" clId="Web-{48D02FBA-F6B1-763D-02FF-E17662BC95DD}" dt="2026-08-11T14:12:02.309" v="4"/>
          <ac:graphicFrameMkLst>
            <pc:docMk/>
            <pc:sldMk cId="1681634071" sldId="261"/>
            <ac:graphicFrameMk id="5" creationId="{EC671574-4545-A7D1-AC76-0E2F91632406}"/>
          </ac:graphicFrameMkLst>
        </pc:graphicFrameChg>
      </pc:sldChg>
      <pc:sldChg chg="addSp delSp modSp mod setBg addAnim modAnim">
        <pc:chgData name="Corey Edwards" userId="S::corey.edwards@uwtsd.ac.uk::7a967df3-e232-40a5-b10c-dee8f912d80a" providerId="AD" clId="Web-{48D02FBA-F6B1-763D-02FF-E17662BC95DD}" dt="2026-08-11T14:12:23.356" v="7"/>
        <pc:sldMkLst>
          <pc:docMk/>
          <pc:sldMk cId="3305362114" sldId="262"/>
        </pc:sldMkLst>
        <pc:spChg chg="mod">
          <ac:chgData name="Corey Edwards" userId="S::corey.edwards@uwtsd.ac.uk::7a967df3-e232-40a5-b10c-dee8f912d80a" providerId="AD" clId="Web-{48D02FBA-F6B1-763D-02FF-E17662BC95DD}" dt="2026-08-11T14:12:08.496" v="5"/>
          <ac:spMkLst>
            <pc:docMk/>
            <pc:sldMk cId="3305362114" sldId="262"/>
            <ac:spMk id="2" creationId="{3F3BC4E7-F05F-1AEC-EE36-B681E90A4116}"/>
          </ac:spMkLst>
        </pc:spChg>
        <pc:spChg chg="del">
          <ac:chgData name="Corey Edwards" userId="S::corey.edwards@uwtsd.ac.uk::7a967df3-e232-40a5-b10c-dee8f912d80a" providerId="AD" clId="Web-{48D02FBA-F6B1-763D-02FF-E17662BC95DD}" dt="2026-08-11T14:12:08.496" v="5"/>
          <ac:spMkLst>
            <pc:docMk/>
            <pc:sldMk cId="3305362114" sldId="262"/>
            <ac:spMk id="3" creationId="{7289A3A3-9FF4-794F-F122-D4640FAD753D}"/>
          </ac:spMkLst>
        </pc:spChg>
        <pc:spChg chg="add">
          <ac:chgData name="Corey Edwards" userId="S::corey.edwards@uwtsd.ac.uk::7a967df3-e232-40a5-b10c-dee8f912d80a" providerId="AD" clId="Web-{48D02FBA-F6B1-763D-02FF-E17662BC95DD}" dt="2026-08-11T14:12:08.496" v="5"/>
          <ac:spMkLst>
            <pc:docMk/>
            <pc:sldMk cId="3305362114" sldId="262"/>
            <ac:spMk id="9" creationId="{8311CC1D-43CD-4F3D-9C43-B8D364FAC180}"/>
          </ac:spMkLst>
        </pc:spChg>
        <pc:graphicFrameChg chg="add">
          <ac:chgData name="Corey Edwards" userId="S::corey.edwards@uwtsd.ac.uk::7a967df3-e232-40a5-b10c-dee8f912d80a" providerId="AD" clId="Web-{48D02FBA-F6B1-763D-02FF-E17662BC95DD}" dt="2026-08-11T14:12:08.496" v="5"/>
          <ac:graphicFrameMkLst>
            <pc:docMk/>
            <pc:sldMk cId="3305362114" sldId="262"/>
            <ac:graphicFrameMk id="5" creationId="{5448FC62-1952-59BD-25F4-C7EF4D207A89}"/>
          </ac:graphicFrameMkLst>
        </pc:graphicFrameChg>
        <pc:cxnChg chg="add">
          <ac:chgData name="Corey Edwards" userId="S::corey.edwards@uwtsd.ac.uk::7a967df3-e232-40a5-b10c-dee8f912d80a" providerId="AD" clId="Web-{48D02FBA-F6B1-763D-02FF-E17662BC95DD}" dt="2026-08-11T14:12:08.496" v="5"/>
          <ac:cxnSpMkLst>
            <pc:docMk/>
            <pc:sldMk cId="3305362114" sldId="262"/>
            <ac:cxnSpMk id="11" creationId="{B200CA7E-42AB-4F9C-8519-0EBCEC0AF26F}"/>
          </ac:cxnSpMkLst>
        </pc:cxnChg>
      </pc:sldChg>
      <pc:sldChg chg="addSp modSp mod setBg addAnim">
        <pc:chgData name="Corey Edwards" userId="S::corey.edwards@uwtsd.ac.uk::7a967df3-e232-40a5-b10c-dee8f912d80a" providerId="AD" clId="Web-{48D02FBA-F6B1-763D-02FF-E17662BC95DD}" dt="2026-08-11T14:12:38.248" v="9"/>
        <pc:sldMkLst>
          <pc:docMk/>
          <pc:sldMk cId="1832239751" sldId="263"/>
        </pc:sldMkLst>
        <pc:spChg chg="mod">
          <ac:chgData name="Corey Edwards" userId="S::corey.edwards@uwtsd.ac.uk::7a967df3-e232-40a5-b10c-dee8f912d80a" providerId="AD" clId="Web-{48D02FBA-F6B1-763D-02FF-E17662BC95DD}" dt="2026-08-11T14:12:38.248" v="9"/>
          <ac:spMkLst>
            <pc:docMk/>
            <pc:sldMk cId="1832239751" sldId="263"/>
            <ac:spMk id="2" creationId="{6D087D80-682B-AEFF-139B-13BCC50F50E8}"/>
          </ac:spMkLst>
        </pc:spChg>
        <pc:spChg chg="mod">
          <ac:chgData name="Corey Edwards" userId="S::corey.edwards@uwtsd.ac.uk::7a967df3-e232-40a5-b10c-dee8f912d80a" providerId="AD" clId="Web-{48D02FBA-F6B1-763D-02FF-E17662BC95DD}" dt="2026-08-11T14:12:38.248" v="9"/>
          <ac:spMkLst>
            <pc:docMk/>
            <pc:sldMk cId="1832239751" sldId="263"/>
            <ac:spMk id="3" creationId="{F4B72842-7285-996A-23E4-88520DCB25A6}"/>
          </ac:spMkLst>
        </pc:spChg>
        <pc:spChg chg="add">
          <ac:chgData name="Corey Edwards" userId="S::corey.edwards@uwtsd.ac.uk::7a967df3-e232-40a5-b10c-dee8f912d80a" providerId="AD" clId="Web-{48D02FBA-F6B1-763D-02FF-E17662BC95DD}" dt="2026-08-11T14:12:38.248" v="9"/>
          <ac:spMkLst>
            <pc:docMk/>
            <pc:sldMk cId="1832239751" sldId="263"/>
            <ac:spMk id="10" creationId="{E2854FB4-497A-4904-92CC-4C2786A1E1CE}"/>
          </ac:spMkLst>
        </pc:spChg>
        <pc:picChg chg="add">
          <ac:chgData name="Corey Edwards" userId="S::corey.edwards@uwtsd.ac.uk::7a967df3-e232-40a5-b10c-dee8f912d80a" providerId="AD" clId="Web-{48D02FBA-F6B1-763D-02FF-E17662BC95DD}" dt="2026-08-11T14:12:38.248" v="9"/>
          <ac:picMkLst>
            <pc:docMk/>
            <pc:sldMk cId="1832239751" sldId="263"/>
            <ac:picMk id="7" creationId="{3466D010-7163-929F-D66F-44C14FB24DB9}"/>
          </ac:picMkLst>
        </pc:picChg>
        <pc:cxnChg chg="add">
          <ac:chgData name="Corey Edwards" userId="S::corey.edwards@uwtsd.ac.uk::7a967df3-e232-40a5-b10c-dee8f912d80a" providerId="AD" clId="Web-{48D02FBA-F6B1-763D-02FF-E17662BC95DD}" dt="2026-08-11T14:12:38.248" v="9"/>
          <ac:cxnSpMkLst>
            <pc:docMk/>
            <pc:sldMk cId="1832239751" sldId="263"/>
            <ac:cxnSpMk id="12" creationId="{BF883E84-3640-43A5-9526-442521C03ABD}"/>
          </ac:cxnSpMkLst>
        </pc:cxnChg>
      </pc:sldChg>
      <pc:sldChg chg="addSp delSp modSp mod setBg addAnim modAnim">
        <pc:chgData name="Corey Edwards" userId="S::corey.edwards@uwtsd.ac.uk::7a967df3-e232-40a5-b10c-dee8f912d80a" providerId="AD" clId="Web-{48D02FBA-F6B1-763D-02FF-E17662BC95DD}" dt="2026-08-11T14:13:04.108" v="13"/>
        <pc:sldMkLst>
          <pc:docMk/>
          <pc:sldMk cId="2541687817" sldId="264"/>
        </pc:sldMkLst>
        <pc:spChg chg="mod">
          <ac:chgData name="Corey Edwards" userId="S::corey.edwards@uwtsd.ac.uk::7a967df3-e232-40a5-b10c-dee8f912d80a" providerId="AD" clId="Web-{48D02FBA-F6B1-763D-02FF-E17662BC95DD}" dt="2026-08-11T14:12:43.795" v="10"/>
          <ac:spMkLst>
            <pc:docMk/>
            <pc:sldMk cId="2541687817" sldId="264"/>
            <ac:spMk id="2" creationId="{A66BB4D1-B714-9440-EF0C-8F936ACF3CF5}"/>
          </ac:spMkLst>
        </pc:spChg>
        <pc:spChg chg="del">
          <ac:chgData name="Corey Edwards" userId="S::corey.edwards@uwtsd.ac.uk::7a967df3-e232-40a5-b10c-dee8f912d80a" providerId="AD" clId="Web-{48D02FBA-F6B1-763D-02FF-E17662BC95DD}" dt="2026-08-11T14:12:43.795" v="10"/>
          <ac:spMkLst>
            <pc:docMk/>
            <pc:sldMk cId="2541687817" sldId="264"/>
            <ac:spMk id="3" creationId="{91966F8C-76E9-DD44-4C9E-357DAFD057DD}"/>
          </ac:spMkLst>
        </pc:spChg>
        <pc:spChg chg="add">
          <ac:chgData name="Corey Edwards" userId="S::corey.edwards@uwtsd.ac.uk::7a967df3-e232-40a5-b10c-dee8f912d80a" providerId="AD" clId="Web-{48D02FBA-F6B1-763D-02FF-E17662BC95DD}" dt="2026-08-11T14:12:43.795" v="10"/>
          <ac:spMkLst>
            <pc:docMk/>
            <pc:sldMk cId="2541687817" sldId="264"/>
            <ac:spMk id="9" creationId="{8311CC1D-43CD-4F3D-9C43-B8D364FAC180}"/>
          </ac:spMkLst>
        </pc:spChg>
        <pc:graphicFrameChg chg="add">
          <ac:chgData name="Corey Edwards" userId="S::corey.edwards@uwtsd.ac.uk::7a967df3-e232-40a5-b10c-dee8f912d80a" providerId="AD" clId="Web-{48D02FBA-F6B1-763D-02FF-E17662BC95DD}" dt="2026-08-11T14:12:43.795" v="10"/>
          <ac:graphicFrameMkLst>
            <pc:docMk/>
            <pc:sldMk cId="2541687817" sldId="264"/>
            <ac:graphicFrameMk id="5" creationId="{0F29638F-7E7C-F830-9B8E-848C8B60C89A}"/>
          </ac:graphicFrameMkLst>
        </pc:graphicFrameChg>
        <pc:cxnChg chg="add">
          <ac:chgData name="Corey Edwards" userId="S::corey.edwards@uwtsd.ac.uk::7a967df3-e232-40a5-b10c-dee8f912d80a" providerId="AD" clId="Web-{48D02FBA-F6B1-763D-02FF-E17662BC95DD}" dt="2026-08-11T14:12:43.795" v="10"/>
          <ac:cxnSpMkLst>
            <pc:docMk/>
            <pc:sldMk cId="2541687817" sldId="264"/>
            <ac:cxnSpMk id="11" creationId="{B200CA7E-42AB-4F9C-8519-0EBCEC0AF26F}"/>
          </ac:cxnSpMkLst>
        </pc:cxnChg>
      </pc:sldChg>
      <pc:sldChg chg="addSp delSp modSp mod setBg">
        <pc:chgData name="Corey Edwards" userId="S::corey.edwards@uwtsd.ac.uk::7a967df3-e232-40a5-b10c-dee8f912d80a" providerId="AD" clId="Web-{48D02FBA-F6B1-763D-02FF-E17662BC95DD}" dt="2026-08-11T14:13:21.656" v="14"/>
        <pc:sldMkLst>
          <pc:docMk/>
          <pc:sldMk cId="3378658903" sldId="265"/>
        </pc:sldMkLst>
        <pc:spChg chg="mod">
          <ac:chgData name="Corey Edwards" userId="S::corey.edwards@uwtsd.ac.uk::7a967df3-e232-40a5-b10c-dee8f912d80a" providerId="AD" clId="Web-{48D02FBA-F6B1-763D-02FF-E17662BC95DD}" dt="2026-08-11T14:13:21.656" v="14"/>
          <ac:spMkLst>
            <pc:docMk/>
            <pc:sldMk cId="3378658903" sldId="265"/>
            <ac:spMk id="2" creationId="{653B0D93-51C8-C8F0-D2D3-3FF759F0687B}"/>
          </ac:spMkLst>
        </pc:spChg>
        <pc:spChg chg="del">
          <ac:chgData name="Corey Edwards" userId="S::corey.edwards@uwtsd.ac.uk::7a967df3-e232-40a5-b10c-dee8f912d80a" providerId="AD" clId="Web-{48D02FBA-F6B1-763D-02FF-E17662BC95DD}" dt="2026-08-11T14:13:21.656" v="14"/>
          <ac:spMkLst>
            <pc:docMk/>
            <pc:sldMk cId="3378658903" sldId="265"/>
            <ac:spMk id="3" creationId="{28414653-FF8E-2AF7-FF3B-4EB412D32941}"/>
          </ac:spMkLst>
        </pc:spChg>
        <pc:spChg chg="add">
          <ac:chgData name="Corey Edwards" userId="S::corey.edwards@uwtsd.ac.uk::7a967df3-e232-40a5-b10c-dee8f912d80a" providerId="AD" clId="Web-{48D02FBA-F6B1-763D-02FF-E17662BC95DD}" dt="2026-08-11T14:13:21.656" v="14"/>
          <ac:spMkLst>
            <pc:docMk/>
            <pc:sldMk cId="3378658903" sldId="265"/>
            <ac:spMk id="9" creationId="{8311CC1D-43CD-4F3D-9C43-B8D364FAC180}"/>
          </ac:spMkLst>
        </pc:spChg>
        <pc:graphicFrameChg chg="add">
          <ac:chgData name="Corey Edwards" userId="S::corey.edwards@uwtsd.ac.uk::7a967df3-e232-40a5-b10c-dee8f912d80a" providerId="AD" clId="Web-{48D02FBA-F6B1-763D-02FF-E17662BC95DD}" dt="2026-08-11T14:13:21.656" v="14"/>
          <ac:graphicFrameMkLst>
            <pc:docMk/>
            <pc:sldMk cId="3378658903" sldId="265"/>
            <ac:graphicFrameMk id="5" creationId="{E80F7D92-7D21-0619-6A28-8D15204AE5F2}"/>
          </ac:graphicFrameMkLst>
        </pc:graphicFrameChg>
        <pc:cxnChg chg="add">
          <ac:chgData name="Corey Edwards" userId="S::corey.edwards@uwtsd.ac.uk::7a967df3-e232-40a5-b10c-dee8f912d80a" providerId="AD" clId="Web-{48D02FBA-F6B1-763D-02FF-E17662BC95DD}" dt="2026-08-11T14:13:21.656" v="14"/>
          <ac:cxnSpMkLst>
            <pc:docMk/>
            <pc:sldMk cId="3378658903" sldId="265"/>
            <ac:cxnSpMk id="11" creationId="{B200CA7E-42AB-4F9C-8519-0EBCEC0AF26F}"/>
          </ac:cxnSpMkLst>
        </pc:cxnChg>
      </pc:sldChg>
      <pc:sldChg chg="addSp delSp modSp mod setBg">
        <pc:chgData name="Corey Edwards" userId="S::corey.edwards@uwtsd.ac.uk::7a967df3-e232-40a5-b10c-dee8f912d80a" providerId="AD" clId="Web-{48D02FBA-F6B1-763D-02FF-E17662BC95DD}" dt="2026-08-11T14:13:27.422" v="15"/>
        <pc:sldMkLst>
          <pc:docMk/>
          <pc:sldMk cId="2009986380" sldId="266"/>
        </pc:sldMkLst>
        <pc:spChg chg="mod">
          <ac:chgData name="Corey Edwards" userId="S::corey.edwards@uwtsd.ac.uk::7a967df3-e232-40a5-b10c-dee8f912d80a" providerId="AD" clId="Web-{48D02FBA-F6B1-763D-02FF-E17662BC95DD}" dt="2026-08-11T14:13:27.422" v="15"/>
          <ac:spMkLst>
            <pc:docMk/>
            <pc:sldMk cId="2009986380" sldId="266"/>
            <ac:spMk id="2" creationId="{42611F69-0FD8-AE8E-D62B-F87CF4BEDB72}"/>
          </ac:spMkLst>
        </pc:spChg>
        <pc:spChg chg="del">
          <ac:chgData name="Corey Edwards" userId="S::corey.edwards@uwtsd.ac.uk::7a967df3-e232-40a5-b10c-dee8f912d80a" providerId="AD" clId="Web-{48D02FBA-F6B1-763D-02FF-E17662BC95DD}" dt="2026-08-11T14:13:27.422" v="15"/>
          <ac:spMkLst>
            <pc:docMk/>
            <pc:sldMk cId="2009986380" sldId="266"/>
            <ac:spMk id="3" creationId="{53F2C6AC-7272-F1CA-FE38-74F40FB8DE79}"/>
          </ac:spMkLst>
        </pc:spChg>
        <pc:spChg chg="add">
          <ac:chgData name="Corey Edwards" userId="S::corey.edwards@uwtsd.ac.uk::7a967df3-e232-40a5-b10c-dee8f912d80a" providerId="AD" clId="Web-{48D02FBA-F6B1-763D-02FF-E17662BC95DD}" dt="2026-08-11T14:13:27.422" v="15"/>
          <ac:spMkLst>
            <pc:docMk/>
            <pc:sldMk cId="2009986380" sldId="266"/>
            <ac:spMk id="9" creationId="{8311CC1D-43CD-4F3D-9C43-B8D364FAC180}"/>
          </ac:spMkLst>
        </pc:spChg>
        <pc:graphicFrameChg chg="add">
          <ac:chgData name="Corey Edwards" userId="S::corey.edwards@uwtsd.ac.uk::7a967df3-e232-40a5-b10c-dee8f912d80a" providerId="AD" clId="Web-{48D02FBA-F6B1-763D-02FF-E17662BC95DD}" dt="2026-08-11T14:13:27.422" v="15"/>
          <ac:graphicFrameMkLst>
            <pc:docMk/>
            <pc:sldMk cId="2009986380" sldId="266"/>
            <ac:graphicFrameMk id="5" creationId="{7C09C2B6-DBD0-495E-285D-396BB657C9D2}"/>
          </ac:graphicFrameMkLst>
        </pc:graphicFrameChg>
        <pc:cxnChg chg="add">
          <ac:chgData name="Corey Edwards" userId="S::corey.edwards@uwtsd.ac.uk::7a967df3-e232-40a5-b10c-dee8f912d80a" providerId="AD" clId="Web-{48D02FBA-F6B1-763D-02FF-E17662BC95DD}" dt="2026-08-11T14:13:27.422" v="15"/>
          <ac:cxnSpMkLst>
            <pc:docMk/>
            <pc:sldMk cId="2009986380" sldId="266"/>
            <ac:cxnSpMk id="11" creationId="{B200CA7E-42AB-4F9C-8519-0EBCEC0AF26F}"/>
          </ac:cxnSpMkLst>
        </pc:cxnChg>
      </pc:sldChg>
      <pc:sldChg chg="addSp delSp modSp mod setBg">
        <pc:chgData name="Corey Edwards" userId="S::corey.edwards@uwtsd.ac.uk::7a967df3-e232-40a5-b10c-dee8f912d80a" providerId="AD" clId="Web-{48D02FBA-F6B1-763D-02FF-E17662BC95DD}" dt="2026-08-11T14:13:39.532" v="16"/>
        <pc:sldMkLst>
          <pc:docMk/>
          <pc:sldMk cId="1454762603" sldId="554"/>
        </pc:sldMkLst>
        <pc:spChg chg="mod">
          <ac:chgData name="Corey Edwards" userId="S::corey.edwards@uwtsd.ac.uk::7a967df3-e232-40a5-b10c-dee8f912d80a" providerId="AD" clId="Web-{48D02FBA-F6B1-763D-02FF-E17662BC95DD}" dt="2026-08-11T14:13:39.532" v="16"/>
          <ac:spMkLst>
            <pc:docMk/>
            <pc:sldMk cId="1454762603" sldId="554"/>
            <ac:spMk id="2" creationId="{70305029-72C1-8F61-186E-C54948DA10AD}"/>
          </ac:spMkLst>
        </pc:spChg>
        <pc:spChg chg="del">
          <ac:chgData name="Corey Edwards" userId="S::corey.edwards@uwtsd.ac.uk::7a967df3-e232-40a5-b10c-dee8f912d80a" providerId="AD" clId="Web-{48D02FBA-F6B1-763D-02FF-E17662BC95DD}" dt="2026-08-11T14:13:39.532" v="16"/>
          <ac:spMkLst>
            <pc:docMk/>
            <pc:sldMk cId="1454762603" sldId="554"/>
            <ac:spMk id="3" creationId="{FBACA1E9-357A-433D-1B48-E0C40AA0EEF0}"/>
          </ac:spMkLst>
        </pc:spChg>
        <pc:spChg chg="add">
          <ac:chgData name="Corey Edwards" userId="S::corey.edwards@uwtsd.ac.uk::7a967df3-e232-40a5-b10c-dee8f912d80a" providerId="AD" clId="Web-{48D02FBA-F6B1-763D-02FF-E17662BC95DD}" dt="2026-08-11T14:13:39.532" v="16"/>
          <ac:spMkLst>
            <pc:docMk/>
            <pc:sldMk cId="1454762603" sldId="554"/>
            <ac:spMk id="9" creationId="{8311CC1D-43CD-4F3D-9C43-B8D364FAC180}"/>
          </ac:spMkLst>
        </pc:spChg>
        <pc:graphicFrameChg chg="add">
          <ac:chgData name="Corey Edwards" userId="S::corey.edwards@uwtsd.ac.uk::7a967df3-e232-40a5-b10c-dee8f912d80a" providerId="AD" clId="Web-{48D02FBA-F6B1-763D-02FF-E17662BC95DD}" dt="2026-08-11T14:13:39.532" v="16"/>
          <ac:graphicFrameMkLst>
            <pc:docMk/>
            <pc:sldMk cId="1454762603" sldId="554"/>
            <ac:graphicFrameMk id="5" creationId="{E8E25F47-EA5D-9BA4-5304-2344EF1E42D1}"/>
          </ac:graphicFrameMkLst>
        </pc:graphicFrameChg>
        <pc:cxnChg chg="add">
          <ac:chgData name="Corey Edwards" userId="S::corey.edwards@uwtsd.ac.uk::7a967df3-e232-40a5-b10c-dee8f912d80a" providerId="AD" clId="Web-{48D02FBA-F6B1-763D-02FF-E17662BC95DD}" dt="2026-08-11T14:13:39.532" v="16"/>
          <ac:cxnSpMkLst>
            <pc:docMk/>
            <pc:sldMk cId="1454762603" sldId="554"/>
            <ac:cxnSpMk id="11" creationId="{B200CA7E-42AB-4F9C-8519-0EBCEC0AF26F}"/>
          </ac:cxnSpMkLst>
        </pc:cxnChg>
      </pc:sldChg>
      <pc:sldChg chg="addSp delSp modSp mod setBg">
        <pc:chgData name="Corey Edwards" userId="S::corey.edwards@uwtsd.ac.uk::7a967df3-e232-40a5-b10c-dee8f912d80a" providerId="AD" clId="Web-{48D02FBA-F6B1-763D-02FF-E17662BC95DD}" dt="2026-08-11T14:13:47.641" v="17"/>
        <pc:sldMkLst>
          <pc:docMk/>
          <pc:sldMk cId="4197477160" sldId="555"/>
        </pc:sldMkLst>
        <pc:spChg chg="mod">
          <ac:chgData name="Corey Edwards" userId="S::corey.edwards@uwtsd.ac.uk::7a967df3-e232-40a5-b10c-dee8f912d80a" providerId="AD" clId="Web-{48D02FBA-F6B1-763D-02FF-E17662BC95DD}" dt="2026-08-11T14:13:47.641" v="17"/>
          <ac:spMkLst>
            <pc:docMk/>
            <pc:sldMk cId="4197477160" sldId="555"/>
            <ac:spMk id="2" creationId="{FEDFBF3D-5AA8-4FBE-378A-7EA60771C1C6}"/>
          </ac:spMkLst>
        </pc:spChg>
        <pc:spChg chg="del">
          <ac:chgData name="Corey Edwards" userId="S::corey.edwards@uwtsd.ac.uk::7a967df3-e232-40a5-b10c-dee8f912d80a" providerId="AD" clId="Web-{48D02FBA-F6B1-763D-02FF-E17662BC95DD}" dt="2026-08-11T14:13:47.641" v="17"/>
          <ac:spMkLst>
            <pc:docMk/>
            <pc:sldMk cId="4197477160" sldId="555"/>
            <ac:spMk id="3" creationId="{B27B17E1-F98F-8FCB-2AAD-38E2EEDF9A8E}"/>
          </ac:spMkLst>
        </pc:spChg>
        <pc:spChg chg="add">
          <ac:chgData name="Corey Edwards" userId="S::corey.edwards@uwtsd.ac.uk::7a967df3-e232-40a5-b10c-dee8f912d80a" providerId="AD" clId="Web-{48D02FBA-F6B1-763D-02FF-E17662BC95DD}" dt="2026-08-11T14:13:47.641" v="17"/>
          <ac:spMkLst>
            <pc:docMk/>
            <pc:sldMk cId="4197477160" sldId="555"/>
            <ac:spMk id="9" creationId="{8311CC1D-43CD-4F3D-9C43-B8D364FAC180}"/>
          </ac:spMkLst>
        </pc:spChg>
        <pc:graphicFrameChg chg="add">
          <ac:chgData name="Corey Edwards" userId="S::corey.edwards@uwtsd.ac.uk::7a967df3-e232-40a5-b10c-dee8f912d80a" providerId="AD" clId="Web-{48D02FBA-F6B1-763D-02FF-E17662BC95DD}" dt="2026-08-11T14:13:47.641" v="17"/>
          <ac:graphicFrameMkLst>
            <pc:docMk/>
            <pc:sldMk cId="4197477160" sldId="555"/>
            <ac:graphicFrameMk id="5" creationId="{C8328CC7-B095-9521-3DE5-39C23E9B4234}"/>
          </ac:graphicFrameMkLst>
        </pc:graphicFrameChg>
        <pc:cxnChg chg="add">
          <ac:chgData name="Corey Edwards" userId="S::corey.edwards@uwtsd.ac.uk::7a967df3-e232-40a5-b10c-dee8f912d80a" providerId="AD" clId="Web-{48D02FBA-F6B1-763D-02FF-E17662BC95DD}" dt="2026-08-11T14:13:47.641" v="17"/>
          <ac:cxnSpMkLst>
            <pc:docMk/>
            <pc:sldMk cId="4197477160" sldId="555"/>
            <ac:cxnSpMk id="11" creationId="{B200CA7E-42AB-4F9C-8519-0EBCEC0AF26F}"/>
          </ac:cxnSpMkLst>
        </pc:cxnChg>
      </pc:sldChg>
      <pc:sldChg chg="addSp delSp modSp mod setBg">
        <pc:chgData name="Corey Edwards" userId="S::corey.edwards@uwtsd.ac.uk::7a967df3-e232-40a5-b10c-dee8f912d80a" providerId="AD" clId="Web-{48D02FBA-F6B1-763D-02FF-E17662BC95DD}" dt="2026-08-11T14:14:03.861" v="19"/>
        <pc:sldMkLst>
          <pc:docMk/>
          <pc:sldMk cId="3957955943" sldId="556"/>
        </pc:sldMkLst>
        <pc:spChg chg="mod">
          <ac:chgData name="Corey Edwards" userId="S::corey.edwards@uwtsd.ac.uk::7a967df3-e232-40a5-b10c-dee8f912d80a" providerId="AD" clId="Web-{48D02FBA-F6B1-763D-02FF-E17662BC95DD}" dt="2026-08-11T14:14:03.861" v="19"/>
          <ac:spMkLst>
            <pc:docMk/>
            <pc:sldMk cId="3957955943" sldId="556"/>
            <ac:spMk id="2" creationId="{D4819120-EE9E-059E-7D06-AF96187F0380}"/>
          </ac:spMkLst>
        </pc:spChg>
        <pc:spChg chg="del">
          <ac:chgData name="Corey Edwards" userId="S::corey.edwards@uwtsd.ac.uk::7a967df3-e232-40a5-b10c-dee8f912d80a" providerId="AD" clId="Web-{48D02FBA-F6B1-763D-02FF-E17662BC95DD}" dt="2026-08-11T14:14:03.861" v="19"/>
          <ac:spMkLst>
            <pc:docMk/>
            <pc:sldMk cId="3957955943" sldId="556"/>
            <ac:spMk id="3" creationId="{C3BD7ABE-388D-2EE4-78AE-23859B7FA83D}"/>
          </ac:spMkLst>
        </pc:spChg>
        <pc:spChg chg="add">
          <ac:chgData name="Corey Edwards" userId="S::corey.edwards@uwtsd.ac.uk::7a967df3-e232-40a5-b10c-dee8f912d80a" providerId="AD" clId="Web-{48D02FBA-F6B1-763D-02FF-E17662BC95DD}" dt="2026-08-11T14:14:03.861" v="19"/>
          <ac:spMkLst>
            <pc:docMk/>
            <pc:sldMk cId="3957955943" sldId="556"/>
            <ac:spMk id="9" creationId="{8311CC1D-43CD-4F3D-9C43-B8D364FAC180}"/>
          </ac:spMkLst>
        </pc:spChg>
        <pc:graphicFrameChg chg="add">
          <ac:chgData name="Corey Edwards" userId="S::corey.edwards@uwtsd.ac.uk::7a967df3-e232-40a5-b10c-dee8f912d80a" providerId="AD" clId="Web-{48D02FBA-F6B1-763D-02FF-E17662BC95DD}" dt="2026-08-11T14:14:03.861" v="19"/>
          <ac:graphicFrameMkLst>
            <pc:docMk/>
            <pc:sldMk cId="3957955943" sldId="556"/>
            <ac:graphicFrameMk id="5" creationId="{0E4AA92B-7425-F67B-C9B1-5F61427359B7}"/>
          </ac:graphicFrameMkLst>
        </pc:graphicFrameChg>
        <pc:cxnChg chg="add">
          <ac:chgData name="Corey Edwards" userId="S::corey.edwards@uwtsd.ac.uk::7a967df3-e232-40a5-b10c-dee8f912d80a" providerId="AD" clId="Web-{48D02FBA-F6B1-763D-02FF-E17662BC95DD}" dt="2026-08-11T14:14:03.861" v="19"/>
          <ac:cxnSpMkLst>
            <pc:docMk/>
            <pc:sldMk cId="3957955943" sldId="556"/>
            <ac:cxnSpMk id="11" creationId="{B200CA7E-42AB-4F9C-8519-0EBCEC0AF26F}"/>
          </ac:cxnSpMkLst>
        </pc:cxnChg>
      </pc:sldChg>
      <pc:sldChg chg="addSp modSp mod setBg">
        <pc:chgData name="Corey Edwards" userId="S::corey.edwards@uwtsd.ac.uk::7a967df3-e232-40a5-b10c-dee8f912d80a" providerId="AD" clId="Web-{48D02FBA-F6B1-763D-02FF-E17662BC95DD}" dt="2026-08-11T14:13:57.673" v="18"/>
        <pc:sldMkLst>
          <pc:docMk/>
          <pc:sldMk cId="3690077129" sldId="558"/>
        </pc:sldMkLst>
        <pc:spChg chg="mod">
          <ac:chgData name="Corey Edwards" userId="S::corey.edwards@uwtsd.ac.uk::7a967df3-e232-40a5-b10c-dee8f912d80a" providerId="AD" clId="Web-{48D02FBA-F6B1-763D-02FF-E17662BC95DD}" dt="2026-08-11T14:13:57.673" v="18"/>
          <ac:spMkLst>
            <pc:docMk/>
            <pc:sldMk cId="3690077129" sldId="558"/>
            <ac:spMk id="2" creationId="{BE665F97-D728-87C5-190F-A7AAD494B678}"/>
          </ac:spMkLst>
        </pc:spChg>
        <pc:spChg chg="add">
          <ac:chgData name="Corey Edwards" userId="S::corey.edwards@uwtsd.ac.uk::7a967df3-e232-40a5-b10c-dee8f912d80a" providerId="AD" clId="Web-{48D02FBA-F6B1-763D-02FF-E17662BC95DD}" dt="2026-08-11T14:13:57.673" v="18"/>
          <ac:spMkLst>
            <pc:docMk/>
            <pc:sldMk cId="3690077129" sldId="558"/>
            <ac:spMk id="10" creationId="{9B518037-902F-4158-A488-74F1F967EA46}"/>
          </ac:spMkLst>
        </pc:spChg>
        <pc:graphicFrameChg chg="mod modGraphic">
          <ac:chgData name="Corey Edwards" userId="S::corey.edwards@uwtsd.ac.uk::7a967df3-e232-40a5-b10c-dee8f912d80a" providerId="AD" clId="Web-{48D02FBA-F6B1-763D-02FF-E17662BC95DD}" dt="2026-08-11T14:13:57.673" v="18"/>
          <ac:graphicFrameMkLst>
            <pc:docMk/>
            <pc:sldMk cId="3690077129" sldId="558"/>
            <ac:graphicFrameMk id="5" creationId="{66DD180B-9883-23BD-E324-28350B0BC3AB}"/>
          </ac:graphicFrameMkLst>
        </pc:graphicFrameChg>
        <pc:cxnChg chg="add">
          <ac:chgData name="Corey Edwards" userId="S::corey.edwards@uwtsd.ac.uk::7a967df3-e232-40a5-b10c-dee8f912d80a" providerId="AD" clId="Web-{48D02FBA-F6B1-763D-02FF-E17662BC95DD}" dt="2026-08-11T14:13:57.673" v="18"/>
          <ac:cxnSpMkLst>
            <pc:docMk/>
            <pc:sldMk cId="3690077129" sldId="558"/>
            <ac:cxnSpMk id="12" creationId="{B200CA7E-42AB-4F9C-8519-0EBCEC0AF26F}"/>
          </ac:cxnSpMkLst>
        </pc:cxnChg>
      </pc:sldChg>
      <pc:sldChg chg="addSp delSp modSp mod setBg">
        <pc:chgData name="Corey Edwards" userId="S::corey.edwards@uwtsd.ac.uk::7a967df3-e232-40a5-b10c-dee8f912d80a" providerId="AD" clId="Web-{48D02FBA-F6B1-763D-02FF-E17662BC95DD}" dt="2026-08-11T14:14:09.923" v="20"/>
        <pc:sldMkLst>
          <pc:docMk/>
          <pc:sldMk cId="2249870887" sldId="559"/>
        </pc:sldMkLst>
        <pc:spChg chg="mod">
          <ac:chgData name="Corey Edwards" userId="S::corey.edwards@uwtsd.ac.uk::7a967df3-e232-40a5-b10c-dee8f912d80a" providerId="AD" clId="Web-{48D02FBA-F6B1-763D-02FF-E17662BC95DD}" dt="2026-08-11T14:14:09.923" v="20"/>
          <ac:spMkLst>
            <pc:docMk/>
            <pc:sldMk cId="2249870887" sldId="559"/>
            <ac:spMk id="2" creationId="{AAC35B9E-4BB3-4D42-A66C-6FF7E11C9E9E}"/>
          </ac:spMkLst>
        </pc:spChg>
        <pc:spChg chg="del">
          <ac:chgData name="Corey Edwards" userId="S::corey.edwards@uwtsd.ac.uk::7a967df3-e232-40a5-b10c-dee8f912d80a" providerId="AD" clId="Web-{48D02FBA-F6B1-763D-02FF-E17662BC95DD}" dt="2026-08-11T14:14:09.923" v="20"/>
          <ac:spMkLst>
            <pc:docMk/>
            <pc:sldMk cId="2249870887" sldId="559"/>
            <ac:spMk id="3" creationId="{44D2C27D-23F3-F8CF-64DB-9925EA84DA44}"/>
          </ac:spMkLst>
        </pc:spChg>
        <pc:spChg chg="add">
          <ac:chgData name="Corey Edwards" userId="S::corey.edwards@uwtsd.ac.uk::7a967df3-e232-40a5-b10c-dee8f912d80a" providerId="AD" clId="Web-{48D02FBA-F6B1-763D-02FF-E17662BC95DD}" dt="2026-08-11T14:14:09.923" v="20"/>
          <ac:spMkLst>
            <pc:docMk/>
            <pc:sldMk cId="2249870887" sldId="559"/>
            <ac:spMk id="9" creationId="{8311CC1D-43CD-4F3D-9C43-B8D364FAC180}"/>
          </ac:spMkLst>
        </pc:spChg>
        <pc:graphicFrameChg chg="add">
          <ac:chgData name="Corey Edwards" userId="S::corey.edwards@uwtsd.ac.uk::7a967df3-e232-40a5-b10c-dee8f912d80a" providerId="AD" clId="Web-{48D02FBA-F6B1-763D-02FF-E17662BC95DD}" dt="2026-08-11T14:14:09.923" v="20"/>
          <ac:graphicFrameMkLst>
            <pc:docMk/>
            <pc:sldMk cId="2249870887" sldId="559"/>
            <ac:graphicFrameMk id="5" creationId="{DD7ED6A3-7741-B4C2-3A9D-7F42E3975D93}"/>
          </ac:graphicFrameMkLst>
        </pc:graphicFrameChg>
        <pc:cxnChg chg="add">
          <ac:chgData name="Corey Edwards" userId="S::corey.edwards@uwtsd.ac.uk::7a967df3-e232-40a5-b10c-dee8f912d80a" providerId="AD" clId="Web-{48D02FBA-F6B1-763D-02FF-E17662BC95DD}" dt="2026-08-11T14:14:09.923" v="20"/>
          <ac:cxnSpMkLst>
            <pc:docMk/>
            <pc:sldMk cId="2249870887" sldId="559"/>
            <ac:cxnSpMk id="11" creationId="{B200CA7E-42AB-4F9C-8519-0EBCEC0AF26F}"/>
          </ac:cxnSpMkLst>
        </pc:cxnChg>
      </pc:sldChg>
      <pc:sldChg chg="addSp delSp modSp mod setBg">
        <pc:chgData name="Corey Edwards" userId="S::corey.edwards@uwtsd.ac.uk::7a967df3-e232-40a5-b10c-dee8f912d80a" providerId="AD" clId="Web-{48D02FBA-F6B1-763D-02FF-E17662BC95DD}" dt="2026-08-11T14:14:13.674" v="21"/>
        <pc:sldMkLst>
          <pc:docMk/>
          <pc:sldMk cId="4000408599" sldId="560"/>
        </pc:sldMkLst>
        <pc:spChg chg="mod">
          <ac:chgData name="Corey Edwards" userId="S::corey.edwards@uwtsd.ac.uk::7a967df3-e232-40a5-b10c-dee8f912d80a" providerId="AD" clId="Web-{48D02FBA-F6B1-763D-02FF-E17662BC95DD}" dt="2026-08-11T14:14:13.674" v="21"/>
          <ac:spMkLst>
            <pc:docMk/>
            <pc:sldMk cId="4000408599" sldId="560"/>
            <ac:spMk id="2" creationId="{178F0306-D77F-E59E-554E-E68502CEB674}"/>
          </ac:spMkLst>
        </pc:spChg>
        <pc:spChg chg="del">
          <ac:chgData name="Corey Edwards" userId="S::corey.edwards@uwtsd.ac.uk::7a967df3-e232-40a5-b10c-dee8f912d80a" providerId="AD" clId="Web-{48D02FBA-F6B1-763D-02FF-E17662BC95DD}" dt="2026-08-11T14:14:13.674" v="21"/>
          <ac:spMkLst>
            <pc:docMk/>
            <pc:sldMk cId="4000408599" sldId="560"/>
            <ac:spMk id="3" creationId="{E3E57F49-08E2-62A9-725B-871303861A9C}"/>
          </ac:spMkLst>
        </pc:spChg>
        <pc:spChg chg="add">
          <ac:chgData name="Corey Edwards" userId="S::corey.edwards@uwtsd.ac.uk::7a967df3-e232-40a5-b10c-dee8f912d80a" providerId="AD" clId="Web-{48D02FBA-F6B1-763D-02FF-E17662BC95DD}" dt="2026-08-11T14:14:13.674" v="21"/>
          <ac:spMkLst>
            <pc:docMk/>
            <pc:sldMk cId="4000408599" sldId="560"/>
            <ac:spMk id="9" creationId="{8311CC1D-43CD-4F3D-9C43-B8D364FAC180}"/>
          </ac:spMkLst>
        </pc:spChg>
        <pc:graphicFrameChg chg="add">
          <ac:chgData name="Corey Edwards" userId="S::corey.edwards@uwtsd.ac.uk::7a967df3-e232-40a5-b10c-dee8f912d80a" providerId="AD" clId="Web-{48D02FBA-F6B1-763D-02FF-E17662BC95DD}" dt="2026-08-11T14:14:13.674" v="21"/>
          <ac:graphicFrameMkLst>
            <pc:docMk/>
            <pc:sldMk cId="4000408599" sldId="560"/>
            <ac:graphicFrameMk id="5" creationId="{34CBE074-5338-22C2-ED1A-603958BC97E7}"/>
          </ac:graphicFrameMkLst>
        </pc:graphicFrameChg>
        <pc:cxnChg chg="add">
          <ac:chgData name="Corey Edwards" userId="S::corey.edwards@uwtsd.ac.uk::7a967df3-e232-40a5-b10c-dee8f912d80a" providerId="AD" clId="Web-{48D02FBA-F6B1-763D-02FF-E17662BC95DD}" dt="2026-08-11T14:14:13.674" v="21"/>
          <ac:cxnSpMkLst>
            <pc:docMk/>
            <pc:sldMk cId="4000408599" sldId="560"/>
            <ac:cxnSpMk id="11" creationId="{B200CA7E-42AB-4F9C-8519-0EBCEC0AF26F}"/>
          </ac:cxnSpMkLst>
        </pc:cxn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diagrams/_rels/data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4" Type="http://schemas.openxmlformats.org/officeDocument/2006/relationships/image" Target="../media/image21.svg"/></Relationships>
</file>

<file path=ppt/diagrams/_rels/data1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s>
</file>

<file path=ppt/diagrams/_rels/data14.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5" Type="http://schemas.openxmlformats.org/officeDocument/2006/relationships/image" Target="../media/image34.svg"/><Relationship Id="rId4" Type="http://schemas.openxmlformats.org/officeDocument/2006/relationships/image" Target="../media/image33.svg"/></Relationships>
</file>

<file path=ppt/diagrams/_rels/data16.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svg"/><Relationship Id="rId1" Type="http://schemas.openxmlformats.org/officeDocument/2006/relationships/image" Target="../media/image30.svg"/><Relationship Id="rId4" Type="http://schemas.openxmlformats.org/officeDocument/2006/relationships/image" Target="../media/image37.svg"/></Relationships>
</file>

<file path=ppt/diagrams/_rels/data17.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12.svg"/><Relationship Id="rId1" Type="http://schemas.openxmlformats.org/officeDocument/2006/relationships/image" Target="../media/image3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4" Type="http://schemas.openxmlformats.org/officeDocument/2006/relationships/image" Target="../media/image21.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5" Type="http://schemas.openxmlformats.org/officeDocument/2006/relationships/image" Target="../media/image34.svg"/><Relationship Id="rId4" Type="http://schemas.openxmlformats.org/officeDocument/2006/relationships/image" Target="../media/image33.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svg"/><Relationship Id="rId1" Type="http://schemas.openxmlformats.org/officeDocument/2006/relationships/image" Target="../media/image30.svg"/><Relationship Id="rId4" Type="http://schemas.openxmlformats.org/officeDocument/2006/relationships/image" Target="../media/image37.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12.svg"/><Relationship Id="rId1"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1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1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1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1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3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13C5DE-8BCD-4A13-A8F2-F2F9783C332B}" type="doc">
      <dgm:prSet loTypeId="urn:microsoft.com/office/officeart/2016/7/layout/RepeatingBendingProcessNew" loCatId="process" qsTypeId="urn:microsoft.com/office/officeart/2005/8/quickstyle/simple1#2" qsCatId="simple" csTypeId="urn:microsoft.com/office/officeart/2005/8/colors/colorful1#1" csCatId="colorful"/>
      <dgm:spPr/>
      <dgm:t>
        <a:bodyPr/>
        <a:lstStyle/>
        <a:p>
          <a:endParaRPr lang="en-US"/>
        </a:p>
      </dgm:t>
    </dgm:pt>
    <dgm:pt modelId="{9C66A731-5216-42F9-B14D-968C79DBEF4D}">
      <dgm:prSet/>
      <dgm:spPr/>
      <dgm:t>
        <a:bodyPr/>
        <a:lstStyle/>
        <a:p>
          <a:r>
            <a:rPr lang="en-US"/>
            <a:t>Explain why literature searching is important.</a:t>
          </a:r>
        </a:p>
      </dgm:t>
    </dgm:pt>
    <dgm:pt modelId="{476E6B07-B58C-47FB-AAC9-F3DC21611EE7}" type="parTrans" cxnId="{A1AC3023-BFEE-4CFA-AAC5-76BC3687C8E5}">
      <dgm:prSet/>
      <dgm:spPr/>
      <dgm:t>
        <a:bodyPr/>
        <a:lstStyle/>
        <a:p>
          <a:endParaRPr lang="en-US"/>
        </a:p>
      </dgm:t>
    </dgm:pt>
    <dgm:pt modelId="{97514679-2A6D-4E6A-843A-B87B217306D6}" type="sibTrans" cxnId="{A1AC3023-BFEE-4CFA-AAC5-76BC3687C8E5}">
      <dgm:prSet/>
      <dgm:spPr/>
      <dgm:t>
        <a:bodyPr/>
        <a:lstStyle/>
        <a:p>
          <a:endParaRPr lang="en-US"/>
        </a:p>
      </dgm:t>
    </dgm:pt>
    <dgm:pt modelId="{15C56536-ACD4-44A4-B642-78C9E78C41FE}">
      <dgm:prSet/>
      <dgm:spPr/>
      <dgm:t>
        <a:bodyPr/>
        <a:lstStyle/>
        <a:p>
          <a:r>
            <a:rPr lang="en-US"/>
            <a:t>Identify appropriate databases and information sources.</a:t>
          </a:r>
        </a:p>
      </dgm:t>
    </dgm:pt>
    <dgm:pt modelId="{E9BBC436-7DCB-491E-8F01-1123012B563E}" type="parTrans" cxnId="{CC8B6B62-1FA1-4C83-87F1-858085989DDC}">
      <dgm:prSet/>
      <dgm:spPr/>
      <dgm:t>
        <a:bodyPr/>
        <a:lstStyle/>
        <a:p>
          <a:endParaRPr lang="en-US"/>
        </a:p>
      </dgm:t>
    </dgm:pt>
    <dgm:pt modelId="{F0E42176-6424-4EA5-88DF-6E8760D5DB53}" type="sibTrans" cxnId="{CC8B6B62-1FA1-4C83-87F1-858085989DDC}">
      <dgm:prSet/>
      <dgm:spPr/>
      <dgm:t>
        <a:bodyPr/>
        <a:lstStyle/>
        <a:p>
          <a:endParaRPr lang="en-US"/>
        </a:p>
      </dgm:t>
    </dgm:pt>
    <dgm:pt modelId="{EF78835A-3DB8-4F33-BBDB-FF7AF382B0CA}">
      <dgm:prSet/>
      <dgm:spPr/>
      <dgm:t>
        <a:bodyPr/>
        <a:lstStyle/>
        <a:p>
          <a:r>
            <a:rPr lang="en-US"/>
            <a:t>Develop keywords from the research question.</a:t>
          </a:r>
        </a:p>
      </dgm:t>
    </dgm:pt>
    <dgm:pt modelId="{4CFC35DA-A816-4F3E-AFFE-1A3600F367B2}" type="parTrans" cxnId="{A46BF1BD-F91E-44E3-A120-6CD6DC9F21DD}">
      <dgm:prSet/>
      <dgm:spPr/>
      <dgm:t>
        <a:bodyPr/>
        <a:lstStyle/>
        <a:p>
          <a:endParaRPr lang="en-US"/>
        </a:p>
      </dgm:t>
    </dgm:pt>
    <dgm:pt modelId="{E9C4B8CB-0CDD-4CF9-89B6-C637C792D608}" type="sibTrans" cxnId="{A46BF1BD-F91E-44E3-A120-6CD6DC9F21DD}">
      <dgm:prSet/>
      <dgm:spPr/>
      <dgm:t>
        <a:bodyPr/>
        <a:lstStyle/>
        <a:p>
          <a:endParaRPr lang="en-US"/>
        </a:p>
      </dgm:t>
    </dgm:pt>
    <dgm:pt modelId="{4B273A11-8C61-4625-8867-DBA2DA265678}">
      <dgm:prSet/>
      <dgm:spPr/>
      <dgm:t>
        <a:bodyPr/>
        <a:lstStyle/>
        <a:p>
          <a:r>
            <a:rPr lang="en-US"/>
            <a:t>Use Boolean operators effectively.</a:t>
          </a:r>
        </a:p>
      </dgm:t>
    </dgm:pt>
    <dgm:pt modelId="{E6F7392B-0489-41AA-8087-1389F3F038A5}" type="parTrans" cxnId="{FC0B4952-2977-4F06-BB77-2B574F066ABE}">
      <dgm:prSet/>
      <dgm:spPr/>
      <dgm:t>
        <a:bodyPr/>
        <a:lstStyle/>
        <a:p>
          <a:endParaRPr lang="en-US"/>
        </a:p>
      </dgm:t>
    </dgm:pt>
    <dgm:pt modelId="{065B6042-31EB-43F4-863B-7C49750C8CFD}" type="sibTrans" cxnId="{FC0B4952-2977-4F06-BB77-2B574F066ABE}">
      <dgm:prSet/>
      <dgm:spPr/>
      <dgm:t>
        <a:bodyPr/>
        <a:lstStyle/>
        <a:p>
          <a:endParaRPr lang="en-US"/>
        </a:p>
      </dgm:t>
    </dgm:pt>
    <dgm:pt modelId="{4B1EA33B-4B06-480D-A22A-6DA1BC969484}">
      <dgm:prSet/>
      <dgm:spPr/>
      <dgm:t>
        <a:bodyPr/>
        <a:lstStyle/>
        <a:p>
          <a:r>
            <a:rPr lang="en-US"/>
            <a:t>Construct and document a search strategy.</a:t>
          </a:r>
        </a:p>
      </dgm:t>
    </dgm:pt>
    <dgm:pt modelId="{A7E0FDDD-D672-4A7E-8ACF-FF61E0D3ED51}" type="parTrans" cxnId="{B75CA0A6-A405-42B3-92BF-D2CE068E54C6}">
      <dgm:prSet/>
      <dgm:spPr/>
      <dgm:t>
        <a:bodyPr/>
        <a:lstStyle/>
        <a:p>
          <a:endParaRPr lang="en-US"/>
        </a:p>
      </dgm:t>
    </dgm:pt>
    <dgm:pt modelId="{306099F4-2108-44A0-BB26-B71926B73765}" type="sibTrans" cxnId="{B75CA0A6-A405-42B3-92BF-D2CE068E54C6}">
      <dgm:prSet/>
      <dgm:spPr/>
      <dgm:t>
        <a:bodyPr/>
        <a:lstStyle/>
        <a:p>
          <a:endParaRPr lang="en-US"/>
        </a:p>
      </dgm:t>
    </dgm:pt>
    <dgm:pt modelId="{B686F78B-9B2F-49DA-A735-0A0FDD3113E4}">
      <dgm:prSet/>
      <dgm:spPr/>
      <dgm:t>
        <a:bodyPr/>
        <a:lstStyle/>
        <a:p>
          <a:r>
            <a:rPr lang="en-US"/>
            <a:t>Identify relevant literature for chosen topic.</a:t>
          </a:r>
        </a:p>
      </dgm:t>
    </dgm:pt>
    <dgm:pt modelId="{D04FBB80-719F-467F-9C5F-719957817A4D}" type="parTrans" cxnId="{0C33A0FE-FBA0-4260-8067-1C49A928068B}">
      <dgm:prSet/>
      <dgm:spPr/>
      <dgm:t>
        <a:bodyPr/>
        <a:lstStyle/>
        <a:p>
          <a:endParaRPr lang="en-US"/>
        </a:p>
      </dgm:t>
    </dgm:pt>
    <dgm:pt modelId="{2932DAFE-9BF3-4B8A-8BC7-FFA4E50DC7DF}" type="sibTrans" cxnId="{0C33A0FE-FBA0-4260-8067-1C49A928068B}">
      <dgm:prSet/>
      <dgm:spPr/>
      <dgm:t>
        <a:bodyPr/>
        <a:lstStyle/>
        <a:p>
          <a:endParaRPr lang="en-US"/>
        </a:p>
      </dgm:t>
    </dgm:pt>
    <dgm:pt modelId="{F8195F4F-265B-44E8-874E-A9EC9C0623AD}" type="pres">
      <dgm:prSet presAssocID="{AF13C5DE-8BCD-4A13-A8F2-F2F9783C332B}" presName="Name0" presStyleCnt="0">
        <dgm:presLayoutVars>
          <dgm:dir/>
          <dgm:resizeHandles val="exact"/>
        </dgm:presLayoutVars>
      </dgm:prSet>
      <dgm:spPr/>
    </dgm:pt>
    <dgm:pt modelId="{56C8766F-E3D2-43DF-ABC5-DDC1991FCE08}" type="pres">
      <dgm:prSet presAssocID="{9C66A731-5216-42F9-B14D-968C79DBEF4D}" presName="node" presStyleLbl="node1" presStyleIdx="0" presStyleCnt="6">
        <dgm:presLayoutVars>
          <dgm:bulletEnabled val="1"/>
        </dgm:presLayoutVars>
      </dgm:prSet>
      <dgm:spPr/>
    </dgm:pt>
    <dgm:pt modelId="{2A2593DE-7A20-4F4A-A7DC-AE79937BD164}" type="pres">
      <dgm:prSet presAssocID="{97514679-2A6D-4E6A-843A-B87B217306D6}" presName="sibTrans" presStyleLbl="sibTrans1D1" presStyleIdx="0" presStyleCnt="5"/>
      <dgm:spPr/>
    </dgm:pt>
    <dgm:pt modelId="{70F5CED8-9108-42F1-BB33-A4EBE54FE5E9}" type="pres">
      <dgm:prSet presAssocID="{97514679-2A6D-4E6A-843A-B87B217306D6}" presName="connectorText" presStyleLbl="sibTrans1D1" presStyleIdx="0" presStyleCnt="5"/>
      <dgm:spPr/>
    </dgm:pt>
    <dgm:pt modelId="{60A5DCE0-8B56-4704-896C-9CC6EEB01777}" type="pres">
      <dgm:prSet presAssocID="{15C56536-ACD4-44A4-B642-78C9E78C41FE}" presName="node" presStyleLbl="node1" presStyleIdx="1" presStyleCnt="6">
        <dgm:presLayoutVars>
          <dgm:bulletEnabled val="1"/>
        </dgm:presLayoutVars>
      </dgm:prSet>
      <dgm:spPr/>
    </dgm:pt>
    <dgm:pt modelId="{983CA3F0-640A-455B-B9F1-FFAB29005102}" type="pres">
      <dgm:prSet presAssocID="{F0E42176-6424-4EA5-88DF-6E8760D5DB53}" presName="sibTrans" presStyleLbl="sibTrans1D1" presStyleIdx="1" presStyleCnt="5"/>
      <dgm:spPr/>
    </dgm:pt>
    <dgm:pt modelId="{BD54FB9E-15C7-437A-BB50-201188F9F35A}" type="pres">
      <dgm:prSet presAssocID="{F0E42176-6424-4EA5-88DF-6E8760D5DB53}" presName="connectorText" presStyleLbl="sibTrans1D1" presStyleIdx="1" presStyleCnt="5"/>
      <dgm:spPr/>
    </dgm:pt>
    <dgm:pt modelId="{B91F408B-C531-4164-933D-4BED587EF791}" type="pres">
      <dgm:prSet presAssocID="{EF78835A-3DB8-4F33-BBDB-FF7AF382B0CA}" presName="node" presStyleLbl="node1" presStyleIdx="2" presStyleCnt="6">
        <dgm:presLayoutVars>
          <dgm:bulletEnabled val="1"/>
        </dgm:presLayoutVars>
      </dgm:prSet>
      <dgm:spPr/>
    </dgm:pt>
    <dgm:pt modelId="{3A37A529-C312-4D53-A321-A932879F93FC}" type="pres">
      <dgm:prSet presAssocID="{E9C4B8CB-0CDD-4CF9-89B6-C637C792D608}" presName="sibTrans" presStyleLbl="sibTrans1D1" presStyleIdx="2" presStyleCnt="5"/>
      <dgm:spPr/>
    </dgm:pt>
    <dgm:pt modelId="{14CFE8FB-C89C-48F7-954E-B013F0736A54}" type="pres">
      <dgm:prSet presAssocID="{E9C4B8CB-0CDD-4CF9-89B6-C637C792D608}" presName="connectorText" presStyleLbl="sibTrans1D1" presStyleIdx="2" presStyleCnt="5"/>
      <dgm:spPr/>
    </dgm:pt>
    <dgm:pt modelId="{F1074F03-99DD-4173-9DDC-97E085EA66F5}" type="pres">
      <dgm:prSet presAssocID="{4B273A11-8C61-4625-8867-DBA2DA265678}" presName="node" presStyleLbl="node1" presStyleIdx="3" presStyleCnt="6">
        <dgm:presLayoutVars>
          <dgm:bulletEnabled val="1"/>
        </dgm:presLayoutVars>
      </dgm:prSet>
      <dgm:spPr/>
    </dgm:pt>
    <dgm:pt modelId="{FA3B579B-FB3C-45AD-A462-2EA86FA3D508}" type="pres">
      <dgm:prSet presAssocID="{065B6042-31EB-43F4-863B-7C49750C8CFD}" presName="sibTrans" presStyleLbl="sibTrans1D1" presStyleIdx="3" presStyleCnt="5"/>
      <dgm:spPr/>
    </dgm:pt>
    <dgm:pt modelId="{928915E9-275D-49BA-B726-89FB0F5CDCA4}" type="pres">
      <dgm:prSet presAssocID="{065B6042-31EB-43F4-863B-7C49750C8CFD}" presName="connectorText" presStyleLbl="sibTrans1D1" presStyleIdx="3" presStyleCnt="5"/>
      <dgm:spPr/>
    </dgm:pt>
    <dgm:pt modelId="{6D3F7FE1-CD96-4474-BD85-F83C0EA942BD}" type="pres">
      <dgm:prSet presAssocID="{4B1EA33B-4B06-480D-A22A-6DA1BC969484}" presName="node" presStyleLbl="node1" presStyleIdx="4" presStyleCnt="6">
        <dgm:presLayoutVars>
          <dgm:bulletEnabled val="1"/>
        </dgm:presLayoutVars>
      </dgm:prSet>
      <dgm:spPr/>
    </dgm:pt>
    <dgm:pt modelId="{183D0212-8C76-4266-92A7-A772605C8735}" type="pres">
      <dgm:prSet presAssocID="{306099F4-2108-44A0-BB26-B71926B73765}" presName="sibTrans" presStyleLbl="sibTrans1D1" presStyleIdx="4" presStyleCnt="5"/>
      <dgm:spPr/>
    </dgm:pt>
    <dgm:pt modelId="{BB5ED3A7-2697-4ACE-9E0B-CBBDAA19E3AB}" type="pres">
      <dgm:prSet presAssocID="{306099F4-2108-44A0-BB26-B71926B73765}" presName="connectorText" presStyleLbl="sibTrans1D1" presStyleIdx="4" presStyleCnt="5"/>
      <dgm:spPr/>
    </dgm:pt>
    <dgm:pt modelId="{8D68A4EB-7A77-447C-8807-FB7C6CB89F2A}" type="pres">
      <dgm:prSet presAssocID="{B686F78B-9B2F-49DA-A735-0A0FDD3113E4}" presName="node" presStyleLbl="node1" presStyleIdx="5" presStyleCnt="6">
        <dgm:presLayoutVars>
          <dgm:bulletEnabled val="1"/>
        </dgm:presLayoutVars>
      </dgm:prSet>
      <dgm:spPr/>
    </dgm:pt>
  </dgm:ptLst>
  <dgm:cxnLst>
    <dgm:cxn modelId="{84DD1408-AE1F-449E-8967-A44FA7E7911C}" type="presOf" srcId="{065B6042-31EB-43F4-863B-7C49750C8CFD}" destId="{928915E9-275D-49BA-B726-89FB0F5CDCA4}" srcOrd="1" destOrd="0" presId="urn:microsoft.com/office/officeart/2016/7/layout/RepeatingBendingProcessNew"/>
    <dgm:cxn modelId="{C175100C-A035-4895-80F7-D147CCC34934}" type="presOf" srcId="{15C56536-ACD4-44A4-B642-78C9E78C41FE}" destId="{60A5DCE0-8B56-4704-896C-9CC6EEB01777}" srcOrd="0" destOrd="0" presId="urn:microsoft.com/office/officeart/2016/7/layout/RepeatingBendingProcessNew"/>
    <dgm:cxn modelId="{7714CC17-D067-4ECD-B957-5C45C6D2B56C}" type="presOf" srcId="{B686F78B-9B2F-49DA-A735-0A0FDD3113E4}" destId="{8D68A4EB-7A77-447C-8807-FB7C6CB89F2A}" srcOrd="0" destOrd="0" presId="urn:microsoft.com/office/officeart/2016/7/layout/RepeatingBendingProcessNew"/>
    <dgm:cxn modelId="{A1AC3023-BFEE-4CFA-AAC5-76BC3687C8E5}" srcId="{AF13C5DE-8BCD-4A13-A8F2-F2F9783C332B}" destId="{9C66A731-5216-42F9-B14D-968C79DBEF4D}" srcOrd="0" destOrd="0" parTransId="{476E6B07-B58C-47FB-AAC9-F3DC21611EE7}" sibTransId="{97514679-2A6D-4E6A-843A-B87B217306D6}"/>
    <dgm:cxn modelId="{0649FA29-DF55-4D53-9B95-0F240D7F0170}" type="presOf" srcId="{306099F4-2108-44A0-BB26-B71926B73765}" destId="{183D0212-8C76-4266-92A7-A772605C8735}" srcOrd="0" destOrd="0" presId="urn:microsoft.com/office/officeart/2016/7/layout/RepeatingBendingProcessNew"/>
    <dgm:cxn modelId="{B249593D-8F14-49EF-AFEB-D091768D1830}" type="presOf" srcId="{306099F4-2108-44A0-BB26-B71926B73765}" destId="{BB5ED3A7-2697-4ACE-9E0B-CBBDAA19E3AB}" srcOrd="1" destOrd="0" presId="urn:microsoft.com/office/officeart/2016/7/layout/RepeatingBendingProcessNew"/>
    <dgm:cxn modelId="{68111A5D-B1A8-4A42-87C4-6C3B26A90A6F}" type="presOf" srcId="{AF13C5DE-8BCD-4A13-A8F2-F2F9783C332B}" destId="{F8195F4F-265B-44E8-874E-A9EC9C0623AD}" srcOrd="0" destOrd="0" presId="urn:microsoft.com/office/officeart/2016/7/layout/RepeatingBendingProcessNew"/>
    <dgm:cxn modelId="{FB8D2B5D-160A-4C24-8D95-A92797EAE3D7}" type="presOf" srcId="{065B6042-31EB-43F4-863B-7C49750C8CFD}" destId="{FA3B579B-FB3C-45AD-A462-2EA86FA3D508}" srcOrd="0" destOrd="0" presId="urn:microsoft.com/office/officeart/2016/7/layout/RepeatingBendingProcessNew"/>
    <dgm:cxn modelId="{CC8B6B62-1FA1-4C83-87F1-858085989DDC}" srcId="{AF13C5DE-8BCD-4A13-A8F2-F2F9783C332B}" destId="{15C56536-ACD4-44A4-B642-78C9E78C41FE}" srcOrd="1" destOrd="0" parTransId="{E9BBC436-7DCB-491E-8F01-1123012B563E}" sibTransId="{F0E42176-6424-4EA5-88DF-6E8760D5DB53}"/>
    <dgm:cxn modelId="{4B493864-D61C-4708-A663-488766939248}" type="presOf" srcId="{E9C4B8CB-0CDD-4CF9-89B6-C637C792D608}" destId="{3A37A529-C312-4D53-A321-A932879F93FC}" srcOrd="0" destOrd="0" presId="urn:microsoft.com/office/officeart/2016/7/layout/RepeatingBendingProcessNew"/>
    <dgm:cxn modelId="{C3A7864C-8E0C-4433-B59B-99C176EACFAE}" type="presOf" srcId="{97514679-2A6D-4E6A-843A-B87B217306D6}" destId="{2A2593DE-7A20-4F4A-A7DC-AE79937BD164}" srcOrd="0" destOrd="0" presId="urn:microsoft.com/office/officeart/2016/7/layout/RepeatingBendingProcessNew"/>
    <dgm:cxn modelId="{FC0B4952-2977-4F06-BB77-2B574F066ABE}" srcId="{AF13C5DE-8BCD-4A13-A8F2-F2F9783C332B}" destId="{4B273A11-8C61-4625-8867-DBA2DA265678}" srcOrd="3" destOrd="0" parTransId="{E6F7392B-0489-41AA-8087-1389F3F038A5}" sibTransId="{065B6042-31EB-43F4-863B-7C49750C8CFD}"/>
    <dgm:cxn modelId="{2C9F447F-F82B-481D-8FC2-C71EB3595E05}" type="presOf" srcId="{E9C4B8CB-0CDD-4CF9-89B6-C637C792D608}" destId="{14CFE8FB-C89C-48F7-954E-B013F0736A54}" srcOrd="1" destOrd="0" presId="urn:microsoft.com/office/officeart/2016/7/layout/RepeatingBendingProcessNew"/>
    <dgm:cxn modelId="{1C6B9DA6-EFD1-4850-B0FA-4E67F5B3E6B0}" type="presOf" srcId="{EF78835A-3DB8-4F33-BBDB-FF7AF382B0CA}" destId="{B91F408B-C531-4164-933D-4BED587EF791}" srcOrd="0" destOrd="0" presId="urn:microsoft.com/office/officeart/2016/7/layout/RepeatingBendingProcessNew"/>
    <dgm:cxn modelId="{B75CA0A6-A405-42B3-92BF-D2CE068E54C6}" srcId="{AF13C5DE-8BCD-4A13-A8F2-F2F9783C332B}" destId="{4B1EA33B-4B06-480D-A22A-6DA1BC969484}" srcOrd="4" destOrd="0" parTransId="{A7E0FDDD-D672-4A7E-8ACF-FF61E0D3ED51}" sibTransId="{306099F4-2108-44A0-BB26-B71926B73765}"/>
    <dgm:cxn modelId="{2032F2AB-071F-43F1-8531-E1CAD5D2772E}" type="presOf" srcId="{4B1EA33B-4B06-480D-A22A-6DA1BC969484}" destId="{6D3F7FE1-CD96-4474-BD85-F83C0EA942BD}" srcOrd="0" destOrd="0" presId="urn:microsoft.com/office/officeart/2016/7/layout/RepeatingBendingProcessNew"/>
    <dgm:cxn modelId="{F83974B0-0746-426A-BCEF-58BFA96BF567}" type="presOf" srcId="{F0E42176-6424-4EA5-88DF-6E8760D5DB53}" destId="{983CA3F0-640A-455B-B9F1-FFAB29005102}" srcOrd="0" destOrd="0" presId="urn:microsoft.com/office/officeart/2016/7/layout/RepeatingBendingProcessNew"/>
    <dgm:cxn modelId="{A46BF1BD-F91E-44E3-A120-6CD6DC9F21DD}" srcId="{AF13C5DE-8BCD-4A13-A8F2-F2F9783C332B}" destId="{EF78835A-3DB8-4F33-BBDB-FF7AF382B0CA}" srcOrd="2" destOrd="0" parTransId="{4CFC35DA-A816-4F3E-AFFE-1A3600F367B2}" sibTransId="{E9C4B8CB-0CDD-4CF9-89B6-C637C792D608}"/>
    <dgm:cxn modelId="{8A63E8C2-876E-4E55-BE47-7E8FA730F597}" type="presOf" srcId="{F0E42176-6424-4EA5-88DF-6E8760D5DB53}" destId="{BD54FB9E-15C7-437A-BB50-201188F9F35A}" srcOrd="1" destOrd="0" presId="urn:microsoft.com/office/officeart/2016/7/layout/RepeatingBendingProcessNew"/>
    <dgm:cxn modelId="{715CD9D6-0BB6-473B-A0AA-73E4EE40570D}" type="presOf" srcId="{9C66A731-5216-42F9-B14D-968C79DBEF4D}" destId="{56C8766F-E3D2-43DF-ABC5-DDC1991FCE08}" srcOrd="0" destOrd="0" presId="urn:microsoft.com/office/officeart/2016/7/layout/RepeatingBendingProcessNew"/>
    <dgm:cxn modelId="{DD9BCEDF-785F-4DCA-8A0E-B700A4E24413}" type="presOf" srcId="{97514679-2A6D-4E6A-843A-B87B217306D6}" destId="{70F5CED8-9108-42F1-BB33-A4EBE54FE5E9}" srcOrd="1" destOrd="0" presId="urn:microsoft.com/office/officeart/2016/7/layout/RepeatingBendingProcessNew"/>
    <dgm:cxn modelId="{0E8B2BE3-41A9-4704-98A9-6F4FF990D12B}" type="presOf" srcId="{4B273A11-8C61-4625-8867-DBA2DA265678}" destId="{F1074F03-99DD-4173-9DDC-97E085EA66F5}" srcOrd="0" destOrd="0" presId="urn:microsoft.com/office/officeart/2016/7/layout/RepeatingBendingProcessNew"/>
    <dgm:cxn modelId="{0C33A0FE-FBA0-4260-8067-1C49A928068B}" srcId="{AF13C5DE-8BCD-4A13-A8F2-F2F9783C332B}" destId="{B686F78B-9B2F-49DA-A735-0A0FDD3113E4}" srcOrd="5" destOrd="0" parTransId="{D04FBB80-719F-467F-9C5F-719957817A4D}" sibTransId="{2932DAFE-9BF3-4B8A-8BC7-FFA4E50DC7DF}"/>
    <dgm:cxn modelId="{FC28C6F5-4353-48A7-903D-1FE6E0416706}" type="presParOf" srcId="{F8195F4F-265B-44E8-874E-A9EC9C0623AD}" destId="{56C8766F-E3D2-43DF-ABC5-DDC1991FCE08}" srcOrd="0" destOrd="0" presId="urn:microsoft.com/office/officeart/2016/7/layout/RepeatingBendingProcessNew"/>
    <dgm:cxn modelId="{02BE83D4-9DBF-4A96-92E1-AE6F7EA1DAF1}" type="presParOf" srcId="{F8195F4F-265B-44E8-874E-A9EC9C0623AD}" destId="{2A2593DE-7A20-4F4A-A7DC-AE79937BD164}" srcOrd="1" destOrd="0" presId="urn:microsoft.com/office/officeart/2016/7/layout/RepeatingBendingProcessNew"/>
    <dgm:cxn modelId="{7ACC858B-8A02-4278-A3CD-51D954BC2CEF}" type="presParOf" srcId="{2A2593DE-7A20-4F4A-A7DC-AE79937BD164}" destId="{70F5CED8-9108-42F1-BB33-A4EBE54FE5E9}" srcOrd="0" destOrd="0" presId="urn:microsoft.com/office/officeart/2016/7/layout/RepeatingBendingProcessNew"/>
    <dgm:cxn modelId="{09BB4F52-A936-4381-8C8C-1B1142EB0E67}" type="presParOf" srcId="{F8195F4F-265B-44E8-874E-A9EC9C0623AD}" destId="{60A5DCE0-8B56-4704-896C-9CC6EEB01777}" srcOrd="2" destOrd="0" presId="urn:microsoft.com/office/officeart/2016/7/layout/RepeatingBendingProcessNew"/>
    <dgm:cxn modelId="{C7FDA1FF-400E-40F5-95D2-FDB9782F3657}" type="presParOf" srcId="{F8195F4F-265B-44E8-874E-A9EC9C0623AD}" destId="{983CA3F0-640A-455B-B9F1-FFAB29005102}" srcOrd="3" destOrd="0" presId="urn:microsoft.com/office/officeart/2016/7/layout/RepeatingBendingProcessNew"/>
    <dgm:cxn modelId="{E3BC8CF5-BB34-467B-AD1A-1BB274A9621D}" type="presParOf" srcId="{983CA3F0-640A-455B-B9F1-FFAB29005102}" destId="{BD54FB9E-15C7-437A-BB50-201188F9F35A}" srcOrd="0" destOrd="0" presId="urn:microsoft.com/office/officeart/2016/7/layout/RepeatingBendingProcessNew"/>
    <dgm:cxn modelId="{CFAC881B-7DF4-4917-AF8A-8D28B83376AE}" type="presParOf" srcId="{F8195F4F-265B-44E8-874E-A9EC9C0623AD}" destId="{B91F408B-C531-4164-933D-4BED587EF791}" srcOrd="4" destOrd="0" presId="urn:microsoft.com/office/officeart/2016/7/layout/RepeatingBendingProcessNew"/>
    <dgm:cxn modelId="{E3375720-3F7E-4A80-92F3-A8CEDB565270}" type="presParOf" srcId="{F8195F4F-265B-44E8-874E-A9EC9C0623AD}" destId="{3A37A529-C312-4D53-A321-A932879F93FC}" srcOrd="5" destOrd="0" presId="urn:microsoft.com/office/officeart/2016/7/layout/RepeatingBendingProcessNew"/>
    <dgm:cxn modelId="{35456929-0E6E-4B78-9F96-145726A8D3EE}" type="presParOf" srcId="{3A37A529-C312-4D53-A321-A932879F93FC}" destId="{14CFE8FB-C89C-48F7-954E-B013F0736A54}" srcOrd="0" destOrd="0" presId="urn:microsoft.com/office/officeart/2016/7/layout/RepeatingBendingProcessNew"/>
    <dgm:cxn modelId="{1BB7BC16-004E-426A-A031-30E1E3AF6363}" type="presParOf" srcId="{F8195F4F-265B-44E8-874E-A9EC9C0623AD}" destId="{F1074F03-99DD-4173-9DDC-97E085EA66F5}" srcOrd="6" destOrd="0" presId="urn:microsoft.com/office/officeart/2016/7/layout/RepeatingBendingProcessNew"/>
    <dgm:cxn modelId="{4FEE26B7-BDD0-4E7B-BE67-DAE3FE53EE4E}" type="presParOf" srcId="{F8195F4F-265B-44E8-874E-A9EC9C0623AD}" destId="{FA3B579B-FB3C-45AD-A462-2EA86FA3D508}" srcOrd="7" destOrd="0" presId="urn:microsoft.com/office/officeart/2016/7/layout/RepeatingBendingProcessNew"/>
    <dgm:cxn modelId="{6DFE23EB-835F-4432-83C1-BDAD077D9EC7}" type="presParOf" srcId="{FA3B579B-FB3C-45AD-A462-2EA86FA3D508}" destId="{928915E9-275D-49BA-B726-89FB0F5CDCA4}" srcOrd="0" destOrd="0" presId="urn:microsoft.com/office/officeart/2016/7/layout/RepeatingBendingProcessNew"/>
    <dgm:cxn modelId="{7B96ECA8-A9F5-470B-99E3-AC5A8D983812}" type="presParOf" srcId="{F8195F4F-265B-44E8-874E-A9EC9C0623AD}" destId="{6D3F7FE1-CD96-4474-BD85-F83C0EA942BD}" srcOrd="8" destOrd="0" presId="urn:microsoft.com/office/officeart/2016/7/layout/RepeatingBendingProcessNew"/>
    <dgm:cxn modelId="{197D0FE1-0D75-4A9D-99F6-20068A98ED6C}" type="presParOf" srcId="{F8195F4F-265B-44E8-874E-A9EC9C0623AD}" destId="{183D0212-8C76-4266-92A7-A772605C8735}" srcOrd="9" destOrd="0" presId="urn:microsoft.com/office/officeart/2016/7/layout/RepeatingBendingProcessNew"/>
    <dgm:cxn modelId="{A634E655-A22F-4A90-9349-99581CAC9769}" type="presParOf" srcId="{183D0212-8C76-4266-92A7-A772605C8735}" destId="{BB5ED3A7-2697-4ACE-9E0B-CBBDAA19E3AB}" srcOrd="0" destOrd="0" presId="urn:microsoft.com/office/officeart/2016/7/layout/RepeatingBendingProcessNew"/>
    <dgm:cxn modelId="{102203BB-A5B3-4A83-B0F5-7C7602E8BB87}" type="presParOf" srcId="{F8195F4F-265B-44E8-874E-A9EC9C0623AD}" destId="{8D68A4EB-7A77-447C-8807-FB7C6CB89F2A}"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86F574-3ED6-42EB-A8EB-27BBCF14BF46}" type="doc">
      <dgm:prSet loTypeId="urn:microsoft.com/office/officeart/2005/8/layout/vProcess5" loCatId="process" qsTypeId="urn:microsoft.com/office/officeart/2005/8/quickstyle/simple1#13" qsCatId="simple" csTypeId="urn:microsoft.com/office/officeart/2005/8/colors/colorful1#3" csCatId="colorful"/>
      <dgm:spPr/>
      <dgm:t>
        <a:bodyPr/>
        <a:lstStyle/>
        <a:p>
          <a:endParaRPr lang="en-US"/>
        </a:p>
      </dgm:t>
    </dgm:pt>
    <dgm:pt modelId="{A9640AE1-98AD-4EC7-B538-E0D78B3116F3}">
      <dgm:prSet/>
      <dgm:spPr/>
      <dgm:t>
        <a:bodyPr/>
        <a:lstStyle/>
        <a:p>
          <a:r>
            <a:rPr lang="en-US"/>
            <a:t>Question A How does healthcare work in Wales?</a:t>
          </a:r>
        </a:p>
      </dgm:t>
    </dgm:pt>
    <dgm:pt modelId="{544F67FA-7558-4C04-AF39-D5501610D96D}" type="parTrans" cxnId="{DD8468FF-455B-4EE1-A264-5DF27786D90B}">
      <dgm:prSet/>
      <dgm:spPr/>
      <dgm:t>
        <a:bodyPr/>
        <a:lstStyle/>
        <a:p>
          <a:endParaRPr lang="en-US"/>
        </a:p>
      </dgm:t>
    </dgm:pt>
    <dgm:pt modelId="{48356EE6-DBE7-4AAA-B5E3-509B902391E7}" type="sibTrans" cxnId="{DD8468FF-455B-4EE1-A264-5DF27786D90B}">
      <dgm:prSet/>
      <dgm:spPr/>
      <dgm:t>
        <a:bodyPr/>
        <a:lstStyle/>
        <a:p>
          <a:endParaRPr lang="en-US"/>
        </a:p>
      </dgm:t>
    </dgm:pt>
    <dgm:pt modelId="{46CEBFF2-D0F4-4EF3-B8FD-430B86DDD4C9}">
      <dgm:prSet/>
      <dgm:spPr/>
      <dgm:t>
        <a:bodyPr/>
        <a:lstStyle/>
        <a:p>
          <a:r>
            <a:rPr lang="en-US"/>
            <a:t>Question B What barriers do older adults experience when accessing digital healthcare services?</a:t>
          </a:r>
        </a:p>
      </dgm:t>
    </dgm:pt>
    <dgm:pt modelId="{BC3394A6-7A05-4468-8927-9853380DAF73}" type="parTrans" cxnId="{D88BBFB0-3218-401C-8433-1F5855A0DFE3}">
      <dgm:prSet/>
      <dgm:spPr/>
      <dgm:t>
        <a:bodyPr/>
        <a:lstStyle/>
        <a:p>
          <a:endParaRPr lang="en-US"/>
        </a:p>
      </dgm:t>
    </dgm:pt>
    <dgm:pt modelId="{5FC3A121-D02C-4B1F-9E87-0CE57353B241}" type="sibTrans" cxnId="{D88BBFB0-3218-401C-8433-1F5855A0DFE3}">
      <dgm:prSet/>
      <dgm:spPr/>
      <dgm:t>
        <a:bodyPr/>
        <a:lstStyle/>
        <a:p>
          <a:endParaRPr lang="en-US"/>
        </a:p>
      </dgm:t>
    </dgm:pt>
    <dgm:pt modelId="{E3CD3EF4-3886-4A05-B13F-9FFDC77BA319}">
      <dgm:prSet/>
      <dgm:spPr/>
      <dgm:t>
        <a:bodyPr/>
        <a:lstStyle/>
        <a:p>
          <a:r>
            <a:rPr lang="en-US"/>
            <a:t>Question C What is the impact of digital services?</a:t>
          </a:r>
        </a:p>
      </dgm:t>
    </dgm:pt>
    <dgm:pt modelId="{9EDA5447-0BFE-4DD6-AF09-273DEFD9CEB8}" type="parTrans" cxnId="{E99EBC9C-A008-4C89-815A-03D4CDFB67E6}">
      <dgm:prSet/>
      <dgm:spPr/>
      <dgm:t>
        <a:bodyPr/>
        <a:lstStyle/>
        <a:p>
          <a:endParaRPr lang="en-US"/>
        </a:p>
      </dgm:t>
    </dgm:pt>
    <dgm:pt modelId="{FF9EFCA5-47CE-48DB-B456-096B0D755A40}" type="sibTrans" cxnId="{E99EBC9C-A008-4C89-815A-03D4CDFB67E6}">
      <dgm:prSet/>
      <dgm:spPr/>
      <dgm:t>
        <a:bodyPr/>
        <a:lstStyle/>
        <a:p>
          <a:endParaRPr lang="en-US"/>
        </a:p>
      </dgm:t>
    </dgm:pt>
    <dgm:pt modelId="{291054F2-CA85-4C7B-95B6-21C9BF9E319A}" type="pres">
      <dgm:prSet presAssocID="{2F86F574-3ED6-42EB-A8EB-27BBCF14BF46}" presName="outerComposite" presStyleCnt="0">
        <dgm:presLayoutVars>
          <dgm:chMax val="5"/>
          <dgm:dir/>
          <dgm:resizeHandles val="exact"/>
        </dgm:presLayoutVars>
      </dgm:prSet>
      <dgm:spPr/>
    </dgm:pt>
    <dgm:pt modelId="{8DA25A25-A9E3-47CE-B662-A8FC832CE5DB}" type="pres">
      <dgm:prSet presAssocID="{2F86F574-3ED6-42EB-A8EB-27BBCF14BF46}" presName="dummyMaxCanvas" presStyleCnt="0">
        <dgm:presLayoutVars/>
      </dgm:prSet>
      <dgm:spPr/>
    </dgm:pt>
    <dgm:pt modelId="{33E7D50C-EF6E-4E39-98CD-5253D68F7CA9}" type="pres">
      <dgm:prSet presAssocID="{2F86F574-3ED6-42EB-A8EB-27BBCF14BF46}" presName="ThreeNodes_1" presStyleLbl="node1" presStyleIdx="0" presStyleCnt="3">
        <dgm:presLayoutVars>
          <dgm:bulletEnabled val="1"/>
        </dgm:presLayoutVars>
      </dgm:prSet>
      <dgm:spPr/>
    </dgm:pt>
    <dgm:pt modelId="{074D3C7B-5BF8-4D54-833A-80B234581BF9}" type="pres">
      <dgm:prSet presAssocID="{2F86F574-3ED6-42EB-A8EB-27BBCF14BF46}" presName="ThreeNodes_2" presStyleLbl="node1" presStyleIdx="1" presStyleCnt="3">
        <dgm:presLayoutVars>
          <dgm:bulletEnabled val="1"/>
        </dgm:presLayoutVars>
      </dgm:prSet>
      <dgm:spPr/>
    </dgm:pt>
    <dgm:pt modelId="{6A760837-B3B3-430B-9A54-1C1D51578922}" type="pres">
      <dgm:prSet presAssocID="{2F86F574-3ED6-42EB-A8EB-27BBCF14BF46}" presName="ThreeNodes_3" presStyleLbl="node1" presStyleIdx="2" presStyleCnt="3">
        <dgm:presLayoutVars>
          <dgm:bulletEnabled val="1"/>
        </dgm:presLayoutVars>
      </dgm:prSet>
      <dgm:spPr/>
    </dgm:pt>
    <dgm:pt modelId="{358DF22B-8FE4-44F5-92CC-F11CE7356C9F}" type="pres">
      <dgm:prSet presAssocID="{2F86F574-3ED6-42EB-A8EB-27BBCF14BF46}" presName="ThreeConn_1-2" presStyleLbl="fgAccFollowNode1" presStyleIdx="0" presStyleCnt="2">
        <dgm:presLayoutVars>
          <dgm:bulletEnabled val="1"/>
        </dgm:presLayoutVars>
      </dgm:prSet>
      <dgm:spPr/>
    </dgm:pt>
    <dgm:pt modelId="{B22AC131-D3E1-4015-BD93-9FAB090CDA3A}" type="pres">
      <dgm:prSet presAssocID="{2F86F574-3ED6-42EB-A8EB-27BBCF14BF46}" presName="ThreeConn_2-3" presStyleLbl="fgAccFollowNode1" presStyleIdx="1" presStyleCnt="2">
        <dgm:presLayoutVars>
          <dgm:bulletEnabled val="1"/>
        </dgm:presLayoutVars>
      </dgm:prSet>
      <dgm:spPr/>
    </dgm:pt>
    <dgm:pt modelId="{D7D36108-3DF1-4BFB-9504-227B37CAAEF9}" type="pres">
      <dgm:prSet presAssocID="{2F86F574-3ED6-42EB-A8EB-27BBCF14BF46}" presName="ThreeNodes_1_text" presStyleLbl="node1" presStyleIdx="2" presStyleCnt="3">
        <dgm:presLayoutVars>
          <dgm:bulletEnabled val="1"/>
        </dgm:presLayoutVars>
      </dgm:prSet>
      <dgm:spPr/>
    </dgm:pt>
    <dgm:pt modelId="{D5441CCA-ECBA-438B-9A7A-D5C2E0FD6DEB}" type="pres">
      <dgm:prSet presAssocID="{2F86F574-3ED6-42EB-A8EB-27BBCF14BF46}" presName="ThreeNodes_2_text" presStyleLbl="node1" presStyleIdx="2" presStyleCnt="3">
        <dgm:presLayoutVars>
          <dgm:bulletEnabled val="1"/>
        </dgm:presLayoutVars>
      </dgm:prSet>
      <dgm:spPr/>
    </dgm:pt>
    <dgm:pt modelId="{F0329107-63CA-499B-A6E7-35091FE55210}" type="pres">
      <dgm:prSet presAssocID="{2F86F574-3ED6-42EB-A8EB-27BBCF14BF46}" presName="ThreeNodes_3_text" presStyleLbl="node1" presStyleIdx="2" presStyleCnt="3">
        <dgm:presLayoutVars>
          <dgm:bulletEnabled val="1"/>
        </dgm:presLayoutVars>
      </dgm:prSet>
      <dgm:spPr/>
    </dgm:pt>
  </dgm:ptLst>
  <dgm:cxnLst>
    <dgm:cxn modelId="{07652802-A933-4731-AF43-DAE486023B92}" type="presOf" srcId="{E3CD3EF4-3886-4A05-B13F-9FFDC77BA319}" destId="{6A760837-B3B3-430B-9A54-1C1D51578922}" srcOrd="0" destOrd="0" presId="urn:microsoft.com/office/officeart/2005/8/layout/vProcess5"/>
    <dgm:cxn modelId="{E3341B31-B5BC-48D7-ACE8-A250DFC7931F}" type="presOf" srcId="{48356EE6-DBE7-4AAA-B5E3-509B902391E7}" destId="{358DF22B-8FE4-44F5-92CC-F11CE7356C9F}" srcOrd="0" destOrd="0" presId="urn:microsoft.com/office/officeart/2005/8/layout/vProcess5"/>
    <dgm:cxn modelId="{FBF8A731-13FD-4A78-A591-BE9EB43AF5A2}" type="presOf" srcId="{2F86F574-3ED6-42EB-A8EB-27BBCF14BF46}" destId="{291054F2-CA85-4C7B-95B6-21C9BF9E319A}" srcOrd="0" destOrd="0" presId="urn:microsoft.com/office/officeart/2005/8/layout/vProcess5"/>
    <dgm:cxn modelId="{803E5A68-29BA-4F76-9956-9336CCEC12ED}" type="presOf" srcId="{46CEBFF2-D0F4-4EF3-B8FD-430B86DDD4C9}" destId="{D5441CCA-ECBA-438B-9A7A-D5C2E0FD6DEB}" srcOrd="1" destOrd="0" presId="urn:microsoft.com/office/officeart/2005/8/layout/vProcess5"/>
    <dgm:cxn modelId="{2D1BA398-8A30-441B-BF45-170258A72BDB}" type="presOf" srcId="{E3CD3EF4-3886-4A05-B13F-9FFDC77BA319}" destId="{F0329107-63CA-499B-A6E7-35091FE55210}" srcOrd="1" destOrd="0" presId="urn:microsoft.com/office/officeart/2005/8/layout/vProcess5"/>
    <dgm:cxn modelId="{D0D7A399-7304-4041-9C2A-41C3C5D7AC77}" type="presOf" srcId="{A9640AE1-98AD-4EC7-B538-E0D78B3116F3}" destId="{D7D36108-3DF1-4BFB-9504-227B37CAAEF9}" srcOrd="1" destOrd="0" presId="urn:microsoft.com/office/officeart/2005/8/layout/vProcess5"/>
    <dgm:cxn modelId="{E99EBC9C-A008-4C89-815A-03D4CDFB67E6}" srcId="{2F86F574-3ED6-42EB-A8EB-27BBCF14BF46}" destId="{E3CD3EF4-3886-4A05-B13F-9FFDC77BA319}" srcOrd="2" destOrd="0" parTransId="{9EDA5447-0BFE-4DD6-AF09-273DEFD9CEB8}" sibTransId="{FF9EFCA5-47CE-48DB-B456-096B0D755A40}"/>
    <dgm:cxn modelId="{D88BBFB0-3218-401C-8433-1F5855A0DFE3}" srcId="{2F86F574-3ED6-42EB-A8EB-27BBCF14BF46}" destId="{46CEBFF2-D0F4-4EF3-B8FD-430B86DDD4C9}" srcOrd="1" destOrd="0" parTransId="{BC3394A6-7A05-4468-8927-9853380DAF73}" sibTransId="{5FC3A121-D02C-4B1F-9E87-0CE57353B241}"/>
    <dgm:cxn modelId="{2D5267BD-E22F-49D4-A61E-E03321018CBB}" type="presOf" srcId="{A9640AE1-98AD-4EC7-B538-E0D78B3116F3}" destId="{33E7D50C-EF6E-4E39-98CD-5253D68F7CA9}" srcOrd="0" destOrd="0" presId="urn:microsoft.com/office/officeart/2005/8/layout/vProcess5"/>
    <dgm:cxn modelId="{3F6C6CC1-C261-4447-AA69-687F7DA2B65E}" type="presOf" srcId="{5FC3A121-D02C-4B1F-9E87-0CE57353B241}" destId="{B22AC131-D3E1-4015-BD93-9FAB090CDA3A}" srcOrd="0" destOrd="0" presId="urn:microsoft.com/office/officeart/2005/8/layout/vProcess5"/>
    <dgm:cxn modelId="{971A80F9-9545-48F0-9961-C7E34995C964}" type="presOf" srcId="{46CEBFF2-D0F4-4EF3-B8FD-430B86DDD4C9}" destId="{074D3C7B-5BF8-4D54-833A-80B234581BF9}" srcOrd="0" destOrd="0" presId="urn:microsoft.com/office/officeart/2005/8/layout/vProcess5"/>
    <dgm:cxn modelId="{DD8468FF-455B-4EE1-A264-5DF27786D90B}" srcId="{2F86F574-3ED6-42EB-A8EB-27BBCF14BF46}" destId="{A9640AE1-98AD-4EC7-B538-E0D78B3116F3}" srcOrd="0" destOrd="0" parTransId="{544F67FA-7558-4C04-AF39-D5501610D96D}" sibTransId="{48356EE6-DBE7-4AAA-B5E3-509B902391E7}"/>
    <dgm:cxn modelId="{72BA7910-E36D-4441-8A90-907DDAC0D7E5}" type="presParOf" srcId="{291054F2-CA85-4C7B-95B6-21C9BF9E319A}" destId="{8DA25A25-A9E3-47CE-B662-A8FC832CE5DB}" srcOrd="0" destOrd="0" presId="urn:microsoft.com/office/officeart/2005/8/layout/vProcess5"/>
    <dgm:cxn modelId="{D47A912A-2162-43C9-8B27-FB820494B6DC}" type="presParOf" srcId="{291054F2-CA85-4C7B-95B6-21C9BF9E319A}" destId="{33E7D50C-EF6E-4E39-98CD-5253D68F7CA9}" srcOrd="1" destOrd="0" presId="urn:microsoft.com/office/officeart/2005/8/layout/vProcess5"/>
    <dgm:cxn modelId="{C150C2F4-1898-47B3-878A-C1583C5285B6}" type="presParOf" srcId="{291054F2-CA85-4C7B-95B6-21C9BF9E319A}" destId="{074D3C7B-5BF8-4D54-833A-80B234581BF9}" srcOrd="2" destOrd="0" presId="urn:microsoft.com/office/officeart/2005/8/layout/vProcess5"/>
    <dgm:cxn modelId="{736ABB66-3A70-4F24-8864-2A16BF670C95}" type="presParOf" srcId="{291054F2-CA85-4C7B-95B6-21C9BF9E319A}" destId="{6A760837-B3B3-430B-9A54-1C1D51578922}" srcOrd="3" destOrd="0" presId="urn:microsoft.com/office/officeart/2005/8/layout/vProcess5"/>
    <dgm:cxn modelId="{E331A1DE-1D03-41C4-8EB0-6C3A5AEA6EB3}" type="presParOf" srcId="{291054F2-CA85-4C7B-95B6-21C9BF9E319A}" destId="{358DF22B-8FE4-44F5-92CC-F11CE7356C9F}" srcOrd="4" destOrd="0" presId="urn:microsoft.com/office/officeart/2005/8/layout/vProcess5"/>
    <dgm:cxn modelId="{B19B7AC9-EB6D-4A56-9E05-303A35E2039F}" type="presParOf" srcId="{291054F2-CA85-4C7B-95B6-21C9BF9E319A}" destId="{B22AC131-D3E1-4015-BD93-9FAB090CDA3A}" srcOrd="5" destOrd="0" presId="urn:microsoft.com/office/officeart/2005/8/layout/vProcess5"/>
    <dgm:cxn modelId="{8877E897-E58A-4B5C-819B-A285BB498AA6}" type="presParOf" srcId="{291054F2-CA85-4C7B-95B6-21C9BF9E319A}" destId="{D7D36108-3DF1-4BFB-9504-227B37CAAEF9}" srcOrd="6" destOrd="0" presId="urn:microsoft.com/office/officeart/2005/8/layout/vProcess5"/>
    <dgm:cxn modelId="{BF884CB7-47E6-4F47-8806-157AD6E6A40C}" type="presParOf" srcId="{291054F2-CA85-4C7B-95B6-21C9BF9E319A}" destId="{D5441CCA-ECBA-438B-9A7A-D5C2E0FD6DEB}" srcOrd="7" destOrd="0" presId="urn:microsoft.com/office/officeart/2005/8/layout/vProcess5"/>
    <dgm:cxn modelId="{65718CF6-2AB1-48D6-A6A6-45D072606F3E}" type="presParOf" srcId="{291054F2-CA85-4C7B-95B6-21C9BF9E319A}" destId="{F0329107-63CA-499B-A6E7-35091FE5521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023636C-6205-481E-A5DD-CBB28365B712}" type="doc">
      <dgm:prSet loTypeId="urn:microsoft.com/office/officeart/2018/2/layout/IconVerticalSolidList" loCatId="icon" qsTypeId="urn:microsoft.com/office/officeart/2005/8/quickstyle/simple1#22" qsCatId="simple" csTypeId="urn:microsoft.com/office/officeart/2018/5/colors/Iconchunking_neutralicontext_colorful1" csCatId="colorful" phldr="1"/>
      <dgm:spPr/>
      <dgm:t>
        <a:bodyPr/>
        <a:lstStyle/>
        <a:p>
          <a:endParaRPr lang="en-US"/>
        </a:p>
      </dgm:t>
    </dgm:pt>
    <dgm:pt modelId="{9EA23EE7-4D44-4FC0-ADF7-72C503A09F02}">
      <dgm:prSet/>
      <dgm:spPr/>
      <dgm:t>
        <a:bodyPr/>
        <a:lstStyle/>
        <a:p>
          <a:r>
            <a:rPr lang="en-US"/>
            <a:t>Research helps us discover:</a:t>
          </a:r>
        </a:p>
      </dgm:t>
    </dgm:pt>
    <dgm:pt modelId="{C7E1342B-72C8-4C28-B0B8-88E90FFDEDEA}" type="parTrans" cxnId="{ACD890A5-3E31-4B24-9DF5-5BF2BE2D9755}">
      <dgm:prSet/>
      <dgm:spPr/>
      <dgm:t>
        <a:bodyPr/>
        <a:lstStyle/>
        <a:p>
          <a:endParaRPr lang="en-US"/>
        </a:p>
      </dgm:t>
    </dgm:pt>
    <dgm:pt modelId="{C00DB90B-81EF-4841-B4A2-F5730BC7FD48}" type="sibTrans" cxnId="{ACD890A5-3E31-4B24-9DF5-5BF2BE2D9755}">
      <dgm:prSet/>
      <dgm:spPr/>
      <dgm:t>
        <a:bodyPr/>
        <a:lstStyle/>
        <a:p>
          <a:endParaRPr lang="en-US"/>
        </a:p>
      </dgm:t>
    </dgm:pt>
    <dgm:pt modelId="{B0B12D8E-4C6A-40DA-8119-B9525C860776}">
      <dgm:prSet/>
      <dgm:spPr/>
      <dgm:t>
        <a:bodyPr/>
        <a:lstStyle/>
        <a:p>
          <a:r>
            <a:rPr lang="en-US"/>
            <a:t>What is already known</a:t>
          </a:r>
        </a:p>
      </dgm:t>
    </dgm:pt>
    <dgm:pt modelId="{145B3A04-87AD-4AFB-9ED0-A7F271058975}" type="parTrans" cxnId="{63870851-DC85-430D-B7BA-D66D1B2B8CB5}">
      <dgm:prSet/>
      <dgm:spPr/>
      <dgm:t>
        <a:bodyPr/>
        <a:lstStyle/>
        <a:p>
          <a:endParaRPr lang="en-US"/>
        </a:p>
      </dgm:t>
    </dgm:pt>
    <dgm:pt modelId="{50ECD805-CE77-4734-AE03-0C287832DC0D}" type="sibTrans" cxnId="{63870851-DC85-430D-B7BA-D66D1B2B8CB5}">
      <dgm:prSet/>
      <dgm:spPr/>
      <dgm:t>
        <a:bodyPr/>
        <a:lstStyle/>
        <a:p>
          <a:endParaRPr lang="en-US"/>
        </a:p>
      </dgm:t>
    </dgm:pt>
    <dgm:pt modelId="{757EC3A1-7FD8-4A84-BE2B-790E0C31F612}">
      <dgm:prSet/>
      <dgm:spPr/>
      <dgm:t>
        <a:bodyPr/>
        <a:lstStyle/>
        <a:p>
          <a:r>
            <a:rPr lang="en-US"/>
            <a:t>What remains unknown</a:t>
          </a:r>
        </a:p>
      </dgm:t>
    </dgm:pt>
    <dgm:pt modelId="{B4F7D6CC-11CE-4CB5-8C8F-4752AC846FDA}" type="parTrans" cxnId="{65956095-966E-49BC-9E64-CD90CFEF8B83}">
      <dgm:prSet/>
      <dgm:spPr/>
      <dgm:t>
        <a:bodyPr/>
        <a:lstStyle/>
        <a:p>
          <a:endParaRPr lang="en-US"/>
        </a:p>
      </dgm:t>
    </dgm:pt>
    <dgm:pt modelId="{1869648D-7AFB-448D-8C40-65520189F98E}" type="sibTrans" cxnId="{65956095-966E-49BC-9E64-CD90CFEF8B83}">
      <dgm:prSet/>
      <dgm:spPr/>
      <dgm:t>
        <a:bodyPr/>
        <a:lstStyle/>
        <a:p>
          <a:endParaRPr lang="en-US"/>
        </a:p>
      </dgm:t>
    </dgm:pt>
    <dgm:pt modelId="{83D3D210-2E5E-4ACD-A88F-2EB4BF647EC4}">
      <dgm:prSet/>
      <dgm:spPr/>
      <dgm:t>
        <a:bodyPr/>
        <a:lstStyle/>
        <a:p>
          <a:r>
            <a:rPr lang="en-US"/>
            <a:t>Research gaps</a:t>
          </a:r>
        </a:p>
      </dgm:t>
    </dgm:pt>
    <dgm:pt modelId="{76E0DB71-C963-4DF1-AF20-08CBD046FDB2}" type="parTrans" cxnId="{37F68501-170A-4DDB-BAA8-DCAEF57C97AD}">
      <dgm:prSet/>
      <dgm:spPr/>
      <dgm:t>
        <a:bodyPr/>
        <a:lstStyle/>
        <a:p>
          <a:endParaRPr lang="en-US"/>
        </a:p>
      </dgm:t>
    </dgm:pt>
    <dgm:pt modelId="{120B70C0-406D-44CF-B160-DE77052D545D}" type="sibTrans" cxnId="{37F68501-170A-4DDB-BAA8-DCAEF57C97AD}">
      <dgm:prSet/>
      <dgm:spPr/>
      <dgm:t>
        <a:bodyPr/>
        <a:lstStyle/>
        <a:p>
          <a:endParaRPr lang="en-US"/>
        </a:p>
      </dgm:t>
    </dgm:pt>
    <dgm:pt modelId="{C33090B8-3CEA-445F-AA22-CA0A3F8732FE}">
      <dgm:prSet/>
      <dgm:spPr/>
      <dgm:t>
        <a:bodyPr/>
        <a:lstStyle/>
        <a:p>
          <a:r>
            <a:rPr lang="en-US"/>
            <a:t>Existing evidence</a:t>
          </a:r>
        </a:p>
      </dgm:t>
    </dgm:pt>
    <dgm:pt modelId="{4E8F3A0C-8053-47A3-8667-C48312791563}" type="parTrans" cxnId="{B293B842-1B81-42C6-828A-7B25B6CD8673}">
      <dgm:prSet/>
      <dgm:spPr/>
      <dgm:t>
        <a:bodyPr/>
        <a:lstStyle/>
        <a:p>
          <a:endParaRPr lang="en-US"/>
        </a:p>
      </dgm:t>
    </dgm:pt>
    <dgm:pt modelId="{5D0A4FAB-FF0A-4EE6-8AF3-0ADC8CD32948}" type="sibTrans" cxnId="{B293B842-1B81-42C6-828A-7B25B6CD8673}">
      <dgm:prSet/>
      <dgm:spPr/>
      <dgm:t>
        <a:bodyPr/>
        <a:lstStyle/>
        <a:p>
          <a:endParaRPr lang="en-US"/>
        </a:p>
      </dgm:t>
    </dgm:pt>
    <dgm:pt modelId="{D1ABF419-B5BF-446A-B77D-A9901A985D6D}">
      <dgm:prSet/>
      <dgm:spPr/>
      <dgm:t>
        <a:bodyPr/>
        <a:lstStyle/>
        <a:p>
          <a:r>
            <a:rPr lang="en-US"/>
            <a:t>Appropriate methodologies</a:t>
          </a:r>
        </a:p>
      </dgm:t>
    </dgm:pt>
    <dgm:pt modelId="{D055F1F3-1FE2-49F0-AC8D-5E69BBDBC62E}" type="parTrans" cxnId="{49ABAA1C-9C62-4DC7-8452-3E8FA391E326}">
      <dgm:prSet/>
      <dgm:spPr/>
      <dgm:t>
        <a:bodyPr/>
        <a:lstStyle/>
        <a:p>
          <a:endParaRPr lang="en-US"/>
        </a:p>
      </dgm:t>
    </dgm:pt>
    <dgm:pt modelId="{9F512B14-48AB-4FDF-8823-4FEA286F1C13}" type="sibTrans" cxnId="{49ABAA1C-9C62-4DC7-8452-3E8FA391E326}">
      <dgm:prSet/>
      <dgm:spPr/>
      <dgm:t>
        <a:bodyPr/>
        <a:lstStyle/>
        <a:p>
          <a:endParaRPr lang="en-US"/>
        </a:p>
      </dgm:t>
    </dgm:pt>
    <dgm:pt modelId="{16C0FAF4-2121-4DE6-B0EA-2EAB28AB0AA0}">
      <dgm:prSet/>
      <dgm:spPr/>
      <dgm:t>
        <a:bodyPr/>
        <a:lstStyle/>
        <a:p>
          <a:r>
            <a:rPr lang="en-US"/>
            <a:t>Research is a conversation. Before contributing, we need to know what others have said.</a:t>
          </a:r>
        </a:p>
      </dgm:t>
    </dgm:pt>
    <dgm:pt modelId="{F88F27C1-27C2-4C20-988F-46738BEDA104}" type="parTrans" cxnId="{E999CD29-77F6-4801-B19E-34AAC18EA1C0}">
      <dgm:prSet/>
      <dgm:spPr/>
      <dgm:t>
        <a:bodyPr/>
        <a:lstStyle/>
        <a:p>
          <a:endParaRPr lang="en-US"/>
        </a:p>
      </dgm:t>
    </dgm:pt>
    <dgm:pt modelId="{D62CEC21-F1F1-4E7E-A314-2F147AB5207F}" type="sibTrans" cxnId="{E999CD29-77F6-4801-B19E-34AAC18EA1C0}">
      <dgm:prSet/>
      <dgm:spPr/>
      <dgm:t>
        <a:bodyPr/>
        <a:lstStyle/>
        <a:p>
          <a:endParaRPr lang="en-US"/>
        </a:p>
      </dgm:t>
    </dgm:pt>
    <dgm:pt modelId="{777A2615-11C2-45E7-AD46-A2BCC7AC6E43}" type="pres">
      <dgm:prSet presAssocID="{8023636C-6205-481E-A5DD-CBB28365B712}" presName="root" presStyleCnt="0">
        <dgm:presLayoutVars>
          <dgm:dir/>
          <dgm:resizeHandles val="exact"/>
        </dgm:presLayoutVars>
      </dgm:prSet>
      <dgm:spPr/>
    </dgm:pt>
    <dgm:pt modelId="{20871C3A-42AB-414A-8C01-50701D21A644}" type="pres">
      <dgm:prSet presAssocID="{9EA23EE7-4D44-4FC0-ADF7-72C503A09F02}" presName="compNode" presStyleCnt="0"/>
      <dgm:spPr/>
    </dgm:pt>
    <dgm:pt modelId="{0E208E69-794A-4BCF-81C3-0AE8B2212585}" type="pres">
      <dgm:prSet presAssocID="{9EA23EE7-4D44-4FC0-ADF7-72C503A09F02}" presName="bgRect" presStyleLbl="bgShp" presStyleIdx="0" presStyleCnt="7"/>
      <dgm:spPr/>
    </dgm:pt>
    <dgm:pt modelId="{6F0E0EC0-D65E-4029-90B8-8166D6645C40}" type="pres">
      <dgm:prSet presAssocID="{9EA23EE7-4D44-4FC0-ADF7-72C503A09F02}"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47AC28C4-E3A7-4985-9E36-B259CE52C0CB}" type="pres">
      <dgm:prSet presAssocID="{9EA23EE7-4D44-4FC0-ADF7-72C503A09F02}" presName="spaceRect" presStyleCnt="0"/>
      <dgm:spPr/>
    </dgm:pt>
    <dgm:pt modelId="{4C6AFBD0-6A0A-4DAB-B883-0C576E41D38C}" type="pres">
      <dgm:prSet presAssocID="{9EA23EE7-4D44-4FC0-ADF7-72C503A09F02}" presName="parTx" presStyleLbl="revTx" presStyleIdx="0" presStyleCnt="7">
        <dgm:presLayoutVars>
          <dgm:chMax val="0"/>
          <dgm:chPref val="0"/>
        </dgm:presLayoutVars>
      </dgm:prSet>
      <dgm:spPr/>
    </dgm:pt>
    <dgm:pt modelId="{A8B0321D-F341-425D-A898-BDDA8EFC8DAE}" type="pres">
      <dgm:prSet presAssocID="{C00DB90B-81EF-4841-B4A2-F5730BC7FD48}" presName="sibTrans" presStyleCnt="0"/>
      <dgm:spPr/>
    </dgm:pt>
    <dgm:pt modelId="{13553BB3-4592-4EF1-91A6-AD7973C1D024}" type="pres">
      <dgm:prSet presAssocID="{B0B12D8E-4C6A-40DA-8119-B9525C860776}" presName="compNode" presStyleCnt="0"/>
      <dgm:spPr/>
    </dgm:pt>
    <dgm:pt modelId="{A8EA51DA-3B70-4BC4-B6B7-72DE5D81A0D6}" type="pres">
      <dgm:prSet presAssocID="{B0B12D8E-4C6A-40DA-8119-B9525C860776}" presName="bgRect" presStyleLbl="bgShp" presStyleIdx="1" presStyleCnt="7"/>
      <dgm:spPr/>
    </dgm:pt>
    <dgm:pt modelId="{A618F073-501D-4445-8F12-625FE8E97C09}" type="pres">
      <dgm:prSet presAssocID="{B0B12D8E-4C6A-40DA-8119-B9525C860776}"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AED5765-54D4-4710-B7CA-8A81758562E7}" type="pres">
      <dgm:prSet presAssocID="{B0B12D8E-4C6A-40DA-8119-B9525C860776}" presName="spaceRect" presStyleCnt="0"/>
      <dgm:spPr/>
    </dgm:pt>
    <dgm:pt modelId="{64218742-2424-441A-A570-4851150CD695}" type="pres">
      <dgm:prSet presAssocID="{B0B12D8E-4C6A-40DA-8119-B9525C860776}" presName="parTx" presStyleLbl="revTx" presStyleIdx="1" presStyleCnt="7">
        <dgm:presLayoutVars>
          <dgm:chMax val="0"/>
          <dgm:chPref val="0"/>
        </dgm:presLayoutVars>
      </dgm:prSet>
      <dgm:spPr/>
    </dgm:pt>
    <dgm:pt modelId="{9CB3B6F9-17AB-4733-8814-B35F3FD83733}" type="pres">
      <dgm:prSet presAssocID="{50ECD805-CE77-4734-AE03-0C287832DC0D}" presName="sibTrans" presStyleCnt="0"/>
      <dgm:spPr/>
    </dgm:pt>
    <dgm:pt modelId="{DB62E105-1B09-4687-8625-C025F5F004CA}" type="pres">
      <dgm:prSet presAssocID="{757EC3A1-7FD8-4A84-BE2B-790E0C31F612}" presName="compNode" presStyleCnt="0"/>
      <dgm:spPr/>
    </dgm:pt>
    <dgm:pt modelId="{D1CAE954-193D-48AE-B83D-0A8ACA294AC6}" type="pres">
      <dgm:prSet presAssocID="{757EC3A1-7FD8-4A84-BE2B-790E0C31F612}" presName="bgRect" presStyleLbl="bgShp" presStyleIdx="2" presStyleCnt="7"/>
      <dgm:spPr/>
    </dgm:pt>
    <dgm:pt modelId="{BD0A1D98-A0C7-4D2F-9F6F-75CD9C4306DB}" type="pres">
      <dgm:prSet presAssocID="{757EC3A1-7FD8-4A84-BE2B-790E0C31F612}"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lp"/>
        </a:ext>
      </dgm:extLst>
    </dgm:pt>
    <dgm:pt modelId="{3E3BBD54-AFC6-4FB9-B961-009E77800146}" type="pres">
      <dgm:prSet presAssocID="{757EC3A1-7FD8-4A84-BE2B-790E0C31F612}" presName="spaceRect" presStyleCnt="0"/>
      <dgm:spPr/>
    </dgm:pt>
    <dgm:pt modelId="{93D89597-EECB-448D-A03B-5C81D75B01AB}" type="pres">
      <dgm:prSet presAssocID="{757EC3A1-7FD8-4A84-BE2B-790E0C31F612}" presName="parTx" presStyleLbl="revTx" presStyleIdx="2" presStyleCnt="7">
        <dgm:presLayoutVars>
          <dgm:chMax val="0"/>
          <dgm:chPref val="0"/>
        </dgm:presLayoutVars>
      </dgm:prSet>
      <dgm:spPr/>
    </dgm:pt>
    <dgm:pt modelId="{FCB675B6-14DC-4BAE-9D4C-BEFA5B889ABF}" type="pres">
      <dgm:prSet presAssocID="{1869648D-7AFB-448D-8C40-65520189F98E}" presName="sibTrans" presStyleCnt="0"/>
      <dgm:spPr/>
    </dgm:pt>
    <dgm:pt modelId="{D9905EDF-9A9E-4604-B175-FDB40748846C}" type="pres">
      <dgm:prSet presAssocID="{83D3D210-2E5E-4ACD-A88F-2EB4BF647EC4}" presName="compNode" presStyleCnt="0"/>
      <dgm:spPr/>
    </dgm:pt>
    <dgm:pt modelId="{C3242ADB-7CBC-46DD-95A8-C5C10AA2C832}" type="pres">
      <dgm:prSet presAssocID="{83D3D210-2E5E-4ACD-A88F-2EB4BF647EC4}" presName="bgRect" presStyleLbl="bgShp" presStyleIdx="3" presStyleCnt="7"/>
      <dgm:spPr/>
    </dgm:pt>
    <dgm:pt modelId="{ED57CEF0-0503-481A-9EA5-72490C35F87D}" type="pres">
      <dgm:prSet presAssocID="{83D3D210-2E5E-4ACD-A88F-2EB4BF647EC4}"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4739D1E3-5B45-4E84-9A25-6A6CD8A400F9}" type="pres">
      <dgm:prSet presAssocID="{83D3D210-2E5E-4ACD-A88F-2EB4BF647EC4}" presName="spaceRect" presStyleCnt="0"/>
      <dgm:spPr/>
    </dgm:pt>
    <dgm:pt modelId="{7653E6EF-62FD-47B6-97E6-EF204B95F49C}" type="pres">
      <dgm:prSet presAssocID="{83D3D210-2E5E-4ACD-A88F-2EB4BF647EC4}" presName="parTx" presStyleLbl="revTx" presStyleIdx="3" presStyleCnt="7">
        <dgm:presLayoutVars>
          <dgm:chMax val="0"/>
          <dgm:chPref val="0"/>
        </dgm:presLayoutVars>
      </dgm:prSet>
      <dgm:spPr/>
    </dgm:pt>
    <dgm:pt modelId="{632D160F-5DC2-4321-BE6E-8A7526E6E4D6}" type="pres">
      <dgm:prSet presAssocID="{120B70C0-406D-44CF-B160-DE77052D545D}" presName="sibTrans" presStyleCnt="0"/>
      <dgm:spPr/>
    </dgm:pt>
    <dgm:pt modelId="{F2DE3C04-1F4F-4DFE-B53D-8FA81ED04AF7}" type="pres">
      <dgm:prSet presAssocID="{C33090B8-3CEA-445F-AA22-CA0A3F8732FE}" presName="compNode" presStyleCnt="0"/>
      <dgm:spPr/>
    </dgm:pt>
    <dgm:pt modelId="{02B27306-91D6-47B4-89DD-A7C14CCDAF67}" type="pres">
      <dgm:prSet presAssocID="{C33090B8-3CEA-445F-AA22-CA0A3F8732FE}" presName="bgRect" presStyleLbl="bgShp" presStyleIdx="4" presStyleCnt="7"/>
      <dgm:spPr/>
    </dgm:pt>
    <dgm:pt modelId="{0F803AB7-8367-46E8-B58E-B2AE96A714F7}" type="pres">
      <dgm:prSet presAssocID="{C33090B8-3CEA-445F-AA22-CA0A3F8732FE}"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7BDEBCDE-1A71-48EB-9381-E19839DFAC82}" type="pres">
      <dgm:prSet presAssocID="{C33090B8-3CEA-445F-AA22-CA0A3F8732FE}" presName="spaceRect" presStyleCnt="0"/>
      <dgm:spPr/>
    </dgm:pt>
    <dgm:pt modelId="{C63F8603-4688-44D1-81DB-0FAF7EF2ADD3}" type="pres">
      <dgm:prSet presAssocID="{C33090B8-3CEA-445F-AA22-CA0A3F8732FE}" presName="parTx" presStyleLbl="revTx" presStyleIdx="4" presStyleCnt="7">
        <dgm:presLayoutVars>
          <dgm:chMax val="0"/>
          <dgm:chPref val="0"/>
        </dgm:presLayoutVars>
      </dgm:prSet>
      <dgm:spPr/>
    </dgm:pt>
    <dgm:pt modelId="{6D9BBC84-20A9-4F8A-86F1-66646037233E}" type="pres">
      <dgm:prSet presAssocID="{5D0A4FAB-FF0A-4EE6-8AF3-0ADC8CD32948}" presName="sibTrans" presStyleCnt="0"/>
      <dgm:spPr/>
    </dgm:pt>
    <dgm:pt modelId="{0C73A662-1295-421B-9102-E8A2DBDC4042}" type="pres">
      <dgm:prSet presAssocID="{D1ABF419-B5BF-446A-B77D-A9901A985D6D}" presName="compNode" presStyleCnt="0"/>
      <dgm:spPr/>
    </dgm:pt>
    <dgm:pt modelId="{314F1545-4703-4061-8C8C-0AD514C271DC}" type="pres">
      <dgm:prSet presAssocID="{D1ABF419-B5BF-446A-B77D-A9901A985D6D}" presName="bgRect" presStyleLbl="bgShp" presStyleIdx="5" presStyleCnt="7"/>
      <dgm:spPr/>
    </dgm:pt>
    <dgm:pt modelId="{81CAAB6F-2500-452A-BFA4-85CC551FBE66}" type="pres">
      <dgm:prSet presAssocID="{D1ABF419-B5BF-446A-B77D-A9901A985D6D}"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B20CF549-755F-4E00-A8C0-5B025FD0353A}" type="pres">
      <dgm:prSet presAssocID="{D1ABF419-B5BF-446A-B77D-A9901A985D6D}" presName="spaceRect" presStyleCnt="0"/>
      <dgm:spPr/>
    </dgm:pt>
    <dgm:pt modelId="{E869D315-94BB-4242-99E1-F864317FC688}" type="pres">
      <dgm:prSet presAssocID="{D1ABF419-B5BF-446A-B77D-A9901A985D6D}" presName="parTx" presStyleLbl="revTx" presStyleIdx="5" presStyleCnt="7">
        <dgm:presLayoutVars>
          <dgm:chMax val="0"/>
          <dgm:chPref val="0"/>
        </dgm:presLayoutVars>
      </dgm:prSet>
      <dgm:spPr/>
    </dgm:pt>
    <dgm:pt modelId="{F416DCB7-76BC-4175-BC9A-3CDD996628C4}" type="pres">
      <dgm:prSet presAssocID="{9F512B14-48AB-4FDF-8823-4FEA286F1C13}" presName="sibTrans" presStyleCnt="0"/>
      <dgm:spPr/>
    </dgm:pt>
    <dgm:pt modelId="{824AE22A-9B4A-4C75-86CB-FC3DDFE5695E}" type="pres">
      <dgm:prSet presAssocID="{16C0FAF4-2121-4DE6-B0EA-2EAB28AB0AA0}" presName="compNode" presStyleCnt="0"/>
      <dgm:spPr/>
    </dgm:pt>
    <dgm:pt modelId="{C5F05203-851D-4050-B4D3-4BCFA15B5B8D}" type="pres">
      <dgm:prSet presAssocID="{16C0FAF4-2121-4DE6-B0EA-2EAB28AB0AA0}" presName="bgRect" presStyleLbl="bgShp" presStyleIdx="6" presStyleCnt="7"/>
      <dgm:spPr/>
    </dgm:pt>
    <dgm:pt modelId="{9F7552AE-F9D0-48EC-B2E4-D75411F00DCC}" type="pres">
      <dgm:prSet presAssocID="{16C0FAF4-2121-4DE6-B0EA-2EAB28AB0AA0}"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Chat"/>
        </a:ext>
      </dgm:extLst>
    </dgm:pt>
    <dgm:pt modelId="{7EF31DDB-FFCD-42A1-8D6D-E4BD61CEC657}" type="pres">
      <dgm:prSet presAssocID="{16C0FAF4-2121-4DE6-B0EA-2EAB28AB0AA0}" presName="spaceRect" presStyleCnt="0"/>
      <dgm:spPr/>
    </dgm:pt>
    <dgm:pt modelId="{AB2383A7-0F84-4D41-B4C3-01DEB4474F05}" type="pres">
      <dgm:prSet presAssocID="{16C0FAF4-2121-4DE6-B0EA-2EAB28AB0AA0}" presName="parTx" presStyleLbl="revTx" presStyleIdx="6" presStyleCnt="7">
        <dgm:presLayoutVars>
          <dgm:chMax val="0"/>
          <dgm:chPref val="0"/>
        </dgm:presLayoutVars>
      </dgm:prSet>
      <dgm:spPr/>
    </dgm:pt>
  </dgm:ptLst>
  <dgm:cxnLst>
    <dgm:cxn modelId="{37F68501-170A-4DDB-BAA8-DCAEF57C97AD}" srcId="{8023636C-6205-481E-A5DD-CBB28365B712}" destId="{83D3D210-2E5E-4ACD-A88F-2EB4BF647EC4}" srcOrd="3" destOrd="0" parTransId="{76E0DB71-C963-4DF1-AF20-08CBD046FDB2}" sibTransId="{120B70C0-406D-44CF-B160-DE77052D545D}"/>
    <dgm:cxn modelId="{65CE120E-1231-4754-9AE9-BB0B16CCC488}" type="presOf" srcId="{B0B12D8E-4C6A-40DA-8119-B9525C860776}" destId="{64218742-2424-441A-A570-4851150CD695}" srcOrd="0" destOrd="0" presId="urn:microsoft.com/office/officeart/2018/2/layout/IconVerticalSolidList"/>
    <dgm:cxn modelId="{49ABAA1C-9C62-4DC7-8452-3E8FA391E326}" srcId="{8023636C-6205-481E-A5DD-CBB28365B712}" destId="{D1ABF419-B5BF-446A-B77D-A9901A985D6D}" srcOrd="5" destOrd="0" parTransId="{D055F1F3-1FE2-49F0-AC8D-5E69BBDBC62E}" sibTransId="{9F512B14-48AB-4FDF-8823-4FEA286F1C13}"/>
    <dgm:cxn modelId="{E999CD29-77F6-4801-B19E-34AAC18EA1C0}" srcId="{8023636C-6205-481E-A5DD-CBB28365B712}" destId="{16C0FAF4-2121-4DE6-B0EA-2EAB28AB0AA0}" srcOrd="6" destOrd="0" parTransId="{F88F27C1-27C2-4C20-988F-46738BEDA104}" sibTransId="{D62CEC21-F1F1-4E7E-A314-2F147AB5207F}"/>
    <dgm:cxn modelId="{5BD7A337-7A66-4263-96AC-AED4E4F14ED8}" type="presOf" srcId="{C33090B8-3CEA-445F-AA22-CA0A3F8732FE}" destId="{C63F8603-4688-44D1-81DB-0FAF7EF2ADD3}" srcOrd="0" destOrd="0" presId="urn:microsoft.com/office/officeart/2018/2/layout/IconVerticalSolidList"/>
    <dgm:cxn modelId="{B293B842-1B81-42C6-828A-7B25B6CD8673}" srcId="{8023636C-6205-481E-A5DD-CBB28365B712}" destId="{C33090B8-3CEA-445F-AA22-CA0A3F8732FE}" srcOrd="4" destOrd="0" parTransId="{4E8F3A0C-8053-47A3-8667-C48312791563}" sibTransId="{5D0A4FAB-FF0A-4EE6-8AF3-0ADC8CD32948}"/>
    <dgm:cxn modelId="{8251C742-E3ED-4AC9-A36A-B3FAAF8A28A7}" type="presOf" srcId="{9EA23EE7-4D44-4FC0-ADF7-72C503A09F02}" destId="{4C6AFBD0-6A0A-4DAB-B883-0C576E41D38C}" srcOrd="0" destOrd="0" presId="urn:microsoft.com/office/officeart/2018/2/layout/IconVerticalSolidList"/>
    <dgm:cxn modelId="{63870851-DC85-430D-B7BA-D66D1B2B8CB5}" srcId="{8023636C-6205-481E-A5DD-CBB28365B712}" destId="{B0B12D8E-4C6A-40DA-8119-B9525C860776}" srcOrd="1" destOrd="0" parTransId="{145B3A04-87AD-4AFB-9ED0-A7F271058975}" sibTransId="{50ECD805-CE77-4734-AE03-0C287832DC0D}"/>
    <dgm:cxn modelId="{D7645E86-F916-4BDA-AAA6-F686B99F9700}" type="presOf" srcId="{16C0FAF4-2121-4DE6-B0EA-2EAB28AB0AA0}" destId="{AB2383A7-0F84-4D41-B4C3-01DEB4474F05}" srcOrd="0" destOrd="0" presId="urn:microsoft.com/office/officeart/2018/2/layout/IconVerticalSolidList"/>
    <dgm:cxn modelId="{2762F690-49B3-4FAD-975D-B7D41AAAC04D}" type="presOf" srcId="{8023636C-6205-481E-A5DD-CBB28365B712}" destId="{777A2615-11C2-45E7-AD46-A2BCC7AC6E43}" srcOrd="0" destOrd="0" presId="urn:microsoft.com/office/officeart/2018/2/layout/IconVerticalSolidList"/>
    <dgm:cxn modelId="{65956095-966E-49BC-9E64-CD90CFEF8B83}" srcId="{8023636C-6205-481E-A5DD-CBB28365B712}" destId="{757EC3A1-7FD8-4A84-BE2B-790E0C31F612}" srcOrd="2" destOrd="0" parTransId="{B4F7D6CC-11CE-4CB5-8C8F-4752AC846FDA}" sibTransId="{1869648D-7AFB-448D-8C40-65520189F98E}"/>
    <dgm:cxn modelId="{58199297-8B6B-4B61-82BD-BDA53B9BA360}" type="presOf" srcId="{757EC3A1-7FD8-4A84-BE2B-790E0C31F612}" destId="{93D89597-EECB-448D-A03B-5C81D75B01AB}" srcOrd="0" destOrd="0" presId="urn:microsoft.com/office/officeart/2018/2/layout/IconVerticalSolidList"/>
    <dgm:cxn modelId="{ACD890A5-3E31-4B24-9DF5-5BF2BE2D9755}" srcId="{8023636C-6205-481E-A5DD-CBB28365B712}" destId="{9EA23EE7-4D44-4FC0-ADF7-72C503A09F02}" srcOrd="0" destOrd="0" parTransId="{C7E1342B-72C8-4C28-B0B8-88E90FFDEDEA}" sibTransId="{C00DB90B-81EF-4841-B4A2-F5730BC7FD48}"/>
    <dgm:cxn modelId="{BCA42CAC-D9C6-4491-BA94-E11C4878833B}" type="presOf" srcId="{83D3D210-2E5E-4ACD-A88F-2EB4BF647EC4}" destId="{7653E6EF-62FD-47B6-97E6-EF204B95F49C}" srcOrd="0" destOrd="0" presId="urn:microsoft.com/office/officeart/2018/2/layout/IconVerticalSolidList"/>
    <dgm:cxn modelId="{AA91BCFD-5D03-4D7A-A7D4-F246C4C91423}" type="presOf" srcId="{D1ABF419-B5BF-446A-B77D-A9901A985D6D}" destId="{E869D315-94BB-4242-99E1-F864317FC688}" srcOrd="0" destOrd="0" presId="urn:microsoft.com/office/officeart/2018/2/layout/IconVerticalSolidList"/>
    <dgm:cxn modelId="{CB63FD8E-85AF-43AB-943C-45C5F3FE6762}" type="presParOf" srcId="{777A2615-11C2-45E7-AD46-A2BCC7AC6E43}" destId="{20871C3A-42AB-414A-8C01-50701D21A644}" srcOrd="0" destOrd="0" presId="urn:microsoft.com/office/officeart/2018/2/layout/IconVerticalSolidList"/>
    <dgm:cxn modelId="{B62EE137-0423-433C-9EED-4125E85BC4AB}" type="presParOf" srcId="{20871C3A-42AB-414A-8C01-50701D21A644}" destId="{0E208E69-794A-4BCF-81C3-0AE8B2212585}" srcOrd="0" destOrd="0" presId="urn:microsoft.com/office/officeart/2018/2/layout/IconVerticalSolidList"/>
    <dgm:cxn modelId="{BFE94027-51FF-43E7-B17E-4D69343000AB}" type="presParOf" srcId="{20871C3A-42AB-414A-8C01-50701D21A644}" destId="{6F0E0EC0-D65E-4029-90B8-8166D6645C40}" srcOrd="1" destOrd="0" presId="urn:microsoft.com/office/officeart/2018/2/layout/IconVerticalSolidList"/>
    <dgm:cxn modelId="{0EE7EE85-8CBA-4CFF-847C-5BE6D42A9958}" type="presParOf" srcId="{20871C3A-42AB-414A-8C01-50701D21A644}" destId="{47AC28C4-E3A7-4985-9E36-B259CE52C0CB}" srcOrd="2" destOrd="0" presId="urn:microsoft.com/office/officeart/2018/2/layout/IconVerticalSolidList"/>
    <dgm:cxn modelId="{D6983555-3E57-4722-BA5A-C6AD5EF3BD27}" type="presParOf" srcId="{20871C3A-42AB-414A-8C01-50701D21A644}" destId="{4C6AFBD0-6A0A-4DAB-B883-0C576E41D38C}" srcOrd="3" destOrd="0" presId="urn:microsoft.com/office/officeart/2018/2/layout/IconVerticalSolidList"/>
    <dgm:cxn modelId="{6ADE8253-652E-4A5A-B00C-5B030A3D58E7}" type="presParOf" srcId="{777A2615-11C2-45E7-AD46-A2BCC7AC6E43}" destId="{A8B0321D-F341-425D-A898-BDDA8EFC8DAE}" srcOrd="1" destOrd="0" presId="urn:microsoft.com/office/officeart/2018/2/layout/IconVerticalSolidList"/>
    <dgm:cxn modelId="{E2D38D52-951A-4D77-AD69-538705BA297B}" type="presParOf" srcId="{777A2615-11C2-45E7-AD46-A2BCC7AC6E43}" destId="{13553BB3-4592-4EF1-91A6-AD7973C1D024}" srcOrd="2" destOrd="0" presId="urn:microsoft.com/office/officeart/2018/2/layout/IconVerticalSolidList"/>
    <dgm:cxn modelId="{D9F01A76-3E2D-4B61-8F43-99A04DEE5778}" type="presParOf" srcId="{13553BB3-4592-4EF1-91A6-AD7973C1D024}" destId="{A8EA51DA-3B70-4BC4-B6B7-72DE5D81A0D6}" srcOrd="0" destOrd="0" presId="urn:microsoft.com/office/officeart/2018/2/layout/IconVerticalSolidList"/>
    <dgm:cxn modelId="{B85AB302-8A68-402E-AE37-BA09EDDBEB46}" type="presParOf" srcId="{13553BB3-4592-4EF1-91A6-AD7973C1D024}" destId="{A618F073-501D-4445-8F12-625FE8E97C09}" srcOrd="1" destOrd="0" presId="urn:microsoft.com/office/officeart/2018/2/layout/IconVerticalSolidList"/>
    <dgm:cxn modelId="{18073930-2D0C-440F-B142-7975484F6059}" type="presParOf" srcId="{13553BB3-4592-4EF1-91A6-AD7973C1D024}" destId="{6AED5765-54D4-4710-B7CA-8A81758562E7}" srcOrd="2" destOrd="0" presId="urn:microsoft.com/office/officeart/2018/2/layout/IconVerticalSolidList"/>
    <dgm:cxn modelId="{ED3235ED-3DC6-4419-AB5D-5EA75B94BA87}" type="presParOf" srcId="{13553BB3-4592-4EF1-91A6-AD7973C1D024}" destId="{64218742-2424-441A-A570-4851150CD695}" srcOrd="3" destOrd="0" presId="urn:microsoft.com/office/officeart/2018/2/layout/IconVerticalSolidList"/>
    <dgm:cxn modelId="{537E38FB-FE0B-4127-9F41-2FAC8C826EA7}" type="presParOf" srcId="{777A2615-11C2-45E7-AD46-A2BCC7AC6E43}" destId="{9CB3B6F9-17AB-4733-8814-B35F3FD83733}" srcOrd="3" destOrd="0" presId="urn:microsoft.com/office/officeart/2018/2/layout/IconVerticalSolidList"/>
    <dgm:cxn modelId="{4C4E68E3-EF65-4341-9575-130E659F7EB4}" type="presParOf" srcId="{777A2615-11C2-45E7-AD46-A2BCC7AC6E43}" destId="{DB62E105-1B09-4687-8625-C025F5F004CA}" srcOrd="4" destOrd="0" presId="urn:microsoft.com/office/officeart/2018/2/layout/IconVerticalSolidList"/>
    <dgm:cxn modelId="{803B4176-89FF-42C0-B805-66C5CB4FDEE5}" type="presParOf" srcId="{DB62E105-1B09-4687-8625-C025F5F004CA}" destId="{D1CAE954-193D-48AE-B83D-0A8ACA294AC6}" srcOrd="0" destOrd="0" presId="urn:microsoft.com/office/officeart/2018/2/layout/IconVerticalSolidList"/>
    <dgm:cxn modelId="{261D9BB4-AE47-4CC5-8271-CB0369683DCB}" type="presParOf" srcId="{DB62E105-1B09-4687-8625-C025F5F004CA}" destId="{BD0A1D98-A0C7-4D2F-9F6F-75CD9C4306DB}" srcOrd="1" destOrd="0" presId="urn:microsoft.com/office/officeart/2018/2/layout/IconVerticalSolidList"/>
    <dgm:cxn modelId="{199B7B6F-8DAA-41CD-8EF9-95218EBFC8FA}" type="presParOf" srcId="{DB62E105-1B09-4687-8625-C025F5F004CA}" destId="{3E3BBD54-AFC6-4FB9-B961-009E77800146}" srcOrd="2" destOrd="0" presId="urn:microsoft.com/office/officeart/2018/2/layout/IconVerticalSolidList"/>
    <dgm:cxn modelId="{4AC4B177-E8AE-4390-8CFA-9503FF14AE86}" type="presParOf" srcId="{DB62E105-1B09-4687-8625-C025F5F004CA}" destId="{93D89597-EECB-448D-A03B-5C81D75B01AB}" srcOrd="3" destOrd="0" presId="urn:microsoft.com/office/officeart/2018/2/layout/IconVerticalSolidList"/>
    <dgm:cxn modelId="{4720EA17-EB2F-4498-A4B3-D8976D9AB78E}" type="presParOf" srcId="{777A2615-11C2-45E7-AD46-A2BCC7AC6E43}" destId="{FCB675B6-14DC-4BAE-9D4C-BEFA5B889ABF}" srcOrd="5" destOrd="0" presId="urn:microsoft.com/office/officeart/2018/2/layout/IconVerticalSolidList"/>
    <dgm:cxn modelId="{30B6CF9A-D5C0-4F87-8E85-01A6B7786AC9}" type="presParOf" srcId="{777A2615-11C2-45E7-AD46-A2BCC7AC6E43}" destId="{D9905EDF-9A9E-4604-B175-FDB40748846C}" srcOrd="6" destOrd="0" presId="urn:microsoft.com/office/officeart/2018/2/layout/IconVerticalSolidList"/>
    <dgm:cxn modelId="{9A064F83-B4E0-4201-A833-95413EA831F1}" type="presParOf" srcId="{D9905EDF-9A9E-4604-B175-FDB40748846C}" destId="{C3242ADB-7CBC-46DD-95A8-C5C10AA2C832}" srcOrd="0" destOrd="0" presId="urn:microsoft.com/office/officeart/2018/2/layout/IconVerticalSolidList"/>
    <dgm:cxn modelId="{21A02328-304B-4A97-B38E-A08A0D30057A}" type="presParOf" srcId="{D9905EDF-9A9E-4604-B175-FDB40748846C}" destId="{ED57CEF0-0503-481A-9EA5-72490C35F87D}" srcOrd="1" destOrd="0" presId="urn:microsoft.com/office/officeart/2018/2/layout/IconVerticalSolidList"/>
    <dgm:cxn modelId="{ACC0A35D-BEBD-4D53-8758-C0CB5A6E4FDF}" type="presParOf" srcId="{D9905EDF-9A9E-4604-B175-FDB40748846C}" destId="{4739D1E3-5B45-4E84-9A25-6A6CD8A400F9}" srcOrd="2" destOrd="0" presId="urn:microsoft.com/office/officeart/2018/2/layout/IconVerticalSolidList"/>
    <dgm:cxn modelId="{A25C050C-DC9A-40D4-870D-A6828288C71E}" type="presParOf" srcId="{D9905EDF-9A9E-4604-B175-FDB40748846C}" destId="{7653E6EF-62FD-47B6-97E6-EF204B95F49C}" srcOrd="3" destOrd="0" presId="urn:microsoft.com/office/officeart/2018/2/layout/IconVerticalSolidList"/>
    <dgm:cxn modelId="{D70FFE51-499B-4F21-A63F-F966EE86E20F}" type="presParOf" srcId="{777A2615-11C2-45E7-AD46-A2BCC7AC6E43}" destId="{632D160F-5DC2-4321-BE6E-8A7526E6E4D6}" srcOrd="7" destOrd="0" presId="urn:microsoft.com/office/officeart/2018/2/layout/IconVerticalSolidList"/>
    <dgm:cxn modelId="{115CF17E-639E-4302-86B3-3ADAE45F8A32}" type="presParOf" srcId="{777A2615-11C2-45E7-AD46-A2BCC7AC6E43}" destId="{F2DE3C04-1F4F-4DFE-B53D-8FA81ED04AF7}" srcOrd="8" destOrd="0" presId="urn:microsoft.com/office/officeart/2018/2/layout/IconVerticalSolidList"/>
    <dgm:cxn modelId="{7FF41A4C-C9B4-42A8-B55F-031F8749BCE5}" type="presParOf" srcId="{F2DE3C04-1F4F-4DFE-B53D-8FA81ED04AF7}" destId="{02B27306-91D6-47B4-89DD-A7C14CCDAF67}" srcOrd="0" destOrd="0" presId="urn:microsoft.com/office/officeart/2018/2/layout/IconVerticalSolidList"/>
    <dgm:cxn modelId="{D3E83866-5F5C-4D08-9455-3302EA7F1A35}" type="presParOf" srcId="{F2DE3C04-1F4F-4DFE-B53D-8FA81ED04AF7}" destId="{0F803AB7-8367-46E8-B58E-B2AE96A714F7}" srcOrd="1" destOrd="0" presId="urn:microsoft.com/office/officeart/2018/2/layout/IconVerticalSolidList"/>
    <dgm:cxn modelId="{800E73E2-70C0-4873-B563-14115CF3292C}" type="presParOf" srcId="{F2DE3C04-1F4F-4DFE-B53D-8FA81ED04AF7}" destId="{7BDEBCDE-1A71-48EB-9381-E19839DFAC82}" srcOrd="2" destOrd="0" presId="urn:microsoft.com/office/officeart/2018/2/layout/IconVerticalSolidList"/>
    <dgm:cxn modelId="{96DEC2FC-D3FB-4BBA-8FED-940F3D05CFC7}" type="presParOf" srcId="{F2DE3C04-1F4F-4DFE-B53D-8FA81ED04AF7}" destId="{C63F8603-4688-44D1-81DB-0FAF7EF2ADD3}" srcOrd="3" destOrd="0" presId="urn:microsoft.com/office/officeart/2018/2/layout/IconVerticalSolidList"/>
    <dgm:cxn modelId="{B7452A30-1037-4D21-ACB3-26128D9FED2A}" type="presParOf" srcId="{777A2615-11C2-45E7-AD46-A2BCC7AC6E43}" destId="{6D9BBC84-20A9-4F8A-86F1-66646037233E}" srcOrd="9" destOrd="0" presId="urn:microsoft.com/office/officeart/2018/2/layout/IconVerticalSolidList"/>
    <dgm:cxn modelId="{C0398842-2DA8-4F28-8B71-90460AA9F979}" type="presParOf" srcId="{777A2615-11C2-45E7-AD46-A2BCC7AC6E43}" destId="{0C73A662-1295-421B-9102-E8A2DBDC4042}" srcOrd="10" destOrd="0" presId="urn:microsoft.com/office/officeart/2018/2/layout/IconVerticalSolidList"/>
    <dgm:cxn modelId="{996B09FB-D5AD-4ED4-9C99-10FEED83B50D}" type="presParOf" srcId="{0C73A662-1295-421B-9102-E8A2DBDC4042}" destId="{314F1545-4703-4061-8C8C-0AD514C271DC}" srcOrd="0" destOrd="0" presId="urn:microsoft.com/office/officeart/2018/2/layout/IconVerticalSolidList"/>
    <dgm:cxn modelId="{932D1E0E-3B1C-4B94-8C12-24A3F9E8EB09}" type="presParOf" srcId="{0C73A662-1295-421B-9102-E8A2DBDC4042}" destId="{81CAAB6F-2500-452A-BFA4-85CC551FBE66}" srcOrd="1" destOrd="0" presId="urn:microsoft.com/office/officeart/2018/2/layout/IconVerticalSolidList"/>
    <dgm:cxn modelId="{EFF811F8-0C11-4ED2-B377-2B70C74BC18F}" type="presParOf" srcId="{0C73A662-1295-421B-9102-E8A2DBDC4042}" destId="{B20CF549-755F-4E00-A8C0-5B025FD0353A}" srcOrd="2" destOrd="0" presId="urn:microsoft.com/office/officeart/2018/2/layout/IconVerticalSolidList"/>
    <dgm:cxn modelId="{4ABBE2FD-E8EE-4226-A42B-010AE775B15E}" type="presParOf" srcId="{0C73A662-1295-421B-9102-E8A2DBDC4042}" destId="{E869D315-94BB-4242-99E1-F864317FC688}" srcOrd="3" destOrd="0" presId="urn:microsoft.com/office/officeart/2018/2/layout/IconVerticalSolidList"/>
    <dgm:cxn modelId="{42DD5C30-B1ED-4AD0-B603-460247AAF0B4}" type="presParOf" srcId="{777A2615-11C2-45E7-AD46-A2BCC7AC6E43}" destId="{F416DCB7-76BC-4175-BC9A-3CDD996628C4}" srcOrd="11" destOrd="0" presId="urn:microsoft.com/office/officeart/2018/2/layout/IconVerticalSolidList"/>
    <dgm:cxn modelId="{3EA5AFAF-355E-4589-9B9C-F386E8A40890}" type="presParOf" srcId="{777A2615-11C2-45E7-AD46-A2BCC7AC6E43}" destId="{824AE22A-9B4A-4C75-86CB-FC3DDFE5695E}" srcOrd="12" destOrd="0" presId="urn:microsoft.com/office/officeart/2018/2/layout/IconVerticalSolidList"/>
    <dgm:cxn modelId="{011D4C8E-2895-4B3A-BC8D-AC45C3573835}" type="presParOf" srcId="{824AE22A-9B4A-4C75-86CB-FC3DDFE5695E}" destId="{C5F05203-851D-4050-B4D3-4BCFA15B5B8D}" srcOrd="0" destOrd="0" presId="urn:microsoft.com/office/officeart/2018/2/layout/IconVerticalSolidList"/>
    <dgm:cxn modelId="{595E6B9B-5564-4719-8111-27DA50E10BF4}" type="presParOf" srcId="{824AE22A-9B4A-4C75-86CB-FC3DDFE5695E}" destId="{9F7552AE-F9D0-48EC-B2E4-D75411F00DCC}" srcOrd="1" destOrd="0" presId="urn:microsoft.com/office/officeart/2018/2/layout/IconVerticalSolidList"/>
    <dgm:cxn modelId="{2C48B34B-093A-465A-ABAF-D9D86BFA0BFF}" type="presParOf" srcId="{824AE22A-9B4A-4C75-86CB-FC3DDFE5695E}" destId="{7EF31DDB-FFCD-42A1-8D6D-E4BD61CEC657}" srcOrd="2" destOrd="0" presId="urn:microsoft.com/office/officeart/2018/2/layout/IconVerticalSolidList"/>
    <dgm:cxn modelId="{A1BE1ED9-3C22-4493-9069-F57B440B2249}" type="presParOf" srcId="{824AE22A-9B4A-4C75-86CB-FC3DDFE5695E}" destId="{AB2383A7-0F84-4D41-B4C3-01DEB4474F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9601944-A566-435C-AC64-86B5367A62D4}" type="doc">
      <dgm:prSet loTypeId="urn:microsoft.com/office/officeart/2005/8/layout/vList2" loCatId="list" qsTypeId="urn:microsoft.com/office/officeart/2005/8/quickstyle/simple1#34" qsCatId="simple" csTypeId="urn:microsoft.com/office/officeart/2005/8/colors/colorful2#11" csCatId="colorful"/>
      <dgm:spPr/>
      <dgm:t>
        <a:bodyPr/>
        <a:lstStyle/>
        <a:p>
          <a:endParaRPr lang="en-US"/>
        </a:p>
      </dgm:t>
    </dgm:pt>
    <dgm:pt modelId="{3E75F467-DF66-4972-8D31-7F22646CE0D0}">
      <dgm:prSet/>
      <dgm:spPr/>
      <dgm:t>
        <a:bodyPr/>
        <a:lstStyle/>
        <a:p>
          <a:r>
            <a:rPr lang="en-US"/>
            <a:t>Topic: Internet Addiction in Adults</a:t>
          </a:r>
        </a:p>
      </dgm:t>
    </dgm:pt>
    <dgm:pt modelId="{F5CB10BE-DBA9-4D58-BC0C-493E3A4194DA}" type="parTrans" cxnId="{1F478625-8C9F-4521-AFB3-93DEE6B3C01D}">
      <dgm:prSet/>
      <dgm:spPr/>
      <dgm:t>
        <a:bodyPr/>
        <a:lstStyle/>
        <a:p>
          <a:endParaRPr lang="en-US"/>
        </a:p>
      </dgm:t>
    </dgm:pt>
    <dgm:pt modelId="{E02D6D12-9A4A-4FBA-BDAA-CED0436BFF0D}" type="sibTrans" cxnId="{1F478625-8C9F-4521-AFB3-93DEE6B3C01D}">
      <dgm:prSet/>
      <dgm:spPr/>
      <dgm:t>
        <a:bodyPr/>
        <a:lstStyle/>
        <a:p>
          <a:endParaRPr lang="en-US"/>
        </a:p>
      </dgm:t>
    </dgm:pt>
    <dgm:pt modelId="{03D38573-68A7-45F2-90BD-6E090D7D6654}">
      <dgm:prSet/>
      <dgm:spPr/>
      <dgm:t>
        <a:bodyPr/>
        <a:lstStyle/>
        <a:p>
          <a:r>
            <a:rPr lang="en-US"/>
            <a:t>What might already be known?</a:t>
          </a:r>
        </a:p>
      </dgm:t>
    </dgm:pt>
    <dgm:pt modelId="{145A3FBD-71CD-4F49-BD29-D300E54638B6}" type="parTrans" cxnId="{D0717338-F078-4945-9643-A1DB0DE30E2A}">
      <dgm:prSet/>
      <dgm:spPr/>
      <dgm:t>
        <a:bodyPr/>
        <a:lstStyle/>
        <a:p>
          <a:endParaRPr lang="en-US"/>
        </a:p>
      </dgm:t>
    </dgm:pt>
    <dgm:pt modelId="{E895D735-199D-4ECC-857A-53638D61C966}" type="sibTrans" cxnId="{D0717338-F078-4945-9643-A1DB0DE30E2A}">
      <dgm:prSet/>
      <dgm:spPr/>
      <dgm:t>
        <a:bodyPr/>
        <a:lstStyle/>
        <a:p>
          <a:endParaRPr lang="en-US"/>
        </a:p>
      </dgm:t>
    </dgm:pt>
    <dgm:pt modelId="{3054942C-99D2-4C89-8B3B-533855BABC1E}">
      <dgm:prSet/>
      <dgm:spPr/>
      <dgm:t>
        <a:bodyPr/>
        <a:lstStyle/>
        <a:p>
          <a:r>
            <a:rPr lang="en-US"/>
            <a:t>What might still need investigating?</a:t>
          </a:r>
        </a:p>
      </dgm:t>
    </dgm:pt>
    <dgm:pt modelId="{93DEE7E9-5070-4599-B721-8CD28D589688}" type="parTrans" cxnId="{FD7969DB-5B6B-4029-81BF-93F86909AE13}">
      <dgm:prSet/>
      <dgm:spPr/>
      <dgm:t>
        <a:bodyPr/>
        <a:lstStyle/>
        <a:p>
          <a:endParaRPr lang="en-US"/>
        </a:p>
      </dgm:t>
    </dgm:pt>
    <dgm:pt modelId="{F3874B52-E540-44DA-AB4B-3AE53CE7255C}" type="sibTrans" cxnId="{FD7969DB-5B6B-4029-81BF-93F86909AE13}">
      <dgm:prSet/>
      <dgm:spPr/>
      <dgm:t>
        <a:bodyPr/>
        <a:lstStyle/>
        <a:p>
          <a:endParaRPr lang="en-US"/>
        </a:p>
      </dgm:t>
    </dgm:pt>
    <dgm:pt modelId="{91AC8A43-6860-4E8B-8752-DAB758A7785B}" type="pres">
      <dgm:prSet presAssocID="{89601944-A566-435C-AC64-86B5367A62D4}" presName="linear" presStyleCnt="0">
        <dgm:presLayoutVars>
          <dgm:animLvl val="lvl"/>
          <dgm:resizeHandles val="exact"/>
        </dgm:presLayoutVars>
      </dgm:prSet>
      <dgm:spPr/>
    </dgm:pt>
    <dgm:pt modelId="{FEF17943-D14B-45CC-9C85-012818D8C494}" type="pres">
      <dgm:prSet presAssocID="{3E75F467-DF66-4972-8D31-7F22646CE0D0}" presName="parentText" presStyleLbl="node1" presStyleIdx="0" presStyleCnt="3">
        <dgm:presLayoutVars>
          <dgm:chMax val="0"/>
          <dgm:bulletEnabled val="1"/>
        </dgm:presLayoutVars>
      </dgm:prSet>
      <dgm:spPr/>
    </dgm:pt>
    <dgm:pt modelId="{F11E9CA5-126E-47C1-AB89-0935D92CF0AD}" type="pres">
      <dgm:prSet presAssocID="{E02D6D12-9A4A-4FBA-BDAA-CED0436BFF0D}" presName="spacer" presStyleCnt="0"/>
      <dgm:spPr/>
    </dgm:pt>
    <dgm:pt modelId="{5B4A7F8B-FEBF-4EDE-9920-3CD0821E9437}" type="pres">
      <dgm:prSet presAssocID="{03D38573-68A7-45F2-90BD-6E090D7D6654}" presName="parentText" presStyleLbl="node1" presStyleIdx="1" presStyleCnt="3">
        <dgm:presLayoutVars>
          <dgm:chMax val="0"/>
          <dgm:bulletEnabled val="1"/>
        </dgm:presLayoutVars>
      </dgm:prSet>
      <dgm:spPr/>
    </dgm:pt>
    <dgm:pt modelId="{838A77D5-03A1-4911-A23E-413AAB94406E}" type="pres">
      <dgm:prSet presAssocID="{E895D735-199D-4ECC-857A-53638D61C966}" presName="spacer" presStyleCnt="0"/>
      <dgm:spPr/>
    </dgm:pt>
    <dgm:pt modelId="{0A7070AB-AA41-462E-A7CD-8A2BFAC32023}" type="pres">
      <dgm:prSet presAssocID="{3054942C-99D2-4C89-8B3B-533855BABC1E}" presName="parentText" presStyleLbl="node1" presStyleIdx="2" presStyleCnt="3">
        <dgm:presLayoutVars>
          <dgm:chMax val="0"/>
          <dgm:bulletEnabled val="1"/>
        </dgm:presLayoutVars>
      </dgm:prSet>
      <dgm:spPr/>
    </dgm:pt>
  </dgm:ptLst>
  <dgm:cxnLst>
    <dgm:cxn modelId="{22052105-B636-45E4-A17F-1F28006693E5}" type="presOf" srcId="{89601944-A566-435C-AC64-86B5367A62D4}" destId="{91AC8A43-6860-4E8B-8752-DAB758A7785B}" srcOrd="0" destOrd="0" presId="urn:microsoft.com/office/officeart/2005/8/layout/vList2"/>
    <dgm:cxn modelId="{224CAF17-1064-4CB4-B732-D219FDA1E009}" type="presOf" srcId="{3E75F467-DF66-4972-8D31-7F22646CE0D0}" destId="{FEF17943-D14B-45CC-9C85-012818D8C494}" srcOrd="0" destOrd="0" presId="urn:microsoft.com/office/officeart/2005/8/layout/vList2"/>
    <dgm:cxn modelId="{61F5A71A-BC99-4C3B-BAA9-5BE45C88033D}" type="presOf" srcId="{3054942C-99D2-4C89-8B3B-533855BABC1E}" destId="{0A7070AB-AA41-462E-A7CD-8A2BFAC32023}" srcOrd="0" destOrd="0" presId="urn:microsoft.com/office/officeart/2005/8/layout/vList2"/>
    <dgm:cxn modelId="{1F478625-8C9F-4521-AFB3-93DEE6B3C01D}" srcId="{89601944-A566-435C-AC64-86B5367A62D4}" destId="{3E75F467-DF66-4972-8D31-7F22646CE0D0}" srcOrd="0" destOrd="0" parTransId="{F5CB10BE-DBA9-4D58-BC0C-493E3A4194DA}" sibTransId="{E02D6D12-9A4A-4FBA-BDAA-CED0436BFF0D}"/>
    <dgm:cxn modelId="{D0717338-F078-4945-9643-A1DB0DE30E2A}" srcId="{89601944-A566-435C-AC64-86B5367A62D4}" destId="{03D38573-68A7-45F2-90BD-6E090D7D6654}" srcOrd="1" destOrd="0" parTransId="{145A3FBD-71CD-4F49-BD29-D300E54638B6}" sibTransId="{E895D735-199D-4ECC-857A-53638D61C966}"/>
    <dgm:cxn modelId="{826BA7B2-9774-4769-AACE-10A779367976}" type="presOf" srcId="{03D38573-68A7-45F2-90BD-6E090D7D6654}" destId="{5B4A7F8B-FEBF-4EDE-9920-3CD0821E9437}" srcOrd="0" destOrd="0" presId="urn:microsoft.com/office/officeart/2005/8/layout/vList2"/>
    <dgm:cxn modelId="{FD7969DB-5B6B-4029-81BF-93F86909AE13}" srcId="{89601944-A566-435C-AC64-86B5367A62D4}" destId="{3054942C-99D2-4C89-8B3B-533855BABC1E}" srcOrd="2" destOrd="0" parTransId="{93DEE7E9-5070-4599-B721-8CD28D589688}" sibTransId="{F3874B52-E540-44DA-AB4B-3AE53CE7255C}"/>
    <dgm:cxn modelId="{6685110A-3601-4150-B445-718F45327980}" type="presParOf" srcId="{91AC8A43-6860-4E8B-8752-DAB758A7785B}" destId="{FEF17943-D14B-45CC-9C85-012818D8C494}" srcOrd="0" destOrd="0" presId="urn:microsoft.com/office/officeart/2005/8/layout/vList2"/>
    <dgm:cxn modelId="{92FFECFA-6924-43BE-92E0-6B21AA303816}" type="presParOf" srcId="{91AC8A43-6860-4E8B-8752-DAB758A7785B}" destId="{F11E9CA5-126E-47C1-AB89-0935D92CF0AD}" srcOrd="1" destOrd="0" presId="urn:microsoft.com/office/officeart/2005/8/layout/vList2"/>
    <dgm:cxn modelId="{C05797AC-3F14-4E1F-BB02-521A59B3AA22}" type="presParOf" srcId="{91AC8A43-6860-4E8B-8752-DAB758A7785B}" destId="{5B4A7F8B-FEBF-4EDE-9920-3CD0821E9437}" srcOrd="2" destOrd="0" presId="urn:microsoft.com/office/officeart/2005/8/layout/vList2"/>
    <dgm:cxn modelId="{F6B89EAA-BFA2-4333-9574-4D2117D3EE07}" type="presParOf" srcId="{91AC8A43-6860-4E8B-8752-DAB758A7785B}" destId="{838A77D5-03A1-4911-A23E-413AAB94406E}" srcOrd="3" destOrd="0" presId="urn:microsoft.com/office/officeart/2005/8/layout/vList2"/>
    <dgm:cxn modelId="{AC59DCEB-B26C-4822-B63C-307FA8624FED}" type="presParOf" srcId="{91AC8A43-6860-4E8B-8752-DAB758A7785B}" destId="{0A7070AB-AA41-462E-A7CD-8A2BFAC3202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6E59F6-EDAE-4E7E-BA2E-F9ECA71E0515}" type="doc">
      <dgm:prSet loTypeId="urn:microsoft.com/office/officeart/2018/2/layout/IconVerticalSolidList" loCatId="icon" qsTypeId="urn:microsoft.com/office/officeart/2005/8/quickstyle/simple1#43" qsCatId="simple" csTypeId="urn:microsoft.com/office/officeart/2018/5/colors/Iconchunking_neutralbg_colorful1" csCatId="colorful" phldr="1"/>
      <dgm:spPr/>
      <dgm:t>
        <a:bodyPr/>
        <a:lstStyle/>
        <a:p>
          <a:endParaRPr lang="en-US"/>
        </a:p>
      </dgm:t>
    </dgm:pt>
    <dgm:pt modelId="{E93B30CC-DC1B-4C6A-979E-BE413B96DD56}">
      <dgm:prSet/>
      <dgm:spPr/>
      <dgm:t>
        <a:bodyPr/>
        <a:lstStyle/>
        <a:p>
          <a:r>
            <a:rPr lang="en-US"/>
            <a:t>What sources can we gain information from for research?</a:t>
          </a:r>
        </a:p>
      </dgm:t>
    </dgm:pt>
    <dgm:pt modelId="{05330574-F3BF-449B-A1C4-690383678F1D}" type="parTrans" cxnId="{558C8532-FFB8-4096-B722-EFDE7430DC38}">
      <dgm:prSet/>
      <dgm:spPr/>
      <dgm:t>
        <a:bodyPr/>
        <a:lstStyle/>
        <a:p>
          <a:endParaRPr lang="en-US"/>
        </a:p>
      </dgm:t>
    </dgm:pt>
    <dgm:pt modelId="{881C6D06-4050-4571-AA92-B7CFC3319B41}" type="sibTrans" cxnId="{558C8532-FFB8-4096-B722-EFDE7430DC38}">
      <dgm:prSet/>
      <dgm:spPr/>
      <dgm:t>
        <a:bodyPr/>
        <a:lstStyle/>
        <a:p>
          <a:endParaRPr lang="en-US"/>
        </a:p>
      </dgm:t>
    </dgm:pt>
    <dgm:pt modelId="{493DBAE3-B2C1-40DF-BC02-1FE3719ACB5B}">
      <dgm:prSet/>
      <dgm:spPr/>
      <dgm:t>
        <a:bodyPr/>
        <a:lstStyle/>
        <a:p>
          <a:r>
            <a:rPr lang="en-US"/>
            <a:t>Academic Journals - Peer reviewed and research focused</a:t>
          </a:r>
        </a:p>
      </dgm:t>
    </dgm:pt>
    <dgm:pt modelId="{03D4344A-FA7E-447D-B8D9-A9CCE95D9C91}" type="parTrans" cxnId="{E4D03A11-8CEC-4FEB-91C2-939E3F7F207D}">
      <dgm:prSet/>
      <dgm:spPr/>
      <dgm:t>
        <a:bodyPr/>
        <a:lstStyle/>
        <a:p>
          <a:endParaRPr lang="en-US"/>
        </a:p>
      </dgm:t>
    </dgm:pt>
    <dgm:pt modelId="{1B39E497-09A1-4354-81C3-62A37E197BD3}" type="sibTrans" cxnId="{E4D03A11-8CEC-4FEB-91C2-939E3F7F207D}">
      <dgm:prSet/>
      <dgm:spPr/>
      <dgm:t>
        <a:bodyPr/>
        <a:lstStyle/>
        <a:p>
          <a:endParaRPr lang="en-US"/>
        </a:p>
      </dgm:t>
    </dgm:pt>
    <dgm:pt modelId="{A6BA0755-28A5-4EEA-AD31-0B1A4B827922}">
      <dgm:prSet/>
      <dgm:spPr/>
      <dgm:t>
        <a:bodyPr/>
        <a:lstStyle/>
        <a:p>
          <a:r>
            <a:rPr lang="en-US"/>
            <a:t>Books - Background information and theory</a:t>
          </a:r>
        </a:p>
      </dgm:t>
    </dgm:pt>
    <dgm:pt modelId="{ED3806BE-3032-466D-A320-C424EC115C83}" type="parTrans" cxnId="{1A9DE40A-519E-46C6-98F5-7EED48EC5B8B}">
      <dgm:prSet/>
      <dgm:spPr/>
      <dgm:t>
        <a:bodyPr/>
        <a:lstStyle/>
        <a:p>
          <a:endParaRPr lang="en-US"/>
        </a:p>
      </dgm:t>
    </dgm:pt>
    <dgm:pt modelId="{956D1DF3-B2B6-4A5F-93A2-A4F5701D7F6B}" type="sibTrans" cxnId="{1A9DE40A-519E-46C6-98F5-7EED48EC5B8B}">
      <dgm:prSet/>
      <dgm:spPr/>
      <dgm:t>
        <a:bodyPr/>
        <a:lstStyle/>
        <a:p>
          <a:endParaRPr lang="en-US"/>
        </a:p>
      </dgm:t>
    </dgm:pt>
    <dgm:pt modelId="{DE929C83-7533-4046-8145-C554C608BF2C}">
      <dgm:prSet/>
      <dgm:spPr/>
      <dgm:t>
        <a:bodyPr/>
        <a:lstStyle/>
        <a:p>
          <a:r>
            <a:rPr lang="en-US"/>
            <a:t>Government Reports - Policy evidence and statistics</a:t>
          </a:r>
        </a:p>
      </dgm:t>
    </dgm:pt>
    <dgm:pt modelId="{5940D738-732D-4D27-964F-E3FCB9FAE790}" type="parTrans" cxnId="{4C2847BD-899D-428D-8785-B76D22B38476}">
      <dgm:prSet/>
      <dgm:spPr/>
      <dgm:t>
        <a:bodyPr/>
        <a:lstStyle/>
        <a:p>
          <a:endParaRPr lang="en-US"/>
        </a:p>
      </dgm:t>
    </dgm:pt>
    <dgm:pt modelId="{89F6C50D-925D-4B0D-9160-A24E30C3DEBB}" type="sibTrans" cxnId="{4C2847BD-899D-428D-8785-B76D22B38476}">
      <dgm:prSet/>
      <dgm:spPr/>
      <dgm:t>
        <a:bodyPr/>
        <a:lstStyle/>
        <a:p>
          <a:endParaRPr lang="en-US"/>
        </a:p>
      </dgm:t>
    </dgm:pt>
    <dgm:pt modelId="{F89A156D-F4DE-4FD2-834C-A589F4ED83EE}">
      <dgm:prSet/>
      <dgm:spPr/>
      <dgm:t>
        <a:bodyPr/>
        <a:lstStyle/>
        <a:p>
          <a:r>
            <a:rPr lang="en-US"/>
            <a:t>Professional Bodies - NHS, NICE, WHO</a:t>
          </a:r>
        </a:p>
      </dgm:t>
    </dgm:pt>
    <dgm:pt modelId="{6D742A68-484C-46AC-8389-542E0599609C}" type="parTrans" cxnId="{ABE27B20-2B9B-47AC-B5D0-E06E38BEF123}">
      <dgm:prSet/>
      <dgm:spPr/>
      <dgm:t>
        <a:bodyPr/>
        <a:lstStyle/>
        <a:p>
          <a:endParaRPr lang="en-US"/>
        </a:p>
      </dgm:t>
    </dgm:pt>
    <dgm:pt modelId="{1BBC1221-F637-4FA0-95A5-5F5B85725E07}" type="sibTrans" cxnId="{ABE27B20-2B9B-47AC-B5D0-E06E38BEF123}">
      <dgm:prSet/>
      <dgm:spPr/>
      <dgm:t>
        <a:bodyPr/>
        <a:lstStyle/>
        <a:p>
          <a:endParaRPr lang="en-US"/>
        </a:p>
      </dgm:t>
    </dgm:pt>
    <dgm:pt modelId="{D913A61C-DD71-48F0-89D3-EB7F90EE8488}">
      <dgm:prSet/>
      <dgm:spPr/>
      <dgm:t>
        <a:bodyPr/>
        <a:lstStyle/>
        <a:p>
          <a:r>
            <a:rPr lang="en-US"/>
            <a:t>Websites – sparingly please. </a:t>
          </a:r>
        </a:p>
      </dgm:t>
    </dgm:pt>
    <dgm:pt modelId="{639BAE95-2134-444D-A45E-07DC960291E9}" type="parTrans" cxnId="{83977B48-D3A6-44D8-B0DD-86B8B9B8ADD5}">
      <dgm:prSet/>
      <dgm:spPr/>
      <dgm:t>
        <a:bodyPr/>
        <a:lstStyle/>
        <a:p>
          <a:endParaRPr lang="en-US"/>
        </a:p>
      </dgm:t>
    </dgm:pt>
    <dgm:pt modelId="{74A5EE0F-7FD1-4CDE-A9A0-C4BD7B8C4986}" type="sibTrans" cxnId="{83977B48-D3A6-44D8-B0DD-86B8B9B8ADD5}">
      <dgm:prSet/>
      <dgm:spPr/>
      <dgm:t>
        <a:bodyPr/>
        <a:lstStyle/>
        <a:p>
          <a:endParaRPr lang="en-US"/>
        </a:p>
      </dgm:t>
    </dgm:pt>
    <dgm:pt modelId="{C403073A-971B-4FAC-A06D-FCFC37CDBA61}" type="pres">
      <dgm:prSet presAssocID="{C56E59F6-EDAE-4E7E-BA2E-F9ECA71E0515}" presName="root" presStyleCnt="0">
        <dgm:presLayoutVars>
          <dgm:dir/>
          <dgm:resizeHandles val="exact"/>
        </dgm:presLayoutVars>
      </dgm:prSet>
      <dgm:spPr/>
    </dgm:pt>
    <dgm:pt modelId="{066CC6F9-A258-4301-93FE-FCEE84BA8373}" type="pres">
      <dgm:prSet presAssocID="{E93B30CC-DC1B-4C6A-979E-BE413B96DD56}" presName="compNode" presStyleCnt="0"/>
      <dgm:spPr/>
    </dgm:pt>
    <dgm:pt modelId="{DD4A6325-45B5-495A-8553-DBFBDBD04E5E}" type="pres">
      <dgm:prSet presAssocID="{E93B30CC-DC1B-4C6A-979E-BE413B96DD56}" presName="bgRect" presStyleLbl="bgShp" presStyleIdx="0" presStyleCnt="6"/>
      <dgm:spPr/>
    </dgm:pt>
    <dgm:pt modelId="{4BACAE83-80B6-48D6-A21E-F75B09364125}" type="pres">
      <dgm:prSet presAssocID="{E93B30CC-DC1B-4C6A-979E-BE413B96DD56}"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ewspaper"/>
        </a:ext>
      </dgm:extLst>
    </dgm:pt>
    <dgm:pt modelId="{9DF79D83-9E66-4A86-9D73-A94303691369}" type="pres">
      <dgm:prSet presAssocID="{E93B30CC-DC1B-4C6A-979E-BE413B96DD56}" presName="spaceRect" presStyleCnt="0"/>
      <dgm:spPr/>
    </dgm:pt>
    <dgm:pt modelId="{B4A9D28D-5A7A-4B31-9F9E-FFC2136D998A}" type="pres">
      <dgm:prSet presAssocID="{E93B30CC-DC1B-4C6A-979E-BE413B96DD56}" presName="parTx" presStyleLbl="revTx" presStyleIdx="0" presStyleCnt="6">
        <dgm:presLayoutVars>
          <dgm:chMax val="0"/>
          <dgm:chPref val="0"/>
        </dgm:presLayoutVars>
      </dgm:prSet>
      <dgm:spPr/>
    </dgm:pt>
    <dgm:pt modelId="{63DFC007-F593-41D3-901A-42E2233CA3B0}" type="pres">
      <dgm:prSet presAssocID="{881C6D06-4050-4571-AA92-B7CFC3319B41}" presName="sibTrans" presStyleCnt="0"/>
      <dgm:spPr/>
    </dgm:pt>
    <dgm:pt modelId="{BF6F40E9-9269-40B1-A805-FF29D84E6898}" type="pres">
      <dgm:prSet presAssocID="{493DBAE3-B2C1-40DF-BC02-1FE3719ACB5B}" presName="compNode" presStyleCnt="0"/>
      <dgm:spPr/>
    </dgm:pt>
    <dgm:pt modelId="{1BE23DD6-2F95-4346-8427-6D661CAF89E9}" type="pres">
      <dgm:prSet presAssocID="{493DBAE3-B2C1-40DF-BC02-1FE3719ACB5B}" presName="bgRect" presStyleLbl="bgShp" presStyleIdx="1" presStyleCnt="6"/>
      <dgm:spPr/>
    </dgm:pt>
    <dgm:pt modelId="{2891BACE-6900-4AFA-985A-C58ED4CD6C20}" type="pres">
      <dgm:prSet presAssocID="{493DBAE3-B2C1-40DF-BC02-1FE3719ACB5B}"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D88FC8F0-896B-41AD-B388-A5FA3928906C}" type="pres">
      <dgm:prSet presAssocID="{493DBAE3-B2C1-40DF-BC02-1FE3719ACB5B}" presName="spaceRect" presStyleCnt="0"/>
      <dgm:spPr/>
    </dgm:pt>
    <dgm:pt modelId="{F90A53C3-EBB1-4554-BC0B-9E8335373CDE}" type="pres">
      <dgm:prSet presAssocID="{493DBAE3-B2C1-40DF-BC02-1FE3719ACB5B}" presName="parTx" presStyleLbl="revTx" presStyleIdx="1" presStyleCnt="6">
        <dgm:presLayoutVars>
          <dgm:chMax val="0"/>
          <dgm:chPref val="0"/>
        </dgm:presLayoutVars>
      </dgm:prSet>
      <dgm:spPr/>
    </dgm:pt>
    <dgm:pt modelId="{CA0071BF-7BBF-44B6-B51D-6E496C55BC83}" type="pres">
      <dgm:prSet presAssocID="{1B39E497-09A1-4354-81C3-62A37E197BD3}" presName="sibTrans" presStyleCnt="0"/>
      <dgm:spPr/>
    </dgm:pt>
    <dgm:pt modelId="{9CA602C2-2D8B-4094-85BC-29DD90474DC7}" type="pres">
      <dgm:prSet presAssocID="{A6BA0755-28A5-4EEA-AD31-0B1A4B827922}" presName="compNode" presStyleCnt="0"/>
      <dgm:spPr/>
    </dgm:pt>
    <dgm:pt modelId="{17D21B5B-9B42-4A75-942C-758564335803}" type="pres">
      <dgm:prSet presAssocID="{A6BA0755-28A5-4EEA-AD31-0B1A4B827922}" presName="bgRect" presStyleLbl="bgShp" presStyleIdx="2" presStyleCnt="6"/>
      <dgm:spPr/>
    </dgm:pt>
    <dgm:pt modelId="{4D6A649A-945C-4E04-A9B9-E06D7A4B3944}" type="pres">
      <dgm:prSet presAssocID="{A6BA0755-28A5-4EEA-AD31-0B1A4B827922}"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oks on Shelf"/>
        </a:ext>
      </dgm:extLst>
    </dgm:pt>
    <dgm:pt modelId="{7428710C-DDCD-43E4-85F1-440FB59AE20D}" type="pres">
      <dgm:prSet presAssocID="{A6BA0755-28A5-4EEA-AD31-0B1A4B827922}" presName="spaceRect" presStyleCnt="0"/>
      <dgm:spPr/>
    </dgm:pt>
    <dgm:pt modelId="{16364D44-EBB7-4E22-8994-5F8B3F7B1807}" type="pres">
      <dgm:prSet presAssocID="{A6BA0755-28A5-4EEA-AD31-0B1A4B827922}" presName="parTx" presStyleLbl="revTx" presStyleIdx="2" presStyleCnt="6">
        <dgm:presLayoutVars>
          <dgm:chMax val="0"/>
          <dgm:chPref val="0"/>
        </dgm:presLayoutVars>
      </dgm:prSet>
      <dgm:spPr/>
    </dgm:pt>
    <dgm:pt modelId="{A4DA1209-3E97-486F-B6CE-92589AAD32A5}" type="pres">
      <dgm:prSet presAssocID="{956D1DF3-B2B6-4A5F-93A2-A4F5701D7F6B}" presName="sibTrans" presStyleCnt="0"/>
      <dgm:spPr/>
    </dgm:pt>
    <dgm:pt modelId="{C7C160B7-300B-43E5-9D63-1012F1B35017}" type="pres">
      <dgm:prSet presAssocID="{DE929C83-7533-4046-8145-C554C608BF2C}" presName="compNode" presStyleCnt="0"/>
      <dgm:spPr/>
    </dgm:pt>
    <dgm:pt modelId="{77DFB73E-AE3D-45F2-8157-69074603967A}" type="pres">
      <dgm:prSet presAssocID="{DE929C83-7533-4046-8145-C554C608BF2C}" presName="bgRect" presStyleLbl="bgShp" presStyleIdx="3" presStyleCnt="6"/>
      <dgm:spPr/>
    </dgm:pt>
    <dgm:pt modelId="{E18AB91D-4FCC-456E-8850-C85115F26EC0}" type="pres">
      <dgm:prSet presAssocID="{DE929C83-7533-4046-8145-C554C608BF2C}"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85557770-4F41-4010-AEB8-F68ECA5C39A2}" type="pres">
      <dgm:prSet presAssocID="{DE929C83-7533-4046-8145-C554C608BF2C}" presName="spaceRect" presStyleCnt="0"/>
      <dgm:spPr/>
    </dgm:pt>
    <dgm:pt modelId="{D24CFE3D-814B-4F43-A93D-41BD4DB62417}" type="pres">
      <dgm:prSet presAssocID="{DE929C83-7533-4046-8145-C554C608BF2C}" presName="parTx" presStyleLbl="revTx" presStyleIdx="3" presStyleCnt="6">
        <dgm:presLayoutVars>
          <dgm:chMax val="0"/>
          <dgm:chPref val="0"/>
        </dgm:presLayoutVars>
      </dgm:prSet>
      <dgm:spPr/>
    </dgm:pt>
    <dgm:pt modelId="{D0923099-FC02-4C48-92A9-BC5D8B70459B}" type="pres">
      <dgm:prSet presAssocID="{89F6C50D-925D-4B0D-9160-A24E30C3DEBB}" presName="sibTrans" presStyleCnt="0"/>
      <dgm:spPr/>
    </dgm:pt>
    <dgm:pt modelId="{4702821F-EF04-42B2-B3D2-9A690B3DAE9A}" type="pres">
      <dgm:prSet presAssocID="{F89A156D-F4DE-4FD2-834C-A589F4ED83EE}" presName="compNode" presStyleCnt="0"/>
      <dgm:spPr/>
    </dgm:pt>
    <dgm:pt modelId="{AB572FBD-9909-4D55-93B5-51BD29ECB5C4}" type="pres">
      <dgm:prSet presAssocID="{F89A156D-F4DE-4FD2-834C-A589F4ED83EE}" presName="bgRect" presStyleLbl="bgShp" presStyleIdx="4" presStyleCnt="6"/>
      <dgm:spPr/>
    </dgm:pt>
    <dgm:pt modelId="{66323988-3916-4F9E-960F-ACA5B5D9EF06}" type="pres">
      <dgm:prSet presAssocID="{F89A156D-F4DE-4FD2-834C-A589F4ED83EE}"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aduation Cap"/>
        </a:ext>
      </dgm:extLst>
    </dgm:pt>
    <dgm:pt modelId="{66C63807-0FDE-4DF8-AD68-989CC7975271}" type="pres">
      <dgm:prSet presAssocID="{F89A156D-F4DE-4FD2-834C-A589F4ED83EE}" presName="spaceRect" presStyleCnt="0"/>
      <dgm:spPr/>
    </dgm:pt>
    <dgm:pt modelId="{710D33DF-36AD-4502-A3B3-B293F37DAD01}" type="pres">
      <dgm:prSet presAssocID="{F89A156D-F4DE-4FD2-834C-A589F4ED83EE}" presName="parTx" presStyleLbl="revTx" presStyleIdx="4" presStyleCnt="6">
        <dgm:presLayoutVars>
          <dgm:chMax val="0"/>
          <dgm:chPref val="0"/>
        </dgm:presLayoutVars>
      </dgm:prSet>
      <dgm:spPr/>
    </dgm:pt>
    <dgm:pt modelId="{E7C91747-B4CF-40D5-A341-753A6D637C33}" type="pres">
      <dgm:prSet presAssocID="{1BBC1221-F637-4FA0-95A5-5F5B85725E07}" presName="sibTrans" presStyleCnt="0"/>
      <dgm:spPr/>
    </dgm:pt>
    <dgm:pt modelId="{345B7F93-3A71-434D-A7F2-5A3229A1D675}" type="pres">
      <dgm:prSet presAssocID="{D913A61C-DD71-48F0-89D3-EB7F90EE8488}" presName="compNode" presStyleCnt="0"/>
      <dgm:spPr/>
    </dgm:pt>
    <dgm:pt modelId="{51045B26-7A7C-4494-911B-DA4427093A11}" type="pres">
      <dgm:prSet presAssocID="{D913A61C-DD71-48F0-89D3-EB7F90EE8488}" presName="bgRect" presStyleLbl="bgShp" presStyleIdx="5" presStyleCnt="6"/>
      <dgm:spPr/>
    </dgm:pt>
    <dgm:pt modelId="{39374544-B6C1-4791-85AF-0CC05625AF0F}" type="pres">
      <dgm:prSet presAssocID="{D913A61C-DD71-48F0-89D3-EB7F90EE8488}"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itor"/>
        </a:ext>
      </dgm:extLst>
    </dgm:pt>
    <dgm:pt modelId="{84DB8A71-C228-4736-B9B0-2B74D771A2BE}" type="pres">
      <dgm:prSet presAssocID="{D913A61C-DD71-48F0-89D3-EB7F90EE8488}" presName="spaceRect" presStyleCnt="0"/>
      <dgm:spPr/>
    </dgm:pt>
    <dgm:pt modelId="{9468DCF2-E60C-4088-8A81-3B253CE31862}" type="pres">
      <dgm:prSet presAssocID="{D913A61C-DD71-48F0-89D3-EB7F90EE8488}" presName="parTx" presStyleLbl="revTx" presStyleIdx="5" presStyleCnt="6">
        <dgm:presLayoutVars>
          <dgm:chMax val="0"/>
          <dgm:chPref val="0"/>
        </dgm:presLayoutVars>
      </dgm:prSet>
      <dgm:spPr/>
    </dgm:pt>
  </dgm:ptLst>
  <dgm:cxnLst>
    <dgm:cxn modelId="{1A9DE40A-519E-46C6-98F5-7EED48EC5B8B}" srcId="{C56E59F6-EDAE-4E7E-BA2E-F9ECA71E0515}" destId="{A6BA0755-28A5-4EEA-AD31-0B1A4B827922}" srcOrd="2" destOrd="0" parTransId="{ED3806BE-3032-466D-A320-C424EC115C83}" sibTransId="{956D1DF3-B2B6-4A5F-93A2-A4F5701D7F6B}"/>
    <dgm:cxn modelId="{E4D03A11-8CEC-4FEB-91C2-939E3F7F207D}" srcId="{C56E59F6-EDAE-4E7E-BA2E-F9ECA71E0515}" destId="{493DBAE3-B2C1-40DF-BC02-1FE3719ACB5B}" srcOrd="1" destOrd="0" parTransId="{03D4344A-FA7E-447D-B8D9-A9CCE95D9C91}" sibTransId="{1B39E497-09A1-4354-81C3-62A37E197BD3}"/>
    <dgm:cxn modelId="{ABE27B20-2B9B-47AC-B5D0-E06E38BEF123}" srcId="{C56E59F6-EDAE-4E7E-BA2E-F9ECA71E0515}" destId="{F89A156D-F4DE-4FD2-834C-A589F4ED83EE}" srcOrd="4" destOrd="0" parTransId="{6D742A68-484C-46AC-8389-542E0599609C}" sibTransId="{1BBC1221-F637-4FA0-95A5-5F5B85725E07}"/>
    <dgm:cxn modelId="{558C8532-FFB8-4096-B722-EFDE7430DC38}" srcId="{C56E59F6-EDAE-4E7E-BA2E-F9ECA71E0515}" destId="{E93B30CC-DC1B-4C6A-979E-BE413B96DD56}" srcOrd="0" destOrd="0" parTransId="{05330574-F3BF-449B-A1C4-690383678F1D}" sibTransId="{881C6D06-4050-4571-AA92-B7CFC3319B41}"/>
    <dgm:cxn modelId="{DEF1F05D-F137-4C31-A6B4-924972C7A902}" type="presOf" srcId="{F89A156D-F4DE-4FD2-834C-A589F4ED83EE}" destId="{710D33DF-36AD-4502-A3B3-B293F37DAD01}" srcOrd="0" destOrd="0" presId="urn:microsoft.com/office/officeart/2018/2/layout/IconVerticalSolidList"/>
    <dgm:cxn modelId="{83977B48-D3A6-44D8-B0DD-86B8B9B8ADD5}" srcId="{C56E59F6-EDAE-4E7E-BA2E-F9ECA71E0515}" destId="{D913A61C-DD71-48F0-89D3-EB7F90EE8488}" srcOrd="5" destOrd="0" parTransId="{639BAE95-2134-444D-A45E-07DC960291E9}" sibTransId="{74A5EE0F-7FD1-4CDE-A9A0-C4BD7B8C4986}"/>
    <dgm:cxn modelId="{F6184789-CC60-4C9F-BD28-D1FA9E9DB0F6}" type="presOf" srcId="{A6BA0755-28A5-4EEA-AD31-0B1A4B827922}" destId="{16364D44-EBB7-4E22-8994-5F8B3F7B1807}" srcOrd="0" destOrd="0" presId="urn:microsoft.com/office/officeart/2018/2/layout/IconVerticalSolidList"/>
    <dgm:cxn modelId="{C907BCA1-FD37-48ED-8B74-559EC4FB94DE}" type="presOf" srcId="{E93B30CC-DC1B-4C6A-979E-BE413B96DD56}" destId="{B4A9D28D-5A7A-4B31-9F9E-FFC2136D998A}" srcOrd="0" destOrd="0" presId="urn:microsoft.com/office/officeart/2018/2/layout/IconVerticalSolidList"/>
    <dgm:cxn modelId="{A33AE1AA-95E4-432A-A00B-9DB771D3F5CF}" type="presOf" srcId="{D913A61C-DD71-48F0-89D3-EB7F90EE8488}" destId="{9468DCF2-E60C-4088-8A81-3B253CE31862}" srcOrd="0" destOrd="0" presId="urn:microsoft.com/office/officeart/2018/2/layout/IconVerticalSolidList"/>
    <dgm:cxn modelId="{4C2847BD-899D-428D-8785-B76D22B38476}" srcId="{C56E59F6-EDAE-4E7E-BA2E-F9ECA71E0515}" destId="{DE929C83-7533-4046-8145-C554C608BF2C}" srcOrd="3" destOrd="0" parTransId="{5940D738-732D-4D27-964F-E3FCB9FAE790}" sibTransId="{89F6C50D-925D-4B0D-9160-A24E30C3DEBB}"/>
    <dgm:cxn modelId="{F5E573C8-7A71-4F61-8BD2-AF17D47D58ED}" type="presOf" srcId="{493DBAE3-B2C1-40DF-BC02-1FE3719ACB5B}" destId="{F90A53C3-EBB1-4554-BC0B-9E8335373CDE}" srcOrd="0" destOrd="0" presId="urn:microsoft.com/office/officeart/2018/2/layout/IconVerticalSolidList"/>
    <dgm:cxn modelId="{6D090CD3-58B8-4C8F-AD16-9D6DD3FA4B0F}" type="presOf" srcId="{C56E59F6-EDAE-4E7E-BA2E-F9ECA71E0515}" destId="{C403073A-971B-4FAC-A06D-FCFC37CDBA61}" srcOrd="0" destOrd="0" presId="urn:microsoft.com/office/officeart/2018/2/layout/IconVerticalSolidList"/>
    <dgm:cxn modelId="{E4C304E9-68BE-41DB-AC7C-40E3DE5ADCBC}" type="presOf" srcId="{DE929C83-7533-4046-8145-C554C608BF2C}" destId="{D24CFE3D-814B-4F43-A93D-41BD4DB62417}" srcOrd="0" destOrd="0" presId="urn:microsoft.com/office/officeart/2018/2/layout/IconVerticalSolidList"/>
    <dgm:cxn modelId="{A4C7FCEB-B4B4-4C5F-A479-4A47F46A3EFD}" type="presParOf" srcId="{C403073A-971B-4FAC-A06D-FCFC37CDBA61}" destId="{066CC6F9-A258-4301-93FE-FCEE84BA8373}" srcOrd="0" destOrd="0" presId="urn:microsoft.com/office/officeart/2018/2/layout/IconVerticalSolidList"/>
    <dgm:cxn modelId="{A4968F56-8FAC-407B-BAC8-AF9D15FA003E}" type="presParOf" srcId="{066CC6F9-A258-4301-93FE-FCEE84BA8373}" destId="{DD4A6325-45B5-495A-8553-DBFBDBD04E5E}" srcOrd="0" destOrd="0" presId="urn:microsoft.com/office/officeart/2018/2/layout/IconVerticalSolidList"/>
    <dgm:cxn modelId="{D5C50B53-A888-4B87-9941-5C9A73F49122}" type="presParOf" srcId="{066CC6F9-A258-4301-93FE-FCEE84BA8373}" destId="{4BACAE83-80B6-48D6-A21E-F75B09364125}" srcOrd="1" destOrd="0" presId="urn:microsoft.com/office/officeart/2018/2/layout/IconVerticalSolidList"/>
    <dgm:cxn modelId="{1DB9402E-55BE-49FC-B12D-FA7AF06D18F4}" type="presParOf" srcId="{066CC6F9-A258-4301-93FE-FCEE84BA8373}" destId="{9DF79D83-9E66-4A86-9D73-A94303691369}" srcOrd="2" destOrd="0" presId="urn:microsoft.com/office/officeart/2018/2/layout/IconVerticalSolidList"/>
    <dgm:cxn modelId="{09470EF5-7286-4E12-95B2-AE0E24108FEC}" type="presParOf" srcId="{066CC6F9-A258-4301-93FE-FCEE84BA8373}" destId="{B4A9D28D-5A7A-4B31-9F9E-FFC2136D998A}" srcOrd="3" destOrd="0" presId="urn:microsoft.com/office/officeart/2018/2/layout/IconVerticalSolidList"/>
    <dgm:cxn modelId="{044E9F91-B007-496E-B165-511F98DD54FE}" type="presParOf" srcId="{C403073A-971B-4FAC-A06D-FCFC37CDBA61}" destId="{63DFC007-F593-41D3-901A-42E2233CA3B0}" srcOrd="1" destOrd="0" presId="urn:microsoft.com/office/officeart/2018/2/layout/IconVerticalSolidList"/>
    <dgm:cxn modelId="{D1ABD2CB-F18F-4290-8902-0721C64A62EB}" type="presParOf" srcId="{C403073A-971B-4FAC-A06D-FCFC37CDBA61}" destId="{BF6F40E9-9269-40B1-A805-FF29D84E6898}" srcOrd="2" destOrd="0" presId="urn:microsoft.com/office/officeart/2018/2/layout/IconVerticalSolidList"/>
    <dgm:cxn modelId="{78EC0B4A-BACA-45B5-A61F-8D9C801E3CD6}" type="presParOf" srcId="{BF6F40E9-9269-40B1-A805-FF29D84E6898}" destId="{1BE23DD6-2F95-4346-8427-6D661CAF89E9}" srcOrd="0" destOrd="0" presId="urn:microsoft.com/office/officeart/2018/2/layout/IconVerticalSolidList"/>
    <dgm:cxn modelId="{3CFC1378-23CD-4867-A518-49F6CAFE0086}" type="presParOf" srcId="{BF6F40E9-9269-40B1-A805-FF29D84E6898}" destId="{2891BACE-6900-4AFA-985A-C58ED4CD6C20}" srcOrd="1" destOrd="0" presId="urn:microsoft.com/office/officeart/2018/2/layout/IconVerticalSolidList"/>
    <dgm:cxn modelId="{9B74AC0E-B6BC-4C94-AF2B-3633BAE2D8A5}" type="presParOf" srcId="{BF6F40E9-9269-40B1-A805-FF29D84E6898}" destId="{D88FC8F0-896B-41AD-B388-A5FA3928906C}" srcOrd="2" destOrd="0" presId="urn:microsoft.com/office/officeart/2018/2/layout/IconVerticalSolidList"/>
    <dgm:cxn modelId="{BBC99BF6-0A40-4C36-AAE0-2016309AC36C}" type="presParOf" srcId="{BF6F40E9-9269-40B1-A805-FF29D84E6898}" destId="{F90A53C3-EBB1-4554-BC0B-9E8335373CDE}" srcOrd="3" destOrd="0" presId="urn:microsoft.com/office/officeart/2018/2/layout/IconVerticalSolidList"/>
    <dgm:cxn modelId="{21A7837D-30BD-4845-B253-DF6888709B6D}" type="presParOf" srcId="{C403073A-971B-4FAC-A06D-FCFC37CDBA61}" destId="{CA0071BF-7BBF-44B6-B51D-6E496C55BC83}" srcOrd="3" destOrd="0" presId="urn:microsoft.com/office/officeart/2018/2/layout/IconVerticalSolidList"/>
    <dgm:cxn modelId="{854CAD4E-9896-4DBF-8993-8A2C10993AEA}" type="presParOf" srcId="{C403073A-971B-4FAC-A06D-FCFC37CDBA61}" destId="{9CA602C2-2D8B-4094-85BC-29DD90474DC7}" srcOrd="4" destOrd="0" presId="urn:microsoft.com/office/officeart/2018/2/layout/IconVerticalSolidList"/>
    <dgm:cxn modelId="{5A6F69D9-E901-4F8F-A045-65A6A44BF148}" type="presParOf" srcId="{9CA602C2-2D8B-4094-85BC-29DD90474DC7}" destId="{17D21B5B-9B42-4A75-942C-758564335803}" srcOrd="0" destOrd="0" presId="urn:microsoft.com/office/officeart/2018/2/layout/IconVerticalSolidList"/>
    <dgm:cxn modelId="{06CCCC24-B51F-4ED9-8696-C8EFB27792ED}" type="presParOf" srcId="{9CA602C2-2D8B-4094-85BC-29DD90474DC7}" destId="{4D6A649A-945C-4E04-A9B9-E06D7A4B3944}" srcOrd="1" destOrd="0" presId="urn:microsoft.com/office/officeart/2018/2/layout/IconVerticalSolidList"/>
    <dgm:cxn modelId="{9F727AC1-94D8-41A3-9FCC-674838950738}" type="presParOf" srcId="{9CA602C2-2D8B-4094-85BC-29DD90474DC7}" destId="{7428710C-DDCD-43E4-85F1-440FB59AE20D}" srcOrd="2" destOrd="0" presId="urn:microsoft.com/office/officeart/2018/2/layout/IconVerticalSolidList"/>
    <dgm:cxn modelId="{00DA9D5C-9CDE-4D6F-B8EC-F55E714BE6DB}" type="presParOf" srcId="{9CA602C2-2D8B-4094-85BC-29DD90474DC7}" destId="{16364D44-EBB7-4E22-8994-5F8B3F7B1807}" srcOrd="3" destOrd="0" presId="urn:microsoft.com/office/officeart/2018/2/layout/IconVerticalSolidList"/>
    <dgm:cxn modelId="{17778D93-F30C-44C1-8317-6CAB7449DD7D}" type="presParOf" srcId="{C403073A-971B-4FAC-A06D-FCFC37CDBA61}" destId="{A4DA1209-3E97-486F-B6CE-92589AAD32A5}" srcOrd="5" destOrd="0" presId="urn:microsoft.com/office/officeart/2018/2/layout/IconVerticalSolidList"/>
    <dgm:cxn modelId="{C5AE389D-BB6A-47B2-A055-8E52F10112BC}" type="presParOf" srcId="{C403073A-971B-4FAC-A06D-FCFC37CDBA61}" destId="{C7C160B7-300B-43E5-9D63-1012F1B35017}" srcOrd="6" destOrd="0" presId="urn:microsoft.com/office/officeart/2018/2/layout/IconVerticalSolidList"/>
    <dgm:cxn modelId="{6D72D5EB-D4D4-4448-801E-A10938D6AB35}" type="presParOf" srcId="{C7C160B7-300B-43E5-9D63-1012F1B35017}" destId="{77DFB73E-AE3D-45F2-8157-69074603967A}" srcOrd="0" destOrd="0" presId="urn:microsoft.com/office/officeart/2018/2/layout/IconVerticalSolidList"/>
    <dgm:cxn modelId="{043D01E8-B8F3-412B-88FD-DDE690904F1B}" type="presParOf" srcId="{C7C160B7-300B-43E5-9D63-1012F1B35017}" destId="{E18AB91D-4FCC-456E-8850-C85115F26EC0}" srcOrd="1" destOrd="0" presId="urn:microsoft.com/office/officeart/2018/2/layout/IconVerticalSolidList"/>
    <dgm:cxn modelId="{81B986A6-EAD1-49D4-9C03-9F434E9C4609}" type="presParOf" srcId="{C7C160B7-300B-43E5-9D63-1012F1B35017}" destId="{85557770-4F41-4010-AEB8-F68ECA5C39A2}" srcOrd="2" destOrd="0" presId="urn:microsoft.com/office/officeart/2018/2/layout/IconVerticalSolidList"/>
    <dgm:cxn modelId="{4B59C020-AFE0-444C-9D53-57A2DFC67D53}" type="presParOf" srcId="{C7C160B7-300B-43E5-9D63-1012F1B35017}" destId="{D24CFE3D-814B-4F43-A93D-41BD4DB62417}" srcOrd="3" destOrd="0" presId="urn:microsoft.com/office/officeart/2018/2/layout/IconVerticalSolidList"/>
    <dgm:cxn modelId="{B57B5688-F66D-42B6-8572-A26EFC1FDE39}" type="presParOf" srcId="{C403073A-971B-4FAC-A06D-FCFC37CDBA61}" destId="{D0923099-FC02-4C48-92A9-BC5D8B70459B}" srcOrd="7" destOrd="0" presId="urn:microsoft.com/office/officeart/2018/2/layout/IconVerticalSolidList"/>
    <dgm:cxn modelId="{CFA92E0A-7AB3-4446-A07E-C24301C82F42}" type="presParOf" srcId="{C403073A-971B-4FAC-A06D-FCFC37CDBA61}" destId="{4702821F-EF04-42B2-B3D2-9A690B3DAE9A}" srcOrd="8" destOrd="0" presId="urn:microsoft.com/office/officeart/2018/2/layout/IconVerticalSolidList"/>
    <dgm:cxn modelId="{4546ACEF-38AF-4C29-9365-C92E5CCA49C1}" type="presParOf" srcId="{4702821F-EF04-42B2-B3D2-9A690B3DAE9A}" destId="{AB572FBD-9909-4D55-93B5-51BD29ECB5C4}" srcOrd="0" destOrd="0" presId="urn:microsoft.com/office/officeart/2018/2/layout/IconVerticalSolidList"/>
    <dgm:cxn modelId="{4F34571E-3044-443A-850F-21D77E831FD1}" type="presParOf" srcId="{4702821F-EF04-42B2-B3D2-9A690B3DAE9A}" destId="{66323988-3916-4F9E-960F-ACA5B5D9EF06}" srcOrd="1" destOrd="0" presId="urn:microsoft.com/office/officeart/2018/2/layout/IconVerticalSolidList"/>
    <dgm:cxn modelId="{45CB2520-F981-4235-9FF1-F393D3452C1B}" type="presParOf" srcId="{4702821F-EF04-42B2-B3D2-9A690B3DAE9A}" destId="{66C63807-0FDE-4DF8-AD68-989CC7975271}" srcOrd="2" destOrd="0" presId="urn:microsoft.com/office/officeart/2018/2/layout/IconVerticalSolidList"/>
    <dgm:cxn modelId="{EABB76AE-BAF4-4AB5-88C1-48CBDCA28E7E}" type="presParOf" srcId="{4702821F-EF04-42B2-B3D2-9A690B3DAE9A}" destId="{710D33DF-36AD-4502-A3B3-B293F37DAD01}" srcOrd="3" destOrd="0" presId="urn:microsoft.com/office/officeart/2018/2/layout/IconVerticalSolidList"/>
    <dgm:cxn modelId="{7F872F1A-8541-4940-86BD-41F54C84B496}" type="presParOf" srcId="{C403073A-971B-4FAC-A06D-FCFC37CDBA61}" destId="{E7C91747-B4CF-40D5-A341-753A6D637C33}" srcOrd="9" destOrd="0" presId="urn:microsoft.com/office/officeart/2018/2/layout/IconVerticalSolidList"/>
    <dgm:cxn modelId="{A96F40A1-FE48-4237-8D15-2EBDEA5765CF}" type="presParOf" srcId="{C403073A-971B-4FAC-A06D-FCFC37CDBA61}" destId="{345B7F93-3A71-434D-A7F2-5A3229A1D675}" srcOrd="10" destOrd="0" presId="urn:microsoft.com/office/officeart/2018/2/layout/IconVerticalSolidList"/>
    <dgm:cxn modelId="{7515268C-B7CB-4791-8FF9-8C360CFF36BF}" type="presParOf" srcId="{345B7F93-3A71-434D-A7F2-5A3229A1D675}" destId="{51045B26-7A7C-4494-911B-DA4427093A11}" srcOrd="0" destOrd="0" presId="urn:microsoft.com/office/officeart/2018/2/layout/IconVerticalSolidList"/>
    <dgm:cxn modelId="{13D4A286-F48F-45E6-ACC8-D6F5FB0A00CB}" type="presParOf" srcId="{345B7F93-3A71-434D-A7F2-5A3229A1D675}" destId="{39374544-B6C1-4791-85AF-0CC05625AF0F}" srcOrd="1" destOrd="0" presId="urn:microsoft.com/office/officeart/2018/2/layout/IconVerticalSolidList"/>
    <dgm:cxn modelId="{927A0090-BAAF-4037-A2C3-DC3BA442DF0B}" type="presParOf" srcId="{345B7F93-3A71-434D-A7F2-5A3229A1D675}" destId="{84DB8A71-C228-4736-B9B0-2B74D771A2BE}" srcOrd="2" destOrd="0" presId="urn:microsoft.com/office/officeart/2018/2/layout/IconVerticalSolidList"/>
    <dgm:cxn modelId="{BF65A9C8-44D3-4729-96DE-7029F238AEEA}" type="presParOf" srcId="{345B7F93-3A71-434D-A7F2-5A3229A1D675}" destId="{9468DCF2-E60C-4088-8A81-3B253CE3186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2386593-4632-4A0D-A9CA-6F20AC4F3827}" type="doc">
      <dgm:prSet loTypeId="urn:microsoft.com/office/officeart/2008/layout/LinedList" loCatId="list" qsTypeId="urn:microsoft.com/office/officeart/2005/8/quickstyle/simple1#53" qsCatId="simple" csTypeId="urn:microsoft.com/office/officeart/2005/8/colors/colorful2#15" csCatId="colorful"/>
      <dgm:spPr/>
      <dgm:t>
        <a:bodyPr/>
        <a:lstStyle/>
        <a:p>
          <a:endParaRPr lang="en-US"/>
        </a:p>
      </dgm:t>
    </dgm:pt>
    <dgm:pt modelId="{E3109DD8-31DD-48AF-926D-6B2127D07274}">
      <dgm:prSet/>
      <dgm:spPr/>
      <dgm:t>
        <a:bodyPr/>
        <a:lstStyle/>
        <a:p>
          <a:r>
            <a:rPr lang="en-US"/>
            <a:t>What barriers do university students experience when accessing mental health support services?</a:t>
          </a:r>
        </a:p>
      </dgm:t>
    </dgm:pt>
    <dgm:pt modelId="{FFF82404-A340-40CB-8C2A-144E86798DBC}" type="parTrans" cxnId="{0A4BAF2D-A1AC-4A71-B389-A54A3058266F}">
      <dgm:prSet/>
      <dgm:spPr/>
      <dgm:t>
        <a:bodyPr/>
        <a:lstStyle/>
        <a:p>
          <a:endParaRPr lang="en-US"/>
        </a:p>
      </dgm:t>
    </dgm:pt>
    <dgm:pt modelId="{3847DFF5-FDB9-4060-8047-E017348A4773}" type="sibTrans" cxnId="{0A4BAF2D-A1AC-4A71-B389-A54A3058266F}">
      <dgm:prSet/>
      <dgm:spPr/>
      <dgm:t>
        <a:bodyPr/>
        <a:lstStyle/>
        <a:p>
          <a:endParaRPr lang="en-US"/>
        </a:p>
      </dgm:t>
    </dgm:pt>
    <dgm:pt modelId="{E8AC2859-C27E-4404-BA3B-439539881F69}">
      <dgm:prSet/>
      <dgm:spPr/>
      <dgm:t>
        <a:bodyPr/>
        <a:lstStyle/>
        <a:p>
          <a:r>
            <a:rPr lang="en-US"/>
            <a:t>What are the concepts? The people? The problem? The context?</a:t>
          </a:r>
        </a:p>
      </dgm:t>
    </dgm:pt>
    <dgm:pt modelId="{483EDE50-2AA4-48FA-8792-E5D2719551E3}" type="parTrans" cxnId="{DD9C00EB-56C7-4DCF-96D9-2D04785C875B}">
      <dgm:prSet/>
      <dgm:spPr/>
      <dgm:t>
        <a:bodyPr/>
        <a:lstStyle/>
        <a:p>
          <a:endParaRPr lang="en-US"/>
        </a:p>
      </dgm:t>
    </dgm:pt>
    <dgm:pt modelId="{A1E1549C-AD14-42FC-8618-7ECA3485F882}" type="sibTrans" cxnId="{DD9C00EB-56C7-4DCF-96D9-2D04785C875B}">
      <dgm:prSet/>
      <dgm:spPr/>
      <dgm:t>
        <a:bodyPr/>
        <a:lstStyle/>
        <a:p>
          <a:endParaRPr lang="en-US"/>
        </a:p>
      </dgm:t>
    </dgm:pt>
    <dgm:pt modelId="{E2D80D91-C03F-441A-8FCD-F1AEA8A6A7BB}">
      <dgm:prSet/>
      <dgm:spPr/>
      <dgm:t>
        <a:bodyPr/>
        <a:lstStyle/>
        <a:p>
          <a:r>
            <a:rPr lang="en-US"/>
            <a:t>Mental health</a:t>
          </a:r>
        </a:p>
      </dgm:t>
    </dgm:pt>
    <dgm:pt modelId="{B3A3785B-8E52-4EDE-8287-CAACAE8FC138}" type="parTrans" cxnId="{6A5996AF-F997-49BD-9BDD-93C8FE062F00}">
      <dgm:prSet/>
      <dgm:spPr/>
      <dgm:t>
        <a:bodyPr/>
        <a:lstStyle/>
        <a:p>
          <a:endParaRPr lang="en-US"/>
        </a:p>
      </dgm:t>
    </dgm:pt>
    <dgm:pt modelId="{37AFF0EB-86EE-4D0A-8216-95722DD02D37}" type="sibTrans" cxnId="{6A5996AF-F997-49BD-9BDD-93C8FE062F00}">
      <dgm:prSet/>
      <dgm:spPr/>
      <dgm:t>
        <a:bodyPr/>
        <a:lstStyle/>
        <a:p>
          <a:endParaRPr lang="en-US"/>
        </a:p>
      </dgm:t>
    </dgm:pt>
    <dgm:pt modelId="{16B9E579-ED4E-4A81-B6D6-683F2AD1F7F2}">
      <dgm:prSet/>
      <dgm:spPr/>
      <dgm:t>
        <a:bodyPr/>
        <a:lstStyle/>
        <a:p>
          <a:r>
            <a:rPr lang="en-US"/>
            <a:t>University students</a:t>
          </a:r>
        </a:p>
      </dgm:t>
    </dgm:pt>
    <dgm:pt modelId="{C818FB5B-0FAF-46E1-B0AF-CD6A5579D568}" type="parTrans" cxnId="{79FF6584-FB4E-46DD-8744-77EE4A69B50C}">
      <dgm:prSet/>
      <dgm:spPr/>
      <dgm:t>
        <a:bodyPr/>
        <a:lstStyle/>
        <a:p>
          <a:endParaRPr lang="en-US"/>
        </a:p>
      </dgm:t>
    </dgm:pt>
    <dgm:pt modelId="{B23A49F9-2334-48B3-817D-BC0D84EB4E5F}" type="sibTrans" cxnId="{79FF6584-FB4E-46DD-8744-77EE4A69B50C}">
      <dgm:prSet/>
      <dgm:spPr/>
      <dgm:t>
        <a:bodyPr/>
        <a:lstStyle/>
        <a:p>
          <a:endParaRPr lang="en-US"/>
        </a:p>
      </dgm:t>
    </dgm:pt>
    <dgm:pt modelId="{65025A6E-7AD7-4194-9CD1-1B56911416C2}">
      <dgm:prSet/>
      <dgm:spPr/>
      <dgm:t>
        <a:bodyPr/>
        <a:lstStyle/>
        <a:p>
          <a:r>
            <a:rPr lang="en-US"/>
            <a:t>Access to services</a:t>
          </a:r>
        </a:p>
      </dgm:t>
    </dgm:pt>
    <dgm:pt modelId="{D6AB278A-31D4-4CF5-B9D2-EF3DB375920B}" type="parTrans" cxnId="{D848CC63-58DE-47DD-82AB-0FA4CA1C074F}">
      <dgm:prSet/>
      <dgm:spPr/>
      <dgm:t>
        <a:bodyPr/>
        <a:lstStyle/>
        <a:p>
          <a:endParaRPr lang="en-US"/>
        </a:p>
      </dgm:t>
    </dgm:pt>
    <dgm:pt modelId="{201B6E61-290B-4F68-9A6F-5F22D0902354}" type="sibTrans" cxnId="{D848CC63-58DE-47DD-82AB-0FA4CA1C074F}">
      <dgm:prSet/>
      <dgm:spPr/>
      <dgm:t>
        <a:bodyPr/>
        <a:lstStyle/>
        <a:p>
          <a:endParaRPr lang="en-US"/>
        </a:p>
      </dgm:t>
    </dgm:pt>
    <dgm:pt modelId="{931285F0-F039-474C-B176-C6A3BF8CC5FF}" type="pres">
      <dgm:prSet presAssocID="{C2386593-4632-4A0D-A9CA-6F20AC4F3827}" presName="vert0" presStyleCnt="0">
        <dgm:presLayoutVars>
          <dgm:dir/>
          <dgm:animOne val="branch"/>
          <dgm:animLvl val="lvl"/>
        </dgm:presLayoutVars>
      </dgm:prSet>
      <dgm:spPr/>
    </dgm:pt>
    <dgm:pt modelId="{9CCF91AD-E074-4330-95B7-0C7699B6D6BF}" type="pres">
      <dgm:prSet presAssocID="{E3109DD8-31DD-48AF-926D-6B2127D07274}" presName="thickLine" presStyleLbl="alignNode1" presStyleIdx="0" presStyleCnt="5"/>
      <dgm:spPr/>
    </dgm:pt>
    <dgm:pt modelId="{45D720F2-4214-4A5E-B6C0-97CAC961D819}" type="pres">
      <dgm:prSet presAssocID="{E3109DD8-31DD-48AF-926D-6B2127D07274}" presName="horz1" presStyleCnt="0"/>
      <dgm:spPr/>
    </dgm:pt>
    <dgm:pt modelId="{DF3AF73F-6402-45E4-B560-797484D76DED}" type="pres">
      <dgm:prSet presAssocID="{E3109DD8-31DD-48AF-926D-6B2127D07274}" presName="tx1" presStyleLbl="revTx" presStyleIdx="0" presStyleCnt="5"/>
      <dgm:spPr/>
    </dgm:pt>
    <dgm:pt modelId="{CAD93562-CA48-4411-A86F-96B06AF9EC16}" type="pres">
      <dgm:prSet presAssocID="{E3109DD8-31DD-48AF-926D-6B2127D07274}" presName="vert1" presStyleCnt="0"/>
      <dgm:spPr/>
    </dgm:pt>
    <dgm:pt modelId="{CDA5E3B8-AE36-43C2-907B-A3A08067DB15}" type="pres">
      <dgm:prSet presAssocID="{E8AC2859-C27E-4404-BA3B-439539881F69}" presName="thickLine" presStyleLbl="alignNode1" presStyleIdx="1" presStyleCnt="5"/>
      <dgm:spPr/>
    </dgm:pt>
    <dgm:pt modelId="{F3C88245-068F-4B15-9EF7-D5C981AC2401}" type="pres">
      <dgm:prSet presAssocID="{E8AC2859-C27E-4404-BA3B-439539881F69}" presName="horz1" presStyleCnt="0"/>
      <dgm:spPr/>
    </dgm:pt>
    <dgm:pt modelId="{8908C282-F212-4056-907B-E1F2CE4C0564}" type="pres">
      <dgm:prSet presAssocID="{E8AC2859-C27E-4404-BA3B-439539881F69}" presName="tx1" presStyleLbl="revTx" presStyleIdx="1" presStyleCnt="5"/>
      <dgm:spPr/>
    </dgm:pt>
    <dgm:pt modelId="{A3B15086-CA1A-4620-9055-DFD4C354A87A}" type="pres">
      <dgm:prSet presAssocID="{E8AC2859-C27E-4404-BA3B-439539881F69}" presName="vert1" presStyleCnt="0"/>
      <dgm:spPr/>
    </dgm:pt>
    <dgm:pt modelId="{036BDAF6-4A1B-4BA1-9917-47916D739495}" type="pres">
      <dgm:prSet presAssocID="{E2D80D91-C03F-441A-8FCD-F1AEA8A6A7BB}" presName="thickLine" presStyleLbl="alignNode1" presStyleIdx="2" presStyleCnt="5"/>
      <dgm:spPr/>
    </dgm:pt>
    <dgm:pt modelId="{90D901BB-7E6B-4339-90BA-5029D3835C8E}" type="pres">
      <dgm:prSet presAssocID="{E2D80D91-C03F-441A-8FCD-F1AEA8A6A7BB}" presName="horz1" presStyleCnt="0"/>
      <dgm:spPr/>
    </dgm:pt>
    <dgm:pt modelId="{FFD640CE-D4D1-4AA0-979F-3318D7C501A6}" type="pres">
      <dgm:prSet presAssocID="{E2D80D91-C03F-441A-8FCD-F1AEA8A6A7BB}" presName="tx1" presStyleLbl="revTx" presStyleIdx="2" presStyleCnt="5"/>
      <dgm:spPr/>
    </dgm:pt>
    <dgm:pt modelId="{F124FEA6-ED30-4FE5-8A65-F61C2F39B869}" type="pres">
      <dgm:prSet presAssocID="{E2D80D91-C03F-441A-8FCD-F1AEA8A6A7BB}" presName="vert1" presStyleCnt="0"/>
      <dgm:spPr/>
    </dgm:pt>
    <dgm:pt modelId="{B2557883-ED48-4D79-9404-8D881C3E9B40}" type="pres">
      <dgm:prSet presAssocID="{16B9E579-ED4E-4A81-B6D6-683F2AD1F7F2}" presName="thickLine" presStyleLbl="alignNode1" presStyleIdx="3" presStyleCnt="5"/>
      <dgm:spPr/>
    </dgm:pt>
    <dgm:pt modelId="{EC878556-2C0C-4C65-8569-37A3447B24FB}" type="pres">
      <dgm:prSet presAssocID="{16B9E579-ED4E-4A81-B6D6-683F2AD1F7F2}" presName="horz1" presStyleCnt="0"/>
      <dgm:spPr/>
    </dgm:pt>
    <dgm:pt modelId="{DD6EB646-9E43-4541-B667-9FAC452261EB}" type="pres">
      <dgm:prSet presAssocID="{16B9E579-ED4E-4A81-B6D6-683F2AD1F7F2}" presName="tx1" presStyleLbl="revTx" presStyleIdx="3" presStyleCnt="5"/>
      <dgm:spPr/>
    </dgm:pt>
    <dgm:pt modelId="{5C2DC454-2484-4630-8E08-7EDCA581208F}" type="pres">
      <dgm:prSet presAssocID="{16B9E579-ED4E-4A81-B6D6-683F2AD1F7F2}" presName="vert1" presStyleCnt="0"/>
      <dgm:spPr/>
    </dgm:pt>
    <dgm:pt modelId="{FD7F80F5-9243-4588-9264-DBB9BA3DCFCD}" type="pres">
      <dgm:prSet presAssocID="{65025A6E-7AD7-4194-9CD1-1B56911416C2}" presName="thickLine" presStyleLbl="alignNode1" presStyleIdx="4" presStyleCnt="5"/>
      <dgm:spPr/>
    </dgm:pt>
    <dgm:pt modelId="{2143E4F8-1AF6-40D4-B3F9-563A068242E9}" type="pres">
      <dgm:prSet presAssocID="{65025A6E-7AD7-4194-9CD1-1B56911416C2}" presName="horz1" presStyleCnt="0"/>
      <dgm:spPr/>
    </dgm:pt>
    <dgm:pt modelId="{0BD1997A-06E6-4A04-BB08-F818BE16505C}" type="pres">
      <dgm:prSet presAssocID="{65025A6E-7AD7-4194-9CD1-1B56911416C2}" presName="tx1" presStyleLbl="revTx" presStyleIdx="4" presStyleCnt="5"/>
      <dgm:spPr/>
    </dgm:pt>
    <dgm:pt modelId="{11FC23F1-0C4B-4652-8E4C-57EE5675EF2A}" type="pres">
      <dgm:prSet presAssocID="{65025A6E-7AD7-4194-9CD1-1B56911416C2}" presName="vert1" presStyleCnt="0"/>
      <dgm:spPr/>
    </dgm:pt>
  </dgm:ptLst>
  <dgm:cxnLst>
    <dgm:cxn modelId="{840C5F26-F082-452F-A187-1747387F7DBA}" type="presOf" srcId="{E8AC2859-C27E-4404-BA3B-439539881F69}" destId="{8908C282-F212-4056-907B-E1F2CE4C0564}" srcOrd="0" destOrd="0" presId="urn:microsoft.com/office/officeart/2008/layout/LinedList"/>
    <dgm:cxn modelId="{0A4BAF2D-A1AC-4A71-B389-A54A3058266F}" srcId="{C2386593-4632-4A0D-A9CA-6F20AC4F3827}" destId="{E3109DD8-31DD-48AF-926D-6B2127D07274}" srcOrd="0" destOrd="0" parTransId="{FFF82404-A340-40CB-8C2A-144E86798DBC}" sibTransId="{3847DFF5-FDB9-4060-8047-E017348A4773}"/>
    <dgm:cxn modelId="{925A5D35-40C1-436B-A524-0BB849D7F0E9}" type="presOf" srcId="{16B9E579-ED4E-4A81-B6D6-683F2AD1F7F2}" destId="{DD6EB646-9E43-4541-B667-9FAC452261EB}" srcOrd="0" destOrd="0" presId="urn:microsoft.com/office/officeart/2008/layout/LinedList"/>
    <dgm:cxn modelId="{E2C4743E-8D2A-4295-B2E6-B14578894721}" type="presOf" srcId="{E3109DD8-31DD-48AF-926D-6B2127D07274}" destId="{DF3AF73F-6402-45E4-B560-797484D76DED}" srcOrd="0" destOrd="0" presId="urn:microsoft.com/office/officeart/2008/layout/LinedList"/>
    <dgm:cxn modelId="{D848CC63-58DE-47DD-82AB-0FA4CA1C074F}" srcId="{C2386593-4632-4A0D-A9CA-6F20AC4F3827}" destId="{65025A6E-7AD7-4194-9CD1-1B56911416C2}" srcOrd="4" destOrd="0" parTransId="{D6AB278A-31D4-4CF5-B9D2-EF3DB375920B}" sibTransId="{201B6E61-290B-4F68-9A6F-5F22D0902354}"/>
    <dgm:cxn modelId="{79FF6584-FB4E-46DD-8744-77EE4A69B50C}" srcId="{C2386593-4632-4A0D-A9CA-6F20AC4F3827}" destId="{16B9E579-ED4E-4A81-B6D6-683F2AD1F7F2}" srcOrd="3" destOrd="0" parTransId="{C818FB5B-0FAF-46E1-B0AF-CD6A5579D568}" sibTransId="{B23A49F9-2334-48B3-817D-BC0D84EB4E5F}"/>
    <dgm:cxn modelId="{BFA422A1-8039-4E0D-A49D-A87BBAB9794E}" type="presOf" srcId="{65025A6E-7AD7-4194-9CD1-1B56911416C2}" destId="{0BD1997A-06E6-4A04-BB08-F818BE16505C}" srcOrd="0" destOrd="0" presId="urn:microsoft.com/office/officeart/2008/layout/LinedList"/>
    <dgm:cxn modelId="{260625A7-B34F-45C0-AA9C-E040A4FFDE08}" type="presOf" srcId="{E2D80D91-C03F-441A-8FCD-F1AEA8A6A7BB}" destId="{FFD640CE-D4D1-4AA0-979F-3318D7C501A6}" srcOrd="0" destOrd="0" presId="urn:microsoft.com/office/officeart/2008/layout/LinedList"/>
    <dgm:cxn modelId="{6A5996AF-F997-49BD-9BDD-93C8FE062F00}" srcId="{C2386593-4632-4A0D-A9CA-6F20AC4F3827}" destId="{E2D80D91-C03F-441A-8FCD-F1AEA8A6A7BB}" srcOrd="2" destOrd="0" parTransId="{B3A3785B-8E52-4EDE-8287-CAACAE8FC138}" sibTransId="{37AFF0EB-86EE-4D0A-8216-95722DD02D37}"/>
    <dgm:cxn modelId="{40342FD4-2F6B-4020-85CD-26F6BA754F21}" type="presOf" srcId="{C2386593-4632-4A0D-A9CA-6F20AC4F3827}" destId="{931285F0-F039-474C-B176-C6A3BF8CC5FF}" srcOrd="0" destOrd="0" presId="urn:microsoft.com/office/officeart/2008/layout/LinedList"/>
    <dgm:cxn modelId="{DD9C00EB-56C7-4DCF-96D9-2D04785C875B}" srcId="{C2386593-4632-4A0D-A9CA-6F20AC4F3827}" destId="{E8AC2859-C27E-4404-BA3B-439539881F69}" srcOrd="1" destOrd="0" parTransId="{483EDE50-2AA4-48FA-8792-E5D2719551E3}" sibTransId="{A1E1549C-AD14-42FC-8618-7ECA3485F882}"/>
    <dgm:cxn modelId="{F8932888-8419-4E4C-8B0A-F966E40EA2C1}" type="presParOf" srcId="{931285F0-F039-474C-B176-C6A3BF8CC5FF}" destId="{9CCF91AD-E074-4330-95B7-0C7699B6D6BF}" srcOrd="0" destOrd="0" presId="urn:microsoft.com/office/officeart/2008/layout/LinedList"/>
    <dgm:cxn modelId="{D9F0367C-4AC3-42D1-A8E7-9BDCA7F3FF84}" type="presParOf" srcId="{931285F0-F039-474C-B176-C6A3BF8CC5FF}" destId="{45D720F2-4214-4A5E-B6C0-97CAC961D819}" srcOrd="1" destOrd="0" presId="urn:microsoft.com/office/officeart/2008/layout/LinedList"/>
    <dgm:cxn modelId="{96DDDE81-242C-446A-B612-5A49AE5BDEA1}" type="presParOf" srcId="{45D720F2-4214-4A5E-B6C0-97CAC961D819}" destId="{DF3AF73F-6402-45E4-B560-797484D76DED}" srcOrd="0" destOrd="0" presId="urn:microsoft.com/office/officeart/2008/layout/LinedList"/>
    <dgm:cxn modelId="{24029140-CA2E-4DB4-8FE9-6F8E0D478EE1}" type="presParOf" srcId="{45D720F2-4214-4A5E-B6C0-97CAC961D819}" destId="{CAD93562-CA48-4411-A86F-96B06AF9EC16}" srcOrd="1" destOrd="0" presId="urn:microsoft.com/office/officeart/2008/layout/LinedList"/>
    <dgm:cxn modelId="{7AB6A745-A32F-4081-B919-1B7CB79DEC89}" type="presParOf" srcId="{931285F0-F039-474C-B176-C6A3BF8CC5FF}" destId="{CDA5E3B8-AE36-43C2-907B-A3A08067DB15}" srcOrd="2" destOrd="0" presId="urn:microsoft.com/office/officeart/2008/layout/LinedList"/>
    <dgm:cxn modelId="{13E69DAF-F4A4-4542-8324-063FA5E8E960}" type="presParOf" srcId="{931285F0-F039-474C-B176-C6A3BF8CC5FF}" destId="{F3C88245-068F-4B15-9EF7-D5C981AC2401}" srcOrd="3" destOrd="0" presId="urn:microsoft.com/office/officeart/2008/layout/LinedList"/>
    <dgm:cxn modelId="{0DF8E88A-7C56-4284-B117-A5C772EF1EBE}" type="presParOf" srcId="{F3C88245-068F-4B15-9EF7-D5C981AC2401}" destId="{8908C282-F212-4056-907B-E1F2CE4C0564}" srcOrd="0" destOrd="0" presId="urn:microsoft.com/office/officeart/2008/layout/LinedList"/>
    <dgm:cxn modelId="{AE5DC800-C5E5-4C52-A63C-6AE0556B6043}" type="presParOf" srcId="{F3C88245-068F-4B15-9EF7-D5C981AC2401}" destId="{A3B15086-CA1A-4620-9055-DFD4C354A87A}" srcOrd="1" destOrd="0" presId="urn:microsoft.com/office/officeart/2008/layout/LinedList"/>
    <dgm:cxn modelId="{F514EE53-30A2-4CD7-AF09-FFCDA1AAC7A3}" type="presParOf" srcId="{931285F0-F039-474C-B176-C6A3BF8CC5FF}" destId="{036BDAF6-4A1B-4BA1-9917-47916D739495}" srcOrd="4" destOrd="0" presId="urn:microsoft.com/office/officeart/2008/layout/LinedList"/>
    <dgm:cxn modelId="{130206CC-1652-4E90-A89D-3283CD795F39}" type="presParOf" srcId="{931285F0-F039-474C-B176-C6A3BF8CC5FF}" destId="{90D901BB-7E6B-4339-90BA-5029D3835C8E}" srcOrd="5" destOrd="0" presId="urn:microsoft.com/office/officeart/2008/layout/LinedList"/>
    <dgm:cxn modelId="{B25B5EE7-C730-48E3-A983-64B39CA3D96A}" type="presParOf" srcId="{90D901BB-7E6B-4339-90BA-5029D3835C8E}" destId="{FFD640CE-D4D1-4AA0-979F-3318D7C501A6}" srcOrd="0" destOrd="0" presId="urn:microsoft.com/office/officeart/2008/layout/LinedList"/>
    <dgm:cxn modelId="{0832B9CD-789D-4B1E-8C68-43E0B53110F5}" type="presParOf" srcId="{90D901BB-7E6B-4339-90BA-5029D3835C8E}" destId="{F124FEA6-ED30-4FE5-8A65-F61C2F39B869}" srcOrd="1" destOrd="0" presId="urn:microsoft.com/office/officeart/2008/layout/LinedList"/>
    <dgm:cxn modelId="{05B6FA8C-A87D-44F0-870D-BB5F419E86B0}" type="presParOf" srcId="{931285F0-F039-474C-B176-C6A3BF8CC5FF}" destId="{B2557883-ED48-4D79-9404-8D881C3E9B40}" srcOrd="6" destOrd="0" presId="urn:microsoft.com/office/officeart/2008/layout/LinedList"/>
    <dgm:cxn modelId="{45B5B535-EA68-4C50-B2D2-FF9406A8F7B4}" type="presParOf" srcId="{931285F0-F039-474C-B176-C6A3BF8CC5FF}" destId="{EC878556-2C0C-4C65-8569-37A3447B24FB}" srcOrd="7" destOrd="0" presId="urn:microsoft.com/office/officeart/2008/layout/LinedList"/>
    <dgm:cxn modelId="{D4DD9F9E-65B6-406C-8753-2E16A5F02891}" type="presParOf" srcId="{EC878556-2C0C-4C65-8569-37A3447B24FB}" destId="{DD6EB646-9E43-4541-B667-9FAC452261EB}" srcOrd="0" destOrd="0" presId="urn:microsoft.com/office/officeart/2008/layout/LinedList"/>
    <dgm:cxn modelId="{8A7524B4-EFB2-492B-9A24-E02A1800FC0C}" type="presParOf" srcId="{EC878556-2C0C-4C65-8569-37A3447B24FB}" destId="{5C2DC454-2484-4630-8E08-7EDCA581208F}" srcOrd="1" destOrd="0" presId="urn:microsoft.com/office/officeart/2008/layout/LinedList"/>
    <dgm:cxn modelId="{3B821C87-3BD5-49E1-8859-37455CD82BC4}" type="presParOf" srcId="{931285F0-F039-474C-B176-C6A3BF8CC5FF}" destId="{FD7F80F5-9243-4588-9264-DBB9BA3DCFCD}" srcOrd="8" destOrd="0" presId="urn:microsoft.com/office/officeart/2008/layout/LinedList"/>
    <dgm:cxn modelId="{48E5EDEA-F95C-49CA-860B-5BB2F0F0842A}" type="presParOf" srcId="{931285F0-F039-474C-B176-C6A3BF8CC5FF}" destId="{2143E4F8-1AF6-40D4-B3F9-563A068242E9}" srcOrd="9" destOrd="0" presId="urn:microsoft.com/office/officeart/2008/layout/LinedList"/>
    <dgm:cxn modelId="{195B7931-F240-4B55-A63D-1843C7E2051B}" type="presParOf" srcId="{2143E4F8-1AF6-40D4-B3F9-563A068242E9}" destId="{0BD1997A-06E6-4A04-BB08-F818BE16505C}" srcOrd="0" destOrd="0" presId="urn:microsoft.com/office/officeart/2008/layout/LinedList"/>
    <dgm:cxn modelId="{F0E63DA2-9142-4591-ACA2-D6925D19F47E}" type="presParOf" srcId="{2143E4F8-1AF6-40D4-B3F9-563A068242E9}" destId="{11FC23F1-0C4B-4652-8E4C-57EE5675EF2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E98E2F1-7345-4478-8C18-B3583C3A3B0D}" type="doc">
      <dgm:prSet loTypeId="urn:microsoft.com/office/officeart/2018/2/layout/IconVerticalSolidList" loCatId="icon" qsTypeId="urn:microsoft.com/office/officeart/2005/8/quickstyle/simple1#63" qsCatId="simple" csTypeId="urn:microsoft.com/office/officeart/2018/5/colors/Iconchunking_neutralbg_colorful1" csCatId="colorful" phldr="1"/>
      <dgm:spPr/>
      <dgm:t>
        <a:bodyPr/>
        <a:lstStyle/>
        <a:p>
          <a:endParaRPr lang="en-US"/>
        </a:p>
      </dgm:t>
    </dgm:pt>
    <dgm:pt modelId="{35612FB1-DE76-40C7-9D0C-C8F2EC150469}">
      <dgm:prSet/>
      <dgm:spPr/>
      <dgm:t>
        <a:bodyPr/>
        <a:lstStyle/>
        <a:p>
          <a:r>
            <a:rPr lang="en-US"/>
            <a:t>Students – Undergraduate, Higher education, University</a:t>
          </a:r>
        </a:p>
      </dgm:t>
    </dgm:pt>
    <dgm:pt modelId="{188C9DB8-A9AA-4C37-8BAB-45221B3B1110}" type="parTrans" cxnId="{B73F4A74-0EB1-4588-A71F-4C336B2D8AEF}">
      <dgm:prSet/>
      <dgm:spPr/>
      <dgm:t>
        <a:bodyPr/>
        <a:lstStyle/>
        <a:p>
          <a:endParaRPr lang="en-US"/>
        </a:p>
      </dgm:t>
    </dgm:pt>
    <dgm:pt modelId="{7E905B38-298F-4319-91E6-E404004EDD59}" type="sibTrans" cxnId="{B73F4A74-0EB1-4588-A71F-4C336B2D8AEF}">
      <dgm:prSet/>
      <dgm:spPr/>
      <dgm:t>
        <a:bodyPr/>
        <a:lstStyle/>
        <a:p>
          <a:endParaRPr lang="en-US"/>
        </a:p>
      </dgm:t>
    </dgm:pt>
    <dgm:pt modelId="{01C844DC-93BA-4967-917D-1DB4BC328851}">
      <dgm:prSet/>
      <dgm:spPr/>
      <dgm:t>
        <a:bodyPr/>
        <a:lstStyle/>
        <a:p>
          <a:r>
            <a:rPr lang="en-US"/>
            <a:t>Mental Health – Anxiety, Depression, Wellbeing</a:t>
          </a:r>
        </a:p>
      </dgm:t>
    </dgm:pt>
    <dgm:pt modelId="{631A6223-7B28-4065-AC61-D3C0A5E7FDDA}" type="parTrans" cxnId="{4C0F84ED-9686-4AC3-AC42-A8E010935FAB}">
      <dgm:prSet/>
      <dgm:spPr/>
      <dgm:t>
        <a:bodyPr/>
        <a:lstStyle/>
        <a:p>
          <a:endParaRPr lang="en-US"/>
        </a:p>
      </dgm:t>
    </dgm:pt>
    <dgm:pt modelId="{46077D30-5884-400F-9F1A-4084675179DE}" type="sibTrans" cxnId="{4C0F84ED-9686-4AC3-AC42-A8E010935FAB}">
      <dgm:prSet/>
      <dgm:spPr/>
      <dgm:t>
        <a:bodyPr/>
        <a:lstStyle/>
        <a:p>
          <a:endParaRPr lang="en-US"/>
        </a:p>
      </dgm:t>
    </dgm:pt>
    <dgm:pt modelId="{DE919FEF-E54A-483E-9E30-31273407427B}">
      <dgm:prSet/>
      <dgm:spPr/>
      <dgm:t>
        <a:bodyPr/>
        <a:lstStyle/>
        <a:p>
          <a:r>
            <a:rPr lang="en-US"/>
            <a:t>Support Services - Counselling, Help-seeking, Access</a:t>
          </a:r>
        </a:p>
      </dgm:t>
    </dgm:pt>
    <dgm:pt modelId="{46A3CF7E-E2F3-4094-8315-7E22C748D1D0}" type="parTrans" cxnId="{2AF17B9F-A40C-4114-AAC5-B1738E6D2002}">
      <dgm:prSet/>
      <dgm:spPr/>
      <dgm:t>
        <a:bodyPr/>
        <a:lstStyle/>
        <a:p>
          <a:endParaRPr lang="en-US"/>
        </a:p>
      </dgm:t>
    </dgm:pt>
    <dgm:pt modelId="{103F0C42-A4AC-4FEF-9E97-95FDA504C45E}" type="sibTrans" cxnId="{2AF17B9F-A40C-4114-AAC5-B1738E6D2002}">
      <dgm:prSet/>
      <dgm:spPr/>
      <dgm:t>
        <a:bodyPr/>
        <a:lstStyle/>
        <a:p>
          <a:endParaRPr lang="en-US"/>
        </a:p>
      </dgm:t>
    </dgm:pt>
    <dgm:pt modelId="{EFC06103-9166-45B7-80E7-44DD35DA2FC8}">
      <dgm:prSet/>
      <dgm:spPr/>
      <dgm:t>
        <a:bodyPr/>
        <a:lstStyle/>
        <a:p>
          <a:r>
            <a:rPr lang="en-US"/>
            <a:t>Searching research papers etc. requires multiple terms to cover all bases.</a:t>
          </a:r>
        </a:p>
      </dgm:t>
    </dgm:pt>
    <dgm:pt modelId="{90160360-F2A1-4150-AFC0-2E648BDAEB43}" type="parTrans" cxnId="{804D74B0-24C7-4D1F-B9D1-3879540422A3}">
      <dgm:prSet/>
      <dgm:spPr/>
      <dgm:t>
        <a:bodyPr/>
        <a:lstStyle/>
        <a:p>
          <a:endParaRPr lang="en-US"/>
        </a:p>
      </dgm:t>
    </dgm:pt>
    <dgm:pt modelId="{FEE94F16-0814-409E-BC30-A7736B07A036}" type="sibTrans" cxnId="{804D74B0-24C7-4D1F-B9D1-3879540422A3}">
      <dgm:prSet/>
      <dgm:spPr/>
      <dgm:t>
        <a:bodyPr/>
        <a:lstStyle/>
        <a:p>
          <a:endParaRPr lang="en-US"/>
        </a:p>
      </dgm:t>
    </dgm:pt>
    <dgm:pt modelId="{1D6B90BB-3CD5-43D5-BDAA-36D1FCC5BB6D}" type="pres">
      <dgm:prSet presAssocID="{1E98E2F1-7345-4478-8C18-B3583C3A3B0D}" presName="root" presStyleCnt="0">
        <dgm:presLayoutVars>
          <dgm:dir/>
          <dgm:resizeHandles val="exact"/>
        </dgm:presLayoutVars>
      </dgm:prSet>
      <dgm:spPr/>
    </dgm:pt>
    <dgm:pt modelId="{9469BC5E-F38A-437B-80C6-8B150FAD9FDB}" type="pres">
      <dgm:prSet presAssocID="{35612FB1-DE76-40C7-9D0C-C8F2EC150469}" presName="compNode" presStyleCnt="0"/>
      <dgm:spPr/>
    </dgm:pt>
    <dgm:pt modelId="{2B608F17-7773-4418-9F76-C406756ECE20}" type="pres">
      <dgm:prSet presAssocID="{35612FB1-DE76-40C7-9D0C-C8F2EC150469}" presName="bgRect" presStyleLbl="bgShp" presStyleIdx="0" presStyleCnt="4"/>
      <dgm:spPr/>
    </dgm:pt>
    <dgm:pt modelId="{F30068C5-F25C-4D15-AD5C-CEF2221682E2}" type="pres">
      <dgm:prSet presAssocID="{35612FB1-DE76-40C7-9D0C-C8F2EC15046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iploma Roll"/>
        </a:ext>
      </dgm:extLst>
    </dgm:pt>
    <dgm:pt modelId="{2F7E51ED-6CCB-415D-AD6F-9366187FC833}" type="pres">
      <dgm:prSet presAssocID="{35612FB1-DE76-40C7-9D0C-C8F2EC150469}" presName="spaceRect" presStyleCnt="0"/>
      <dgm:spPr/>
    </dgm:pt>
    <dgm:pt modelId="{5541F9D9-D444-40EA-9BDC-07366621EC1C}" type="pres">
      <dgm:prSet presAssocID="{35612FB1-DE76-40C7-9D0C-C8F2EC150469}" presName="parTx" presStyleLbl="revTx" presStyleIdx="0" presStyleCnt="4">
        <dgm:presLayoutVars>
          <dgm:chMax val="0"/>
          <dgm:chPref val="0"/>
        </dgm:presLayoutVars>
      </dgm:prSet>
      <dgm:spPr/>
    </dgm:pt>
    <dgm:pt modelId="{3032FD02-6909-4D98-B838-E7B15CAC17E5}" type="pres">
      <dgm:prSet presAssocID="{7E905B38-298F-4319-91E6-E404004EDD59}" presName="sibTrans" presStyleCnt="0"/>
      <dgm:spPr/>
    </dgm:pt>
    <dgm:pt modelId="{D37FF91C-68C1-424F-A22C-D45645DE1883}" type="pres">
      <dgm:prSet presAssocID="{01C844DC-93BA-4967-917D-1DB4BC328851}" presName="compNode" presStyleCnt="0"/>
      <dgm:spPr/>
    </dgm:pt>
    <dgm:pt modelId="{22D1A7C5-BDD5-4036-BA70-7427524B8C87}" type="pres">
      <dgm:prSet presAssocID="{01C844DC-93BA-4967-917D-1DB4BC328851}" presName="bgRect" presStyleLbl="bgShp" presStyleIdx="1" presStyleCnt="4"/>
      <dgm:spPr/>
    </dgm:pt>
    <dgm:pt modelId="{FEF60B02-845A-438A-9E58-4E6259297C33}" type="pres">
      <dgm:prSet presAssocID="{01C844DC-93BA-4967-917D-1DB4BC32885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91C062F7-CF25-4C90-9C81-AA0BA433D0A3}" type="pres">
      <dgm:prSet presAssocID="{01C844DC-93BA-4967-917D-1DB4BC328851}" presName="spaceRect" presStyleCnt="0"/>
      <dgm:spPr/>
    </dgm:pt>
    <dgm:pt modelId="{7F4EB1BA-CBD3-4ECC-9749-0D94E8D153BB}" type="pres">
      <dgm:prSet presAssocID="{01C844DC-93BA-4967-917D-1DB4BC328851}" presName="parTx" presStyleLbl="revTx" presStyleIdx="1" presStyleCnt="4">
        <dgm:presLayoutVars>
          <dgm:chMax val="0"/>
          <dgm:chPref val="0"/>
        </dgm:presLayoutVars>
      </dgm:prSet>
      <dgm:spPr/>
    </dgm:pt>
    <dgm:pt modelId="{28BF740F-A862-4FAA-8FAC-F91A8F0DF51C}" type="pres">
      <dgm:prSet presAssocID="{46077D30-5884-400F-9F1A-4084675179DE}" presName="sibTrans" presStyleCnt="0"/>
      <dgm:spPr/>
    </dgm:pt>
    <dgm:pt modelId="{94FC9109-AE19-428B-BE06-7B9C0AE96579}" type="pres">
      <dgm:prSet presAssocID="{DE919FEF-E54A-483E-9E30-31273407427B}" presName="compNode" presStyleCnt="0"/>
      <dgm:spPr/>
    </dgm:pt>
    <dgm:pt modelId="{CBFE7C9E-3A33-4F5A-9CB8-300A23BCE651}" type="pres">
      <dgm:prSet presAssocID="{DE919FEF-E54A-483E-9E30-31273407427B}" presName="bgRect" presStyleLbl="bgShp" presStyleIdx="2" presStyleCnt="4"/>
      <dgm:spPr/>
    </dgm:pt>
    <dgm:pt modelId="{B1C6857C-0F0B-4148-8877-E4366A3E6112}" type="pres">
      <dgm:prSet presAssocID="{DE919FEF-E54A-483E-9E30-31273407427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ustomer Review"/>
        </a:ext>
      </dgm:extLst>
    </dgm:pt>
    <dgm:pt modelId="{3AE7D7BD-0258-418C-BA62-98BA0AA27C49}" type="pres">
      <dgm:prSet presAssocID="{DE919FEF-E54A-483E-9E30-31273407427B}" presName="spaceRect" presStyleCnt="0"/>
      <dgm:spPr/>
    </dgm:pt>
    <dgm:pt modelId="{3CB5EAAF-E010-4078-A74B-1EFB8F9D3126}" type="pres">
      <dgm:prSet presAssocID="{DE919FEF-E54A-483E-9E30-31273407427B}" presName="parTx" presStyleLbl="revTx" presStyleIdx="2" presStyleCnt="4">
        <dgm:presLayoutVars>
          <dgm:chMax val="0"/>
          <dgm:chPref val="0"/>
        </dgm:presLayoutVars>
      </dgm:prSet>
      <dgm:spPr/>
    </dgm:pt>
    <dgm:pt modelId="{B3997902-D441-487D-9D4A-BCCB137522F8}" type="pres">
      <dgm:prSet presAssocID="{103F0C42-A4AC-4FEF-9E97-95FDA504C45E}" presName="sibTrans" presStyleCnt="0"/>
      <dgm:spPr/>
    </dgm:pt>
    <dgm:pt modelId="{E8D20E27-B4CC-44D2-B431-143B59796177}" type="pres">
      <dgm:prSet presAssocID="{EFC06103-9166-45B7-80E7-44DD35DA2FC8}" presName="compNode" presStyleCnt="0"/>
      <dgm:spPr/>
    </dgm:pt>
    <dgm:pt modelId="{36921631-D8A7-4A6D-9DB1-36F2292D9A39}" type="pres">
      <dgm:prSet presAssocID="{EFC06103-9166-45B7-80E7-44DD35DA2FC8}" presName="bgRect" presStyleLbl="bgShp" presStyleIdx="3" presStyleCnt="4"/>
      <dgm:spPr/>
    </dgm:pt>
    <dgm:pt modelId="{A0CCF68D-0BCE-4B8A-8DAE-BA3222BCDE61}" type="pres">
      <dgm:prSet presAssocID="{EFC06103-9166-45B7-80E7-44DD35DA2FC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search"/>
        </a:ext>
      </dgm:extLst>
    </dgm:pt>
    <dgm:pt modelId="{F1D8545C-B21E-4196-AEF9-5FE0976402A9}" type="pres">
      <dgm:prSet presAssocID="{EFC06103-9166-45B7-80E7-44DD35DA2FC8}" presName="spaceRect" presStyleCnt="0"/>
      <dgm:spPr/>
    </dgm:pt>
    <dgm:pt modelId="{D01A64FB-280E-422E-960F-12AB8229EBB8}" type="pres">
      <dgm:prSet presAssocID="{EFC06103-9166-45B7-80E7-44DD35DA2FC8}" presName="parTx" presStyleLbl="revTx" presStyleIdx="3" presStyleCnt="4">
        <dgm:presLayoutVars>
          <dgm:chMax val="0"/>
          <dgm:chPref val="0"/>
        </dgm:presLayoutVars>
      </dgm:prSet>
      <dgm:spPr/>
    </dgm:pt>
  </dgm:ptLst>
  <dgm:cxnLst>
    <dgm:cxn modelId="{71D48D4B-6304-4358-B1C1-B46F1DD3EBE9}" type="presOf" srcId="{01C844DC-93BA-4967-917D-1DB4BC328851}" destId="{7F4EB1BA-CBD3-4ECC-9749-0D94E8D153BB}" srcOrd="0" destOrd="0" presId="urn:microsoft.com/office/officeart/2018/2/layout/IconVerticalSolidList"/>
    <dgm:cxn modelId="{B73F4A74-0EB1-4588-A71F-4C336B2D8AEF}" srcId="{1E98E2F1-7345-4478-8C18-B3583C3A3B0D}" destId="{35612FB1-DE76-40C7-9D0C-C8F2EC150469}" srcOrd="0" destOrd="0" parTransId="{188C9DB8-A9AA-4C37-8BAB-45221B3B1110}" sibTransId="{7E905B38-298F-4319-91E6-E404004EDD59}"/>
    <dgm:cxn modelId="{7C69C987-E299-42E5-A283-7F1460DECDB2}" type="presOf" srcId="{1E98E2F1-7345-4478-8C18-B3583C3A3B0D}" destId="{1D6B90BB-3CD5-43D5-BDAA-36D1FCC5BB6D}" srcOrd="0" destOrd="0" presId="urn:microsoft.com/office/officeart/2018/2/layout/IconVerticalSolidList"/>
    <dgm:cxn modelId="{29D2E48E-9E94-4A29-94BC-2F56DA3EA7AE}" type="presOf" srcId="{EFC06103-9166-45B7-80E7-44DD35DA2FC8}" destId="{D01A64FB-280E-422E-960F-12AB8229EBB8}" srcOrd="0" destOrd="0" presId="urn:microsoft.com/office/officeart/2018/2/layout/IconVerticalSolidList"/>
    <dgm:cxn modelId="{2AF17B9F-A40C-4114-AAC5-B1738E6D2002}" srcId="{1E98E2F1-7345-4478-8C18-B3583C3A3B0D}" destId="{DE919FEF-E54A-483E-9E30-31273407427B}" srcOrd="2" destOrd="0" parTransId="{46A3CF7E-E2F3-4094-8315-7E22C748D1D0}" sibTransId="{103F0C42-A4AC-4FEF-9E97-95FDA504C45E}"/>
    <dgm:cxn modelId="{804D74B0-24C7-4D1F-B9D1-3879540422A3}" srcId="{1E98E2F1-7345-4478-8C18-B3583C3A3B0D}" destId="{EFC06103-9166-45B7-80E7-44DD35DA2FC8}" srcOrd="3" destOrd="0" parTransId="{90160360-F2A1-4150-AFC0-2E648BDAEB43}" sibTransId="{FEE94F16-0814-409E-BC30-A7736B07A036}"/>
    <dgm:cxn modelId="{DFB737C2-FB98-42AC-8D55-14A2900B31A5}" type="presOf" srcId="{35612FB1-DE76-40C7-9D0C-C8F2EC150469}" destId="{5541F9D9-D444-40EA-9BDC-07366621EC1C}" srcOrd="0" destOrd="0" presId="urn:microsoft.com/office/officeart/2018/2/layout/IconVerticalSolidList"/>
    <dgm:cxn modelId="{DF40C3CB-BC0D-4338-9644-A42E98DAB493}" type="presOf" srcId="{DE919FEF-E54A-483E-9E30-31273407427B}" destId="{3CB5EAAF-E010-4078-A74B-1EFB8F9D3126}" srcOrd="0" destOrd="0" presId="urn:microsoft.com/office/officeart/2018/2/layout/IconVerticalSolidList"/>
    <dgm:cxn modelId="{4C0F84ED-9686-4AC3-AC42-A8E010935FAB}" srcId="{1E98E2F1-7345-4478-8C18-B3583C3A3B0D}" destId="{01C844DC-93BA-4967-917D-1DB4BC328851}" srcOrd="1" destOrd="0" parTransId="{631A6223-7B28-4065-AC61-D3C0A5E7FDDA}" sibTransId="{46077D30-5884-400F-9F1A-4084675179DE}"/>
    <dgm:cxn modelId="{3C4F36A0-0F2D-4DE4-B9D5-9EC0046E2CA7}" type="presParOf" srcId="{1D6B90BB-3CD5-43D5-BDAA-36D1FCC5BB6D}" destId="{9469BC5E-F38A-437B-80C6-8B150FAD9FDB}" srcOrd="0" destOrd="0" presId="urn:microsoft.com/office/officeart/2018/2/layout/IconVerticalSolidList"/>
    <dgm:cxn modelId="{CBF4BE68-ADF6-404E-9DF7-CA9C561E0351}" type="presParOf" srcId="{9469BC5E-F38A-437B-80C6-8B150FAD9FDB}" destId="{2B608F17-7773-4418-9F76-C406756ECE20}" srcOrd="0" destOrd="0" presId="urn:microsoft.com/office/officeart/2018/2/layout/IconVerticalSolidList"/>
    <dgm:cxn modelId="{8B2977EA-87CF-41AF-A64F-19895F8C5F00}" type="presParOf" srcId="{9469BC5E-F38A-437B-80C6-8B150FAD9FDB}" destId="{F30068C5-F25C-4D15-AD5C-CEF2221682E2}" srcOrd="1" destOrd="0" presId="urn:microsoft.com/office/officeart/2018/2/layout/IconVerticalSolidList"/>
    <dgm:cxn modelId="{5613F84B-0A3E-4D68-8157-71A04F09C8B9}" type="presParOf" srcId="{9469BC5E-F38A-437B-80C6-8B150FAD9FDB}" destId="{2F7E51ED-6CCB-415D-AD6F-9366187FC833}" srcOrd="2" destOrd="0" presId="urn:microsoft.com/office/officeart/2018/2/layout/IconVerticalSolidList"/>
    <dgm:cxn modelId="{CFF2357C-5E4C-4EC0-89D4-C2DCBF3E8C92}" type="presParOf" srcId="{9469BC5E-F38A-437B-80C6-8B150FAD9FDB}" destId="{5541F9D9-D444-40EA-9BDC-07366621EC1C}" srcOrd="3" destOrd="0" presId="urn:microsoft.com/office/officeart/2018/2/layout/IconVerticalSolidList"/>
    <dgm:cxn modelId="{CFF5FB35-017D-4D83-817A-0844086CB2E5}" type="presParOf" srcId="{1D6B90BB-3CD5-43D5-BDAA-36D1FCC5BB6D}" destId="{3032FD02-6909-4D98-B838-E7B15CAC17E5}" srcOrd="1" destOrd="0" presId="urn:microsoft.com/office/officeart/2018/2/layout/IconVerticalSolidList"/>
    <dgm:cxn modelId="{243F262D-01E5-41F5-9B6B-37176C0895D1}" type="presParOf" srcId="{1D6B90BB-3CD5-43D5-BDAA-36D1FCC5BB6D}" destId="{D37FF91C-68C1-424F-A22C-D45645DE1883}" srcOrd="2" destOrd="0" presId="urn:microsoft.com/office/officeart/2018/2/layout/IconVerticalSolidList"/>
    <dgm:cxn modelId="{FB4DB103-0F5D-43B7-9AD4-E8839FCFA78C}" type="presParOf" srcId="{D37FF91C-68C1-424F-A22C-D45645DE1883}" destId="{22D1A7C5-BDD5-4036-BA70-7427524B8C87}" srcOrd="0" destOrd="0" presId="urn:microsoft.com/office/officeart/2018/2/layout/IconVerticalSolidList"/>
    <dgm:cxn modelId="{86A85B36-8467-4552-B038-3D83C48E82F4}" type="presParOf" srcId="{D37FF91C-68C1-424F-A22C-D45645DE1883}" destId="{FEF60B02-845A-438A-9E58-4E6259297C33}" srcOrd="1" destOrd="0" presId="urn:microsoft.com/office/officeart/2018/2/layout/IconVerticalSolidList"/>
    <dgm:cxn modelId="{70BB1F98-5D46-4029-BC49-246BEA2F4B56}" type="presParOf" srcId="{D37FF91C-68C1-424F-A22C-D45645DE1883}" destId="{91C062F7-CF25-4C90-9C81-AA0BA433D0A3}" srcOrd="2" destOrd="0" presId="urn:microsoft.com/office/officeart/2018/2/layout/IconVerticalSolidList"/>
    <dgm:cxn modelId="{647792BA-4009-4876-B1A6-6462B6610700}" type="presParOf" srcId="{D37FF91C-68C1-424F-A22C-D45645DE1883}" destId="{7F4EB1BA-CBD3-4ECC-9749-0D94E8D153BB}" srcOrd="3" destOrd="0" presId="urn:microsoft.com/office/officeart/2018/2/layout/IconVerticalSolidList"/>
    <dgm:cxn modelId="{C8E41D9D-A8DF-48DA-A38E-DF7EEF5963F2}" type="presParOf" srcId="{1D6B90BB-3CD5-43D5-BDAA-36D1FCC5BB6D}" destId="{28BF740F-A862-4FAA-8FAC-F91A8F0DF51C}" srcOrd="3" destOrd="0" presId="urn:microsoft.com/office/officeart/2018/2/layout/IconVerticalSolidList"/>
    <dgm:cxn modelId="{7CAFD91A-0D5A-4F41-957B-D17055B94FCC}" type="presParOf" srcId="{1D6B90BB-3CD5-43D5-BDAA-36D1FCC5BB6D}" destId="{94FC9109-AE19-428B-BE06-7B9C0AE96579}" srcOrd="4" destOrd="0" presId="urn:microsoft.com/office/officeart/2018/2/layout/IconVerticalSolidList"/>
    <dgm:cxn modelId="{FA5B8778-241F-4955-9B43-ABC5944A074A}" type="presParOf" srcId="{94FC9109-AE19-428B-BE06-7B9C0AE96579}" destId="{CBFE7C9E-3A33-4F5A-9CB8-300A23BCE651}" srcOrd="0" destOrd="0" presId="urn:microsoft.com/office/officeart/2018/2/layout/IconVerticalSolidList"/>
    <dgm:cxn modelId="{3CDF6D80-FB64-4139-A058-301F3AFAF186}" type="presParOf" srcId="{94FC9109-AE19-428B-BE06-7B9C0AE96579}" destId="{B1C6857C-0F0B-4148-8877-E4366A3E6112}" srcOrd="1" destOrd="0" presId="urn:microsoft.com/office/officeart/2018/2/layout/IconVerticalSolidList"/>
    <dgm:cxn modelId="{36EBC2A1-1BE2-4BDE-89BB-81F602F33E70}" type="presParOf" srcId="{94FC9109-AE19-428B-BE06-7B9C0AE96579}" destId="{3AE7D7BD-0258-418C-BA62-98BA0AA27C49}" srcOrd="2" destOrd="0" presId="urn:microsoft.com/office/officeart/2018/2/layout/IconVerticalSolidList"/>
    <dgm:cxn modelId="{EFB56E19-4D9B-4F1C-A00F-0ECA2E5C11E1}" type="presParOf" srcId="{94FC9109-AE19-428B-BE06-7B9C0AE96579}" destId="{3CB5EAAF-E010-4078-A74B-1EFB8F9D3126}" srcOrd="3" destOrd="0" presId="urn:microsoft.com/office/officeart/2018/2/layout/IconVerticalSolidList"/>
    <dgm:cxn modelId="{A28D81B3-393C-4F75-B1B3-BD3C83A9D001}" type="presParOf" srcId="{1D6B90BB-3CD5-43D5-BDAA-36D1FCC5BB6D}" destId="{B3997902-D441-487D-9D4A-BCCB137522F8}" srcOrd="5" destOrd="0" presId="urn:microsoft.com/office/officeart/2018/2/layout/IconVerticalSolidList"/>
    <dgm:cxn modelId="{DE906802-62F7-49DF-903F-1D51B35F50CA}" type="presParOf" srcId="{1D6B90BB-3CD5-43D5-BDAA-36D1FCC5BB6D}" destId="{E8D20E27-B4CC-44D2-B431-143B59796177}" srcOrd="6" destOrd="0" presId="urn:microsoft.com/office/officeart/2018/2/layout/IconVerticalSolidList"/>
    <dgm:cxn modelId="{24107199-FDB6-438A-A215-FF8F4B59B9E2}" type="presParOf" srcId="{E8D20E27-B4CC-44D2-B431-143B59796177}" destId="{36921631-D8A7-4A6D-9DB1-36F2292D9A39}" srcOrd="0" destOrd="0" presId="urn:microsoft.com/office/officeart/2018/2/layout/IconVerticalSolidList"/>
    <dgm:cxn modelId="{4DA58B24-765C-45C5-B4DB-C3A2D114CE5E}" type="presParOf" srcId="{E8D20E27-B4CC-44D2-B431-143B59796177}" destId="{A0CCF68D-0BCE-4B8A-8DAE-BA3222BCDE61}" srcOrd="1" destOrd="0" presId="urn:microsoft.com/office/officeart/2018/2/layout/IconVerticalSolidList"/>
    <dgm:cxn modelId="{66DA44F7-2B14-4923-9385-17C89CD6374D}" type="presParOf" srcId="{E8D20E27-B4CC-44D2-B431-143B59796177}" destId="{F1D8545C-B21E-4196-AEF9-5FE0976402A9}" srcOrd="2" destOrd="0" presId="urn:microsoft.com/office/officeart/2018/2/layout/IconVerticalSolidList"/>
    <dgm:cxn modelId="{4CCCC269-D7CC-49B9-AFFE-D67A5A620D27}" type="presParOf" srcId="{E8D20E27-B4CC-44D2-B431-143B59796177}" destId="{D01A64FB-280E-422E-960F-12AB8229EBB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0E3C47E-352B-4FC4-8A67-F7CC3E6E6B0C}" type="doc">
      <dgm:prSet loTypeId="urn:microsoft.com/office/officeart/2008/layout/LinedList" loCatId="list" qsTypeId="urn:microsoft.com/office/officeart/2005/8/quickstyle/simple1#67" qsCatId="simple" csTypeId="urn:microsoft.com/office/officeart/2005/8/colors/colorful2#17" csCatId="colorful"/>
      <dgm:spPr/>
      <dgm:t>
        <a:bodyPr/>
        <a:lstStyle/>
        <a:p>
          <a:endParaRPr lang="en-US"/>
        </a:p>
      </dgm:t>
    </dgm:pt>
    <dgm:pt modelId="{E9377F0A-0E39-45D8-AB9C-7E57BD17BA90}">
      <dgm:prSet/>
      <dgm:spPr/>
      <dgm:t>
        <a:bodyPr/>
        <a:lstStyle/>
        <a:p>
          <a:r>
            <a:rPr lang="en-US"/>
            <a:t>Take your topic, break it down into concepts.</a:t>
          </a:r>
        </a:p>
      </dgm:t>
    </dgm:pt>
    <dgm:pt modelId="{A3FE3DAE-1781-4020-BA74-A984EC535D08}" type="parTrans" cxnId="{A065820A-EC71-43C8-A8E8-84B21EC70B69}">
      <dgm:prSet/>
      <dgm:spPr/>
      <dgm:t>
        <a:bodyPr/>
        <a:lstStyle/>
        <a:p>
          <a:endParaRPr lang="en-US"/>
        </a:p>
      </dgm:t>
    </dgm:pt>
    <dgm:pt modelId="{8BC65C28-E295-4A4E-9916-F39686D6FB8E}" type="sibTrans" cxnId="{A065820A-EC71-43C8-A8E8-84B21EC70B69}">
      <dgm:prSet/>
      <dgm:spPr/>
      <dgm:t>
        <a:bodyPr/>
        <a:lstStyle/>
        <a:p>
          <a:endParaRPr lang="en-US"/>
        </a:p>
      </dgm:t>
    </dgm:pt>
    <dgm:pt modelId="{B9DF3806-0C61-48F0-9822-600EEEC77552}">
      <dgm:prSet/>
      <dgm:spPr/>
      <dgm:t>
        <a:bodyPr/>
        <a:lstStyle/>
        <a:p>
          <a:r>
            <a:rPr lang="en-US"/>
            <a:t>Then form synonyms for all of the concepts.</a:t>
          </a:r>
        </a:p>
      </dgm:t>
    </dgm:pt>
    <dgm:pt modelId="{E1FDA95B-4743-4CE4-A446-7741436531E4}" type="parTrans" cxnId="{FFA5E3D8-FE8C-4D30-8B10-C073DD3D82C1}">
      <dgm:prSet/>
      <dgm:spPr/>
      <dgm:t>
        <a:bodyPr/>
        <a:lstStyle/>
        <a:p>
          <a:endParaRPr lang="en-US"/>
        </a:p>
      </dgm:t>
    </dgm:pt>
    <dgm:pt modelId="{B8A84739-6680-47DA-9A98-B5EEED7A0FE3}" type="sibTrans" cxnId="{FFA5E3D8-FE8C-4D30-8B10-C073DD3D82C1}">
      <dgm:prSet/>
      <dgm:spPr/>
      <dgm:t>
        <a:bodyPr/>
        <a:lstStyle/>
        <a:p>
          <a:endParaRPr lang="en-US"/>
        </a:p>
      </dgm:t>
    </dgm:pt>
    <dgm:pt modelId="{4851F545-1051-4225-AB00-5C3EE3243245}" type="pres">
      <dgm:prSet presAssocID="{30E3C47E-352B-4FC4-8A67-F7CC3E6E6B0C}" presName="vert0" presStyleCnt="0">
        <dgm:presLayoutVars>
          <dgm:dir/>
          <dgm:animOne val="branch"/>
          <dgm:animLvl val="lvl"/>
        </dgm:presLayoutVars>
      </dgm:prSet>
      <dgm:spPr/>
    </dgm:pt>
    <dgm:pt modelId="{068F4397-8764-4392-BA30-9995A70683B3}" type="pres">
      <dgm:prSet presAssocID="{E9377F0A-0E39-45D8-AB9C-7E57BD17BA90}" presName="thickLine" presStyleLbl="alignNode1" presStyleIdx="0" presStyleCnt="2"/>
      <dgm:spPr/>
    </dgm:pt>
    <dgm:pt modelId="{C0432327-E19C-499F-BA15-A218A95EB204}" type="pres">
      <dgm:prSet presAssocID="{E9377F0A-0E39-45D8-AB9C-7E57BD17BA90}" presName="horz1" presStyleCnt="0"/>
      <dgm:spPr/>
    </dgm:pt>
    <dgm:pt modelId="{38669815-7A5E-4EE2-B72C-640F7367FB50}" type="pres">
      <dgm:prSet presAssocID="{E9377F0A-0E39-45D8-AB9C-7E57BD17BA90}" presName="tx1" presStyleLbl="revTx" presStyleIdx="0" presStyleCnt="2"/>
      <dgm:spPr/>
    </dgm:pt>
    <dgm:pt modelId="{51C59D1B-FD44-4FDB-934F-E02B8CB91140}" type="pres">
      <dgm:prSet presAssocID="{E9377F0A-0E39-45D8-AB9C-7E57BD17BA90}" presName="vert1" presStyleCnt="0"/>
      <dgm:spPr/>
    </dgm:pt>
    <dgm:pt modelId="{260464BA-119D-4EC1-B7E1-C64D53145396}" type="pres">
      <dgm:prSet presAssocID="{B9DF3806-0C61-48F0-9822-600EEEC77552}" presName="thickLine" presStyleLbl="alignNode1" presStyleIdx="1" presStyleCnt="2"/>
      <dgm:spPr/>
    </dgm:pt>
    <dgm:pt modelId="{A8E250C3-3FA6-4525-8523-D2B3FFCF5C29}" type="pres">
      <dgm:prSet presAssocID="{B9DF3806-0C61-48F0-9822-600EEEC77552}" presName="horz1" presStyleCnt="0"/>
      <dgm:spPr/>
    </dgm:pt>
    <dgm:pt modelId="{7AFBBB21-A7CB-4AC4-ACA3-0CD55B3BEAA8}" type="pres">
      <dgm:prSet presAssocID="{B9DF3806-0C61-48F0-9822-600EEEC77552}" presName="tx1" presStyleLbl="revTx" presStyleIdx="1" presStyleCnt="2"/>
      <dgm:spPr/>
    </dgm:pt>
    <dgm:pt modelId="{51397F6F-E42B-4ADA-ADBC-1EA6A719BA6C}" type="pres">
      <dgm:prSet presAssocID="{B9DF3806-0C61-48F0-9822-600EEEC77552}" presName="vert1" presStyleCnt="0"/>
      <dgm:spPr/>
    </dgm:pt>
  </dgm:ptLst>
  <dgm:cxnLst>
    <dgm:cxn modelId="{673DBE00-3A1B-46DB-9CE3-EADF8FDB5493}" type="presOf" srcId="{30E3C47E-352B-4FC4-8A67-F7CC3E6E6B0C}" destId="{4851F545-1051-4225-AB00-5C3EE3243245}" srcOrd="0" destOrd="0" presId="urn:microsoft.com/office/officeart/2008/layout/LinedList"/>
    <dgm:cxn modelId="{A065820A-EC71-43C8-A8E8-84B21EC70B69}" srcId="{30E3C47E-352B-4FC4-8A67-F7CC3E6E6B0C}" destId="{E9377F0A-0E39-45D8-AB9C-7E57BD17BA90}" srcOrd="0" destOrd="0" parTransId="{A3FE3DAE-1781-4020-BA74-A984EC535D08}" sibTransId="{8BC65C28-E295-4A4E-9916-F39686D6FB8E}"/>
    <dgm:cxn modelId="{C6327F64-1448-4784-A64A-6C71AE8A8D1A}" type="presOf" srcId="{B9DF3806-0C61-48F0-9822-600EEEC77552}" destId="{7AFBBB21-A7CB-4AC4-ACA3-0CD55B3BEAA8}" srcOrd="0" destOrd="0" presId="urn:microsoft.com/office/officeart/2008/layout/LinedList"/>
    <dgm:cxn modelId="{464D8DC2-DFC7-4B5A-8314-0B5E72A69D23}" type="presOf" srcId="{E9377F0A-0E39-45D8-AB9C-7E57BD17BA90}" destId="{38669815-7A5E-4EE2-B72C-640F7367FB50}" srcOrd="0" destOrd="0" presId="urn:microsoft.com/office/officeart/2008/layout/LinedList"/>
    <dgm:cxn modelId="{FFA5E3D8-FE8C-4D30-8B10-C073DD3D82C1}" srcId="{30E3C47E-352B-4FC4-8A67-F7CC3E6E6B0C}" destId="{B9DF3806-0C61-48F0-9822-600EEEC77552}" srcOrd="1" destOrd="0" parTransId="{E1FDA95B-4743-4CE4-A446-7741436531E4}" sibTransId="{B8A84739-6680-47DA-9A98-B5EEED7A0FE3}"/>
    <dgm:cxn modelId="{77042872-4CE9-41B0-B95F-35FA3F537751}" type="presParOf" srcId="{4851F545-1051-4225-AB00-5C3EE3243245}" destId="{068F4397-8764-4392-BA30-9995A70683B3}" srcOrd="0" destOrd="0" presId="urn:microsoft.com/office/officeart/2008/layout/LinedList"/>
    <dgm:cxn modelId="{720B0D4A-7178-4A22-878C-423B9D498CDC}" type="presParOf" srcId="{4851F545-1051-4225-AB00-5C3EE3243245}" destId="{C0432327-E19C-499F-BA15-A218A95EB204}" srcOrd="1" destOrd="0" presId="urn:microsoft.com/office/officeart/2008/layout/LinedList"/>
    <dgm:cxn modelId="{4B2C2B3B-2D22-4099-99D9-F638D865DF2E}" type="presParOf" srcId="{C0432327-E19C-499F-BA15-A218A95EB204}" destId="{38669815-7A5E-4EE2-B72C-640F7367FB50}" srcOrd="0" destOrd="0" presId="urn:microsoft.com/office/officeart/2008/layout/LinedList"/>
    <dgm:cxn modelId="{C7488B37-782A-46C4-8B77-66D23F50F47A}" type="presParOf" srcId="{C0432327-E19C-499F-BA15-A218A95EB204}" destId="{51C59D1B-FD44-4FDB-934F-E02B8CB91140}" srcOrd="1" destOrd="0" presId="urn:microsoft.com/office/officeart/2008/layout/LinedList"/>
    <dgm:cxn modelId="{435A3000-30C1-4D09-9D6D-E133767A91C5}" type="presParOf" srcId="{4851F545-1051-4225-AB00-5C3EE3243245}" destId="{260464BA-119D-4EC1-B7E1-C64D53145396}" srcOrd="2" destOrd="0" presId="urn:microsoft.com/office/officeart/2008/layout/LinedList"/>
    <dgm:cxn modelId="{8D2D299D-6EBA-407A-AF44-6AF60D2DE1B1}" type="presParOf" srcId="{4851F545-1051-4225-AB00-5C3EE3243245}" destId="{A8E250C3-3FA6-4525-8523-D2B3FFCF5C29}" srcOrd="3" destOrd="0" presId="urn:microsoft.com/office/officeart/2008/layout/LinedList"/>
    <dgm:cxn modelId="{8A90D49C-580D-4C44-BDE9-1D77596DD479}" type="presParOf" srcId="{A8E250C3-3FA6-4525-8523-D2B3FFCF5C29}" destId="{7AFBBB21-A7CB-4AC4-ACA3-0CD55B3BEAA8}" srcOrd="0" destOrd="0" presId="urn:microsoft.com/office/officeart/2008/layout/LinedList"/>
    <dgm:cxn modelId="{0B08C11E-D27C-4420-B25F-1A07023E2935}" type="presParOf" srcId="{A8E250C3-3FA6-4525-8523-D2B3FFCF5C29}" destId="{51397F6F-E42B-4ADA-ADBC-1EA6A719BA6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FF84E0F-2F69-4221-BDAB-A168B16E1EB5}" type="doc">
      <dgm:prSet loTypeId="urn:microsoft.com/office/officeart/2005/8/layout/vList2" loCatId="list" qsTypeId="urn:microsoft.com/office/officeart/2005/8/quickstyle/simple1#8" qsCatId="simple" csTypeId="urn:microsoft.com/office/officeart/2005/8/colors/colorful2#8" csCatId="colorful"/>
      <dgm:spPr/>
      <dgm:t>
        <a:bodyPr/>
        <a:lstStyle/>
        <a:p>
          <a:endParaRPr lang="en-US"/>
        </a:p>
      </dgm:t>
    </dgm:pt>
    <dgm:pt modelId="{34BD1ADF-052D-42DB-A0BD-FE8030B21430}">
      <dgm:prSet/>
      <dgm:spPr/>
      <dgm:t>
        <a:bodyPr/>
        <a:lstStyle/>
        <a:p>
          <a:r>
            <a:rPr lang="en-GB"/>
            <a:t>Without a thorough search strategy, your searching will be random and disorganised.</a:t>
          </a:r>
          <a:endParaRPr lang="en-US"/>
        </a:p>
      </dgm:t>
    </dgm:pt>
    <dgm:pt modelId="{54B52DB0-274F-4689-B5A4-C4E3A6749737}" type="parTrans" cxnId="{611AA8E8-A408-44B0-9A00-25739E8E86C0}">
      <dgm:prSet/>
      <dgm:spPr/>
      <dgm:t>
        <a:bodyPr/>
        <a:lstStyle/>
        <a:p>
          <a:endParaRPr lang="en-US"/>
        </a:p>
      </dgm:t>
    </dgm:pt>
    <dgm:pt modelId="{ED8D5C2C-989D-42D3-B623-1E3E2C22675C}" type="sibTrans" cxnId="{611AA8E8-A408-44B0-9A00-25739E8E86C0}">
      <dgm:prSet/>
      <dgm:spPr/>
      <dgm:t>
        <a:bodyPr/>
        <a:lstStyle/>
        <a:p>
          <a:endParaRPr lang="en-US"/>
        </a:p>
      </dgm:t>
    </dgm:pt>
    <dgm:pt modelId="{714B8187-FA8E-41DC-BC33-8B14FC8286B2}">
      <dgm:prSet/>
      <dgm:spPr/>
      <dgm:t>
        <a:bodyPr/>
        <a:lstStyle/>
        <a:p>
          <a:r>
            <a:rPr lang="en-GB"/>
            <a:t>Without a search strategy the reader of your review will not be confident that you have identified all the relevant literature relating to your topic.</a:t>
          </a:r>
          <a:endParaRPr lang="en-US"/>
        </a:p>
      </dgm:t>
    </dgm:pt>
    <dgm:pt modelId="{89A6C284-29D1-4DE7-A6E3-EA0654169C77}" type="parTrans" cxnId="{579B14B3-B10F-41CE-A467-D56F48620976}">
      <dgm:prSet/>
      <dgm:spPr/>
      <dgm:t>
        <a:bodyPr/>
        <a:lstStyle/>
        <a:p>
          <a:endParaRPr lang="en-US"/>
        </a:p>
      </dgm:t>
    </dgm:pt>
    <dgm:pt modelId="{06758A7D-CC48-4D0A-B1F0-D636873BCA92}" type="sibTrans" cxnId="{579B14B3-B10F-41CE-A467-D56F48620976}">
      <dgm:prSet/>
      <dgm:spPr/>
      <dgm:t>
        <a:bodyPr/>
        <a:lstStyle/>
        <a:p>
          <a:endParaRPr lang="en-US"/>
        </a:p>
      </dgm:t>
    </dgm:pt>
    <dgm:pt modelId="{8600FA8F-DD4F-4E52-944D-52FA7C5256FC}">
      <dgm:prSet/>
      <dgm:spPr/>
      <dgm:t>
        <a:bodyPr/>
        <a:lstStyle/>
        <a:p>
          <a:r>
            <a:rPr lang="en-GB"/>
            <a:t>You could be accused of ‘cherry-picking’ the literature that you include in your review.</a:t>
          </a:r>
          <a:endParaRPr lang="en-US"/>
        </a:p>
      </dgm:t>
    </dgm:pt>
    <dgm:pt modelId="{9B6C07E4-4226-434C-BAE2-3F50F5B0BB5A}" type="parTrans" cxnId="{C8F2F134-F2AA-4318-85CA-AFFA67ECA33C}">
      <dgm:prSet/>
      <dgm:spPr/>
      <dgm:t>
        <a:bodyPr/>
        <a:lstStyle/>
        <a:p>
          <a:endParaRPr lang="en-US"/>
        </a:p>
      </dgm:t>
    </dgm:pt>
    <dgm:pt modelId="{6EDF480E-CD59-46C5-BAFB-EB9E0110DCBC}" type="sibTrans" cxnId="{C8F2F134-F2AA-4318-85CA-AFFA67ECA33C}">
      <dgm:prSet/>
      <dgm:spPr/>
      <dgm:t>
        <a:bodyPr/>
        <a:lstStyle/>
        <a:p>
          <a:endParaRPr lang="en-US"/>
        </a:p>
      </dgm:t>
    </dgm:pt>
    <dgm:pt modelId="{18136C98-0AB1-4C42-B21C-752085188113}">
      <dgm:prSet/>
      <dgm:spPr/>
      <dgm:t>
        <a:bodyPr/>
        <a:lstStyle/>
        <a:p>
          <a:r>
            <a:rPr lang="en-GB"/>
            <a:t>A literature review that is approached in a systematic and organised way will assist in preventing this, and ensure all relevant literature is chosen. </a:t>
          </a:r>
          <a:endParaRPr lang="en-US"/>
        </a:p>
      </dgm:t>
    </dgm:pt>
    <dgm:pt modelId="{019C17F1-F4AE-4049-A265-3A819D44D149}" type="parTrans" cxnId="{9E9C38DD-51D0-406C-92FE-03175422690F}">
      <dgm:prSet/>
      <dgm:spPr/>
      <dgm:t>
        <a:bodyPr/>
        <a:lstStyle/>
        <a:p>
          <a:endParaRPr lang="en-US"/>
        </a:p>
      </dgm:t>
    </dgm:pt>
    <dgm:pt modelId="{71FC2530-2CB5-42FE-8715-4E598B467997}" type="sibTrans" cxnId="{9E9C38DD-51D0-406C-92FE-03175422690F}">
      <dgm:prSet/>
      <dgm:spPr/>
      <dgm:t>
        <a:bodyPr/>
        <a:lstStyle/>
        <a:p>
          <a:endParaRPr lang="en-US"/>
        </a:p>
      </dgm:t>
    </dgm:pt>
    <dgm:pt modelId="{D6FA8B1F-D2B5-4424-B16F-D3C8B44BF7F6}" type="pres">
      <dgm:prSet presAssocID="{DFF84E0F-2F69-4221-BDAB-A168B16E1EB5}" presName="linear" presStyleCnt="0">
        <dgm:presLayoutVars>
          <dgm:animLvl val="lvl"/>
          <dgm:resizeHandles val="exact"/>
        </dgm:presLayoutVars>
      </dgm:prSet>
      <dgm:spPr/>
    </dgm:pt>
    <dgm:pt modelId="{E4BB980F-0B45-42D2-9302-B789EC6224F9}" type="pres">
      <dgm:prSet presAssocID="{34BD1ADF-052D-42DB-A0BD-FE8030B21430}" presName="parentText" presStyleLbl="node1" presStyleIdx="0" presStyleCnt="4">
        <dgm:presLayoutVars>
          <dgm:chMax val="0"/>
          <dgm:bulletEnabled val="1"/>
        </dgm:presLayoutVars>
      </dgm:prSet>
      <dgm:spPr/>
    </dgm:pt>
    <dgm:pt modelId="{593A3BF8-883F-4F2C-84B8-80D619DF605F}" type="pres">
      <dgm:prSet presAssocID="{ED8D5C2C-989D-42D3-B623-1E3E2C22675C}" presName="spacer" presStyleCnt="0"/>
      <dgm:spPr/>
    </dgm:pt>
    <dgm:pt modelId="{F310AAC3-315F-42DA-9360-6E3E27198260}" type="pres">
      <dgm:prSet presAssocID="{714B8187-FA8E-41DC-BC33-8B14FC8286B2}" presName="parentText" presStyleLbl="node1" presStyleIdx="1" presStyleCnt="4">
        <dgm:presLayoutVars>
          <dgm:chMax val="0"/>
          <dgm:bulletEnabled val="1"/>
        </dgm:presLayoutVars>
      </dgm:prSet>
      <dgm:spPr/>
    </dgm:pt>
    <dgm:pt modelId="{F9DDD538-B5DD-42AD-A657-25605916C913}" type="pres">
      <dgm:prSet presAssocID="{06758A7D-CC48-4D0A-B1F0-D636873BCA92}" presName="spacer" presStyleCnt="0"/>
      <dgm:spPr/>
    </dgm:pt>
    <dgm:pt modelId="{96BCFB07-FE87-4EDE-9CC6-20CA31CEFD8D}" type="pres">
      <dgm:prSet presAssocID="{8600FA8F-DD4F-4E52-944D-52FA7C5256FC}" presName="parentText" presStyleLbl="node1" presStyleIdx="2" presStyleCnt="4">
        <dgm:presLayoutVars>
          <dgm:chMax val="0"/>
          <dgm:bulletEnabled val="1"/>
        </dgm:presLayoutVars>
      </dgm:prSet>
      <dgm:spPr/>
    </dgm:pt>
    <dgm:pt modelId="{3520BD55-4995-47A5-B59C-96190567BB81}" type="pres">
      <dgm:prSet presAssocID="{6EDF480E-CD59-46C5-BAFB-EB9E0110DCBC}" presName="spacer" presStyleCnt="0"/>
      <dgm:spPr/>
    </dgm:pt>
    <dgm:pt modelId="{B4330406-863E-46FD-ADAA-68D3F9CE706B}" type="pres">
      <dgm:prSet presAssocID="{18136C98-0AB1-4C42-B21C-752085188113}" presName="parentText" presStyleLbl="node1" presStyleIdx="3" presStyleCnt="4">
        <dgm:presLayoutVars>
          <dgm:chMax val="0"/>
          <dgm:bulletEnabled val="1"/>
        </dgm:presLayoutVars>
      </dgm:prSet>
      <dgm:spPr/>
    </dgm:pt>
  </dgm:ptLst>
  <dgm:cxnLst>
    <dgm:cxn modelId="{40F3582A-7586-48B3-9CC1-E5D8AF2137AE}" type="presOf" srcId="{8600FA8F-DD4F-4E52-944D-52FA7C5256FC}" destId="{96BCFB07-FE87-4EDE-9CC6-20CA31CEFD8D}" srcOrd="0" destOrd="0" presId="urn:microsoft.com/office/officeart/2005/8/layout/vList2"/>
    <dgm:cxn modelId="{C8F2F134-F2AA-4318-85CA-AFFA67ECA33C}" srcId="{DFF84E0F-2F69-4221-BDAB-A168B16E1EB5}" destId="{8600FA8F-DD4F-4E52-944D-52FA7C5256FC}" srcOrd="2" destOrd="0" parTransId="{9B6C07E4-4226-434C-BAE2-3F50F5B0BB5A}" sibTransId="{6EDF480E-CD59-46C5-BAFB-EB9E0110DCBC}"/>
    <dgm:cxn modelId="{579B14B3-B10F-41CE-A467-D56F48620976}" srcId="{DFF84E0F-2F69-4221-BDAB-A168B16E1EB5}" destId="{714B8187-FA8E-41DC-BC33-8B14FC8286B2}" srcOrd="1" destOrd="0" parTransId="{89A6C284-29D1-4DE7-A6E3-EA0654169C77}" sibTransId="{06758A7D-CC48-4D0A-B1F0-D636873BCA92}"/>
    <dgm:cxn modelId="{A10C7BBF-3217-4F2C-92AB-CACCCA6FC2B4}" type="presOf" srcId="{DFF84E0F-2F69-4221-BDAB-A168B16E1EB5}" destId="{D6FA8B1F-D2B5-4424-B16F-D3C8B44BF7F6}" srcOrd="0" destOrd="0" presId="urn:microsoft.com/office/officeart/2005/8/layout/vList2"/>
    <dgm:cxn modelId="{A3B324CF-02E7-431C-AFDC-0D9B5270A6F7}" type="presOf" srcId="{34BD1ADF-052D-42DB-A0BD-FE8030B21430}" destId="{E4BB980F-0B45-42D2-9302-B789EC6224F9}" srcOrd="0" destOrd="0" presId="urn:microsoft.com/office/officeart/2005/8/layout/vList2"/>
    <dgm:cxn modelId="{9E9C38DD-51D0-406C-92FE-03175422690F}" srcId="{DFF84E0F-2F69-4221-BDAB-A168B16E1EB5}" destId="{18136C98-0AB1-4C42-B21C-752085188113}" srcOrd="3" destOrd="0" parTransId="{019C17F1-F4AE-4049-A265-3A819D44D149}" sibTransId="{71FC2530-2CB5-42FE-8715-4E598B467997}"/>
    <dgm:cxn modelId="{76531BE5-D90C-4D78-A8A1-585DE14C0A98}" type="presOf" srcId="{714B8187-FA8E-41DC-BC33-8B14FC8286B2}" destId="{F310AAC3-315F-42DA-9360-6E3E27198260}" srcOrd="0" destOrd="0" presId="urn:microsoft.com/office/officeart/2005/8/layout/vList2"/>
    <dgm:cxn modelId="{C517D8E6-84FC-4834-A79A-14BFE5BCCCC3}" type="presOf" srcId="{18136C98-0AB1-4C42-B21C-752085188113}" destId="{B4330406-863E-46FD-ADAA-68D3F9CE706B}" srcOrd="0" destOrd="0" presId="urn:microsoft.com/office/officeart/2005/8/layout/vList2"/>
    <dgm:cxn modelId="{611AA8E8-A408-44B0-9A00-25739E8E86C0}" srcId="{DFF84E0F-2F69-4221-BDAB-A168B16E1EB5}" destId="{34BD1ADF-052D-42DB-A0BD-FE8030B21430}" srcOrd="0" destOrd="0" parTransId="{54B52DB0-274F-4689-B5A4-C4E3A6749737}" sibTransId="{ED8D5C2C-989D-42D3-B623-1E3E2C22675C}"/>
    <dgm:cxn modelId="{52028640-3513-4AC2-99D7-BA77C3AC79B7}" type="presParOf" srcId="{D6FA8B1F-D2B5-4424-B16F-D3C8B44BF7F6}" destId="{E4BB980F-0B45-42D2-9302-B789EC6224F9}" srcOrd="0" destOrd="0" presId="urn:microsoft.com/office/officeart/2005/8/layout/vList2"/>
    <dgm:cxn modelId="{24EA06F6-328B-4693-928D-A55054DABCB2}" type="presParOf" srcId="{D6FA8B1F-D2B5-4424-B16F-D3C8B44BF7F6}" destId="{593A3BF8-883F-4F2C-84B8-80D619DF605F}" srcOrd="1" destOrd="0" presId="urn:microsoft.com/office/officeart/2005/8/layout/vList2"/>
    <dgm:cxn modelId="{3A3C27E3-801C-44DB-8A57-D77DBE20CE99}" type="presParOf" srcId="{D6FA8B1F-D2B5-4424-B16F-D3C8B44BF7F6}" destId="{F310AAC3-315F-42DA-9360-6E3E27198260}" srcOrd="2" destOrd="0" presId="urn:microsoft.com/office/officeart/2005/8/layout/vList2"/>
    <dgm:cxn modelId="{F2458A07-E75A-4B08-B0FC-B1AA9AFAF680}" type="presParOf" srcId="{D6FA8B1F-D2B5-4424-B16F-D3C8B44BF7F6}" destId="{F9DDD538-B5DD-42AD-A657-25605916C913}" srcOrd="3" destOrd="0" presId="urn:microsoft.com/office/officeart/2005/8/layout/vList2"/>
    <dgm:cxn modelId="{635CC979-5B71-4556-B99B-7D9AC62A683B}" type="presParOf" srcId="{D6FA8B1F-D2B5-4424-B16F-D3C8B44BF7F6}" destId="{96BCFB07-FE87-4EDE-9CC6-20CA31CEFD8D}" srcOrd="4" destOrd="0" presId="urn:microsoft.com/office/officeart/2005/8/layout/vList2"/>
    <dgm:cxn modelId="{0B19D5C7-A77B-4E2E-A699-A837A9BA27FF}" type="presParOf" srcId="{D6FA8B1F-D2B5-4424-B16F-D3C8B44BF7F6}" destId="{3520BD55-4995-47A5-B59C-96190567BB81}" srcOrd="5" destOrd="0" presId="urn:microsoft.com/office/officeart/2005/8/layout/vList2"/>
    <dgm:cxn modelId="{50819F99-5BC2-4F53-A785-5FD6C1DBEE96}" type="presParOf" srcId="{D6FA8B1F-D2B5-4424-B16F-D3C8B44BF7F6}" destId="{B4330406-863E-46FD-ADAA-68D3F9CE706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89212E3-C979-464E-BFEB-082AB252DE3E}" type="doc">
      <dgm:prSet loTypeId="urn:microsoft.com/office/officeart/2008/layout/LinedList" loCatId="list" qsTypeId="urn:microsoft.com/office/officeart/2005/8/quickstyle/simple1#7" qsCatId="simple" csTypeId="urn:microsoft.com/office/officeart/2005/8/colors/colorful2#7" csCatId="colorful"/>
      <dgm:spPr/>
      <dgm:t>
        <a:bodyPr/>
        <a:lstStyle/>
        <a:p>
          <a:endParaRPr lang="en-US"/>
        </a:p>
      </dgm:t>
    </dgm:pt>
    <dgm:pt modelId="{F3AF73C6-1F4B-4268-BE72-D98928261AEF}">
      <dgm:prSet/>
      <dgm:spPr/>
      <dgm:t>
        <a:bodyPr/>
        <a:lstStyle/>
        <a:p>
          <a:r>
            <a:rPr lang="en-GB"/>
            <a:t>To be used in line with your keyword/phrase search terms</a:t>
          </a:r>
          <a:endParaRPr lang="en-US"/>
        </a:p>
      </dgm:t>
    </dgm:pt>
    <dgm:pt modelId="{A788D378-B448-4EE6-9DB0-EEBD03560456}" type="parTrans" cxnId="{1DFB57C8-A16D-4C71-BA05-4DCB60C3C6F7}">
      <dgm:prSet/>
      <dgm:spPr/>
      <dgm:t>
        <a:bodyPr/>
        <a:lstStyle/>
        <a:p>
          <a:endParaRPr lang="en-US"/>
        </a:p>
      </dgm:t>
    </dgm:pt>
    <dgm:pt modelId="{26D01815-BFF2-4CF6-8DD7-6851B2342B63}" type="sibTrans" cxnId="{1DFB57C8-A16D-4C71-BA05-4DCB60C3C6F7}">
      <dgm:prSet/>
      <dgm:spPr/>
      <dgm:t>
        <a:bodyPr/>
        <a:lstStyle/>
        <a:p>
          <a:endParaRPr lang="en-US"/>
        </a:p>
      </dgm:t>
    </dgm:pt>
    <dgm:pt modelId="{EDB0949B-AF8D-4247-B2F8-DE40DC658323}">
      <dgm:prSet/>
      <dgm:spPr/>
      <dgm:t>
        <a:bodyPr/>
        <a:lstStyle/>
        <a:p>
          <a:r>
            <a:rPr lang="en-GB"/>
            <a:t>Consist of ‘AND’, ‘OR’, ‘NOT’</a:t>
          </a:r>
          <a:endParaRPr lang="en-US"/>
        </a:p>
      </dgm:t>
    </dgm:pt>
    <dgm:pt modelId="{DBC96D2B-3BB8-4CAA-8FAA-11CB4FB7E20B}" type="parTrans" cxnId="{BE71AEBB-9A60-4B15-A206-C20169B68DD9}">
      <dgm:prSet/>
      <dgm:spPr/>
      <dgm:t>
        <a:bodyPr/>
        <a:lstStyle/>
        <a:p>
          <a:endParaRPr lang="en-US"/>
        </a:p>
      </dgm:t>
    </dgm:pt>
    <dgm:pt modelId="{DB7986CF-5DDC-49E6-93F1-584DAD1EC5A9}" type="sibTrans" cxnId="{BE71AEBB-9A60-4B15-A206-C20169B68DD9}">
      <dgm:prSet/>
      <dgm:spPr/>
      <dgm:t>
        <a:bodyPr/>
        <a:lstStyle/>
        <a:p>
          <a:endParaRPr lang="en-US"/>
        </a:p>
      </dgm:t>
    </dgm:pt>
    <dgm:pt modelId="{5B5FBE61-0F0F-48EB-AC6E-A1A5263EBF5F}">
      <dgm:prSet/>
      <dgm:spPr/>
      <dgm:t>
        <a:bodyPr/>
        <a:lstStyle/>
        <a:p>
          <a:r>
            <a:rPr lang="en-GB"/>
            <a:t>To narrow your search use ‘AND’</a:t>
          </a:r>
          <a:endParaRPr lang="en-US"/>
        </a:p>
      </dgm:t>
    </dgm:pt>
    <dgm:pt modelId="{60A32E19-ADA8-4D6D-A774-81106DF6B78E}" type="parTrans" cxnId="{B86FC3CB-ED00-403E-8A5A-CCF357003E6D}">
      <dgm:prSet/>
      <dgm:spPr/>
      <dgm:t>
        <a:bodyPr/>
        <a:lstStyle/>
        <a:p>
          <a:endParaRPr lang="en-US"/>
        </a:p>
      </dgm:t>
    </dgm:pt>
    <dgm:pt modelId="{EF09DAFC-079F-4954-8695-01CA25D9166C}" type="sibTrans" cxnId="{B86FC3CB-ED00-403E-8A5A-CCF357003E6D}">
      <dgm:prSet/>
      <dgm:spPr/>
      <dgm:t>
        <a:bodyPr/>
        <a:lstStyle/>
        <a:p>
          <a:endParaRPr lang="en-US"/>
        </a:p>
      </dgm:t>
    </dgm:pt>
    <dgm:pt modelId="{FAF0EB47-55C6-4093-8569-E3CC196D9E68}">
      <dgm:prSet/>
      <dgm:spPr/>
      <dgm:t>
        <a:bodyPr/>
        <a:lstStyle/>
        <a:p>
          <a:r>
            <a:rPr lang="en-GB"/>
            <a:t>To broaden your search use ‘OR’</a:t>
          </a:r>
          <a:endParaRPr lang="en-US"/>
        </a:p>
      </dgm:t>
    </dgm:pt>
    <dgm:pt modelId="{66ABC251-F3AF-4CFA-9688-0E943ABBF3A5}" type="parTrans" cxnId="{E77B7EE0-72E2-4004-8B34-DEAA137394D1}">
      <dgm:prSet/>
      <dgm:spPr/>
      <dgm:t>
        <a:bodyPr/>
        <a:lstStyle/>
        <a:p>
          <a:endParaRPr lang="en-US"/>
        </a:p>
      </dgm:t>
    </dgm:pt>
    <dgm:pt modelId="{43DBF2F5-AC86-4939-A724-49BA37E0BAB3}" type="sibTrans" cxnId="{E77B7EE0-72E2-4004-8B34-DEAA137394D1}">
      <dgm:prSet/>
      <dgm:spPr/>
      <dgm:t>
        <a:bodyPr/>
        <a:lstStyle/>
        <a:p>
          <a:endParaRPr lang="en-US"/>
        </a:p>
      </dgm:t>
    </dgm:pt>
    <dgm:pt modelId="{164B203A-322B-4EA0-9B7C-F1C4475987FB}">
      <dgm:prSet/>
      <dgm:spPr/>
      <dgm:t>
        <a:bodyPr/>
        <a:lstStyle/>
        <a:p>
          <a:r>
            <a:rPr lang="en-GB"/>
            <a:t>To exclude results use ‘NOT’</a:t>
          </a:r>
          <a:endParaRPr lang="en-US"/>
        </a:p>
      </dgm:t>
    </dgm:pt>
    <dgm:pt modelId="{159676BA-2BD9-4DA5-ADA3-0DD209EC8856}" type="parTrans" cxnId="{F175E46B-1312-40D0-9B02-788EF6F8F6A9}">
      <dgm:prSet/>
      <dgm:spPr/>
      <dgm:t>
        <a:bodyPr/>
        <a:lstStyle/>
        <a:p>
          <a:endParaRPr lang="en-US"/>
        </a:p>
      </dgm:t>
    </dgm:pt>
    <dgm:pt modelId="{5D858222-D039-47DC-AB72-0206313F9280}" type="sibTrans" cxnId="{F175E46B-1312-40D0-9B02-788EF6F8F6A9}">
      <dgm:prSet/>
      <dgm:spPr/>
      <dgm:t>
        <a:bodyPr/>
        <a:lstStyle/>
        <a:p>
          <a:endParaRPr lang="en-US"/>
        </a:p>
      </dgm:t>
    </dgm:pt>
    <dgm:pt modelId="{DFA8D00D-8BCC-46D8-96B0-FCE58928B6CC}" type="pres">
      <dgm:prSet presAssocID="{C89212E3-C979-464E-BFEB-082AB252DE3E}" presName="vert0" presStyleCnt="0">
        <dgm:presLayoutVars>
          <dgm:dir/>
          <dgm:animOne val="branch"/>
          <dgm:animLvl val="lvl"/>
        </dgm:presLayoutVars>
      </dgm:prSet>
      <dgm:spPr/>
    </dgm:pt>
    <dgm:pt modelId="{A34A9ADE-50BC-4CA6-AEA1-159B004F0128}" type="pres">
      <dgm:prSet presAssocID="{F3AF73C6-1F4B-4268-BE72-D98928261AEF}" presName="thickLine" presStyleLbl="alignNode1" presStyleIdx="0" presStyleCnt="5"/>
      <dgm:spPr/>
    </dgm:pt>
    <dgm:pt modelId="{8B0D1E2D-FC0D-4B13-855F-3400408DF359}" type="pres">
      <dgm:prSet presAssocID="{F3AF73C6-1F4B-4268-BE72-D98928261AEF}" presName="horz1" presStyleCnt="0"/>
      <dgm:spPr/>
    </dgm:pt>
    <dgm:pt modelId="{7ED82717-FE77-4F31-8481-1CABDC9C3CC5}" type="pres">
      <dgm:prSet presAssocID="{F3AF73C6-1F4B-4268-BE72-D98928261AEF}" presName="tx1" presStyleLbl="revTx" presStyleIdx="0" presStyleCnt="5"/>
      <dgm:spPr/>
    </dgm:pt>
    <dgm:pt modelId="{555180AC-C8BD-4E0E-BF60-5722E4CF6812}" type="pres">
      <dgm:prSet presAssocID="{F3AF73C6-1F4B-4268-BE72-D98928261AEF}" presName="vert1" presStyleCnt="0"/>
      <dgm:spPr/>
    </dgm:pt>
    <dgm:pt modelId="{F423058E-1E9B-44BC-93F1-F029925C2E36}" type="pres">
      <dgm:prSet presAssocID="{EDB0949B-AF8D-4247-B2F8-DE40DC658323}" presName="thickLine" presStyleLbl="alignNode1" presStyleIdx="1" presStyleCnt="5"/>
      <dgm:spPr/>
    </dgm:pt>
    <dgm:pt modelId="{D3002A45-86B8-4101-B560-C1F68E5C3F17}" type="pres">
      <dgm:prSet presAssocID="{EDB0949B-AF8D-4247-B2F8-DE40DC658323}" presName="horz1" presStyleCnt="0"/>
      <dgm:spPr/>
    </dgm:pt>
    <dgm:pt modelId="{2EE4AADA-0D41-4436-9BA7-AF471AB299BB}" type="pres">
      <dgm:prSet presAssocID="{EDB0949B-AF8D-4247-B2F8-DE40DC658323}" presName="tx1" presStyleLbl="revTx" presStyleIdx="1" presStyleCnt="5"/>
      <dgm:spPr/>
    </dgm:pt>
    <dgm:pt modelId="{67D52BA4-25F3-40A6-8FE6-61D9A30572F5}" type="pres">
      <dgm:prSet presAssocID="{EDB0949B-AF8D-4247-B2F8-DE40DC658323}" presName="vert1" presStyleCnt="0"/>
      <dgm:spPr/>
    </dgm:pt>
    <dgm:pt modelId="{C3611CD9-8981-4BA7-A379-24DC6F4BA2FC}" type="pres">
      <dgm:prSet presAssocID="{5B5FBE61-0F0F-48EB-AC6E-A1A5263EBF5F}" presName="thickLine" presStyleLbl="alignNode1" presStyleIdx="2" presStyleCnt="5"/>
      <dgm:spPr/>
    </dgm:pt>
    <dgm:pt modelId="{D4D168DE-057F-4264-82D3-86F3872FC928}" type="pres">
      <dgm:prSet presAssocID="{5B5FBE61-0F0F-48EB-AC6E-A1A5263EBF5F}" presName="horz1" presStyleCnt="0"/>
      <dgm:spPr/>
    </dgm:pt>
    <dgm:pt modelId="{DDD2C982-0E75-4BAB-9CA1-831B348BB04C}" type="pres">
      <dgm:prSet presAssocID="{5B5FBE61-0F0F-48EB-AC6E-A1A5263EBF5F}" presName="tx1" presStyleLbl="revTx" presStyleIdx="2" presStyleCnt="5"/>
      <dgm:spPr/>
    </dgm:pt>
    <dgm:pt modelId="{99D3DA13-F42C-4D12-83BD-8F41D10417E8}" type="pres">
      <dgm:prSet presAssocID="{5B5FBE61-0F0F-48EB-AC6E-A1A5263EBF5F}" presName="vert1" presStyleCnt="0"/>
      <dgm:spPr/>
    </dgm:pt>
    <dgm:pt modelId="{DC710132-293D-4892-84ED-D1AE8802A4C8}" type="pres">
      <dgm:prSet presAssocID="{FAF0EB47-55C6-4093-8569-E3CC196D9E68}" presName="thickLine" presStyleLbl="alignNode1" presStyleIdx="3" presStyleCnt="5"/>
      <dgm:spPr/>
    </dgm:pt>
    <dgm:pt modelId="{20FF3ADF-6EC5-4DBB-93E7-0E5601CF2202}" type="pres">
      <dgm:prSet presAssocID="{FAF0EB47-55C6-4093-8569-E3CC196D9E68}" presName="horz1" presStyleCnt="0"/>
      <dgm:spPr/>
    </dgm:pt>
    <dgm:pt modelId="{B7062845-1676-4AC2-927A-0688E03BBC42}" type="pres">
      <dgm:prSet presAssocID="{FAF0EB47-55C6-4093-8569-E3CC196D9E68}" presName="tx1" presStyleLbl="revTx" presStyleIdx="3" presStyleCnt="5"/>
      <dgm:spPr/>
    </dgm:pt>
    <dgm:pt modelId="{108D39F8-ACF1-4668-A4D1-E4CA7B93C9BA}" type="pres">
      <dgm:prSet presAssocID="{FAF0EB47-55C6-4093-8569-E3CC196D9E68}" presName="vert1" presStyleCnt="0"/>
      <dgm:spPr/>
    </dgm:pt>
    <dgm:pt modelId="{50E01487-0934-4E6D-9877-B97D27911CCB}" type="pres">
      <dgm:prSet presAssocID="{164B203A-322B-4EA0-9B7C-F1C4475987FB}" presName="thickLine" presStyleLbl="alignNode1" presStyleIdx="4" presStyleCnt="5"/>
      <dgm:spPr/>
    </dgm:pt>
    <dgm:pt modelId="{E02B5518-B9B5-42CA-BD7D-E140961444B0}" type="pres">
      <dgm:prSet presAssocID="{164B203A-322B-4EA0-9B7C-F1C4475987FB}" presName="horz1" presStyleCnt="0"/>
      <dgm:spPr/>
    </dgm:pt>
    <dgm:pt modelId="{D4072921-7E3D-468E-ACF6-DBA16849ADE1}" type="pres">
      <dgm:prSet presAssocID="{164B203A-322B-4EA0-9B7C-F1C4475987FB}" presName="tx1" presStyleLbl="revTx" presStyleIdx="4" presStyleCnt="5"/>
      <dgm:spPr/>
    </dgm:pt>
    <dgm:pt modelId="{1A9D3A22-D33A-4BAD-939E-6527B93734BA}" type="pres">
      <dgm:prSet presAssocID="{164B203A-322B-4EA0-9B7C-F1C4475987FB}" presName="vert1" presStyleCnt="0"/>
      <dgm:spPr/>
    </dgm:pt>
  </dgm:ptLst>
  <dgm:cxnLst>
    <dgm:cxn modelId="{F29FF104-306D-41EF-B243-EC2133290389}" type="presOf" srcId="{5B5FBE61-0F0F-48EB-AC6E-A1A5263EBF5F}" destId="{DDD2C982-0E75-4BAB-9CA1-831B348BB04C}" srcOrd="0" destOrd="0" presId="urn:microsoft.com/office/officeart/2008/layout/LinedList"/>
    <dgm:cxn modelId="{5525022A-BCD9-43D7-A4B6-83D60DAB76D7}" type="presOf" srcId="{C89212E3-C979-464E-BFEB-082AB252DE3E}" destId="{DFA8D00D-8BCC-46D8-96B0-FCE58928B6CC}" srcOrd="0" destOrd="0" presId="urn:microsoft.com/office/officeart/2008/layout/LinedList"/>
    <dgm:cxn modelId="{72099F3C-0DD9-4BEF-8DF1-8580EB11E8F2}" type="presOf" srcId="{FAF0EB47-55C6-4093-8569-E3CC196D9E68}" destId="{B7062845-1676-4AC2-927A-0688E03BBC42}" srcOrd="0" destOrd="0" presId="urn:microsoft.com/office/officeart/2008/layout/LinedList"/>
    <dgm:cxn modelId="{9B760960-4119-4C13-A25F-F3FF9F0F67D2}" type="presOf" srcId="{EDB0949B-AF8D-4247-B2F8-DE40DC658323}" destId="{2EE4AADA-0D41-4436-9BA7-AF471AB299BB}" srcOrd="0" destOrd="0" presId="urn:microsoft.com/office/officeart/2008/layout/LinedList"/>
    <dgm:cxn modelId="{CE425661-F995-4FC6-920F-89AF5FCF7F85}" type="presOf" srcId="{F3AF73C6-1F4B-4268-BE72-D98928261AEF}" destId="{7ED82717-FE77-4F31-8481-1CABDC9C3CC5}" srcOrd="0" destOrd="0" presId="urn:microsoft.com/office/officeart/2008/layout/LinedList"/>
    <dgm:cxn modelId="{F175E46B-1312-40D0-9B02-788EF6F8F6A9}" srcId="{C89212E3-C979-464E-BFEB-082AB252DE3E}" destId="{164B203A-322B-4EA0-9B7C-F1C4475987FB}" srcOrd="4" destOrd="0" parTransId="{159676BA-2BD9-4DA5-ADA3-0DD209EC8856}" sibTransId="{5D858222-D039-47DC-AB72-0206313F9280}"/>
    <dgm:cxn modelId="{28D9699B-4EB1-46E7-9755-FBE6F36BEE04}" type="presOf" srcId="{164B203A-322B-4EA0-9B7C-F1C4475987FB}" destId="{D4072921-7E3D-468E-ACF6-DBA16849ADE1}" srcOrd="0" destOrd="0" presId="urn:microsoft.com/office/officeart/2008/layout/LinedList"/>
    <dgm:cxn modelId="{BE71AEBB-9A60-4B15-A206-C20169B68DD9}" srcId="{C89212E3-C979-464E-BFEB-082AB252DE3E}" destId="{EDB0949B-AF8D-4247-B2F8-DE40DC658323}" srcOrd="1" destOrd="0" parTransId="{DBC96D2B-3BB8-4CAA-8FAA-11CB4FB7E20B}" sibTransId="{DB7986CF-5DDC-49E6-93F1-584DAD1EC5A9}"/>
    <dgm:cxn modelId="{1DFB57C8-A16D-4C71-BA05-4DCB60C3C6F7}" srcId="{C89212E3-C979-464E-BFEB-082AB252DE3E}" destId="{F3AF73C6-1F4B-4268-BE72-D98928261AEF}" srcOrd="0" destOrd="0" parTransId="{A788D378-B448-4EE6-9DB0-EEBD03560456}" sibTransId="{26D01815-BFF2-4CF6-8DD7-6851B2342B63}"/>
    <dgm:cxn modelId="{B86FC3CB-ED00-403E-8A5A-CCF357003E6D}" srcId="{C89212E3-C979-464E-BFEB-082AB252DE3E}" destId="{5B5FBE61-0F0F-48EB-AC6E-A1A5263EBF5F}" srcOrd="2" destOrd="0" parTransId="{60A32E19-ADA8-4D6D-A774-81106DF6B78E}" sibTransId="{EF09DAFC-079F-4954-8695-01CA25D9166C}"/>
    <dgm:cxn modelId="{E77B7EE0-72E2-4004-8B34-DEAA137394D1}" srcId="{C89212E3-C979-464E-BFEB-082AB252DE3E}" destId="{FAF0EB47-55C6-4093-8569-E3CC196D9E68}" srcOrd="3" destOrd="0" parTransId="{66ABC251-F3AF-4CFA-9688-0E943ABBF3A5}" sibTransId="{43DBF2F5-AC86-4939-A724-49BA37E0BAB3}"/>
    <dgm:cxn modelId="{A42B0E16-C7ED-4770-8BA4-01A7A92B7316}" type="presParOf" srcId="{DFA8D00D-8BCC-46D8-96B0-FCE58928B6CC}" destId="{A34A9ADE-50BC-4CA6-AEA1-159B004F0128}" srcOrd="0" destOrd="0" presId="urn:microsoft.com/office/officeart/2008/layout/LinedList"/>
    <dgm:cxn modelId="{C6794B18-BEF7-4455-BE8C-D958FAEB2EC0}" type="presParOf" srcId="{DFA8D00D-8BCC-46D8-96B0-FCE58928B6CC}" destId="{8B0D1E2D-FC0D-4B13-855F-3400408DF359}" srcOrd="1" destOrd="0" presId="urn:microsoft.com/office/officeart/2008/layout/LinedList"/>
    <dgm:cxn modelId="{89B399AB-ACCD-4DA7-B624-125CC8CE7E1D}" type="presParOf" srcId="{8B0D1E2D-FC0D-4B13-855F-3400408DF359}" destId="{7ED82717-FE77-4F31-8481-1CABDC9C3CC5}" srcOrd="0" destOrd="0" presId="urn:microsoft.com/office/officeart/2008/layout/LinedList"/>
    <dgm:cxn modelId="{85B35B00-4DC8-41A2-9BF6-D117AC5810D5}" type="presParOf" srcId="{8B0D1E2D-FC0D-4B13-855F-3400408DF359}" destId="{555180AC-C8BD-4E0E-BF60-5722E4CF6812}" srcOrd="1" destOrd="0" presId="urn:microsoft.com/office/officeart/2008/layout/LinedList"/>
    <dgm:cxn modelId="{A8A1396E-B7C0-4BC0-B845-7B4F1A3D9AC3}" type="presParOf" srcId="{DFA8D00D-8BCC-46D8-96B0-FCE58928B6CC}" destId="{F423058E-1E9B-44BC-93F1-F029925C2E36}" srcOrd="2" destOrd="0" presId="urn:microsoft.com/office/officeart/2008/layout/LinedList"/>
    <dgm:cxn modelId="{AE4F7890-4EE6-4C39-9393-5A522C5625F8}" type="presParOf" srcId="{DFA8D00D-8BCC-46D8-96B0-FCE58928B6CC}" destId="{D3002A45-86B8-4101-B560-C1F68E5C3F17}" srcOrd="3" destOrd="0" presId="urn:microsoft.com/office/officeart/2008/layout/LinedList"/>
    <dgm:cxn modelId="{5CADC709-FC5C-4F9B-A6A2-4BA74C1EBE60}" type="presParOf" srcId="{D3002A45-86B8-4101-B560-C1F68E5C3F17}" destId="{2EE4AADA-0D41-4436-9BA7-AF471AB299BB}" srcOrd="0" destOrd="0" presId="urn:microsoft.com/office/officeart/2008/layout/LinedList"/>
    <dgm:cxn modelId="{861F3A0F-C7E4-4DE3-AAD6-C731E1D43DA6}" type="presParOf" srcId="{D3002A45-86B8-4101-B560-C1F68E5C3F17}" destId="{67D52BA4-25F3-40A6-8FE6-61D9A30572F5}" srcOrd="1" destOrd="0" presId="urn:microsoft.com/office/officeart/2008/layout/LinedList"/>
    <dgm:cxn modelId="{0BAE010F-1807-4D72-AB41-7FE4C8A6B31F}" type="presParOf" srcId="{DFA8D00D-8BCC-46D8-96B0-FCE58928B6CC}" destId="{C3611CD9-8981-4BA7-A379-24DC6F4BA2FC}" srcOrd="4" destOrd="0" presId="urn:microsoft.com/office/officeart/2008/layout/LinedList"/>
    <dgm:cxn modelId="{668F9794-C25A-4127-8899-803BB66589E1}" type="presParOf" srcId="{DFA8D00D-8BCC-46D8-96B0-FCE58928B6CC}" destId="{D4D168DE-057F-4264-82D3-86F3872FC928}" srcOrd="5" destOrd="0" presId="urn:microsoft.com/office/officeart/2008/layout/LinedList"/>
    <dgm:cxn modelId="{995EA7FF-3FB7-49F8-AC80-A180C08097C4}" type="presParOf" srcId="{D4D168DE-057F-4264-82D3-86F3872FC928}" destId="{DDD2C982-0E75-4BAB-9CA1-831B348BB04C}" srcOrd="0" destOrd="0" presId="urn:microsoft.com/office/officeart/2008/layout/LinedList"/>
    <dgm:cxn modelId="{39E5D486-487C-4D3B-B3D1-F62D0DE9A448}" type="presParOf" srcId="{D4D168DE-057F-4264-82D3-86F3872FC928}" destId="{99D3DA13-F42C-4D12-83BD-8F41D10417E8}" srcOrd="1" destOrd="0" presId="urn:microsoft.com/office/officeart/2008/layout/LinedList"/>
    <dgm:cxn modelId="{481A69BE-A554-4F18-A9C9-89B5A8497DAF}" type="presParOf" srcId="{DFA8D00D-8BCC-46D8-96B0-FCE58928B6CC}" destId="{DC710132-293D-4892-84ED-D1AE8802A4C8}" srcOrd="6" destOrd="0" presId="urn:microsoft.com/office/officeart/2008/layout/LinedList"/>
    <dgm:cxn modelId="{81F95628-CE48-4DA0-B274-AE5C6D4B50A4}" type="presParOf" srcId="{DFA8D00D-8BCC-46D8-96B0-FCE58928B6CC}" destId="{20FF3ADF-6EC5-4DBB-93E7-0E5601CF2202}" srcOrd="7" destOrd="0" presId="urn:microsoft.com/office/officeart/2008/layout/LinedList"/>
    <dgm:cxn modelId="{BF8021FE-638C-4CFD-9913-C13668D1E5C2}" type="presParOf" srcId="{20FF3ADF-6EC5-4DBB-93E7-0E5601CF2202}" destId="{B7062845-1676-4AC2-927A-0688E03BBC42}" srcOrd="0" destOrd="0" presId="urn:microsoft.com/office/officeart/2008/layout/LinedList"/>
    <dgm:cxn modelId="{67B0E3CE-670C-415C-AF3E-C1CA701DA6C3}" type="presParOf" srcId="{20FF3ADF-6EC5-4DBB-93E7-0E5601CF2202}" destId="{108D39F8-ACF1-4668-A4D1-E4CA7B93C9BA}" srcOrd="1" destOrd="0" presId="urn:microsoft.com/office/officeart/2008/layout/LinedList"/>
    <dgm:cxn modelId="{B1ECDC28-BE48-4223-8BBC-0BA2218D8633}" type="presParOf" srcId="{DFA8D00D-8BCC-46D8-96B0-FCE58928B6CC}" destId="{50E01487-0934-4E6D-9877-B97D27911CCB}" srcOrd="8" destOrd="0" presId="urn:microsoft.com/office/officeart/2008/layout/LinedList"/>
    <dgm:cxn modelId="{42061404-159F-499A-A4D5-2B6B72C36E86}" type="presParOf" srcId="{DFA8D00D-8BCC-46D8-96B0-FCE58928B6CC}" destId="{E02B5518-B9B5-42CA-BD7D-E140961444B0}" srcOrd="9" destOrd="0" presId="urn:microsoft.com/office/officeart/2008/layout/LinedList"/>
    <dgm:cxn modelId="{7DD1716F-ACFF-40C7-B6E3-F78D57EE4473}" type="presParOf" srcId="{E02B5518-B9B5-42CA-BD7D-E140961444B0}" destId="{D4072921-7E3D-468E-ACF6-DBA16849ADE1}" srcOrd="0" destOrd="0" presId="urn:microsoft.com/office/officeart/2008/layout/LinedList"/>
    <dgm:cxn modelId="{8E64DEBF-67F8-444C-B36B-14C538F3A861}" type="presParOf" srcId="{E02B5518-B9B5-42CA-BD7D-E140961444B0}" destId="{1A9D3A22-D33A-4BAD-939E-6527B93734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2619834-CB94-4E12-8420-17A54392952E}" type="doc">
      <dgm:prSet loTypeId="urn:microsoft.com/office/officeart/2018/2/layout/IconVerticalSolidList" loCatId="icon" qsTypeId="urn:microsoft.com/office/officeart/2005/8/quickstyle/simple1#9" qsCatId="simple" csTypeId="urn:microsoft.com/office/officeart/2018/5/colors/Iconchunking_neutralbg_colorful1" csCatId="colorful" phldr="1"/>
      <dgm:spPr/>
      <dgm:t>
        <a:bodyPr/>
        <a:lstStyle/>
        <a:p>
          <a:endParaRPr lang="en-US"/>
        </a:p>
      </dgm:t>
    </dgm:pt>
    <dgm:pt modelId="{01C2689E-EBB8-4D01-8932-30577B59D9CD}">
      <dgm:prSet/>
      <dgm:spPr/>
      <dgm:t>
        <a:bodyPr/>
        <a:lstStyle/>
        <a:p>
          <a:r>
            <a:rPr lang="en-GB"/>
            <a:t>Truncation – cutting off the end of a word and using a symbol to search for words that start in the same fashion.</a:t>
          </a:r>
          <a:endParaRPr lang="en-US"/>
        </a:p>
      </dgm:t>
    </dgm:pt>
    <dgm:pt modelId="{8D841E33-FCB0-4D5E-BC60-A6C8DC16073A}" type="parTrans" cxnId="{75529929-8BB9-4D03-80D4-93C7FFCC3800}">
      <dgm:prSet/>
      <dgm:spPr/>
      <dgm:t>
        <a:bodyPr/>
        <a:lstStyle/>
        <a:p>
          <a:endParaRPr lang="en-US"/>
        </a:p>
      </dgm:t>
    </dgm:pt>
    <dgm:pt modelId="{372216F1-2486-47EC-A02D-BC1D6C792B4D}" type="sibTrans" cxnId="{75529929-8BB9-4D03-80D4-93C7FFCC3800}">
      <dgm:prSet/>
      <dgm:spPr/>
      <dgm:t>
        <a:bodyPr/>
        <a:lstStyle/>
        <a:p>
          <a:endParaRPr lang="en-US"/>
        </a:p>
      </dgm:t>
    </dgm:pt>
    <dgm:pt modelId="{1F9414F1-77F8-409B-8824-49A49A33E7B0}">
      <dgm:prSet/>
      <dgm:spPr/>
      <dgm:t>
        <a:bodyPr/>
        <a:lstStyle/>
        <a:p>
          <a:r>
            <a:rPr lang="en-GB"/>
            <a:t>Do not truncate too early. Cat* would find cats, catapult, catastrophe etc. </a:t>
          </a:r>
          <a:endParaRPr lang="en-US"/>
        </a:p>
      </dgm:t>
    </dgm:pt>
    <dgm:pt modelId="{E750EB79-48D7-46B9-A859-F342F31CD68D}" type="parTrans" cxnId="{DBB6B053-D970-440F-86B4-E7179D61259E}">
      <dgm:prSet/>
      <dgm:spPr/>
      <dgm:t>
        <a:bodyPr/>
        <a:lstStyle/>
        <a:p>
          <a:endParaRPr lang="en-US"/>
        </a:p>
      </dgm:t>
    </dgm:pt>
    <dgm:pt modelId="{763EAE68-9947-4D32-A707-A429AAB4804B}" type="sibTrans" cxnId="{DBB6B053-D970-440F-86B4-E7179D61259E}">
      <dgm:prSet/>
      <dgm:spPr/>
      <dgm:t>
        <a:bodyPr/>
        <a:lstStyle/>
        <a:p>
          <a:endParaRPr lang="en-US"/>
        </a:p>
      </dgm:t>
    </dgm:pt>
    <dgm:pt modelId="{60A27E01-C1A3-4FEE-97D7-48437476629C}">
      <dgm:prSet/>
      <dgm:spPr/>
      <dgm:t>
        <a:bodyPr/>
        <a:lstStyle/>
        <a:p>
          <a:r>
            <a:rPr lang="en-GB"/>
            <a:t>Wildcards utilise a symbol such as a question mark to locate different spellings of words. </a:t>
          </a:r>
          <a:endParaRPr lang="en-US"/>
        </a:p>
      </dgm:t>
    </dgm:pt>
    <dgm:pt modelId="{B4218457-7CF7-48F6-9390-EAC2807D9E53}" type="parTrans" cxnId="{D213E527-8C00-4228-860F-B9161B76787A}">
      <dgm:prSet/>
      <dgm:spPr/>
      <dgm:t>
        <a:bodyPr/>
        <a:lstStyle/>
        <a:p>
          <a:endParaRPr lang="en-US"/>
        </a:p>
      </dgm:t>
    </dgm:pt>
    <dgm:pt modelId="{E47018F3-9CD2-4966-9269-8A6BD93ADBD5}" type="sibTrans" cxnId="{D213E527-8C00-4228-860F-B9161B76787A}">
      <dgm:prSet/>
      <dgm:spPr/>
      <dgm:t>
        <a:bodyPr/>
        <a:lstStyle/>
        <a:p>
          <a:endParaRPr lang="en-US"/>
        </a:p>
      </dgm:t>
    </dgm:pt>
    <dgm:pt modelId="{BDE8AED7-CDAA-46E9-8B9C-E0447DE2795C}" type="pres">
      <dgm:prSet presAssocID="{42619834-CB94-4E12-8420-17A54392952E}" presName="root" presStyleCnt="0">
        <dgm:presLayoutVars>
          <dgm:dir/>
          <dgm:resizeHandles val="exact"/>
        </dgm:presLayoutVars>
      </dgm:prSet>
      <dgm:spPr/>
    </dgm:pt>
    <dgm:pt modelId="{F5ED9DA0-A253-4A45-9321-3A7FF5B00906}" type="pres">
      <dgm:prSet presAssocID="{01C2689E-EBB8-4D01-8932-30577B59D9CD}" presName="compNode" presStyleCnt="0"/>
      <dgm:spPr/>
    </dgm:pt>
    <dgm:pt modelId="{6A69F6D1-2F2C-4B3B-9059-E2588A89FEE8}" type="pres">
      <dgm:prSet presAssocID="{01C2689E-EBB8-4D01-8932-30577B59D9CD}" presName="bgRect" presStyleLbl="bgShp" presStyleIdx="0" presStyleCnt="3"/>
      <dgm:spPr/>
    </dgm:pt>
    <dgm:pt modelId="{1BF4FA23-EF42-440C-ADEB-A36C07F71F6D}" type="pres">
      <dgm:prSet presAssocID="{01C2689E-EBB8-4D01-8932-30577B59D9C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eprechaun Hat"/>
        </a:ext>
      </dgm:extLst>
    </dgm:pt>
    <dgm:pt modelId="{6751C9D0-1AA6-4E4B-A91C-4B3441AED92B}" type="pres">
      <dgm:prSet presAssocID="{01C2689E-EBB8-4D01-8932-30577B59D9CD}" presName="spaceRect" presStyleCnt="0"/>
      <dgm:spPr/>
    </dgm:pt>
    <dgm:pt modelId="{B67B8469-8C6E-4B62-B058-1F382EFAEA4F}" type="pres">
      <dgm:prSet presAssocID="{01C2689E-EBB8-4D01-8932-30577B59D9CD}" presName="parTx" presStyleLbl="revTx" presStyleIdx="0" presStyleCnt="3">
        <dgm:presLayoutVars>
          <dgm:chMax val="0"/>
          <dgm:chPref val="0"/>
        </dgm:presLayoutVars>
      </dgm:prSet>
      <dgm:spPr/>
    </dgm:pt>
    <dgm:pt modelId="{55A5223D-C279-47C0-B235-AED63EB26FB8}" type="pres">
      <dgm:prSet presAssocID="{372216F1-2486-47EC-A02D-BC1D6C792B4D}" presName="sibTrans" presStyleCnt="0"/>
      <dgm:spPr/>
    </dgm:pt>
    <dgm:pt modelId="{BE078A59-BACA-4D1D-855D-C95EBBD3AD3F}" type="pres">
      <dgm:prSet presAssocID="{1F9414F1-77F8-409B-8824-49A49A33E7B0}" presName="compNode" presStyleCnt="0"/>
      <dgm:spPr/>
    </dgm:pt>
    <dgm:pt modelId="{1D784D4F-8484-4625-8BEA-E949F7A089F6}" type="pres">
      <dgm:prSet presAssocID="{1F9414F1-77F8-409B-8824-49A49A33E7B0}" presName="bgRect" presStyleLbl="bgShp" presStyleIdx="1" presStyleCnt="3"/>
      <dgm:spPr/>
    </dgm:pt>
    <dgm:pt modelId="{BAFEF0EF-435C-42FC-B195-27055B612754}" type="pres">
      <dgm:prSet presAssocID="{1F9414F1-77F8-409B-8824-49A49A33E7B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t"/>
        </a:ext>
      </dgm:extLst>
    </dgm:pt>
    <dgm:pt modelId="{925E4E29-5AA5-4599-AED6-FFC70E0B42D7}" type="pres">
      <dgm:prSet presAssocID="{1F9414F1-77F8-409B-8824-49A49A33E7B0}" presName="spaceRect" presStyleCnt="0"/>
      <dgm:spPr/>
    </dgm:pt>
    <dgm:pt modelId="{D6F8D111-3228-44BF-B9B3-75AA6D58BACE}" type="pres">
      <dgm:prSet presAssocID="{1F9414F1-77F8-409B-8824-49A49A33E7B0}" presName="parTx" presStyleLbl="revTx" presStyleIdx="1" presStyleCnt="3">
        <dgm:presLayoutVars>
          <dgm:chMax val="0"/>
          <dgm:chPref val="0"/>
        </dgm:presLayoutVars>
      </dgm:prSet>
      <dgm:spPr/>
    </dgm:pt>
    <dgm:pt modelId="{68EF13DE-0B89-4883-906D-4D6B17DD06C0}" type="pres">
      <dgm:prSet presAssocID="{763EAE68-9947-4D32-A707-A429AAB4804B}" presName="sibTrans" presStyleCnt="0"/>
      <dgm:spPr/>
    </dgm:pt>
    <dgm:pt modelId="{2037B590-EBFB-4332-81D4-E92042FE1DFA}" type="pres">
      <dgm:prSet presAssocID="{60A27E01-C1A3-4FEE-97D7-48437476629C}" presName="compNode" presStyleCnt="0"/>
      <dgm:spPr/>
    </dgm:pt>
    <dgm:pt modelId="{AC299289-F49D-4972-8DF9-9B088ABB10EB}" type="pres">
      <dgm:prSet presAssocID="{60A27E01-C1A3-4FEE-97D7-48437476629C}" presName="bgRect" presStyleLbl="bgShp" presStyleIdx="2" presStyleCnt="3"/>
      <dgm:spPr/>
    </dgm:pt>
    <dgm:pt modelId="{1D36DECE-ADF4-432C-A334-509C50E61E8E}" type="pres">
      <dgm:prSet presAssocID="{60A27E01-C1A3-4FEE-97D7-48437476629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encil"/>
        </a:ext>
      </dgm:extLst>
    </dgm:pt>
    <dgm:pt modelId="{6617193D-30AF-4A67-80F5-BF549D8CBC9F}" type="pres">
      <dgm:prSet presAssocID="{60A27E01-C1A3-4FEE-97D7-48437476629C}" presName="spaceRect" presStyleCnt="0"/>
      <dgm:spPr/>
    </dgm:pt>
    <dgm:pt modelId="{EE941042-9C62-4BFD-876D-9E06CDFFE04B}" type="pres">
      <dgm:prSet presAssocID="{60A27E01-C1A3-4FEE-97D7-48437476629C}" presName="parTx" presStyleLbl="revTx" presStyleIdx="2" presStyleCnt="3">
        <dgm:presLayoutVars>
          <dgm:chMax val="0"/>
          <dgm:chPref val="0"/>
        </dgm:presLayoutVars>
      </dgm:prSet>
      <dgm:spPr/>
    </dgm:pt>
  </dgm:ptLst>
  <dgm:cxnLst>
    <dgm:cxn modelId="{9AF89702-C82B-4C28-B4E4-2DDB428B88AA}" type="presOf" srcId="{42619834-CB94-4E12-8420-17A54392952E}" destId="{BDE8AED7-CDAA-46E9-8B9C-E0447DE2795C}" srcOrd="0" destOrd="0" presId="urn:microsoft.com/office/officeart/2018/2/layout/IconVerticalSolidList"/>
    <dgm:cxn modelId="{0B76CB27-3315-4ABD-B512-E988D3536A19}" type="presOf" srcId="{60A27E01-C1A3-4FEE-97D7-48437476629C}" destId="{EE941042-9C62-4BFD-876D-9E06CDFFE04B}" srcOrd="0" destOrd="0" presId="urn:microsoft.com/office/officeart/2018/2/layout/IconVerticalSolidList"/>
    <dgm:cxn modelId="{D213E527-8C00-4228-860F-B9161B76787A}" srcId="{42619834-CB94-4E12-8420-17A54392952E}" destId="{60A27E01-C1A3-4FEE-97D7-48437476629C}" srcOrd="2" destOrd="0" parTransId="{B4218457-7CF7-48F6-9390-EAC2807D9E53}" sibTransId="{E47018F3-9CD2-4966-9269-8A6BD93ADBD5}"/>
    <dgm:cxn modelId="{75529929-8BB9-4D03-80D4-93C7FFCC3800}" srcId="{42619834-CB94-4E12-8420-17A54392952E}" destId="{01C2689E-EBB8-4D01-8932-30577B59D9CD}" srcOrd="0" destOrd="0" parTransId="{8D841E33-FCB0-4D5E-BC60-A6C8DC16073A}" sibTransId="{372216F1-2486-47EC-A02D-BC1D6C792B4D}"/>
    <dgm:cxn modelId="{39437370-9CBF-4C98-BC28-CD7AB83065CE}" type="presOf" srcId="{1F9414F1-77F8-409B-8824-49A49A33E7B0}" destId="{D6F8D111-3228-44BF-B9B3-75AA6D58BACE}" srcOrd="0" destOrd="0" presId="urn:microsoft.com/office/officeart/2018/2/layout/IconVerticalSolidList"/>
    <dgm:cxn modelId="{DBB6B053-D970-440F-86B4-E7179D61259E}" srcId="{42619834-CB94-4E12-8420-17A54392952E}" destId="{1F9414F1-77F8-409B-8824-49A49A33E7B0}" srcOrd="1" destOrd="0" parTransId="{E750EB79-48D7-46B9-A859-F342F31CD68D}" sibTransId="{763EAE68-9947-4D32-A707-A429AAB4804B}"/>
    <dgm:cxn modelId="{DDCE16CD-38FA-4869-9133-AA9C0FA44B43}" type="presOf" srcId="{01C2689E-EBB8-4D01-8932-30577B59D9CD}" destId="{B67B8469-8C6E-4B62-B058-1F382EFAEA4F}" srcOrd="0" destOrd="0" presId="urn:microsoft.com/office/officeart/2018/2/layout/IconVerticalSolidList"/>
    <dgm:cxn modelId="{0C1ED0E2-5C7B-4DF2-8F8C-29D0756F061B}" type="presParOf" srcId="{BDE8AED7-CDAA-46E9-8B9C-E0447DE2795C}" destId="{F5ED9DA0-A253-4A45-9321-3A7FF5B00906}" srcOrd="0" destOrd="0" presId="urn:microsoft.com/office/officeart/2018/2/layout/IconVerticalSolidList"/>
    <dgm:cxn modelId="{89D794E4-77CE-48A0-A5C4-CBB9C3A39155}" type="presParOf" srcId="{F5ED9DA0-A253-4A45-9321-3A7FF5B00906}" destId="{6A69F6D1-2F2C-4B3B-9059-E2588A89FEE8}" srcOrd="0" destOrd="0" presId="urn:microsoft.com/office/officeart/2018/2/layout/IconVerticalSolidList"/>
    <dgm:cxn modelId="{D68FA456-3845-4865-A40E-DE36B858C2B9}" type="presParOf" srcId="{F5ED9DA0-A253-4A45-9321-3A7FF5B00906}" destId="{1BF4FA23-EF42-440C-ADEB-A36C07F71F6D}" srcOrd="1" destOrd="0" presId="urn:microsoft.com/office/officeart/2018/2/layout/IconVerticalSolidList"/>
    <dgm:cxn modelId="{F3F29AE3-B513-4F6A-8FE8-14D308BF650F}" type="presParOf" srcId="{F5ED9DA0-A253-4A45-9321-3A7FF5B00906}" destId="{6751C9D0-1AA6-4E4B-A91C-4B3441AED92B}" srcOrd="2" destOrd="0" presId="urn:microsoft.com/office/officeart/2018/2/layout/IconVerticalSolidList"/>
    <dgm:cxn modelId="{FDEBC996-5258-42F5-B394-11C04B7FD0AE}" type="presParOf" srcId="{F5ED9DA0-A253-4A45-9321-3A7FF5B00906}" destId="{B67B8469-8C6E-4B62-B058-1F382EFAEA4F}" srcOrd="3" destOrd="0" presId="urn:microsoft.com/office/officeart/2018/2/layout/IconVerticalSolidList"/>
    <dgm:cxn modelId="{574977E9-AC23-4B12-B609-7738D76EFE6A}" type="presParOf" srcId="{BDE8AED7-CDAA-46E9-8B9C-E0447DE2795C}" destId="{55A5223D-C279-47C0-B235-AED63EB26FB8}" srcOrd="1" destOrd="0" presId="urn:microsoft.com/office/officeart/2018/2/layout/IconVerticalSolidList"/>
    <dgm:cxn modelId="{3DDB5D70-107E-45F7-B6C1-065EE5C51AE8}" type="presParOf" srcId="{BDE8AED7-CDAA-46E9-8B9C-E0447DE2795C}" destId="{BE078A59-BACA-4D1D-855D-C95EBBD3AD3F}" srcOrd="2" destOrd="0" presId="urn:microsoft.com/office/officeart/2018/2/layout/IconVerticalSolidList"/>
    <dgm:cxn modelId="{B47869DF-CEB9-4F62-99EE-B187F025D38C}" type="presParOf" srcId="{BE078A59-BACA-4D1D-855D-C95EBBD3AD3F}" destId="{1D784D4F-8484-4625-8BEA-E949F7A089F6}" srcOrd="0" destOrd="0" presId="urn:microsoft.com/office/officeart/2018/2/layout/IconVerticalSolidList"/>
    <dgm:cxn modelId="{F68DAC67-17AC-4251-9D8E-91D9620478DB}" type="presParOf" srcId="{BE078A59-BACA-4D1D-855D-C95EBBD3AD3F}" destId="{BAFEF0EF-435C-42FC-B195-27055B612754}" srcOrd="1" destOrd="0" presId="urn:microsoft.com/office/officeart/2018/2/layout/IconVerticalSolidList"/>
    <dgm:cxn modelId="{ED96038F-CED0-44C1-A942-710AE53A616D}" type="presParOf" srcId="{BE078A59-BACA-4D1D-855D-C95EBBD3AD3F}" destId="{925E4E29-5AA5-4599-AED6-FFC70E0B42D7}" srcOrd="2" destOrd="0" presId="urn:microsoft.com/office/officeart/2018/2/layout/IconVerticalSolidList"/>
    <dgm:cxn modelId="{47F5A7C3-8DDB-4537-8A67-6F8DEE789796}" type="presParOf" srcId="{BE078A59-BACA-4D1D-855D-C95EBBD3AD3F}" destId="{D6F8D111-3228-44BF-B9B3-75AA6D58BACE}" srcOrd="3" destOrd="0" presId="urn:microsoft.com/office/officeart/2018/2/layout/IconVerticalSolidList"/>
    <dgm:cxn modelId="{66C434C0-B419-489C-A5D1-1BF0A060FCDC}" type="presParOf" srcId="{BDE8AED7-CDAA-46E9-8B9C-E0447DE2795C}" destId="{68EF13DE-0B89-4883-906D-4D6B17DD06C0}" srcOrd="3" destOrd="0" presId="urn:microsoft.com/office/officeart/2018/2/layout/IconVerticalSolidList"/>
    <dgm:cxn modelId="{17CA0275-3D05-4263-8CB8-72B321BFD555}" type="presParOf" srcId="{BDE8AED7-CDAA-46E9-8B9C-E0447DE2795C}" destId="{2037B590-EBFB-4332-81D4-E92042FE1DFA}" srcOrd="4" destOrd="0" presId="urn:microsoft.com/office/officeart/2018/2/layout/IconVerticalSolidList"/>
    <dgm:cxn modelId="{A169A099-E73A-4DE2-8B20-E4C009DC4093}" type="presParOf" srcId="{2037B590-EBFB-4332-81D4-E92042FE1DFA}" destId="{AC299289-F49D-4972-8DF9-9B088ABB10EB}" srcOrd="0" destOrd="0" presId="urn:microsoft.com/office/officeart/2018/2/layout/IconVerticalSolidList"/>
    <dgm:cxn modelId="{9D61CBD3-662D-41C2-A04D-BA7C3B37F39E}" type="presParOf" srcId="{2037B590-EBFB-4332-81D4-E92042FE1DFA}" destId="{1D36DECE-ADF4-432C-A334-509C50E61E8E}" srcOrd="1" destOrd="0" presId="urn:microsoft.com/office/officeart/2018/2/layout/IconVerticalSolidList"/>
    <dgm:cxn modelId="{2ADB0BC2-1094-4028-9B39-C38A23030E3D}" type="presParOf" srcId="{2037B590-EBFB-4332-81D4-E92042FE1DFA}" destId="{6617193D-30AF-4A67-80F5-BF549D8CBC9F}" srcOrd="2" destOrd="0" presId="urn:microsoft.com/office/officeart/2018/2/layout/IconVerticalSolidList"/>
    <dgm:cxn modelId="{3FF1665D-C142-428A-8261-8C5997CC8C81}" type="presParOf" srcId="{2037B590-EBFB-4332-81D4-E92042FE1DFA}" destId="{EE941042-9C62-4BFD-876D-9E06CDFFE04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65CB6DB-61DE-4F9F-9B5C-EACDF16C8D15}" type="doc">
      <dgm:prSet loTypeId="urn:microsoft.com/office/officeart/2005/8/layout/vList2" loCatId="list" qsTypeId="urn:microsoft.com/office/officeart/2005/8/quickstyle/simple1#10" qsCatId="simple" csTypeId="urn:microsoft.com/office/officeart/2005/8/colors/colorful2#9" csCatId="colorful"/>
      <dgm:spPr/>
      <dgm:t>
        <a:bodyPr/>
        <a:lstStyle/>
        <a:p>
          <a:endParaRPr lang="en-US"/>
        </a:p>
      </dgm:t>
    </dgm:pt>
    <dgm:pt modelId="{2EAB2EE6-0BAA-41D8-A4D8-AF05262E2A91}">
      <dgm:prSet/>
      <dgm:spPr/>
      <dgm:t>
        <a:bodyPr/>
        <a:lstStyle/>
        <a:p>
          <a:r>
            <a:rPr lang="en-GB"/>
            <a:t>Population</a:t>
          </a:r>
          <a:endParaRPr lang="en-US"/>
        </a:p>
      </dgm:t>
    </dgm:pt>
    <dgm:pt modelId="{2D322A1A-82E9-461A-99B4-849E0D19A3F0}" type="parTrans" cxnId="{CCAEDB49-E7EC-4CB9-9FDE-567ADD9B6A89}">
      <dgm:prSet/>
      <dgm:spPr/>
      <dgm:t>
        <a:bodyPr/>
        <a:lstStyle/>
        <a:p>
          <a:endParaRPr lang="en-US"/>
        </a:p>
      </dgm:t>
    </dgm:pt>
    <dgm:pt modelId="{BA82DA61-EC99-483D-B24D-046D32FAE722}" type="sibTrans" cxnId="{CCAEDB49-E7EC-4CB9-9FDE-567ADD9B6A89}">
      <dgm:prSet/>
      <dgm:spPr/>
      <dgm:t>
        <a:bodyPr/>
        <a:lstStyle/>
        <a:p>
          <a:endParaRPr lang="en-US"/>
        </a:p>
      </dgm:t>
    </dgm:pt>
    <dgm:pt modelId="{B25EBD1D-F3C4-476A-B985-C8CFB768012E}">
      <dgm:prSet/>
      <dgm:spPr/>
      <dgm:t>
        <a:bodyPr/>
        <a:lstStyle/>
        <a:p>
          <a:r>
            <a:rPr lang="en-GB"/>
            <a:t>Gender</a:t>
          </a:r>
          <a:endParaRPr lang="en-US"/>
        </a:p>
      </dgm:t>
    </dgm:pt>
    <dgm:pt modelId="{BFA0BE9C-5D63-4AF3-AB97-5B48252A86C5}" type="parTrans" cxnId="{FC1D96FF-343B-4096-B9F2-5DCADACFFA80}">
      <dgm:prSet/>
      <dgm:spPr/>
      <dgm:t>
        <a:bodyPr/>
        <a:lstStyle/>
        <a:p>
          <a:endParaRPr lang="en-US"/>
        </a:p>
      </dgm:t>
    </dgm:pt>
    <dgm:pt modelId="{10036AA2-04A1-40C3-82FD-BDDF99809938}" type="sibTrans" cxnId="{FC1D96FF-343B-4096-B9F2-5DCADACFFA80}">
      <dgm:prSet/>
      <dgm:spPr/>
      <dgm:t>
        <a:bodyPr/>
        <a:lstStyle/>
        <a:p>
          <a:endParaRPr lang="en-US"/>
        </a:p>
      </dgm:t>
    </dgm:pt>
    <dgm:pt modelId="{EF5472D7-72A8-40FC-9E00-6FE0EB44DE0C}">
      <dgm:prSet/>
      <dgm:spPr/>
      <dgm:t>
        <a:bodyPr/>
        <a:lstStyle/>
        <a:p>
          <a:r>
            <a:rPr lang="en-GB"/>
            <a:t>Age</a:t>
          </a:r>
          <a:endParaRPr lang="en-US"/>
        </a:p>
      </dgm:t>
    </dgm:pt>
    <dgm:pt modelId="{88F1F34C-6407-4B99-93CF-4F779375E76B}" type="parTrans" cxnId="{07C02014-FE1C-4CE5-9B80-DB334ACA2EDC}">
      <dgm:prSet/>
      <dgm:spPr/>
      <dgm:t>
        <a:bodyPr/>
        <a:lstStyle/>
        <a:p>
          <a:endParaRPr lang="en-US"/>
        </a:p>
      </dgm:t>
    </dgm:pt>
    <dgm:pt modelId="{18D50A60-6F77-4160-A9E6-67583A545011}" type="sibTrans" cxnId="{07C02014-FE1C-4CE5-9B80-DB334ACA2EDC}">
      <dgm:prSet/>
      <dgm:spPr/>
      <dgm:t>
        <a:bodyPr/>
        <a:lstStyle/>
        <a:p>
          <a:endParaRPr lang="en-US"/>
        </a:p>
      </dgm:t>
    </dgm:pt>
    <dgm:pt modelId="{F9A61046-C0EC-4709-8E10-D7328069BAC0}">
      <dgm:prSet/>
      <dgm:spPr/>
      <dgm:t>
        <a:bodyPr/>
        <a:lstStyle/>
        <a:p>
          <a:r>
            <a:rPr lang="en-GB"/>
            <a:t>Condition</a:t>
          </a:r>
          <a:endParaRPr lang="en-US"/>
        </a:p>
      </dgm:t>
    </dgm:pt>
    <dgm:pt modelId="{82E37C16-C9E3-407F-ACC3-2E9CD9C0C9A9}" type="parTrans" cxnId="{4E1253A0-DBFD-4A4F-9B21-4AA29E8B6FE3}">
      <dgm:prSet/>
      <dgm:spPr/>
      <dgm:t>
        <a:bodyPr/>
        <a:lstStyle/>
        <a:p>
          <a:endParaRPr lang="en-US"/>
        </a:p>
      </dgm:t>
    </dgm:pt>
    <dgm:pt modelId="{A76BA427-806D-4C61-8070-FCE233E668EA}" type="sibTrans" cxnId="{4E1253A0-DBFD-4A4F-9B21-4AA29E8B6FE3}">
      <dgm:prSet/>
      <dgm:spPr/>
      <dgm:t>
        <a:bodyPr/>
        <a:lstStyle/>
        <a:p>
          <a:endParaRPr lang="en-US"/>
        </a:p>
      </dgm:t>
    </dgm:pt>
    <dgm:pt modelId="{DC7E30A4-5440-4500-B081-7551AEBC9B03}">
      <dgm:prSet/>
      <dgm:spPr/>
      <dgm:t>
        <a:bodyPr/>
        <a:lstStyle/>
        <a:p>
          <a:r>
            <a:rPr lang="en-GB"/>
            <a:t>Intervention</a:t>
          </a:r>
          <a:endParaRPr lang="en-US"/>
        </a:p>
      </dgm:t>
    </dgm:pt>
    <dgm:pt modelId="{584F77BA-9EBF-4E69-B3D3-4111A1F144C7}" type="parTrans" cxnId="{830FC8E7-9192-4557-B7E0-6948B0F8A376}">
      <dgm:prSet/>
      <dgm:spPr/>
      <dgm:t>
        <a:bodyPr/>
        <a:lstStyle/>
        <a:p>
          <a:endParaRPr lang="en-US"/>
        </a:p>
      </dgm:t>
    </dgm:pt>
    <dgm:pt modelId="{790C7C8F-888D-49E0-B60D-5B574142F81E}" type="sibTrans" cxnId="{830FC8E7-9192-4557-B7E0-6948B0F8A376}">
      <dgm:prSet/>
      <dgm:spPr/>
      <dgm:t>
        <a:bodyPr/>
        <a:lstStyle/>
        <a:p>
          <a:endParaRPr lang="en-US"/>
        </a:p>
      </dgm:t>
    </dgm:pt>
    <dgm:pt modelId="{D08215A2-FCE2-46C7-8F12-FADCF18AEC92}">
      <dgm:prSet/>
      <dgm:spPr/>
      <dgm:t>
        <a:bodyPr/>
        <a:lstStyle/>
        <a:p>
          <a:r>
            <a:rPr lang="en-GB"/>
            <a:t>Language</a:t>
          </a:r>
          <a:endParaRPr lang="en-US"/>
        </a:p>
      </dgm:t>
    </dgm:pt>
    <dgm:pt modelId="{C9925480-3AD7-4A35-9BD8-68D1B4675034}" type="parTrans" cxnId="{272B733E-37C9-4787-A44F-AA2A12B4A259}">
      <dgm:prSet/>
      <dgm:spPr/>
      <dgm:t>
        <a:bodyPr/>
        <a:lstStyle/>
        <a:p>
          <a:endParaRPr lang="en-US"/>
        </a:p>
      </dgm:t>
    </dgm:pt>
    <dgm:pt modelId="{A4FEE5C8-C43A-4300-A4A7-1C53D7DD4B31}" type="sibTrans" cxnId="{272B733E-37C9-4787-A44F-AA2A12B4A259}">
      <dgm:prSet/>
      <dgm:spPr/>
      <dgm:t>
        <a:bodyPr/>
        <a:lstStyle/>
        <a:p>
          <a:endParaRPr lang="en-US"/>
        </a:p>
      </dgm:t>
    </dgm:pt>
    <dgm:pt modelId="{536ECF68-501F-4CA2-B483-DE1709C9AC67}">
      <dgm:prSet/>
      <dgm:spPr/>
      <dgm:t>
        <a:bodyPr/>
        <a:lstStyle/>
        <a:p>
          <a:r>
            <a:rPr lang="en-GB"/>
            <a:t>Types of literature/studies</a:t>
          </a:r>
          <a:endParaRPr lang="en-US"/>
        </a:p>
      </dgm:t>
    </dgm:pt>
    <dgm:pt modelId="{0D6316B1-611B-4A38-92EF-F5C518FC626C}" type="parTrans" cxnId="{06D4AA49-2B93-4369-A51B-992FF25FD37B}">
      <dgm:prSet/>
      <dgm:spPr/>
      <dgm:t>
        <a:bodyPr/>
        <a:lstStyle/>
        <a:p>
          <a:endParaRPr lang="en-US"/>
        </a:p>
      </dgm:t>
    </dgm:pt>
    <dgm:pt modelId="{B9DD55B2-5521-41E1-A7AC-6596C05B7C28}" type="sibTrans" cxnId="{06D4AA49-2B93-4369-A51B-992FF25FD37B}">
      <dgm:prSet/>
      <dgm:spPr/>
      <dgm:t>
        <a:bodyPr/>
        <a:lstStyle/>
        <a:p>
          <a:endParaRPr lang="en-US"/>
        </a:p>
      </dgm:t>
    </dgm:pt>
    <dgm:pt modelId="{2950FF1D-8D80-442F-A1F7-693B270AB77C}" type="pres">
      <dgm:prSet presAssocID="{965CB6DB-61DE-4F9F-9B5C-EACDF16C8D15}" presName="linear" presStyleCnt="0">
        <dgm:presLayoutVars>
          <dgm:animLvl val="lvl"/>
          <dgm:resizeHandles val="exact"/>
        </dgm:presLayoutVars>
      </dgm:prSet>
      <dgm:spPr/>
    </dgm:pt>
    <dgm:pt modelId="{71AD01E3-23AB-43A2-B0B3-EBC517D29625}" type="pres">
      <dgm:prSet presAssocID="{2EAB2EE6-0BAA-41D8-A4D8-AF05262E2A91}" presName="parentText" presStyleLbl="node1" presStyleIdx="0" presStyleCnt="7">
        <dgm:presLayoutVars>
          <dgm:chMax val="0"/>
          <dgm:bulletEnabled val="1"/>
        </dgm:presLayoutVars>
      </dgm:prSet>
      <dgm:spPr/>
    </dgm:pt>
    <dgm:pt modelId="{9DB60A34-1B59-46D1-B2BB-65B7E319E24E}" type="pres">
      <dgm:prSet presAssocID="{BA82DA61-EC99-483D-B24D-046D32FAE722}" presName="spacer" presStyleCnt="0"/>
      <dgm:spPr/>
    </dgm:pt>
    <dgm:pt modelId="{4CC0F2EB-59AE-49FF-BD0E-302D1C81F842}" type="pres">
      <dgm:prSet presAssocID="{B25EBD1D-F3C4-476A-B985-C8CFB768012E}" presName="parentText" presStyleLbl="node1" presStyleIdx="1" presStyleCnt="7">
        <dgm:presLayoutVars>
          <dgm:chMax val="0"/>
          <dgm:bulletEnabled val="1"/>
        </dgm:presLayoutVars>
      </dgm:prSet>
      <dgm:spPr/>
    </dgm:pt>
    <dgm:pt modelId="{D2F0C3AD-95B7-49D9-9A7D-08CCCB0EFD4E}" type="pres">
      <dgm:prSet presAssocID="{10036AA2-04A1-40C3-82FD-BDDF99809938}" presName="spacer" presStyleCnt="0"/>
      <dgm:spPr/>
    </dgm:pt>
    <dgm:pt modelId="{C75069A6-508C-499E-9678-CB5FB8899803}" type="pres">
      <dgm:prSet presAssocID="{EF5472D7-72A8-40FC-9E00-6FE0EB44DE0C}" presName="parentText" presStyleLbl="node1" presStyleIdx="2" presStyleCnt="7">
        <dgm:presLayoutVars>
          <dgm:chMax val="0"/>
          <dgm:bulletEnabled val="1"/>
        </dgm:presLayoutVars>
      </dgm:prSet>
      <dgm:spPr/>
    </dgm:pt>
    <dgm:pt modelId="{D3424248-A14D-48B4-BE8F-A0EB46E1C460}" type="pres">
      <dgm:prSet presAssocID="{18D50A60-6F77-4160-A9E6-67583A545011}" presName="spacer" presStyleCnt="0"/>
      <dgm:spPr/>
    </dgm:pt>
    <dgm:pt modelId="{24390522-ABB1-44EF-BC91-FED890773979}" type="pres">
      <dgm:prSet presAssocID="{F9A61046-C0EC-4709-8E10-D7328069BAC0}" presName="parentText" presStyleLbl="node1" presStyleIdx="3" presStyleCnt="7">
        <dgm:presLayoutVars>
          <dgm:chMax val="0"/>
          <dgm:bulletEnabled val="1"/>
        </dgm:presLayoutVars>
      </dgm:prSet>
      <dgm:spPr/>
    </dgm:pt>
    <dgm:pt modelId="{1DA046A1-492F-44E1-BD60-A83BEB27E077}" type="pres">
      <dgm:prSet presAssocID="{A76BA427-806D-4C61-8070-FCE233E668EA}" presName="spacer" presStyleCnt="0"/>
      <dgm:spPr/>
    </dgm:pt>
    <dgm:pt modelId="{3D369C68-A3C7-45C5-9C43-6338296539AD}" type="pres">
      <dgm:prSet presAssocID="{DC7E30A4-5440-4500-B081-7551AEBC9B03}" presName="parentText" presStyleLbl="node1" presStyleIdx="4" presStyleCnt="7">
        <dgm:presLayoutVars>
          <dgm:chMax val="0"/>
          <dgm:bulletEnabled val="1"/>
        </dgm:presLayoutVars>
      </dgm:prSet>
      <dgm:spPr/>
    </dgm:pt>
    <dgm:pt modelId="{586E7550-32ED-4734-B8A9-1C7AADF2B582}" type="pres">
      <dgm:prSet presAssocID="{790C7C8F-888D-49E0-B60D-5B574142F81E}" presName="spacer" presStyleCnt="0"/>
      <dgm:spPr/>
    </dgm:pt>
    <dgm:pt modelId="{1B12F33D-EA6A-4425-B0D1-9D980A7ABD16}" type="pres">
      <dgm:prSet presAssocID="{D08215A2-FCE2-46C7-8F12-FADCF18AEC92}" presName="parentText" presStyleLbl="node1" presStyleIdx="5" presStyleCnt="7">
        <dgm:presLayoutVars>
          <dgm:chMax val="0"/>
          <dgm:bulletEnabled val="1"/>
        </dgm:presLayoutVars>
      </dgm:prSet>
      <dgm:spPr/>
    </dgm:pt>
    <dgm:pt modelId="{261C1E04-7A24-4FA3-A42E-C65EA43AF670}" type="pres">
      <dgm:prSet presAssocID="{A4FEE5C8-C43A-4300-A4A7-1C53D7DD4B31}" presName="spacer" presStyleCnt="0"/>
      <dgm:spPr/>
    </dgm:pt>
    <dgm:pt modelId="{46E3CF04-02EB-47E6-A0F2-05608BA7FEFD}" type="pres">
      <dgm:prSet presAssocID="{536ECF68-501F-4CA2-B483-DE1709C9AC67}" presName="parentText" presStyleLbl="node1" presStyleIdx="6" presStyleCnt="7">
        <dgm:presLayoutVars>
          <dgm:chMax val="0"/>
          <dgm:bulletEnabled val="1"/>
        </dgm:presLayoutVars>
      </dgm:prSet>
      <dgm:spPr/>
    </dgm:pt>
  </dgm:ptLst>
  <dgm:cxnLst>
    <dgm:cxn modelId="{07C02014-FE1C-4CE5-9B80-DB334ACA2EDC}" srcId="{965CB6DB-61DE-4F9F-9B5C-EACDF16C8D15}" destId="{EF5472D7-72A8-40FC-9E00-6FE0EB44DE0C}" srcOrd="2" destOrd="0" parTransId="{88F1F34C-6407-4B99-93CF-4F779375E76B}" sibTransId="{18D50A60-6F77-4160-A9E6-67583A545011}"/>
    <dgm:cxn modelId="{272B733E-37C9-4787-A44F-AA2A12B4A259}" srcId="{965CB6DB-61DE-4F9F-9B5C-EACDF16C8D15}" destId="{D08215A2-FCE2-46C7-8F12-FADCF18AEC92}" srcOrd="5" destOrd="0" parTransId="{C9925480-3AD7-4A35-9BD8-68D1B4675034}" sibTransId="{A4FEE5C8-C43A-4300-A4A7-1C53D7DD4B31}"/>
    <dgm:cxn modelId="{C1059E48-B5E7-4607-A13F-5F2FE947C511}" type="presOf" srcId="{F9A61046-C0EC-4709-8E10-D7328069BAC0}" destId="{24390522-ABB1-44EF-BC91-FED890773979}" srcOrd="0" destOrd="0" presId="urn:microsoft.com/office/officeart/2005/8/layout/vList2"/>
    <dgm:cxn modelId="{06D4AA49-2B93-4369-A51B-992FF25FD37B}" srcId="{965CB6DB-61DE-4F9F-9B5C-EACDF16C8D15}" destId="{536ECF68-501F-4CA2-B483-DE1709C9AC67}" srcOrd="6" destOrd="0" parTransId="{0D6316B1-611B-4A38-92EF-F5C518FC626C}" sibTransId="{B9DD55B2-5521-41E1-A7AC-6596C05B7C28}"/>
    <dgm:cxn modelId="{CCAEDB49-E7EC-4CB9-9FDE-567ADD9B6A89}" srcId="{965CB6DB-61DE-4F9F-9B5C-EACDF16C8D15}" destId="{2EAB2EE6-0BAA-41D8-A4D8-AF05262E2A91}" srcOrd="0" destOrd="0" parTransId="{2D322A1A-82E9-461A-99B4-849E0D19A3F0}" sibTransId="{BA82DA61-EC99-483D-B24D-046D32FAE722}"/>
    <dgm:cxn modelId="{EBAFA955-8115-4E57-9F50-25EBC28C09C7}" type="presOf" srcId="{EF5472D7-72A8-40FC-9E00-6FE0EB44DE0C}" destId="{C75069A6-508C-499E-9678-CB5FB8899803}" srcOrd="0" destOrd="0" presId="urn:microsoft.com/office/officeart/2005/8/layout/vList2"/>
    <dgm:cxn modelId="{AAC9F275-392A-4FBA-B1F4-9CDA5341B711}" type="presOf" srcId="{2EAB2EE6-0BAA-41D8-A4D8-AF05262E2A91}" destId="{71AD01E3-23AB-43A2-B0B3-EBC517D29625}" srcOrd="0" destOrd="0" presId="urn:microsoft.com/office/officeart/2005/8/layout/vList2"/>
    <dgm:cxn modelId="{C014E694-8ADF-44CA-ACF8-CF91E525306B}" type="presOf" srcId="{B25EBD1D-F3C4-476A-B985-C8CFB768012E}" destId="{4CC0F2EB-59AE-49FF-BD0E-302D1C81F842}" srcOrd="0" destOrd="0" presId="urn:microsoft.com/office/officeart/2005/8/layout/vList2"/>
    <dgm:cxn modelId="{4E1253A0-DBFD-4A4F-9B21-4AA29E8B6FE3}" srcId="{965CB6DB-61DE-4F9F-9B5C-EACDF16C8D15}" destId="{F9A61046-C0EC-4709-8E10-D7328069BAC0}" srcOrd="3" destOrd="0" parTransId="{82E37C16-C9E3-407F-ACC3-2E9CD9C0C9A9}" sibTransId="{A76BA427-806D-4C61-8070-FCE233E668EA}"/>
    <dgm:cxn modelId="{B03A74A2-8AA9-4ED3-8FE5-562E2F205C20}" type="presOf" srcId="{D08215A2-FCE2-46C7-8F12-FADCF18AEC92}" destId="{1B12F33D-EA6A-4425-B0D1-9D980A7ABD16}" srcOrd="0" destOrd="0" presId="urn:microsoft.com/office/officeart/2005/8/layout/vList2"/>
    <dgm:cxn modelId="{7D7221DB-04C0-4C87-BD57-E856C9E37D3D}" type="presOf" srcId="{536ECF68-501F-4CA2-B483-DE1709C9AC67}" destId="{46E3CF04-02EB-47E6-A0F2-05608BA7FEFD}" srcOrd="0" destOrd="0" presId="urn:microsoft.com/office/officeart/2005/8/layout/vList2"/>
    <dgm:cxn modelId="{830FC8E7-9192-4557-B7E0-6948B0F8A376}" srcId="{965CB6DB-61DE-4F9F-9B5C-EACDF16C8D15}" destId="{DC7E30A4-5440-4500-B081-7551AEBC9B03}" srcOrd="4" destOrd="0" parTransId="{584F77BA-9EBF-4E69-B3D3-4111A1F144C7}" sibTransId="{790C7C8F-888D-49E0-B60D-5B574142F81E}"/>
    <dgm:cxn modelId="{20718CFB-B841-4B86-87A8-009F908F4C32}" type="presOf" srcId="{DC7E30A4-5440-4500-B081-7551AEBC9B03}" destId="{3D369C68-A3C7-45C5-9C43-6338296539AD}" srcOrd="0" destOrd="0" presId="urn:microsoft.com/office/officeart/2005/8/layout/vList2"/>
    <dgm:cxn modelId="{B25335FF-E4FD-4B42-99CA-F0FE5FF801EA}" type="presOf" srcId="{965CB6DB-61DE-4F9F-9B5C-EACDF16C8D15}" destId="{2950FF1D-8D80-442F-A1F7-693B270AB77C}" srcOrd="0" destOrd="0" presId="urn:microsoft.com/office/officeart/2005/8/layout/vList2"/>
    <dgm:cxn modelId="{FC1D96FF-343B-4096-B9F2-5DCADACFFA80}" srcId="{965CB6DB-61DE-4F9F-9B5C-EACDF16C8D15}" destId="{B25EBD1D-F3C4-476A-B985-C8CFB768012E}" srcOrd="1" destOrd="0" parTransId="{BFA0BE9C-5D63-4AF3-AB97-5B48252A86C5}" sibTransId="{10036AA2-04A1-40C3-82FD-BDDF99809938}"/>
    <dgm:cxn modelId="{CFED8222-061F-4137-8FA0-7F6D9C755C44}" type="presParOf" srcId="{2950FF1D-8D80-442F-A1F7-693B270AB77C}" destId="{71AD01E3-23AB-43A2-B0B3-EBC517D29625}" srcOrd="0" destOrd="0" presId="urn:microsoft.com/office/officeart/2005/8/layout/vList2"/>
    <dgm:cxn modelId="{FFD41F5A-CFA6-4EF8-B018-A7EEDA423BE2}" type="presParOf" srcId="{2950FF1D-8D80-442F-A1F7-693B270AB77C}" destId="{9DB60A34-1B59-46D1-B2BB-65B7E319E24E}" srcOrd="1" destOrd="0" presId="urn:microsoft.com/office/officeart/2005/8/layout/vList2"/>
    <dgm:cxn modelId="{36AE1283-00F2-431B-B021-8508378368E5}" type="presParOf" srcId="{2950FF1D-8D80-442F-A1F7-693B270AB77C}" destId="{4CC0F2EB-59AE-49FF-BD0E-302D1C81F842}" srcOrd="2" destOrd="0" presId="urn:microsoft.com/office/officeart/2005/8/layout/vList2"/>
    <dgm:cxn modelId="{5E8C35A1-501A-4D96-8C72-3A80323D672B}" type="presParOf" srcId="{2950FF1D-8D80-442F-A1F7-693B270AB77C}" destId="{D2F0C3AD-95B7-49D9-9A7D-08CCCB0EFD4E}" srcOrd="3" destOrd="0" presId="urn:microsoft.com/office/officeart/2005/8/layout/vList2"/>
    <dgm:cxn modelId="{13C04C28-DD4E-4AB9-BE2A-65642742AD4D}" type="presParOf" srcId="{2950FF1D-8D80-442F-A1F7-693B270AB77C}" destId="{C75069A6-508C-499E-9678-CB5FB8899803}" srcOrd="4" destOrd="0" presId="urn:microsoft.com/office/officeart/2005/8/layout/vList2"/>
    <dgm:cxn modelId="{01E07156-88E7-4629-837F-F97E54836F89}" type="presParOf" srcId="{2950FF1D-8D80-442F-A1F7-693B270AB77C}" destId="{D3424248-A14D-48B4-BE8F-A0EB46E1C460}" srcOrd="5" destOrd="0" presId="urn:microsoft.com/office/officeart/2005/8/layout/vList2"/>
    <dgm:cxn modelId="{AAB2C743-B08C-45BE-9DAF-4894CC362FF3}" type="presParOf" srcId="{2950FF1D-8D80-442F-A1F7-693B270AB77C}" destId="{24390522-ABB1-44EF-BC91-FED890773979}" srcOrd="6" destOrd="0" presId="urn:microsoft.com/office/officeart/2005/8/layout/vList2"/>
    <dgm:cxn modelId="{98CEC6CC-15DE-417D-8C8E-C25E33DFBB30}" type="presParOf" srcId="{2950FF1D-8D80-442F-A1F7-693B270AB77C}" destId="{1DA046A1-492F-44E1-BD60-A83BEB27E077}" srcOrd="7" destOrd="0" presId="urn:microsoft.com/office/officeart/2005/8/layout/vList2"/>
    <dgm:cxn modelId="{ED399E9F-30B2-4244-BA54-626451187050}" type="presParOf" srcId="{2950FF1D-8D80-442F-A1F7-693B270AB77C}" destId="{3D369C68-A3C7-45C5-9C43-6338296539AD}" srcOrd="8" destOrd="0" presId="urn:microsoft.com/office/officeart/2005/8/layout/vList2"/>
    <dgm:cxn modelId="{28177A1D-4C51-49E3-BE5E-213EFCB94C4D}" type="presParOf" srcId="{2950FF1D-8D80-442F-A1F7-693B270AB77C}" destId="{586E7550-32ED-4734-B8A9-1C7AADF2B582}" srcOrd="9" destOrd="0" presId="urn:microsoft.com/office/officeart/2005/8/layout/vList2"/>
    <dgm:cxn modelId="{09087C04-C2F9-4FC7-B282-B42D0B032A5A}" type="presParOf" srcId="{2950FF1D-8D80-442F-A1F7-693B270AB77C}" destId="{1B12F33D-EA6A-4425-B0D1-9D980A7ABD16}" srcOrd="10" destOrd="0" presId="urn:microsoft.com/office/officeart/2005/8/layout/vList2"/>
    <dgm:cxn modelId="{77CA70BB-F72F-415C-A4D8-14699B83B331}" type="presParOf" srcId="{2950FF1D-8D80-442F-A1F7-693B270AB77C}" destId="{261C1E04-7A24-4FA3-A42E-C65EA43AF670}" srcOrd="11" destOrd="0" presId="urn:microsoft.com/office/officeart/2005/8/layout/vList2"/>
    <dgm:cxn modelId="{8E1B8C94-CEEC-4B2D-AF84-71099296A5AE}" type="presParOf" srcId="{2950FF1D-8D80-442F-A1F7-693B270AB77C}" destId="{46E3CF04-02EB-47E6-A0F2-05608BA7FEFD}"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CEA8644-3BF8-40DB-B4AF-93AD37E1BAFA}" type="doc">
      <dgm:prSet loTypeId="urn:microsoft.com/office/officeart/2008/layout/LinedList" loCatId="list" qsTypeId="urn:microsoft.com/office/officeart/2005/8/quickstyle/simple1#11" qsCatId="simple" csTypeId="urn:microsoft.com/office/officeart/2005/8/colors/colorful2#10" csCatId="colorful"/>
      <dgm:spPr/>
      <dgm:t>
        <a:bodyPr/>
        <a:lstStyle/>
        <a:p>
          <a:endParaRPr lang="en-US"/>
        </a:p>
      </dgm:t>
    </dgm:pt>
    <dgm:pt modelId="{049C6604-078D-48DE-BDDA-2874F93BFBF4}">
      <dgm:prSet/>
      <dgm:spPr/>
      <dgm:t>
        <a:bodyPr/>
        <a:lstStyle/>
        <a:p>
          <a:r>
            <a:rPr lang="en-US"/>
            <a:t>When you find a relevant research article that addresses your research question, searching its reference list can help you find other relevant research articles. This is often referred to as snowballing, pearl growing or citation mining.</a:t>
          </a:r>
        </a:p>
      </dgm:t>
    </dgm:pt>
    <dgm:pt modelId="{E807B81B-626C-4443-97EF-97DBDA9CB892}" type="parTrans" cxnId="{4FC1E41F-8CCB-429B-A80F-8629C2B1B5EA}">
      <dgm:prSet/>
      <dgm:spPr/>
      <dgm:t>
        <a:bodyPr/>
        <a:lstStyle/>
        <a:p>
          <a:endParaRPr lang="en-US"/>
        </a:p>
      </dgm:t>
    </dgm:pt>
    <dgm:pt modelId="{0DC57A75-6A27-4793-AB03-2EE37C6397C4}" type="sibTrans" cxnId="{4FC1E41F-8CCB-429B-A80F-8629C2B1B5EA}">
      <dgm:prSet/>
      <dgm:spPr/>
      <dgm:t>
        <a:bodyPr/>
        <a:lstStyle/>
        <a:p>
          <a:endParaRPr lang="en-US"/>
        </a:p>
      </dgm:t>
    </dgm:pt>
    <dgm:pt modelId="{CA2DCC56-DE26-47D7-B488-3CDECF010A2B}">
      <dgm:prSet/>
      <dgm:spPr/>
      <dgm:t>
        <a:bodyPr/>
        <a:lstStyle/>
        <a:p>
          <a:r>
            <a:rPr lang="en-US"/>
            <a:t>It can also be useful to look at the terminology used in these articles as this can help you expand your search terms, making your search strategy more robust and comprehensive</a:t>
          </a:r>
        </a:p>
      </dgm:t>
    </dgm:pt>
    <dgm:pt modelId="{F220306B-5D4A-4714-A372-527BBEFF57B0}" type="parTrans" cxnId="{5FC7CB2C-F1A5-414F-BE4A-7EFB8B3619B0}">
      <dgm:prSet/>
      <dgm:spPr/>
      <dgm:t>
        <a:bodyPr/>
        <a:lstStyle/>
        <a:p>
          <a:endParaRPr lang="en-US"/>
        </a:p>
      </dgm:t>
    </dgm:pt>
    <dgm:pt modelId="{3F3FA437-45B3-4EC3-A854-5D1B82E96D58}" type="sibTrans" cxnId="{5FC7CB2C-F1A5-414F-BE4A-7EFB8B3619B0}">
      <dgm:prSet/>
      <dgm:spPr/>
      <dgm:t>
        <a:bodyPr/>
        <a:lstStyle/>
        <a:p>
          <a:endParaRPr lang="en-US"/>
        </a:p>
      </dgm:t>
    </dgm:pt>
    <dgm:pt modelId="{EF7BBC88-DCC1-454E-B8D6-D7855423BE2B}" type="pres">
      <dgm:prSet presAssocID="{DCEA8644-3BF8-40DB-B4AF-93AD37E1BAFA}" presName="vert0" presStyleCnt="0">
        <dgm:presLayoutVars>
          <dgm:dir/>
          <dgm:animOne val="branch"/>
          <dgm:animLvl val="lvl"/>
        </dgm:presLayoutVars>
      </dgm:prSet>
      <dgm:spPr/>
    </dgm:pt>
    <dgm:pt modelId="{1652B5C0-CE24-4051-9FD2-DC318C5B3B0A}" type="pres">
      <dgm:prSet presAssocID="{049C6604-078D-48DE-BDDA-2874F93BFBF4}" presName="thickLine" presStyleLbl="alignNode1" presStyleIdx="0" presStyleCnt="2"/>
      <dgm:spPr/>
    </dgm:pt>
    <dgm:pt modelId="{E16A4542-2871-4F20-9D48-3A61DD8ED956}" type="pres">
      <dgm:prSet presAssocID="{049C6604-078D-48DE-BDDA-2874F93BFBF4}" presName="horz1" presStyleCnt="0"/>
      <dgm:spPr/>
    </dgm:pt>
    <dgm:pt modelId="{6A3FF3C1-4127-42C6-A052-3BD9DE04C4E1}" type="pres">
      <dgm:prSet presAssocID="{049C6604-078D-48DE-BDDA-2874F93BFBF4}" presName="tx1" presStyleLbl="revTx" presStyleIdx="0" presStyleCnt="2"/>
      <dgm:spPr/>
    </dgm:pt>
    <dgm:pt modelId="{2F1FAE7A-8871-49B8-BFD6-42C6E6D04FC0}" type="pres">
      <dgm:prSet presAssocID="{049C6604-078D-48DE-BDDA-2874F93BFBF4}" presName="vert1" presStyleCnt="0"/>
      <dgm:spPr/>
    </dgm:pt>
    <dgm:pt modelId="{1E179EB9-68DE-4EEE-B68E-14AFAEEBCB2D}" type="pres">
      <dgm:prSet presAssocID="{CA2DCC56-DE26-47D7-B488-3CDECF010A2B}" presName="thickLine" presStyleLbl="alignNode1" presStyleIdx="1" presStyleCnt="2"/>
      <dgm:spPr/>
    </dgm:pt>
    <dgm:pt modelId="{2306F8CF-EA48-4620-86FB-9D34667F1DA7}" type="pres">
      <dgm:prSet presAssocID="{CA2DCC56-DE26-47D7-B488-3CDECF010A2B}" presName="horz1" presStyleCnt="0"/>
      <dgm:spPr/>
    </dgm:pt>
    <dgm:pt modelId="{93B25D68-7CC0-45B7-943D-83E28708C222}" type="pres">
      <dgm:prSet presAssocID="{CA2DCC56-DE26-47D7-B488-3CDECF010A2B}" presName="tx1" presStyleLbl="revTx" presStyleIdx="1" presStyleCnt="2"/>
      <dgm:spPr/>
    </dgm:pt>
    <dgm:pt modelId="{E4B7F321-24B8-4B45-A392-9D137FEBBB69}" type="pres">
      <dgm:prSet presAssocID="{CA2DCC56-DE26-47D7-B488-3CDECF010A2B}" presName="vert1" presStyleCnt="0"/>
      <dgm:spPr/>
    </dgm:pt>
  </dgm:ptLst>
  <dgm:cxnLst>
    <dgm:cxn modelId="{4FC1E41F-8CCB-429B-A80F-8629C2B1B5EA}" srcId="{DCEA8644-3BF8-40DB-B4AF-93AD37E1BAFA}" destId="{049C6604-078D-48DE-BDDA-2874F93BFBF4}" srcOrd="0" destOrd="0" parTransId="{E807B81B-626C-4443-97EF-97DBDA9CB892}" sibTransId="{0DC57A75-6A27-4793-AB03-2EE37C6397C4}"/>
    <dgm:cxn modelId="{5FC7CB2C-F1A5-414F-BE4A-7EFB8B3619B0}" srcId="{DCEA8644-3BF8-40DB-B4AF-93AD37E1BAFA}" destId="{CA2DCC56-DE26-47D7-B488-3CDECF010A2B}" srcOrd="1" destOrd="0" parTransId="{F220306B-5D4A-4714-A372-527BBEFF57B0}" sibTransId="{3F3FA437-45B3-4EC3-A854-5D1B82E96D58}"/>
    <dgm:cxn modelId="{0A5852AA-E840-4B03-BB9F-0A1DA136F298}" type="presOf" srcId="{049C6604-078D-48DE-BDDA-2874F93BFBF4}" destId="{6A3FF3C1-4127-42C6-A052-3BD9DE04C4E1}" srcOrd="0" destOrd="0" presId="urn:microsoft.com/office/officeart/2008/layout/LinedList"/>
    <dgm:cxn modelId="{96565ABB-D1AC-4FFC-991E-8BA52CE05886}" type="presOf" srcId="{DCEA8644-3BF8-40DB-B4AF-93AD37E1BAFA}" destId="{EF7BBC88-DCC1-454E-B8D6-D7855423BE2B}" srcOrd="0" destOrd="0" presId="urn:microsoft.com/office/officeart/2008/layout/LinedList"/>
    <dgm:cxn modelId="{04F764D3-6968-4A54-9384-35D614A32D6F}" type="presOf" srcId="{CA2DCC56-DE26-47D7-B488-3CDECF010A2B}" destId="{93B25D68-7CC0-45B7-943D-83E28708C222}" srcOrd="0" destOrd="0" presId="urn:microsoft.com/office/officeart/2008/layout/LinedList"/>
    <dgm:cxn modelId="{46F9A0FC-9FA5-4FDF-87E0-37AC91B90AAB}" type="presParOf" srcId="{EF7BBC88-DCC1-454E-B8D6-D7855423BE2B}" destId="{1652B5C0-CE24-4051-9FD2-DC318C5B3B0A}" srcOrd="0" destOrd="0" presId="urn:microsoft.com/office/officeart/2008/layout/LinedList"/>
    <dgm:cxn modelId="{4984976A-2DDD-4F3D-93ED-5DD295697485}" type="presParOf" srcId="{EF7BBC88-DCC1-454E-B8D6-D7855423BE2B}" destId="{E16A4542-2871-4F20-9D48-3A61DD8ED956}" srcOrd="1" destOrd="0" presId="urn:microsoft.com/office/officeart/2008/layout/LinedList"/>
    <dgm:cxn modelId="{8BFC1A10-7B68-45AF-9FBF-79D78DF8238C}" type="presParOf" srcId="{E16A4542-2871-4F20-9D48-3A61DD8ED956}" destId="{6A3FF3C1-4127-42C6-A052-3BD9DE04C4E1}" srcOrd="0" destOrd="0" presId="urn:microsoft.com/office/officeart/2008/layout/LinedList"/>
    <dgm:cxn modelId="{0FB18AA8-73D7-4F9B-89F7-50CC0C56AAEA}" type="presParOf" srcId="{E16A4542-2871-4F20-9D48-3A61DD8ED956}" destId="{2F1FAE7A-8871-49B8-BFD6-42C6E6D04FC0}" srcOrd="1" destOrd="0" presId="urn:microsoft.com/office/officeart/2008/layout/LinedList"/>
    <dgm:cxn modelId="{931972C6-6259-45AA-A4CC-629192A87B7A}" type="presParOf" srcId="{EF7BBC88-DCC1-454E-B8D6-D7855423BE2B}" destId="{1E179EB9-68DE-4EEE-B68E-14AFAEEBCB2D}" srcOrd="2" destOrd="0" presId="urn:microsoft.com/office/officeart/2008/layout/LinedList"/>
    <dgm:cxn modelId="{9C25C40B-0DB6-4819-9A71-7DD14EB34633}" type="presParOf" srcId="{EF7BBC88-DCC1-454E-B8D6-D7855423BE2B}" destId="{2306F8CF-EA48-4620-86FB-9D34667F1DA7}" srcOrd="3" destOrd="0" presId="urn:microsoft.com/office/officeart/2008/layout/LinedList"/>
    <dgm:cxn modelId="{CF7D033E-B86E-4510-A64F-6B0ACA612177}" type="presParOf" srcId="{2306F8CF-EA48-4620-86FB-9D34667F1DA7}" destId="{93B25D68-7CC0-45B7-943D-83E28708C222}" srcOrd="0" destOrd="0" presId="urn:microsoft.com/office/officeart/2008/layout/LinedList"/>
    <dgm:cxn modelId="{20119203-9770-4C87-8674-01ED59E1BF65}" type="presParOf" srcId="{2306F8CF-EA48-4620-86FB-9D34667F1DA7}" destId="{E4B7F321-24B8-4B45-A392-9D137FEBBB6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83D05CE-9D7F-4BD6-A3FD-FDF0CBE9F6B6}" type="doc">
      <dgm:prSet loTypeId="urn:microsoft.com/office/officeart/2018/2/layout/IconVerticalSolidList" loCatId="icon" qsTypeId="urn:microsoft.com/office/officeart/2005/8/quickstyle/simple1#78" qsCatId="simple" csTypeId="urn:microsoft.com/office/officeart/2018/5/colors/Iconchunking_neutralbg_colorful1" csCatId="colorful" phldr="1"/>
      <dgm:spPr/>
      <dgm:t>
        <a:bodyPr/>
        <a:lstStyle/>
        <a:p>
          <a:endParaRPr lang="en-US"/>
        </a:p>
      </dgm:t>
    </dgm:pt>
    <dgm:pt modelId="{9BFB7D50-925F-4188-9CE5-D5F9D559F6CA}">
      <dgm:prSet/>
      <dgm:spPr/>
      <dgm:t>
        <a:bodyPr/>
        <a:lstStyle/>
        <a:p>
          <a:r>
            <a:rPr lang="en-US"/>
            <a:t>Build a search strategy.</a:t>
          </a:r>
        </a:p>
      </dgm:t>
    </dgm:pt>
    <dgm:pt modelId="{0B477C5E-3653-4446-AEEB-29A2CECEE278}" type="parTrans" cxnId="{2806E736-725A-4E50-AB9A-F0EC4B06AA80}">
      <dgm:prSet/>
      <dgm:spPr/>
      <dgm:t>
        <a:bodyPr/>
        <a:lstStyle/>
        <a:p>
          <a:endParaRPr lang="en-US"/>
        </a:p>
      </dgm:t>
    </dgm:pt>
    <dgm:pt modelId="{8645D846-47D6-4155-864C-1DF2B240686D}" type="sibTrans" cxnId="{2806E736-725A-4E50-AB9A-F0EC4B06AA80}">
      <dgm:prSet/>
      <dgm:spPr/>
      <dgm:t>
        <a:bodyPr/>
        <a:lstStyle/>
        <a:p>
          <a:endParaRPr lang="en-US"/>
        </a:p>
      </dgm:t>
    </dgm:pt>
    <dgm:pt modelId="{F9474884-8612-4D48-88AB-3565A621FA4C}">
      <dgm:prSet/>
      <dgm:spPr/>
      <dgm:t>
        <a:bodyPr/>
        <a:lstStyle/>
        <a:p>
          <a:r>
            <a:rPr lang="en-US"/>
            <a:t>AI in healthcare</a:t>
          </a:r>
        </a:p>
      </dgm:t>
    </dgm:pt>
    <dgm:pt modelId="{3EFC1C49-5DB9-404E-B611-11F4473DE967}" type="parTrans" cxnId="{92F38003-5E6D-42C9-A1CF-3077360CB59D}">
      <dgm:prSet/>
      <dgm:spPr/>
      <dgm:t>
        <a:bodyPr/>
        <a:lstStyle/>
        <a:p>
          <a:endParaRPr lang="en-US"/>
        </a:p>
      </dgm:t>
    </dgm:pt>
    <dgm:pt modelId="{B635D848-150A-4383-AC05-239375996B3F}" type="sibTrans" cxnId="{92F38003-5E6D-42C9-A1CF-3077360CB59D}">
      <dgm:prSet/>
      <dgm:spPr/>
      <dgm:t>
        <a:bodyPr/>
        <a:lstStyle/>
        <a:p>
          <a:endParaRPr lang="en-US"/>
        </a:p>
      </dgm:t>
    </dgm:pt>
    <dgm:pt modelId="{20987B8D-699D-4C46-BC92-BDF0ADA3BA01}">
      <dgm:prSet/>
      <dgm:spPr/>
      <dgm:t>
        <a:bodyPr/>
        <a:lstStyle/>
        <a:p>
          <a:r>
            <a:rPr lang="en-US"/>
            <a:t>Staff wellbeing</a:t>
          </a:r>
        </a:p>
      </dgm:t>
    </dgm:pt>
    <dgm:pt modelId="{E85D0F45-83B6-40F1-BD56-E586E47373D6}" type="parTrans" cxnId="{2BAF3350-8FF2-40CD-8207-81A144513CD2}">
      <dgm:prSet/>
      <dgm:spPr/>
      <dgm:t>
        <a:bodyPr/>
        <a:lstStyle/>
        <a:p>
          <a:endParaRPr lang="en-US"/>
        </a:p>
      </dgm:t>
    </dgm:pt>
    <dgm:pt modelId="{F94B9702-336D-4FF9-A947-D59463817DF4}" type="sibTrans" cxnId="{2BAF3350-8FF2-40CD-8207-81A144513CD2}">
      <dgm:prSet/>
      <dgm:spPr/>
      <dgm:t>
        <a:bodyPr/>
        <a:lstStyle/>
        <a:p>
          <a:endParaRPr lang="en-US"/>
        </a:p>
      </dgm:t>
    </dgm:pt>
    <dgm:pt modelId="{D01D9E04-4EE1-48CD-A685-B0BAAB6742F0}">
      <dgm:prSet/>
      <dgm:spPr/>
      <dgm:t>
        <a:bodyPr/>
        <a:lstStyle/>
        <a:p>
          <a:r>
            <a:rPr lang="en-US"/>
            <a:t>Social prescribing</a:t>
          </a:r>
        </a:p>
      </dgm:t>
    </dgm:pt>
    <dgm:pt modelId="{64641C12-4737-46C5-BA8B-24A9E295A771}" type="parTrans" cxnId="{029E4CB6-BB58-4BB9-BC80-60BD57E71E8B}">
      <dgm:prSet/>
      <dgm:spPr/>
      <dgm:t>
        <a:bodyPr/>
        <a:lstStyle/>
        <a:p>
          <a:endParaRPr lang="en-US"/>
        </a:p>
      </dgm:t>
    </dgm:pt>
    <dgm:pt modelId="{83035FF5-9244-4012-9B67-983A40FDA031}" type="sibTrans" cxnId="{029E4CB6-BB58-4BB9-BC80-60BD57E71E8B}">
      <dgm:prSet/>
      <dgm:spPr/>
      <dgm:t>
        <a:bodyPr/>
        <a:lstStyle/>
        <a:p>
          <a:endParaRPr lang="en-US"/>
        </a:p>
      </dgm:t>
    </dgm:pt>
    <dgm:pt modelId="{B45C9772-E8B5-4096-9280-5CC9D67D264D}">
      <dgm:prSet/>
      <dgm:spPr/>
      <dgm:t>
        <a:bodyPr/>
        <a:lstStyle/>
        <a:p>
          <a:r>
            <a:rPr lang="en-US"/>
            <a:t>Digital inclusion</a:t>
          </a:r>
        </a:p>
      </dgm:t>
    </dgm:pt>
    <dgm:pt modelId="{C34793FA-C6B9-47EE-8787-D770644DF0CB}" type="parTrans" cxnId="{6ABF161F-8822-4996-B63E-604483F0B0D3}">
      <dgm:prSet/>
      <dgm:spPr/>
      <dgm:t>
        <a:bodyPr/>
        <a:lstStyle/>
        <a:p>
          <a:endParaRPr lang="en-US"/>
        </a:p>
      </dgm:t>
    </dgm:pt>
    <dgm:pt modelId="{8B6081A4-4D97-4101-9F21-1D08DB694903}" type="sibTrans" cxnId="{6ABF161F-8822-4996-B63E-604483F0B0D3}">
      <dgm:prSet/>
      <dgm:spPr/>
      <dgm:t>
        <a:bodyPr/>
        <a:lstStyle/>
        <a:p>
          <a:endParaRPr lang="en-US"/>
        </a:p>
      </dgm:t>
    </dgm:pt>
    <dgm:pt modelId="{382B85A1-AF78-4A4D-A098-8AA5B21E0CF8}" type="pres">
      <dgm:prSet presAssocID="{F83D05CE-9D7F-4BD6-A3FD-FDF0CBE9F6B6}" presName="root" presStyleCnt="0">
        <dgm:presLayoutVars>
          <dgm:dir/>
          <dgm:resizeHandles val="exact"/>
        </dgm:presLayoutVars>
      </dgm:prSet>
      <dgm:spPr/>
    </dgm:pt>
    <dgm:pt modelId="{DE1C2B6B-8681-4A3B-93C2-0AE41FCFEC4A}" type="pres">
      <dgm:prSet presAssocID="{9BFB7D50-925F-4188-9CE5-D5F9D559F6CA}" presName="compNode" presStyleCnt="0"/>
      <dgm:spPr/>
    </dgm:pt>
    <dgm:pt modelId="{EFE7151B-428F-48EA-B749-50F3F6F99CDF}" type="pres">
      <dgm:prSet presAssocID="{9BFB7D50-925F-4188-9CE5-D5F9D559F6CA}" presName="bgRect" presStyleLbl="bgShp" presStyleIdx="0" presStyleCnt="5"/>
      <dgm:spPr/>
    </dgm:pt>
    <dgm:pt modelId="{D841D5D6-F52E-479D-886C-6BFC1ED1807D}" type="pres">
      <dgm:prSet presAssocID="{9BFB7D50-925F-4188-9CE5-D5F9D559F6CA}"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0051F423-E29F-44D6-A4EC-5D0E82CD555D}" type="pres">
      <dgm:prSet presAssocID="{9BFB7D50-925F-4188-9CE5-D5F9D559F6CA}" presName="spaceRect" presStyleCnt="0"/>
      <dgm:spPr/>
    </dgm:pt>
    <dgm:pt modelId="{9B3214BD-72A9-4648-9046-0E1C55AB6B0F}" type="pres">
      <dgm:prSet presAssocID="{9BFB7D50-925F-4188-9CE5-D5F9D559F6CA}" presName="parTx" presStyleLbl="revTx" presStyleIdx="0" presStyleCnt="5">
        <dgm:presLayoutVars>
          <dgm:chMax val="0"/>
          <dgm:chPref val="0"/>
        </dgm:presLayoutVars>
      </dgm:prSet>
      <dgm:spPr/>
    </dgm:pt>
    <dgm:pt modelId="{C4F43911-C87C-42F3-8173-B22EB2646BB9}" type="pres">
      <dgm:prSet presAssocID="{8645D846-47D6-4155-864C-1DF2B240686D}" presName="sibTrans" presStyleCnt="0"/>
      <dgm:spPr/>
    </dgm:pt>
    <dgm:pt modelId="{5DF62DBC-017E-42E8-B526-CA90E4E783D6}" type="pres">
      <dgm:prSet presAssocID="{F9474884-8612-4D48-88AB-3565A621FA4C}" presName="compNode" presStyleCnt="0"/>
      <dgm:spPr/>
    </dgm:pt>
    <dgm:pt modelId="{C8F48423-40C1-4917-84D8-701ED6010BB4}" type="pres">
      <dgm:prSet presAssocID="{F9474884-8612-4D48-88AB-3565A621FA4C}" presName="bgRect" presStyleLbl="bgShp" presStyleIdx="1" presStyleCnt="5"/>
      <dgm:spPr/>
    </dgm:pt>
    <dgm:pt modelId="{467E4FEB-7B68-4FAA-9B83-56032AA8D284}" type="pres">
      <dgm:prSet presAssocID="{F9474884-8612-4D48-88AB-3565A621FA4C}"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46FF5E66-A564-423E-8688-0EB97B494A11}" type="pres">
      <dgm:prSet presAssocID="{F9474884-8612-4D48-88AB-3565A621FA4C}" presName="spaceRect" presStyleCnt="0"/>
      <dgm:spPr/>
    </dgm:pt>
    <dgm:pt modelId="{E8E8F87B-4720-44DC-B83D-2B99F04ACBEF}" type="pres">
      <dgm:prSet presAssocID="{F9474884-8612-4D48-88AB-3565A621FA4C}" presName="parTx" presStyleLbl="revTx" presStyleIdx="1" presStyleCnt="5">
        <dgm:presLayoutVars>
          <dgm:chMax val="0"/>
          <dgm:chPref val="0"/>
        </dgm:presLayoutVars>
      </dgm:prSet>
      <dgm:spPr/>
    </dgm:pt>
    <dgm:pt modelId="{2C2047A2-A401-4624-AEE8-37B0A5710666}" type="pres">
      <dgm:prSet presAssocID="{B635D848-150A-4383-AC05-239375996B3F}" presName="sibTrans" presStyleCnt="0"/>
      <dgm:spPr/>
    </dgm:pt>
    <dgm:pt modelId="{F12FD9EC-3194-46E1-A56C-51940FC9A711}" type="pres">
      <dgm:prSet presAssocID="{20987B8D-699D-4C46-BC92-BDF0ADA3BA01}" presName="compNode" presStyleCnt="0"/>
      <dgm:spPr/>
    </dgm:pt>
    <dgm:pt modelId="{B8AAEA91-B390-45F3-BDA8-EA491C3439CC}" type="pres">
      <dgm:prSet presAssocID="{20987B8D-699D-4C46-BC92-BDF0ADA3BA01}" presName="bgRect" presStyleLbl="bgShp" presStyleIdx="2" presStyleCnt="5"/>
      <dgm:spPr/>
    </dgm:pt>
    <dgm:pt modelId="{C9849DEE-6DA3-409E-97D9-4892E4F2C8CD}" type="pres">
      <dgm:prSet presAssocID="{20987B8D-699D-4C46-BC92-BDF0ADA3BA01}"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48040D33-B04C-4448-A1DE-0C5605CACB9E}" type="pres">
      <dgm:prSet presAssocID="{20987B8D-699D-4C46-BC92-BDF0ADA3BA01}" presName="spaceRect" presStyleCnt="0"/>
      <dgm:spPr/>
    </dgm:pt>
    <dgm:pt modelId="{299F4EF7-33AF-4AEF-A020-81F353F0831B}" type="pres">
      <dgm:prSet presAssocID="{20987B8D-699D-4C46-BC92-BDF0ADA3BA01}" presName="parTx" presStyleLbl="revTx" presStyleIdx="2" presStyleCnt="5">
        <dgm:presLayoutVars>
          <dgm:chMax val="0"/>
          <dgm:chPref val="0"/>
        </dgm:presLayoutVars>
      </dgm:prSet>
      <dgm:spPr/>
    </dgm:pt>
    <dgm:pt modelId="{79463E6B-B057-48B6-BF70-F92E3490F90E}" type="pres">
      <dgm:prSet presAssocID="{F94B9702-336D-4FF9-A947-D59463817DF4}" presName="sibTrans" presStyleCnt="0"/>
      <dgm:spPr/>
    </dgm:pt>
    <dgm:pt modelId="{3CD4F367-5008-49C0-A6D9-D82E4A597511}" type="pres">
      <dgm:prSet presAssocID="{D01D9E04-4EE1-48CD-A685-B0BAAB6742F0}" presName="compNode" presStyleCnt="0"/>
      <dgm:spPr/>
    </dgm:pt>
    <dgm:pt modelId="{7D1D361E-71EA-44C8-97F3-286D3274F637}" type="pres">
      <dgm:prSet presAssocID="{D01D9E04-4EE1-48CD-A685-B0BAAB6742F0}" presName="bgRect" presStyleLbl="bgShp" presStyleIdx="3" presStyleCnt="5"/>
      <dgm:spPr/>
    </dgm:pt>
    <dgm:pt modelId="{CB5E8D17-B0DE-4B7B-B667-DA9464A878F4}" type="pres">
      <dgm:prSet presAssocID="{D01D9E04-4EE1-48CD-A685-B0BAAB6742F0}"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5B0766D9-9798-4A2A-B4E2-244CCF336160}" type="pres">
      <dgm:prSet presAssocID="{D01D9E04-4EE1-48CD-A685-B0BAAB6742F0}" presName="spaceRect" presStyleCnt="0"/>
      <dgm:spPr/>
    </dgm:pt>
    <dgm:pt modelId="{EBB785F9-52B2-448F-A882-9C52DE46115E}" type="pres">
      <dgm:prSet presAssocID="{D01D9E04-4EE1-48CD-A685-B0BAAB6742F0}" presName="parTx" presStyleLbl="revTx" presStyleIdx="3" presStyleCnt="5">
        <dgm:presLayoutVars>
          <dgm:chMax val="0"/>
          <dgm:chPref val="0"/>
        </dgm:presLayoutVars>
      </dgm:prSet>
      <dgm:spPr/>
    </dgm:pt>
    <dgm:pt modelId="{B211AE34-E4F4-4C00-8373-B89B40B50782}" type="pres">
      <dgm:prSet presAssocID="{83035FF5-9244-4012-9B67-983A40FDA031}" presName="sibTrans" presStyleCnt="0"/>
      <dgm:spPr/>
    </dgm:pt>
    <dgm:pt modelId="{3DE618C8-30C4-4278-A44E-BFD757ABA502}" type="pres">
      <dgm:prSet presAssocID="{B45C9772-E8B5-4096-9280-5CC9D67D264D}" presName="compNode" presStyleCnt="0"/>
      <dgm:spPr/>
    </dgm:pt>
    <dgm:pt modelId="{9ED03D5F-DEAB-4BC9-868E-2302CF537470}" type="pres">
      <dgm:prSet presAssocID="{B45C9772-E8B5-4096-9280-5CC9D67D264D}" presName="bgRect" presStyleLbl="bgShp" presStyleIdx="4" presStyleCnt="5"/>
      <dgm:spPr/>
    </dgm:pt>
    <dgm:pt modelId="{36E23FF2-2740-42CB-B63F-B9121C132B8C}" type="pres">
      <dgm:prSet presAssocID="{B45C9772-E8B5-4096-9280-5CC9D67D264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sers"/>
        </a:ext>
      </dgm:extLst>
    </dgm:pt>
    <dgm:pt modelId="{9F1EE5D1-8237-49F3-BF5A-9FD531452AD7}" type="pres">
      <dgm:prSet presAssocID="{B45C9772-E8B5-4096-9280-5CC9D67D264D}" presName="spaceRect" presStyleCnt="0"/>
      <dgm:spPr/>
    </dgm:pt>
    <dgm:pt modelId="{485D12EC-3B81-4BA3-A144-FC1064A31751}" type="pres">
      <dgm:prSet presAssocID="{B45C9772-E8B5-4096-9280-5CC9D67D264D}" presName="parTx" presStyleLbl="revTx" presStyleIdx="4" presStyleCnt="5">
        <dgm:presLayoutVars>
          <dgm:chMax val="0"/>
          <dgm:chPref val="0"/>
        </dgm:presLayoutVars>
      </dgm:prSet>
      <dgm:spPr/>
    </dgm:pt>
  </dgm:ptLst>
  <dgm:cxnLst>
    <dgm:cxn modelId="{92F38003-5E6D-42C9-A1CF-3077360CB59D}" srcId="{F83D05CE-9D7F-4BD6-A3FD-FDF0CBE9F6B6}" destId="{F9474884-8612-4D48-88AB-3565A621FA4C}" srcOrd="1" destOrd="0" parTransId="{3EFC1C49-5DB9-404E-B611-11F4473DE967}" sibTransId="{B635D848-150A-4383-AC05-239375996B3F}"/>
    <dgm:cxn modelId="{6ABF161F-8822-4996-B63E-604483F0B0D3}" srcId="{F83D05CE-9D7F-4BD6-A3FD-FDF0CBE9F6B6}" destId="{B45C9772-E8B5-4096-9280-5CC9D67D264D}" srcOrd="4" destOrd="0" parTransId="{C34793FA-C6B9-47EE-8787-D770644DF0CB}" sibTransId="{8B6081A4-4D97-4101-9F21-1D08DB694903}"/>
    <dgm:cxn modelId="{1EDB6E22-A41D-46EA-98C0-746909CC6615}" type="presOf" srcId="{F9474884-8612-4D48-88AB-3565A621FA4C}" destId="{E8E8F87B-4720-44DC-B83D-2B99F04ACBEF}" srcOrd="0" destOrd="0" presId="urn:microsoft.com/office/officeart/2018/2/layout/IconVerticalSolidList"/>
    <dgm:cxn modelId="{2806E736-725A-4E50-AB9A-F0EC4B06AA80}" srcId="{F83D05CE-9D7F-4BD6-A3FD-FDF0CBE9F6B6}" destId="{9BFB7D50-925F-4188-9CE5-D5F9D559F6CA}" srcOrd="0" destOrd="0" parTransId="{0B477C5E-3653-4446-AEEB-29A2CECEE278}" sibTransId="{8645D846-47D6-4155-864C-1DF2B240686D}"/>
    <dgm:cxn modelId="{2BAF3350-8FF2-40CD-8207-81A144513CD2}" srcId="{F83D05CE-9D7F-4BD6-A3FD-FDF0CBE9F6B6}" destId="{20987B8D-699D-4C46-BC92-BDF0ADA3BA01}" srcOrd="2" destOrd="0" parTransId="{E85D0F45-83B6-40F1-BD56-E586E47373D6}" sibTransId="{F94B9702-336D-4FF9-A947-D59463817DF4}"/>
    <dgm:cxn modelId="{EDF14E96-C04E-4267-9754-6747D4FB8A2D}" type="presOf" srcId="{D01D9E04-4EE1-48CD-A685-B0BAAB6742F0}" destId="{EBB785F9-52B2-448F-A882-9C52DE46115E}" srcOrd="0" destOrd="0" presId="urn:microsoft.com/office/officeart/2018/2/layout/IconVerticalSolidList"/>
    <dgm:cxn modelId="{75238FA1-22F4-4C62-8F67-D6DE517BAE54}" type="presOf" srcId="{20987B8D-699D-4C46-BC92-BDF0ADA3BA01}" destId="{299F4EF7-33AF-4AEF-A020-81F353F0831B}" srcOrd="0" destOrd="0" presId="urn:microsoft.com/office/officeart/2018/2/layout/IconVerticalSolidList"/>
    <dgm:cxn modelId="{029E4CB6-BB58-4BB9-BC80-60BD57E71E8B}" srcId="{F83D05CE-9D7F-4BD6-A3FD-FDF0CBE9F6B6}" destId="{D01D9E04-4EE1-48CD-A685-B0BAAB6742F0}" srcOrd="3" destOrd="0" parTransId="{64641C12-4737-46C5-BA8B-24A9E295A771}" sibTransId="{83035FF5-9244-4012-9B67-983A40FDA031}"/>
    <dgm:cxn modelId="{6EF49ECC-AE48-42F6-BA15-84F8B1CE2C83}" type="presOf" srcId="{B45C9772-E8B5-4096-9280-5CC9D67D264D}" destId="{485D12EC-3B81-4BA3-A144-FC1064A31751}" srcOrd="0" destOrd="0" presId="urn:microsoft.com/office/officeart/2018/2/layout/IconVerticalSolidList"/>
    <dgm:cxn modelId="{C04C49E0-FCB0-48BC-A67D-AD8D75AEC641}" type="presOf" srcId="{9BFB7D50-925F-4188-9CE5-D5F9D559F6CA}" destId="{9B3214BD-72A9-4648-9046-0E1C55AB6B0F}" srcOrd="0" destOrd="0" presId="urn:microsoft.com/office/officeart/2018/2/layout/IconVerticalSolidList"/>
    <dgm:cxn modelId="{A58E9BE7-EF88-456E-93C3-0F238948A89B}" type="presOf" srcId="{F83D05CE-9D7F-4BD6-A3FD-FDF0CBE9F6B6}" destId="{382B85A1-AF78-4A4D-A098-8AA5B21E0CF8}" srcOrd="0" destOrd="0" presId="urn:microsoft.com/office/officeart/2018/2/layout/IconVerticalSolidList"/>
    <dgm:cxn modelId="{8D4B5FC7-7A04-46B0-A587-5D01F906DB43}" type="presParOf" srcId="{382B85A1-AF78-4A4D-A098-8AA5B21E0CF8}" destId="{DE1C2B6B-8681-4A3B-93C2-0AE41FCFEC4A}" srcOrd="0" destOrd="0" presId="urn:microsoft.com/office/officeart/2018/2/layout/IconVerticalSolidList"/>
    <dgm:cxn modelId="{ECB080E1-B247-4CC9-BDC4-887F74E8438B}" type="presParOf" srcId="{DE1C2B6B-8681-4A3B-93C2-0AE41FCFEC4A}" destId="{EFE7151B-428F-48EA-B749-50F3F6F99CDF}" srcOrd="0" destOrd="0" presId="urn:microsoft.com/office/officeart/2018/2/layout/IconVerticalSolidList"/>
    <dgm:cxn modelId="{2BEDC96C-D7F6-4112-9A9B-5A33307FF398}" type="presParOf" srcId="{DE1C2B6B-8681-4A3B-93C2-0AE41FCFEC4A}" destId="{D841D5D6-F52E-479D-886C-6BFC1ED1807D}" srcOrd="1" destOrd="0" presId="urn:microsoft.com/office/officeart/2018/2/layout/IconVerticalSolidList"/>
    <dgm:cxn modelId="{0A4C41D1-9BE9-4C7A-A284-7DE90E30A539}" type="presParOf" srcId="{DE1C2B6B-8681-4A3B-93C2-0AE41FCFEC4A}" destId="{0051F423-E29F-44D6-A4EC-5D0E82CD555D}" srcOrd="2" destOrd="0" presId="urn:microsoft.com/office/officeart/2018/2/layout/IconVerticalSolidList"/>
    <dgm:cxn modelId="{B57C830C-7405-461E-A3D1-6CF1309A480C}" type="presParOf" srcId="{DE1C2B6B-8681-4A3B-93C2-0AE41FCFEC4A}" destId="{9B3214BD-72A9-4648-9046-0E1C55AB6B0F}" srcOrd="3" destOrd="0" presId="urn:microsoft.com/office/officeart/2018/2/layout/IconVerticalSolidList"/>
    <dgm:cxn modelId="{4CDEBED8-8443-4F94-B62B-3D3786BAE926}" type="presParOf" srcId="{382B85A1-AF78-4A4D-A098-8AA5B21E0CF8}" destId="{C4F43911-C87C-42F3-8173-B22EB2646BB9}" srcOrd="1" destOrd="0" presId="urn:microsoft.com/office/officeart/2018/2/layout/IconVerticalSolidList"/>
    <dgm:cxn modelId="{D760CC4E-5AC6-4904-BFA0-AC6DDB596C9F}" type="presParOf" srcId="{382B85A1-AF78-4A4D-A098-8AA5B21E0CF8}" destId="{5DF62DBC-017E-42E8-B526-CA90E4E783D6}" srcOrd="2" destOrd="0" presId="urn:microsoft.com/office/officeart/2018/2/layout/IconVerticalSolidList"/>
    <dgm:cxn modelId="{4662ADE0-07C4-4FC3-9F8B-FE9D681FF8B0}" type="presParOf" srcId="{5DF62DBC-017E-42E8-B526-CA90E4E783D6}" destId="{C8F48423-40C1-4917-84D8-701ED6010BB4}" srcOrd="0" destOrd="0" presId="urn:microsoft.com/office/officeart/2018/2/layout/IconVerticalSolidList"/>
    <dgm:cxn modelId="{481E6473-AABA-4803-83F6-5A5CED993D62}" type="presParOf" srcId="{5DF62DBC-017E-42E8-B526-CA90E4E783D6}" destId="{467E4FEB-7B68-4FAA-9B83-56032AA8D284}" srcOrd="1" destOrd="0" presId="urn:microsoft.com/office/officeart/2018/2/layout/IconVerticalSolidList"/>
    <dgm:cxn modelId="{814FE252-2884-4FBA-AAF5-132915317F32}" type="presParOf" srcId="{5DF62DBC-017E-42E8-B526-CA90E4E783D6}" destId="{46FF5E66-A564-423E-8688-0EB97B494A11}" srcOrd="2" destOrd="0" presId="urn:microsoft.com/office/officeart/2018/2/layout/IconVerticalSolidList"/>
    <dgm:cxn modelId="{D0A3A14B-2831-48FF-BDA0-1F2A94DAE596}" type="presParOf" srcId="{5DF62DBC-017E-42E8-B526-CA90E4E783D6}" destId="{E8E8F87B-4720-44DC-B83D-2B99F04ACBEF}" srcOrd="3" destOrd="0" presId="urn:microsoft.com/office/officeart/2018/2/layout/IconVerticalSolidList"/>
    <dgm:cxn modelId="{2EC04282-8B14-48D2-ABC7-A5F03FB23BA6}" type="presParOf" srcId="{382B85A1-AF78-4A4D-A098-8AA5B21E0CF8}" destId="{2C2047A2-A401-4624-AEE8-37B0A5710666}" srcOrd="3" destOrd="0" presId="urn:microsoft.com/office/officeart/2018/2/layout/IconVerticalSolidList"/>
    <dgm:cxn modelId="{C758C2C9-7E31-4CC2-B38F-2DF6F5269502}" type="presParOf" srcId="{382B85A1-AF78-4A4D-A098-8AA5B21E0CF8}" destId="{F12FD9EC-3194-46E1-A56C-51940FC9A711}" srcOrd="4" destOrd="0" presId="urn:microsoft.com/office/officeart/2018/2/layout/IconVerticalSolidList"/>
    <dgm:cxn modelId="{4B60FEA7-0040-4D44-9FD8-60C1B10CDB4C}" type="presParOf" srcId="{F12FD9EC-3194-46E1-A56C-51940FC9A711}" destId="{B8AAEA91-B390-45F3-BDA8-EA491C3439CC}" srcOrd="0" destOrd="0" presId="urn:microsoft.com/office/officeart/2018/2/layout/IconVerticalSolidList"/>
    <dgm:cxn modelId="{7DF17A8B-DDC6-4F90-99F0-73988547A61A}" type="presParOf" srcId="{F12FD9EC-3194-46E1-A56C-51940FC9A711}" destId="{C9849DEE-6DA3-409E-97D9-4892E4F2C8CD}" srcOrd="1" destOrd="0" presId="urn:microsoft.com/office/officeart/2018/2/layout/IconVerticalSolidList"/>
    <dgm:cxn modelId="{C76ED07C-8D88-4498-BF38-A3364AEB6BB3}" type="presParOf" srcId="{F12FD9EC-3194-46E1-A56C-51940FC9A711}" destId="{48040D33-B04C-4448-A1DE-0C5605CACB9E}" srcOrd="2" destOrd="0" presId="urn:microsoft.com/office/officeart/2018/2/layout/IconVerticalSolidList"/>
    <dgm:cxn modelId="{E4712B61-AF78-402C-A831-F647593DFE47}" type="presParOf" srcId="{F12FD9EC-3194-46E1-A56C-51940FC9A711}" destId="{299F4EF7-33AF-4AEF-A020-81F353F0831B}" srcOrd="3" destOrd="0" presId="urn:microsoft.com/office/officeart/2018/2/layout/IconVerticalSolidList"/>
    <dgm:cxn modelId="{F7B9DCCC-3CB6-44AE-B006-4C3B2E9EB029}" type="presParOf" srcId="{382B85A1-AF78-4A4D-A098-8AA5B21E0CF8}" destId="{79463E6B-B057-48B6-BF70-F92E3490F90E}" srcOrd="5" destOrd="0" presId="urn:microsoft.com/office/officeart/2018/2/layout/IconVerticalSolidList"/>
    <dgm:cxn modelId="{2C5FF9E8-E3E8-4272-8619-EC98AFE28E54}" type="presParOf" srcId="{382B85A1-AF78-4A4D-A098-8AA5B21E0CF8}" destId="{3CD4F367-5008-49C0-A6D9-D82E4A597511}" srcOrd="6" destOrd="0" presId="urn:microsoft.com/office/officeart/2018/2/layout/IconVerticalSolidList"/>
    <dgm:cxn modelId="{0CE827AE-424E-4EEE-BD61-42D4177C9189}" type="presParOf" srcId="{3CD4F367-5008-49C0-A6D9-D82E4A597511}" destId="{7D1D361E-71EA-44C8-97F3-286D3274F637}" srcOrd="0" destOrd="0" presId="urn:microsoft.com/office/officeart/2018/2/layout/IconVerticalSolidList"/>
    <dgm:cxn modelId="{48FFE023-45BB-4470-8647-58FBEBB243CD}" type="presParOf" srcId="{3CD4F367-5008-49C0-A6D9-D82E4A597511}" destId="{CB5E8D17-B0DE-4B7B-B667-DA9464A878F4}" srcOrd="1" destOrd="0" presId="urn:microsoft.com/office/officeart/2018/2/layout/IconVerticalSolidList"/>
    <dgm:cxn modelId="{EAB90639-A3AD-4744-BF8B-FAB9EC032A8C}" type="presParOf" srcId="{3CD4F367-5008-49C0-A6D9-D82E4A597511}" destId="{5B0766D9-9798-4A2A-B4E2-244CCF336160}" srcOrd="2" destOrd="0" presId="urn:microsoft.com/office/officeart/2018/2/layout/IconVerticalSolidList"/>
    <dgm:cxn modelId="{1F8F74C3-5C78-49CE-8CA9-4475A237DB7D}" type="presParOf" srcId="{3CD4F367-5008-49C0-A6D9-D82E4A597511}" destId="{EBB785F9-52B2-448F-A882-9C52DE46115E}" srcOrd="3" destOrd="0" presId="urn:microsoft.com/office/officeart/2018/2/layout/IconVerticalSolidList"/>
    <dgm:cxn modelId="{FE1EE153-0611-406C-A9D3-94486D53C5D4}" type="presParOf" srcId="{382B85A1-AF78-4A4D-A098-8AA5B21E0CF8}" destId="{B211AE34-E4F4-4C00-8373-B89B40B50782}" srcOrd="7" destOrd="0" presId="urn:microsoft.com/office/officeart/2018/2/layout/IconVerticalSolidList"/>
    <dgm:cxn modelId="{0FB70941-9C23-481E-A35D-422D08B44532}" type="presParOf" srcId="{382B85A1-AF78-4A4D-A098-8AA5B21E0CF8}" destId="{3DE618C8-30C4-4278-A44E-BFD757ABA502}" srcOrd="8" destOrd="0" presId="urn:microsoft.com/office/officeart/2018/2/layout/IconVerticalSolidList"/>
    <dgm:cxn modelId="{966629B3-4653-4C90-BB08-63A3115A38EF}" type="presParOf" srcId="{3DE618C8-30C4-4278-A44E-BFD757ABA502}" destId="{9ED03D5F-DEAB-4BC9-868E-2302CF537470}" srcOrd="0" destOrd="0" presId="urn:microsoft.com/office/officeart/2018/2/layout/IconVerticalSolidList"/>
    <dgm:cxn modelId="{4B4B60C8-768E-466E-A6A3-56ACAD8901CF}" type="presParOf" srcId="{3DE618C8-30C4-4278-A44E-BFD757ABA502}" destId="{36E23FF2-2740-42CB-B63F-B9121C132B8C}" srcOrd="1" destOrd="0" presId="urn:microsoft.com/office/officeart/2018/2/layout/IconVerticalSolidList"/>
    <dgm:cxn modelId="{0D780695-3061-43F7-864C-9BE46C87448F}" type="presParOf" srcId="{3DE618C8-30C4-4278-A44E-BFD757ABA502}" destId="{9F1EE5D1-8237-49F3-BF5A-9FD531452AD7}" srcOrd="2" destOrd="0" presId="urn:microsoft.com/office/officeart/2018/2/layout/IconVerticalSolidList"/>
    <dgm:cxn modelId="{AEA5B845-EAB1-4F71-BF72-827BA7E24954}" type="presParOf" srcId="{3DE618C8-30C4-4278-A44E-BFD757ABA502}" destId="{485D12EC-3B81-4BA3-A144-FC1064A3175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B790D5E-2877-4C6C-BE34-1AEFDA4FB440}" type="doc">
      <dgm:prSet loTypeId="urn:microsoft.com/office/officeart/2008/layout/LinedList" loCatId="list" qsTypeId="urn:microsoft.com/office/officeart/2005/8/quickstyle/simple1#92" qsCatId="simple" csTypeId="urn:microsoft.com/office/officeart/2005/8/colors/accent1_2#37" csCatId="accent1"/>
      <dgm:spPr/>
      <dgm:t>
        <a:bodyPr/>
        <a:lstStyle/>
        <a:p>
          <a:endParaRPr lang="en-US"/>
        </a:p>
      </dgm:t>
    </dgm:pt>
    <dgm:pt modelId="{5B933DE7-BD90-45F8-B17D-0C85B37D3CE2}">
      <dgm:prSet/>
      <dgm:spPr/>
      <dgm:t>
        <a:bodyPr/>
        <a:lstStyle/>
        <a:p>
          <a:r>
            <a:rPr lang="en-US"/>
            <a:t>Database searching</a:t>
          </a:r>
        </a:p>
      </dgm:t>
    </dgm:pt>
    <dgm:pt modelId="{AFF68A3C-42B0-412A-81ED-06CB25C457BA}" type="parTrans" cxnId="{3534EBD7-D37A-4129-BEAA-72E8FEBC3E9D}">
      <dgm:prSet/>
      <dgm:spPr/>
      <dgm:t>
        <a:bodyPr/>
        <a:lstStyle/>
        <a:p>
          <a:endParaRPr lang="en-US"/>
        </a:p>
      </dgm:t>
    </dgm:pt>
    <dgm:pt modelId="{79E45895-8FB4-4342-8DFA-9B8FAA17779C}" type="sibTrans" cxnId="{3534EBD7-D37A-4129-BEAA-72E8FEBC3E9D}">
      <dgm:prSet/>
      <dgm:spPr/>
      <dgm:t>
        <a:bodyPr/>
        <a:lstStyle/>
        <a:p>
          <a:endParaRPr lang="en-US"/>
        </a:p>
      </dgm:t>
    </dgm:pt>
    <dgm:pt modelId="{727AAA89-5505-41A3-ABE5-6EDAAF5119D5}">
      <dgm:prSet/>
      <dgm:spPr/>
      <dgm:t>
        <a:bodyPr/>
        <a:lstStyle/>
        <a:p>
          <a:r>
            <a:rPr lang="en-US"/>
            <a:t>Search 1</a:t>
          </a:r>
        </a:p>
      </dgm:t>
    </dgm:pt>
    <dgm:pt modelId="{E9E1FCF2-AB53-41E7-8E2A-FCFEFD8F91EA}" type="parTrans" cxnId="{E2EC5FA6-1DA6-493E-BECE-B68CB7DDB040}">
      <dgm:prSet/>
      <dgm:spPr/>
      <dgm:t>
        <a:bodyPr/>
        <a:lstStyle/>
        <a:p>
          <a:endParaRPr lang="en-US"/>
        </a:p>
      </dgm:t>
    </dgm:pt>
    <dgm:pt modelId="{C81F181B-9AEE-41B9-9E5F-1339CEE226B9}" type="sibTrans" cxnId="{E2EC5FA6-1DA6-493E-BECE-B68CB7DDB040}">
      <dgm:prSet/>
      <dgm:spPr/>
      <dgm:t>
        <a:bodyPr/>
        <a:lstStyle/>
        <a:p>
          <a:endParaRPr lang="en-US"/>
        </a:p>
      </dgm:t>
    </dgm:pt>
    <dgm:pt modelId="{4BB7D146-B46B-4820-B519-DC000E625E3D}">
      <dgm:prSet/>
      <dgm:spPr/>
      <dgm:t>
        <a:bodyPr/>
        <a:lstStyle/>
        <a:p>
          <a:r>
            <a:rPr lang="en-US"/>
            <a:t>Simple search</a:t>
          </a:r>
        </a:p>
      </dgm:t>
    </dgm:pt>
    <dgm:pt modelId="{B3A38EEF-6ED5-40A2-BE06-5A0AC652A146}" type="parTrans" cxnId="{95B501FE-02FF-400B-AB53-2EC374C9E0AD}">
      <dgm:prSet/>
      <dgm:spPr/>
      <dgm:t>
        <a:bodyPr/>
        <a:lstStyle/>
        <a:p>
          <a:endParaRPr lang="en-US"/>
        </a:p>
      </dgm:t>
    </dgm:pt>
    <dgm:pt modelId="{67E4642F-6117-4BF3-B243-381743FE71CE}" type="sibTrans" cxnId="{95B501FE-02FF-400B-AB53-2EC374C9E0AD}">
      <dgm:prSet/>
      <dgm:spPr/>
      <dgm:t>
        <a:bodyPr/>
        <a:lstStyle/>
        <a:p>
          <a:endParaRPr lang="en-US"/>
        </a:p>
      </dgm:t>
    </dgm:pt>
    <dgm:pt modelId="{48F2E683-D3EF-479F-8AF3-CCDF0CA13D4A}">
      <dgm:prSet/>
      <dgm:spPr/>
      <dgm:t>
        <a:bodyPr/>
        <a:lstStyle/>
        <a:p>
          <a:r>
            <a:rPr lang="en-US"/>
            <a:t>Search 2</a:t>
          </a:r>
        </a:p>
      </dgm:t>
    </dgm:pt>
    <dgm:pt modelId="{67227C59-4BE3-4C1D-AACA-DD33C9FDE213}" type="parTrans" cxnId="{9926A14B-A393-4492-8254-8D6ED9860485}">
      <dgm:prSet/>
      <dgm:spPr/>
      <dgm:t>
        <a:bodyPr/>
        <a:lstStyle/>
        <a:p>
          <a:endParaRPr lang="en-US"/>
        </a:p>
      </dgm:t>
    </dgm:pt>
    <dgm:pt modelId="{58A63466-B7A9-47C6-B65C-5F12BE0D3967}" type="sibTrans" cxnId="{9926A14B-A393-4492-8254-8D6ED9860485}">
      <dgm:prSet/>
      <dgm:spPr/>
      <dgm:t>
        <a:bodyPr/>
        <a:lstStyle/>
        <a:p>
          <a:endParaRPr lang="en-US"/>
        </a:p>
      </dgm:t>
    </dgm:pt>
    <dgm:pt modelId="{8FD85FEC-A216-46A1-8EA6-D7F5A3E57679}">
      <dgm:prSet/>
      <dgm:spPr/>
      <dgm:t>
        <a:bodyPr/>
        <a:lstStyle/>
        <a:p>
          <a:r>
            <a:rPr lang="en-US"/>
            <a:t>Improved keyword search</a:t>
          </a:r>
        </a:p>
      </dgm:t>
    </dgm:pt>
    <dgm:pt modelId="{5BE1F1D6-C8BA-4E41-9220-2A49EE61B23D}" type="parTrans" cxnId="{CB235217-1587-421A-AE69-B30637B35354}">
      <dgm:prSet/>
      <dgm:spPr/>
      <dgm:t>
        <a:bodyPr/>
        <a:lstStyle/>
        <a:p>
          <a:endParaRPr lang="en-US"/>
        </a:p>
      </dgm:t>
    </dgm:pt>
    <dgm:pt modelId="{C2470418-E17E-4CBC-BE60-848BF5B33774}" type="sibTrans" cxnId="{CB235217-1587-421A-AE69-B30637B35354}">
      <dgm:prSet/>
      <dgm:spPr/>
      <dgm:t>
        <a:bodyPr/>
        <a:lstStyle/>
        <a:p>
          <a:endParaRPr lang="en-US"/>
        </a:p>
      </dgm:t>
    </dgm:pt>
    <dgm:pt modelId="{7DEEB657-1FFA-402B-A3C9-53FF4BBD79B9}">
      <dgm:prSet/>
      <dgm:spPr/>
      <dgm:t>
        <a:bodyPr/>
        <a:lstStyle/>
        <a:p>
          <a:r>
            <a:rPr lang="en-US"/>
            <a:t>Search 3</a:t>
          </a:r>
        </a:p>
      </dgm:t>
    </dgm:pt>
    <dgm:pt modelId="{833EA00D-0749-4A0E-AF0F-7285DB3F685E}" type="parTrans" cxnId="{591CDF64-2A46-40C5-A1F0-9C04D6D17B21}">
      <dgm:prSet/>
      <dgm:spPr/>
      <dgm:t>
        <a:bodyPr/>
        <a:lstStyle/>
        <a:p>
          <a:endParaRPr lang="en-US"/>
        </a:p>
      </dgm:t>
    </dgm:pt>
    <dgm:pt modelId="{30DD0849-244C-4592-86FE-65328458946B}" type="sibTrans" cxnId="{591CDF64-2A46-40C5-A1F0-9C04D6D17B21}">
      <dgm:prSet/>
      <dgm:spPr/>
      <dgm:t>
        <a:bodyPr/>
        <a:lstStyle/>
        <a:p>
          <a:endParaRPr lang="en-US"/>
        </a:p>
      </dgm:t>
    </dgm:pt>
    <dgm:pt modelId="{4B161995-3972-46C4-ABA3-7C2468BA768C}">
      <dgm:prSet/>
      <dgm:spPr/>
      <dgm:t>
        <a:bodyPr/>
        <a:lstStyle/>
        <a:p>
          <a:r>
            <a:rPr lang="en-US"/>
            <a:t>Advanced Boolean strategy</a:t>
          </a:r>
        </a:p>
      </dgm:t>
    </dgm:pt>
    <dgm:pt modelId="{85D98298-274F-456C-A92A-93C0A52CC9FD}" type="parTrans" cxnId="{4CCEC61C-3CC3-4EE7-A4EE-73BE1655BC87}">
      <dgm:prSet/>
      <dgm:spPr/>
      <dgm:t>
        <a:bodyPr/>
        <a:lstStyle/>
        <a:p>
          <a:endParaRPr lang="en-US"/>
        </a:p>
      </dgm:t>
    </dgm:pt>
    <dgm:pt modelId="{61BC66A6-0079-4FE9-9911-C1A24EF91926}" type="sibTrans" cxnId="{4CCEC61C-3CC3-4EE7-A4EE-73BE1655BC87}">
      <dgm:prSet/>
      <dgm:spPr/>
      <dgm:t>
        <a:bodyPr/>
        <a:lstStyle/>
        <a:p>
          <a:endParaRPr lang="en-US"/>
        </a:p>
      </dgm:t>
    </dgm:pt>
    <dgm:pt modelId="{D41CA905-3B49-4C92-80B7-7E414D288221}" type="pres">
      <dgm:prSet presAssocID="{FB790D5E-2877-4C6C-BE34-1AEFDA4FB440}" presName="vert0" presStyleCnt="0">
        <dgm:presLayoutVars>
          <dgm:dir/>
          <dgm:animOne val="branch"/>
          <dgm:animLvl val="lvl"/>
        </dgm:presLayoutVars>
      </dgm:prSet>
      <dgm:spPr/>
    </dgm:pt>
    <dgm:pt modelId="{F2DAE804-3886-4252-83B6-9E873B10FFB5}" type="pres">
      <dgm:prSet presAssocID="{5B933DE7-BD90-45F8-B17D-0C85B37D3CE2}" presName="thickLine" presStyleLbl="alignNode1" presStyleIdx="0" presStyleCnt="7"/>
      <dgm:spPr/>
    </dgm:pt>
    <dgm:pt modelId="{17418C4C-6056-45D4-B878-D94F61CEFA13}" type="pres">
      <dgm:prSet presAssocID="{5B933DE7-BD90-45F8-B17D-0C85B37D3CE2}" presName="horz1" presStyleCnt="0"/>
      <dgm:spPr/>
    </dgm:pt>
    <dgm:pt modelId="{A73B7B44-FA9D-43E6-9AF2-FD2225696611}" type="pres">
      <dgm:prSet presAssocID="{5B933DE7-BD90-45F8-B17D-0C85B37D3CE2}" presName="tx1" presStyleLbl="revTx" presStyleIdx="0" presStyleCnt="7"/>
      <dgm:spPr/>
    </dgm:pt>
    <dgm:pt modelId="{876D345D-1978-4F86-AB67-4626CD439BCA}" type="pres">
      <dgm:prSet presAssocID="{5B933DE7-BD90-45F8-B17D-0C85B37D3CE2}" presName="vert1" presStyleCnt="0"/>
      <dgm:spPr/>
    </dgm:pt>
    <dgm:pt modelId="{91A8924C-3F64-4DD5-8996-30EC528A4C3A}" type="pres">
      <dgm:prSet presAssocID="{727AAA89-5505-41A3-ABE5-6EDAAF5119D5}" presName="thickLine" presStyleLbl="alignNode1" presStyleIdx="1" presStyleCnt="7"/>
      <dgm:spPr/>
    </dgm:pt>
    <dgm:pt modelId="{0E8724F6-4AB9-45EC-9B36-F31596D96B64}" type="pres">
      <dgm:prSet presAssocID="{727AAA89-5505-41A3-ABE5-6EDAAF5119D5}" presName="horz1" presStyleCnt="0"/>
      <dgm:spPr/>
    </dgm:pt>
    <dgm:pt modelId="{562ACBC1-CC29-43D1-B30B-D967A9EDD41F}" type="pres">
      <dgm:prSet presAssocID="{727AAA89-5505-41A3-ABE5-6EDAAF5119D5}" presName="tx1" presStyleLbl="revTx" presStyleIdx="1" presStyleCnt="7"/>
      <dgm:spPr/>
    </dgm:pt>
    <dgm:pt modelId="{90E711E0-35AD-44BA-8D77-C352D1EFEAEB}" type="pres">
      <dgm:prSet presAssocID="{727AAA89-5505-41A3-ABE5-6EDAAF5119D5}" presName="vert1" presStyleCnt="0"/>
      <dgm:spPr/>
    </dgm:pt>
    <dgm:pt modelId="{9A378665-4CB5-496C-92AB-88CD6089A2DE}" type="pres">
      <dgm:prSet presAssocID="{4BB7D146-B46B-4820-B519-DC000E625E3D}" presName="thickLine" presStyleLbl="alignNode1" presStyleIdx="2" presStyleCnt="7"/>
      <dgm:spPr/>
    </dgm:pt>
    <dgm:pt modelId="{3E13BAFF-DF16-4E31-BBD5-728A23DA9F0F}" type="pres">
      <dgm:prSet presAssocID="{4BB7D146-B46B-4820-B519-DC000E625E3D}" presName="horz1" presStyleCnt="0"/>
      <dgm:spPr/>
    </dgm:pt>
    <dgm:pt modelId="{380A3255-4E05-4DF6-9A24-F9F6B6BF41CB}" type="pres">
      <dgm:prSet presAssocID="{4BB7D146-B46B-4820-B519-DC000E625E3D}" presName="tx1" presStyleLbl="revTx" presStyleIdx="2" presStyleCnt="7"/>
      <dgm:spPr/>
    </dgm:pt>
    <dgm:pt modelId="{14DC8095-88D0-4744-9BA5-CE3CC3B51A92}" type="pres">
      <dgm:prSet presAssocID="{4BB7D146-B46B-4820-B519-DC000E625E3D}" presName="vert1" presStyleCnt="0"/>
      <dgm:spPr/>
    </dgm:pt>
    <dgm:pt modelId="{AD555D2F-F880-42EF-9EDC-3D69FFC4A432}" type="pres">
      <dgm:prSet presAssocID="{48F2E683-D3EF-479F-8AF3-CCDF0CA13D4A}" presName="thickLine" presStyleLbl="alignNode1" presStyleIdx="3" presStyleCnt="7"/>
      <dgm:spPr/>
    </dgm:pt>
    <dgm:pt modelId="{6EF22645-09F6-41AB-BE5E-8E75859AF0AD}" type="pres">
      <dgm:prSet presAssocID="{48F2E683-D3EF-479F-8AF3-CCDF0CA13D4A}" presName="horz1" presStyleCnt="0"/>
      <dgm:spPr/>
    </dgm:pt>
    <dgm:pt modelId="{E8F36685-2C4D-4574-A6EE-A85413C0B8D5}" type="pres">
      <dgm:prSet presAssocID="{48F2E683-D3EF-479F-8AF3-CCDF0CA13D4A}" presName="tx1" presStyleLbl="revTx" presStyleIdx="3" presStyleCnt="7"/>
      <dgm:spPr/>
    </dgm:pt>
    <dgm:pt modelId="{6FB132C1-B0B8-42D9-8BFF-E63A16AB6B19}" type="pres">
      <dgm:prSet presAssocID="{48F2E683-D3EF-479F-8AF3-CCDF0CA13D4A}" presName="vert1" presStyleCnt="0"/>
      <dgm:spPr/>
    </dgm:pt>
    <dgm:pt modelId="{830E29BC-8515-4034-AB66-7C8AF31E9739}" type="pres">
      <dgm:prSet presAssocID="{8FD85FEC-A216-46A1-8EA6-D7F5A3E57679}" presName="thickLine" presStyleLbl="alignNode1" presStyleIdx="4" presStyleCnt="7"/>
      <dgm:spPr/>
    </dgm:pt>
    <dgm:pt modelId="{0A8E690F-4564-49DF-A419-81AD7E0E9856}" type="pres">
      <dgm:prSet presAssocID="{8FD85FEC-A216-46A1-8EA6-D7F5A3E57679}" presName="horz1" presStyleCnt="0"/>
      <dgm:spPr/>
    </dgm:pt>
    <dgm:pt modelId="{30E40B0C-2BAB-49A7-8B44-369547F1BBE5}" type="pres">
      <dgm:prSet presAssocID="{8FD85FEC-A216-46A1-8EA6-D7F5A3E57679}" presName="tx1" presStyleLbl="revTx" presStyleIdx="4" presStyleCnt="7"/>
      <dgm:spPr/>
    </dgm:pt>
    <dgm:pt modelId="{73D76A5B-D031-4F9E-A4CE-F1D424273D79}" type="pres">
      <dgm:prSet presAssocID="{8FD85FEC-A216-46A1-8EA6-D7F5A3E57679}" presName="vert1" presStyleCnt="0"/>
      <dgm:spPr/>
    </dgm:pt>
    <dgm:pt modelId="{C52B0443-1BA2-4A8F-A085-6E8EA1613E51}" type="pres">
      <dgm:prSet presAssocID="{7DEEB657-1FFA-402B-A3C9-53FF4BBD79B9}" presName="thickLine" presStyleLbl="alignNode1" presStyleIdx="5" presStyleCnt="7"/>
      <dgm:spPr/>
    </dgm:pt>
    <dgm:pt modelId="{9FDE3369-15E3-449A-A3D2-A893AA1E892B}" type="pres">
      <dgm:prSet presAssocID="{7DEEB657-1FFA-402B-A3C9-53FF4BBD79B9}" presName="horz1" presStyleCnt="0"/>
      <dgm:spPr/>
    </dgm:pt>
    <dgm:pt modelId="{F74C82E1-A9E0-402D-A2CC-5801766655FE}" type="pres">
      <dgm:prSet presAssocID="{7DEEB657-1FFA-402B-A3C9-53FF4BBD79B9}" presName="tx1" presStyleLbl="revTx" presStyleIdx="5" presStyleCnt="7"/>
      <dgm:spPr/>
    </dgm:pt>
    <dgm:pt modelId="{7951C7F2-D05D-41CF-95CB-2D167572C277}" type="pres">
      <dgm:prSet presAssocID="{7DEEB657-1FFA-402B-A3C9-53FF4BBD79B9}" presName="vert1" presStyleCnt="0"/>
      <dgm:spPr/>
    </dgm:pt>
    <dgm:pt modelId="{98B54175-F16D-4CD8-83B3-C8B6E3CE0307}" type="pres">
      <dgm:prSet presAssocID="{4B161995-3972-46C4-ABA3-7C2468BA768C}" presName="thickLine" presStyleLbl="alignNode1" presStyleIdx="6" presStyleCnt="7"/>
      <dgm:spPr/>
    </dgm:pt>
    <dgm:pt modelId="{B37199BB-6177-405F-9684-841E1B342827}" type="pres">
      <dgm:prSet presAssocID="{4B161995-3972-46C4-ABA3-7C2468BA768C}" presName="horz1" presStyleCnt="0"/>
      <dgm:spPr/>
    </dgm:pt>
    <dgm:pt modelId="{04E0B24D-C4E1-4A57-8DC5-19D26F543AEF}" type="pres">
      <dgm:prSet presAssocID="{4B161995-3972-46C4-ABA3-7C2468BA768C}" presName="tx1" presStyleLbl="revTx" presStyleIdx="6" presStyleCnt="7"/>
      <dgm:spPr/>
    </dgm:pt>
    <dgm:pt modelId="{FDCF7E1B-7C25-4199-B480-D4BE6278CDF7}" type="pres">
      <dgm:prSet presAssocID="{4B161995-3972-46C4-ABA3-7C2468BA768C}" presName="vert1" presStyleCnt="0"/>
      <dgm:spPr/>
    </dgm:pt>
  </dgm:ptLst>
  <dgm:cxnLst>
    <dgm:cxn modelId="{CB235217-1587-421A-AE69-B30637B35354}" srcId="{FB790D5E-2877-4C6C-BE34-1AEFDA4FB440}" destId="{8FD85FEC-A216-46A1-8EA6-D7F5A3E57679}" srcOrd="4" destOrd="0" parTransId="{5BE1F1D6-C8BA-4E41-9220-2A49EE61B23D}" sibTransId="{C2470418-E17E-4CBC-BE60-848BF5B33774}"/>
    <dgm:cxn modelId="{4CCEC61C-3CC3-4EE7-A4EE-73BE1655BC87}" srcId="{FB790D5E-2877-4C6C-BE34-1AEFDA4FB440}" destId="{4B161995-3972-46C4-ABA3-7C2468BA768C}" srcOrd="6" destOrd="0" parTransId="{85D98298-274F-456C-A92A-93C0A52CC9FD}" sibTransId="{61BC66A6-0079-4FE9-9911-C1A24EF91926}"/>
    <dgm:cxn modelId="{524A9E25-3ECF-4CF2-8EBD-0CD6AB139245}" type="presOf" srcId="{8FD85FEC-A216-46A1-8EA6-D7F5A3E57679}" destId="{30E40B0C-2BAB-49A7-8B44-369547F1BBE5}" srcOrd="0" destOrd="0" presId="urn:microsoft.com/office/officeart/2008/layout/LinedList"/>
    <dgm:cxn modelId="{198DB629-4647-414B-BA91-26F388FF59CA}" type="presOf" srcId="{5B933DE7-BD90-45F8-B17D-0C85B37D3CE2}" destId="{A73B7B44-FA9D-43E6-9AF2-FD2225696611}" srcOrd="0" destOrd="0" presId="urn:microsoft.com/office/officeart/2008/layout/LinedList"/>
    <dgm:cxn modelId="{B89B593E-9590-4887-B953-B79C0ECC7CF6}" type="presOf" srcId="{4B161995-3972-46C4-ABA3-7C2468BA768C}" destId="{04E0B24D-C4E1-4A57-8DC5-19D26F543AEF}" srcOrd="0" destOrd="0" presId="urn:microsoft.com/office/officeart/2008/layout/LinedList"/>
    <dgm:cxn modelId="{D8B36344-314F-4447-A222-20563AF415B2}" type="presOf" srcId="{727AAA89-5505-41A3-ABE5-6EDAAF5119D5}" destId="{562ACBC1-CC29-43D1-B30B-D967A9EDD41F}" srcOrd="0" destOrd="0" presId="urn:microsoft.com/office/officeart/2008/layout/LinedList"/>
    <dgm:cxn modelId="{591CDF64-2A46-40C5-A1F0-9C04D6D17B21}" srcId="{FB790D5E-2877-4C6C-BE34-1AEFDA4FB440}" destId="{7DEEB657-1FFA-402B-A3C9-53FF4BBD79B9}" srcOrd="5" destOrd="0" parTransId="{833EA00D-0749-4A0E-AF0F-7285DB3F685E}" sibTransId="{30DD0849-244C-4592-86FE-65328458946B}"/>
    <dgm:cxn modelId="{9926A14B-A393-4492-8254-8D6ED9860485}" srcId="{FB790D5E-2877-4C6C-BE34-1AEFDA4FB440}" destId="{48F2E683-D3EF-479F-8AF3-CCDF0CA13D4A}" srcOrd="3" destOrd="0" parTransId="{67227C59-4BE3-4C1D-AACA-DD33C9FDE213}" sibTransId="{58A63466-B7A9-47C6-B65C-5F12BE0D3967}"/>
    <dgm:cxn modelId="{EF20EA4B-B468-4E4B-9A09-A027CCE48AEB}" type="presOf" srcId="{4BB7D146-B46B-4820-B519-DC000E625E3D}" destId="{380A3255-4E05-4DF6-9A24-F9F6B6BF41CB}" srcOrd="0" destOrd="0" presId="urn:microsoft.com/office/officeart/2008/layout/LinedList"/>
    <dgm:cxn modelId="{BC113971-4865-4151-BDD1-0E55EE6DE4AC}" type="presOf" srcId="{48F2E683-D3EF-479F-8AF3-CCDF0CA13D4A}" destId="{E8F36685-2C4D-4574-A6EE-A85413C0B8D5}" srcOrd="0" destOrd="0" presId="urn:microsoft.com/office/officeart/2008/layout/LinedList"/>
    <dgm:cxn modelId="{ACC1D7A2-54F8-417E-BB2B-4EE921164DE9}" type="presOf" srcId="{7DEEB657-1FFA-402B-A3C9-53FF4BBD79B9}" destId="{F74C82E1-A9E0-402D-A2CC-5801766655FE}" srcOrd="0" destOrd="0" presId="urn:microsoft.com/office/officeart/2008/layout/LinedList"/>
    <dgm:cxn modelId="{E2EC5FA6-1DA6-493E-BECE-B68CB7DDB040}" srcId="{FB790D5E-2877-4C6C-BE34-1AEFDA4FB440}" destId="{727AAA89-5505-41A3-ABE5-6EDAAF5119D5}" srcOrd="1" destOrd="0" parTransId="{E9E1FCF2-AB53-41E7-8E2A-FCFEFD8F91EA}" sibTransId="{C81F181B-9AEE-41B9-9E5F-1339CEE226B9}"/>
    <dgm:cxn modelId="{3534EBD7-D37A-4129-BEAA-72E8FEBC3E9D}" srcId="{FB790D5E-2877-4C6C-BE34-1AEFDA4FB440}" destId="{5B933DE7-BD90-45F8-B17D-0C85B37D3CE2}" srcOrd="0" destOrd="0" parTransId="{AFF68A3C-42B0-412A-81ED-06CB25C457BA}" sibTransId="{79E45895-8FB4-4342-8DFA-9B8FAA17779C}"/>
    <dgm:cxn modelId="{611214F1-74F6-4DDC-B88B-6E2DBEF17668}" type="presOf" srcId="{FB790D5E-2877-4C6C-BE34-1AEFDA4FB440}" destId="{D41CA905-3B49-4C92-80B7-7E414D288221}" srcOrd="0" destOrd="0" presId="urn:microsoft.com/office/officeart/2008/layout/LinedList"/>
    <dgm:cxn modelId="{95B501FE-02FF-400B-AB53-2EC374C9E0AD}" srcId="{FB790D5E-2877-4C6C-BE34-1AEFDA4FB440}" destId="{4BB7D146-B46B-4820-B519-DC000E625E3D}" srcOrd="2" destOrd="0" parTransId="{B3A38EEF-6ED5-40A2-BE06-5A0AC652A146}" sibTransId="{67E4642F-6117-4BF3-B243-381743FE71CE}"/>
    <dgm:cxn modelId="{D208C41C-8D5B-465D-88D5-C90BB4317A78}" type="presParOf" srcId="{D41CA905-3B49-4C92-80B7-7E414D288221}" destId="{F2DAE804-3886-4252-83B6-9E873B10FFB5}" srcOrd="0" destOrd="0" presId="urn:microsoft.com/office/officeart/2008/layout/LinedList"/>
    <dgm:cxn modelId="{94342E6A-9D3F-4CA0-9191-164E72572B52}" type="presParOf" srcId="{D41CA905-3B49-4C92-80B7-7E414D288221}" destId="{17418C4C-6056-45D4-B878-D94F61CEFA13}" srcOrd="1" destOrd="0" presId="urn:microsoft.com/office/officeart/2008/layout/LinedList"/>
    <dgm:cxn modelId="{901DE05F-7C6F-4CC0-A877-106219078C45}" type="presParOf" srcId="{17418C4C-6056-45D4-B878-D94F61CEFA13}" destId="{A73B7B44-FA9D-43E6-9AF2-FD2225696611}" srcOrd="0" destOrd="0" presId="urn:microsoft.com/office/officeart/2008/layout/LinedList"/>
    <dgm:cxn modelId="{8CF05898-1518-42B6-A474-097D35C31569}" type="presParOf" srcId="{17418C4C-6056-45D4-B878-D94F61CEFA13}" destId="{876D345D-1978-4F86-AB67-4626CD439BCA}" srcOrd="1" destOrd="0" presId="urn:microsoft.com/office/officeart/2008/layout/LinedList"/>
    <dgm:cxn modelId="{E3272DA2-6546-4E93-A91E-8088D0EFDF84}" type="presParOf" srcId="{D41CA905-3B49-4C92-80B7-7E414D288221}" destId="{91A8924C-3F64-4DD5-8996-30EC528A4C3A}" srcOrd="2" destOrd="0" presId="urn:microsoft.com/office/officeart/2008/layout/LinedList"/>
    <dgm:cxn modelId="{3052CDB5-3850-4269-AE45-06B7F7CF757D}" type="presParOf" srcId="{D41CA905-3B49-4C92-80B7-7E414D288221}" destId="{0E8724F6-4AB9-45EC-9B36-F31596D96B64}" srcOrd="3" destOrd="0" presId="urn:microsoft.com/office/officeart/2008/layout/LinedList"/>
    <dgm:cxn modelId="{FF0F8328-C682-4B22-A874-839FA58FE82B}" type="presParOf" srcId="{0E8724F6-4AB9-45EC-9B36-F31596D96B64}" destId="{562ACBC1-CC29-43D1-B30B-D967A9EDD41F}" srcOrd="0" destOrd="0" presId="urn:microsoft.com/office/officeart/2008/layout/LinedList"/>
    <dgm:cxn modelId="{4E6338F7-13AC-44A9-950E-86B8D5F30023}" type="presParOf" srcId="{0E8724F6-4AB9-45EC-9B36-F31596D96B64}" destId="{90E711E0-35AD-44BA-8D77-C352D1EFEAEB}" srcOrd="1" destOrd="0" presId="urn:microsoft.com/office/officeart/2008/layout/LinedList"/>
    <dgm:cxn modelId="{1D3DFD6D-97EB-4F47-A4C7-550F7A583BCB}" type="presParOf" srcId="{D41CA905-3B49-4C92-80B7-7E414D288221}" destId="{9A378665-4CB5-496C-92AB-88CD6089A2DE}" srcOrd="4" destOrd="0" presId="urn:microsoft.com/office/officeart/2008/layout/LinedList"/>
    <dgm:cxn modelId="{BA73E87F-3011-49E9-986B-82F05C436542}" type="presParOf" srcId="{D41CA905-3B49-4C92-80B7-7E414D288221}" destId="{3E13BAFF-DF16-4E31-BBD5-728A23DA9F0F}" srcOrd="5" destOrd="0" presId="urn:microsoft.com/office/officeart/2008/layout/LinedList"/>
    <dgm:cxn modelId="{FF51CD70-8312-467A-9BD7-B0B6D18476F9}" type="presParOf" srcId="{3E13BAFF-DF16-4E31-BBD5-728A23DA9F0F}" destId="{380A3255-4E05-4DF6-9A24-F9F6B6BF41CB}" srcOrd="0" destOrd="0" presId="urn:microsoft.com/office/officeart/2008/layout/LinedList"/>
    <dgm:cxn modelId="{F21A2DF5-98E8-44D0-AFD1-1DB8C6B78EB1}" type="presParOf" srcId="{3E13BAFF-DF16-4E31-BBD5-728A23DA9F0F}" destId="{14DC8095-88D0-4744-9BA5-CE3CC3B51A92}" srcOrd="1" destOrd="0" presId="urn:microsoft.com/office/officeart/2008/layout/LinedList"/>
    <dgm:cxn modelId="{629D137D-1A1A-402E-BE20-65F16F0FA416}" type="presParOf" srcId="{D41CA905-3B49-4C92-80B7-7E414D288221}" destId="{AD555D2F-F880-42EF-9EDC-3D69FFC4A432}" srcOrd="6" destOrd="0" presId="urn:microsoft.com/office/officeart/2008/layout/LinedList"/>
    <dgm:cxn modelId="{6DE37EF1-12D5-4304-8EC5-9EEC508D73BA}" type="presParOf" srcId="{D41CA905-3B49-4C92-80B7-7E414D288221}" destId="{6EF22645-09F6-41AB-BE5E-8E75859AF0AD}" srcOrd="7" destOrd="0" presId="urn:microsoft.com/office/officeart/2008/layout/LinedList"/>
    <dgm:cxn modelId="{64B4E7BE-B90A-40E5-810C-21AC5BBA5197}" type="presParOf" srcId="{6EF22645-09F6-41AB-BE5E-8E75859AF0AD}" destId="{E8F36685-2C4D-4574-A6EE-A85413C0B8D5}" srcOrd="0" destOrd="0" presId="urn:microsoft.com/office/officeart/2008/layout/LinedList"/>
    <dgm:cxn modelId="{56604057-6390-4516-A87A-A7B10523C999}" type="presParOf" srcId="{6EF22645-09F6-41AB-BE5E-8E75859AF0AD}" destId="{6FB132C1-B0B8-42D9-8BFF-E63A16AB6B19}" srcOrd="1" destOrd="0" presId="urn:microsoft.com/office/officeart/2008/layout/LinedList"/>
    <dgm:cxn modelId="{21424EA7-922D-42C4-A1A7-FBB9CCD60816}" type="presParOf" srcId="{D41CA905-3B49-4C92-80B7-7E414D288221}" destId="{830E29BC-8515-4034-AB66-7C8AF31E9739}" srcOrd="8" destOrd="0" presId="urn:microsoft.com/office/officeart/2008/layout/LinedList"/>
    <dgm:cxn modelId="{3EAFB1BB-DA7A-4C73-883C-66AF5475B107}" type="presParOf" srcId="{D41CA905-3B49-4C92-80B7-7E414D288221}" destId="{0A8E690F-4564-49DF-A419-81AD7E0E9856}" srcOrd="9" destOrd="0" presId="urn:microsoft.com/office/officeart/2008/layout/LinedList"/>
    <dgm:cxn modelId="{935B3B93-D56F-43F3-BDA6-DBE6B3979F57}" type="presParOf" srcId="{0A8E690F-4564-49DF-A419-81AD7E0E9856}" destId="{30E40B0C-2BAB-49A7-8B44-369547F1BBE5}" srcOrd="0" destOrd="0" presId="urn:microsoft.com/office/officeart/2008/layout/LinedList"/>
    <dgm:cxn modelId="{33169522-9648-47DD-943F-841829872B08}" type="presParOf" srcId="{0A8E690F-4564-49DF-A419-81AD7E0E9856}" destId="{73D76A5B-D031-4F9E-A4CE-F1D424273D79}" srcOrd="1" destOrd="0" presId="urn:microsoft.com/office/officeart/2008/layout/LinedList"/>
    <dgm:cxn modelId="{E2A0963D-C60B-497A-8AA6-4AF63A65A637}" type="presParOf" srcId="{D41CA905-3B49-4C92-80B7-7E414D288221}" destId="{C52B0443-1BA2-4A8F-A085-6E8EA1613E51}" srcOrd="10" destOrd="0" presId="urn:microsoft.com/office/officeart/2008/layout/LinedList"/>
    <dgm:cxn modelId="{276279F1-7025-4244-AB3E-CB230FEA5CE6}" type="presParOf" srcId="{D41CA905-3B49-4C92-80B7-7E414D288221}" destId="{9FDE3369-15E3-449A-A3D2-A893AA1E892B}" srcOrd="11" destOrd="0" presId="urn:microsoft.com/office/officeart/2008/layout/LinedList"/>
    <dgm:cxn modelId="{BD29AB30-A8D6-4350-B397-0C5DC4B68B26}" type="presParOf" srcId="{9FDE3369-15E3-449A-A3D2-A893AA1E892B}" destId="{F74C82E1-A9E0-402D-A2CC-5801766655FE}" srcOrd="0" destOrd="0" presId="urn:microsoft.com/office/officeart/2008/layout/LinedList"/>
    <dgm:cxn modelId="{B6CC0D9B-F38D-4026-A117-F83F757E9950}" type="presParOf" srcId="{9FDE3369-15E3-449A-A3D2-A893AA1E892B}" destId="{7951C7F2-D05D-41CF-95CB-2D167572C277}" srcOrd="1" destOrd="0" presId="urn:microsoft.com/office/officeart/2008/layout/LinedList"/>
    <dgm:cxn modelId="{67143220-C105-4B6C-B4AB-263DDEFCCE04}" type="presParOf" srcId="{D41CA905-3B49-4C92-80B7-7E414D288221}" destId="{98B54175-F16D-4CD8-83B3-C8B6E3CE0307}" srcOrd="12" destOrd="0" presId="urn:microsoft.com/office/officeart/2008/layout/LinedList"/>
    <dgm:cxn modelId="{9023B398-ED95-4120-A4F8-32B8D467C095}" type="presParOf" srcId="{D41CA905-3B49-4C92-80B7-7E414D288221}" destId="{B37199BB-6177-405F-9684-841E1B342827}" srcOrd="13" destOrd="0" presId="urn:microsoft.com/office/officeart/2008/layout/LinedList"/>
    <dgm:cxn modelId="{976B2DE4-09F2-41AD-ADFF-162BC8E24FE5}" type="presParOf" srcId="{B37199BB-6177-405F-9684-841E1B342827}" destId="{04E0B24D-C4E1-4A57-8DC5-19D26F543AEF}" srcOrd="0" destOrd="0" presId="urn:microsoft.com/office/officeart/2008/layout/LinedList"/>
    <dgm:cxn modelId="{F8076146-C9BD-4ECE-9DCB-76FE29936791}" type="presParOf" srcId="{B37199BB-6177-405F-9684-841E1B342827}" destId="{FDCF7E1B-7C25-4199-B480-D4BE6278CDF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0D040DC-1FE1-44F0-8F8C-3BAD32EE61AD}" type="doc">
      <dgm:prSet loTypeId="urn:microsoft.com/office/officeart/2018/2/layout/IconVerticalSolidList" loCatId="icon" qsTypeId="urn:microsoft.com/office/officeart/2005/8/quickstyle/simple1#99" qsCatId="simple" csTypeId="urn:microsoft.com/office/officeart/2018/5/colors/Iconchunking_neutralbg_colorful1" csCatId="colorful" phldr="1"/>
      <dgm:spPr/>
      <dgm:t>
        <a:bodyPr/>
        <a:lstStyle/>
        <a:p>
          <a:endParaRPr lang="en-US"/>
        </a:p>
      </dgm:t>
    </dgm:pt>
    <dgm:pt modelId="{51F14233-90AA-4454-8D50-EEE864ECBDFE}">
      <dgm:prSet/>
      <dgm:spPr/>
      <dgm:t>
        <a:bodyPr/>
        <a:lstStyle/>
        <a:p>
          <a:r>
            <a:rPr lang="en-US"/>
            <a:t>You now need to find:</a:t>
          </a:r>
        </a:p>
      </dgm:t>
    </dgm:pt>
    <dgm:pt modelId="{87C0BB3C-2B71-4440-A692-2DEE8817E941}" type="parTrans" cxnId="{0090C9B3-5F20-44F8-9F7B-77D7D9D32647}">
      <dgm:prSet/>
      <dgm:spPr/>
      <dgm:t>
        <a:bodyPr/>
        <a:lstStyle/>
        <a:p>
          <a:endParaRPr lang="en-US"/>
        </a:p>
      </dgm:t>
    </dgm:pt>
    <dgm:pt modelId="{61AE6174-81DE-40BA-BAA0-580B57007E1F}" type="sibTrans" cxnId="{0090C9B3-5F20-44F8-9F7B-77D7D9D32647}">
      <dgm:prSet/>
      <dgm:spPr/>
      <dgm:t>
        <a:bodyPr/>
        <a:lstStyle/>
        <a:p>
          <a:endParaRPr lang="en-US"/>
        </a:p>
      </dgm:t>
    </dgm:pt>
    <dgm:pt modelId="{D0AD6847-38FA-4D3C-87CB-7D4697954B5B}">
      <dgm:prSet/>
      <dgm:spPr/>
      <dgm:t>
        <a:bodyPr/>
        <a:lstStyle/>
        <a:p>
          <a:r>
            <a:rPr lang="en-US"/>
            <a:t>One review paper</a:t>
          </a:r>
        </a:p>
      </dgm:t>
    </dgm:pt>
    <dgm:pt modelId="{B7AE2899-5A84-4643-BA72-3CB6E7961BAB}" type="parTrans" cxnId="{49F980C9-741A-4CA8-9088-642986776239}">
      <dgm:prSet/>
      <dgm:spPr/>
      <dgm:t>
        <a:bodyPr/>
        <a:lstStyle/>
        <a:p>
          <a:endParaRPr lang="en-US"/>
        </a:p>
      </dgm:t>
    </dgm:pt>
    <dgm:pt modelId="{0DC8DE94-60E6-4CFA-BBA7-212D528D17B9}" type="sibTrans" cxnId="{49F980C9-741A-4CA8-9088-642986776239}">
      <dgm:prSet/>
      <dgm:spPr/>
      <dgm:t>
        <a:bodyPr/>
        <a:lstStyle/>
        <a:p>
          <a:endParaRPr lang="en-US"/>
        </a:p>
      </dgm:t>
    </dgm:pt>
    <dgm:pt modelId="{79801E59-16A0-4B00-B953-024CAE107BCB}">
      <dgm:prSet/>
      <dgm:spPr/>
      <dgm:t>
        <a:bodyPr/>
        <a:lstStyle/>
        <a:p>
          <a:r>
            <a:rPr lang="en-US"/>
            <a:t>Two primary studies</a:t>
          </a:r>
        </a:p>
      </dgm:t>
    </dgm:pt>
    <dgm:pt modelId="{E6F1C022-CA3A-4582-B5CB-341ACAC984F2}" type="parTrans" cxnId="{21AA3F79-E311-4006-805B-A6071E5362C4}">
      <dgm:prSet/>
      <dgm:spPr/>
      <dgm:t>
        <a:bodyPr/>
        <a:lstStyle/>
        <a:p>
          <a:endParaRPr lang="en-US"/>
        </a:p>
      </dgm:t>
    </dgm:pt>
    <dgm:pt modelId="{6F5DC66E-442A-45CA-AC78-A9A75FC5C114}" type="sibTrans" cxnId="{21AA3F79-E311-4006-805B-A6071E5362C4}">
      <dgm:prSet/>
      <dgm:spPr/>
      <dgm:t>
        <a:bodyPr/>
        <a:lstStyle/>
        <a:p>
          <a:endParaRPr lang="en-US"/>
        </a:p>
      </dgm:t>
    </dgm:pt>
    <dgm:pt modelId="{6210CA24-CC25-492C-B0F3-361F284ABC12}">
      <dgm:prSet/>
      <dgm:spPr/>
      <dgm:t>
        <a:bodyPr/>
        <a:lstStyle/>
        <a:p>
          <a:r>
            <a:rPr lang="en-US"/>
            <a:t>One policy document</a:t>
          </a:r>
        </a:p>
      </dgm:t>
    </dgm:pt>
    <dgm:pt modelId="{6DF5A805-AB3F-4F72-A567-28BC361A7744}" type="parTrans" cxnId="{0B6B2131-3C7A-4FC4-8768-3E49B1675EF5}">
      <dgm:prSet/>
      <dgm:spPr/>
      <dgm:t>
        <a:bodyPr/>
        <a:lstStyle/>
        <a:p>
          <a:endParaRPr lang="en-US"/>
        </a:p>
      </dgm:t>
    </dgm:pt>
    <dgm:pt modelId="{303107BB-F56E-46CA-835A-6950CE669B0B}" type="sibTrans" cxnId="{0B6B2131-3C7A-4FC4-8768-3E49B1675EF5}">
      <dgm:prSet/>
      <dgm:spPr/>
      <dgm:t>
        <a:bodyPr/>
        <a:lstStyle/>
        <a:p>
          <a:endParaRPr lang="en-US"/>
        </a:p>
      </dgm:t>
    </dgm:pt>
    <dgm:pt modelId="{74C7B308-3933-43EB-A569-E4424C4ECD3F}" type="pres">
      <dgm:prSet presAssocID="{D0D040DC-1FE1-44F0-8F8C-3BAD32EE61AD}" presName="root" presStyleCnt="0">
        <dgm:presLayoutVars>
          <dgm:dir/>
          <dgm:resizeHandles val="exact"/>
        </dgm:presLayoutVars>
      </dgm:prSet>
      <dgm:spPr/>
    </dgm:pt>
    <dgm:pt modelId="{4F62D5E7-DE32-406B-8066-762302E765E5}" type="pres">
      <dgm:prSet presAssocID="{51F14233-90AA-4454-8D50-EEE864ECBDFE}" presName="compNode" presStyleCnt="0"/>
      <dgm:spPr/>
    </dgm:pt>
    <dgm:pt modelId="{D4319B20-667E-46C4-8E72-1F99792BEBC2}" type="pres">
      <dgm:prSet presAssocID="{51F14233-90AA-4454-8D50-EEE864ECBDFE}" presName="bgRect" presStyleLbl="bgShp" presStyleIdx="0" presStyleCnt="4"/>
      <dgm:spPr/>
    </dgm:pt>
    <dgm:pt modelId="{22FF6387-7FCF-433A-B5B2-20B3FCFC09D4}" type="pres">
      <dgm:prSet presAssocID="{51F14233-90AA-4454-8D50-EEE864ECBDF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8C2AF826-640E-42CF-9346-CDB7A8D9C7A1}" type="pres">
      <dgm:prSet presAssocID="{51F14233-90AA-4454-8D50-EEE864ECBDFE}" presName="spaceRect" presStyleCnt="0"/>
      <dgm:spPr/>
    </dgm:pt>
    <dgm:pt modelId="{83BA89E2-D538-4D13-BDAB-DD3175F7DF9F}" type="pres">
      <dgm:prSet presAssocID="{51F14233-90AA-4454-8D50-EEE864ECBDFE}" presName="parTx" presStyleLbl="revTx" presStyleIdx="0" presStyleCnt="4">
        <dgm:presLayoutVars>
          <dgm:chMax val="0"/>
          <dgm:chPref val="0"/>
        </dgm:presLayoutVars>
      </dgm:prSet>
      <dgm:spPr/>
    </dgm:pt>
    <dgm:pt modelId="{4D5CDFB4-9191-429E-BC0F-7446256CF8B2}" type="pres">
      <dgm:prSet presAssocID="{61AE6174-81DE-40BA-BAA0-580B57007E1F}" presName="sibTrans" presStyleCnt="0"/>
      <dgm:spPr/>
    </dgm:pt>
    <dgm:pt modelId="{6F3F6FE5-04D2-4836-BC20-AA136897CF3E}" type="pres">
      <dgm:prSet presAssocID="{D0AD6847-38FA-4D3C-87CB-7D4697954B5B}" presName="compNode" presStyleCnt="0"/>
      <dgm:spPr/>
    </dgm:pt>
    <dgm:pt modelId="{61902678-6932-4BED-A265-DDC492DDFFC6}" type="pres">
      <dgm:prSet presAssocID="{D0AD6847-38FA-4D3C-87CB-7D4697954B5B}" presName="bgRect" presStyleLbl="bgShp" presStyleIdx="1" presStyleCnt="4"/>
      <dgm:spPr/>
    </dgm:pt>
    <dgm:pt modelId="{8CCB71E0-66CB-49B0-8E49-3A0F98C1E856}" type="pres">
      <dgm:prSet presAssocID="{D0AD6847-38FA-4D3C-87CB-7D4697954B5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5FBC564E-38EC-4D18-AFF9-C408610025EC}" type="pres">
      <dgm:prSet presAssocID="{D0AD6847-38FA-4D3C-87CB-7D4697954B5B}" presName="spaceRect" presStyleCnt="0"/>
      <dgm:spPr/>
    </dgm:pt>
    <dgm:pt modelId="{827AAD3B-B919-4FDD-8FD9-8705FE491E1B}" type="pres">
      <dgm:prSet presAssocID="{D0AD6847-38FA-4D3C-87CB-7D4697954B5B}" presName="parTx" presStyleLbl="revTx" presStyleIdx="1" presStyleCnt="4">
        <dgm:presLayoutVars>
          <dgm:chMax val="0"/>
          <dgm:chPref val="0"/>
        </dgm:presLayoutVars>
      </dgm:prSet>
      <dgm:spPr/>
    </dgm:pt>
    <dgm:pt modelId="{21A2542B-597B-4190-9977-09FF3BAFEEE9}" type="pres">
      <dgm:prSet presAssocID="{0DC8DE94-60E6-4CFA-BBA7-212D528D17B9}" presName="sibTrans" presStyleCnt="0"/>
      <dgm:spPr/>
    </dgm:pt>
    <dgm:pt modelId="{4494E8BA-9DCF-4F9B-BE79-38BDC1BE19B2}" type="pres">
      <dgm:prSet presAssocID="{79801E59-16A0-4B00-B953-024CAE107BCB}" presName="compNode" presStyleCnt="0"/>
      <dgm:spPr/>
    </dgm:pt>
    <dgm:pt modelId="{EF63929D-CCF8-483B-9FD1-59BD38B4ADA7}" type="pres">
      <dgm:prSet presAssocID="{79801E59-16A0-4B00-B953-024CAE107BCB}" presName="bgRect" presStyleLbl="bgShp" presStyleIdx="2" presStyleCnt="4"/>
      <dgm:spPr/>
    </dgm:pt>
    <dgm:pt modelId="{2E3E28C9-41FC-4F9B-AD0A-A9717851F972}" type="pres">
      <dgm:prSet presAssocID="{79801E59-16A0-4B00-B953-024CAE107BC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oks"/>
        </a:ext>
      </dgm:extLst>
    </dgm:pt>
    <dgm:pt modelId="{08440BD4-4BE8-47EE-B78F-967AD4CFCD69}" type="pres">
      <dgm:prSet presAssocID="{79801E59-16A0-4B00-B953-024CAE107BCB}" presName="spaceRect" presStyleCnt="0"/>
      <dgm:spPr/>
    </dgm:pt>
    <dgm:pt modelId="{FE1B34E4-FF07-4BDE-9289-2AC68968C612}" type="pres">
      <dgm:prSet presAssocID="{79801E59-16A0-4B00-B953-024CAE107BCB}" presName="parTx" presStyleLbl="revTx" presStyleIdx="2" presStyleCnt="4">
        <dgm:presLayoutVars>
          <dgm:chMax val="0"/>
          <dgm:chPref val="0"/>
        </dgm:presLayoutVars>
      </dgm:prSet>
      <dgm:spPr/>
    </dgm:pt>
    <dgm:pt modelId="{C4412663-1420-4B18-B387-4F7B59E26C50}" type="pres">
      <dgm:prSet presAssocID="{6F5DC66E-442A-45CA-AC78-A9A75FC5C114}" presName="sibTrans" presStyleCnt="0"/>
      <dgm:spPr/>
    </dgm:pt>
    <dgm:pt modelId="{1FD404CB-9A11-4793-A845-2C676C7ADEE7}" type="pres">
      <dgm:prSet presAssocID="{6210CA24-CC25-492C-B0F3-361F284ABC12}" presName="compNode" presStyleCnt="0"/>
      <dgm:spPr/>
    </dgm:pt>
    <dgm:pt modelId="{0A2C70DC-25A0-4D7D-834D-990CC4153D77}" type="pres">
      <dgm:prSet presAssocID="{6210CA24-CC25-492C-B0F3-361F284ABC12}" presName="bgRect" presStyleLbl="bgShp" presStyleIdx="3" presStyleCnt="4"/>
      <dgm:spPr/>
    </dgm:pt>
    <dgm:pt modelId="{CA705595-BCFE-4584-858F-7D63B92F8E0E}" type="pres">
      <dgm:prSet presAssocID="{6210CA24-CC25-492C-B0F3-361F284ABC1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AA64E824-BB51-4365-8D94-A08B0C6615D3}" type="pres">
      <dgm:prSet presAssocID="{6210CA24-CC25-492C-B0F3-361F284ABC12}" presName="spaceRect" presStyleCnt="0"/>
      <dgm:spPr/>
    </dgm:pt>
    <dgm:pt modelId="{F9C5387C-E469-4AB8-8B41-9A1581D833B8}" type="pres">
      <dgm:prSet presAssocID="{6210CA24-CC25-492C-B0F3-361F284ABC12}" presName="parTx" presStyleLbl="revTx" presStyleIdx="3" presStyleCnt="4">
        <dgm:presLayoutVars>
          <dgm:chMax val="0"/>
          <dgm:chPref val="0"/>
        </dgm:presLayoutVars>
      </dgm:prSet>
      <dgm:spPr/>
    </dgm:pt>
  </dgm:ptLst>
  <dgm:cxnLst>
    <dgm:cxn modelId="{0AEB7F08-2270-4D88-9069-0E77F84ED338}" type="presOf" srcId="{D0D040DC-1FE1-44F0-8F8C-3BAD32EE61AD}" destId="{74C7B308-3933-43EB-A569-E4424C4ECD3F}" srcOrd="0" destOrd="0" presId="urn:microsoft.com/office/officeart/2018/2/layout/IconVerticalSolidList"/>
    <dgm:cxn modelId="{9DC13D16-4239-4AD7-9B31-D3BB50849088}" type="presOf" srcId="{51F14233-90AA-4454-8D50-EEE864ECBDFE}" destId="{83BA89E2-D538-4D13-BDAB-DD3175F7DF9F}" srcOrd="0" destOrd="0" presId="urn:microsoft.com/office/officeart/2018/2/layout/IconVerticalSolidList"/>
    <dgm:cxn modelId="{0B6B2131-3C7A-4FC4-8768-3E49B1675EF5}" srcId="{D0D040DC-1FE1-44F0-8F8C-3BAD32EE61AD}" destId="{6210CA24-CC25-492C-B0F3-361F284ABC12}" srcOrd="3" destOrd="0" parTransId="{6DF5A805-AB3F-4F72-A567-28BC361A7744}" sibTransId="{303107BB-F56E-46CA-835A-6950CE669B0B}"/>
    <dgm:cxn modelId="{B93FCD50-3A7E-48C8-B7B1-3A2CFE81B4F5}" type="presOf" srcId="{D0AD6847-38FA-4D3C-87CB-7D4697954B5B}" destId="{827AAD3B-B919-4FDD-8FD9-8705FE491E1B}" srcOrd="0" destOrd="0" presId="urn:microsoft.com/office/officeart/2018/2/layout/IconVerticalSolidList"/>
    <dgm:cxn modelId="{21AA3F79-E311-4006-805B-A6071E5362C4}" srcId="{D0D040DC-1FE1-44F0-8F8C-3BAD32EE61AD}" destId="{79801E59-16A0-4B00-B953-024CAE107BCB}" srcOrd="2" destOrd="0" parTransId="{E6F1C022-CA3A-4582-B5CB-341ACAC984F2}" sibTransId="{6F5DC66E-442A-45CA-AC78-A9A75FC5C114}"/>
    <dgm:cxn modelId="{0090C9B3-5F20-44F8-9F7B-77D7D9D32647}" srcId="{D0D040DC-1FE1-44F0-8F8C-3BAD32EE61AD}" destId="{51F14233-90AA-4454-8D50-EEE864ECBDFE}" srcOrd="0" destOrd="0" parTransId="{87C0BB3C-2B71-4440-A692-2DEE8817E941}" sibTransId="{61AE6174-81DE-40BA-BAA0-580B57007E1F}"/>
    <dgm:cxn modelId="{49F980C9-741A-4CA8-9088-642986776239}" srcId="{D0D040DC-1FE1-44F0-8F8C-3BAD32EE61AD}" destId="{D0AD6847-38FA-4D3C-87CB-7D4697954B5B}" srcOrd="1" destOrd="0" parTransId="{B7AE2899-5A84-4643-BA72-3CB6E7961BAB}" sibTransId="{0DC8DE94-60E6-4CFA-BBA7-212D528D17B9}"/>
    <dgm:cxn modelId="{C45AC0E6-B5E1-49B6-97E6-07B692A24D48}" type="presOf" srcId="{79801E59-16A0-4B00-B953-024CAE107BCB}" destId="{FE1B34E4-FF07-4BDE-9289-2AC68968C612}" srcOrd="0" destOrd="0" presId="urn:microsoft.com/office/officeart/2018/2/layout/IconVerticalSolidList"/>
    <dgm:cxn modelId="{135ECBEB-85A6-4892-B16A-C7CC56483390}" type="presOf" srcId="{6210CA24-CC25-492C-B0F3-361F284ABC12}" destId="{F9C5387C-E469-4AB8-8B41-9A1581D833B8}" srcOrd="0" destOrd="0" presId="urn:microsoft.com/office/officeart/2018/2/layout/IconVerticalSolidList"/>
    <dgm:cxn modelId="{9508D2A2-2C81-43DC-BA9B-CA85B392EBBB}" type="presParOf" srcId="{74C7B308-3933-43EB-A569-E4424C4ECD3F}" destId="{4F62D5E7-DE32-406B-8066-762302E765E5}" srcOrd="0" destOrd="0" presId="urn:microsoft.com/office/officeart/2018/2/layout/IconVerticalSolidList"/>
    <dgm:cxn modelId="{47D465E0-FE9B-4EAD-A3A2-06347411E009}" type="presParOf" srcId="{4F62D5E7-DE32-406B-8066-762302E765E5}" destId="{D4319B20-667E-46C4-8E72-1F99792BEBC2}" srcOrd="0" destOrd="0" presId="urn:microsoft.com/office/officeart/2018/2/layout/IconVerticalSolidList"/>
    <dgm:cxn modelId="{96FA2735-941D-491B-9C01-654396E0767D}" type="presParOf" srcId="{4F62D5E7-DE32-406B-8066-762302E765E5}" destId="{22FF6387-7FCF-433A-B5B2-20B3FCFC09D4}" srcOrd="1" destOrd="0" presId="urn:microsoft.com/office/officeart/2018/2/layout/IconVerticalSolidList"/>
    <dgm:cxn modelId="{4EBEDE51-C555-48CC-9419-1AD16C957E57}" type="presParOf" srcId="{4F62D5E7-DE32-406B-8066-762302E765E5}" destId="{8C2AF826-640E-42CF-9346-CDB7A8D9C7A1}" srcOrd="2" destOrd="0" presId="urn:microsoft.com/office/officeart/2018/2/layout/IconVerticalSolidList"/>
    <dgm:cxn modelId="{A496AF22-9863-4802-A1D6-BF9EBB7CBCD1}" type="presParOf" srcId="{4F62D5E7-DE32-406B-8066-762302E765E5}" destId="{83BA89E2-D538-4D13-BDAB-DD3175F7DF9F}" srcOrd="3" destOrd="0" presId="urn:microsoft.com/office/officeart/2018/2/layout/IconVerticalSolidList"/>
    <dgm:cxn modelId="{A283741F-0A74-4AB1-8A9F-43AB7D6B9974}" type="presParOf" srcId="{74C7B308-3933-43EB-A569-E4424C4ECD3F}" destId="{4D5CDFB4-9191-429E-BC0F-7446256CF8B2}" srcOrd="1" destOrd="0" presId="urn:microsoft.com/office/officeart/2018/2/layout/IconVerticalSolidList"/>
    <dgm:cxn modelId="{D10135D1-C2A5-47E0-9128-841547402CF5}" type="presParOf" srcId="{74C7B308-3933-43EB-A569-E4424C4ECD3F}" destId="{6F3F6FE5-04D2-4836-BC20-AA136897CF3E}" srcOrd="2" destOrd="0" presId="urn:microsoft.com/office/officeart/2018/2/layout/IconVerticalSolidList"/>
    <dgm:cxn modelId="{92AD0BDF-24CE-4919-99BF-69D000D3624C}" type="presParOf" srcId="{6F3F6FE5-04D2-4836-BC20-AA136897CF3E}" destId="{61902678-6932-4BED-A265-DDC492DDFFC6}" srcOrd="0" destOrd="0" presId="urn:microsoft.com/office/officeart/2018/2/layout/IconVerticalSolidList"/>
    <dgm:cxn modelId="{779573C1-10D4-45C4-83E9-AC2B0EFDABBF}" type="presParOf" srcId="{6F3F6FE5-04D2-4836-BC20-AA136897CF3E}" destId="{8CCB71E0-66CB-49B0-8E49-3A0F98C1E856}" srcOrd="1" destOrd="0" presId="urn:microsoft.com/office/officeart/2018/2/layout/IconVerticalSolidList"/>
    <dgm:cxn modelId="{9000F391-12C3-4F9A-B041-D60F3D07FB00}" type="presParOf" srcId="{6F3F6FE5-04D2-4836-BC20-AA136897CF3E}" destId="{5FBC564E-38EC-4D18-AFF9-C408610025EC}" srcOrd="2" destOrd="0" presId="urn:microsoft.com/office/officeart/2018/2/layout/IconVerticalSolidList"/>
    <dgm:cxn modelId="{DBAB6DA3-C823-4E59-B125-793CE0467E06}" type="presParOf" srcId="{6F3F6FE5-04D2-4836-BC20-AA136897CF3E}" destId="{827AAD3B-B919-4FDD-8FD9-8705FE491E1B}" srcOrd="3" destOrd="0" presId="urn:microsoft.com/office/officeart/2018/2/layout/IconVerticalSolidList"/>
    <dgm:cxn modelId="{38DC5B3C-3481-44BA-A4D2-19B8CB230EB9}" type="presParOf" srcId="{74C7B308-3933-43EB-A569-E4424C4ECD3F}" destId="{21A2542B-597B-4190-9977-09FF3BAFEEE9}" srcOrd="3" destOrd="0" presId="urn:microsoft.com/office/officeart/2018/2/layout/IconVerticalSolidList"/>
    <dgm:cxn modelId="{D4490515-B41F-4F6B-973B-F90FDA8B8A22}" type="presParOf" srcId="{74C7B308-3933-43EB-A569-E4424C4ECD3F}" destId="{4494E8BA-9DCF-4F9B-BE79-38BDC1BE19B2}" srcOrd="4" destOrd="0" presId="urn:microsoft.com/office/officeart/2018/2/layout/IconVerticalSolidList"/>
    <dgm:cxn modelId="{D409D0F6-3062-4591-B430-108CF354CBE8}" type="presParOf" srcId="{4494E8BA-9DCF-4F9B-BE79-38BDC1BE19B2}" destId="{EF63929D-CCF8-483B-9FD1-59BD38B4ADA7}" srcOrd="0" destOrd="0" presId="urn:microsoft.com/office/officeart/2018/2/layout/IconVerticalSolidList"/>
    <dgm:cxn modelId="{74DFD8E0-8E35-4804-8268-271A7D244FA3}" type="presParOf" srcId="{4494E8BA-9DCF-4F9B-BE79-38BDC1BE19B2}" destId="{2E3E28C9-41FC-4F9B-AD0A-A9717851F972}" srcOrd="1" destOrd="0" presId="urn:microsoft.com/office/officeart/2018/2/layout/IconVerticalSolidList"/>
    <dgm:cxn modelId="{91C1AA52-095D-480C-A21B-BF40630FD13C}" type="presParOf" srcId="{4494E8BA-9DCF-4F9B-BE79-38BDC1BE19B2}" destId="{08440BD4-4BE8-47EE-B78F-967AD4CFCD69}" srcOrd="2" destOrd="0" presId="urn:microsoft.com/office/officeart/2018/2/layout/IconVerticalSolidList"/>
    <dgm:cxn modelId="{19AA0514-DAB0-4337-B440-0071A4B5E0C4}" type="presParOf" srcId="{4494E8BA-9DCF-4F9B-BE79-38BDC1BE19B2}" destId="{FE1B34E4-FF07-4BDE-9289-2AC68968C612}" srcOrd="3" destOrd="0" presId="urn:microsoft.com/office/officeart/2018/2/layout/IconVerticalSolidList"/>
    <dgm:cxn modelId="{59C7AD87-14EE-49A3-AFB3-63C710C68AFD}" type="presParOf" srcId="{74C7B308-3933-43EB-A569-E4424C4ECD3F}" destId="{C4412663-1420-4B18-B387-4F7B59E26C50}" srcOrd="5" destOrd="0" presId="urn:microsoft.com/office/officeart/2018/2/layout/IconVerticalSolidList"/>
    <dgm:cxn modelId="{DE52BD3E-9340-43F3-9B3E-343C0765546A}" type="presParOf" srcId="{74C7B308-3933-43EB-A569-E4424C4ECD3F}" destId="{1FD404CB-9A11-4793-A845-2C676C7ADEE7}" srcOrd="6" destOrd="0" presId="urn:microsoft.com/office/officeart/2018/2/layout/IconVerticalSolidList"/>
    <dgm:cxn modelId="{47118AE6-C413-4BFD-A9C5-40A312A89224}" type="presParOf" srcId="{1FD404CB-9A11-4793-A845-2C676C7ADEE7}" destId="{0A2C70DC-25A0-4D7D-834D-990CC4153D77}" srcOrd="0" destOrd="0" presId="urn:microsoft.com/office/officeart/2018/2/layout/IconVerticalSolidList"/>
    <dgm:cxn modelId="{96E2759D-E359-4638-842B-363398036567}" type="presParOf" srcId="{1FD404CB-9A11-4793-A845-2C676C7ADEE7}" destId="{CA705595-BCFE-4584-858F-7D63B92F8E0E}" srcOrd="1" destOrd="0" presId="urn:microsoft.com/office/officeart/2018/2/layout/IconVerticalSolidList"/>
    <dgm:cxn modelId="{BA7A480C-B768-4A32-B954-DDB3CD5789DF}" type="presParOf" srcId="{1FD404CB-9A11-4793-A845-2C676C7ADEE7}" destId="{AA64E824-BB51-4365-8D94-A08B0C6615D3}" srcOrd="2" destOrd="0" presId="urn:microsoft.com/office/officeart/2018/2/layout/IconVerticalSolidList"/>
    <dgm:cxn modelId="{064D3373-0A59-413E-80B2-EA2ED2967CE5}" type="presParOf" srcId="{1FD404CB-9A11-4793-A845-2C676C7ADEE7}" destId="{F9C5387C-E469-4AB8-8B41-9A1581D833B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B6AECFD-95D6-4E7F-9CE7-AA74B7EDE513}" type="doc">
      <dgm:prSet loTypeId="urn:microsoft.com/office/officeart/2018/2/layout/IconVerticalSolidList" loCatId="icon" qsTypeId="urn:microsoft.com/office/officeart/2005/8/quickstyle/simple1#111" qsCatId="simple" csTypeId="urn:microsoft.com/office/officeart/2018/5/colors/Iconchunking_neutralbg_colorful1" csCatId="colorful" phldr="1"/>
      <dgm:spPr/>
      <dgm:t>
        <a:bodyPr/>
        <a:lstStyle/>
        <a:p>
          <a:endParaRPr lang="en-US"/>
        </a:p>
      </dgm:t>
    </dgm:pt>
    <dgm:pt modelId="{2A833231-7BE7-468C-BF8D-152962605F31}">
      <dgm:prSet/>
      <dgm:spPr/>
      <dgm:t>
        <a:bodyPr/>
        <a:lstStyle/>
        <a:p>
          <a:r>
            <a:rPr lang="en-US"/>
            <a:t>Locate 8-10 sources that are relevant to your topic.</a:t>
          </a:r>
        </a:p>
      </dgm:t>
    </dgm:pt>
    <dgm:pt modelId="{149EC44B-10C8-482D-A274-8EDCAB66B7D6}" type="parTrans" cxnId="{E84BFF18-556C-44C3-9F5A-ED60816077B3}">
      <dgm:prSet/>
      <dgm:spPr/>
      <dgm:t>
        <a:bodyPr/>
        <a:lstStyle/>
        <a:p>
          <a:endParaRPr lang="en-US"/>
        </a:p>
      </dgm:t>
    </dgm:pt>
    <dgm:pt modelId="{56A3D806-D660-41DE-9166-F041FA424A42}" type="sibTrans" cxnId="{E84BFF18-556C-44C3-9F5A-ED60816077B3}">
      <dgm:prSet/>
      <dgm:spPr/>
      <dgm:t>
        <a:bodyPr/>
        <a:lstStyle/>
        <a:p>
          <a:endParaRPr lang="en-US"/>
        </a:p>
      </dgm:t>
    </dgm:pt>
    <dgm:pt modelId="{3C58012F-45A4-4F50-8D35-C228EFB7EC11}">
      <dgm:prSet/>
      <dgm:spPr/>
      <dgm:t>
        <a:bodyPr/>
        <a:lstStyle/>
        <a:p>
          <a:r>
            <a:rPr lang="en-US"/>
            <a:t>Complete a literature table/matrix/search record.</a:t>
          </a:r>
        </a:p>
      </dgm:t>
    </dgm:pt>
    <dgm:pt modelId="{FCCEC60C-DA85-4D8C-B81B-CE17FE3CD8D0}" type="parTrans" cxnId="{C92DDF07-9DB9-4421-BDFB-C5D6A423C505}">
      <dgm:prSet/>
      <dgm:spPr/>
      <dgm:t>
        <a:bodyPr/>
        <a:lstStyle/>
        <a:p>
          <a:endParaRPr lang="en-US"/>
        </a:p>
      </dgm:t>
    </dgm:pt>
    <dgm:pt modelId="{0ACD1ED2-C316-496E-8288-801F57039C00}" type="sibTrans" cxnId="{C92DDF07-9DB9-4421-BDFB-C5D6A423C505}">
      <dgm:prSet/>
      <dgm:spPr/>
      <dgm:t>
        <a:bodyPr/>
        <a:lstStyle/>
        <a:p>
          <a:endParaRPr lang="en-US"/>
        </a:p>
      </dgm:t>
    </dgm:pt>
    <dgm:pt modelId="{6B060B05-14FF-4268-8C61-D8F8165173DD}">
      <dgm:prSet/>
      <dgm:spPr/>
      <dgm:t>
        <a:bodyPr/>
        <a:lstStyle/>
        <a:p>
          <a:r>
            <a:rPr lang="en-US"/>
            <a:t>Write 200 words answering 'What does the literature say about my topic?'</a:t>
          </a:r>
        </a:p>
      </dgm:t>
    </dgm:pt>
    <dgm:pt modelId="{D3E476DF-49AD-4CAB-8536-04E99DE2C792}" type="parTrans" cxnId="{70EB45C0-7B79-463E-8CA6-D4647AEB9DC4}">
      <dgm:prSet/>
      <dgm:spPr/>
      <dgm:t>
        <a:bodyPr/>
        <a:lstStyle/>
        <a:p>
          <a:endParaRPr lang="en-US"/>
        </a:p>
      </dgm:t>
    </dgm:pt>
    <dgm:pt modelId="{CCB8E2DD-23F6-4A4A-B97F-0911E99DE6FE}" type="sibTrans" cxnId="{70EB45C0-7B79-463E-8CA6-D4647AEB9DC4}">
      <dgm:prSet/>
      <dgm:spPr/>
      <dgm:t>
        <a:bodyPr/>
        <a:lstStyle/>
        <a:p>
          <a:endParaRPr lang="en-US"/>
        </a:p>
      </dgm:t>
    </dgm:pt>
    <dgm:pt modelId="{0C75E7E1-B5D4-4E24-B400-20EFDD3FFE3D}" type="pres">
      <dgm:prSet presAssocID="{DB6AECFD-95D6-4E7F-9CE7-AA74B7EDE513}" presName="root" presStyleCnt="0">
        <dgm:presLayoutVars>
          <dgm:dir/>
          <dgm:resizeHandles val="exact"/>
        </dgm:presLayoutVars>
      </dgm:prSet>
      <dgm:spPr/>
    </dgm:pt>
    <dgm:pt modelId="{0B690E53-9B01-4E84-BFAE-9833193868D4}" type="pres">
      <dgm:prSet presAssocID="{2A833231-7BE7-468C-BF8D-152962605F31}" presName="compNode" presStyleCnt="0"/>
      <dgm:spPr/>
    </dgm:pt>
    <dgm:pt modelId="{92E5E6CD-DB2F-4EF1-AA8C-6AF4E7C563BC}" type="pres">
      <dgm:prSet presAssocID="{2A833231-7BE7-468C-BF8D-152962605F31}" presName="bgRect" presStyleLbl="bgShp" presStyleIdx="0" presStyleCnt="3"/>
      <dgm:spPr/>
    </dgm:pt>
    <dgm:pt modelId="{DA2B1341-29F6-4D63-8F80-6B235ACEDED1}" type="pres">
      <dgm:prSet presAssocID="{2A833231-7BE7-468C-BF8D-152962605F3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ursor"/>
        </a:ext>
      </dgm:extLst>
    </dgm:pt>
    <dgm:pt modelId="{23A95202-DE93-47C4-BA64-DEDC1A619299}" type="pres">
      <dgm:prSet presAssocID="{2A833231-7BE7-468C-BF8D-152962605F31}" presName="spaceRect" presStyleCnt="0"/>
      <dgm:spPr/>
    </dgm:pt>
    <dgm:pt modelId="{C98A251C-AF80-49B2-92BF-0D2C694AD62D}" type="pres">
      <dgm:prSet presAssocID="{2A833231-7BE7-468C-BF8D-152962605F31}" presName="parTx" presStyleLbl="revTx" presStyleIdx="0" presStyleCnt="3">
        <dgm:presLayoutVars>
          <dgm:chMax val="0"/>
          <dgm:chPref val="0"/>
        </dgm:presLayoutVars>
      </dgm:prSet>
      <dgm:spPr/>
    </dgm:pt>
    <dgm:pt modelId="{3A18DE8E-C6B3-4381-9F77-D76008E03ADC}" type="pres">
      <dgm:prSet presAssocID="{56A3D806-D660-41DE-9166-F041FA424A42}" presName="sibTrans" presStyleCnt="0"/>
      <dgm:spPr/>
    </dgm:pt>
    <dgm:pt modelId="{C418FC39-C6C7-4078-BB62-427961FEE15B}" type="pres">
      <dgm:prSet presAssocID="{3C58012F-45A4-4F50-8D35-C228EFB7EC11}" presName="compNode" presStyleCnt="0"/>
      <dgm:spPr/>
    </dgm:pt>
    <dgm:pt modelId="{0816BC35-A7B6-45A9-A20F-F285FB04AC4D}" type="pres">
      <dgm:prSet presAssocID="{3C58012F-45A4-4F50-8D35-C228EFB7EC11}" presName="bgRect" presStyleLbl="bgShp" presStyleIdx="1" presStyleCnt="3"/>
      <dgm:spPr/>
    </dgm:pt>
    <dgm:pt modelId="{8B8AF5F7-171D-4442-B86D-1B8BDFADFFD5}" type="pres">
      <dgm:prSet presAssocID="{3C58012F-45A4-4F50-8D35-C228EFB7EC1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73741ABA-4868-4088-80DF-F65E6D19D893}" type="pres">
      <dgm:prSet presAssocID="{3C58012F-45A4-4F50-8D35-C228EFB7EC11}" presName="spaceRect" presStyleCnt="0"/>
      <dgm:spPr/>
    </dgm:pt>
    <dgm:pt modelId="{6A40F374-FBF8-44AF-8476-610684E730F7}" type="pres">
      <dgm:prSet presAssocID="{3C58012F-45A4-4F50-8D35-C228EFB7EC11}" presName="parTx" presStyleLbl="revTx" presStyleIdx="1" presStyleCnt="3">
        <dgm:presLayoutVars>
          <dgm:chMax val="0"/>
          <dgm:chPref val="0"/>
        </dgm:presLayoutVars>
      </dgm:prSet>
      <dgm:spPr/>
    </dgm:pt>
    <dgm:pt modelId="{5DFC2B61-0D24-410B-B8E9-B0764A81B4A0}" type="pres">
      <dgm:prSet presAssocID="{0ACD1ED2-C316-496E-8288-801F57039C00}" presName="sibTrans" presStyleCnt="0"/>
      <dgm:spPr/>
    </dgm:pt>
    <dgm:pt modelId="{170A7E6A-4510-4831-A971-1A79CDA0D43C}" type="pres">
      <dgm:prSet presAssocID="{6B060B05-14FF-4268-8C61-D8F8165173DD}" presName="compNode" presStyleCnt="0"/>
      <dgm:spPr/>
    </dgm:pt>
    <dgm:pt modelId="{6BE3F713-D280-443B-B827-ADF06134C3F9}" type="pres">
      <dgm:prSet presAssocID="{6B060B05-14FF-4268-8C61-D8F8165173DD}" presName="bgRect" presStyleLbl="bgShp" presStyleIdx="2" presStyleCnt="3"/>
      <dgm:spPr/>
    </dgm:pt>
    <dgm:pt modelId="{EF97CB88-E683-45F0-BC27-D0F36E719C56}" type="pres">
      <dgm:prSet presAssocID="{6B060B05-14FF-4268-8C61-D8F8165173D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pen Book"/>
        </a:ext>
      </dgm:extLst>
    </dgm:pt>
    <dgm:pt modelId="{84E6961F-41C7-47B4-91BC-497C36B4ABC6}" type="pres">
      <dgm:prSet presAssocID="{6B060B05-14FF-4268-8C61-D8F8165173DD}" presName="spaceRect" presStyleCnt="0"/>
      <dgm:spPr/>
    </dgm:pt>
    <dgm:pt modelId="{EF9A5F8C-0562-4852-9317-2A9E4BBC8E36}" type="pres">
      <dgm:prSet presAssocID="{6B060B05-14FF-4268-8C61-D8F8165173DD}" presName="parTx" presStyleLbl="revTx" presStyleIdx="2" presStyleCnt="3">
        <dgm:presLayoutVars>
          <dgm:chMax val="0"/>
          <dgm:chPref val="0"/>
        </dgm:presLayoutVars>
      </dgm:prSet>
      <dgm:spPr/>
    </dgm:pt>
  </dgm:ptLst>
  <dgm:cxnLst>
    <dgm:cxn modelId="{C92DDF07-9DB9-4421-BDFB-C5D6A423C505}" srcId="{DB6AECFD-95D6-4E7F-9CE7-AA74B7EDE513}" destId="{3C58012F-45A4-4F50-8D35-C228EFB7EC11}" srcOrd="1" destOrd="0" parTransId="{FCCEC60C-DA85-4D8C-B81B-CE17FE3CD8D0}" sibTransId="{0ACD1ED2-C316-496E-8288-801F57039C00}"/>
    <dgm:cxn modelId="{E84BFF18-556C-44C3-9F5A-ED60816077B3}" srcId="{DB6AECFD-95D6-4E7F-9CE7-AA74B7EDE513}" destId="{2A833231-7BE7-468C-BF8D-152962605F31}" srcOrd="0" destOrd="0" parTransId="{149EC44B-10C8-482D-A274-8EDCAB66B7D6}" sibTransId="{56A3D806-D660-41DE-9166-F041FA424A42}"/>
    <dgm:cxn modelId="{3C90924A-B59C-4209-AD5B-DF7558A7E3D5}" type="presOf" srcId="{6B060B05-14FF-4268-8C61-D8F8165173DD}" destId="{EF9A5F8C-0562-4852-9317-2A9E4BBC8E36}" srcOrd="0" destOrd="0" presId="urn:microsoft.com/office/officeart/2018/2/layout/IconVerticalSolidList"/>
    <dgm:cxn modelId="{B7C607BC-D441-40C5-B108-9168A8153948}" type="presOf" srcId="{3C58012F-45A4-4F50-8D35-C228EFB7EC11}" destId="{6A40F374-FBF8-44AF-8476-610684E730F7}" srcOrd="0" destOrd="0" presId="urn:microsoft.com/office/officeart/2018/2/layout/IconVerticalSolidList"/>
    <dgm:cxn modelId="{70EB45C0-7B79-463E-8CA6-D4647AEB9DC4}" srcId="{DB6AECFD-95D6-4E7F-9CE7-AA74B7EDE513}" destId="{6B060B05-14FF-4268-8C61-D8F8165173DD}" srcOrd="2" destOrd="0" parTransId="{D3E476DF-49AD-4CAB-8536-04E99DE2C792}" sibTransId="{CCB8E2DD-23F6-4A4A-B97F-0911E99DE6FE}"/>
    <dgm:cxn modelId="{777305CA-341E-426F-93EF-4B8B509A7B2F}" type="presOf" srcId="{2A833231-7BE7-468C-BF8D-152962605F31}" destId="{C98A251C-AF80-49B2-92BF-0D2C694AD62D}" srcOrd="0" destOrd="0" presId="urn:microsoft.com/office/officeart/2018/2/layout/IconVerticalSolidList"/>
    <dgm:cxn modelId="{DAA2A7F1-CB76-4189-AE62-6C9C56683D29}" type="presOf" srcId="{DB6AECFD-95D6-4E7F-9CE7-AA74B7EDE513}" destId="{0C75E7E1-B5D4-4E24-B400-20EFDD3FFE3D}" srcOrd="0" destOrd="0" presId="urn:microsoft.com/office/officeart/2018/2/layout/IconVerticalSolidList"/>
    <dgm:cxn modelId="{F493FB23-07BD-4F7E-9E4E-8EAC8FFB309E}" type="presParOf" srcId="{0C75E7E1-B5D4-4E24-B400-20EFDD3FFE3D}" destId="{0B690E53-9B01-4E84-BFAE-9833193868D4}" srcOrd="0" destOrd="0" presId="urn:microsoft.com/office/officeart/2018/2/layout/IconVerticalSolidList"/>
    <dgm:cxn modelId="{A256A178-9ACA-449A-8965-983BA8117A37}" type="presParOf" srcId="{0B690E53-9B01-4E84-BFAE-9833193868D4}" destId="{92E5E6CD-DB2F-4EF1-AA8C-6AF4E7C563BC}" srcOrd="0" destOrd="0" presId="urn:microsoft.com/office/officeart/2018/2/layout/IconVerticalSolidList"/>
    <dgm:cxn modelId="{3A1BEF84-0776-488B-9BEA-A2056AA38930}" type="presParOf" srcId="{0B690E53-9B01-4E84-BFAE-9833193868D4}" destId="{DA2B1341-29F6-4D63-8F80-6B235ACEDED1}" srcOrd="1" destOrd="0" presId="urn:microsoft.com/office/officeart/2018/2/layout/IconVerticalSolidList"/>
    <dgm:cxn modelId="{A2ACF53C-E34B-4CBB-901D-DA1AB4933BE3}" type="presParOf" srcId="{0B690E53-9B01-4E84-BFAE-9833193868D4}" destId="{23A95202-DE93-47C4-BA64-DEDC1A619299}" srcOrd="2" destOrd="0" presId="urn:microsoft.com/office/officeart/2018/2/layout/IconVerticalSolidList"/>
    <dgm:cxn modelId="{BA8764BA-DF8E-4262-9983-85893588852C}" type="presParOf" srcId="{0B690E53-9B01-4E84-BFAE-9833193868D4}" destId="{C98A251C-AF80-49B2-92BF-0D2C694AD62D}" srcOrd="3" destOrd="0" presId="urn:microsoft.com/office/officeart/2018/2/layout/IconVerticalSolidList"/>
    <dgm:cxn modelId="{C0687281-0828-4B5A-9F14-25FD86F89260}" type="presParOf" srcId="{0C75E7E1-B5D4-4E24-B400-20EFDD3FFE3D}" destId="{3A18DE8E-C6B3-4381-9F77-D76008E03ADC}" srcOrd="1" destOrd="0" presId="urn:microsoft.com/office/officeart/2018/2/layout/IconVerticalSolidList"/>
    <dgm:cxn modelId="{ABE7147A-7B28-40A1-BD2F-89DC40BD8DCA}" type="presParOf" srcId="{0C75E7E1-B5D4-4E24-B400-20EFDD3FFE3D}" destId="{C418FC39-C6C7-4078-BB62-427961FEE15B}" srcOrd="2" destOrd="0" presId="urn:microsoft.com/office/officeart/2018/2/layout/IconVerticalSolidList"/>
    <dgm:cxn modelId="{F02F93BB-2632-4E1B-B1CC-3928872DE016}" type="presParOf" srcId="{C418FC39-C6C7-4078-BB62-427961FEE15B}" destId="{0816BC35-A7B6-45A9-A20F-F285FB04AC4D}" srcOrd="0" destOrd="0" presId="urn:microsoft.com/office/officeart/2018/2/layout/IconVerticalSolidList"/>
    <dgm:cxn modelId="{46433B2D-99AB-4246-8E6F-9AE50418EF6B}" type="presParOf" srcId="{C418FC39-C6C7-4078-BB62-427961FEE15B}" destId="{8B8AF5F7-171D-4442-B86D-1B8BDFADFFD5}" srcOrd="1" destOrd="0" presId="urn:microsoft.com/office/officeart/2018/2/layout/IconVerticalSolidList"/>
    <dgm:cxn modelId="{B6F9D9D8-38DA-403C-B1BB-C234536EBE1F}" type="presParOf" srcId="{C418FC39-C6C7-4078-BB62-427961FEE15B}" destId="{73741ABA-4868-4088-80DF-F65E6D19D893}" srcOrd="2" destOrd="0" presId="urn:microsoft.com/office/officeart/2018/2/layout/IconVerticalSolidList"/>
    <dgm:cxn modelId="{65FB468C-8F29-47A7-AB72-AD4DA192DB3B}" type="presParOf" srcId="{C418FC39-C6C7-4078-BB62-427961FEE15B}" destId="{6A40F374-FBF8-44AF-8476-610684E730F7}" srcOrd="3" destOrd="0" presId="urn:microsoft.com/office/officeart/2018/2/layout/IconVerticalSolidList"/>
    <dgm:cxn modelId="{B2AB49A7-7993-4C10-B492-33A6E959A55F}" type="presParOf" srcId="{0C75E7E1-B5D4-4E24-B400-20EFDD3FFE3D}" destId="{5DFC2B61-0D24-410B-B8E9-B0764A81B4A0}" srcOrd="3" destOrd="0" presId="urn:microsoft.com/office/officeart/2018/2/layout/IconVerticalSolidList"/>
    <dgm:cxn modelId="{3F1BF8DC-7420-4776-887B-D2B9CCF616C2}" type="presParOf" srcId="{0C75E7E1-B5D4-4E24-B400-20EFDD3FFE3D}" destId="{170A7E6A-4510-4831-A971-1A79CDA0D43C}" srcOrd="4" destOrd="0" presId="urn:microsoft.com/office/officeart/2018/2/layout/IconVerticalSolidList"/>
    <dgm:cxn modelId="{68A4538F-E116-4A00-B8B5-4039B27BF0F7}" type="presParOf" srcId="{170A7E6A-4510-4831-A971-1A79CDA0D43C}" destId="{6BE3F713-D280-443B-B827-ADF06134C3F9}" srcOrd="0" destOrd="0" presId="urn:microsoft.com/office/officeart/2018/2/layout/IconVerticalSolidList"/>
    <dgm:cxn modelId="{81D3C38E-AA3D-48B1-9D1B-064F0C031E99}" type="presParOf" srcId="{170A7E6A-4510-4831-A971-1A79CDA0D43C}" destId="{EF97CB88-E683-45F0-BC27-D0F36E719C56}" srcOrd="1" destOrd="0" presId="urn:microsoft.com/office/officeart/2018/2/layout/IconVerticalSolidList"/>
    <dgm:cxn modelId="{47213C01-5BAF-4D9D-87C5-1DBC4D2BD081}" type="presParOf" srcId="{170A7E6A-4510-4831-A971-1A79CDA0D43C}" destId="{84E6961F-41C7-47B4-91BC-497C36B4ABC6}" srcOrd="2" destOrd="0" presId="urn:microsoft.com/office/officeart/2018/2/layout/IconVerticalSolidList"/>
    <dgm:cxn modelId="{54EE1BB9-FC5C-4148-B841-AD71BA795220}" type="presParOf" srcId="{170A7E6A-4510-4831-A971-1A79CDA0D43C}" destId="{EF9A5F8C-0562-4852-9317-2A9E4BBC8E3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0173FC7-7069-4002-8ADC-276124CFA41D}" type="doc">
      <dgm:prSet loTypeId="urn:microsoft.com/office/officeart/2008/layout/LinedList" loCatId="list" qsTypeId="urn:microsoft.com/office/officeart/2005/8/quickstyle/simple1#122" qsCatId="simple" csTypeId="urn:microsoft.com/office/officeart/2005/8/colors/colorful2#27" csCatId="colorful"/>
      <dgm:spPr/>
      <dgm:t>
        <a:bodyPr/>
        <a:lstStyle/>
        <a:p>
          <a:endParaRPr lang="en-US"/>
        </a:p>
      </dgm:t>
    </dgm:pt>
    <dgm:pt modelId="{8DF81E73-E97F-4520-A6FA-AAAA69F8AFCE}">
      <dgm:prSet/>
      <dgm:spPr/>
      <dgm:t>
        <a:bodyPr/>
        <a:lstStyle/>
        <a:p>
          <a:r>
            <a:rPr lang="en-US"/>
            <a:t>A good proposal is not built on opinions. </a:t>
          </a:r>
        </a:p>
      </dgm:t>
    </dgm:pt>
    <dgm:pt modelId="{642458E3-74D4-464B-AEF9-4955A8C60C8D}" type="parTrans" cxnId="{F6AB3054-ACE1-4223-B2E8-7CAA5488F39C}">
      <dgm:prSet/>
      <dgm:spPr/>
      <dgm:t>
        <a:bodyPr/>
        <a:lstStyle/>
        <a:p>
          <a:endParaRPr lang="en-US"/>
        </a:p>
      </dgm:t>
    </dgm:pt>
    <dgm:pt modelId="{F589ADC0-8981-427E-846B-F3B674F1541A}" type="sibTrans" cxnId="{F6AB3054-ACE1-4223-B2E8-7CAA5488F39C}">
      <dgm:prSet/>
      <dgm:spPr/>
      <dgm:t>
        <a:bodyPr/>
        <a:lstStyle/>
        <a:p>
          <a:endParaRPr lang="en-US"/>
        </a:p>
      </dgm:t>
    </dgm:pt>
    <dgm:pt modelId="{15B07793-6146-4442-B2ED-DB6D6EA0113A}">
      <dgm:prSet/>
      <dgm:spPr/>
      <dgm:t>
        <a:bodyPr/>
        <a:lstStyle/>
        <a:p>
          <a:r>
            <a:rPr lang="en-US"/>
            <a:t>It is built on evidence. </a:t>
          </a:r>
        </a:p>
      </dgm:t>
    </dgm:pt>
    <dgm:pt modelId="{4C6D6F71-FD74-4E2B-AE7C-BE2DA145E31B}" type="parTrans" cxnId="{7D53951F-4F3D-47F6-A0DA-3C1FDF4AEDDE}">
      <dgm:prSet/>
      <dgm:spPr/>
      <dgm:t>
        <a:bodyPr/>
        <a:lstStyle/>
        <a:p>
          <a:endParaRPr lang="en-US"/>
        </a:p>
      </dgm:t>
    </dgm:pt>
    <dgm:pt modelId="{6441886F-A056-41D7-8933-54343E1B9681}" type="sibTrans" cxnId="{7D53951F-4F3D-47F6-A0DA-3C1FDF4AEDDE}">
      <dgm:prSet/>
      <dgm:spPr/>
      <dgm:t>
        <a:bodyPr/>
        <a:lstStyle/>
        <a:p>
          <a:endParaRPr lang="en-US"/>
        </a:p>
      </dgm:t>
    </dgm:pt>
    <dgm:pt modelId="{09A4F69F-08FF-421B-B766-8D14E9036F03}">
      <dgm:prSet/>
      <dgm:spPr/>
      <dgm:t>
        <a:bodyPr/>
        <a:lstStyle/>
        <a:p>
          <a:r>
            <a:rPr lang="en-US"/>
            <a:t>The quality of your literature search largely determines the quality of your proposal.</a:t>
          </a:r>
        </a:p>
      </dgm:t>
    </dgm:pt>
    <dgm:pt modelId="{2D4F44A3-DA99-48B8-87E2-3B6D058D8A28}" type="parTrans" cxnId="{57D0AC34-80D0-4C21-85A3-53574DCC3912}">
      <dgm:prSet/>
      <dgm:spPr/>
      <dgm:t>
        <a:bodyPr/>
        <a:lstStyle/>
        <a:p>
          <a:endParaRPr lang="en-US"/>
        </a:p>
      </dgm:t>
    </dgm:pt>
    <dgm:pt modelId="{BD069AFF-47D3-4357-A3C1-8F3E9DBA7647}" type="sibTrans" cxnId="{57D0AC34-80D0-4C21-85A3-53574DCC3912}">
      <dgm:prSet/>
      <dgm:spPr/>
      <dgm:t>
        <a:bodyPr/>
        <a:lstStyle/>
        <a:p>
          <a:endParaRPr lang="en-US"/>
        </a:p>
      </dgm:t>
    </dgm:pt>
    <dgm:pt modelId="{87F2E367-2720-4C99-B1E0-6BFA9EA8B6C6}" type="pres">
      <dgm:prSet presAssocID="{30173FC7-7069-4002-8ADC-276124CFA41D}" presName="vert0" presStyleCnt="0">
        <dgm:presLayoutVars>
          <dgm:dir/>
          <dgm:animOne val="branch"/>
          <dgm:animLvl val="lvl"/>
        </dgm:presLayoutVars>
      </dgm:prSet>
      <dgm:spPr/>
    </dgm:pt>
    <dgm:pt modelId="{542E27A8-494D-496F-AB29-B27C27EE3984}" type="pres">
      <dgm:prSet presAssocID="{8DF81E73-E97F-4520-A6FA-AAAA69F8AFCE}" presName="thickLine" presStyleLbl="alignNode1" presStyleIdx="0" presStyleCnt="3"/>
      <dgm:spPr/>
    </dgm:pt>
    <dgm:pt modelId="{4928CB98-E1E8-4054-8916-C9A4F26CD29E}" type="pres">
      <dgm:prSet presAssocID="{8DF81E73-E97F-4520-A6FA-AAAA69F8AFCE}" presName="horz1" presStyleCnt="0"/>
      <dgm:spPr/>
    </dgm:pt>
    <dgm:pt modelId="{79CA8174-40FF-4C3E-B893-30CA5A286F1F}" type="pres">
      <dgm:prSet presAssocID="{8DF81E73-E97F-4520-A6FA-AAAA69F8AFCE}" presName="tx1" presStyleLbl="revTx" presStyleIdx="0" presStyleCnt="3"/>
      <dgm:spPr/>
    </dgm:pt>
    <dgm:pt modelId="{1BBF9148-657C-4BC0-B76E-21E34EE1E136}" type="pres">
      <dgm:prSet presAssocID="{8DF81E73-E97F-4520-A6FA-AAAA69F8AFCE}" presName="vert1" presStyleCnt="0"/>
      <dgm:spPr/>
    </dgm:pt>
    <dgm:pt modelId="{A715D840-69C9-45F7-ADEA-5849DBC4C0CB}" type="pres">
      <dgm:prSet presAssocID="{15B07793-6146-4442-B2ED-DB6D6EA0113A}" presName="thickLine" presStyleLbl="alignNode1" presStyleIdx="1" presStyleCnt="3"/>
      <dgm:spPr/>
    </dgm:pt>
    <dgm:pt modelId="{FDFF27C8-4103-46E0-87C4-2B80184D869D}" type="pres">
      <dgm:prSet presAssocID="{15B07793-6146-4442-B2ED-DB6D6EA0113A}" presName="horz1" presStyleCnt="0"/>
      <dgm:spPr/>
    </dgm:pt>
    <dgm:pt modelId="{FDE6F8B1-BD16-4FDA-B9A6-968679AFDAF0}" type="pres">
      <dgm:prSet presAssocID="{15B07793-6146-4442-B2ED-DB6D6EA0113A}" presName="tx1" presStyleLbl="revTx" presStyleIdx="1" presStyleCnt="3"/>
      <dgm:spPr/>
    </dgm:pt>
    <dgm:pt modelId="{0CA212FE-CEB1-440D-89CC-A05B801470B4}" type="pres">
      <dgm:prSet presAssocID="{15B07793-6146-4442-B2ED-DB6D6EA0113A}" presName="vert1" presStyleCnt="0"/>
      <dgm:spPr/>
    </dgm:pt>
    <dgm:pt modelId="{5C8B9170-D388-4AB7-87CB-3B3A38463B08}" type="pres">
      <dgm:prSet presAssocID="{09A4F69F-08FF-421B-B766-8D14E9036F03}" presName="thickLine" presStyleLbl="alignNode1" presStyleIdx="2" presStyleCnt="3"/>
      <dgm:spPr/>
    </dgm:pt>
    <dgm:pt modelId="{E120910D-7118-459A-9807-BBBF4E83A4F7}" type="pres">
      <dgm:prSet presAssocID="{09A4F69F-08FF-421B-B766-8D14E9036F03}" presName="horz1" presStyleCnt="0"/>
      <dgm:spPr/>
    </dgm:pt>
    <dgm:pt modelId="{B1614E33-483C-4766-8FB2-D2CD67249AFA}" type="pres">
      <dgm:prSet presAssocID="{09A4F69F-08FF-421B-B766-8D14E9036F03}" presName="tx1" presStyleLbl="revTx" presStyleIdx="2" presStyleCnt="3"/>
      <dgm:spPr/>
    </dgm:pt>
    <dgm:pt modelId="{69744CFA-369D-4859-BB4A-571E00539B92}" type="pres">
      <dgm:prSet presAssocID="{09A4F69F-08FF-421B-B766-8D14E9036F03}" presName="vert1" presStyleCnt="0"/>
      <dgm:spPr/>
    </dgm:pt>
  </dgm:ptLst>
  <dgm:cxnLst>
    <dgm:cxn modelId="{7D53951F-4F3D-47F6-A0DA-3C1FDF4AEDDE}" srcId="{30173FC7-7069-4002-8ADC-276124CFA41D}" destId="{15B07793-6146-4442-B2ED-DB6D6EA0113A}" srcOrd="1" destOrd="0" parTransId="{4C6D6F71-FD74-4E2B-AE7C-BE2DA145E31B}" sibTransId="{6441886F-A056-41D7-8933-54343E1B9681}"/>
    <dgm:cxn modelId="{57D0AC34-80D0-4C21-85A3-53574DCC3912}" srcId="{30173FC7-7069-4002-8ADC-276124CFA41D}" destId="{09A4F69F-08FF-421B-B766-8D14E9036F03}" srcOrd="2" destOrd="0" parTransId="{2D4F44A3-DA99-48B8-87E2-3B6D058D8A28}" sibTransId="{BD069AFF-47D3-4357-A3C1-8F3E9DBA7647}"/>
    <dgm:cxn modelId="{3FA49865-1592-4D6C-AE77-1B6489F58E9D}" type="presOf" srcId="{8DF81E73-E97F-4520-A6FA-AAAA69F8AFCE}" destId="{79CA8174-40FF-4C3E-B893-30CA5A286F1F}" srcOrd="0" destOrd="0" presId="urn:microsoft.com/office/officeart/2008/layout/LinedList"/>
    <dgm:cxn modelId="{242CCE4D-D9E1-4A72-9326-9BFCB3F3C9E5}" type="presOf" srcId="{30173FC7-7069-4002-8ADC-276124CFA41D}" destId="{87F2E367-2720-4C99-B1E0-6BFA9EA8B6C6}" srcOrd="0" destOrd="0" presId="urn:microsoft.com/office/officeart/2008/layout/LinedList"/>
    <dgm:cxn modelId="{86DB9D73-4D93-44FB-B864-F6E36CC6F7A9}" type="presOf" srcId="{09A4F69F-08FF-421B-B766-8D14E9036F03}" destId="{B1614E33-483C-4766-8FB2-D2CD67249AFA}" srcOrd="0" destOrd="0" presId="urn:microsoft.com/office/officeart/2008/layout/LinedList"/>
    <dgm:cxn modelId="{F6AB3054-ACE1-4223-B2E8-7CAA5488F39C}" srcId="{30173FC7-7069-4002-8ADC-276124CFA41D}" destId="{8DF81E73-E97F-4520-A6FA-AAAA69F8AFCE}" srcOrd="0" destOrd="0" parTransId="{642458E3-74D4-464B-AEF9-4955A8C60C8D}" sibTransId="{F589ADC0-8981-427E-846B-F3B674F1541A}"/>
    <dgm:cxn modelId="{917610A7-57E7-45D4-A4FF-52525E5BEE67}" type="presOf" srcId="{15B07793-6146-4442-B2ED-DB6D6EA0113A}" destId="{FDE6F8B1-BD16-4FDA-B9A6-968679AFDAF0}" srcOrd="0" destOrd="0" presId="urn:microsoft.com/office/officeart/2008/layout/LinedList"/>
    <dgm:cxn modelId="{378375C3-ACD5-4C11-B267-63EF558A6B60}" type="presParOf" srcId="{87F2E367-2720-4C99-B1E0-6BFA9EA8B6C6}" destId="{542E27A8-494D-496F-AB29-B27C27EE3984}" srcOrd="0" destOrd="0" presId="urn:microsoft.com/office/officeart/2008/layout/LinedList"/>
    <dgm:cxn modelId="{044129F1-08F6-407F-9D1F-EC0BCCC12A73}" type="presParOf" srcId="{87F2E367-2720-4C99-B1E0-6BFA9EA8B6C6}" destId="{4928CB98-E1E8-4054-8916-C9A4F26CD29E}" srcOrd="1" destOrd="0" presId="urn:microsoft.com/office/officeart/2008/layout/LinedList"/>
    <dgm:cxn modelId="{AE123828-E9F8-4437-9EEE-3AABA3475760}" type="presParOf" srcId="{4928CB98-E1E8-4054-8916-C9A4F26CD29E}" destId="{79CA8174-40FF-4C3E-B893-30CA5A286F1F}" srcOrd="0" destOrd="0" presId="urn:microsoft.com/office/officeart/2008/layout/LinedList"/>
    <dgm:cxn modelId="{149DA97B-A88E-4EEA-B585-8A0D5F7C44B6}" type="presParOf" srcId="{4928CB98-E1E8-4054-8916-C9A4F26CD29E}" destId="{1BBF9148-657C-4BC0-B76E-21E34EE1E136}" srcOrd="1" destOrd="0" presId="urn:microsoft.com/office/officeart/2008/layout/LinedList"/>
    <dgm:cxn modelId="{E8CCB715-7F27-4469-B86D-D3EC81C91FFC}" type="presParOf" srcId="{87F2E367-2720-4C99-B1E0-6BFA9EA8B6C6}" destId="{A715D840-69C9-45F7-ADEA-5849DBC4C0CB}" srcOrd="2" destOrd="0" presId="urn:microsoft.com/office/officeart/2008/layout/LinedList"/>
    <dgm:cxn modelId="{06907C49-A737-40B3-979F-1DA1DFF773CA}" type="presParOf" srcId="{87F2E367-2720-4C99-B1E0-6BFA9EA8B6C6}" destId="{FDFF27C8-4103-46E0-87C4-2B80184D869D}" srcOrd="3" destOrd="0" presId="urn:microsoft.com/office/officeart/2008/layout/LinedList"/>
    <dgm:cxn modelId="{5E97BF2E-1C98-428E-88E0-58587B40C803}" type="presParOf" srcId="{FDFF27C8-4103-46E0-87C4-2B80184D869D}" destId="{FDE6F8B1-BD16-4FDA-B9A6-968679AFDAF0}" srcOrd="0" destOrd="0" presId="urn:microsoft.com/office/officeart/2008/layout/LinedList"/>
    <dgm:cxn modelId="{6126531C-7A21-49DD-B4B1-A206B64ADB85}" type="presParOf" srcId="{FDFF27C8-4103-46E0-87C4-2B80184D869D}" destId="{0CA212FE-CEB1-440D-89CC-A05B801470B4}" srcOrd="1" destOrd="0" presId="urn:microsoft.com/office/officeart/2008/layout/LinedList"/>
    <dgm:cxn modelId="{EC2CDC95-C127-45B0-99F9-52450BB6A266}" type="presParOf" srcId="{87F2E367-2720-4C99-B1E0-6BFA9EA8B6C6}" destId="{5C8B9170-D388-4AB7-87CB-3B3A38463B08}" srcOrd="4" destOrd="0" presId="urn:microsoft.com/office/officeart/2008/layout/LinedList"/>
    <dgm:cxn modelId="{63654CC4-3EA8-4AF9-B2D4-E382616BE7BD}" type="presParOf" srcId="{87F2E367-2720-4C99-B1E0-6BFA9EA8B6C6}" destId="{E120910D-7118-459A-9807-BBBF4E83A4F7}" srcOrd="5" destOrd="0" presId="urn:microsoft.com/office/officeart/2008/layout/LinedList"/>
    <dgm:cxn modelId="{4D7963EE-736B-4792-9A6B-4B7CC7951BD1}" type="presParOf" srcId="{E120910D-7118-459A-9807-BBBF4E83A4F7}" destId="{B1614E33-483C-4766-8FB2-D2CD67249AFA}" srcOrd="0" destOrd="0" presId="urn:microsoft.com/office/officeart/2008/layout/LinedList"/>
    <dgm:cxn modelId="{514E040A-A788-4D5B-AACE-5DA9352A0F0F}" type="presParOf" srcId="{E120910D-7118-459A-9807-BBBF4E83A4F7}" destId="{69744CFA-369D-4859-BB4A-571E00539B9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2593DE-7A20-4F4A-A7DC-AE79937BD164}">
      <dsp:nvSpPr>
        <dsp:cNvPr id="0" name=""/>
        <dsp:cNvSpPr/>
      </dsp:nvSpPr>
      <dsp:spPr>
        <a:xfrm>
          <a:off x="2528972" y="642497"/>
          <a:ext cx="496621" cy="91440"/>
        </a:xfrm>
        <a:custGeom>
          <a:avLst/>
          <a:gdLst/>
          <a:ahLst/>
          <a:cxnLst/>
          <a:rect l="0" t="0" r="0" b="0"/>
          <a:pathLst>
            <a:path>
              <a:moveTo>
                <a:pt x="0" y="45720"/>
              </a:moveTo>
              <a:lnTo>
                <a:pt x="49662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4102" y="685581"/>
        <a:ext cx="26361" cy="5272"/>
      </dsp:txXfrm>
    </dsp:sp>
    <dsp:sp modelId="{56C8766F-E3D2-43DF-ABC5-DDC1991FCE08}">
      <dsp:nvSpPr>
        <dsp:cNvPr id="0" name=""/>
        <dsp:cNvSpPr/>
      </dsp:nvSpPr>
      <dsp:spPr>
        <a:xfrm>
          <a:off x="238504" y="537"/>
          <a:ext cx="2292267" cy="13753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323" tIns="117903" rIns="112323" bIns="117903" numCol="1" spcCol="1270" anchor="ctr" anchorCtr="0">
          <a:noAutofit/>
        </a:bodyPr>
        <a:lstStyle/>
        <a:p>
          <a:pPr marL="0" lvl="0" indent="0" algn="ctr" defTabSz="889000">
            <a:lnSpc>
              <a:spcPct val="90000"/>
            </a:lnSpc>
            <a:spcBef>
              <a:spcPct val="0"/>
            </a:spcBef>
            <a:spcAft>
              <a:spcPct val="35000"/>
            </a:spcAft>
            <a:buNone/>
          </a:pPr>
          <a:r>
            <a:rPr lang="en-US" sz="2000" kern="1200"/>
            <a:t>Explain why literature searching is important.</a:t>
          </a:r>
        </a:p>
      </dsp:txBody>
      <dsp:txXfrm>
        <a:off x="238504" y="537"/>
        <a:ext cx="2292267" cy="1375360"/>
      </dsp:txXfrm>
    </dsp:sp>
    <dsp:sp modelId="{983CA3F0-640A-455B-B9F1-FFAB29005102}">
      <dsp:nvSpPr>
        <dsp:cNvPr id="0" name=""/>
        <dsp:cNvSpPr/>
      </dsp:nvSpPr>
      <dsp:spPr>
        <a:xfrm>
          <a:off x="1384638" y="1374098"/>
          <a:ext cx="2819489" cy="496621"/>
        </a:xfrm>
        <a:custGeom>
          <a:avLst/>
          <a:gdLst/>
          <a:ahLst/>
          <a:cxnLst/>
          <a:rect l="0" t="0" r="0" b="0"/>
          <a:pathLst>
            <a:path>
              <a:moveTo>
                <a:pt x="2819489" y="0"/>
              </a:moveTo>
              <a:lnTo>
                <a:pt x="2819489" y="265410"/>
              </a:lnTo>
              <a:lnTo>
                <a:pt x="0" y="265410"/>
              </a:lnTo>
              <a:lnTo>
                <a:pt x="0" y="496621"/>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22674" y="1619772"/>
        <a:ext cx="143417" cy="5272"/>
      </dsp:txXfrm>
    </dsp:sp>
    <dsp:sp modelId="{60A5DCE0-8B56-4704-896C-9CC6EEB01777}">
      <dsp:nvSpPr>
        <dsp:cNvPr id="0" name=""/>
        <dsp:cNvSpPr/>
      </dsp:nvSpPr>
      <dsp:spPr>
        <a:xfrm>
          <a:off x="3057994" y="537"/>
          <a:ext cx="2292267" cy="137536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323" tIns="117903" rIns="112323" bIns="117903" numCol="1" spcCol="1270" anchor="ctr" anchorCtr="0">
          <a:noAutofit/>
        </a:bodyPr>
        <a:lstStyle/>
        <a:p>
          <a:pPr marL="0" lvl="0" indent="0" algn="ctr" defTabSz="889000">
            <a:lnSpc>
              <a:spcPct val="90000"/>
            </a:lnSpc>
            <a:spcBef>
              <a:spcPct val="0"/>
            </a:spcBef>
            <a:spcAft>
              <a:spcPct val="35000"/>
            </a:spcAft>
            <a:buNone/>
          </a:pPr>
          <a:r>
            <a:rPr lang="en-US" sz="2000" kern="1200"/>
            <a:t>Identify appropriate databases and information sources.</a:t>
          </a:r>
        </a:p>
      </dsp:txBody>
      <dsp:txXfrm>
        <a:off x="3057994" y="537"/>
        <a:ext cx="2292267" cy="1375360"/>
      </dsp:txXfrm>
    </dsp:sp>
    <dsp:sp modelId="{3A37A529-C312-4D53-A321-A932879F93FC}">
      <dsp:nvSpPr>
        <dsp:cNvPr id="0" name=""/>
        <dsp:cNvSpPr/>
      </dsp:nvSpPr>
      <dsp:spPr>
        <a:xfrm>
          <a:off x="2528972" y="2545080"/>
          <a:ext cx="496621" cy="91440"/>
        </a:xfrm>
        <a:custGeom>
          <a:avLst/>
          <a:gdLst/>
          <a:ahLst/>
          <a:cxnLst/>
          <a:rect l="0" t="0" r="0" b="0"/>
          <a:pathLst>
            <a:path>
              <a:moveTo>
                <a:pt x="0" y="45720"/>
              </a:moveTo>
              <a:lnTo>
                <a:pt x="496621"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4102" y="2588163"/>
        <a:ext cx="26361" cy="5272"/>
      </dsp:txXfrm>
    </dsp:sp>
    <dsp:sp modelId="{B91F408B-C531-4164-933D-4BED587EF791}">
      <dsp:nvSpPr>
        <dsp:cNvPr id="0" name=""/>
        <dsp:cNvSpPr/>
      </dsp:nvSpPr>
      <dsp:spPr>
        <a:xfrm>
          <a:off x="238504" y="1903119"/>
          <a:ext cx="2292267" cy="137536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323" tIns="117903" rIns="112323" bIns="117903" numCol="1" spcCol="1270" anchor="ctr" anchorCtr="0">
          <a:noAutofit/>
        </a:bodyPr>
        <a:lstStyle/>
        <a:p>
          <a:pPr marL="0" lvl="0" indent="0" algn="ctr" defTabSz="889000">
            <a:lnSpc>
              <a:spcPct val="90000"/>
            </a:lnSpc>
            <a:spcBef>
              <a:spcPct val="0"/>
            </a:spcBef>
            <a:spcAft>
              <a:spcPct val="35000"/>
            </a:spcAft>
            <a:buNone/>
          </a:pPr>
          <a:r>
            <a:rPr lang="en-US" sz="2000" kern="1200"/>
            <a:t>Develop keywords from the research question.</a:t>
          </a:r>
        </a:p>
      </dsp:txBody>
      <dsp:txXfrm>
        <a:off x="238504" y="1903119"/>
        <a:ext cx="2292267" cy="1375360"/>
      </dsp:txXfrm>
    </dsp:sp>
    <dsp:sp modelId="{FA3B579B-FB3C-45AD-A462-2EA86FA3D508}">
      <dsp:nvSpPr>
        <dsp:cNvPr id="0" name=""/>
        <dsp:cNvSpPr/>
      </dsp:nvSpPr>
      <dsp:spPr>
        <a:xfrm>
          <a:off x="1384638" y="3276680"/>
          <a:ext cx="2819489" cy="496621"/>
        </a:xfrm>
        <a:custGeom>
          <a:avLst/>
          <a:gdLst/>
          <a:ahLst/>
          <a:cxnLst/>
          <a:rect l="0" t="0" r="0" b="0"/>
          <a:pathLst>
            <a:path>
              <a:moveTo>
                <a:pt x="2819489" y="0"/>
              </a:moveTo>
              <a:lnTo>
                <a:pt x="2819489" y="265410"/>
              </a:lnTo>
              <a:lnTo>
                <a:pt x="0" y="265410"/>
              </a:lnTo>
              <a:lnTo>
                <a:pt x="0" y="496621"/>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22674" y="3522354"/>
        <a:ext cx="143417" cy="5272"/>
      </dsp:txXfrm>
    </dsp:sp>
    <dsp:sp modelId="{F1074F03-99DD-4173-9DDC-97E085EA66F5}">
      <dsp:nvSpPr>
        <dsp:cNvPr id="0" name=""/>
        <dsp:cNvSpPr/>
      </dsp:nvSpPr>
      <dsp:spPr>
        <a:xfrm>
          <a:off x="3057994" y="1903119"/>
          <a:ext cx="2292267" cy="137536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323" tIns="117903" rIns="112323" bIns="117903" numCol="1" spcCol="1270" anchor="ctr" anchorCtr="0">
          <a:noAutofit/>
        </a:bodyPr>
        <a:lstStyle/>
        <a:p>
          <a:pPr marL="0" lvl="0" indent="0" algn="ctr" defTabSz="889000">
            <a:lnSpc>
              <a:spcPct val="90000"/>
            </a:lnSpc>
            <a:spcBef>
              <a:spcPct val="0"/>
            </a:spcBef>
            <a:spcAft>
              <a:spcPct val="35000"/>
            </a:spcAft>
            <a:buNone/>
          </a:pPr>
          <a:r>
            <a:rPr lang="en-US" sz="2000" kern="1200"/>
            <a:t>Use Boolean operators effectively.</a:t>
          </a:r>
        </a:p>
      </dsp:txBody>
      <dsp:txXfrm>
        <a:off x="3057994" y="1903119"/>
        <a:ext cx="2292267" cy="1375360"/>
      </dsp:txXfrm>
    </dsp:sp>
    <dsp:sp modelId="{183D0212-8C76-4266-92A7-A772605C8735}">
      <dsp:nvSpPr>
        <dsp:cNvPr id="0" name=""/>
        <dsp:cNvSpPr/>
      </dsp:nvSpPr>
      <dsp:spPr>
        <a:xfrm>
          <a:off x="2528972" y="4447662"/>
          <a:ext cx="496621" cy="91440"/>
        </a:xfrm>
        <a:custGeom>
          <a:avLst/>
          <a:gdLst/>
          <a:ahLst/>
          <a:cxnLst/>
          <a:rect l="0" t="0" r="0" b="0"/>
          <a:pathLst>
            <a:path>
              <a:moveTo>
                <a:pt x="0" y="45720"/>
              </a:moveTo>
              <a:lnTo>
                <a:pt x="496621"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64102" y="4490746"/>
        <a:ext cx="26361" cy="5272"/>
      </dsp:txXfrm>
    </dsp:sp>
    <dsp:sp modelId="{6D3F7FE1-CD96-4474-BD85-F83C0EA942BD}">
      <dsp:nvSpPr>
        <dsp:cNvPr id="0" name=""/>
        <dsp:cNvSpPr/>
      </dsp:nvSpPr>
      <dsp:spPr>
        <a:xfrm>
          <a:off x="238504" y="3805701"/>
          <a:ext cx="2292267" cy="137536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323" tIns="117903" rIns="112323" bIns="117903" numCol="1" spcCol="1270" anchor="ctr" anchorCtr="0">
          <a:noAutofit/>
        </a:bodyPr>
        <a:lstStyle/>
        <a:p>
          <a:pPr marL="0" lvl="0" indent="0" algn="ctr" defTabSz="889000">
            <a:lnSpc>
              <a:spcPct val="90000"/>
            </a:lnSpc>
            <a:spcBef>
              <a:spcPct val="0"/>
            </a:spcBef>
            <a:spcAft>
              <a:spcPct val="35000"/>
            </a:spcAft>
            <a:buNone/>
          </a:pPr>
          <a:r>
            <a:rPr lang="en-US" sz="2000" kern="1200"/>
            <a:t>Construct and document a search strategy.</a:t>
          </a:r>
        </a:p>
      </dsp:txBody>
      <dsp:txXfrm>
        <a:off x="238504" y="3805701"/>
        <a:ext cx="2292267" cy="1375360"/>
      </dsp:txXfrm>
    </dsp:sp>
    <dsp:sp modelId="{8D68A4EB-7A77-447C-8807-FB7C6CB89F2A}">
      <dsp:nvSpPr>
        <dsp:cNvPr id="0" name=""/>
        <dsp:cNvSpPr/>
      </dsp:nvSpPr>
      <dsp:spPr>
        <a:xfrm>
          <a:off x="3057994" y="3805701"/>
          <a:ext cx="2292267" cy="13753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323" tIns="117903" rIns="112323" bIns="117903" numCol="1" spcCol="1270" anchor="ctr" anchorCtr="0">
          <a:noAutofit/>
        </a:bodyPr>
        <a:lstStyle/>
        <a:p>
          <a:pPr marL="0" lvl="0" indent="0" algn="ctr" defTabSz="889000">
            <a:lnSpc>
              <a:spcPct val="90000"/>
            </a:lnSpc>
            <a:spcBef>
              <a:spcPct val="0"/>
            </a:spcBef>
            <a:spcAft>
              <a:spcPct val="35000"/>
            </a:spcAft>
            <a:buNone/>
          </a:pPr>
          <a:r>
            <a:rPr lang="en-US" sz="2000" kern="1200"/>
            <a:t>Identify relevant literature for chosen topic.</a:t>
          </a:r>
        </a:p>
      </dsp:txBody>
      <dsp:txXfrm>
        <a:off x="3057994" y="3805701"/>
        <a:ext cx="2292267" cy="13753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E7D50C-EF6E-4E39-98CD-5253D68F7CA9}">
      <dsp:nvSpPr>
        <dsp:cNvPr id="0" name=""/>
        <dsp:cNvSpPr/>
      </dsp:nvSpPr>
      <dsp:spPr>
        <a:xfrm>
          <a:off x="0" y="0"/>
          <a:ext cx="6072009" cy="161200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Question A How does healthcare work in Wales?</a:t>
          </a:r>
        </a:p>
      </dsp:txBody>
      <dsp:txXfrm>
        <a:off x="47214" y="47214"/>
        <a:ext cx="4332528" cy="1517578"/>
      </dsp:txXfrm>
    </dsp:sp>
    <dsp:sp modelId="{074D3C7B-5BF8-4D54-833A-80B234581BF9}">
      <dsp:nvSpPr>
        <dsp:cNvPr id="0" name=""/>
        <dsp:cNvSpPr/>
      </dsp:nvSpPr>
      <dsp:spPr>
        <a:xfrm>
          <a:off x="535765" y="1880674"/>
          <a:ext cx="6072009" cy="161200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Question B What barriers do older adults experience when accessing digital healthcare services?</a:t>
          </a:r>
        </a:p>
      </dsp:txBody>
      <dsp:txXfrm>
        <a:off x="582979" y="1927888"/>
        <a:ext cx="4394011" cy="1517578"/>
      </dsp:txXfrm>
    </dsp:sp>
    <dsp:sp modelId="{6A760837-B3B3-430B-9A54-1C1D51578922}">
      <dsp:nvSpPr>
        <dsp:cNvPr id="0" name=""/>
        <dsp:cNvSpPr/>
      </dsp:nvSpPr>
      <dsp:spPr>
        <a:xfrm>
          <a:off x="1071531" y="3761349"/>
          <a:ext cx="6072009" cy="161200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Question C What is the impact of digital services?</a:t>
          </a:r>
        </a:p>
      </dsp:txBody>
      <dsp:txXfrm>
        <a:off x="1118745" y="3808563"/>
        <a:ext cx="4394011" cy="1517578"/>
      </dsp:txXfrm>
    </dsp:sp>
    <dsp:sp modelId="{358DF22B-8FE4-44F5-92CC-F11CE7356C9F}">
      <dsp:nvSpPr>
        <dsp:cNvPr id="0" name=""/>
        <dsp:cNvSpPr/>
      </dsp:nvSpPr>
      <dsp:spPr>
        <a:xfrm>
          <a:off x="5024205" y="1222438"/>
          <a:ext cx="1047804" cy="104780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259961" y="1222438"/>
        <a:ext cx="576292" cy="788473"/>
      </dsp:txXfrm>
    </dsp:sp>
    <dsp:sp modelId="{B22AC131-D3E1-4015-BD93-9FAB090CDA3A}">
      <dsp:nvSpPr>
        <dsp:cNvPr id="0" name=""/>
        <dsp:cNvSpPr/>
      </dsp:nvSpPr>
      <dsp:spPr>
        <a:xfrm>
          <a:off x="5559971" y="3092366"/>
          <a:ext cx="1047804" cy="1047804"/>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795727" y="3092366"/>
        <a:ext cx="576292" cy="7884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08E69-794A-4BCF-81C3-0AE8B2212585}">
      <dsp:nvSpPr>
        <dsp:cNvPr id="0" name=""/>
        <dsp:cNvSpPr/>
      </dsp:nvSpPr>
      <dsp:spPr>
        <a:xfrm>
          <a:off x="0" y="459"/>
          <a:ext cx="6372366" cy="6328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0E0EC0-D65E-4029-90B8-8166D6645C40}">
      <dsp:nvSpPr>
        <dsp:cNvPr id="0" name=""/>
        <dsp:cNvSpPr/>
      </dsp:nvSpPr>
      <dsp:spPr>
        <a:xfrm>
          <a:off x="191437" y="142851"/>
          <a:ext cx="348067" cy="3480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6AFBD0-6A0A-4DAB-B883-0C576E41D38C}">
      <dsp:nvSpPr>
        <dsp:cNvPr id="0" name=""/>
        <dsp:cNvSpPr/>
      </dsp:nvSpPr>
      <dsp:spPr>
        <a:xfrm>
          <a:off x="730942" y="459"/>
          <a:ext cx="5641423" cy="632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977" tIns="66977" rIns="66977" bIns="66977" numCol="1" spcCol="1270" anchor="ctr" anchorCtr="0">
          <a:noAutofit/>
        </a:bodyPr>
        <a:lstStyle/>
        <a:p>
          <a:pPr marL="0" lvl="0" indent="0" algn="l" defTabSz="711200">
            <a:lnSpc>
              <a:spcPct val="90000"/>
            </a:lnSpc>
            <a:spcBef>
              <a:spcPct val="0"/>
            </a:spcBef>
            <a:spcAft>
              <a:spcPct val="35000"/>
            </a:spcAft>
            <a:buNone/>
          </a:pPr>
          <a:r>
            <a:rPr lang="en-US" sz="1600" kern="1200"/>
            <a:t>Research helps us discover:</a:t>
          </a:r>
        </a:p>
      </dsp:txBody>
      <dsp:txXfrm>
        <a:off x="730942" y="459"/>
        <a:ext cx="5641423" cy="632850"/>
      </dsp:txXfrm>
    </dsp:sp>
    <dsp:sp modelId="{A8EA51DA-3B70-4BC4-B6B7-72DE5D81A0D6}">
      <dsp:nvSpPr>
        <dsp:cNvPr id="0" name=""/>
        <dsp:cNvSpPr/>
      </dsp:nvSpPr>
      <dsp:spPr>
        <a:xfrm>
          <a:off x="0" y="791522"/>
          <a:ext cx="6372366" cy="6328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18F073-501D-4445-8F12-625FE8E97C09}">
      <dsp:nvSpPr>
        <dsp:cNvPr id="0" name=""/>
        <dsp:cNvSpPr/>
      </dsp:nvSpPr>
      <dsp:spPr>
        <a:xfrm>
          <a:off x="191437" y="933914"/>
          <a:ext cx="348067" cy="3480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218742-2424-441A-A570-4851150CD695}">
      <dsp:nvSpPr>
        <dsp:cNvPr id="0" name=""/>
        <dsp:cNvSpPr/>
      </dsp:nvSpPr>
      <dsp:spPr>
        <a:xfrm>
          <a:off x="730942" y="791522"/>
          <a:ext cx="5641423" cy="632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977" tIns="66977" rIns="66977" bIns="66977" numCol="1" spcCol="1270" anchor="ctr" anchorCtr="0">
          <a:noAutofit/>
        </a:bodyPr>
        <a:lstStyle/>
        <a:p>
          <a:pPr marL="0" lvl="0" indent="0" algn="l" defTabSz="711200">
            <a:lnSpc>
              <a:spcPct val="90000"/>
            </a:lnSpc>
            <a:spcBef>
              <a:spcPct val="0"/>
            </a:spcBef>
            <a:spcAft>
              <a:spcPct val="35000"/>
            </a:spcAft>
            <a:buNone/>
          </a:pPr>
          <a:r>
            <a:rPr lang="en-US" sz="1600" kern="1200"/>
            <a:t>What is already known</a:t>
          </a:r>
        </a:p>
      </dsp:txBody>
      <dsp:txXfrm>
        <a:off x="730942" y="791522"/>
        <a:ext cx="5641423" cy="632850"/>
      </dsp:txXfrm>
    </dsp:sp>
    <dsp:sp modelId="{D1CAE954-193D-48AE-B83D-0A8ACA294AC6}">
      <dsp:nvSpPr>
        <dsp:cNvPr id="0" name=""/>
        <dsp:cNvSpPr/>
      </dsp:nvSpPr>
      <dsp:spPr>
        <a:xfrm>
          <a:off x="0" y="1582586"/>
          <a:ext cx="6372366" cy="6328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A1D98-A0C7-4D2F-9F6F-75CD9C4306DB}">
      <dsp:nvSpPr>
        <dsp:cNvPr id="0" name=""/>
        <dsp:cNvSpPr/>
      </dsp:nvSpPr>
      <dsp:spPr>
        <a:xfrm>
          <a:off x="191437" y="1724977"/>
          <a:ext cx="348067" cy="3480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D89597-EECB-448D-A03B-5C81D75B01AB}">
      <dsp:nvSpPr>
        <dsp:cNvPr id="0" name=""/>
        <dsp:cNvSpPr/>
      </dsp:nvSpPr>
      <dsp:spPr>
        <a:xfrm>
          <a:off x="730942" y="1582586"/>
          <a:ext cx="5641423" cy="632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977" tIns="66977" rIns="66977" bIns="66977" numCol="1" spcCol="1270" anchor="ctr" anchorCtr="0">
          <a:noAutofit/>
        </a:bodyPr>
        <a:lstStyle/>
        <a:p>
          <a:pPr marL="0" lvl="0" indent="0" algn="l" defTabSz="711200">
            <a:lnSpc>
              <a:spcPct val="90000"/>
            </a:lnSpc>
            <a:spcBef>
              <a:spcPct val="0"/>
            </a:spcBef>
            <a:spcAft>
              <a:spcPct val="35000"/>
            </a:spcAft>
            <a:buNone/>
          </a:pPr>
          <a:r>
            <a:rPr lang="en-US" sz="1600" kern="1200"/>
            <a:t>What remains unknown</a:t>
          </a:r>
        </a:p>
      </dsp:txBody>
      <dsp:txXfrm>
        <a:off x="730942" y="1582586"/>
        <a:ext cx="5641423" cy="632850"/>
      </dsp:txXfrm>
    </dsp:sp>
    <dsp:sp modelId="{C3242ADB-7CBC-46DD-95A8-C5C10AA2C832}">
      <dsp:nvSpPr>
        <dsp:cNvPr id="0" name=""/>
        <dsp:cNvSpPr/>
      </dsp:nvSpPr>
      <dsp:spPr>
        <a:xfrm>
          <a:off x="0" y="2373649"/>
          <a:ext cx="6372366" cy="63285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57CEF0-0503-481A-9EA5-72490C35F87D}">
      <dsp:nvSpPr>
        <dsp:cNvPr id="0" name=""/>
        <dsp:cNvSpPr/>
      </dsp:nvSpPr>
      <dsp:spPr>
        <a:xfrm>
          <a:off x="191437" y="2516040"/>
          <a:ext cx="348067" cy="3480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53E6EF-62FD-47B6-97E6-EF204B95F49C}">
      <dsp:nvSpPr>
        <dsp:cNvPr id="0" name=""/>
        <dsp:cNvSpPr/>
      </dsp:nvSpPr>
      <dsp:spPr>
        <a:xfrm>
          <a:off x="730942" y="2373649"/>
          <a:ext cx="5641423" cy="632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977" tIns="66977" rIns="66977" bIns="66977" numCol="1" spcCol="1270" anchor="ctr" anchorCtr="0">
          <a:noAutofit/>
        </a:bodyPr>
        <a:lstStyle/>
        <a:p>
          <a:pPr marL="0" lvl="0" indent="0" algn="l" defTabSz="711200">
            <a:lnSpc>
              <a:spcPct val="90000"/>
            </a:lnSpc>
            <a:spcBef>
              <a:spcPct val="0"/>
            </a:spcBef>
            <a:spcAft>
              <a:spcPct val="35000"/>
            </a:spcAft>
            <a:buNone/>
          </a:pPr>
          <a:r>
            <a:rPr lang="en-US" sz="1600" kern="1200"/>
            <a:t>Research gaps</a:t>
          </a:r>
        </a:p>
      </dsp:txBody>
      <dsp:txXfrm>
        <a:off x="730942" y="2373649"/>
        <a:ext cx="5641423" cy="632850"/>
      </dsp:txXfrm>
    </dsp:sp>
    <dsp:sp modelId="{02B27306-91D6-47B4-89DD-A7C14CCDAF67}">
      <dsp:nvSpPr>
        <dsp:cNvPr id="0" name=""/>
        <dsp:cNvSpPr/>
      </dsp:nvSpPr>
      <dsp:spPr>
        <a:xfrm>
          <a:off x="0" y="3164712"/>
          <a:ext cx="6372366" cy="63285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803AB7-8367-46E8-B58E-B2AE96A714F7}">
      <dsp:nvSpPr>
        <dsp:cNvPr id="0" name=""/>
        <dsp:cNvSpPr/>
      </dsp:nvSpPr>
      <dsp:spPr>
        <a:xfrm>
          <a:off x="191437" y="3307103"/>
          <a:ext cx="348067" cy="3480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3F8603-4688-44D1-81DB-0FAF7EF2ADD3}">
      <dsp:nvSpPr>
        <dsp:cNvPr id="0" name=""/>
        <dsp:cNvSpPr/>
      </dsp:nvSpPr>
      <dsp:spPr>
        <a:xfrm>
          <a:off x="730942" y="3164712"/>
          <a:ext cx="5641423" cy="632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977" tIns="66977" rIns="66977" bIns="66977" numCol="1" spcCol="1270" anchor="ctr" anchorCtr="0">
          <a:noAutofit/>
        </a:bodyPr>
        <a:lstStyle/>
        <a:p>
          <a:pPr marL="0" lvl="0" indent="0" algn="l" defTabSz="711200">
            <a:lnSpc>
              <a:spcPct val="90000"/>
            </a:lnSpc>
            <a:spcBef>
              <a:spcPct val="0"/>
            </a:spcBef>
            <a:spcAft>
              <a:spcPct val="35000"/>
            </a:spcAft>
            <a:buNone/>
          </a:pPr>
          <a:r>
            <a:rPr lang="en-US" sz="1600" kern="1200"/>
            <a:t>Existing evidence</a:t>
          </a:r>
        </a:p>
      </dsp:txBody>
      <dsp:txXfrm>
        <a:off x="730942" y="3164712"/>
        <a:ext cx="5641423" cy="632850"/>
      </dsp:txXfrm>
    </dsp:sp>
    <dsp:sp modelId="{314F1545-4703-4061-8C8C-0AD514C271DC}">
      <dsp:nvSpPr>
        <dsp:cNvPr id="0" name=""/>
        <dsp:cNvSpPr/>
      </dsp:nvSpPr>
      <dsp:spPr>
        <a:xfrm>
          <a:off x="0" y="3955775"/>
          <a:ext cx="6372366" cy="6328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CAAB6F-2500-452A-BFA4-85CC551FBE66}">
      <dsp:nvSpPr>
        <dsp:cNvPr id="0" name=""/>
        <dsp:cNvSpPr/>
      </dsp:nvSpPr>
      <dsp:spPr>
        <a:xfrm>
          <a:off x="191437" y="4098166"/>
          <a:ext cx="348067" cy="3480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69D315-94BB-4242-99E1-F864317FC688}">
      <dsp:nvSpPr>
        <dsp:cNvPr id="0" name=""/>
        <dsp:cNvSpPr/>
      </dsp:nvSpPr>
      <dsp:spPr>
        <a:xfrm>
          <a:off x="730942" y="3955775"/>
          <a:ext cx="5641423" cy="632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977" tIns="66977" rIns="66977" bIns="66977" numCol="1" spcCol="1270" anchor="ctr" anchorCtr="0">
          <a:noAutofit/>
        </a:bodyPr>
        <a:lstStyle/>
        <a:p>
          <a:pPr marL="0" lvl="0" indent="0" algn="l" defTabSz="711200">
            <a:lnSpc>
              <a:spcPct val="90000"/>
            </a:lnSpc>
            <a:spcBef>
              <a:spcPct val="0"/>
            </a:spcBef>
            <a:spcAft>
              <a:spcPct val="35000"/>
            </a:spcAft>
            <a:buNone/>
          </a:pPr>
          <a:r>
            <a:rPr lang="en-US" sz="1600" kern="1200"/>
            <a:t>Appropriate methodologies</a:t>
          </a:r>
        </a:p>
      </dsp:txBody>
      <dsp:txXfrm>
        <a:off x="730942" y="3955775"/>
        <a:ext cx="5641423" cy="632850"/>
      </dsp:txXfrm>
    </dsp:sp>
    <dsp:sp modelId="{C5F05203-851D-4050-B4D3-4BCFA15B5B8D}">
      <dsp:nvSpPr>
        <dsp:cNvPr id="0" name=""/>
        <dsp:cNvSpPr/>
      </dsp:nvSpPr>
      <dsp:spPr>
        <a:xfrm>
          <a:off x="0" y="4746838"/>
          <a:ext cx="6372366" cy="6328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7552AE-F9D0-48EC-B2E4-D75411F00DCC}">
      <dsp:nvSpPr>
        <dsp:cNvPr id="0" name=""/>
        <dsp:cNvSpPr/>
      </dsp:nvSpPr>
      <dsp:spPr>
        <a:xfrm>
          <a:off x="191437" y="4889230"/>
          <a:ext cx="348067" cy="3480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2383A7-0F84-4D41-B4C3-01DEB4474F05}">
      <dsp:nvSpPr>
        <dsp:cNvPr id="0" name=""/>
        <dsp:cNvSpPr/>
      </dsp:nvSpPr>
      <dsp:spPr>
        <a:xfrm>
          <a:off x="730942" y="4746838"/>
          <a:ext cx="5641423" cy="632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977" tIns="66977" rIns="66977" bIns="66977" numCol="1" spcCol="1270" anchor="ctr" anchorCtr="0">
          <a:noAutofit/>
        </a:bodyPr>
        <a:lstStyle/>
        <a:p>
          <a:pPr marL="0" lvl="0" indent="0" algn="l" defTabSz="711200">
            <a:lnSpc>
              <a:spcPct val="90000"/>
            </a:lnSpc>
            <a:spcBef>
              <a:spcPct val="0"/>
            </a:spcBef>
            <a:spcAft>
              <a:spcPct val="35000"/>
            </a:spcAft>
            <a:buNone/>
          </a:pPr>
          <a:r>
            <a:rPr lang="en-US" sz="1600" kern="1200"/>
            <a:t>Research is a conversation. Before contributing, we need to know what others have said.</a:t>
          </a:r>
        </a:p>
      </dsp:txBody>
      <dsp:txXfrm>
        <a:off x="730942" y="4746838"/>
        <a:ext cx="5641423" cy="6328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F17943-D14B-45CC-9C85-012818D8C494}">
      <dsp:nvSpPr>
        <dsp:cNvPr id="0" name=""/>
        <dsp:cNvSpPr/>
      </dsp:nvSpPr>
      <dsp:spPr>
        <a:xfrm>
          <a:off x="0" y="26675"/>
          <a:ext cx="6090162" cy="158476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Topic: Internet Addiction in Adults</a:t>
          </a:r>
        </a:p>
      </dsp:txBody>
      <dsp:txXfrm>
        <a:off x="77362" y="104037"/>
        <a:ext cx="5935438" cy="1430040"/>
      </dsp:txXfrm>
    </dsp:sp>
    <dsp:sp modelId="{5B4A7F8B-FEBF-4EDE-9920-3CD0821E9437}">
      <dsp:nvSpPr>
        <dsp:cNvPr id="0" name=""/>
        <dsp:cNvSpPr/>
      </dsp:nvSpPr>
      <dsp:spPr>
        <a:xfrm>
          <a:off x="0" y="1735280"/>
          <a:ext cx="6090162" cy="1584764"/>
        </a:xfrm>
        <a:prstGeom prst="roundRect">
          <a:avLst/>
        </a:prstGeom>
        <a:solidFill>
          <a:schemeClr val="accent2">
            <a:hueOff val="-1482946"/>
            <a:satOff val="5830"/>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What might already be known?</a:t>
          </a:r>
        </a:p>
      </dsp:txBody>
      <dsp:txXfrm>
        <a:off x="77362" y="1812642"/>
        <a:ext cx="5935438" cy="1430040"/>
      </dsp:txXfrm>
    </dsp:sp>
    <dsp:sp modelId="{0A7070AB-AA41-462E-A7CD-8A2BFAC32023}">
      <dsp:nvSpPr>
        <dsp:cNvPr id="0" name=""/>
        <dsp:cNvSpPr/>
      </dsp:nvSpPr>
      <dsp:spPr>
        <a:xfrm>
          <a:off x="0" y="3443885"/>
          <a:ext cx="6090162" cy="1584764"/>
        </a:xfrm>
        <a:prstGeom prst="roundRect">
          <a:avLst/>
        </a:prstGeom>
        <a:solidFill>
          <a:schemeClr val="accent2">
            <a:hueOff val="-2965891"/>
            <a:satOff val="11659"/>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What might still need investigating?</a:t>
          </a:r>
        </a:p>
      </dsp:txBody>
      <dsp:txXfrm>
        <a:off x="77362" y="3521247"/>
        <a:ext cx="5935438" cy="14300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4A6325-45B5-495A-8553-DBFBDBD04E5E}">
      <dsp:nvSpPr>
        <dsp:cNvPr id="0" name=""/>
        <dsp:cNvSpPr/>
      </dsp:nvSpPr>
      <dsp:spPr>
        <a:xfrm>
          <a:off x="0" y="1740"/>
          <a:ext cx="6372366" cy="7416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CAE83-80B6-48D6-A21E-F75B09364125}">
      <dsp:nvSpPr>
        <dsp:cNvPr id="0" name=""/>
        <dsp:cNvSpPr/>
      </dsp:nvSpPr>
      <dsp:spPr>
        <a:xfrm>
          <a:off x="224336" y="168602"/>
          <a:ext cx="407885" cy="4078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A9D28D-5A7A-4B31-9F9E-FFC2136D998A}">
      <dsp:nvSpPr>
        <dsp:cNvPr id="0" name=""/>
        <dsp:cNvSpPr/>
      </dsp:nvSpPr>
      <dsp:spPr>
        <a:xfrm>
          <a:off x="856558" y="1740"/>
          <a:ext cx="5515807" cy="741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487" tIns="78487" rIns="78487" bIns="78487" numCol="1" spcCol="1270" anchor="ctr" anchorCtr="0">
          <a:noAutofit/>
        </a:bodyPr>
        <a:lstStyle/>
        <a:p>
          <a:pPr marL="0" lvl="0" indent="0" algn="l" defTabSz="844550">
            <a:lnSpc>
              <a:spcPct val="90000"/>
            </a:lnSpc>
            <a:spcBef>
              <a:spcPct val="0"/>
            </a:spcBef>
            <a:spcAft>
              <a:spcPct val="35000"/>
            </a:spcAft>
            <a:buNone/>
          </a:pPr>
          <a:r>
            <a:rPr lang="en-US" sz="1900" kern="1200"/>
            <a:t>What sources can we gain information from for research?</a:t>
          </a:r>
        </a:p>
      </dsp:txBody>
      <dsp:txXfrm>
        <a:off x="856558" y="1740"/>
        <a:ext cx="5515807" cy="741609"/>
      </dsp:txXfrm>
    </dsp:sp>
    <dsp:sp modelId="{1BE23DD6-2F95-4346-8427-6D661CAF89E9}">
      <dsp:nvSpPr>
        <dsp:cNvPr id="0" name=""/>
        <dsp:cNvSpPr/>
      </dsp:nvSpPr>
      <dsp:spPr>
        <a:xfrm>
          <a:off x="0" y="928752"/>
          <a:ext cx="6372366" cy="7416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91BACE-6900-4AFA-985A-C58ED4CD6C20}">
      <dsp:nvSpPr>
        <dsp:cNvPr id="0" name=""/>
        <dsp:cNvSpPr/>
      </dsp:nvSpPr>
      <dsp:spPr>
        <a:xfrm>
          <a:off x="224336" y="1095614"/>
          <a:ext cx="407885" cy="4078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0A53C3-EBB1-4554-BC0B-9E8335373CDE}">
      <dsp:nvSpPr>
        <dsp:cNvPr id="0" name=""/>
        <dsp:cNvSpPr/>
      </dsp:nvSpPr>
      <dsp:spPr>
        <a:xfrm>
          <a:off x="856558" y="928752"/>
          <a:ext cx="5515807" cy="741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487" tIns="78487" rIns="78487" bIns="78487" numCol="1" spcCol="1270" anchor="ctr" anchorCtr="0">
          <a:noAutofit/>
        </a:bodyPr>
        <a:lstStyle/>
        <a:p>
          <a:pPr marL="0" lvl="0" indent="0" algn="l" defTabSz="844550">
            <a:lnSpc>
              <a:spcPct val="90000"/>
            </a:lnSpc>
            <a:spcBef>
              <a:spcPct val="0"/>
            </a:spcBef>
            <a:spcAft>
              <a:spcPct val="35000"/>
            </a:spcAft>
            <a:buNone/>
          </a:pPr>
          <a:r>
            <a:rPr lang="en-US" sz="1900" kern="1200"/>
            <a:t>Academic Journals - Peer reviewed and research focused</a:t>
          </a:r>
        </a:p>
      </dsp:txBody>
      <dsp:txXfrm>
        <a:off x="856558" y="928752"/>
        <a:ext cx="5515807" cy="741609"/>
      </dsp:txXfrm>
    </dsp:sp>
    <dsp:sp modelId="{17D21B5B-9B42-4A75-942C-758564335803}">
      <dsp:nvSpPr>
        <dsp:cNvPr id="0" name=""/>
        <dsp:cNvSpPr/>
      </dsp:nvSpPr>
      <dsp:spPr>
        <a:xfrm>
          <a:off x="0" y="1855763"/>
          <a:ext cx="6372366" cy="7416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6A649A-945C-4E04-A9B9-E06D7A4B3944}">
      <dsp:nvSpPr>
        <dsp:cNvPr id="0" name=""/>
        <dsp:cNvSpPr/>
      </dsp:nvSpPr>
      <dsp:spPr>
        <a:xfrm>
          <a:off x="224336" y="2022626"/>
          <a:ext cx="407885" cy="4078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364D44-EBB7-4E22-8994-5F8B3F7B1807}">
      <dsp:nvSpPr>
        <dsp:cNvPr id="0" name=""/>
        <dsp:cNvSpPr/>
      </dsp:nvSpPr>
      <dsp:spPr>
        <a:xfrm>
          <a:off x="856558" y="1855763"/>
          <a:ext cx="5515807" cy="741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487" tIns="78487" rIns="78487" bIns="78487" numCol="1" spcCol="1270" anchor="ctr" anchorCtr="0">
          <a:noAutofit/>
        </a:bodyPr>
        <a:lstStyle/>
        <a:p>
          <a:pPr marL="0" lvl="0" indent="0" algn="l" defTabSz="844550">
            <a:lnSpc>
              <a:spcPct val="90000"/>
            </a:lnSpc>
            <a:spcBef>
              <a:spcPct val="0"/>
            </a:spcBef>
            <a:spcAft>
              <a:spcPct val="35000"/>
            </a:spcAft>
            <a:buNone/>
          </a:pPr>
          <a:r>
            <a:rPr lang="en-US" sz="1900" kern="1200"/>
            <a:t>Books - Background information and theory</a:t>
          </a:r>
        </a:p>
      </dsp:txBody>
      <dsp:txXfrm>
        <a:off x="856558" y="1855763"/>
        <a:ext cx="5515807" cy="741609"/>
      </dsp:txXfrm>
    </dsp:sp>
    <dsp:sp modelId="{77DFB73E-AE3D-45F2-8157-69074603967A}">
      <dsp:nvSpPr>
        <dsp:cNvPr id="0" name=""/>
        <dsp:cNvSpPr/>
      </dsp:nvSpPr>
      <dsp:spPr>
        <a:xfrm>
          <a:off x="0" y="2782775"/>
          <a:ext cx="6372366" cy="7416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8AB91D-4FCC-456E-8850-C85115F26EC0}">
      <dsp:nvSpPr>
        <dsp:cNvPr id="0" name=""/>
        <dsp:cNvSpPr/>
      </dsp:nvSpPr>
      <dsp:spPr>
        <a:xfrm>
          <a:off x="224336" y="2949637"/>
          <a:ext cx="407885" cy="4078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4CFE3D-814B-4F43-A93D-41BD4DB62417}">
      <dsp:nvSpPr>
        <dsp:cNvPr id="0" name=""/>
        <dsp:cNvSpPr/>
      </dsp:nvSpPr>
      <dsp:spPr>
        <a:xfrm>
          <a:off x="856558" y="2782775"/>
          <a:ext cx="5515807" cy="741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487" tIns="78487" rIns="78487" bIns="78487" numCol="1" spcCol="1270" anchor="ctr" anchorCtr="0">
          <a:noAutofit/>
        </a:bodyPr>
        <a:lstStyle/>
        <a:p>
          <a:pPr marL="0" lvl="0" indent="0" algn="l" defTabSz="844550">
            <a:lnSpc>
              <a:spcPct val="90000"/>
            </a:lnSpc>
            <a:spcBef>
              <a:spcPct val="0"/>
            </a:spcBef>
            <a:spcAft>
              <a:spcPct val="35000"/>
            </a:spcAft>
            <a:buNone/>
          </a:pPr>
          <a:r>
            <a:rPr lang="en-US" sz="1900" kern="1200"/>
            <a:t>Government Reports - Policy evidence and statistics</a:t>
          </a:r>
        </a:p>
      </dsp:txBody>
      <dsp:txXfrm>
        <a:off x="856558" y="2782775"/>
        <a:ext cx="5515807" cy="741609"/>
      </dsp:txXfrm>
    </dsp:sp>
    <dsp:sp modelId="{AB572FBD-9909-4D55-93B5-51BD29ECB5C4}">
      <dsp:nvSpPr>
        <dsp:cNvPr id="0" name=""/>
        <dsp:cNvSpPr/>
      </dsp:nvSpPr>
      <dsp:spPr>
        <a:xfrm>
          <a:off x="0" y="3709787"/>
          <a:ext cx="6372366" cy="7416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323988-3916-4F9E-960F-ACA5B5D9EF06}">
      <dsp:nvSpPr>
        <dsp:cNvPr id="0" name=""/>
        <dsp:cNvSpPr/>
      </dsp:nvSpPr>
      <dsp:spPr>
        <a:xfrm>
          <a:off x="224336" y="3876649"/>
          <a:ext cx="407885" cy="4078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0D33DF-36AD-4502-A3B3-B293F37DAD01}">
      <dsp:nvSpPr>
        <dsp:cNvPr id="0" name=""/>
        <dsp:cNvSpPr/>
      </dsp:nvSpPr>
      <dsp:spPr>
        <a:xfrm>
          <a:off x="856558" y="3709787"/>
          <a:ext cx="5515807" cy="741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487" tIns="78487" rIns="78487" bIns="78487" numCol="1" spcCol="1270" anchor="ctr" anchorCtr="0">
          <a:noAutofit/>
        </a:bodyPr>
        <a:lstStyle/>
        <a:p>
          <a:pPr marL="0" lvl="0" indent="0" algn="l" defTabSz="844550">
            <a:lnSpc>
              <a:spcPct val="90000"/>
            </a:lnSpc>
            <a:spcBef>
              <a:spcPct val="0"/>
            </a:spcBef>
            <a:spcAft>
              <a:spcPct val="35000"/>
            </a:spcAft>
            <a:buNone/>
          </a:pPr>
          <a:r>
            <a:rPr lang="en-US" sz="1900" kern="1200"/>
            <a:t>Professional Bodies - NHS, NICE, WHO</a:t>
          </a:r>
        </a:p>
      </dsp:txBody>
      <dsp:txXfrm>
        <a:off x="856558" y="3709787"/>
        <a:ext cx="5515807" cy="741609"/>
      </dsp:txXfrm>
    </dsp:sp>
    <dsp:sp modelId="{51045B26-7A7C-4494-911B-DA4427093A11}">
      <dsp:nvSpPr>
        <dsp:cNvPr id="0" name=""/>
        <dsp:cNvSpPr/>
      </dsp:nvSpPr>
      <dsp:spPr>
        <a:xfrm>
          <a:off x="0" y="4636799"/>
          <a:ext cx="6372366" cy="7416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374544-B6C1-4791-85AF-0CC05625AF0F}">
      <dsp:nvSpPr>
        <dsp:cNvPr id="0" name=""/>
        <dsp:cNvSpPr/>
      </dsp:nvSpPr>
      <dsp:spPr>
        <a:xfrm>
          <a:off x="224336" y="4803661"/>
          <a:ext cx="407885" cy="4078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68DCF2-E60C-4088-8A81-3B253CE31862}">
      <dsp:nvSpPr>
        <dsp:cNvPr id="0" name=""/>
        <dsp:cNvSpPr/>
      </dsp:nvSpPr>
      <dsp:spPr>
        <a:xfrm>
          <a:off x="856558" y="4636799"/>
          <a:ext cx="5515807" cy="7416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487" tIns="78487" rIns="78487" bIns="78487" numCol="1" spcCol="1270" anchor="ctr" anchorCtr="0">
          <a:noAutofit/>
        </a:bodyPr>
        <a:lstStyle/>
        <a:p>
          <a:pPr marL="0" lvl="0" indent="0" algn="l" defTabSz="844550">
            <a:lnSpc>
              <a:spcPct val="90000"/>
            </a:lnSpc>
            <a:spcBef>
              <a:spcPct val="0"/>
            </a:spcBef>
            <a:spcAft>
              <a:spcPct val="35000"/>
            </a:spcAft>
            <a:buNone/>
          </a:pPr>
          <a:r>
            <a:rPr lang="en-US" sz="1900" kern="1200"/>
            <a:t>Websites – sparingly please. </a:t>
          </a:r>
        </a:p>
      </dsp:txBody>
      <dsp:txXfrm>
        <a:off x="856558" y="4636799"/>
        <a:ext cx="5515807" cy="7416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F91AD-E074-4330-95B7-0C7699B6D6BF}">
      <dsp:nvSpPr>
        <dsp:cNvPr id="0" name=""/>
        <dsp:cNvSpPr/>
      </dsp:nvSpPr>
      <dsp:spPr>
        <a:xfrm>
          <a:off x="0" y="656"/>
          <a:ext cx="637236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3AF73F-6402-45E4-B560-797484D76DED}">
      <dsp:nvSpPr>
        <dsp:cNvPr id="0" name=""/>
        <dsp:cNvSpPr/>
      </dsp:nvSpPr>
      <dsp:spPr>
        <a:xfrm>
          <a:off x="0" y="656"/>
          <a:ext cx="6372366" cy="1075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What barriers do university students experience when accessing mental health support services?</a:t>
          </a:r>
        </a:p>
      </dsp:txBody>
      <dsp:txXfrm>
        <a:off x="0" y="656"/>
        <a:ext cx="6372366" cy="1075767"/>
      </dsp:txXfrm>
    </dsp:sp>
    <dsp:sp modelId="{CDA5E3B8-AE36-43C2-907B-A3A08067DB15}">
      <dsp:nvSpPr>
        <dsp:cNvPr id="0" name=""/>
        <dsp:cNvSpPr/>
      </dsp:nvSpPr>
      <dsp:spPr>
        <a:xfrm>
          <a:off x="0" y="1076423"/>
          <a:ext cx="6372366" cy="0"/>
        </a:xfrm>
        <a:prstGeom prst="line">
          <a:avLst/>
        </a:prstGeom>
        <a:solidFill>
          <a:schemeClr val="accent2">
            <a:hueOff val="-741473"/>
            <a:satOff val="2915"/>
            <a:lumOff val="-784"/>
            <a:alphaOff val="0"/>
          </a:schemeClr>
        </a:solidFill>
        <a:ln w="12700" cap="flat" cmpd="sng" algn="ctr">
          <a:solidFill>
            <a:schemeClr val="accent2">
              <a:hueOff val="-741473"/>
              <a:satOff val="2915"/>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08C282-F212-4056-907B-E1F2CE4C0564}">
      <dsp:nvSpPr>
        <dsp:cNvPr id="0" name=""/>
        <dsp:cNvSpPr/>
      </dsp:nvSpPr>
      <dsp:spPr>
        <a:xfrm>
          <a:off x="0" y="1076423"/>
          <a:ext cx="6372366" cy="1075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What are the concepts? The people? The problem? The context?</a:t>
          </a:r>
        </a:p>
      </dsp:txBody>
      <dsp:txXfrm>
        <a:off x="0" y="1076423"/>
        <a:ext cx="6372366" cy="1075767"/>
      </dsp:txXfrm>
    </dsp:sp>
    <dsp:sp modelId="{036BDAF6-4A1B-4BA1-9917-47916D739495}">
      <dsp:nvSpPr>
        <dsp:cNvPr id="0" name=""/>
        <dsp:cNvSpPr/>
      </dsp:nvSpPr>
      <dsp:spPr>
        <a:xfrm>
          <a:off x="0" y="2152190"/>
          <a:ext cx="6372366" cy="0"/>
        </a:xfrm>
        <a:prstGeom prst="line">
          <a:avLst/>
        </a:prstGeom>
        <a:solidFill>
          <a:schemeClr val="accent2">
            <a:hueOff val="-1482946"/>
            <a:satOff val="5830"/>
            <a:lumOff val="-1569"/>
            <a:alphaOff val="0"/>
          </a:schemeClr>
        </a:solidFill>
        <a:ln w="12700" cap="flat" cmpd="sng" algn="ctr">
          <a:solidFill>
            <a:schemeClr val="accent2">
              <a:hueOff val="-1482946"/>
              <a:satOff val="5830"/>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D640CE-D4D1-4AA0-979F-3318D7C501A6}">
      <dsp:nvSpPr>
        <dsp:cNvPr id="0" name=""/>
        <dsp:cNvSpPr/>
      </dsp:nvSpPr>
      <dsp:spPr>
        <a:xfrm>
          <a:off x="0" y="2152190"/>
          <a:ext cx="6372366" cy="1075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Mental health</a:t>
          </a:r>
        </a:p>
      </dsp:txBody>
      <dsp:txXfrm>
        <a:off x="0" y="2152190"/>
        <a:ext cx="6372366" cy="1075767"/>
      </dsp:txXfrm>
    </dsp:sp>
    <dsp:sp modelId="{B2557883-ED48-4D79-9404-8D881C3E9B40}">
      <dsp:nvSpPr>
        <dsp:cNvPr id="0" name=""/>
        <dsp:cNvSpPr/>
      </dsp:nvSpPr>
      <dsp:spPr>
        <a:xfrm>
          <a:off x="0" y="3227958"/>
          <a:ext cx="6372366" cy="0"/>
        </a:xfrm>
        <a:prstGeom prst="line">
          <a:avLst/>
        </a:prstGeom>
        <a:solidFill>
          <a:schemeClr val="accent2">
            <a:hueOff val="-2224418"/>
            <a:satOff val="8744"/>
            <a:lumOff val="-2353"/>
            <a:alphaOff val="0"/>
          </a:schemeClr>
        </a:solidFill>
        <a:ln w="12700" cap="flat" cmpd="sng" algn="ctr">
          <a:solidFill>
            <a:schemeClr val="accent2">
              <a:hueOff val="-2224418"/>
              <a:satOff val="8744"/>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6EB646-9E43-4541-B667-9FAC452261EB}">
      <dsp:nvSpPr>
        <dsp:cNvPr id="0" name=""/>
        <dsp:cNvSpPr/>
      </dsp:nvSpPr>
      <dsp:spPr>
        <a:xfrm>
          <a:off x="0" y="3227958"/>
          <a:ext cx="6372366" cy="1075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University students</a:t>
          </a:r>
        </a:p>
      </dsp:txBody>
      <dsp:txXfrm>
        <a:off x="0" y="3227958"/>
        <a:ext cx="6372366" cy="1075767"/>
      </dsp:txXfrm>
    </dsp:sp>
    <dsp:sp modelId="{FD7F80F5-9243-4588-9264-DBB9BA3DCFCD}">
      <dsp:nvSpPr>
        <dsp:cNvPr id="0" name=""/>
        <dsp:cNvSpPr/>
      </dsp:nvSpPr>
      <dsp:spPr>
        <a:xfrm>
          <a:off x="0" y="4303725"/>
          <a:ext cx="6372366" cy="0"/>
        </a:xfrm>
        <a:prstGeom prst="line">
          <a:avLst/>
        </a:prstGeom>
        <a:solidFill>
          <a:schemeClr val="accent2">
            <a:hueOff val="-2965891"/>
            <a:satOff val="11659"/>
            <a:lumOff val="-3137"/>
            <a:alphaOff val="0"/>
          </a:schemeClr>
        </a:solidFill>
        <a:ln w="12700" cap="flat" cmpd="sng" algn="ctr">
          <a:solidFill>
            <a:schemeClr val="accent2">
              <a:hueOff val="-2965891"/>
              <a:satOff val="11659"/>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D1997A-06E6-4A04-BB08-F818BE16505C}">
      <dsp:nvSpPr>
        <dsp:cNvPr id="0" name=""/>
        <dsp:cNvSpPr/>
      </dsp:nvSpPr>
      <dsp:spPr>
        <a:xfrm>
          <a:off x="0" y="4303725"/>
          <a:ext cx="6372366" cy="1075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Access to services</a:t>
          </a:r>
        </a:p>
      </dsp:txBody>
      <dsp:txXfrm>
        <a:off x="0" y="4303725"/>
        <a:ext cx="6372366" cy="10757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08F17-7773-4418-9F76-C406756ECE20}">
      <dsp:nvSpPr>
        <dsp:cNvPr id="0" name=""/>
        <dsp:cNvSpPr/>
      </dsp:nvSpPr>
      <dsp:spPr>
        <a:xfrm>
          <a:off x="0" y="2232"/>
          <a:ext cx="6372366" cy="11317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0068C5-F25C-4D15-AD5C-CEF2221682E2}">
      <dsp:nvSpPr>
        <dsp:cNvPr id="0" name=""/>
        <dsp:cNvSpPr/>
      </dsp:nvSpPr>
      <dsp:spPr>
        <a:xfrm>
          <a:off x="342346" y="256870"/>
          <a:ext cx="622447" cy="622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41F9D9-D444-40EA-9BDC-07366621EC1C}">
      <dsp:nvSpPr>
        <dsp:cNvPr id="0" name=""/>
        <dsp:cNvSpPr/>
      </dsp:nvSpPr>
      <dsp:spPr>
        <a:xfrm>
          <a:off x="1307139" y="2232"/>
          <a:ext cx="5065226" cy="1131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774" tIns="119774" rIns="119774" bIns="119774" numCol="1" spcCol="1270" anchor="ctr" anchorCtr="0">
          <a:noAutofit/>
        </a:bodyPr>
        <a:lstStyle/>
        <a:p>
          <a:pPr marL="0" lvl="0" indent="0" algn="l" defTabSz="977900">
            <a:lnSpc>
              <a:spcPct val="90000"/>
            </a:lnSpc>
            <a:spcBef>
              <a:spcPct val="0"/>
            </a:spcBef>
            <a:spcAft>
              <a:spcPct val="35000"/>
            </a:spcAft>
            <a:buNone/>
          </a:pPr>
          <a:r>
            <a:rPr lang="en-US" sz="2200" kern="1200"/>
            <a:t>Students – Undergraduate, Higher education, University</a:t>
          </a:r>
        </a:p>
      </dsp:txBody>
      <dsp:txXfrm>
        <a:off x="1307139" y="2232"/>
        <a:ext cx="5065226" cy="1131722"/>
      </dsp:txXfrm>
    </dsp:sp>
    <dsp:sp modelId="{22D1A7C5-BDD5-4036-BA70-7427524B8C87}">
      <dsp:nvSpPr>
        <dsp:cNvPr id="0" name=""/>
        <dsp:cNvSpPr/>
      </dsp:nvSpPr>
      <dsp:spPr>
        <a:xfrm>
          <a:off x="0" y="1416886"/>
          <a:ext cx="6372366" cy="11317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F60B02-845A-438A-9E58-4E6259297C33}">
      <dsp:nvSpPr>
        <dsp:cNvPr id="0" name=""/>
        <dsp:cNvSpPr/>
      </dsp:nvSpPr>
      <dsp:spPr>
        <a:xfrm>
          <a:off x="342346" y="1671524"/>
          <a:ext cx="622447" cy="622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4EB1BA-CBD3-4ECC-9749-0D94E8D153BB}">
      <dsp:nvSpPr>
        <dsp:cNvPr id="0" name=""/>
        <dsp:cNvSpPr/>
      </dsp:nvSpPr>
      <dsp:spPr>
        <a:xfrm>
          <a:off x="1307139" y="1416886"/>
          <a:ext cx="5065226" cy="1131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774" tIns="119774" rIns="119774" bIns="119774" numCol="1" spcCol="1270" anchor="ctr" anchorCtr="0">
          <a:noAutofit/>
        </a:bodyPr>
        <a:lstStyle/>
        <a:p>
          <a:pPr marL="0" lvl="0" indent="0" algn="l" defTabSz="977900">
            <a:lnSpc>
              <a:spcPct val="90000"/>
            </a:lnSpc>
            <a:spcBef>
              <a:spcPct val="0"/>
            </a:spcBef>
            <a:spcAft>
              <a:spcPct val="35000"/>
            </a:spcAft>
            <a:buNone/>
          </a:pPr>
          <a:r>
            <a:rPr lang="en-US" sz="2200" kern="1200"/>
            <a:t>Mental Health – Anxiety, Depression, Wellbeing</a:t>
          </a:r>
        </a:p>
      </dsp:txBody>
      <dsp:txXfrm>
        <a:off x="1307139" y="1416886"/>
        <a:ext cx="5065226" cy="1131722"/>
      </dsp:txXfrm>
    </dsp:sp>
    <dsp:sp modelId="{CBFE7C9E-3A33-4F5A-9CB8-300A23BCE651}">
      <dsp:nvSpPr>
        <dsp:cNvPr id="0" name=""/>
        <dsp:cNvSpPr/>
      </dsp:nvSpPr>
      <dsp:spPr>
        <a:xfrm>
          <a:off x="0" y="2831539"/>
          <a:ext cx="6372366" cy="11317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C6857C-0F0B-4148-8877-E4366A3E6112}">
      <dsp:nvSpPr>
        <dsp:cNvPr id="0" name=""/>
        <dsp:cNvSpPr/>
      </dsp:nvSpPr>
      <dsp:spPr>
        <a:xfrm>
          <a:off x="342346" y="3086177"/>
          <a:ext cx="622447" cy="622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B5EAAF-E010-4078-A74B-1EFB8F9D3126}">
      <dsp:nvSpPr>
        <dsp:cNvPr id="0" name=""/>
        <dsp:cNvSpPr/>
      </dsp:nvSpPr>
      <dsp:spPr>
        <a:xfrm>
          <a:off x="1307139" y="2831539"/>
          <a:ext cx="5065226" cy="1131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774" tIns="119774" rIns="119774" bIns="119774" numCol="1" spcCol="1270" anchor="ctr" anchorCtr="0">
          <a:noAutofit/>
        </a:bodyPr>
        <a:lstStyle/>
        <a:p>
          <a:pPr marL="0" lvl="0" indent="0" algn="l" defTabSz="977900">
            <a:lnSpc>
              <a:spcPct val="90000"/>
            </a:lnSpc>
            <a:spcBef>
              <a:spcPct val="0"/>
            </a:spcBef>
            <a:spcAft>
              <a:spcPct val="35000"/>
            </a:spcAft>
            <a:buNone/>
          </a:pPr>
          <a:r>
            <a:rPr lang="en-US" sz="2200" kern="1200"/>
            <a:t>Support Services - Counselling, Help-seeking, Access</a:t>
          </a:r>
        </a:p>
      </dsp:txBody>
      <dsp:txXfrm>
        <a:off x="1307139" y="2831539"/>
        <a:ext cx="5065226" cy="1131722"/>
      </dsp:txXfrm>
    </dsp:sp>
    <dsp:sp modelId="{36921631-D8A7-4A6D-9DB1-36F2292D9A39}">
      <dsp:nvSpPr>
        <dsp:cNvPr id="0" name=""/>
        <dsp:cNvSpPr/>
      </dsp:nvSpPr>
      <dsp:spPr>
        <a:xfrm>
          <a:off x="0" y="4246193"/>
          <a:ext cx="6372366" cy="11317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CCF68D-0BCE-4B8A-8DAE-BA3222BCDE61}">
      <dsp:nvSpPr>
        <dsp:cNvPr id="0" name=""/>
        <dsp:cNvSpPr/>
      </dsp:nvSpPr>
      <dsp:spPr>
        <a:xfrm>
          <a:off x="342346" y="4500830"/>
          <a:ext cx="622447" cy="622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1A64FB-280E-422E-960F-12AB8229EBB8}">
      <dsp:nvSpPr>
        <dsp:cNvPr id="0" name=""/>
        <dsp:cNvSpPr/>
      </dsp:nvSpPr>
      <dsp:spPr>
        <a:xfrm>
          <a:off x="1307139" y="4246193"/>
          <a:ext cx="5065226" cy="1131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774" tIns="119774" rIns="119774" bIns="119774" numCol="1" spcCol="1270" anchor="ctr" anchorCtr="0">
          <a:noAutofit/>
        </a:bodyPr>
        <a:lstStyle/>
        <a:p>
          <a:pPr marL="0" lvl="0" indent="0" algn="l" defTabSz="977900">
            <a:lnSpc>
              <a:spcPct val="90000"/>
            </a:lnSpc>
            <a:spcBef>
              <a:spcPct val="0"/>
            </a:spcBef>
            <a:spcAft>
              <a:spcPct val="35000"/>
            </a:spcAft>
            <a:buNone/>
          </a:pPr>
          <a:r>
            <a:rPr lang="en-US" sz="2200" kern="1200"/>
            <a:t>Searching research papers etc. requires multiple terms to cover all bases.</a:t>
          </a:r>
        </a:p>
      </dsp:txBody>
      <dsp:txXfrm>
        <a:off x="1307139" y="4246193"/>
        <a:ext cx="5065226" cy="11317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8F4397-8764-4392-BA30-9995A70683B3}">
      <dsp:nvSpPr>
        <dsp:cNvPr id="0" name=""/>
        <dsp:cNvSpPr/>
      </dsp:nvSpPr>
      <dsp:spPr>
        <a:xfrm>
          <a:off x="0" y="0"/>
          <a:ext cx="637236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669815-7A5E-4EE2-B72C-640F7367FB50}">
      <dsp:nvSpPr>
        <dsp:cNvPr id="0" name=""/>
        <dsp:cNvSpPr/>
      </dsp:nvSpPr>
      <dsp:spPr>
        <a:xfrm>
          <a:off x="0" y="0"/>
          <a:ext cx="6372366" cy="2690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980" tIns="220980" rIns="220980" bIns="220980" numCol="1" spcCol="1270" anchor="t" anchorCtr="0">
          <a:noAutofit/>
        </a:bodyPr>
        <a:lstStyle/>
        <a:p>
          <a:pPr marL="0" lvl="0" indent="0" algn="l" defTabSz="2578100">
            <a:lnSpc>
              <a:spcPct val="90000"/>
            </a:lnSpc>
            <a:spcBef>
              <a:spcPct val="0"/>
            </a:spcBef>
            <a:spcAft>
              <a:spcPct val="35000"/>
            </a:spcAft>
            <a:buNone/>
          </a:pPr>
          <a:r>
            <a:rPr lang="en-US" sz="5800" kern="1200"/>
            <a:t>Take your topic, break it down into concepts.</a:t>
          </a:r>
        </a:p>
      </dsp:txBody>
      <dsp:txXfrm>
        <a:off x="0" y="0"/>
        <a:ext cx="6372366" cy="2690074"/>
      </dsp:txXfrm>
    </dsp:sp>
    <dsp:sp modelId="{260464BA-119D-4EC1-B7E1-C64D53145396}">
      <dsp:nvSpPr>
        <dsp:cNvPr id="0" name=""/>
        <dsp:cNvSpPr/>
      </dsp:nvSpPr>
      <dsp:spPr>
        <a:xfrm>
          <a:off x="0" y="2690074"/>
          <a:ext cx="6372366" cy="0"/>
        </a:xfrm>
        <a:prstGeom prst="line">
          <a:avLst/>
        </a:prstGeom>
        <a:solidFill>
          <a:schemeClr val="accent2">
            <a:hueOff val="-2965891"/>
            <a:satOff val="11659"/>
            <a:lumOff val="-3137"/>
            <a:alphaOff val="0"/>
          </a:schemeClr>
        </a:solidFill>
        <a:ln w="12700" cap="flat" cmpd="sng" algn="ctr">
          <a:solidFill>
            <a:schemeClr val="accent2">
              <a:hueOff val="-2965891"/>
              <a:satOff val="11659"/>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FBBB21-A7CB-4AC4-ACA3-0CD55B3BEAA8}">
      <dsp:nvSpPr>
        <dsp:cNvPr id="0" name=""/>
        <dsp:cNvSpPr/>
      </dsp:nvSpPr>
      <dsp:spPr>
        <a:xfrm>
          <a:off x="0" y="2690074"/>
          <a:ext cx="6372366" cy="2690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980" tIns="220980" rIns="220980" bIns="220980" numCol="1" spcCol="1270" anchor="t" anchorCtr="0">
          <a:noAutofit/>
        </a:bodyPr>
        <a:lstStyle/>
        <a:p>
          <a:pPr marL="0" lvl="0" indent="0" algn="l" defTabSz="2578100">
            <a:lnSpc>
              <a:spcPct val="90000"/>
            </a:lnSpc>
            <a:spcBef>
              <a:spcPct val="0"/>
            </a:spcBef>
            <a:spcAft>
              <a:spcPct val="35000"/>
            </a:spcAft>
            <a:buNone/>
          </a:pPr>
          <a:r>
            <a:rPr lang="en-US" sz="5800" kern="1200"/>
            <a:t>Then form synonyms for all of the concepts.</a:t>
          </a:r>
        </a:p>
      </dsp:txBody>
      <dsp:txXfrm>
        <a:off x="0" y="2690074"/>
        <a:ext cx="6372366" cy="269007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BB980F-0B45-42D2-9302-B789EC6224F9}">
      <dsp:nvSpPr>
        <dsp:cNvPr id="0" name=""/>
        <dsp:cNvSpPr/>
      </dsp:nvSpPr>
      <dsp:spPr>
        <a:xfrm>
          <a:off x="0" y="396307"/>
          <a:ext cx="6373813" cy="11920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Without a thorough search strategy, your searching will be random and disorganised.</a:t>
          </a:r>
          <a:endParaRPr lang="en-US" sz="2300" kern="1200"/>
        </a:p>
      </dsp:txBody>
      <dsp:txXfrm>
        <a:off x="58190" y="454497"/>
        <a:ext cx="6257433" cy="1075648"/>
      </dsp:txXfrm>
    </dsp:sp>
    <dsp:sp modelId="{F310AAC3-315F-42DA-9360-6E3E27198260}">
      <dsp:nvSpPr>
        <dsp:cNvPr id="0" name=""/>
        <dsp:cNvSpPr/>
      </dsp:nvSpPr>
      <dsp:spPr>
        <a:xfrm>
          <a:off x="0" y="1654576"/>
          <a:ext cx="6373813" cy="1192028"/>
        </a:xfrm>
        <a:prstGeom prst="roundRect">
          <a:avLst/>
        </a:prstGeom>
        <a:solidFill>
          <a:schemeClr val="accent2">
            <a:hueOff val="-988630"/>
            <a:satOff val="3886"/>
            <a:lumOff val="-10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Without a search strategy the reader of your review will not be confident that you have identified all the relevant literature relating to your topic.</a:t>
          </a:r>
          <a:endParaRPr lang="en-US" sz="2300" kern="1200"/>
        </a:p>
      </dsp:txBody>
      <dsp:txXfrm>
        <a:off x="58190" y="1712766"/>
        <a:ext cx="6257433" cy="1075648"/>
      </dsp:txXfrm>
    </dsp:sp>
    <dsp:sp modelId="{96BCFB07-FE87-4EDE-9CC6-20CA31CEFD8D}">
      <dsp:nvSpPr>
        <dsp:cNvPr id="0" name=""/>
        <dsp:cNvSpPr/>
      </dsp:nvSpPr>
      <dsp:spPr>
        <a:xfrm>
          <a:off x="0" y="2912845"/>
          <a:ext cx="6373813" cy="1192028"/>
        </a:xfrm>
        <a:prstGeom prst="roundRect">
          <a:avLst/>
        </a:prstGeom>
        <a:solidFill>
          <a:schemeClr val="accent2">
            <a:hueOff val="-1977261"/>
            <a:satOff val="7773"/>
            <a:lumOff val="-20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You could be accused of ‘cherry-picking’ the literature that you include in your review.</a:t>
          </a:r>
          <a:endParaRPr lang="en-US" sz="2300" kern="1200"/>
        </a:p>
      </dsp:txBody>
      <dsp:txXfrm>
        <a:off x="58190" y="2971035"/>
        <a:ext cx="6257433" cy="1075648"/>
      </dsp:txXfrm>
    </dsp:sp>
    <dsp:sp modelId="{B4330406-863E-46FD-ADAA-68D3F9CE706B}">
      <dsp:nvSpPr>
        <dsp:cNvPr id="0" name=""/>
        <dsp:cNvSpPr/>
      </dsp:nvSpPr>
      <dsp:spPr>
        <a:xfrm>
          <a:off x="0" y="4171113"/>
          <a:ext cx="6373813" cy="1192028"/>
        </a:xfrm>
        <a:prstGeom prst="roundRect">
          <a:avLst/>
        </a:prstGeom>
        <a:solidFill>
          <a:schemeClr val="accent2">
            <a:hueOff val="-2965891"/>
            <a:satOff val="11659"/>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 literature review that is approached in a systematic and organised way will assist in preventing this, and ensure all relevant literature is chosen. </a:t>
          </a:r>
          <a:endParaRPr lang="en-US" sz="2300" kern="1200"/>
        </a:p>
      </dsp:txBody>
      <dsp:txXfrm>
        <a:off x="58190" y="4229303"/>
        <a:ext cx="6257433" cy="107564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A9ADE-50BC-4CA6-AEA1-159B004F0128}">
      <dsp:nvSpPr>
        <dsp:cNvPr id="0" name=""/>
        <dsp:cNvSpPr/>
      </dsp:nvSpPr>
      <dsp:spPr>
        <a:xfrm>
          <a:off x="0" y="513"/>
          <a:ext cx="724665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D82717-FE77-4F31-8481-1CABDC9C3CC5}">
      <dsp:nvSpPr>
        <dsp:cNvPr id="0" name=""/>
        <dsp:cNvSpPr/>
      </dsp:nvSpPr>
      <dsp:spPr>
        <a:xfrm>
          <a:off x="0" y="513"/>
          <a:ext cx="7246650" cy="841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To be used in line with your keyword/phrase search terms</a:t>
          </a:r>
          <a:endParaRPr lang="en-US" sz="2500" kern="1200"/>
        </a:p>
      </dsp:txBody>
      <dsp:txXfrm>
        <a:off x="0" y="513"/>
        <a:ext cx="7246650" cy="841342"/>
      </dsp:txXfrm>
    </dsp:sp>
    <dsp:sp modelId="{F423058E-1E9B-44BC-93F1-F029925C2E36}">
      <dsp:nvSpPr>
        <dsp:cNvPr id="0" name=""/>
        <dsp:cNvSpPr/>
      </dsp:nvSpPr>
      <dsp:spPr>
        <a:xfrm>
          <a:off x="0" y="841856"/>
          <a:ext cx="7246650" cy="0"/>
        </a:xfrm>
        <a:prstGeom prst="line">
          <a:avLst/>
        </a:prstGeom>
        <a:solidFill>
          <a:schemeClr val="accent2">
            <a:hueOff val="-741473"/>
            <a:satOff val="2915"/>
            <a:lumOff val="-784"/>
            <a:alphaOff val="0"/>
          </a:schemeClr>
        </a:solidFill>
        <a:ln w="12700" cap="flat" cmpd="sng" algn="ctr">
          <a:solidFill>
            <a:schemeClr val="accent2">
              <a:hueOff val="-741473"/>
              <a:satOff val="2915"/>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E4AADA-0D41-4436-9BA7-AF471AB299BB}">
      <dsp:nvSpPr>
        <dsp:cNvPr id="0" name=""/>
        <dsp:cNvSpPr/>
      </dsp:nvSpPr>
      <dsp:spPr>
        <a:xfrm>
          <a:off x="0" y="841856"/>
          <a:ext cx="7246650" cy="841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Consist of ‘AND’, ‘OR’, ‘NOT’</a:t>
          </a:r>
          <a:endParaRPr lang="en-US" sz="2500" kern="1200"/>
        </a:p>
      </dsp:txBody>
      <dsp:txXfrm>
        <a:off x="0" y="841856"/>
        <a:ext cx="7246650" cy="841342"/>
      </dsp:txXfrm>
    </dsp:sp>
    <dsp:sp modelId="{C3611CD9-8981-4BA7-A379-24DC6F4BA2FC}">
      <dsp:nvSpPr>
        <dsp:cNvPr id="0" name=""/>
        <dsp:cNvSpPr/>
      </dsp:nvSpPr>
      <dsp:spPr>
        <a:xfrm>
          <a:off x="0" y="1683199"/>
          <a:ext cx="7246650" cy="0"/>
        </a:xfrm>
        <a:prstGeom prst="line">
          <a:avLst/>
        </a:prstGeom>
        <a:solidFill>
          <a:schemeClr val="accent2">
            <a:hueOff val="-1482946"/>
            <a:satOff val="5830"/>
            <a:lumOff val="-1569"/>
            <a:alphaOff val="0"/>
          </a:schemeClr>
        </a:solidFill>
        <a:ln w="12700" cap="flat" cmpd="sng" algn="ctr">
          <a:solidFill>
            <a:schemeClr val="accent2">
              <a:hueOff val="-1482946"/>
              <a:satOff val="5830"/>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D2C982-0E75-4BAB-9CA1-831B348BB04C}">
      <dsp:nvSpPr>
        <dsp:cNvPr id="0" name=""/>
        <dsp:cNvSpPr/>
      </dsp:nvSpPr>
      <dsp:spPr>
        <a:xfrm>
          <a:off x="0" y="1683199"/>
          <a:ext cx="7246650" cy="841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To narrow your search use ‘AND’</a:t>
          </a:r>
          <a:endParaRPr lang="en-US" sz="2500" kern="1200"/>
        </a:p>
      </dsp:txBody>
      <dsp:txXfrm>
        <a:off x="0" y="1683199"/>
        <a:ext cx="7246650" cy="841342"/>
      </dsp:txXfrm>
    </dsp:sp>
    <dsp:sp modelId="{DC710132-293D-4892-84ED-D1AE8802A4C8}">
      <dsp:nvSpPr>
        <dsp:cNvPr id="0" name=""/>
        <dsp:cNvSpPr/>
      </dsp:nvSpPr>
      <dsp:spPr>
        <a:xfrm>
          <a:off x="0" y="2524541"/>
          <a:ext cx="7246650" cy="0"/>
        </a:xfrm>
        <a:prstGeom prst="line">
          <a:avLst/>
        </a:prstGeom>
        <a:solidFill>
          <a:schemeClr val="accent2">
            <a:hueOff val="-2224418"/>
            <a:satOff val="8744"/>
            <a:lumOff val="-2353"/>
            <a:alphaOff val="0"/>
          </a:schemeClr>
        </a:solidFill>
        <a:ln w="12700" cap="flat" cmpd="sng" algn="ctr">
          <a:solidFill>
            <a:schemeClr val="accent2">
              <a:hueOff val="-2224418"/>
              <a:satOff val="8744"/>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062845-1676-4AC2-927A-0688E03BBC42}">
      <dsp:nvSpPr>
        <dsp:cNvPr id="0" name=""/>
        <dsp:cNvSpPr/>
      </dsp:nvSpPr>
      <dsp:spPr>
        <a:xfrm>
          <a:off x="0" y="2524541"/>
          <a:ext cx="7246650" cy="841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To broaden your search use ‘OR’</a:t>
          </a:r>
          <a:endParaRPr lang="en-US" sz="2500" kern="1200"/>
        </a:p>
      </dsp:txBody>
      <dsp:txXfrm>
        <a:off x="0" y="2524541"/>
        <a:ext cx="7246650" cy="841342"/>
      </dsp:txXfrm>
    </dsp:sp>
    <dsp:sp modelId="{50E01487-0934-4E6D-9877-B97D27911CCB}">
      <dsp:nvSpPr>
        <dsp:cNvPr id="0" name=""/>
        <dsp:cNvSpPr/>
      </dsp:nvSpPr>
      <dsp:spPr>
        <a:xfrm>
          <a:off x="0" y="3365884"/>
          <a:ext cx="7246650" cy="0"/>
        </a:xfrm>
        <a:prstGeom prst="line">
          <a:avLst/>
        </a:prstGeom>
        <a:solidFill>
          <a:schemeClr val="accent2">
            <a:hueOff val="-2965891"/>
            <a:satOff val="11659"/>
            <a:lumOff val="-3137"/>
            <a:alphaOff val="0"/>
          </a:schemeClr>
        </a:solidFill>
        <a:ln w="12700" cap="flat" cmpd="sng" algn="ctr">
          <a:solidFill>
            <a:schemeClr val="accent2">
              <a:hueOff val="-2965891"/>
              <a:satOff val="11659"/>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072921-7E3D-468E-ACF6-DBA16849ADE1}">
      <dsp:nvSpPr>
        <dsp:cNvPr id="0" name=""/>
        <dsp:cNvSpPr/>
      </dsp:nvSpPr>
      <dsp:spPr>
        <a:xfrm>
          <a:off x="0" y="3365884"/>
          <a:ext cx="7246650" cy="841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To exclude results use ‘NOT’</a:t>
          </a:r>
          <a:endParaRPr lang="en-US" sz="2500" kern="1200"/>
        </a:p>
      </dsp:txBody>
      <dsp:txXfrm>
        <a:off x="0" y="3365884"/>
        <a:ext cx="7246650" cy="84134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69F6D1-2F2C-4B3B-9059-E2588A89FEE8}">
      <dsp:nvSpPr>
        <dsp:cNvPr id="0" name=""/>
        <dsp:cNvSpPr/>
      </dsp:nvSpPr>
      <dsp:spPr>
        <a:xfrm>
          <a:off x="0" y="703"/>
          <a:ext cx="6373813"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4FA23-EF42-440C-ADEB-A36C07F71F6D}">
      <dsp:nvSpPr>
        <dsp:cNvPr id="0" name=""/>
        <dsp:cNvSpPr/>
      </dsp:nvSpPr>
      <dsp:spPr>
        <a:xfrm>
          <a:off x="497659" y="370863"/>
          <a:ext cx="904835" cy="9048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7B8469-8C6E-4B62-B058-1F382EFAEA4F}">
      <dsp:nvSpPr>
        <dsp:cNvPr id="0" name=""/>
        <dsp:cNvSpPr/>
      </dsp:nvSpPr>
      <dsp:spPr>
        <a:xfrm>
          <a:off x="1900154" y="703"/>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GB" sz="2500" kern="1200"/>
            <a:t>Truncation – cutting off the end of a word and using a symbol to search for words that start in the same fashion.</a:t>
          </a:r>
          <a:endParaRPr lang="en-US" sz="2500" kern="1200"/>
        </a:p>
      </dsp:txBody>
      <dsp:txXfrm>
        <a:off x="1900154" y="703"/>
        <a:ext cx="4473659" cy="1645155"/>
      </dsp:txXfrm>
    </dsp:sp>
    <dsp:sp modelId="{1D784D4F-8484-4625-8BEA-E949F7A089F6}">
      <dsp:nvSpPr>
        <dsp:cNvPr id="0" name=""/>
        <dsp:cNvSpPr/>
      </dsp:nvSpPr>
      <dsp:spPr>
        <a:xfrm>
          <a:off x="0" y="2057147"/>
          <a:ext cx="6373813"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FEF0EF-435C-42FC-B195-27055B612754}">
      <dsp:nvSpPr>
        <dsp:cNvPr id="0" name=""/>
        <dsp:cNvSpPr/>
      </dsp:nvSpPr>
      <dsp:spPr>
        <a:xfrm>
          <a:off x="497659" y="2427307"/>
          <a:ext cx="904835" cy="9048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F8D111-3228-44BF-B9B3-75AA6D58BACE}">
      <dsp:nvSpPr>
        <dsp:cNvPr id="0" name=""/>
        <dsp:cNvSpPr/>
      </dsp:nvSpPr>
      <dsp:spPr>
        <a:xfrm>
          <a:off x="1900154" y="2057147"/>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GB" sz="2500" kern="1200"/>
            <a:t>Do not truncate too early. Cat* would find cats, catapult, catastrophe etc. </a:t>
          </a:r>
          <a:endParaRPr lang="en-US" sz="2500" kern="1200"/>
        </a:p>
      </dsp:txBody>
      <dsp:txXfrm>
        <a:off x="1900154" y="2057147"/>
        <a:ext cx="4473659" cy="1645155"/>
      </dsp:txXfrm>
    </dsp:sp>
    <dsp:sp modelId="{AC299289-F49D-4972-8DF9-9B088ABB10EB}">
      <dsp:nvSpPr>
        <dsp:cNvPr id="0" name=""/>
        <dsp:cNvSpPr/>
      </dsp:nvSpPr>
      <dsp:spPr>
        <a:xfrm>
          <a:off x="0" y="4113591"/>
          <a:ext cx="6373813"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6DECE-ADF4-432C-A334-509C50E61E8E}">
      <dsp:nvSpPr>
        <dsp:cNvPr id="0" name=""/>
        <dsp:cNvSpPr/>
      </dsp:nvSpPr>
      <dsp:spPr>
        <a:xfrm>
          <a:off x="497659" y="4483751"/>
          <a:ext cx="904835" cy="9048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941042-9C62-4BFD-876D-9E06CDFFE04B}">
      <dsp:nvSpPr>
        <dsp:cNvPr id="0" name=""/>
        <dsp:cNvSpPr/>
      </dsp:nvSpPr>
      <dsp:spPr>
        <a:xfrm>
          <a:off x="1900154" y="4113591"/>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GB" sz="2500" kern="1200"/>
            <a:t>Wildcards utilise a symbol such as a question mark to locate different spellings of words. </a:t>
          </a:r>
          <a:endParaRPr lang="en-US" sz="2500" kern="1200"/>
        </a:p>
      </dsp:txBody>
      <dsp:txXfrm>
        <a:off x="1900154" y="4113591"/>
        <a:ext cx="4473659" cy="164515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D01E3-23AB-43A2-B0B3-EBC517D29625}">
      <dsp:nvSpPr>
        <dsp:cNvPr id="0" name=""/>
        <dsp:cNvSpPr/>
      </dsp:nvSpPr>
      <dsp:spPr>
        <a:xfrm>
          <a:off x="0" y="47965"/>
          <a:ext cx="6373813" cy="7300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Population</a:t>
          </a:r>
          <a:endParaRPr lang="en-US" sz="3200" kern="1200"/>
        </a:p>
      </dsp:txBody>
      <dsp:txXfrm>
        <a:off x="35640" y="83605"/>
        <a:ext cx="6302533" cy="658799"/>
      </dsp:txXfrm>
    </dsp:sp>
    <dsp:sp modelId="{4CC0F2EB-59AE-49FF-BD0E-302D1C81F842}">
      <dsp:nvSpPr>
        <dsp:cNvPr id="0" name=""/>
        <dsp:cNvSpPr/>
      </dsp:nvSpPr>
      <dsp:spPr>
        <a:xfrm>
          <a:off x="0" y="870204"/>
          <a:ext cx="6373813" cy="730079"/>
        </a:xfrm>
        <a:prstGeom prst="roundRect">
          <a:avLst/>
        </a:prstGeom>
        <a:solidFill>
          <a:schemeClr val="accent2">
            <a:hueOff val="-494315"/>
            <a:satOff val="1943"/>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Gender</a:t>
          </a:r>
          <a:endParaRPr lang="en-US" sz="3200" kern="1200"/>
        </a:p>
      </dsp:txBody>
      <dsp:txXfrm>
        <a:off x="35640" y="905844"/>
        <a:ext cx="6302533" cy="658799"/>
      </dsp:txXfrm>
    </dsp:sp>
    <dsp:sp modelId="{C75069A6-508C-499E-9678-CB5FB8899803}">
      <dsp:nvSpPr>
        <dsp:cNvPr id="0" name=""/>
        <dsp:cNvSpPr/>
      </dsp:nvSpPr>
      <dsp:spPr>
        <a:xfrm>
          <a:off x="0" y="1692444"/>
          <a:ext cx="6373813" cy="730079"/>
        </a:xfrm>
        <a:prstGeom prst="roundRect">
          <a:avLst/>
        </a:prstGeom>
        <a:solidFill>
          <a:schemeClr val="accent2">
            <a:hueOff val="-988630"/>
            <a:satOff val="3886"/>
            <a:lumOff val="-10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Age</a:t>
          </a:r>
          <a:endParaRPr lang="en-US" sz="3200" kern="1200"/>
        </a:p>
      </dsp:txBody>
      <dsp:txXfrm>
        <a:off x="35640" y="1728084"/>
        <a:ext cx="6302533" cy="658799"/>
      </dsp:txXfrm>
    </dsp:sp>
    <dsp:sp modelId="{24390522-ABB1-44EF-BC91-FED890773979}">
      <dsp:nvSpPr>
        <dsp:cNvPr id="0" name=""/>
        <dsp:cNvSpPr/>
      </dsp:nvSpPr>
      <dsp:spPr>
        <a:xfrm>
          <a:off x="0" y="2514685"/>
          <a:ext cx="6373813" cy="730079"/>
        </a:xfrm>
        <a:prstGeom prst="roundRect">
          <a:avLst/>
        </a:prstGeom>
        <a:solidFill>
          <a:schemeClr val="accent2">
            <a:hueOff val="-1482946"/>
            <a:satOff val="5830"/>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Condition</a:t>
          </a:r>
          <a:endParaRPr lang="en-US" sz="3200" kern="1200"/>
        </a:p>
      </dsp:txBody>
      <dsp:txXfrm>
        <a:off x="35640" y="2550325"/>
        <a:ext cx="6302533" cy="658799"/>
      </dsp:txXfrm>
    </dsp:sp>
    <dsp:sp modelId="{3D369C68-A3C7-45C5-9C43-6338296539AD}">
      <dsp:nvSpPr>
        <dsp:cNvPr id="0" name=""/>
        <dsp:cNvSpPr/>
      </dsp:nvSpPr>
      <dsp:spPr>
        <a:xfrm>
          <a:off x="0" y="3336925"/>
          <a:ext cx="6373813" cy="730079"/>
        </a:xfrm>
        <a:prstGeom prst="roundRect">
          <a:avLst/>
        </a:prstGeom>
        <a:solidFill>
          <a:schemeClr val="accent2">
            <a:hueOff val="-1977261"/>
            <a:satOff val="7773"/>
            <a:lumOff val="-20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Intervention</a:t>
          </a:r>
          <a:endParaRPr lang="en-US" sz="3200" kern="1200"/>
        </a:p>
      </dsp:txBody>
      <dsp:txXfrm>
        <a:off x="35640" y="3372565"/>
        <a:ext cx="6302533" cy="658799"/>
      </dsp:txXfrm>
    </dsp:sp>
    <dsp:sp modelId="{1B12F33D-EA6A-4425-B0D1-9D980A7ABD16}">
      <dsp:nvSpPr>
        <dsp:cNvPr id="0" name=""/>
        <dsp:cNvSpPr/>
      </dsp:nvSpPr>
      <dsp:spPr>
        <a:xfrm>
          <a:off x="0" y="4159165"/>
          <a:ext cx="6373813" cy="730079"/>
        </a:xfrm>
        <a:prstGeom prst="roundRect">
          <a:avLst/>
        </a:prstGeom>
        <a:solidFill>
          <a:schemeClr val="accent2">
            <a:hueOff val="-2471576"/>
            <a:satOff val="9716"/>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Language</a:t>
          </a:r>
          <a:endParaRPr lang="en-US" sz="3200" kern="1200"/>
        </a:p>
      </dsp:txBody>
      <dsp:txXfrm>
        <a:off x="35640" y="4194805"/>
        <a:ext cx="6302533" cy="658799"/>
      </dsp:txXfrm>
    </dsp:sp>
    <dsp:sp modelId="{46E3CF04-02EB-47E6-A0F2-05608BA7FEFD}">
      <dsp:nvSpPr>
        <dsp:cNvPr id="0" name=""/>
        <dsp:cNvSpPr/>
      </dsp:nvSpPr>
      <dsp:spPr>
        <a:xfrm>
          <a:off x="0" y="4981405"/>
          <a:ext cx="6373813" cy="730079"/>
        </a:xfrm>
        <a:prstGeom prst="roundRect">
          <a:avLst/>
        </a:prstGeom>
        <a:solidFill>
          <a:schemeClr val="accent2">
            <a:hueOff val="-2965891"/>
            <a:satOff val="11659"/>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Types of literature/studies</a:t>
          </a:r>
          <a:endParaRPr lang="en-US" sz="3200" kern="1200"/>
        </a:p>
      </dsp:txBody>
      <dsp:txXfrm>
        <a:off x="35640" y="5017045"/>
        <a:ext cx="6302533" cy="65879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2B5C0-CE24-4051-9FD2-DC318C5B3B0A}">
      <dsp:nvSpPr>
        <dsp:cNvPr id="0" name=""/>
        <dsp:cNvSpPr/>
      </dsp:nvSpPr>
      <dsp:spPr>
        <a:xfrm>
          <a:off x="0" y="0"/>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3FF3C1-4127-42C6-A052-3BD9DE04C4E1}">
      <dsp:nvSpPr>
        <dsp:cNvPr id="0" name=""/>
        <dsp:cNvSpPr/>
      </dsp:nvSpPr>
      <dsp:spPr>
        <a:xfrm>
          <a:off x="0" y="0"/>
          <a:ext cx="6373813" cy="2879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When you find a relevant research article that addresses your research question, searching its reference list can help you find other relevant research articles. This is often referred to as snowballing, pearl growing or citation mining.</a:t>
          </a:r>
        </a:p>
      </dsp:txBody>
      <dsp:txXfrm>
        <a:off x="0" y="0"/>
        <a:ext cx="6373813" cy="2879724"/>
      </dsp:txXfrm>
    </dsp:sp>
    <dsp:sp modelId="{1E179EB9-68DE-4EEE-B68E-14AFAEEBCB2D}">
      <dsp:nvSpPr>
        <dsp:cNvPr id="0" name=""/>
        <dsp:cNvSpPr/>
      </dsp:nvSpPr>
      <dsp:spPr>
        <a:xfrm>
          <a:off x="0" y="2879724"/>
          <a:ext cx="6373813" cy="0"/>
        </a:xfrm>
        <a:prstGeom prst="line">
          <a:avLst/>
        </a:prstGeom>
        <a:solidFill>
          <a:schemeClr val="accent2">
            <a:hueOff val="-2965891"/>
            <a:satOff val="11659"/>
            <a:lumOff val="-3137"/>
            <a:alphaOff val="0"/>
          </a:schemeClr>
        </a:solidFill>
        <a:ln w="12700" cap="flat" cmpd="sng" algn="ctr">
          <a:solidFill>
            <a:schemeClr val="accent2">
              <a:hueOff val="-2965891"/>
              <a:satOff val="11659"/>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B25D68-7CC0-45B7-943D-83E28708C222}">
      <dsp:nvSpPr>
        <dsp:cNvPr id="0" name=""/>
        <dsp:cNvSpPr/>
      </dsp:nvSpPr>
      <dsp:spPr>
        <a:xfrm>
          <a:off x="0" y="2879724"/>
          <a:ext cx="6373813" cy="2879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It can also be useful to look at the terminology used in these articles as this can help you expand your search terms, making your search strategy more robust and comprehensive</a:t>
          </a:r>
        </a:p>
      </dsp:txBody>
      <dsp:txXfrm>
        <a:off x="0" y="2879724"/>
        <a:ext cx="6373813" cy="287972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E7151B-428F-48EA-B749-50F3F6F99CDF}">
      <dsp:nvSpPr>
        <dsp:cNvPr id="0" name=""/>
        <dsp:cNvSpPr/>
      </dsp:nvSpPr>
      <dsp:spPr>
        <a:xfrm>
          <a:off x="0" y="4203"/>
          <a:ext cx="6372366" cy="895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41D5D6-F52E-479D-886C-6BFC1ED1807D}">
      <dsp:nvSpPr>
        <dsp:cNvPr id="0" name=""/>
        <dsp:cNvSpPr/>
      </dsp:nvSpPr>
      <dsp:spPr>
        <a:xfrm>
          <a:off x="270825" y="205643"/>
          <a:ext cx="492409" cy="4924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3214BD-72A9-4648-9046-0E1C55AB6B0F}">
      <dsp:nvSpPr>
        <dsp:cNvPr id="0" name=""/>
        <dsp:cNvSpPr/>
      </dsp:nvSpPr>
      <dsp:spPr>
        <a:xfrm>
          <a:off x="1034060" y="4203"/>
          <a:ext cx="5338305" cy="895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52" tIns="94752" rIns="94752" bIns="94752" numCol="1" spcCol="1270" anchor="ctr" anchorCtr="0">
          <a:noAutofit/>
        </a:bodyPr>
        <a:lstStyle/>
        <a:p>
          <a:pPr marL="0" lvl="0" indent="0" algn="l" defTabSz="844550">
            <a:lnSpc>
              <a:spcPct val="90000"/>
            </a:lnSpc>
            <a:spcBef>
              <a:spcPct val="0"/>
            </a:spcBef>
            <a:spcAft>
              <a:spcPct val="35000"/>
            </a:spcAft>
            <a:buNone/>
          </a:pPr>
          <a:r>
            <a:rPr lang="en-US" sz="1900" kern="1200"/>
            <a:t>Build a search strategy.</a:t>
          </a:r>
        </a:p>
      </dsp:txBody>
      <dsp:txXfrm>
        <a:off x="1034060" y="4203"/>
        <a:ext cx="5338305" cy="895290"/>
      </dsp:txXfrm>
    </dsp:sp>
    <dsp:sp modelId="{C8F48423-40C1-4917-84D8-701ED6010BB4}">
      <dsp:nvSpPr>
        <dsp:cNvPr id="0" name=""/>
        <dsp:cNvSpPr/>
      </dsp:nvSpPr>
      <dsp:spPr>
        <a:xfrm>
          <a:off x="0" y="1123316"/>
          <a:ext cx="6372366" cy="895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7E4FEB-7B68-4FAA-9B83-56032AA8D284}">
      <dsp:nvSpPr>
        <dsp:cNvPr id="0" name=""/>
        <dsp:cNvSpPr/>
      </dsp:nvSpPr>
      <dsp:spPr>
        <a:xfrm>
          <a:off x="270825" y="1324756"/>
          <a:ext cx="492409" cy="4924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E8F87B-4720-44DC-B83D-2B99F04ACBEF}">
      <dsp:nvSpPr>
        <dsp:cNvPr id="0" name=""/>
        <dsp:cNvSpPr/>
      </dsp:nvSpPr>
      <dsp:spPr>
        <a:xfrm>
          <a:off x="1034060" y="1123316"/>
          <a:ext cx="5338305" cy="895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52" tIns="94752" rIns="94752" bIns="94752" numCol="1" spcCol="1270" anchor="ctr" anchorCtr="0">
          <a:noAutofit/>
        </a:bodyPr>
        <a:lstStyle/>
        <a:p>
          <a:pPr marL="0" lvl="0" indent="0" algn="l" defTabSz="844550">
            <a:lnSpc>
              <a:spcPct val="90000"/>
            </a:lnSpc>
            <a:spcBef>
              <a:spcPct val="0"/>
            </a:spcBef>
            <a:spcAft>
              <a:spcPct val="35000"/>
            </a:spcAft>
            <a:buNone/>
          </a:pPr>
          <a:r>
            <a:rPr lang="en-US" sz="1900" kern="1200"/>
            <a:t>AI in healthcare</a:t>
          </a:r>
        </a:p>
      </dsp:txBody>
      <dsp:txXfrm>
        <a:off x="1034060" y="1123316"/>
        <a:ext cx="5338305" cy="895290"/>
      </dsp:txXfrm>
    </dsp:sp>
    <dsp:sp modelId="{B8AAEA91-B390-45F3-BDA8-EA491C3439CC}">
      <dsp:nvSpPr>
        <dsp:cNvPr id="0" name=""/>
        <dsp:cNvSpPr/>
      </dsp:nvSpPr>
      <dsp:spPr>
        <a:xfrm>
          <a:off x="0" y="2242429"/>
          <a:ext cx="6372366" cy="895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849DEE-6DA3-409E-97D9-4892E4F2C8CD}">
      <dsp:nvSpPr>
        <dsp:cNvPr id="0" name=""/>
        <dsp:cNvSpPr/>
      </dsp:nvSpPr>
      <dsp:spPr>
        <a:xfrm>
          <a:off x="270825" y="2443869"/>
          <a:ext cx="492409" cy="4924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9F4EF7-33AF-4AEF-A020-81F353F0831B}">
      <dsp:nvSpPr>
        <dsp:cNvPr id="0" name=""/>
        <dsp:cNvSpPr/>
      </dsp:nvSpPr>
      <dsp:spPr>
        <a:xfrm>
          <a:off x="1034060" y="2242429"/>
          <a:ext cx="5338305" cy="895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52" tIns="94752" rIns="94752" bIns="94752" numCol="1" spcCol="1270" anchor="ctr" anchorCtr="0">
          <a:noAutofit/>
        </a:bodyPr>
        <a:lstStyle/>
        <a:p>
          <a:pPr marL="0" lvl="0" indent="0" algn="l" defTabSz="844550">
            <a:lnSpc>
              <a:spcPct val="90000"/>
            </a:lnSpc>
            <a:spcBef>
              <a:spcPct val="0"/>
            </a:spcBef>
            <a:spcAft>
              <a:spcPct val="35000"/>
            </a:spcAft>
            <a:buNone/>
          </a:pPr>
          <a:r>
            <a:rPr lang="en-US" sz="1900" kern="1200"/>
            <a:t>Staff wellbeing</a:t>
          </a:r>
        </a:p>
      </dsp:txBody>
      <dsp:txXfrm>
        <a:off x="1034060" y="2242429"/>
        <a:ext cx="5338305" cy="895290"/>
      </dsp:txXfrm>
    </dsp:sp>
    <dsp:sp modelId="{7D1D361E-71EA-44C8-97F3-286D3274F637}">
      <dsp:nvSpPr>
        <dsp:cNvPr id="0" name=""/>
        <dsp:cNvSpPr/>
      </dsp:nvSpPr>
      <dsp:spPr>
        <a:xfrm>
          <a:off x="0" y="3361542"/>
          <a:ext cx="6372366" cy="895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5E8D17-B0DE-4B7B-B667-DA9464A878F4}">
      <dsp:nvSpPr>
        <dsp:cNvPr id="0" name=""/>
        <dsp:cNvSpPr/>
      </dsp:nvSpPr>
      <dsp:spPr>
        <a:xfrm>
          <a:off x="270825" y="3562982"/>
          <a:ext cx="492409" cy="4924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B785F9-52B2-448F-A882-9C52DE46115E}">
      <dsp:nvSpPr>
        <dsp:cNvPr id="0" name=""/>
        <dsp:cNvSpPr/>
      </dsp:nvSpPr>
      <dsp:spPr>
        <a:xfrm>
          <a:off x="1034060" y="3361542"/>
          <a:ext cx="5338305" cy="895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52" tIns="94752" rIns="94752" bIns="94752" numCol="1" spcCol="1270" anchor="ctr" anchorCtr="0">
          <a:noAutofit/>
        </a:bodyPr>
        <a:lstStyle/>
        <a:p>
          <a:pPr marL="0" lvl="0" indent="0" algn="l" defTabSz="844550">
            <a:lnSpc>
              <a:spcPct val="90000"/>
            </a:lnSpc>
            <a:spcBef>
              <a:spcPct val="0"/>
            </a:spcBef>
            <a:spcAft>
              <a:spcPct val="35000"/>
            </a:spcAft>
            <a:buNone/>
          </a:pPr>
          <a:r>
            <a:rPr lang="en-US" sz="1900" kern="1200"/>
            <a:t>Social prescribing</a:t>
          </a:r>
        </a:p>
      </dsp:txBody>
      <dsp:txXfrm>
        <a:off x="1034060" y="3361542"/>
        <a:ext cx="5338305" cy="895290"/>
      </dsp:txXfrm>
    </dsp:sp>
    <dsp:sp modelId="{9ED03D5F-DEAB-4BC9-868E-2302CF537470}">
      <dsp:nvSpPr>
        <dsp:cNvPr id="0" name=""/>
        <dsp:cNvSpPr/>
      </dsp:nvSpPr>
      <dsp:spPr>
        <a:xfrm>
          <a:off x="0" y="4480655"/>
          <a:ext cx="6372366" cy="895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E23FF2-2740-42CB-B63F-B9121C132B8C}">
      <dsp:nvSpPr>
        <dsp:cNvPr id="0" name=""/>
        <dsp:cNvSpPr/>
      </dsp:nvSpPr>
      <dsp:spPr>
        <a:xfrm>
          <a:off x="270825" y="4682095"/>
          <a:ext cx="492409" cy="4924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5D12EC-3B81-4BA3-A144-FC1064A31751}">
      <dsp:nvSpPr>
        <dsp:cNvPr id="0" name=""/>
        <dsp:cNvSpPr/>
      </dsp:nvSpPr>
      <dsp:spPr>
        <a:xfrm>
          <a:off x="1034060" y="4480655"/>
          <a:ext cx="5338305" cy="895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752" tIns="94752" rIns="94752" bIns="94752" numCol="1" spcCol="1270" anchor="ctr" anchorCtr="0">
          <a:noAutofit/>
        </a:bodyPr>
        <a:lstStyle/>
        <a:p>
          <a:pPr marL="0" lvl="0" indent="0" algn="l" defTabSz="844550">
            <a:lnSpc>
              <a:spcPct val="90000"/>
            </a:lnSpc>
            <a:spcBef>
              <a:spcPct val="0"/>
            </a:spcBef>
            <a:spcAft>
              <a:spcPct val="35000"/>
            </a:spcAft>
            <a:buNone/>
          </a:pPr>
          <a:r>
            <a:rPr lang="en-US" sz="1900" kern="1200"/>
            <a:t>Digital inclusion</a:t>
          </a:r>
        </a:p>
      </dsp:txBody>
      <dsp:txXfrm>
        <a:off x="1034060" y="4480655"/>
        <a:ext cx="5338305" cy="89529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DAE804-3886-4252-83B6-9E873B10FFB5}">
      <dsp:nvSpPr>
        <dsp:cNvPr id="0" name=""/>
        <dsp:cNvSpPr/>
      </dsp:nvSpPr>
      <dsp:spPr>
        <a:xfrm>
          <a:off x="0" y="655"/>
          <a:ext cx="71435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3B7B44-FA9D-43E6-9AF2-FD2225696611}">
      <dsp:nvSpPr>
        <dsp:cNvPr id="0" name=""/>
        <dsp:cNvSpPr/>
      </dsp:nvSpPr>
      <dsp:spPr>
        <a:xfrm>
          <a:off x="0" y="655"/>
          <a:ext cx="7143541" cy="767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Database searching</a:t>
          </a:r>
        </a:p>
      </dsp:txBody>
      <dsp:txXfrm>
        <a:off x="0" y="655"/>
        <a:ext cx="7143541" cy="767434"/>
      </dsp:txXfrm>
    </dsp:sp>
    <dsp:sp modelId="{91A8924C-3F64-4DD5-8996-30EC528A4C3A}">
      <dsp:nvSpPr>
        <dsp:cNvPr id="0" name=""/>
        <dsp:cNvSpPr/>
      </dsp:nvSpPr>
      <dsp:spPr>
        <a:xfrm>
          <a:off x="0" y="768090"/>
          <a:ext cx="71435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2ACBC1-CC29-43D1-B30B-D967A9EDD41F}">
      <dsp:nvSpPr>
        <dsp:cNvPr id="0" name=""/>
        <dsp:cNvSpPr/>
      </dsp:nvSpPr>
      <dsp:spPr>
        <a:xfrm>
          <a:off x="0" y="768090"/>
          <a:ext cx="7143541" cy="767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Search 1</a:t>
          </a:r>
        </a:p>
      </dsp:txBody>
      <dsp:txXfrm>
        <a:off x="0" y="768090"/>
        <a:ext cx="7143541" cy="767434"/>
      </dsp:txXfrm>
    </dsp:sp>
    <dsp:sp modelId="{9A378665-4CB5-496C-92AB-88CD6089A2DE}">
      <dsp:nvSpPr>
        <dsp:cNvPr id="0" name=""/>
        <dsp:cNvSpPr/>
      </dsp:nvSpPr>
      <dsp:spPr>
        <a:xfrm>
          <a:off x="0" y="1535525"/>
          <a:ext cx="71435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0A3255-4E05-4DF6-9A24-F9F6B6BF41CB}">
      <dsp:nvSpPr>
        <dsp:cNvPr id="0" name=""/>
        <dsp:cNvSpPr/>
      </dsp:nvSpPr>
      <dsp:spPr>
        <a:xfrm>
          <a:off x="0" y="1535525"/>
          <a:ext cx="7143541" cy="767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Simple search</a:t>
          </a:r>
        </a:p>
      </dsp:txBody>
      <dsp:txXfrm>
        <a:off x="0" y="1535525"/>
        <a:ext cx="7143541" cy="767434"/>
      </dsp:txXfrm>
    </dsp:sp>
    <dsp:sp modelId="{AD555D2F-F880-42EF-9EDC-3D69FFC4A432}">
      <dsp:nvSpPr>
        <dsp:cNvPr id="0" name=""/>
        <dsp:cNvSpPr/>
      </dsp:nvSpPr>
      <dsp:spPr>
        <a:xfrm>
          <a:off x="0" y="2302960"/>
          <a:ext cx="71435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F36685-2C4D-4574-A6EE-A85413C0B8D5}">
      <dsp:nvSpPr>
        <dsp:cNvPr id="0" name=""/>
        <dsp:cNvSpPr/>
      </dsp:nvSpPr>
      <dsp:spPr>
        <a:xfrm>
          <a:off x="0" y="2302960"/>
          <a:ext cx="7143541" cy="767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Search 2</a:t>
          </a:r>
        </a:p>
      </dsp:txBody>
      <dsp:txXfrm>
        <a:off x="0" y="2302960"/>
        <a:ext cx="7143541" cy="767434"/>
      </dsp:txXfrm>
    </dsp:sp>
    <dsp:sp modelId="{830E29BC-8515-4034-AB66-7C8AF31E9739}">
      <dsp:nvSpPr>
        <dsp:cNvPr id="0" name=""/>
        <dsp:cNvSpPr/>
      </dsp:nvSpPr>
      <dsp:spPr>
        <a:xfrm>
          <a:off x="0" y="3070395"/>
          <a:ext cx="71435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E40B0C-2BAB-49A7-8B44-369547F1BBE5}">
      <dsp:nvSpPr>
        <dsp:cNvPr id="0" name=""/>
        <dsp:cNvSpPr/>
      </dsp:nvSpPr>
      <dsp:spPr>
        <a:xfrm>
          <a:off x="0" y="3070395"/>
          <a:ext cx="7143541" cy="767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Improved keyword search</a:t>
          </a:r>
        </a:p>
      </dsp:txBody>
      <dsp:txXfrm>
        <a:off x="0" y="3070395"/>
        <a:ext cx="7143541" cy="767434"/>
      </dsp:txXfrm>
    </dsp:sp>
    <dsp:sp modelId="{C52B0443-1BA2-4A8F-A085-6E8EA1613E51}">
      <dsp:nvSpPr>
        <dsp:cNvPr id="0" name=""/>
        <dsp:cNvSpPr/>
      </dsp:nvSpPr>
      <dsp:spPr>
        <a:xfrm>
          <a:off x="0" y="3837830"/>
          <a:ext cx="71435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4C82E1-A9E0-402D-A2CC-5801766655FE}">
      <dsp:nvSpPr>
        <dsp:cNvPr id="0" name=""/>
        <dsp:cNvSpPr/>
      </dsp:nvSpPr>
      <dsp:spPr>
        <a:xfrm>
          <a:off x="0" y="3837830"/>
          <a:ext cx="7143541" cy="767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Search 3</a:t>
          </a:r>
        </a:p>
      </dsp:txBody>
      <dsp:txXfrm>
        <a:off x="0" y="3837830"/>
        <a:ext cx="7143541" cy="767434"/>
      </dsp:txXfrm>
    </dsp:sp>
    <dsp:sp modelId="{98B54175-F16D-4CD8-83B3-C8B6E3CE0307}">
      <dsp:nvSpPr>
        <dsp:cNvPr id="0" name=""/>
        <dsp:cNvSpPr/>
      </dsp:nvSpPr>
      <dsp:spPr>
        <a:xfrm>
          <a:off x="0" y="4605265"/>
          <a:ext cx="714354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E0B24D-C4E1-4A57-8DC5-19D26F543AEF}">
      <dsp:nvSpPr>
        <dsp:cNvPr id="0" name=""/>
        <dsp:cNvSpPr/>
      </dsp:nvSpPr>
      <dsp:spPr>
        <a:xfrm>
          <a:off x="0" y="4605265"/>
          <a:ext cx="7143541" cy="767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Advanced Boolean strategy</a:t>
          </a:r>
        </a:p>
      </dsp:txBody>
      <dsp:txXfrm>
        <a:off x="0" y="4605265"/>
        <a:ext cx="7143541" cy="76743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319B20-667E-46C4-8E72-1F99792BEBC2}">
      <dsp:nvSpPr>
        <dsp:cNvPr id="0" name=""/>
        <dsp:cNvSpPr/>
      </dsp:nvSpPr>
      <dsp:spPr>
        <a:xfrm>
          <a:off x="0" y="2232"/>
          <a:ext cx="6372366" cy="11317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FF6387-7FCF-433A-B5B2-20B3FCFC09D4}">
      <dsp:nvSpPr>
        <dsp:cNvPr id="0" name=""/>
        <dsp:cNvSpPr/>
      </dsp:nvSpPr>
      <dsp:spPr>
        <a:xfrm>
          <a:off x="342346" y="256870"/>
          <a:ext cx="622447" cy="622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BA89E2-D538-4D13-BDAB-DD3175F7DF9F}">
      <dsp:nvSpPr>
        <dsp:cNvPr id="0" name=""/>
        <dsp:cNvSpPr/>
      </dsp:nvSpPr>
      <dsp:spPr>
        <a:xfrm>
          <a:off x="1307139" y="2232"/>
          <a:ext cx="5065226" cy="1131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774" tIns="119774" rIns="119774" bIns="119774" numCol="1" spcCol="1270" anchor="ctr" anchorCtr="0">
          <a:noAutofit/>
        </a:bodyPr>
        <a:lstStyle/>
        <a:p>
          <a:pPr marL="0" lvl="0" indent="0" algn="l" defTabSz="977900">
            <a:lnSpc>
              <a:spcPct val="90000"/>
            </a:lnSpc>
            <a:spcBef>
              <a:spcPct val="0"/>
            </a:spcBef>
            <a:spcAft>
              <a:spcPct val="35000"/>
            </a:spcAft>
            <a:buNone/>
          </a:pPr>
          <a:r>
            <a:rPr lang="en-US" sz="2200" kern="1200"/>
            <a:t>You now need to find:</a:t>
          </a:r>
        </a:p>
      </dsp:txBody>
      <dsp:txXfrm>
        <a:off x="1307139" y="2232"/>
        <a:ext cx="5065226" cy="1131722"/>
      </dsp:txXfrm>
    </dsp:sp>
    <dsp:sp modelId="{61902678-6932-4BED-A265-DDC492DDFFC6}">
      <dsp:nvSpPr>
        <dsp:cNvPr id="0" name=""/>
        <dsp:cNvSpPr/>
      </dsp:nvSpPr>
      <dsp:spPr>
        <a:xfrm>
          <a:off x="0" y="1416886"/>
          <a:ext cx="6372366" cy="11317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CB71E0-66CB-49B0-8E49-3A0F98C1E856}">
      <dsp:nvSpPr>
        <dsp:cNvPr id="0" name=""/>
        <dsp:cNvSpPr/>
      </dsp:nvSpPr>
      <dsp:spPr>
        <a:xfrm>
          <a:off x="342346" y="1671524"/>
          <a:ext cx="622447" cy="622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7AAD3B-B919-4FDD-8FD9-8705FE491E1B}">
      <dsp:nvSpPr>
        <dsp:cNvPr id="0" name=""/>
        <dsp:cNvSpPr/>
      </dsp:nvSpPr>
      <dsp:spPr>
        <a:xfrm>
          <a:off x="1307139" y="1416886"/>
          <a:ext cx="5065226" cy="1131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774" tIns="119774" rIns="119774" bIns="119774" numCol="1" spcCol="1270" anchor="ctr" anchorCtr="0">
          <a:noAutofit/>
        </a:bodyPr>
        <a:lstStyle/>
        <a:p>
          <a:pPr marL="0" lvl="0" indent="0" algn="l" defTabSz="977900">
            <a:lnSpc>
              <a:spcPct val="90000"/>
            </a:lnSpc>
            <a:spcBef>
              <a:spcPct val="0"/>
            </a:spcBef>
            <a:spcAft>
              <a:spcPct val="35000"/>
            </a:spcAft>
            <a:buNone/>
          </a:pPr>
          <a:r>
            <a:rPr lang="en-US" sz="2200" kern="1200"/>
            <a:t>One review paper</a:t>
          </a:r>
        </a:p>
      </dsp:txBody>
      <dsp:txXfrm>
        <a:off x="1307139" y="1416886"/>
        <a:ext cx="5065226" cy="1131722"/>
      </dsp:txXfrm>
    </dsp:sp>
    <dsp:sp modelId="{EF63929D-CCF8-483B-9FD1-59BD38B4ADA7}">
      <dsp:nvSpPr>
        <dsp:cNvPr id="0" name=""/>
        <dsp:cNvSpPr/>
      </dsp:nvSpPr>
      <dsp:spPr>
        <a:xfrm>
          <a:off x="0" y="2831539"/>
          <a:ext cx="6372366" cy="11317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3E28C9-41FC-4F9B-AD0A-A9717851F972}">
      <dsp:nvSpPr>
        <dsp:cNvPr id="0" name=""/>
        <dsp:cNvSpPr/>
      </dsp:nvSpPr>
      <dsp:spPr>
        <a:xfrm>
          <a:off x="342346" y="3086177"/>
          <a:ext cx="622447" cy="622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1B34E4-FF07-4BDE-9289-2AC68968C612}">
      <dsp:nvSpPr>
        <dsp:cNvPr id="0" name=""/>
        <dsp:cNvSpPr/>
      </dsp:nvSpPr>
      <dsp:spPr>
        <a:xfrm>
          <a:off x="1307139" y="2831539"/>
          <a:ext cx="5065226" cy="1131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774" tIns="119774" rIns="119774" bIns="119774" numCol="1" spcCol="1270" anchor="ctr" anchorCtr="0">
          <a:noAutofit/>
        </a:bodyPr>
        <a:lstStyle/>
        <a:p>
          <a:pPr marL="0" lvl="0" indent="0" algn="l" defTabSz="977900">
            <a:lnSpc>
              <a:spcPct val="90000"/>
            </a:lnSpc>
            <a:spcBef>
              <a:spcPct val="0"/>
            </a:spcBef>
            <a:spcAft>
              <a:spcPct val="35000"/>
            </a:spcAft>
            <a:buNone/>
          </a:pPr>
          <a:r>
            <a:rPr lang="en-US" sz="2200" kern="1200"/>
            <a:t>Two primary studies</a:t>
          </a:r>
        </a:p>
      </dsp:txBody>
      <dsp:txXfrm>
        <a:off x="1307139" y="2831539"/>
        <a:ext cx="5065226" cy="1131722"/>
      </dsp:txXfrm>
    </dsp:sp>
    <dsp:sp modelId="{0A2C70DC-25A0-4D7D-834D-990CC4153D77}">
      <dsp:nvSpPr>
        <dsp:cNvPr id="0" name=""/>
        <dsp:cNvSpPr/>
      </dsp:nvSpPr>
      <dsp:spPr>
        <a:xfrm>
          <a:off x="0" y="4246193"/>
          <a:ext cx="6372366" cy="11317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05595-BCFE-4584-858F-7D63B92F8E0E}">
      <dsp:nvSpPr>
        <dsp:cNvPr id="0" name=""/>
        <dsp:cNvSpPr/>
      </dsp:nvSpPr>
      <dsp:spPr>
        <a:xfrm>
          <a:off x="342346" y="4500830"/>
          <a:ext cx="622447" cy="622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C5387C-E469-4AB8-8B41-9A1581D833B8}">
      <dsp:nvSpPr>
        <dsp:cNvPr id="0" name=""/>
        <dsp:cNvSpPr/>
      </dsp:nvSpPr>
      <dsp:spPr>
        <a:xfrm>
          <a:off x="1307139" y="4246193"/>
          <a:ext cx="5065226" cy="11317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774" tIns="119774" rIns="119774" bIns="119774" numCol="1" spcCol="1270" anchor="ctr" anchorCtr="0">
          <a:noAutofit/>
        </a:bodyPr>
        <a:lstStyle/>
        <a:p>
          <a:pPr marL="0" lvl="0" indent="0" algn="l" defTabSz="977900">
            <a:lnSpc>
              <a:spcPct val="90000"/>
            </a:lnSpc>
            <a:spcBef>
              <a:spcPct val="0"/>
            </a:spcBef>
            <a:spcAft>
              <a:spcPct val="35000"/>
            </a:spcAft>
            <a:buNone/>
          </a:pPr>
          <a:r>
            <a:rPr lang="en-US" sz="2200" kern="1200"/>
            <a:t>One policy document</a:t>
          </a:r>
        </a:p>
      </dsp:txBody>
      <dsp:txXfrm>
        <a:off x="1307139" y="4246193"/>
        <a:ext cx="5065226" cy="113172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5E6CD-DB2F-4EF1-AA8C-6AF4E7C563BC}">
      <dsp:nvSpPr>
        <dsp:cNvPr id="0" name=""/>
        <dsp:cNvSpPr/>
      </dsp:nvSpPr>
      <dsp:spPr>
        <a:xfrm>
          <a:off x="0" y="656"/>
          <a:ext cx="6372366" cy="15368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2B1341-29F6-4D63-8F80-6B235ACEDED1}">
      <dsp:nvSpPr>
        <dsp:cNvPr id="0" name=""/>
        <dsp:cNvSpPr/>
      </dsp:nvSpPr>
      <dsp:spPr>
        <a:xfrm>
          <a:off x="464885" y="346439"/>
          <a:ext cx="845245" cy="8452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8A251C-AF80-49B2-92BF-0D2C694AD62D}">
      <dsp:nvSpPr>
        <dsp:cNvPr id="0" name=""/>
        <dsp:cNvSpPr/>
      </dsp:nvSpPr>
      <dsp:spPr>
        <a:xfrm>
          <a:off x="1775015" y="656"/>
          <a:ext cx="4597350" cy="1536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646" tIns="162646" rIns="162646" bIns="162646" numCol="1" spcCol="1270" anchor="ctr" anchorCtr="0">
          <a:noAutofit/>
        </a:bodyPr>
        <a:lstStyle/>
        <a:p>
          <a:pPr marL="0" lvl="0" indent="0" algn="l" defTabSz="1111250">
            <a:lnSpc>
              <a:spcPct val="90000"/>
            </a:lnSpc>
            <a:spcBef>
              <a:spcPct val="0"/>
            </a:spcBef>
            <a:spcAft>
              <a:spcPct val="35000"/>
            </a:spcAft>
            <a:buNone/>
          </a:pPr>
          <a:r>
            <a:rPr lang="en-US" sz="2500" kern="1200"/>
            <a:t>Locate 8-10 sources that are relevant to your topic.</a:t>
          </a:r>
        </a:p>
      </dsp:txBody>
      <dsp:txXfrm>
        <a:off x="1775015" y="656"/>
        <a:ext cx="4597350" cy="1536810"/>
      </dsp:txXfrm>
    </dsp:sp>
    <dsp:sp modelId="{0816BC35-A7B6-45A9-A20F-F285FB04AC4D}">
      <dsp:nvSpPr>
        <dsp:cNvPr id="0" name=""/>
        <dsp:cNvSpPr/>
      </dsp:nvSpPr>
      <dsp:spPr>
        <a:xfrm>
          <a:off x="0" y="1921669"/>
          <a:ext cx="6372366" cy="15368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8AF5F7-171D-4442-B86D-1B8BDFADFFD5}">
      <dsp:nvSpPr>
        <dsp:cNvPr id="0" name=""/>
        <dsp:cNvSpPr/>
      </dsp:nvSpPr>
      <dsp:spPr>
        <a:xfrm>
          <a:off x="464885" y="2267451"/>
          <a:ext cx="845245" cy="8452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40F374-FBF8-44AF-8476-610684E730F7}">
      <dsp:nvSpPr>
        <dsp:cNvPr id="0" name=""/>
        <dsp:cNvSpPr/>
      </dsp:nvSpPr>
      <dsp:spPr>
        <a:xfrm>
          <a:off x="1775015" y="1921669"/>
          <a:ext cx="4597350" cy="1536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646" tIns="162646" rIns="162646" bIns="162646" numCol="1" spcCol="1270" anchor="ctr" anchorCtr="0">
          <a:noAutofit/>
        </a:bodyPr>
        <a:lstStyle/>
        <a:p>
          <a:pPr marL="0" lvl="0" indent="0" algn="l" defTabSz="1111250">
            <a:lnSpc>
              <a:spcPct val="90000"/>
            </a:lnSpc>
            <a:spcBef>
              <a:spcPct val="0"/>
            </a:spcBef>
            <a:spcAft>
              <a:spcPct val="35000"/>
            </a:spcAft>
            <a:buNone/>
          </a:pPr>
          <a:r>
            <a:rPr lang="en-US" sz="2500" kern="1200"/>
            <a:t>Complete a literature table/matrix/search record.</a:t>
          </a:r>
        </a:p>
      </dsp:txBody>
      <dsp:txXfrm>
        <a:off x="1775015" y="1921669"/>
        <a:ext cx="4597350" cy="1536810"/>
      </dsp:txXfrm>
    </dsp:sp>
    <dsp:sp modelId="{6BE3F713-D280-443B-B827-ADF06134C3F9}">
      <dsp:nvSpPr>
        <dsp:cNvPr id="0" name=""/>
        <dsp:cNvSpPr/>
      </dsp:nvSpPr>
      <dsp:spPr>
        <a:xfrm>
          <a:off x="0" y="3842682"/>
          <a:ext cx="6372366" cy="15368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97CB88-E683-45F0-BC27-D0F36E719C56}">
      <dsp:nvSpPr>
        <dsp:cNvPr id="0" name=""/>
        <dsp:cNvSpPr/>
      </dsp:nvSpPr>
      <dsp:spPr>
        <a:xfrm>
          <a:off x="464885" y="4188464"/>
          <a:ext cx="845245" cy="8452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9A5F8C-0562-4852-9317-2A9E4BBC8E36}">
      <dsp:nvSpPr>
        <dsp:cNvPr id="0" name=""/>
        <dsp:cNvSpPr/>
      </dsp:nvSpPr>
      <dsp:spPr>
        <a:xfrm>
          <a:off x="1775015" y="3842682"/>
          <a:ext cx="4597350" cy="1536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646" tIns="162646" rIns="162646" bIns="162646" numCol="1" spcCol="1270" anchor="ctr" anchorCtr="0">
          <a:noAutofit/>
        </a:bodyPr>
        <a:lstStyle/>
        <a:p>
          <a:pPr marL="0" lvl="0" indent="0" algn="l" defTabSz="1111250">
            <a:lnSpc>
              <a:spcPct val="90000"/>
            </a:lnSpc>
            <a:spcBef>
              <a:spcPct val="0"/>
            </a:spcBef>
            <a:spcAft>
              <a:spcPct val="35000"/>
            </a:spcAft>
            <a:buNone/>
          </a:pPr>
          <a:r>
            <a:rPr lang="en-US" sz="2500" kern="1200"/>
            <a:t>Write 200 words answering 'What does the literature say about my topic?'</a:t>
          </a:r>
        </a:p>
      </dsp:txBody>
      <dsp:txXfrm>
        <a:off x="1775015" y="3842682"/>
        <a:ext cx="4597350" cy="153681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E27A8-494D-496F-AB29-B27C27EE3984}">
      <dsp:nvSpPr>
        <dsp:cNvPr id="0" name=""/>
        <dsp:cNvSpPr/>
      </dsp:nvSpPr>
      <dsp:spPr>
        <a:xfrm>
          <a:off x="0" y="2627"/>
          <a:ext cx="637236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CA8174-40FF-4C3E-B893-30CA5A286F1F}">
      <dsp:nvSpPr>
        <dsp:cNvPr id="0" name=""/>
        <dsp:cNvSpPr/>
      </dsp:nvSpPr>
      <dsp:spPr>
        <a:xfrm>
          <a:off x="0" y="2627"/>
          <a:ext cx="6372366" cy="1791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A good proposal is not built on opinions. </a:t>
          </a:r>
        </a:p>
      </dsp:txBody>
      <dsp:txXfrm>
        <a:off x="0" y="2627"/>
        <a:ext cx="6372366" cy="1791631"/>
      </dsp:txXfrm>
    </dsp:sp>
    <dsp:sp modelId="{A715D840-69C9-45F7-ADEA-5849DBC4C0CB}">
      <dsp:nvSpPr>
        <dsp:cNvPr id="0" name=""/>
        <dsp:cNvSpPr/>
      </dsp:nvSpPr>
      <dsp:spPr>
        <a:xfrm>
          <a:off x="0" y="1794258"/>
          <a:ext cx="6372366" cy="0"/>
        </a:xfrm>
        <a:prstGeom prst="line">
          <a:avLst/>
        </a:prstGeom>
        <a:solidFill>
          <a:schemeClr val="accent2">
            <a:hueOff val="-1482946"/>
            <a:satOff val="5830"/>
            <a:lumOff val="-1569"/>
            <a:alphaOff val="0"/>
          </a:schemeClr>
        </a:solidFill>
        <a:ln w="12700" cap="flat" cmpd="sng" algn="ctr">
          <a:solidFill>
            <a:schemeClr val="accent2">
              <a:hueOff val="-1482946"/>
              <a:satOff val="5830"/>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E6F8B1-BD16-4FDA-B9A6-968679AFDAF0}">
      <dsp:nvSpPr>
        <dsp:cNvPr id="0" name=""/>
        <dsp:cNvSpPr/>
      </dsp:nvSpPr>
      <dsp:spPr>
        <a:xfrm>
          <a:off x="0" y="1794258"/>
          <a:ext cx="6372366" cy="1791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It is built on evidence. </a:t>
          </a:r>
        </a:p>
      </dsp:txBody>
      <dsp:txXfrm>
        <a:off x="0" y="1794258"/>
        <a:ext cx="6372366" cy="1791631"/>
      </dsp:txXfrm>
    </dsp:sp>
    <dsp:sp modelId="{5C8B9170-D388-4AB7-87CB-3B3A38463B08}">
      <dsp:nvSpPr>
        <dsp:cNvPr id="0" name=""/>
        <dsp:cNvSpPr/>
      </dsp:nvSpPr>
      <dsp:spPr>
        <a:xfrm>
          <a:off x="0" y="3585890"/>
          <a:ext cx="6372366" cy="0"/>
        </a:xfrm>
        <a:prstGeom prst="line">
          <a:avLst/>
        </a:prstGeom>
        <a:solidFill>
          <a:schemeClr val="accent2">
            <a:hueOff val="-2965891"/>
            <a:satOff val="11659"/>
            <a:lumOff val="-3137"/>
            <a:alphaOff val="0"/>
          </a:schemeClr>
        </a:solidFill>
        <a:ln w="12700" cap="flat" cmpd="sng" algn="ctr">
          <a:solidFill>
            <a:schemeClr val="accent2">
              <a:hueOff val="-2965891"/>
              <a:satOff val="11659"/>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614E33-483C-4766-8FB2-D2CD67249AFA}">
      <dsp:nvSpPr>
        <dsp:cNvPr id="0" name=""/>
        <dsp:cNvSpPr/>
      </dsp:nvSpPr>
      <dsp:spPr>
        <a:xfrm>
          <a:off x="0" y="3585890"/>
          <a:ext cx="6372366" cy="17916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The quality of your literature search largely determines the quality of your proposal.</a:t>
          </a:r>
        </a:p>
      </dsp:txBody>
      <dsp:txXfrm>
        <a:off x="0" y="3585890"/>
        <a:ext cx="6372366" cy="1791631"/>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6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6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7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9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9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177F15-7433-4B2B-9D76-CC3250A183E3}" type="datetimeFigureOut">
              <a:t>8/11/2026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79CA49-71DB-4487-8D81-A9F736A67EC2}" type="slidenum">
              <a:t>‹#›</a:t>
            </a:fld>
            <a:endParaRPr lang="en-US"/>
          </a:p>
        </p:txBody>
      </p:sp>
    </p:spTree>
    <p:extLst>
      <p:ext uri="{BB962C8B-B14F-4D97-AF65-F5344CB8AC3E}">
        <p14:creationId xmlns:p14="http://schemas.microsoft.com/office/powerpoint/2010/main" val="62207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328B4A-4482-4B54-8122-4C1FD01D43A8}" type="slidenum">
              <a:rPr lang="en-GB" smtClean="0"/>
              <a:t>13</a:t>
            </a:fld>
            <a:endParaRPr lang="en-GB"/>
          </a:p>
        </p:txBody>
      </p:sp>
    </p:spTree>
    <p:extLst>
      <p:ext uri="{BB962C8B-B14F-4D97-AF65-F5344CB8AC3E}">
        <p14:creationId xmlns:p14="http://schemas.microsoft.com/office/powerpoint/2010/main" val="238038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328B4A-4482-4B54-8122-4C1FD01D43A8}" type="slidenum">
              <a:rPr lang="en-GB" smtClean="0"/>
              <a:t>14</a:t>
            </a:fld>
            <a:endParaRPr lang="en-GB"/>
          </a:p>
        </p:txBody>
      </p:sp>
    </p:spTree>
    <p:extLst>
      <p:ext uri="{BB962C8B-B14F-4D97-AF65-F5344CB8AC3E}">
        <p14:creationId xmlns:p14="http://schemas.microsoft.com/office/powerpoint/2010/main" val="33496295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328B4A-4482-4B54-8122-4C1FD01D43A8}" type="slidenum">
              <a:rPr lang="en-GB" smtClean="0"/>
              <a:t>19</a:t>
            </a:fld>
            <a:endParaRPr lang="en-GB"/>
          </a:p>
        </p:txBody>
      </p:sp>
    </p:spTree>
    <p:extLst>
      <p:ext uri="{BB962C8B-B14F-4D97-AF65-F5344CB8AC3E}">
        <p14:creationId xmlns:p14="http://schemas.microsoft.com/office/powerpoint/2010/main" val="3411659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8808-26D1-4F4B-96F4-F3082078DD61}"/>
              </a:ext>
            </a:extLst>
          </p:cNvPr>
          <p:cNvSpPr>
            <a:spLocks noGrp="1"/>
          </p:cNvSpPr>
          <p:nvPr>
            <p:ph type="ctrTitle"/>
          </p:nvPr>
        </p:nvSpPr>
        <p:spPr>
          <a:xfrm>
            <a:off x="1257008" y="1122362"/>
            <a:ext cx="8816632" cy="357155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2E0C639-B0CD-4365-98A9-C1E5FF6CF450}"/>
              </a:ext>
            </a:extLst>
          </p:cNvPr>
          <p:cNvSpPr>
            <a:spLocks noGrp="1"/>
          </p:cNvSpPr>
          <p:nvPr>
            <p:ph type="subTitle" idx="1"/>
          </p:nvPr>
        </p:nvSpPr>
        <p:spPr>
          <a:xfrm>
            <a:off x="1257008" y="5521960"/>
            <a:ext cx="8816632" cy="944879"/>
          </a:xfrm>
        </p:spPr>
        <p:txBody>
          <a:bodyPr anchor="ct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6780C52-E6BB-4B27-B5D8-2D33B2497C56}"/>
              </a:ext>
            </a:extLst>
          </p:cNvPr>
          <p:cNvSpPr>
            <a:spLocks noGrp="1"/>
          </p:cNvSpPr>
          <p:nvPr>
            <p:ph type="dt" sz="half" idx="10"/>
          </p:nvPr>
        </p:nvSpPr>
        <p:spPr/>
        <p:txBody>
          <a:bodyPr/>
          <a:lstStyle/>
          <a:p>
            <a:fld id="{F6CCBF3A-D7FB-4B97-8FD5-6FFB20CB1E84}" type="datetimeFigureOut">
              <a:rPr lang="en-US" smtClean="0"/>
              <a:t>8/11/2026</a:t>
            </a:fld>
            <a:endParaRPr lang="en-US"/>
          </a:p>
        </p:txBody>
      </p:sp>
      <p:sp>
        <p:nvSpPr>
          <p:cNvPr id="5" name="Footer Placeholder 4">
            <a:extLst>
              <a:ext uri="{FF2B5EF4-FFF2-40B4-BE49-F238E27FC236}">
                <a16:creationId xmlns:a16="http://schemas.microsoft.com/office/drawing/2014/main" id="{AF77C649-4A0C-4EF2-8FC1-2BCF0BF9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0E03F2-D0FE-49BB-8AEC-E99C4DB2D67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16" name="Straight Connector 15">
            <a:extLst>
              <a:ext uri="{FF2B5EF4-FFF2-40B4-BE49-F238E27FC236}">
                <a16:creationId xmlns:a16="http://schemas.microsoft.com/office/drawing/2014/main" id="{24A7CC8F-56A6-423D-B67A-8BA89D3EC91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4641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p>
            <a:fld id="{F6CCBF3A-D7FB-4B97-8FD5-6FFB20CB1E84}" type="datetimeFigureOut">
              <a:rPr lang="en-US" smtClean="0"/>
              <a:t>8/11/2026</a:t>
            </a:fld>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914533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F01F-198D-4AAD-B4FB-AD3B44981ADD}"/>
              </a:ext>
            </a:extLst>
          </p:cNvPr>
          <p:cNvSpPr>
            <a:spLocks noGrp="1"/>
          </p:cNvSpPr>
          <p:nvPr>
            <p:ph type="title"/>
          </p:nvPr>
        </p:nvSpPr>
        <p:spPr>
          <a:xfrm>
            <a:off x="838200" y="838200"/>
            <a:ext cx="9438640" cy="4114800"/>
          </a:xfrm>
        </p:spPr>
        <p:txBody>
          <a:bodyPr anchor="t">
            <a:norm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20BCC2B-311B-4FB6-B3A5-26F68055AE38}"/>
              </a:ext>
            </a:extLst>
          </p:cNvPr>
          <p:cNvSpPr>
            <a:spLocks noGrp="1"/>
          </p:cNvSpPr>
          <p:nvPr>
            <p:ph type="body" idx="1"/>
          </p:nvPr>
        </p:nvSpPr>
        <p:spPr>
          <a:xfrm>
            <a:off x="838200" y="5217160"/>
            <a:ext cx="9438640" cy="802640"/>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9CB73D-2D6B-4FA6-89A4-DCC89F80E0F1}"/>
              </a:ext>
            </a:extLst>
          </p:cNvPr>
          <p:cNvSpPr>
            <a:spLocks noGrp="1"/>
          </p:cNvSpPr>
          <p:nvPr>
            <p:ph type="dt" sz="half" idx="10"/>
          </p:nvPr>
        </p:nvSpPr>
        <p:spPr/>
        <p:txBody>
          <a:bodyPr/>
          <a:lstStyle/>
          <a:p>
            <a:fld id="{F6CCBF3A-D7FB-4B97-8FD5-6FFB20CB1E84}" type="datetimeFigureOut">
              <a:rPr lang="en-US" smtClean="0"/>
              <a:t>8/11/2026</a:t>
            </a:fld>
            <a:endParaRPr lang="en-US"/>
          </a:p>
        </p:txBody>
      </p:sp>
      <p:sp>
        <p:nvSpPr>
          <p:cNvPr id="5" name="Footer Placeholder 4">
            <a:extLst>
              <a:ext uri="{FF2B5EF4-FFF2-40B4-BE49-F238E27FC236}">
                <a16:creationId xmlns:a16="http://schemas.microsoft.com/office/drawing/2014/main" id="{B6A0C188-FF43-44C1-A005-679168D5F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CD1188-DA27-47B2-8176-31193EEC4C2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546569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B5A25-7E99-42A8-8D6D-648EFE2038F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0501DC-62B7-42BD-A941-D34E92719C32}"/>
              </a:ext>
            </a:extLst>
          </p:cNvPr>
          <p:cNvSpPr>
            <a:spLocks noGrp="1"/>
          </p:cNvSpPr>
          <p:nvPr>
            <p:ph sz="half" idx="1"/>
          </p:nvPr>
        </p:nvSpPr>
        <p:spPr>
          <a:xfrm>
            <a:off x="838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3765C5C1-4FD4-4958-99A0-BDADECA336BD}"/>
              </a:ext>
            </a:extLst>
          </p:cNvPr>
          <p:cNvSpPr>
            <a:spLocks noGrp="1"/>
          </p:cNvSpPr>
          <p:nvPr>
            <p:ph sz="half" idx="2"/>
          </p:nvPr>
        </p:nvSpPr>
        <p:spPr>
          <a:xfrm>
            <a:off x="6172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D1B234-5D54-44E5-B41D-B205AAF50305}"/>
              </a:ext>
            </a:extLst>
          </p:cNvPr>
          <p:cNvSpPr>
            <a:spLocks noGrp="1"/>
          </p:cNvSpPr>
          <p:nvPr>
            <p:ph type="dt" sz="half" idx="10"/>
          </p:nvPr>
        </p:nvSpPr>
        <p:spPr/>
        <p:txBody>
          <a:bodyPr/>
          <a:lstStyle/>
          <a:p>
            <a:fld id="{F6CCBF3A-D7FB-4B97-8FD5-6FFB20CB1E84}" type="datetimeFigureOut">
              <a:rPr lang="en-US" smtClean="0"/>
              <a:t>8/11/2026</a:t>
            </a:fld>
            <a:endParaRPr lang="en-US"/>
          </a:p>
        </p:txBody>
      </p:sp>
      <p:sp>
        <p:nvSpPr>
          <p:cNvPr id="6" name="Footer Placeholder 5">
            <a:extLst>
              <a:ext uri="{FF2B5EF4-FFF2-40B4-BE49-F238E27FC236}">
                <a16:creationId xmlns:a16="http://schemas.microsoft.com/office/drawing/2014/main" id="{0E67BCDB-6B96-45D6-B5E9-823A96EBD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239C5F-F16F-4AFD-98D1-FA3BB96AF2C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346328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44C1F-0040-4BBF-81A6-FD2E30637B0C}"/>
              </a:ext>
            </a:extLst>
          </p:cNvPr>
          <p:cNvSpPr>
            <a:spLocks noGrp="1"/>
          </p:cNvSpPr>
          <p:nvPr>
            <p:ph type="title"/>
          </p:nvPr>
        </p:nvSpPr>
        <p:spPr>
          <a:xfrm>
            <a:off x="839788" y="37978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2894A7-1DA1-44C1-8ED0-716279430690}"/>
              </a:ext>
            </a:extLst>
          </p:cNvPr>
          <p:cNvSpPr>
            <a:spLocks noGrp="1"/>
          </p:cNvSpPr>
          <p:nvPr>
            <p:ph type="body" idx="1"/>
          </p:nvPr>
        </p:nvSpPr>
        <p:spPr>
          <a:xfrm>
            <a:off x="839789" y="1824035"/>
            <a:ext cx="4997132"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9AB945-31E2-4B60-9076-CBB8F8594949}"/>
              </a:ext>
            </a:extLst>
          </p:cNvPr>
          <p:cNvSpPr>
            <a:spLocks noGrp="1"/>
          </p:cNvSpPr>
          <p:nvPr>
            <p:ph sz="half" idx="2"/>
          </p:nvPr>
        </p:nvSpPr>
        <p:spPr>
          <a:xfrm>
            <a:off x="839789" y="2505075"/>
            <a:ext cx="499713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771B3EA-2E84-4B8B-A104-81BD577424AD}"/>
              </a:ext>
            </a:extLst>
          </p:cNvPr>
          <p:cNvSpPr>
            <a:spLocks noGrp="1"/>
          </p:cNvSpPr>
          <p:nvPr>
            <p:ph type="body" sz="quarter" idx="3"/>
          </p:nvPr>
        </p:nvSpPr>
        <p:spPr>
          <a:xfrm>
            <a:off x="6355080" y="1824035"/>
            <a:ext cx="5000308"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511AB8-302C-476E-B80A-AA739911E304}"/>
              </a:ext>
            </a:extLst>
          </p:cNvPr>
          <p:cNvSpPr>
            <a:spLocks noGrp="1"/>
          </p:cNvSpPr>
          <p:nvPr>
            <p:ph sz="quarter" idx="4"/>
          </p:nvPr>
        </p:nvSpPr>
        <p:spPr>
          <a:xfrm>
            <a:off x="6355080" y="2505075"/>
            <a:ext cx="500030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B47C29-FE34-4E6E-9921-78C54673AAD9}"/>
              </a:ext>
            </a:extLst>
          </p:cNvPr>
          <p:cNvSpPr>
            <a:spLocks noGrp="1"/>
          </p:cNvSpPr>
          <p:nvPr>
            <p:ph type="dt" sz="half" idx="10"/>
          </p:nvPr>
        </p:nvSpPr>
        <p:spPr/>
        <p:txBody>
          <a:bodyPr/>
          <a:lstStyle/>
          <a:p>
            <a:fld id="{F6CCBF3A-D7FB-4B97-8FD5-6FFB20CB1E84}" type="datetimeFigureOut">
              <a:rPr lang="en-US" smtClean="0"/>
              <a:t>8/11/2026</a:t>
            </a:fld>
            <a:endParaRPr lang="en-US"/>
          </a:p>
        </p:txBody>
      </p:sp>
      <p:sp>
        <p:nvSpPr>
          <p:cNvPr id="8" name="Footer Placeholder 7">
            <a:extLst>
              <a:ext uri="{FF2B5EF4-FFF2-40B4-BE49-F238E27FC236}">
                <a16:creationId xmlns:a16="http://schemas.microsoft.com/office/drawing/2014/main" id="{3CF6B420-A9CE-4BB6-A653-5C3ABC7D67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1DF8FE-1179-4798-B16D-AF1DFA266D4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4140255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6F1A-0A68-4048-808F-CD7A9F3B0846}"/>
              </a:ext>
            </a:extLst>
          </p:cNvPr>
          <p:cNvSpPr>
            <a:spLocks noGrp="1"/>
          </p:cNvSpPr>
          <p:nvPr>
            <p:ph type="title"/>
          </p:nvPr>
        </p:nvSpPr>
        <p:spPr>
          <a:xfrm>
            <a:off x="838200" y="999592"/>
            <a:ext cx="10515600" cy="1573223"/>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28ACB3E6-5365-48F5-8D2A-0B002BA357E3}"/>
              </a:ext>
            </a:extLst>
          </p:cNvPr>
          <p:cNvSpPr>
            <a:spLocks noGrp="1"/>
          </p:cNvSpPr>
          <p:nvPr>
            <p:ph type="dt" sz="half" idx="10"/>
          </p:nvPr>
        </p:nvSpPr>
        <p:spPr/>
        <p:txBody>
          <a:bodyPr/>
          <a:lstStyle/>
          <a:p>
            <a:fld id="{F6CCBF3A-D7FB-4B97-8FD5-6FFB20CB1E84}" type="datetimeFigureOut">
              <a:rPr lang="en-US" smtClean="0"/>
              <a:t>8/11/2026</a:t>
            </a:fld>
            <a:endParaRPr lang="en-US"/>
          </a:p>
        </p:txBody>
      </p:sp>
      <p:sp>
        <p:nvSpPr>
          <p:cNvPr id="4" name="Footer Placeholder 3">
            <a:extLst>
              <a:ext uri="{FF2B5EF4-FFF2-40B4-BE49-F238E27FC236}">
                <a16:creationId xmlns:a16="http://schemas.microsoft.com/office/drawing/2014/main" id="{FF7D8EE9-4D97-4B2F-8D38-41CB9EE7745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12C5952-0A27-4FAB-A3FD-12003787676B}"/>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059455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D08427-909D-4679-9192-BC99557A7D06}"/>
              </a:ext>
            </a:extLst>
          </p:cNvPr>
          <p:cNvSpPr>
            <a:spLocks noGrp="1"/>
          </p:cNvSpPr>
          <p:nvPr>
            <p:ph type="dt" sz="half" idx="10"/>
          </p:nvPr>
        </p:nvSpPr>
        <p:spPr/>
        <p:txBody>
          <a:bodyPr/>
          <a:lstStyle/>
          <a:p>
            <a:fld id="{F6CCBF3A-D7FB-4B97-8FD5-6FFB20CB1E84}" type="datetimeFigureOut">
              <a:rPr lang="en-US" smtClean="0"/>
              <a:t>8/11/2026</a:t>
            </a:fld>
            <a:endParaRPr lang="en-US"/>
          </a:p>
        </p:txBody>
      </p:sp>
      <p:sp>
        <p:nvSpPr>
          <p:cNvPr id="3" name="Footer Placeholder 2">
            <a:extLst>
              <a:ext uri="{FF2B5EF4-FFF2-40B4-BE49-F238E27FC236}">
                <a16:creationId xmlns:a16="http://schemas.microsoft.com/office/drawing/2014/main" id="{508E39A6-1E09-42B5-85B4-7E8B5AB2AE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938940-01DD-4C97-8649-E01C3B0EDF7C}"/>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4080297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93B3D-D568-40B4-A73A-1C8EA9ABB098}"/>
              </a:ext>
            </a:extLst>
          </p:cNvPr>
          <p:cNvSpPr>
            <a:spLocks noGrp="1"/>
          </p:cNvSpPr>
          <p:nvPr>
            <p:ph type="title"/>
          </p:nvPr>
        </p:nvSpPr>
        <p:spPr>
          <a:xfrm>
            <a:off x="839789" y="457200"/>
            <a:ext cx="3691818" cy="17018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D586EB3-917A-43B7-85BB-D00B5D2F07E4}"/>
              </a:ext>
            </a:extLst>
          </p:cNvPr>
          <p:cNvSpPr>
            <a:spLocks noGrp="1"/>
          </p:cNvSpPr>
          <p:nvPr>
            <p:ph idx="1"/>
          </p:nvPr>
        </p:nvSpPr>
        <p:spPr>
          <a:xfrm>
            <a:off x="5514798" y="987425"/>
            <a:ext cx="5840589" cy="503237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87AC029-3BC1-4637-A7F9-BC786DC26A38}"/>
              </a:ext>
            </a:extLst>
          </p:cNvPr>
          <p:cNvSpPr>
            <a:spLocks noGrp="1"/>
          </p:cNvSpPr>
          <p:nvPr>
            <p:ph type="body" sz="half" idx="2"/>
          </p:nvPr>
        </p:nvSpPr>
        <p:spPr>
          <a:xfrm>
            <a:off x="839789" y="2372360"/>
            <a:ext cx="3691817" cy="349662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90B948-89C5-4AC5-B7A0-17136F5C5A6A}"/>
              </a:ext>
            </a:extLst>
          </p:cNvPr>
          <p:cNvSpPr>
            <a:spLocks noGrp="1"/>
          </p:cNvSpPr>
          <p:nvPr>
            <p:ph type="dt" sz="half" idx="10"/>
          </p:nvPr>
        </p:nvSpPr>
        <p:spPr/>
        <p:txBody>
          <a:bodyPr/>
          <a:lstStyle/>
          <a:p>
            <a:fld id="{F6CCBF3A-D7FB-4B97-8FD5-6FFB20CB1E84}" type="datetimeFigureOut">
              <a:rPr lang="en-US" smtClean="0"/>
              <a:t>8/11/2026</a:t>
            </a:fld>
            <a:endParaRPr lang="en-US"/>
          </a:p>
        </p:txBody>
      </p:sp>
      <p:sp>
        <p:nvSpPr>
          <p:cNvPr id="6" name="Footer Placeholder 5">
            <a:extLst>
              <a:ext uri="{FF2B5EF4-FFF2-40B4-BE49-F238E27FC236}">
                <a16:creationId xmlns:a16="http://schemas.microsoft.com/office/drawing/2014/main" id="{F3A6C8C5-652F-46CB-BD26-E262B057FA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B50CB-E91F-4B71-81F0-800F2B51A34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8B69B885-FDB8-4C62-A285-A0CDC49A6B0C}"/>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933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941E-6445-4840-81AE-104EF7A4F7E9}"/>
              </a:ext>
            </a:extLst>
          </p:cNvPr>
          <p:cNvSpPr>
            <a:spLocks noGrp="1"/>
          </p:cNvSpPr>
          <p:nvPr>
            <p:ph type="title"/>
          </p:nvPr>
        </p:nvSpPr>
        <p:spPr>
          <a:xfrm>
            <a:off x="839789" y="457200"/>
            <a:ext cx="3696652" cy="17018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3F8B866-E32B-4AE7-AEF3-6974AE3288F3}"/>
              </a:ext>
            </a:extLst>
          </p:cNvPr>
          <p:cNvSpPr>
            <a:spLocks noGrp="1"/>
          </p:cNvSpPr>
          <p:nvPr>
            <p:ph type="pic" idx="1"/>
          </p:nvPr>
        </p:nvSpPr>
        <p:spPr>
          <a:xfrm>
            <a:off x="5786120" y="838200"/>
            <a:ext cx="560323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E2ABB7A-E157-499A-B224-C2313181F569}"/>
              </a:ext>
            </a:extLst>
          </p:cNvPr>
          <p:cNvSpPr>
            <a:spLocks noGrp="1"/>
          </p:cNvSpPr>
          <p:nvPr>
            <p:ph type="body" sz="half" idx="2"/>
          </p:nvPr>
        </p:nvSpPr>
        <p:spPr>
          <a:xfrm>
            <a:off x="839789" y="2367280"/>
            <a:ext cx="3696652" cy="35017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C77283-E2B8-405E-BB6E-9F121140E506}"/>
              </a:ext>
            </a:extLst>
          </p:cNvPr>
          <p:cNvSpPr>
            <a:spLocks noGrp="1"/>
          </p:cNvSpPr>
          <p:nvPr>
            <p:ph type="dt" sz="half" idx="10"/>
          </p:nvPr>
        </p:nvSpPr>
        <p:spPr/>
        <p:txBody>
          <a:bodyPr/>
          <a:lstStyle/>
          <a:p>
            <a:fld id="{F6CCBF3A-D7FB-4B97-8FD5-6FFB20CB1E84}" type="datetimeFigureOut">
              <a:rPr lang="en-US" smtClean="0"/>
              <a:t>8/11/2026</a:t>
            </a:fld>
            <a:endParaRPr lang="en-US"/>
          </a:p>
        </p:txBody>
      </p:sp>
      <p:sp>
        <p:nvSpPr>
          <p:cNvPr id="6" name="Footer Placeholder 5">
            <a:extLst>
              <a:ext uri="{FF2B5EF4-FFF2-40B4-BE49-F238E27FC236}">
                <a16:creationId xmlns:a16="http://schemas.microsoft.com/office/drawing/2014/main" id="{F9F21F05-EB94-417F-B19B-96FF3D9ECA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B7C3C7-B6DB-4064-8E66-9FB770C888E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51E233FA-220A-423F-907E-5F81526A28A0}"/>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5803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56D52-667C-4E67-9038-A0BDFD8CCD0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A3E72AC-0272-475A-BD25-2AB7AC1DEF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CFBFF2-9ECB-4CDD-87FA-9DD1F87BFDE9}"/>
              </a:ext>
            </a:extLst>
          </p:cNvPr>
          <p:cNvSpPr>
            <a:spLocks noGrp="1"/>
          </p:cNvSpPr>
          <p:nvPr>
            <p:ph type="dt" sz="half" idx="10"/>
          </p:nvPr>
        </p:nvSpPr>
        <p:spPr/>
        <p:txBody>
          <a:bodyPr/>
          <a:lstStyle/>
          <a:p>
            <a:fld id="{F6CCBF3A-D7FB-4B97-8FD5-6FFB20CB1E84}" type="datetimeFigureOut">
              <a:rPr lang="en-US" smtClean="0"/>
              <a:t>8/11/2026</a:t>
            </a:fld>
            <a:endParaRPr lang="en-US"/>
          </a:p>
        </p:txBody>
      </p:sp>
      <p:sp>
        <p:nvSpPr>
          <p:cNvPr id="5" name="Footer Placeholder 4">
            <a:extLst>
              <a:ext uri="{FF2B5EF4-FFF2-40B4-BE49-F238E27FC236}">
                <a16:creationId xmlns:a16="http://schemas.microsoft.com/office/drawing/2014/main" id="{40AC12B3-DAF5-4BA7-A3A6-D0284716DB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F171AE-4A11-4035-A072-9AC4053FFA85}"/>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997279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A52E95-2F50-48D3-B00E-4C259644E72E}"/>
              </a:ext>
            </a:extLst>
          </p:cNvPr>
          <p:cNvSpPr>
            <a:spLocks noGrp="1"/>
          </p:cNvSpPr>
          <p:nvPr>
            <p:ph type="title" orient="vert"/>
          </p:nvPr>
        </p:nvSpPr>
        <p:spPr>
          <a:xfrm>
            <a:off x="9050174" y="838199"/>
            <a:ext cx="2303626" cy="533876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2617C9B-4E02-49C8-B6DF-65ED3C990343}"/>
              </a:ext>
            </a:extLst>
          </p:cNvPr>
          <p:cNvSpPr>
            <a:spLocks noGrp="1"/>
          </p:cNvSpPr>
          <p:nvPr>
            <p:ph type="body" orient="vert" idx="1"/>
          </p:nvPr>
        </p:nvSpPr>
        <p:spPr>
          <a:xfrm>
            <a:off x="838200" y="838199"/>
            <a:ext cx="7734300" cy="5338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ECA10C-AC31-4D80-B78F-08E48CDCB7F2}"/>
              </a:ext>
            </a:extLst>
          </p:cNvPr>
          <p:cNvSpPr>
            <a:spLocks noGrp="1"/>
          </p:cNvSpPr>
          <p:nvPr>
            <p:ph type="dt" sz="half" idx="10"/>
          </p:nvPr>
        </p:nvSpPr>
        <p:spPr/>
        <p:txBody>
          <a:bodyPr/>
          <a:lstStyle/>
          <a:p>
            <a:fld id="{F6CCBF3A-D7FB-4B97-8FD5-6FFB20CB1E84}" type="datetimeFigureOut">
              <a:rPr lang="en-US" smtClean="0"/>
              <a:t>8/11/2026</a:t>
            </a:fld>
            <a:endParaRPr lang="en-US"/>
          </a:p>
        </p:txBody>
      </p:sp>
      <p:sp>
        <p:nvSpPr>
          <p:cNvPr id="5" name="Footer Placeholder 4">
            <a:extLst>
              <a:ext uri="{FF2B5EF4-FFF2-40B4-BE49-F238E27FC236}">
                <a16:creationId xmlns:a16="http://schemas.microsoft.com/office/drawing/2014/main" id="{19AAB5B7-F312-4BC9-A5D3-72E065D1B9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C2E489-5442-4698-B6E3-3421A97C283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7" name="Straight Connector 6">
            <a:extLst>
              <a:ext uri="{FF2B5EF4-FFF2-40B4-BE49-F238E27FC236}">
                <a16:creationId xmlns:a16="http://schemas.microsoft.com/office/drawing/2014/main" id="{41F3A7E1-F157-4338-B7F7-9C0A2D60B7FF}"/>
              </a:ext>
            </a:extLst>
          </p:cNvPr>
          <p:cNvCxnSpPr>
            <a:cxnSpLocks/>
          </p:cNvCxnSpPr>
          <p:nvPr/>
        </p:nvCxnSpPr>
        <p:spPr>
          <a:xfrm>
            <a:off x="881133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67292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F96D-3C23-0DF4-8896-DBB360B95E6B}"/>
              </a:ext>
            </a:extLst>
          </p:cNvPr>
          <p:cNvSpPr>
            <a:spLocks noGrp="1"/>
          </p:cNvSpPr>
          <p:nvPr>
            <p:ph type="title"/>
          </p:nvPr>
        </p:nvSpPr>
        <p:spPr/>
        <p:txBody>
          <a:bodyPr/>
          <a:lstStyle>
            <a:lvl1pPr>
              <a:defRPr b="1"/>
            </a:lvl1pPr>
          </a:lstStyle>
          <a:p>
            <a:r>
              <a:rPr lang="en-US" dirty="0"/>
              <a:t>Click to edit Master title style</a:t>
            </a:r>
            <a:endParaRPr lang="en-GB" dirty="0"/>
          </a:p>
        </p:txBody>
      </p:sp>
      <p:sp>
        <p:nvSpPr>
          <p:cNvPr id="3" name="Content Placeholder 3">
            <a:extLst>
              <a:ext uri="{FF2B5EF4-FFF2-40B4-BE49-F238E27FC236}">
                <a16:creationId xmlns:a16="http://schemas.microsoft.com/office/drawing/2014/main" id="{A8E5953A-EA37-0BED-CD78-480623BC02C2}"/>
              </a:ext>
            </a:extLst>
          </p:cNvPr>
          <p:cNvSpPr>
            <a:spLocks noGrp="1"/>
          </p:cNvSpPr>
          <p:nvPr>
            <p:ph sz="quarter" idx="10"/>
          </p:nvPr>
        </p:nvSpPr>
        <p:spPr>
          <a:xfrm>
            <a:off x="4807444" y="1599459"/>
            <a:ext cx="6546355" cy="4780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771019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DF99-080D-1E1F-123A-91FD8A854D78}"/>
              </a:ext>
            </a:extLst>
          </p:cNvPr>
          <p:cNvSpPr>
            <a:spLocks noGrp="1"/>
          </p:cNvSpPr>
          <p:nvPr>
            <p:ph type="title"/>
          </p:nvPr>
        </p:nvSpPr>
        <p:spPr/>
        <p:txBody>
          <a:bodyPr/>
          <a:lstStyle/>
          <a:p>
            <a:r>
              <a:rPr lang="en-US" dirty="0"/>
              <a:t>Click to edit Master title style</a:t>
            </a:r>
            <a:endParaRPr lang="en-GB" dirty="0"/>
          </a:p>
        </p:txBody>
      </p:sp>
      <p:sp>
        <p:nvSpPr>
          <p:cNvPr id="4" name="Content Placeholder 3">
            <a:extLst>
              <a:ext uri="{FF2B5EF4-FFF2-40B4-BE49-F238E27FC236}">
                <a16:creationId xmlns:a16="http://schemas.microsoft.com/office/drawing/2014/main" id="{EEC7469B-07EC-F10B-474E-24DFB4788DF2}"/>
              </a:ext>
            </a:extLst>
          </p:cNvPr>
          <p:cNvSpPr>
            <a:spLocks noGrp="1"/>
          </p:cNvSpPr>
          <p:nvPr>
            <p:ph sz="quarter" idx="10"/>
          </p:nvPr>
        </p:nvSpPr>
        <p:spPr>
          <a:xfrm>
            <a:off x="838200" y="1495425"/>
            <a:ext cx="5715000" cy="4780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775110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4_Custom Layout">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4DDAA81C-8784-A69A-F521-07180D074DF6}"/>
              </a:ext>
            </a:extLst>
          </p:cNvPr>
          <p:cNvSpPr>
            <a:spLocks noGrp="1"/>
          </p:cNvSpPr>
          <p:nvPr>
            <p:ph sz="quarter" idx="10"/>
          </p:nvPr>
        </p:nvSpPr>
        <p:spPr>
          <a:xfrm>
            <a:off x="838199" y="1558833"/>
            <a:ext cx="10441225" cy="471727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Rectangle 3">
            <a:extLst>
              <a:ext uri="{FF2B5EF4-FFF2-40B4-BE49-F238E27FC236}">
                <a16:creationId xmlns:a16="http://schemas.microsoft.com/office/drawing/2014/main" id="{07D10D5B-1672-DB7E-4B30-F4D409B23247}"/>
              </a:ext>
            </a:extLst>
          </p:cNvPr>
          <p:cNvSpPr/>
          <p:nvPr userDrawn="1"/>
        </p:nvSpPr>
        <p:spPr>
          <a:xfrm>
            <a:off x="0" y="6562577"/>
            <a:ext cx="10781211" cy="295423"/>
          </a:xfrm>
          <a:prstGeom prst="rect">
            <a:avLst/>
          </a:prstGeom>
          <a:gradFill flip="none" rotWithShape="1">
            <a:gsLst>
              <a:gs pos="32000">
                <a:schemeClr val="tx1"/>
              </a:gs>
              <a:gs pos="100000">
                <a:schemeClr val="bg1"/>
              </a:gs>
            </a:gsLst>
            <a:path path="circle">
              <a:fillToRect r="100000" b="100000"/>
            </a:path>
            <a:tileRect l="-100000" t="-100000"/>
          </a:gradFill>
          <a:ln>
            <a:noFill/>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sz="1200" dirty="0">
                <a:latin typeface="Arial Nova" panose="020B0504020202020204" pitchFamily="34" charset="0"/>
              </a:rPr>
              <a:t>  Digital Health &amp; Care</a:t>
            </a:r>
          </a:p>
        </p:txBody>
      </p:sp>
      <p:pic>
        <p:nvPicPr>
          <p:cNvPr id="5" name="Picture 2" descr="TSD_corp_logo2013_0">
            <a:extLst>
              <a:ext uri="{FF2B5EF4-FFF2-40B4-BE49-F238E27FC236}">
                <a16:creationId xmlns:a16="http://schemas.microsoft.com/office/drawing/2014/main" id="{9B9DDF98-522B-4858-49DA-DF38B381FC45}"/>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1204917" y="6562577"/>
            <a:ext cx="930813" cy="29542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A7D65EA5-44BE-5DC7-B9EC-6FB2BEB140C0}"/>
              </a:ext>
            </a:extLst>
          </p:cNvPr>
          <p:cNvPicPr>
            <a:picLocks noChangeAspect="1"/>
          </p:cNvPicPr>
          <p:nvPr userDrawn="1"/>
        </p:nvPicPr>
        <p:blipFill>
          <a:blip r:embed="rId3"/>
          <a:stretch>
            <a:fillRect/>
          </a:stretch>
        </p:blipFill>
        <p:spPr>
          <a:xfrm>
            <a:off x="838200" y="1235388"/>
            <a:ext cx="10515600" cy="94009"/>
          </a:xfrm>
          <a:prstGeom prst="rect">
            <a:avLst/>
          </a:prstGeom>
        </p:spPr>
      </p:pic>
      <p:sp>
        <p:nvSpPr>
          <p:cNvPr id="7" name="Title 1">
            <a:extLst>
              <a:ext uri="{FF2B5EF4-FFF2-40B4-BE49-F238E27FC236}">
                <a16:creationId xmlns:a16="http://schemas.microsoft.com/office/drawing/2014/main" id="{7E8BDDD0-284E-C022-9824-7AD6E3DA9B56}"/>
              </a:ext>
            </a:extLst>
          </p:cNvPr>
          <p:cNvSpPr>
            <a:spLocks noGrp="1"/>
          </p:cNvSpPr>
          <p:nvPr>
            <p:ph type="title"/>
          </p:nvPr>
        </p:nvSpPr>
        <p:spPr>
          <a:xfrm>
            <a:off x="838200" y="351272"/>
            <a:ext cx="10441224" cy="923744"/>
          </a:xfrm>
        </p:spPr>
        <p:txBody>
          <a:bodyPr/>
          <a:lstStyle/>
          <a:p>
            <a:r>
              <a:rPr lang="en-US" dirty="0"/>
              <a:t>Click to edit Master title style</a:t>
            </a:r>
            <a:endParaRPr lang="en-GB" dirty="0"/>
          </a:p>
        </p:txBody>
      </p:sp>
    </p:spTree>
    <p:extLst>
      <p:ext uri="{BB962C8B-B14F-4D97-AF65-F5344CB8AC3E}">
        <p14:creationId xmlns:p14="http://schemas.microsoft.com/office/powerpoint/2010/main" val="687224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4_Custom Layout">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4DDAA81C-8784-A69A-F521-07180D074DF6}"/>
              </a:ext>
            </a:extLst>
          </p:cNvPr>
          <p:cNvSpPr>
            <a:spLocks noGrp="1"/>
          </p:cNvSpPr>
          <p:nvPr>
            <p:ph sz="quarter" idx="10"/>
          </p:nvPr>
        </p:nvSpPr>
        <p:spPr>
          <a:xfrm>
            <a:off x="838199" y="465413"/>
            <a:ext cx="10441225" cy="58106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76677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a:defRPr sz="1000">
                <a:solidFill>
                  <a:schemeClr val="tx1"/>
                </a:solidFill>
              </a:defRPr>
            </a:lvl1pPr>
          </a:lstStyle>
          <a:p>
            <a:fld id="{F6CCBF3A-D7FB-4B97-8FD5-6FFB20CB1E84}" type="datetimeFigureOut">
              <a:rPr lang="en-US" smtClean="0"/>
              <a:t>8/11/2026</a:t>
            </a:fld>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5400000">
            <a:off x="-1131161" y="1592957"/>
            <a:ext cx="2973522"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a:defRPr sz="1000">
                <a:solidFill>
                  <a:schemeClr val="tx1"/>
                </a:solidFill>
              </a:defRPr>
            </a:lvl1pPr>
          </a:lstStyle>
          <a:p>
            <a:fld id="{3109D357-8067-4A1F-97B2-93C5160B78D9}" type="slidenum">
              <a:rPr lang="en-US" smtClean="0"/>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0062207"/>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2" r:id="rId12"/>
    <p:sldLayoutId id="2147483723" r:id="rId13"/>
    <p:sldLayoutId id="2147483724" r:id="rId14"/>
    <p:sldLayoutId id="214748372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A9327B-0F60-46E3-AD80-CE73838567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51082" y="4660681"/>
            <a:ext cx="9689834" cy="1125050"/>
          </a:xfrm>
        </p:spPr>
        <p:txBody>
          <a:bodyPr anchor="b">
            <a:normAutofit/>
          </a:bodyPr>
          <a:lstStyle/>
          <a:p>
            <a:pPr algn="ctr"/>
            <a:r>
              <a:rPr lang="en-US" sz="4400"/>
              <a:t>Finding the Evidence</a:t>
            </a:r>
          </a:p>
        </p:txBody>
      </p:sp>
      <p:sp>
        <p:nvSpPr>
          <p:cNvPr id="3" name="Subtitle 2"/>
          <p:cNvSpPr>
            <a:spLocks noGrp="1"/>
          </p:cNvSpPr>
          <p:nvPr>
            <p:ph type="subTitle" idx="1"/>
          </p:nvPr>
        </p:nvSpPr>
        <p:spPr>
          <a:xfrm>
            <a:off x="1938997" y="5866227"/>
            <a:ext cx="8314005" cy="696351"/>
          </a:xfrm>
        </p:spPr>
        <p:txBody>
          <a:bodyPr vert="horz" lIns="91440" tIns="45720" rIns="91440" bIns="45720" rtlCol="0">
            <a:normAutofit/>
          </a:bodyPr>
          <a:lstStyle/>
          <a:p>
            <a:pPr algn="ctr"/>
            <a:r>
              <a:rPr lang="en-US"/>
              <a:t>Literature Searching for Research Proposals</a:t>
            </a:r>
          </a:p>
        </p:txBody>
      </p:sp>
      <p:pic>
        <p:nvPicPr>
          <p:cNvPr id="4" name="Picture 3">
            <a:extLst>
              <a:ext uri="{FF2B5EF4-FFF2-40B4-BE49-F238E27FC236}">
                <a16:creationId xmlns:a16="http://schemas.microsoft.com/office/drawing/2014/main" id="{BF57D362-3364-0CEB-E37C-4A120BAC95E8}"/>
              </a:ext>
            </a:extLst>
          </p:cNvPr>
          <p:cNvPicPr>
            <a:picLocks noChangeAspect="1"/>
          </p:cNvPicPr>
          <p:nvPr/>
        </p:nvPicPr>
        <p:blipFill>
          <a:blip r:embed="rId2"/>
          <a:srcRect t="10933" r="-2" b="39052"/>
          <a:stretch>
            <a:fillRect/>
          </a:stretch>
        </p:blipFill>
        <p:spPr>
          <a:xfrm>
            <a:off x="20" y="1"/>
            <a:ext cx="12191980" cy="4305300"/>
          </a:xfrm>
          <a:prstGeom prst="rect">
            <a:avLst/>
          </a:prstGeom>
        </p:spPr>
      </p:pic>
      <p:cxnSp>
        <p:nvCxnSpPr>
          <p:cNvPr id="11" name="Straight Connector 10">
            <a:extLst>
              <a:ext uri="{FF2B5EF4-FFF2-40B4-BE49-F238E27FC236}">
                <a16:creationId xmlns:a16="http://schemas.microsoft.com/office/drawing/2014/main" id="{BD1C99D0-461D-4A91-81EF-CCCD798B37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3053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372631-E04E-4BD9-A3CC-25F69FA35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C5B218-89E7-B3D1-DA9D-D374305175C9}"/>
              </a:ext>
            </a:extLst>
          </p:cNvPr>
          <p:cNvSpPr>
            <a:spLocks noGrp="1"/>
          </p:cNvSpPr>
          <p:nvPr>
            <p:ph type="title"/>
          </p:nvPr>
        </p:nvSpPr>
        <p:spPr>
          <a:xfrm>
            <a:off x="788420" y="838200"/>
            <a:ext cx="3840226" cy="5334000"/>
          </a:xfrm>
        </p:spPr>
        <p:txBody>
          <a:bodyPr>
            <a:normAutofit/>
          </a:bodyPr>
          <a:lstStyle/>
          <a:p>
            <a:r>
              <a:rPr lang="en-US"/>
              <a:t>Aims and Objectives</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FD7EA91-3CBC-34F2-B683-AE65DA8DC702}"/>
              </a:ext>
            </a:extLst>
          </p:cNvPr>
          <p:cNvGraphicFramePr>
            <a:graphicFrameLocks noGrp="1"/>
          </p:cNvGraphicFramePr>
          <p:nvPr>
            <p:ph idx="1"/>
            <p:extLst>
              <p:ext uri="{D42A27DB-BD31-4B8C-83A1-F6EECF244321}">
                <p14:modId xmlns:p14="http://schemas.microsoft.com/office/powerpoint/2010/main" val="3930218938"/>
              </p:ext>
            </p:extLst>
          </p:nvPr>
        </p:nvGraphicFramePr>
        <p:xfrm>
          <a:off x="5814812" y="838200"/>
          <a:ext cx="5588767"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1379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CC2C11-3F8D-BB52-FF1B-1D0D012D2100}"/>
              </a:ext>
            </a:extLst>
          </p:cNvPr>
          <p:cNvSpPr>
            <a:spLocks noGrp="1"/>
          </p:cNvSpPr>
          <p:nvPr>
            <p:ph type="title"/>
          </p:nvPr>
        </p:nvSpPr>
        <p:spPr>
          <a:xfrm>
            <a:off x="746978" y="838200"/>
            <a:ext cx="2285782" cy="5181600"/>
          </a:xfrm>
        </p:spPr>
        <p:txBody>
          <a:bodyPr anchor="t">
            <a:normAutofit/>
          </a:bodyPr>
          <a:lstStyle/>
          <a:p>
            <a:r>
              <a:rPr lang="en-US" sz="2400"/>
              <a:t>Recap</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43797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FA908DA-4B41-AFBD-1196-DA4E3F0EB830}"/>
              </a:ext>
            </a:extLst>
          </p:cNvPr>
          <p:cNvGraphicFramePr>
            <a:graphicFrameLocks noGrp="1"/>
          </p:cNvGraphicFramePr>
          <p:nvPr>
            <p:ph idx="1"/>
            <p:extLst>
              <p:ext uri="{D42A27DB-BD31-4B8C-83A1-F6EECF244321}">
                <p14:modId xmlns:p14="http://schemas.microsoft.com/office/powerpoint/2010/main" val="918540028"/>
              </p:ext>
            </p:extLst>
          </p:nvPr>
        </p:nvGraphicFramePr>
        <p:xfrm>
          <a:off x="4210258" y="798844"/>
          <a:ext cx="7143541" cy="53733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6323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24A7CC8F-56A6-423D-B67A-8BA89D3EC9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04040724-76CA-4A2D-9F6B-C97097ECB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348499-0A75-C3D5-1599-B350770B2A2E}"/>
              </a:ext>
            </a:extLst>
          </p:cNvPr>
          <p:cNvSpPr>
            <a:spLocks noGrp="1"/>
          </p:cNvSpPr>
          <p:nvPr>
            <p:ph type="title"/>
          </p:nvPr>
        </p:nvSpPr>
        <p:spPr>
          <a:xfrm>
            <a:off x="2052320" y="1714500"/>
            <a:ext cx="8087360" cy="3141980"/>
          </a:xfrm>
        </p:spPr>
        <p:txBody>
          <a:bodyPr vert="horz" lIns="91440" tIns="45720" rIns="91440" bIns="45720" rtlCol="0" anchor="b">
            <a:normAutofit/>
          </a:bodyPr>
          <a:lstStyle/>
          <a:p>
            <a:pPr algn="ctr"/>
            <a:r>
              <a:rPr lang="en-US" sz="6600"/>
              <a:t>Literature Searches</a:t>
            </a:r>
          </a:p>
        </p:txBody>
      </p:sp>
      <p:sp>
        <p:nvSpPr>
          <p:cNvPr id="3" name="Content Placeholder 2">
            <a:extLst>
              <a:ext uri="{FF2B5EF4-FFF2-40B4-BE49-F238E27FC236}">
                <a16:creationId xmlns:a16="http://schemas.microsoft.com/office/drawing/2014/main" id="{2DACF0B7-D363-31E3-4214-C8BBC66DA54B}"/>
              </a:ext>
            </a:extLst>
          </p:cNvPr>
          <p:cNvSpPr>
            <a:spLocks noGrp="1"/>
          </p:cNvSpPr>
          <p:nvPr>
            <p:ph idx="1"/>
          </p:nvPr>
        </p:nvSpPr>
        <p:spPr>
          <a:xfrm>
            <a:off x="2042160" y="5435600"/>
            <a:ext cx="8087360" cy="1016000"/>
          </a:xfrm>
        </p:spPr>
        <p:txBody>
          <a:bodyPr vert="horz" lIns="91440" tIns="45720" rIns="91440" bIns="45720" rtlCol="0" anchor="ctr">
            <a:normAutofit/>
          </a:bodyPr>
          <a:lstStyle/>
          <a:p>
            <a:pPr marL="0" indent="0" algn="ctr">
              <a:buNone/>
            </a:pPr>
            <a:r>
              <a:rPr lang="en-US"/>
              <a:t>Why can't we just start researching?</a:t>
            </a:r>
          </a:p>
        </p:txBody>
      </p:sp>
      <p:sp>
        <p:nvSpPr>
          <p:cNvPr id="12" name="Freeform: Shape 11">
            <a:extLst>
              <a:ext uri="{FF2B5EF4-FFF2-40B4-BE49-F238E27FC236}">
                <a16:creationId xmlns:a16="http://schemas.microsoft.com/office/drawing/2014/main" id="{02A7FF43-8020-40F2-A76C-BA4E0C55E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052127"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5840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B095C9-5C6B-FF91-8564-3D18ABF0E4E5}"/>
              </a:ext>
            </a:extLst>
          </p:cNvPr>
          <p:cNvSpPr>
            <a:spLocks noGrp="1"/>
          </p:cNvSpPr>
          <p:nvPr>
            <p:ph type="title"/>
          </p:nvPr>
        </p:nvSpPr>
        <p:spPr>
          <a:xfrm>
            <a:off x="746977" y="838200"/>
            <a:ext cx="3098583" cy="5181600"/>
          </a:xfrm>
        </p:spPr>
        <p:txBody>
          <a:bodyPr anchor="t">
            <a:normAutofit/>
          </a:bodyPr>
          <a:lstStyle/>
          <a:p>
            <a:r>
              <a:rPr lang="en-US" sz="3600"/>
              <a:t>Literature searches</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0970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BC2F2E4-89BD-E035-A1D7-C6306F0E6D83}"/>
              </a:ext>
            </a:extLst>
          </p:cNvPr>
          <p:cNvGraphicFramePr>
            <a:graphicFrameLocks noGrp="1"/>
          </p:cNvGraphicFramePr>
          <p:nvPr>
            <p:ph idx="1"/>
            <p:extLst>
              <p:ext uri="{D42A27DB-BD31-4B8C-83A1-F6EECF244321}">
                <p14:modId xmlns:p14="http://schemas.microsoft.com/office/powerpoint/2010/main" val="2448595126"/>
              </p:ext>
            </p:extLst>
          </p:nvPr>
        </p:nvGraphicFramePr>
        <p:xfrm>
          <a:off x="4981434" y="792051"/>
          <a:ext cx="6372366" cy="5380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1764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E950D6-A7E0-4851-8FF6-3D3A1651B3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41CC20-833C-CED8-8697-4A6DEC40C01E}"/>
              </a:ext>
            </a:extLst>
          </p:cNvPr>
          <p:cNvSpPr>
            <a:spLocks noGrp="1"/>
          </p:cNvSpPr>
          <p:nvPr>
            <p:ph type="title"/>
          </p:nvPr>
        </p:nvSpPr>
        <p:spPr>
          <a:xfrm>
            <a:off x="1066606" y="2479183"/>
            <a:ext cx="3209180" cy="2389031"/>
          </a:xfrm>
        </p:spPr>
        <p:txBody>
          <a:bodyPr anchor="ctr">
            <a:normAutofit/>
          </a:bodyPr>
          <a:lstStyle/>
          <a:p>
            <a:pPr algn="ctr"/>
            <a:r>
              <a:rPr lang="en-US" sz="3600"/>
              <a:t>Activity</a:t>
            </a:r>
          </a:p>
        </p:txBody>
      </p:sp>
      <p:sp>
        <p:nvSpPr>
          <p:cNvPr id="11" name="Freeform: Shape 10">
            <a:extLst>
              <a:ext uri="{FF2B5EF4-FFF2-40B4-BE49-F238E27FC236}">
                <a16:creationId xmlns:a16="http://schemas.microsoft.com/office/drawing/2014/main" id="{415E4AE2-7164-494C-986B-5EBD28F63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5121" y="1445763"/>
            <a:ext cx="3673955" cy="3745532"/>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25805" h="5429563">
                <a:moveTo>
                  <a:pt x="5325805" y="2714782"/>
                </a:moveTo>
                <a:cubicBezTo>
                  <a:pt x="5325805" y="4214114"/>
                  <a:pt x="4110356" y="5429563"/>
                  <a:pt x="2611024" y="5429563"/>
                </a:cubicBezTo>
                <a:lnTo>
                  <a:pt x="1942188" y="5429563"/>
                </a:lnTo>
                <a:lnTo>
                  <a:pt x="668836" y="5429563"/>
                </a:lnTo>
                <a:lnTo>
                  <a:pt x="0" y="5429563"/>
                </a:lnTo>
                <a:lnTo>
                  <a:pt x="0" y="0"/>
                </a:lnTo>
                <a:lnTo>
                  <a:pt x="668836" y="0"/>
                </a:lnTo>
                <a:lnTo>
                  <a:pt x="1942188" y="0"/>
                </a:lnTo>
                <a:lnTo>
                  <a:pt x="2611024" y="0"/>
                </a:lnTo>
                <a:cubicBezTo>
                  <a:pt x="4110356" y="0"/>
                  <a:pt x="5325805" y="1215450"/>
                  <a:pt x="5325805" y="2714782"/>
                </a:cubicBezTo>
                <a:close/>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EC671574-4545-A7D1-AC76-0E2F91632406}"/>
              </a:ext>
            </a:extLst>
          </p:cNvPr>
          <p:cNvGraphicFramePr>
            <a:graphicFrameLocks noGrp="1"/>
          </p:cNvGraphicFramePr>
          <p:nvPr>
            <p:ph idx="1"/>
            <p:extLst>
              <p:ext uri="{D42A27DB-BD31-4B8C-83A1-F6EECF244321}">
                <p14:modId xmlns:p14="http://schemas.microsoft.com/office/powerpoint/2010/main" val="3541561707"/>
              </p:ext>
            </p:extLst>
          </p:nvPr>
        </p:nvGraphicFramePr>
        <p:xfrm>
          <a:off x="5312332" y="888275"/>
          <a:ext cx="6090162" cy="50553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1634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3BC4E7-F05F-1AEC-EE36-B681E90A4116}"/>
              </a:ext>
            </a:extLst>
          </p:cNvPr>
          <p:cNvSpPr>
            <a:spLocks noGrp="1"/>
          </p:cNvSpPr>
          <p:nvPr>
            <p:ph type="title"/>
          </p:nvPr>
        </p:nvSpPr>
        <p:spPr>
          <a:xfrm>
            <a:off x="746977" y="838200"/>
            <a:ext cx="3098583" cy="5181600"/>
          </a:xfrm>
        </p:spPr>
        <p:txBody>
          <a:bodyPr anchor="t">
            <a:normAutofit/>
          </a:bodyPr>
          <a:lstStyle/>
          <a:p>
            <a:r>
              <a:rPr lang="en-US" sz="3600"/>
              <a:t>sources</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0970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448FC62-1952-59BD-25F4-C7EF4D207A89}"/>
              </a:ext>
            </a:extLst>
          </p:cNvPr>
          <p:cNvGraphicFramePr>
            <a:graphicFrameLocks noGrp="1"/>
          </p:cNvGraphicFramePr>
          <p:nvPr>
            <p:ph idx="1"/>
            <p:extLst>
              <p:ext uri="{D42A27DB-BD31-4B8C-83A1-F6EECF244321}">
                <p14:modId xmlns:p14="http://schemas.microsoft.com/office/powerpoint/2010/main" val="3761691569"/>
              </p:ext>
            </p:extLst>
          </p:nvPr>
        </p:nvGraphicFramePr>
        <p:xfrm>
          <a:off x="4981434" y="792051"/>
          <a:ext cx="6372366" cy="5380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5362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DD4A6325-45B5-495A-8553-DBFBDBD04E5E}"/>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4BACAE83-80B6-48D6-A21E-F75B09364125}"/>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B4A9D28D-5A7A-4B31-9F9E-FFC2136D998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1BE23DD6-2F95-4346-8427-6D661CAF89E9}"/>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2891BACE-6900-4AFA-985A-C58ED4CD6C20}"/>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F90A53C3-EBB1-4554-BC0B-9E8335373CDE}"/>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17D21B5B-9B42-4A75-942C-758564335803}"/>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4D6A649A-945C-4E04-A9B9-E06D7A4B3944}"/>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16364D44-EBB7-4E22-8994-5F8B3F7B1807}"/>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E18AB91D-4FCC-456E-8850-C85115F26EC0}"/>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77DFB73E-AE3D-45F2-8157-69074603967A}"/>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D24CFE3D-814B-4F43-A93D-41BD4DB62417}"/>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graphicEl>
                                              <a:dgm id="{66323988-3916-4F9E-960F-ACA5B5D9EF06}"/>
                                            </p:graphic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5">
                                            <p:graphicEl>
                                              <a:dgm id="{AB572FBD-9909-4D55-93B5-51BD29ECB5C4}"/>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5">
                                            <p:graphicEl>
                                              <a:dgm id="{710D33DF-36AD-4502-A3B3-B293F37DAD01}"/>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graphicEl>
                                              <a:dgm id="{39374544-B6C1-4791-85AF-0CC05625AF0F}"/>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5">
                                            <p:graphicEl>
                                              <a:dgm id="{51045B26-7A7C-4494-911B-DA4427093A11}"/>
                                            </p:graphic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5">
                                            <p:graphicEl>
                                              <a:dgm id="{9468DCF2-E60C-4088-8A81-3B253CE3186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2854FB4-497A-4904-92CC-4C2786A1E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087D80-682B-AEFF-139B-13BCC50F50E8}"/>
              </a:ext>
            </a:extLst>
          </p:cNvPr>
          <p:cNvSpPr>
            <a:spLocks noGrp="1"/>
          </p:cNvSpPr>
          <p:nvPr>
            <p:ph type="title"/>
          </p:nvPr>
        </p:nvSpPr>
        <p:spPr>
          <a:xfrm>
            <a:off x="838200" y="681039"/>
            <a:ext cx="5158739" cy="1635442"/>
          </a:xfrm>
        </p:spPr>
        <p:txBody>
          <a:bodyPr>
            <a:normAutofit/>
          </a:bodyPr>
          <a:lstStyle/>
          <a:p>
            <a:r>
              <a:rPr lang="en-US"/>
              <a:t>sources</a:t>
            </a:r>
          </a:p>
        </p:txBody>
      </p:sp>
      <p:sp>
        <p:nvSpPr>
          <p:cNvPr id="3" name="Content Placeholder 2">
            <a:extLst>
              <a:ext uri="{FF2B5EF4-FFF2-40B4-BE49-F238E27FC236}">
                <a16:creationId xmlns:a16="http://schemas.microsoft.com/office/drawing/2014/main" id="{F4B72842-7285-996A-23E4-88520DCB25A6}"/>
              </a:ext>
            </a:extLst>
          </p:cNvPr>
          <p:cNvSpPr>
            <a:spLocks noGrp="1"/>
          </p:cNvSpPr>
          <p:nvPr>
            <p:ph idx="1"/>
          </p:nvPr>
        </p:nvSpPr>
        <p:spPr>
          <a:xfrm>
            <a:off x="838201" y="2672370"/>
            <a:ext cx="5053928" cy="3504592"/>
          </a:xfrm>
        </p:spPr>
        <p:txBody>
          <a:bodyPr vert="horz" lIns="91440" tIns="45720" rIns="91440" bIns="45720" rtlCol="0">
            <a:normAutofit/>
          </a:bodyPr>
          <a:lstStyle/>
          <a:p>
            <a:r>
              <a:rPr lang="en-US"/>
              <a:t>Would you cite these in a research proposal/paper?</a:t>
            </a:r>
          </a:p>
          <a:p>
            <a:endParaRPr lang="en-US" dirty="0"/>
          </a:p>
          <a:p>
            <a:r>
              <a:rPr lang="en-US">
                <a:ea typeface="+mn-lt"/>
                <a:cs typeface="+mn-lt"/>
              </a:rPr>
              <a:t>TikTok video</a:t>
            </a:r>
            <a:endParaRPr lang="en-US" dirty="0"/>
          </a:p>
          <a:p>
            <a:r>
              <a:rPr lang="en-US">
                <a:ea typeface="+mn-lt"/>
                <a:cs typeface="+mn-lt"/>
              </a:rPr>
              <a:t>NICE guideline</a:t>
            </a:r>
            <a:endParaRPr lang="en-US"/>
          </a:p>
          <a:p>
            <a:r>
              <a:rPr lang="en-US">
                <a:ea typeface="+mn-lt"/>
                <a:cs typeface="+mn-lt"/>
              </a:rPr>
              <a:t>Peer-reviewed article</a:t>
            </a:r>
            <a:endParaRPr lang="en-US"/>
          </a:p>
          <a:p>
            <a:r>
              <a:rPr lang="en-US">
                <a:ea typeface="+mn-lt"/>
                <a:cs typeface="+mn-lt"/>
              </a:rPr>
              <a:t>Wikipedia article</a:t>
            </a:r>
            <a:endParaRPr lang="en-US"/>
          </a:p>
        </p:txBody>
      </p:sp>
      <p:cxnSp>
        <p:nvCxnSpPr>
          <p:cNvPr id="12" name="Straight Connector 11">
            <a:extLst>
              <a:ext uri="{FF2B5EF4-FFF2-40B4-BE49-F238E27FC236}">
                <a16:creationId xmlns:a16="http://schemas.microsoft.com/office/drawing/2014/main" id="{BF883E84-3640-43A5-9526-442521C03A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4654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Newspaper">
            <a:extLst>
              <a:ext uri="{FF2B5EF4-FFF2-40B4-BE49-F238E27FC236}">
                <a16:creationId xmlns:a16="http://schemas.microsoft.com/office/drawing/2014/main" id="{3466D010-7163-929F-D66F-44C14FB24DB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021633" y="1762916"/>
            <a:ext cx="3332167" cy="3332167"/>
          </a:xfrm>
          <a:prstGeom prst="rect">
            <a:avLst/>
          </a:prstGeom>
        </p:spPr>
      </p:pic>
    </p:spTree>
    <p:extLst>
      <p:ext uri="{BB962C8B-B14F-4D97-AF65-F5344CB8AC3E}">
        <p14:creationId xmlns:p14="http://schemas.microsoft.com/office/powerpoint/2010/main" val="1832239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BB4D1-B714-9440-EF0C-8F936ACF3CF5}"/>
              </a:ext>
            </a:extLst>
          </p:cNvPr>
          <p:cNvSpPr>
            <a:spLocks noGrp="1"/>
          </p:cNvSpPr>
          <p:nvPr>
            <p:ph type="title"/>
          </p:nvPr>
        </p:nvSpPr>
        <p:spPr>
          <a:xfrm>
            <a:off x="746977" y="838200"/>
            <a:ext cx="3098583" cy="5181600"/>
          </a:xfrm>
        </p:spPr>
        <p:txBody>
          <a:bodyPr anchor="t">
            <a:normAutofit/>
          </a:bodyPr>
          <a:lstStyle/>
          <a:p>
            <a:r>
              <a:rPr lang="en-US" sz="3600"/>
              <a:t>Breaking down questions</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0970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F29638F-7E7C-F830-9B8E-848C8B60C89A}"/>
              </a:ext>
            </a:extLst>
          </p:cNvPr>
          <p:cNvGraphicFramePr>
            <a:graphicFrameLocks noGrp="1"/>
          </p:cNvGraphicFramePr>
          <p:nvPr>
            <p:ph idx="1"/>
            <p:extLst>
              <p:ext uri="{D42A27DB-BD31-4B8C-83A1-F6EECF244321}">
                <p14:modId xmlns:p14="http://schemas.microsoft.com/office/powerpoint/2010/main" val="109480401"/>
              </p:ext>
            </p:extLst>
          </p:nvPr>
        </p:nvGraphicFramePr>
        <p:xfrm>
          <a:off x="4981434" y="792051"/>
          <a:ext cx="6372366" cy="5380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1687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9CCF91AD-E074-4330-95B7-0C7699B6D6BF}"/>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DF3AF73F-6402-45E4-B560-797484D76DED}"/>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CDA5E3B8-AE36-43C2-907B-A3A08067DB15}"/>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8908C282-F212-4056-907B-E1F2CE4C0564}"/>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036BDAF6-4A1B-4BA1-9917-47916D739495}"/>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FFD640CE-D4D1-4AA0-979F-3318D7C501A6}"/>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graphicEl>
                                              <a:dgm id="{B2557883-ED48-4D79-9404-8D881C3E9B40}"/>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DD6EB646-9E43-4541-B667-9FAC452261EB}"/>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FD7F80F5-9243-4588-9264-DBB9BA3DCFCD}"/>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0BD1997A-06E6-4A04-BB08-F818BE16505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3B0D93-51C8-C8F0-D2D3-3FF759F0687B}"/>
              </a:ext>
            </a:extLst>
          </p:cNvPr>
          <p:cNvSpPr>
            <a:spLocks noGrp="1"/>
          </p:cNvSpPr>
          <p:nvPr>
            <p:ph type="title"/>
          </p:nvPr>
        </p:nvSpPr>
        <p:spPr>
          <a:xfrm>
            <a:off x="746977" y="838200"/>
            <a:ext cx="3098583" cy="5181600"/>
          </a:xfrm>
        </p:spPr>
        <p:txBody>
          <a:bodyPr anchor="t">
            <a:normAutofit/>
          </a:bodyPr>
          <a:lstStyle/>
          <a:p>
            <a:r>
              <a:rPr lang="en-US" sz="3600"/>
              <a:t>Synonyms – multiple terms</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0970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80F7D92-7D21-0619-6A28-8D15204AE5F2}"/>
              </a:ext>
            </a:extLst>
          </p:cNvPr>
          <p:cNvGraphicFramePr>
            <a:graphicFrameLocks noGrp="1"/>
          </p:cNvGraphicFramePr>
          <p:nvPr>
            <p:ph idx="1"/>
            <p:extLst>
              <p:ext uri="{D42A27DB-BD31-4B8C-83A1-F6EECF244321}">
                <p14:modId xmlns:p14="http://schemas.microsoft.com/office/powerpoint/2010/main" val="268742569"/>
              </p:ext>
            </p:extLst>
          </p:nvPr>
        </p:nvGraphicFramePr>
        <p:xfrm>
          <a:off x="4981434" y="792051"/>
          <a:ext cx="6372366" cy="5380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8658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611F69-0FD8-AE8E-D62B-F87CF4BEDB72}"/>
              </a:ext>
            </a:extLst>
          </p:cNvPr>
          <p:cNvSpPr>
            <a:spLocks noGrp="1"/>
          </p:cNvSpPr>
          <p:nvPr>
            <p:ph type="title"/>
          </p:nvPr>
        </p:nvSpPr>
        <p:spPr>
          <a:xfrm>
            <a:off x="746977" y="838200"/>
            <a:ext cx="3098583" cy="5181600"/>
          </a:xfrm>
        </p:spPr>
        <p:txBody>
          <a:bodyPr anchor="t">
            <a:normAutofit/>
          </a:bodyPr>
          <a:lstStyle/>
          <a:p>
            <a:r>
              <a:rPr lang="en-US" sz="3600"/>
              <a:t>Activity</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0970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C09C2B6-DBD0-495E-285D-396BB657C9D2}"/>
              </a:ext>
            </a:extLst>
          </p:cNvPr>
          <p:cNvGraphicFramePr>
            <a:graphicFrameLocks noGrp="1"/>
          </p:cNvGraphicFramePr>
          <p:nvPr>
            <p:ph idx="1"/>
            <p:extLst>
              <p:ext uri="{D42A27DB-BD31-4B8C-83A1-F6EECF244321}">
                <p14:modId xmlns:p14="http://schemas.microsoft.com/office/powerpoint/2010/main" val="394243053"/>
              </p:ext>
            </p:extLst>
          </p:nvPr>
        </p:nvGraphicFramePr>
        <p:xfrm>
          <a:off x="4981434" y="792051"/>
          <a:ext cx="6372366" cy="5380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99863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846E6-0458-4FA4-FFEF-FFD92D7226EC}"/>
              </a:ext>
            </a:extLst>
          </p:cNvPr>
          <p:cNvSpPr>
            <a:spLocks noGrp="1"/>
          </p:cNvSpPr>
          <p:nvPr>
            <p:ph type="title"/>
          </p:nvPr>
        </p:nvSpPr>
        <p:spPr>
          <a:xfrm>
            <a:off x="550863" y="549275"/>
            <a:ext cx="3565525" cy="5543549"/>
          </a:xfrm>
        </p:spPr>
        <p:txBody>
          <a:bodyPr wrap="square" anchor="ctr">
            <a:normAutofit/>
          </a:bodyPr>
          <a:lstStyle/>
          <a:p>
            <a:r>
              <a:rPr lang="en-GB"/>
              <a:t>Search Strategies</a:t>
            </a:r>
          </a:p>
        </p:txBody>
      </p:sp>
      <p:graphicFrame>
        <p:nvGraphicFramePr>
          <p:cNvPr id="5" name="Content Placeholder 2">
            <a:extLst>
              <a:ext uri="{FF2B5EF4-FFF2-40B4-BE49-F238E27FC236}">
                <a16:creationId xmlns:a16="http://schemas.microsoft.com/office/drawing/2014/main" id="{312D7450-8317-0238-7228-2B8DAC320517}"/>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5803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F0D4841-D9E9-D0A5-E619-6EBF583F6776}"/>
              </a:ext>
            </a:extLst>
          </p:cNvPr>
          <p:cNvSpPr>
            <a:spLocks noGrp="1"/>
          </p:cNvSpPr>
          <p:nvPr>
            <p:ph type="title"/>
          </p:nvPr>
        </p:nvSpPr>
        <p:spPr/>
        <p:txBody>
          <a:bodyPr>
            <a:normAutofit/>
          </a:bodyPr>
          <a:lstStyle/>
          <a:p>
            <a:r>
              <a:rPr lang="en-GB" dirty="0"/>
              <a:t>Search Strategy</a:t>
            </a:r>
          </a:p>
        </p:txBody>
      </p:sp>
      <p:sp>
        <p:nvSpPr>
          <p:cNvPr id="2" name="Content Placeholder 1">
            <a:extLst>
              <a:ext uri="{FF2B5EF4-FFF2-40B4-BE49-F238E27FC236}">
                <a16:creationId xmlns:a16="http://schemas.microsoft.com/office/drawing/2014/main" id="{0D6C7F9C-EAE9-29DE-F6BC-E88E7D4F8D00}"/>
              </a:ext>
            </a:extLst>
          </p:cNvPr>
          <p:cNvSpPr>
            <a:spLocks noGrp="1"/>
          </p:cNvSpPr>
          <p:nvPr>
            <p:ph sz="quarter" idx="10"/>
          </p:nvPr>
        </p:nvSpPr>
        <p:spPr>
          <a:xfrm>
            <a:off x="4807444" y="1934277"/>
            <a:ext cx="6534810" cy="4792526"/>
          </a:xfrm>
        </p:spPr>
        <p:txBody>
          <a:bodyPr>
            <a:normAutofit/>
          </a:bodyPr>
          <a:lstStyle/>
          <a:p>
            <a:r>
              <a:rPr lang="en-GB" sz="2400" dirty="0">
                <a:solidFill>
                  <a:srgbClr val="333333"/>
                </a:solidFill>
              </a:rPr>
              <a:t>A search strategy combines the key concepts of your research question in order to retrieve your ‘data’</a:t>
            </a:r>
          </a:p>
          <a:p>
            <a:pPr marL="0" indent="0">
              <a:buNone/>
            </a:pPr>
            <a:endParaRPr lang="en-GB" sz="2400" dirty="0">
              <a:solidFill>
                <a:srgbClr val="333333"/>
              </a:solidFill>
            </a:endParaRPr>
          </a:p>
          <a:p>
            <a:r>
              <a:rPr lang="en-GB" sz="2400" dirty="0">
                <a:solidFill>
                  <a:srgbClr val="333333"/>
                </a:solidFill>
              </a:rPr>
              <a:t>Your search strategy will account for all:</a:t>
            </a:r>
          </a:p>
          <a:p>
            <a:pPr lvl="1"/>
            <a:r>
              <a:rPr lang="en-GB" dirty="0"/>
              <a:t>Possible search terms</a:t>
            </a:r>
          </a:p>
          <a:p>
            <a:pPr lvl="1"/>
            <a:r>
              <a:rPr lang="en-GB" dirty="0"/>
              <a:t>Keywords and phrases</a:t>
            </a:r>
          </a:p>
          <a:p>
            <a:pPr lvl="1"/>
            <a:r>
              <a:rPr lang="en-GB" dirty="0"/>
              <a:t>Boolean Operators (AND, OR &amp; NOT)</a:t>
            </a:r>
          </a:p>
          <a:p>
            <a:pPr lvl="1"/>
            <a:r>
              <a:rPr lang="en-GB" dirty="0"/>
              <a:t>Truncated and wildcard variations of search terms (e.g. #* ?)</a:t>
            </a:r>
          </a:p>
          <a:p>
            <a:pPr marL="0" indent="0">
              <a:buNone/>
            </a:pPr>
            <a:endParaRPr lang="en-GB" dirty="0"/>
          </a:p>
        </p:txBody>
      </p:sp>
      <p:sp>
        <p:nvSpPr>
          <p:cNvPr id="5" name="Rectangle 4">
            <a:extLst>
              <a:ext uri="{FF2B5EF4-FFF2-40B4-BE49-F238E27FC236}">
                <a16:creationId xmlns:a16="http://schemas.microsoft.com/office/drawing/2014/main" id="{7A4D77D3-DC5E-F251-913C-667A21A98B89}"/>
              </a:ext>
            </a:extLst>
          </p:cNvPr>
          <p:cNvSpPr/>
          <p:nvPr/>
        </p:nvSpPr>
        <p:spPr>
          <a:xfrm>
            <a:off x="547247" y="2239591"/>
            <a:ext cx="3661229" cy="3842659"/>
          </a:xfrm>
          <a:prstGeom prst="rect">
            <a:avLst/>
          </a:prstGeom>
          <a:blipFill>
            <a:blip r:embed="rId3"/>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82669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4A864D7-AB48-ABD2-95EE-4DEA59386923}"/>
              </a:ext>
            </a:extLst>
          </p:cNvPr>
          <p:cNvSpPr>
            <a:spLocks noGrp="1"/>
          </p:cNvSpPr>
          <p:nvPr>
            <p:ph type="title"/>
          </p:nvPr>
        </p:nvSpPr>
        <p:spPr/>
        <p:txBody>
          <a:bodyPr/>
          <a:lstStyle/>
          <a:p>
            <a:r>
              <a:rPr lang="en-GB" dirty="0"/>
              <a:t>Choose your databases</a:t>
            </a:r>
          </a:p>
        </p:txBody>
      </p:sp>
      <p:sp>
        <p:nvSpPr>
          <p:cNvPr id="2" name="Content Placeholder 1">
            <a:extLst>
              <a:ext uri="{FF2B5EF4-FFF2-40B4-BE49-F238E27FC236}">
                <a16:creationId xmlns:a16="http://schemas.microsoft.com/office/drawing/2014/main" id="{3DFACE1E-929C-ABFB-6982-6720C2493BA2}"/>
              </a:ext>
            </a:extLst>
          </p:cNvPr>
          <p:cNvSpPr>
            <a:spLocks noGrp="1"/>
          </p:cNvSpPr>
          <p:nvPr>
            <p:ph sz="quarter" idx="10"/>
          </p:nvPr>
        </p:nvSpPr>
        <p:spPr>
          <a:xfrm>
            <a:off x="838199" y="1980334"/>
            <a:ext cx="6055581" cy="4770323"/>
          </a:xfrm>
        </p:spPr>
        <p:txBody>
          <a:bodyPr vert="horz" lIns="91440" tIns="45720" rIns="91440" bIns="45720" rtlCol="0" anchor="t">
            <a:normAutofit/>
          </a:bodyPr>
          <a:lstStyle/>
          <a:p>
            <a:r>
              <a:rPr lang="en-GB" sz="2000" dirty="0">
                <a:latin typeface="Calibri"/>
                <a:cs typeface="Calibri Light"/>
              </a:rPr>
              <a:t>Once you have your working title and explored the main library catalogue, you can try more focused searching in individual databases.</a:t>
            </a:r>
            <a:endParaRPr lang="en-US" sz="1600" dirty="0"/>
          </a:p>
          <a:p>
            <a:pPr marL="285750" indent="-285750">
              <a:buFont typeface="Arial"/>
              <a:buChar char="•"/>
            </a:pPr>
            <a:endParaRPr lang="en-GB" sz="2000" dirty="0">
              <a:latin typeface="Calibri"/>
              <a:cs typeface="Calibri Light"/>
            </a:endParaRPr>
          </a:p>
          <a:p>
            <a:pPr marL="285750" indent="-285750">
              <a:buFont typeface="Arial"/>
              <a:buChar char="•"/>
            </a:pPr>
            <a:r>
              <a:rPr lang="en-GB" sz="2000" dirty="0">
                <a:latin typeface="Calibri"/>
                <a:cs typeface="Calibri Light"/>
              </a:rPr>
              <a:t>Note which (library) database the results are hosted during your scoping review.</a:t>
            </a:r>
            <a:endParaRPr lang="en-GB" sz="2000" dirty="0">
              <a:latin typeface="Calibri"/>
              <a:ea typeface="Calibri"/>
              <a:cs typeface="Calibri Light"/>
            </a:endParaRPr>
          </a:p>
          <a:p>
            <a:pPr marL="285750" indent="-285750">
              <a:buFont typeface="Arial"/>
              <a:buChar char="•"/>
            </a:pPr>
            <a:endParaRPr lang="en-GB" sz="2000" dirty="0">
              <a:latin typeface="Calibri"/>
              <a:ea typeface="+mn-lt"/>
              <a:cs typeface="+mn-lt"/>
            </a:endParaRPr>
          </a:p>
          <a:p>
            <a:pPr marL="285750" indent="-285750">
              <a:buFont typeface="Arial,Sans-Serif"/>
              <a:buChar char="•"/>
            </a:pPr>
            <a:r>
              <a:rPr lang="en-GB" sz="2000" dirty="0">
                <a:latin typeface="Calibri"/>
                <a:ea typeface="+mn-lt"/>
                <a:cs typeface="+mn-lt"/>
              </a:rPr>
              <a:t>Choose the sites that will give you the best results. </a:t>
            </a:r>
          </a:p>
          <a:p>
            <a:pPr marL="285750" indent="-285750">
              <a:buFont typeface="Arial,Sans-Serif"/>
              <a:buChar char="•"/>
            </a:pPr>
            <a:endParaRPr lang="en-GB" sz="2000" dirty="0">
              <a:latin typeface="Calibri"/>
              <a:ea typeface="Calibri"/>
              <a:cs typeface="Calibri Light"/>
            </a:endParaRPr>
          </a:p>
          <a:p>
            <a:pPr marL="285750" indent="-285750">
              <a:buFont typeface="Arial,Sans-Serif"/>
              <a:buChar char="•"/>
            </a:pPr>
            <a:r>
              <a:rPr lang="en-GB" sz="2000" dirty="0">
                <a:latin typeface="Calibri"/>
                <a:cs typeface="Calibri Light"/>
              </a:rPr>
              <a:t>Create a personal count to help you record and track your searches.</a:t>
            </a:r>
            <a:endParaRPr lang="en-GB" sz="2000" dirty="0">
              <a:latin typeface="Calibri"/>
              <a:ea typeface="Calibri"/>
              <a:cs typeface="Calibri Light"/>
            </a:endParaRPr>
          </a:p>
        </p:txBody>
      </p:sp>
      <p:sp>
        <p:nvSpPr>
          <p:cNvPr id="6" name="TextBox 5">
            <a:extLst>
              <a:ext uri="{FF2B5EF4-FFF2-40B4-BE49-F238E27FC236}">
                <a16:creationId xmlns:a16="http://schemas.microsoft.com/office/drawing/2014/main" id="{681A0FAA-A1A4-89F3-A083-C9759F4B5B47}"/>
              </a:ext>
            </a:extLst>
          </p:cNvPr>
          <p:cNvSpPr txBox="1"/>
          <p:nvPr/>
        </p:nvSpPr>
        <p:spPr>
          <a:xfrm>
            <a:off x="7663542" y="2368715"/>
            <a:ext cx="4038600" cy="2215991"/>
          </a:xfrm>
          <a:prstGeom prst="rect">
            <a:avLst/>
          </a:prstGeom>
          <a:solidFill>
            <a:schemeClr val="bg1"/>
          </a:solidFill>
        </p:spPr>
        <p:txBody>
          <a:bodyPr wrap="square">
            <a:spAutoFit/>
          </a:bodyPr>
          <a:lstStyle/>
          <a:p>
            <a:pPr marL="0" indent="0">
              <a:buNone/>
            </a:pPr>
            <a:r>
              <a:rPr lang="en-GB" sz="2400" b="1" dirty="0">
                <a:latin typeface="Calibri"/>
                <a:cs typeface="Calibri Light"/>
              </a:rPr>
              <a:t>Possible useful databases</a:t>
            </a:r>
          </a:p>
          <a:p>
            <a:pPr>
              <a:buFont typeface="Arial" panose="05000000000000000000" pitchFamily="2" charset="2"/>
              <a:buChar char="•"/>
            </a:pPr>
            <a:r>
              <a:rPr lang="en-GB" sz="2400" dirty="0">
                <a:latin typeface="Calibri"/>
                <a:cs typeface="Calibri Light"/>
              </a:rPr>
              <a:t>ProQuest Central</a:t>
            </a:r>
            <a:endParaRPr lang="en-US" sz="2400" dirty="0">
              <a:latin typeface="Calibri"/>
              <a:cs typeface="Calibri"/>
            </a:endParaRPr>
          </a:p>
          <a:p>
            <a:pPr>
              <a:buFont typeface="Arial" panose="05000000000000000000" pitchFamily="2" charset="2"/>
              <a:buChar char="•"/>
            </a:pPr>
            <a:r>
              <a:rPr lang="en-GB" sz="2400" dirty="0" err="1">
                <a:latin typeface="Calibri"/>
                <a:cs typeface="Calibri Light"/>
              </a:rPr>
              <a:t>Pubmed</a:t>
            </a:r>
            <a:endParaRPr lang="en-GB" sz="2400" dirty="0">
              <a:latin typeface="Calibri"/>
              <a:cs typeface="Calibri Light"/>
            </a:endParaRPr>
          </a:p>
          <a:p>
            <a:pPr>
              <a:buFont typeface="Arial" panose="05000000000000000000" pitchFamily="2" charset="2"/>
              <a:buChar char="•"/>
            </a:pPr>
            <a:r>
              <a:rPr lang="en-GB" sz="2400" dirty="0">
                <a:latin typeface="Calibri"/>
                <a:cs typeface="Calibri Light"/>
              </a:rPr>
              <a:t>EBSCO </a:t>
            </a:r>
          </a:p>
          <a:p>
            <a:pPr>
              <a:buFont typeface="Arial" panose="05000000000000000000" pitchFamily="2" charset="2"/>
              <a:buChar char="•"/>
            </a:pPr>
            <a:r>
              <a:rPr lang="en-GB" sz="2400" dirty="0">
                <a:latin typeface="Calibri"/>
                <a:cs typeface="Calibri Light"/>
              </a:rPr>
              <a:t>Google Scholar</a:t>
            </a:r>
          </a:p>
          <a:p>
            <a:pPr marL="0" indent="0">
              <a:buNone/>
            </a:pPr>
            <a:endParaRPr lang="en-GB" sz="1800" dirty="0">
              <a:latin typeface="Calibri"/>
              <a:cs typeface="Calibri Light"/>
            </a:endParaRPr>
          </a:p>
        </p:txBody>
      </p:sp>
    </p:spTree>
    <p:extLst>
      <p:ext uri="{BB962C8B-B14F-4D97-AF65-F5344CB8AC3E}">
        <p14:creationId xmlns:p14="http://schemas.microsoft.com/office/powerpoint/2010/main" val="13188894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80B963F-10AE-8CD4-8112-21BB332F6A47}"/>
              </a:ext>
            </a:extLst>
          </p:cNvPr>
          <p:cNvSpPr>
            <a:spLocks noGrp="1"/>
          </p:cNvSpPr>
          <p:nvPr>
            <p:ph type="title"/>
          </p:nvPr>
        </p:nvSpPr>
        <p:spPr/>
        <p:txBody>
          <a:bodyPr>
            <a:normAutofit fontScale="90000"/>
          </a:bodyPr>
          <a:lstStyle/>
          <a:p>
            <a:r>
              <a:rPr lang="en-GB" dirty="0"/>
              <a:t>Phrase searching &amp; Terminology</a:t>
            </a:r>
          </a:p>
        </p:txBody>
      </p:sp>
      <p:sp>
        <p:nvSpPr>
          <p:cNvPr id="5" name="Content Placeholder 4">
            <a:extLst>
              <a:ext uri="{FF2B5EF4-FFF2-40B4-BE49-F238E27FC236}">
                <a16:creationId xmlns:a16="http://schemas.microsoft.com/office/drawing/2014/main" id="{25B8CB55-0A74-BBEA-62E7-4A288289136B}"/>
              </a:ext>
            </a:extLst>
          </p:cNvPr>
          <p:cNvSpPr>
            <a:spLocks noGrp="1"/>
          </p:cNvSpPr>
          <p:nvPr>
            <p:ph sz="quarter" idx="10"/>
          </p:nvPr>
        </p:nvSpPr>
        <p:spPr>
          <a:xfrm>
            <a:off x="838200" y="2095788"/>
            <a:ext cx="5715000" cy="4180321"/>
          </a:xfrm>
        </p:spPr>
        <p:txBody>
          <a:bodyPr>
            <a:normAutofit/>
          </a:bodyPr>
          <a:lstStyle/>
          <a:p>
            <a:pPr>
              <a:lnSpc>
                <a:spcPct val="90000"/>
              </a:lnSpc>
              <a:spcBef>
                <a:spcPts val="1000"/>
              </a:spcBef>
            </a:pPr>
            <a:r>
              <a:rPr lang="en-GB" sz="2800" dirty="0">
                <a:latin typeface="Calibri"/>
                <a:cs typeface="Calibri"/>
              </a:rPr>
              <a:t>Consider different terminology that may be used</a:t>
            </a:r>
            <a:endParaRPr lang="en-GB" sz="2800" dirty="0">
              <a:latin typeface="Calibri"/>
              <a:ea typeface="+mn-lt"/>
              <a:cs typeface="Calibri"/>
            </a:endParaRPr>
          </a:p>
          <a:p>
            <a:pPr marL="285750" indent="-285750">
              <a:lnSpc>
                <a:spcPct val="90000"/>
              </a:lnSpc>
              <a:spcBef>
                <a:spcPts val="1000"/>
              </a:spcBef>
              <a:buFont typeface="Arial,Sans-Serif"/>
              <a:buChar char="•"/>
            </a:pPr>
            <a:endParaRPr lang="en-GB" sz="2800" dirty="0">
              <a:latin typeface="Calibri"/>
              <a:cs typeface="Calibri"/>
            </a:endParaRPr>
          </a:p>
          <a:p>
            <a:pPr marL="285750" indent="-285750">
              <a:lnSpc>
                <a:spcPct val="90000"/>
              </a:lnSpc>
              <a:spcBef>
                <a:spcPts val="1000"/>
              </a:spcBef>
              <a:buFont typeface="Arial,Sans-Serif"/>
              <a:buChar char="•"/>
            </a:pPr>
            <a:r>
              <a:rPr lang="en-GB" sz="2800" b="1" dirty="0">
                <a:solidFill>
                  <a:schemeClr val="accent1"/>
                </a:solidFill>
                <a:latin typeface="Calibri"/>
                <a:cs typeface="Calibri"/>
              </a:rPr>
              <a:t>Alternative words</a:t>
            </a:r>
            <a:r>
              <a:rPr lang="en-GB" sz="2800" dirty="0">
                <a:latin typeface="Calibri"/>
                <a:cs typeface="Calibri"/>
              </a:rPr>
              <a:t>: Synonyms / Antonyms</a:t>
            </a:r>
            <a:endParaRPr lang="en-GB" sz="2800" dirty="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1"/>
                </a:solidFill>
                <a:latin typeface="Calibri"/>
                <a:cs typeface="Calibri"/>
              </a:rPr>
              <a:t>Phrase searching</a:t>
            </a:r>
            <a:r>
              <a:rPr lang="en-GB" sz="2800" dirty="0">
                <a:latin typeface="Calibri"/>
                <a:cs typeface="Calibri"/>
              </a:rPr>
              <a:t>: Search for a phrase in quotations "exercise training"</a:t>
            </a:r>
            <a:endParaRPr lang="en-GB" sz="2800" dirty="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endParaRPr lang="en-GB" dirty="0"/>
          </a:p>
        </p:txBody>
      </p:sp>
      <p:pic>
        <p:nvPicPr>
          <p:cNvPr id="6"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188943" y="1176482"/>
            <a:ext cx="4476172" cy="4505036"/>
          </a:xfrm>
          <a:prstGeom prst="rect">
            <a:avLst/>
          </a:prstGeom>
        </p:spPr>
      </p:pic>
    </p:spTree>
    <p:extLst>
      <p:ext uri="{BB962C8B-B14F-4D97-AF65-F5344CB8AC3E}">
        <p14:creationId xmlns:p14="http://schemas.microsoft.com/office/powerpoint/2010/main" val="30322495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07C88-1823-A4BC-1E89-89DF098A1675}"/>
              </a:ext>
            </a:extLst>
          </p:cNvPr>
          <p:cNvSpPr>
            <a:spLocks noGrp="1"/>
          </p:cNvSpPr>
          <p:nvPr>
            <p:ph type="title"/>
          </p:nvPr>
        </p:nvSpPr>
        <p:spPr/>
        <p:txBody>
          <a:bodyPr/>
          <a:lstStyle/>
          <a:p>
            <a:r>
              <a:rPr lang="en-US"/>
              <a:t>Keywords</a:t>
            </a:r>
          </a:p>
        </p:txBody>
      </p:sp>
      <p:sp>
        <p:nvSpPr>
          <p:cNvPr id="3" name="Content Placeholder 2">
            <a:extLst>
              <a:ext uri="{FF2B5EF4-FFF2-40B4-BE49-F238E27FC236}">
                <a16:creationId xmlns:a16="http://schemas.microsoft.com/office/drawing/2014/main" id="{E23A77A2-D941-B46C-F475-EFB9258A11EE}"/>
              </a:ext>
            </a:extLst>
          </p:cNvPr>
          <p:cNvSpPr>
            <a:spLocks noGrp="1"/>
          </p:cNvSpPr>
          <p:nvPr>
            <p:ph idx="1"/>
          </p:nvPr>
        </p:nvSpPr>
        <p:spPr/>
        <p:txBody>
          <a:bodyPr/>
          <a:lstStyle/>
          <a:p>
            <a:endParaRPr lang="en-US"/>
          </a:p>
        </p:txBody>
      </p:sp>
      <p:pic>
        <p:nvPicPr>
          <p:cNvPr id="5" name="Content Placeholder 7" descr="Table&#10;&#10;Description automatically generated">
            <a:extLst>
              <a:ext uri="{FF2B5EF4-FFF2-40B4-BE49-F238E27FC236}">
                <a16:creationId xmlns:a16="http://schemas.microsoft.com/office/drawing/2014/main" id="{CDCD8175-AF89-B144-15AF-F2CBD3722DBD}"/>
              </a:ext>
            </a:extLst>
          </p:cNvPr>
          <p:cNvPicPr>
            <a:picLocks noChangeAspect="1"/>
          </p:cNvPicPr>
          <p:nvPr/>
        </p:nvPicPr>
        <p:blipFill>
          <a:blip r:embed="rId2"/>
          <a:stretch>
            <a:fillRect/>
          </a:stretch>
        </p:blipFill>
        <p:spPr>
          <a:xfrm>
            <a:off x="838200" y="1948544"/>
            <a:ext cx="10440988" cy="3603170"/>
          </a:xfrm>
          <a:prstGeom prst="rect">
            <a:avLst/>
          </a:prstGeom>
        </p:spPr>
      </p:pic>
    </p:spTree>
    <p:extLst>
      <p:ext uri="{BB962C8B-B14F-4D97-AF65-F5344CB8AC3E}">
        <p14:creationId xmlns:p14="http://schemas.microsoft.com/office/powerpoint/2010/main" val="4119236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BAD47F4-72DB-9FAF-E4F6-6CBBA44CE4A6}"/>
              </a:ext>
            </a:extLst>
          </p:cNvPr>
          <p:cNvSpPr>
            <a:spLocks noGrp="1"/>
          </p:cNvSpPr>
          <p:nvPr>
            <p:ph type="title"/>
          </p:nvPr>
        </p:nvSpPr>
        <p:spPr>
          <a:xfrm>
            <a:off x="550863" y="549275"/>
            <a:ext cx="3565525" cy="5543549"/>
          </a:xfrm>
        </p:spPr>
        <p:txBody>
          <a:bodyPr vert="horz" wrap="square" lIns="0" tIns="0" rIns="0" bIns="0" rtlCol="0" anchor="ctr" anchorCtr="0">
            <a:normAutofit/>
          </a:bodyPr>
          <a:lstStyle/>
          <a:p>
            <a:r>
              <a:rPr lang="en-US"/>
              <a:t>Boolean Operators</a:t>
            </a:r>
          </a:p>
        </p:txBody>
      </p:sp>
      <p:graphicFrame>
        <p:nvGraphicFramePr>
          <p:cNvPr id="12" name="Content Placeholder 9">
            <a:extLst>
              <a:ext uri="{FF2B5EF4-FFF2-40B4-BE49-F238E27FC236}">
                <a16:creationId xmlns:a16="http://schemas.microsoft.com/office/drawing/2014/main" id="{756D0E1E-5BF2-B1EF-17B7-D9EE7B2C0FCF}"/>
              </a:ext>
            </a:extLst>
          </p:cNvPr>
          <p:cNvGraphicFramePr>
            <a:graphicFrameLocks noGrp="1"/>
          </p:cNvGraphicFramePr>
          <p:nvPr>
            <p:ph sz="quarter" idx="10"/>
            <p:extLst>
              <p:ext uri="{D42A27DB-BD31-4B8C-83A1-F6EECF244321}">
                <p14:modId xmlns:p14="http://schemas.microsoft.com/office/powerpoint/2010/main" val="1850356493"/>
              </p:ext>
            </p:extLst>
          </p:nvPr>
        </p:nvGraphicFramePr>
        <p:xfrm>
          <a:off x="4394489" y="2100984"/>
          <a:ext cx="7246650" cy="4207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2974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08093-C08B-AF04-6DF4-8E6F4B4AD30C}"/>
              </a:ext>
            </a:extLst>
          </p:cNvPr>
          <p:cNvSpPr>
            <a:spLocks noGrp="1"/>
          </p:cNvSpPr>
          <p:nvPr>
            <p:ph type="title"/>
          </p:nvPr>
        </p:nvSpPr>
        <p:spPr>
          <a:xfrm>
            <a:off x="550863" y="549275"/>
            <a:ext cx="4410652" cy="5543549"/>
          </a:xfrm>
        </p:spPr>
        <p:txBody>
          <a:bodyPr wrap="square" anchor="ctr">
            <a:normAutofit/>
          </a:bodyPr>
          <a:lstStyle/>
          <a:p>
            <a:r>
              <a:rPr lang="en-GB"/>
              <a:t>Truncation and Wildcards</a:t>
            </a:r>
          </a:p>
        </p:txBody>
      </p:sp>
      <p:graphicFrame>
        <p:nvGraphicFramePr>
          <p:cNvPr id="5" name="Content Placeholder 2">
            <a:extLst>
              <a:ext uri="{FF2B5EF4-FFF2-40B4-BE49-F238E27FC236}">
                <a16:creationId xmlns:a16="http://schemas.microsoft.com/office/drawing/2014/main" id="{44A3C121-1398-EF7B-79FE-8D8C62DE02C4}"/>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36830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9DE1665-CC01-7C00-FA26-ECA3D23E88DB}"/>
              </a:ext>
            </a:extLst>
          </p:cNvPr>
          <p:cNvSpPr>
            <a:spLocks noGrp="1"/>
          </p:cNvSpPr>
          <p:nvPr>
            <p:ph type="title"/>
          </p:nvPr>
        </p:nvSpPr>
        <p:spPr/>
        <p:txBody>
          <a:bodyPr/>
          <a:lstStyle/>
          <a:p>
            <a:r>
              <a:rPr lang="en-GB"/>
              <a:t>Truncation and Wildcards</a:t>
            </a:r>
            <a:endParaRPr lang="en-GB" dirty="0"/>
          </a:p>
        </p:txBody>
      </p:sp>
      <p:sp>
        <p:nvSpPr>
          <p:cNvPr id="5" name="Content Placeholder 4">
            <a:extLst>
              <a:ext uri="{FF2B5EF4-FFF2-40B4-BE49-F238E27FC236}">
                <a16:creationId xmlns:a16="http://schemas.microsoft.com/office/drawing/2014/main" id="{0422B760-C10E-1742-EA6F-11DE132044A1}"/>
              </a:ext>
            </a:extLst>
          </p:cNvPr>
          <p:cNvSpPr>
            <a:spLocks noGrp="1"/>
          </p:cNvSpPr>
          <p:nvPr>
            <p:ph idx="1"/>
          </p:nvPr>
        </p:nvSpPr>
        <p:spPr/>
        <p:txBody>
          <a:bodyPr>
            <a:normAutofit/>
          </a:bodyPr>
          <a:lstStyle/>
          <a:p>
            <a:pPr marL="285750" indent="-285750">
              <a:lnSpc>
                <a:spcPct val="90000"/>
              </a:lnSpc>
              <a:spcBef>
                <a:spcPts val="1000"/>
              </a:spcBef>
              <a:buFont typeface="Arial,Sans-Serif"/>
              <a:buChar char="•"/>
            </a:pPr>
            <a:r>
              <a:rPr lang="en-GB" sz="2800" b="1" dirty="0">
                <a:solidFill>
                  <a:schemeClr val="accent1"/>
                </a:solidFill>
                <a:latin typeface="Calibri"/>
                <a:cs typeface="Calibri"/>
              </a:rPr>
              <a:t>Wildcards:</a:t>
            </a:r>
            <a:r>
              <a:rPr lang="en-GB" sz="2800" dirty="0">
                <a:latin typeface="Calibri"/>
                <a:cs typeface="Calibri"/>
              </a:rPr>
              <a:t> Locate alternative (American) spellings  e.g. </a:t>
            </a:r>
            <a:r>
              <a:rPr lang="en-GB" sz="2800" dirty="0" err="1">
                <a:latin typeface="Calibri"/>
                <a:cs typeface="Calibri"/>
              </a:rPr>
              <a:t>P?diatric</a:t>
            </a:r>
            <a:r>
              <a:rPr lang="en-GB" sz="2800" dirty="0">
                <a:latin typeface="Calibri"/>
                <a:cs typeface="Calibri"/>
              </a:rPr>
              <a:t> will find paediatric / </a:t>
            </a:r>
            <a:r>
              <a:rPr lang="en-GB" sz="2800" dirty="0" err="1">
                <a:latin typeface="Calibri"/>
                <a:cs typeface="Calibri"/>
              </a:rPr>
              <a:t>pediatric</a:t>
            </a:r>
            <a:r>
              <a:rPr lang="en-GB" sz="2800" dirty="0">
                <a:latin typeface="Calibri"/>
                <a:cs typeface="Calibri"/>
              </a:rPr>
              <a:t>) </a:t>
            </a:r>
            <a:endParaRPr lang="en-GB" sz="2800" dirty="0">
              <a:latin typeface="Calibri"/>
              <a:cs typeface="Calibri Light"/>
            </a:endParaRPr>
          </a:p>
          <a:p>
            <a:pPr marL="457200" lvl="1" indent="0">
              <a:spcBef>
                <a:spcPts val="1000"/>
              </a:spcBef>
              <a:buNone/>
            </a:pPr>
            <a:r>
              <a:rPr lang="en-GB" b="1" dirty="0">
                <a:solidFill>
                  <a:schemeClr val="accent1"/>
                </a:solidFill>
                <a:latin typeface="Calibri"/>
                <a:cs typeface="Calibri"/>
              </a:rPr>
              <a:t>Note: </a:t>
            </a:r>
            <a:r>
              <a:rPr lang="en-GB" dirty="0">
                <a:latin typeface="Calibri"/>
                <a:cs typeface="Calibri"/>
              </a:rPr>
              <a:t>Check the individual database to confirm which symbol they use (#?*)</a:t>
            </a:r>
            <a:endParaRPr lang="en-GB" dirty="0">
              <a:latin typeface="Calibri"/>
              <a:ea typeface="+mn-lt"/>
              <a:cs typeface="+mn-lt"/>
            </a:endParaRPr>
          </a:p>
          <a:p>
            <a:pPr marL="0" indent="0">
              <a:lnSpc>
                <a:spcPct val="90000"/>
              </a:lnSpc>
              <a:spcBef>
                <a:spcPts val="1000"/>
              </a:spcBef>
              <a:buNone/>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1"/>
                </a:solidFill>
                <a:latin typeface="Calibri"/>
                <a:cs typeface="Calibri"/>
              </a:rPr>
              <a:t>Truncation:</a:t>
            </a:r>
            <a:r>
              <a:rPr lang="en-GB" sz="2800" dirty="0">
                <a:latin typeface="Calibri"/>
                <a:cs typeface="Calibri"/>
              </a:rPr>
              <a:t> </a:t>
            </a:r>
            <a:r>
              <a:rPr lang="en-GB" sz="2800" dirty="0" err="1">
                <a:latin typeface="Calibri"/>
                <a:cs typeface="Calibri"/>
              </a:rPr>
              <a:t>therap</a:t>
            </a:r>
            <a:r>
              <a:rPr lang="en-GB" sz="2800" dirty="0">
                <a:latin typeface="Calibri"/>
                <a:cs typeface="Calibri"/>
              </a:rPr>
              <a:t>* will find therapy, therapies, therapist(s) and therapeutic</a:t>
            </a:r>
            <a:endParaRPr lang="en-GB" sz="2800" dirty="0">
              <a:latin typeface="Calibri"/>
              <a:ea typeface="+mn-lt"/>
              <a:cs typeface="+mn-lt"/>
            </a:endParaRPr>
          </a:p>
          <a:p>
            <a:endParaRPr lang="en-GB" dirty="0"/>
          </a:p>
        </p:txBody>
      </p:sp>
    </p:spTree>
    <p:extLst>
      <p:ext uri="{BB962C8B-B14F-4D97-AF65-F5344CB8AC3E}">
        <p14:creationId xmlns:p14="http://schemas.microsoft.com/office/powerpoint/2010/main" val="3241106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4F4B7-883D-33BE-B7CE-DDC1490C9F3A}"/>
              </a:ext>
            </a:extLst>
          </p:cNvPr>
          <p:cNvSpPr>
            <a:spLocks noGrp="1"/>
          </p:cNvSpPr>
          <p:nvPr>
            <p:ph type="title"/>
          </p:nvPr>
        </p:nvSpPr>
        <p:spPr/>
        <p:txBody>
          <a:bodyPr/>
          <a:lstStyle/>
          <a:p>
            <a:r>
              <a:rPr lang="en-GB" dirty="0"/>
              <a:t>Keep a record of your search</a:t>
            </a:r>
          </a:p>
        </p:txBody>
      </p:sp>
      <p:sp>
        <p:nvSpPr>
          <p:cNvPr id="3" name="Content Placeholder 2">
            <a:extLst>
              <a:ext uri="{FF2B5EF4-FFF2-40B4-BE49-F238E27FC236}">
                <a16:creationId xmlns:a16="http://schemas.microsoft.com/office/drawing/2014/main" id="{0DEB221C-7BF6-1930-ED24-6810309BEF1B}"/>
              </a:ext>
            </a:extLst>
          </p:cNvPr>
          <p:cNvSpPr>
            <a:spLocks noGrp="1"/>
          </p:cNvSpPr>
          <p:nvPr>
            <p:ph sz="quarter" idx="10"/>
          </p:nvPr>
        </p:nvSpPr>
        <p:spPr>
          <a:xfrm>
            <a:off x="858899" y="2181349"/>
            <a:ext cx="10522609" cy="4198794"/>
          </a:xfrm>
        </p:spPr>
        <p:txBody>
          <a:bodyPr>
            <a:normAutofit fontScale="85000" lnSpcReduction="20000"/>
          </a:bodyPr>
          <a:lstStyle/>
          <a:p>
            <a:r>
              <a:rPr lang="en-GB" sz="2800" dirty="0"/>
              <a:t>Remember to record and document all of the details of your searches</a:t>
            </a:r>
          </a:p>
          <a:p>
            <a:pPr marL="0" indent="0">
              <a:buNone/>
            </a:pPr>
            <a:endParaRPr lang="en-GB" sz="2800" dirty="0"/>
          </a:p>
          <a:p>
            <a:r>
              <a:rPr lang="en-GB" sz="2800" dirty="0"/>
              <a:t>This is important for your own records, as one search will quickly merge into another if you do not record what you have done</a:t>
            </a:r>
          </a:p>
          <a:p>
            <a:pPr marL="0" indent="0">
              <a:buNone/>
            </a:pPr>
            <a:endParaRPr lang="en-GB" sz="2800" dirty="0"/>
          </a:p>
          <a:p>
            <a:r>
              <a:rPr lang="en-GB" sz="2800" dirty="0"/>
              <a:t>It is also important for when you come to write up your literature review, as you need to demonstrate that your search was done thoroughly and systematically…</a:t>
            </a:r>
          </a:p>
          <a:p>
            <a:pPr marL="0" indent="0">
              <a:buNone/>
            </a:pPr>
            <a:endParaRPr lang="en-GB" sz="2800" dirty="0"/>
          </a:p>
          <a:p>
            <a:r>
              <a:rPr lang="en-GB" sz="2800" dirty="0"/>
              <a:t>Without clear documentation, you are not likely to remember what you have searched for and what you have not yet searched for</a:t>
            </a:r>
          </a:p>
          <a:p>
            <a:endParaRPr lang="en-GB" dirty="0"/>
          </a:p>
        </p:txBody>
      </p:sp>
    </p:spTree>
    <p:extLst>
      <p:ext uri="{BB962C8B-B14F-4D97-AF65-F5344CB8AC3E}">
        <p14:creationId xmlns:p14="http://schemas.microsoft.com/office/powerpoint/2010/main" val="4018799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8291C-FA7E-43FE-3BD6-F62C30146597}"/>
              </a:ext>
            </a:extLst>
          </p:cNvPr>
          <p:cNvSpPr>
            <a:spLocks noGrp="1"/>
          </p:cNvSpPr>
          <p:nvPr>
            <p:ph type="title"/>
          </p:nvPr>
        </p:nvSpPr>
        <p:spPr/>
        <p:txBody>
          <a:bodyPr>
            <a:normAutofit fontScale="90000"/>
          </a:bodyPr>
          <a:lstStyle/>
          <a:p>
            <a:r>
              <a:rPr lang="en-GB" dirty="0"/>
              <a:t>A record of your search might include…</a:t>
            </a:r>
          </a:p>
        </p:txBody>
      </p:sp>
      <p:sp>
        <p:nvSpPr>
          <p:cNvPr id="3" name="Content Placeholder 2">
            <a:extLst>
              <a:ext uri="{FF2B5EF4-FFF2-40B4-BE49-F238E27FC236}">
                <a16:creationId xmlns:a16="http://schemas.microsoft.com/office/drawing/2014/main" id="{F01B3510-F5DE-A3B3-6B30-B68FBB933168}"/>
              </a:ext>
            </a:extLst>
          </p:cNvPr>
          <p:cNvSpPr>
            <a:spLocks noGrp="1"/>
          </p:cNvSpPr>
          <p:nvPr>
            <p:ph idx="1"/>
          </p:nvPr>
        </p:nvSpPr>
        <p:spPr/>
        <p:txBody>
          <a:bodyPr vert="horz" wrap="square" lIns="0" tIns="0" rIns="0" bIns="0" rtlCol="0" anchor="t">
            <a:noAutofit/>
          </a:bodyPr>
          <a:lstStyle/>
          <a:p>
            <a:pPr>
              <a:lnSpc>
                <a:spcPct val="100000"/>
              </a:lnSpc>
              <a:spcBef>
                <a:spcPts val="0"/>
              </a:spcBef>
            </a:pPr>
            <a:r>
              <a:rPr lang="en-GB" sz="3200" dirty="0"/>
              <a:t>Date of the search</a:t>
            </a:r>
          </a:p>
          <a:p>
            <a:pPr>
              <a:lnSpc>
                <a:spcPct val="100000"/>
              </a:lnSpc>
              <a:spcBef>
                <a:spcPts val="0"/>
              </a:spcBef>
            </a:pPr>
            <a:r>
              <a:rPr lang="en-GB" sz="3200" dirty="0"/>
              <a:t>Databases searched</a:t>
            </a:r>
            <a:endParaRPr lang="en-GB" sz="3200">
              <a:solidFill>
                <a:srgbClr val="FFFFFF">
                  <a:alpha val="60000"/>
                </a:srgbClr>
              </a:solidFill>
              <a:ea typeface="Source Sans Pro"/>
            </a:endParaRPr>
          </a:p>
          <a:p>
            <a:pPr>
              <a:lnSpc>
                <a:spcPct val="100000"/>
              </a:lnSpc>
              <a:spcBef>
                <a:spcPts val="0"/>
              </a:spcBef>
            </a:pPr>
            <a:r>
              <a:rPr lang="en-GB" sz="3200" dirty="0"/>
              <a:t>Specific search terms</a:t>
            </a:r>
            <a:endParaRPr lang="en-GB" sz="3200">
              <a:solidFill>
                <a:srgbClr val="FFFFFF">
                  <a:alpha val="60000"/>
                </a:srgbClr>
              </a:solidFill>
              <a:ea typeface="Source Sans Pro"/>
            </a:endParaRPr>
          </a:p>
          <a:p>
            <a:pPr>
              <a:lnSpc>
                <a:spcPct val="100000"/>
              </a:lnSpc>
              <a:spcBef>
                <a:spcPts val="0"/>
              </a:spcBef>
            </a:pPr>
            <a:r>
              <a:rPr lang="en-GB" sz="3200" dirty="0"/>
              <a:t>Results</a:t>
            </a:r>
            <a:endParaRPr lang="en-GB" sz="3200">
              <a:solidFill>
                <a:srgbClr val="FFFFFF">
                  <a:alpha val="60000"/>
                </a:srgbClr>
              </a:solidFill>
              <a:ea typeface="Source Sans Pro"/>
            </a:endParaRPr>
          </a:p>
          <a:p>
            <a:pPr>
              <a:lnSpc>
                <a:spcPct val="100000"/>
              </a:lnSpc>
              <a:spcBef>
                <a:spcPts val="0"/>
              </a:spcBef>
            </a:pPr>
            <a:r>
              <a:rPr lang="en-GB" sz="3200"/>
              <a:t>Any limits you have applied e.g. date ranges, types of literature</a:t>
            </a:r>
            <a:endParaRPr lang="en-GB" sz="3200">
              <a:solidFill>
                <a:srgbClr val="FFFFFF">
                  <a:alpha val="60000"/>
                </a:srgbClr>
              </a:solidFill>
              <a:ea typeface="Source Sans Pro"/>
            </a:endParaRPr>
          </a:p>
          <a:p>
            <a:pPr>
              <a:lnSpc>
                <a:spcPct val="100000"/>
              </a:lnSpc>
              <a:spcBef>
                <a:spcPts val="0"/>
              </a:spcBef>
            </a:pPr>
            <a:r>
              <a:rPr lang="en-GB" sz="3200"/>
              <a:t>Notes or comments</a:t>
            </a:r>
            <a:endParaRPr lang="en-GB" sz="3200">
              <a:solidFill>
                <a:srgbClr val="FFFFFF">
                  <a:alpha val="60000"/>
                </a:srgbClr>
              </a:solidFill>
              <a:ea typeface="Source Sans Pro"/>
            </a:endParaRPr>
          </a:p>
          <a:p>
            <a:pPr>
              <a:lnSpc>
                <a:spcPct val="100000"/>
              </a:lnSpc>
              <a:spcBef>
                <a:spcPts val="0"/>
              </a:spcBef>
            </a:pPr>
            <a:r>
              <a:rPr lang="en-GB" sz="3200"/>
              <a:t>There is no one way of doing this!</a:t>
            </a:r>
            <a:endParaRPr lang="en-GB" sz="3200">
              <a:solidFill>
                <a:srgbClr val="FFFFFF">
                  <a:alpha val="60000"/>
                </a:srgbClr>
              </a:solidFill>
              <a:ea typeface="Source Sans Pro"/>
            </a:endParaRPr>
          </a:p>
          <a:p>
            <a:pPr>
              <a:lnSpc>
                <a:spcPct val="100000"/>
              </a:lnSpc>
              <a:spcBef>
                <a:spcPts val="0"/>
              </a:spcBef>
            </a:pPr>
            <a:r>
              <a:rPr lang="en-GB" sz="3200" dirty="0"/>
              <a:t>Create a table in Excel or Word</a:t>
            </a:r>
            <a:endParaRPr lang="en-GB" sz="3200">
              <a:solidFill>
                <a:srgbClr val="FFFFFF">
                  <a:alpha val="60000"/>
                </a:srgbClr>
              </a:solidFill>
              <a:ea typeface="Source Sans Pro"/>
            </a:endParaRPr>
          </a:p>
          <a:p>
            <a:pPr>
              <a:lnSpc>
                <a:spcPct val="100000"/>
              </a:lnSpc>
              <a:spcBef>
                <a:spcPts val="0"/>
              </a:spcBef>
            </a:pPr>
            <a:r>
              <a:rPr lang="en-GB" sz="3200"/>
              <a:t>Take screenshots</a:t>
            </a:r>
            <a:endParaRPr lang="en-GB" sz="3200">
              <a:solidFill>
                <a:srgbClr val="FFFFFF">
                  <a:alpha val="60000"/>
                </a:srgbClr>
              </a:solidFill>
              <a:ea typeface="Source Sans Pro"/>
            </a:endParaRPr>
          </a:p>
          <a:p>
            <a:pPr marL="0" indent="0">
              <a:buNone/>
            </a:pPr>
            <a:endParaRPr lang="en-GB" dirty="0"/>
          </a:p>
        </p:txBody>
      </p:sp>
    </p:spTree>
    <p:extLst>
      <p:ext uri="{BB962C8B-B14F-4D97-AF65-F5344CB8AC3E}">
        <p14:creationId xmlns:p14="http://schemas.microsoft.com/office/powerpoint/2010/main" val="4191300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6A0B2-19A1-D783-EAEF-81E4BD902C3A}"/>
              </a:ext>
            </a:extLst>
          </p:cNvPr>
          <p:cNvSpPr>
            <a:spLocks noGrp="1"/>
          </p:cNvSpPr>
          <p:nvPr>
            <p:ph type="title"/>
          </p:nvPr>
        </p:nvSpPr>
        <p:spPr/>
        <p:txBody>
          <a:bodyPr/>
          <a:lstStyle/>
          <a:p>
            <a:r>
              <a:rPr lang="en-US"/>
              <a:t>Example</a:t>
            </a:r>
          </a:p>
        </p:txBody>
      </p:sp>
      <p:graphicFrame>
        <p:nvGraphicFramePr>
          <p:cNvPr id="5" name="Content Placeholder 4">
            <a:extLst>
              <a:ext uri="{FF2B5EF4-FFF2-40B4-BE49-F238E27FC236}">
                <a16:creationId xmlns:a16="http://schemas.microsoft.com/office/drawing/2014/main" id="{7CF4737C-0624-0197-91DF-0364DE9CFE5E}"/>
              </a:ext>
            </a:extLst>
          </p:cNvPr>
          <p:cNvGraphicFramePr>
            <a:graphicFrameLocks noGrp="1"/>
          </p:cNvGraphicFramePr>
          <p:nvPr>
            <p:ph idx="1"/>
          </p:nvPr>
        </p:nvGraphicFramePr>
        <p:xfrm>
          <a:off x="838200" y="2062163"/>
          <a:ext cx="10515600" cy="1463040"/>
        </p:xfrm>
        <a:graphic>
          <a:graphicData uri="http://schemas.openxmlformats.org/drawingml/2006/table">
            <a:tbl>
              <a:tblPr bandRow="1">
                <a:tableStyleId>{5C22544A-7EE6-4342-B048-85BDC9FD1C3A}</a:tableStyleId>
              </a:tblPr>
              <a:tblGrid>
                <a:gridCol w="3505200">
                  <a:extLst>
                    <a:ext uri="{9D8B030D-6E8A-4147-A177-3AD203B41FA5}">
                      <a16:colId xmlns:a16="http://schemas.microsoft.com/office/drawing/2014/main" val="2306093953"/>
                    </a:ext>
                  </a:extLst>
                </a:gridCol>
                <a:gridCol w="3505200">
                  <a:extLst>
                    <a:ext uri="{9D8B030D-6E8A-4147-A177-3AD203B41FA5}">
                      <a16:colId xmlns:a16="http://schemas.microsoft.com/office/drawing/2014/main" val="1793663865"/>
                    </a:ext>
                  </a:extLst>
                </a:gridCol>
                <a:gridCol w="3505200">
                  <a:extLst>
                    <a:ext uri="{9D8B030D-6E8A-4147-A177-3AD203B41FA5}">
                      <a16:colId xmlns:a16="http://schemas.microsoft.com/office/drawing/2014/main" val="3240393014"/>
                    </a:ext>
                  </a:extLst>
                </a:gridCol>
              </a:tblGrid>
              <a:tr h="0">
                <a:tc>
                  <a:txBody>
                    <a:bodyPr/>
                    <a:lstStyle/>
                    <a:p>
                      <a:pPr>
                        <a:buNone/>
                      </a:pPr>
                      <a:r>
                        <a:rPr lang="en-US"/>
                        <a:t>Search Terms</a:t>
                      </a:r>
                    </a:p>
                  </a:txBody>
                  <a:tcPr anchor="ctr">
                    <a:lnL>
                      <a:noFill/>
                    </a:lnL>
                    <a:lnR>
                      <a:noFill/>
                    </a:lnR>
                    <a:lnT>
                      <a:noFill/>
                    </a:lnT>
                    <a:lnB>
                      <a:noFill/>
                    </a:lnB>
                    <a:noFill/>
                  </a:tcPr>
                </a:tc>
                <a:tc>
                  <a:txBody>
                    <a:bodyPr/>
                    <a:lstStyle/>
                    <a:p>
                      <a:pPr>
                        <a:buNone/>
                      </a:pPr>
                      <a:r>
                        <a:rPr lang="en-US"/>
                        <a:t>Database</a:t>
                      </a:r>
                    </a:p>
                  </a:txBody>
                  <a:tcPr anchor="ctr">
                    <a:lnL>
                      <a:noFill/>
                    </a:lnL>
                    <a:lnR>
                      <a:noFill/>
                    </a:lnR>
                    <a:lnT>
                      <a:noFill/>
                    </a:lnT>
                    <a:lnB>
                      <a:noFill/>
                    </a:lnB>
                    <a:noFill/>
                  </a:tcPr>
                </a:tc>
                <a:tc>
                  <a:txBody>
                    <a:bodyPr/>
                    <a:lstStyle/>
                    <a:p>
                      <a:pPr>
                        <a:buNone/>
                      </a:pPr>
                      <a:r>
                        <a:rPr lang="en-US"/>
                        <a:t>Results</a:t>
                      </a:r>
                    </a:p>
                  </a:txBody>
                  <a:tcPr anchor="ctr">
                    <a:lnL>
                      <a:noFill/>
                    </a:lnL>
                    <a:lnR>
                      <a:noFill/>
                    </a:lnR>
                    <a:lnT>
                      <a:noFill/>
                    </a:lnT>
                    <a:lnB>
                      <a:noFill/>
                    </a:lnB>
                    <a:noFill/>
                  </a:tcPr>
                </a:tc>
                <a:extLst>
                  <a:ext uri="{0D108BD9-81ED-4DB2-BD59-A6C34878D82A}">
                    <a16:rowId xmlns:a16="http://schemas.microsoft.com/office/drawing/2014/main" val="15994909"/>
                  </a:ext>
                </a:extLst>
              </a:tr>
              <a:tr h="0">
                <a:tc>
                  <a:txBody>
                    <a:bodyPr/>
                    <a:lstStyle/>
                    <a:p>
                      <a:pPr>
                        <a:buNone/>
                      </a:pPr>
                      <a:r>
                        <a:rPr lang="en-US"/>
                        <a:t>mental health AND students</a:t>
                      </a:r>
                    </a:p>
                  </a:txBody>
                  <a:tcPr anchor="ctr">
                    <a:lnL>
                      <a:noFill/>
                    </a:lnL>
                    <a:lnR>
                      <a:noFill/>
                    </a:lnR>
                    <a:lnT>
                      <a:noFill/>
                    </a:lnT>
                    <a:lnB>
                      <a:noFill/>
                    </a:lnB>
                    <a:noFill/>
                  </a:tcPr>
                </a:tc>
                <a:tc>
                  <a:txBody>
                    <a:bodyPr/>
                    <a:lstStyle/>
                    <a:p>
                      <a:pPr>
                        <a:buNone/>
                      </a:pPr>
                      <a:r>
                        <a:rPr lang="en-US"/>
                        <a:t>CINAHL</a:t>
                      </a:r>
                    </a:p>
                  </a:txBody>
                  <a:tcPr anchor="ctr">
                    <a:lnL>
                      <a:noFill/>
                    </a:lnL>
                    <a:lnR>
                      <a:noFill/>
                    </a:lnR>
                    <a:lnT>
                      <a:noFill/>
                    </a:lnT>
                    <a:lnB>
                      <a:noFill/>
                    </a:lnB>
                    <a:noFill/>
                  </a:tcPr>
                </a:tc>
                <a:tc>
                  <a:txBody>
                    <a:bodyPr/>
                    <a:lstStyle/>
                    <a:p>
                      <a:pPr>
                        <a:buNone/>
                      </a:pPr>
                      <a:r>
                        <a:rPr lang="en-US"/>
                        <a:t>235</a:t>
                      </a:r>
                    </a:p>
                  </a:txBody>
                  <a:tcPr anchor="ctr">
                    <a:lnL>
                      <a:noFill/>
                    </a:lnL>
                    <a:lnR>
                      <a:noFill/>
                    </a:lnR>
                    <a:lnT>
                      <a:noFill/>
                    </a:lnT>
                    <a:lnB>
                      <a:noFill/>
                    </a:lnB>
                    <a:noFill/>
                  </a:tcPr>
                </a:tc>
                <a:extLst>
                  <a:ext uri="{0D108BD9-81ED-4DB2-BD59-A6C34878D82A}">
                    <a16:rowId xmlns:a16="http://schemas.microsoft.com/office/drawing/2014/main" val="3929122720"/>
                  </a:ext>
                </a:extLst>
              </a:tr>
              <a:tr h="0">
                <a:tc>
                  <a:txBody>
                    <a:bodyPr/>
                    <a:lstStyle/>
                    <a:p>
                      <a:pPr>
                        <a:buNone/>
                      </a:pPr>
                      <a:r>
                        <a:rPr lang="en-US"/>
                        <a:t>wellbeing AND undergraduate</a:t>
                      </a:r>
                    </a:p>
                  </a:txBody>
                  <a:tcPr anchor="ctr">
                    <a:lnL>
                      <a:noFill/>
                    </a:lnL>
                    <a:lnR>
                      <a:noFill/>
                    </a:lnR>
                    <a:lnT>
                      <a:noFill/>
                    </a:lnT>
                    <a:lnB>
                      <a:noFill/>
                    </a:lnB>
                    <a:noFill/>
                  </a:tcPr>
                </a:tc>
                <a:tc>
                  <a:txBody>
                    <a:bodyPr/>
                    <a:lstStyle/>
                    <a:p>
                      <a:pPr>
                        <a:buNone/>
                      </a:pPr>
                      <a:r>
                        <a:rPr lang="en-US"/>
                        <a:t>CINAHL</a:t>
                      </a:r>
                    </a:p>
                  </a:txBody>
                  <a:tcPr anchor="ctr">
                    <a:lnL>
                      <a:noFill/>
                    </a:lnL>
                    <a:lnR>
                      <a:noFill/>
                    </a:lnR>
                    <a:lnT>
                      <a:noFill/>
                    </a:lnT>
                    <a:lnB>
                      <a:noFill/>
                    </a:lnB>
                    <a:noFill/>
                  </a:tcPr>
                </a:tc>
                <a:tc>
                  <a:txBody>
                    <a:bodyPr/>
                    <a:lstStyle/>
                    <a:p>
                      <a:pPr>
                        <a:buNone/>
                      </a:pPr>
                      <a:r>
                        <a:rPr lang="en-US"/>
                        <a:t>142</a:t>
                      </a:r>
                    </a:p>
                  </a:txBody>
                  <a:tcPr anchor="ctr">
                    <a:lnL>
                      <a:noFill/>
                    </a:lnL>
                    <a:lnR>
                      <a:noFill/>
                    </a:lnR>
                    <a:lnT>
                      <a:noFill/>
                    </a:lnT>
                    <a:lnB>
                      <a:noFill/>
                    </a:lnB>
                    <a:noFill/>
                  </a:tcPr>
                </a:tc>
                <a:extLst>
                  <a:ext uri="{0D108BD9-81ED-4DB2-BD59-A6C34878D82A}">
                    <a16:rowId xmlns:a16="http://schemas.microsoft.com/office/drawing/2014/main" val="2733682356"/>
                  </a:ext>
                </a:extLst>
              </a:tr>
              <a:tr h="0">
                <a:tc>
                  <a:txBody>
                    <a:bodyPr/>
                    <a:lstStyle/>
                    <a:p>
                      <a:pPr>
                        <a:buNone/>
                      </a:pPr>
                      <a:r>
                        <a:rPr lang="en-US"/>
                        <a:t>anxiety AND university students</a:t>
                      </a:r>
                    </a:p>
                  </a:txBody>
                  <a:tcPr anchor="ctr">
                    <a:lnL>
                      <a:noFill/>
                    </a:lnL>
                    <a:lnR>
                      <a:noFill/>
                    </a:lnR>
                    <a:lnT>
                      <a:noFill/>
                    </a:lnT>
                    <a:lnB>
                      <a:noFill/>
                    </a:lnB>
                    <a:noFill/>
                  </a:tcPr>
                </a:tc>
                <a:tc>
                  <a:txBody>
                    <a:bodyPr/>
                    <a:lstStyle/>
                    <a:p>
                      <a:pPr>
                        <a:buNone/>
                      </a:pPr>
                      <a:r>
                        <a:rPr lang="en-US"/>
                        <a:t>PubMed</a:t>
                      </a:r>
                    </a:p>
                  </a:txBody>
                  <a:tcPr anchor="ctr">
                    <a:lnL>
                      <a:noFill/>
                    </a:lnL>
                    <a:lnR>
                      <a:noFill/>
                    </a:lnR>
                    <a:lnT>
                      <a:noFill/>
                    </a:lnT>
                    <a:lnB>
                      <a:noFill/>
                    </a:lnB>
                    <a:noFill/>
                  </a:tcPr>
                </a:tc>
                <a:tc>
                  <a:txBody>
                    <a:bodyPr/>
                    <a:lstStyle/>
                    <a:p>
                      <a:pPr>
                        <a:buNone/>
                      </a:pPr>
                      <a:r>
                        <a:rPr lang="en-US"/>
                        <a:t>321</a:t>
                      </a:r>
                    </a:p>
                  </a:txBody>
                  <a:tcPr anchor="ctr">
                    <a:lnL>
                      <a:noFill/>
                    </a:lnL>
                    <a:lnR>
                      <a:noFill/>
                    </a:lnR>
                    <a:lnT>
                      <a:noFill/>
                    </a:lnT>
                    <a:lnB>
                      <a:noFill/>
                    </a:lnB>
                    <a:noFill/>
                  </a:tcPr>
                </a:tc>
                <a:extLst>
                  <a:ext uri="{0D108BD9-81ED-4DB2-BD59-A6C34878D82A}">
                    <a16:rowId xmlns:a16="http://schemas.microsoft.com/office/drawing/2014/main" val="2011951616"/>
                  </a:ext>
                </a:extLst>
              </a:tr>
            </a:tbl>
          </a:graphicData>
        </a:graphic>
      </p:graphicFrame>
    </p:spTree>
    <p:extLst>
      <p:ext uri="{BB962C8B-B14F-4D97-AF65-F5344CB8AC3E}">
        <p14:creationId xmlns:p14="http://schemas.microsoft.com/office/powerpoint/2010/main" val="2953165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D51A1-EC4A-F923-228E-FF37892AE0E4}"/>
              </a:ext>
            </a:extLst>
          </p:cNvPr>
          <p:cNvSpPr>
            <a:spLocks noGrp="1"/>
          </p:cNvSpPr>
          <p:nvPr>
            <p:ph type="title"/>
          </p:nvPr>
        </p:nvSpPr>
        <p:spPr>
          <a:xfrm>
            <a:off x="550863" y="549275"/>
            <a:ext cx="4535343" cy="5543549"/>
          </a:xfrm>
        </p:spPr>
        <p:txBody>
          <a:bodyPr vert="horz" wrap="square" lIns="0" tIns="0" rIns="0" bIns="0" rtlCol="0" anchor="ctr" anchorCtr="0">
            <a:normAutofit/>
          </a:bodyPr>
          <a:lstStyle/>
          <a:p>
            <a:r>
              <a:rPr lang="en-US" sz="3000"/>
              <a:t>Developing your Inclusion/Exclusion Criteria</a:t>
            </a:r>
          </a:p>
        </p:txBody>
      </p:sp>
      <p:graphicFrame>
        <p:nvGraphicFramePr>
          <p:cNvPr id="5" name="Content Placeholder 2">
            <a:extLst>
              <a:ext uri="{FF2B5EF4-FFF2-40B4-BE49-F238E27FC236}">
                <a16:creationId xmlns:a16="http://schemas.microsoft.com/office/drawing/2014/main" id="{E5A1955B-5811-AB36-386C-FB7D4A17A69D}"/>
              </a:ext>
            </a:extLst>
          </p:cNvPr>
          <p:cNvGraphicFramePr>
            <a:graphicFrameLocks noGrp="1"/>
          </p:cNvGraphicFramePr>
          <p:nvPr>
            <p:ph sz="quarter" idx="10"/>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87137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017F0-E7BB-C7A3-EB37-3D4C9CDF8C37}"/>
              </a:ext>
            </a:extLst>
          </p:cNvPr>
          <p:cNvSpPr>
            <a:spLocks noGrp="1"/>
          </p:cNvSpPr>
          <p:nvPr>
            <p:ph type="title"/>
          </p:nvPr>
        </p:nvSpPr>
        <p:spPr>
          <a:xfrm>
            <a:off x="550863" y="549275"/>
            <a:ext cx="4292888" cy="5543549"/>
          </a:xfrm>
        </p:spPr>
        <p:txBody>
          <a:bodyPr vert="horz" wrap="square" lIns="91440" tIns="45720" rIns="91440" bIns="45720" rtlCol="0" anchor="ctr">
            <a:normAutofit/>
          </a:bodyPr>
          <a:lstStyle/>
          <a:p>
            <a:r>
              <a:rPr lang="en-US"/>
              <a:t>Snowballing (or pearl growing or citation mining)</a:t>
            </a:r>
          </a:p>
        </p:txBody>
      </p:sp>
      <p:graphicFrame>
        <p:nvGraphicFramePr>
          <p:cNvPr id="15" name="Content Placeholder 2">
            <a:extLst>
              <a:ext uri="{FF2B5EF4-FFF2-40B4-BE49-F238E27FC236}">
                <a16:creationId xmlns:a16="http://schemas.microsoft.com/office/drawing/2014/main" id="{D6C6F985-5A44-5256-0940-19AF0364FEFC}"/>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6541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A91F89A-E11F-04FF-FB44-8B04AD3F5CD1}"/>
              </a:ext>
            </a:extLst>
          </p:cNvPr>
          <p:cNvSpPr txBox="1"/>
          <p:nvPr/>
        </p:nvSpPr>
        <p:spPr>
          <a:xfrm>
            <a:off x="6201412" y="549275"/>
            <a:ext cx="5437185" cy="1997855"/>
          </a:xfrm>
          <a:prstGeom prst="rect">
            <a:avLst/>
          </a:prstGeom>
        </p:spPr>
        <p:txBody>
          <a:bodyPr vert="horz" wrap="square" lIns="0" tIns="0" rIns="0" bIns="0" rtlCol="0" anchor="b" anchorCtr="0">
            <a:normAutofit/>
          </a:bodyPr>
          <a:lstStyle/>
          <a:p>
            <a:pPr>
              <a:spcBef>
                <a:spcPct val="0"/>
              </a:spcBef>
              <a:spcAft>
                <a:spcPts val="600"/>
              </a:spcAft>
            </a:pPr>
            <a:r>
              <a:rPr lang="en-US" sz="4800" b="1" dirty="0">
                <a:latin typeface="+mj-lt"/>
                <a:ea typeface="+mj-ea"/>
                <a:cs typeface="+mj-cs"/>
              </a:rPr>
              <a:t>It is important </a:t>
            </a:r>
            <a:r>
              <a:rPr lang="en-US" sz="4800" b="1">
                <a:latin typeface="+mj-lt"/>
                <a:ea typeface="+mj-ea"/>
                <a:cs typeface="+mj-cs"/>
              </a:rPr>
              <a:t>to note</a:t>
            </a:r>
          </a:p>
        </p:txBody>
      </p:sp>
      <p:pic>
        <p:nvPicPr>
          <p:cNvPr id="1026" name="Picture 2" descr="Free woman ladder idea illustration">
            <a:extLst>
              <a:ext uri="{FF2B5EF4-FFF2-40B4-BE49-F238E27FC236}">
                <a16:creationId xmlns:a16="http://schemas.microsoft.com/office/drawing/2014/main" id="{6DEEF4D5-6700-A65A-67B1-23BB9B5173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203" r="18138" b="-1"/>
          <a:stretch/>
        </p:blipFill>
        <p:spPr bwMode="auto">
          <a:xfrm>
            <a:off x="863091" y="549275"/>
            <a:ext cx="4472686" cy="5759450"/>
          </a:xfrm>
          <a:custGeom>
            <a:avLst/>
            <a:gdLst/>
            <a:ahLst/>
            <a:cxnLst/>
            <a:rect l="l" t="t" r="r" b="b"/>
            <a:pathLst>
              <a:path w="5092062" h="5759450">
                <a:moveTo>
                  <a:pt x="0" y="0"/>
                </a:moveTo>
                <a:lnTo>
                  <a:pt x="5092062" y="0"/>
                </a:lnTo>
                <a:lnTo>
                  <a:pt x="5092062" y="5759450"/>
                </a:lnTo>
                <a:lnTo>
                  <a:pt x="0" y="5759450"/>
                </a:lnTo>
                <a:close/>
              </a:path>
            </a:pathLst>
          </a:custGeom>
          <a:noFill/>
          <a:extLst>
            <a:ext uri="{909E8E84-426E-40DD-AFC4-6F175D3DCCD1}">
              <a14:hiddenFill xmlns:a14="http://schemas.microsoft.com/office/drawing/2010/main">
                <a:solidFill>
                  <a:srgbClr val="FFFFFF"/>
                </a:solidFill>
              </a14:hiddenFill>
            </a:ext>
          </a:extLst>
        </p:spPr>
      </p:pic>
      <p:sp>
        <p:nvSpPr>
          <p:cNvPr id="2" name="Content Placeholder 1">
            <a:extLst>
              <a:ext uri="{FF2B5EF4-FFF2-40B4-BE49-F238E27FC236}">
                <a16:creationId xmlns:a16="http://schemas.microsoft.com/office/drawing/2014/main" id="{9647222B-D6F8-8933-D344-8AD20BAE99B7}"/>
              </a:ext>
            </a:extLst>
          </p:cNvPr>
          <p:cNvSpPr>
            <a:spLocks noGrp="1"/>
          </p:cNvSpPr>
          <p:nvPr>
            <p:ph sz="quarter" idx="10"/>
          </p:nvPr>
        </p:nvSpPr>
        <p:spPr>
          <a:xfrm>
            <a:off x="6201410" y="2677306"/>
            <a:ext cx="5437187" cy="3415519"/>
          </a:xfrm>
        </p:spPr>
        <p:txBody>
          <a:bodyPr vert="horz" wrap="square" lIns="0" tIns="0" rIns="0" bIns="0" rtlCol="0" anchor="t">
            <a:normAutofit/>
          </a:bodyPr>
          <a:lstStyle/>
          <a:p>
            <a:pPr>
              <a:lnSpc>
                <a:spcPct val="100000"/>
              </a:lnSpc>
            </a:pPr>
            <a:r>
              <a:rPr lang="en-US" sz="1700"/>
              <a:t>A research process is not always linear, and in a scoping review, it can be iterative and flexible. </a:t>
            </a:r>
          </a:p>
          <a:p>
            <a:pPr>
              <a:lnSpc>
                <a:spcPct val="100000"/>
              </a:lnSpc>
            </a:pPr>
            <a:r>
              <a:rPr lang="en-US" sz="1700"/>
              <a:t>Deeper reading can deepen your understanding of the research topic.</a:t>
            </a:r>
          </a:p>
          <a:p>
            <a:pPr>
              <a:lnSpc>
                <a:spcPct val="100000"/>
              </a:lnSpc>
            </a:pPr>
            <a:r>
              <a:rPr lang="en-US" sz="1700"/>
              <a:t>Therefore, you may decide to refine your research question and/or objectives after deepening your knowledge and understanding.</a:t>
            </a:r>
          </a:p>
          <a:p>
            <a:pPr>
              <a:lnSpc>
                <a:spcPct val="100000"/>
              </a:lnSpc>
            </a:pPr>
            <a:r>
              <a:rPr lang="en-US" sz="1700"/>
              <a:t>The search process is also iterative and dynamic. You will likely identify new terms and include these in your search strategy</a:t>
            </a:r>
          </a:p>
        </p:txBody>
      </p:sp>
    </p:spTree>
    <p:extLst>
      <p:ext uri="{BB962C8B-B14F-4D97-AF65-F5344CB8AC3E}">
        <p14:creationId xmlns:p14="http://schemas.microsoft.com/office/powerpoint/2010/main" val="3765981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A54-69F7-C21E-AACA-254264455593}"/>
              </a:ext>
            </a:extLst>
          </p:cNvPr>
          <p:cNvSpPr>
            <a:spLocks noGrp="1"/>
          </p:cNvSpPr>
          <p:nvPr>
            <p:ph type="title"/>
          </p:nvPr>
        </p:nvSpPr>
        <p:spPr>
          <a:xfrm>
            <a:off x="5267325" y="549275"/>
            <a:ext cx="6373812" cy="3777421"/>
          </a:xfrm>
        </p:spPr>
        <p:txBody>
          <a:bodyPr vert="horz" wrap="square" lIns="0" tIns="0" rIns="0" bIns="0" rtlCol="0" anchor="b" anchorCtr="0">
            <a:normAutofit/>
          </a:bodyPr>
          <a:lstStyle/>
          <a:p>
            <a:r>
              <a:rPr lang="en-US" sz="8000"/>
              <a:t>Source Credibility</a:t>
            </a:r>
          </a:p>
        </p:txBody>
      </p:sp>
      <p:sp>
        <p:nvSpPr>
          <p:cNvPr id="3" name="Content Placeholder 2">
            <a:extLst>
              <a:ext uri="{FF2B5EF4-FFF2-40B4-BE49-F238E27FC236}">
                <a16:creationId xmlns:a16="http://schemas.microsoft.com/office/drawing/2014/main" id="{99CC242D-25B9-13C7-1FCD-B583FB463FC8}"/>
              </a:ext>
            </a:extLst>
          </p:cNvPr>
          <p:cNvSpPr>
            <a:spLocks noGrp="1"/>
          </p:cNvSpPr>
          <p:nvPr>
            <p:ph idx="1"/>
          </p:nvPr>
        </p:nvSpPr>
        <p:spPr>
          <a:xfrm>
            <a:off x="5267325" y="4542598"/>
            <a:ext cx="6373812" cy="1766128"/>
          </a:xfrm>
        </p:spPr>
        <p:txBody>
          <a:bodyPr vert="horz" wrap="square" lIns="0" tIns="0" rIns="0" bIns="0" rtlCol="0">
            <a:normAutofit/>
          </a:bodyPr>
          <a:lstStyle/>
          <a:p>
            <a:pPr marL="0" indent="0">
              <a:lnSpc>
                <a:spcPct val="100000"/>
              </a:lnSpc>
              <a:buNone/>
            </a:pPr>
            <a:r>
              <a:rPr lang="en-US" sz="2400"/>
              <a:t>How can you assess the credibility of a source?</a:t>
            </a:r>
          </a:p>
        </p:txBody>
      </p:sp>
    </p:spTree>
    <p:extLst>
      <p:ext uri="{BB962C8B-B14F-4D97-AF65-F5344CB8AC3E}">
        <p14:creationId xmlns:p14="http://schemas.microsoft.com/office/powerpoint/2010/main" val="11070658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43D0D-ECBE-8277-E119-36A195524C43}"/>
              </a:ext>
            </a:extLst>
          </p:cNvPr>
          <p:cNvSpPr>
            <a:spLocks noGrp="1"/>
          </p:cNvSpPr>
          <p:nvPr>
            <p:ph type="title"/>
          </p:nvPr>
        </p:nvSpPr>
        <p:spPr>
          <a:xfrm>
            <a:off x="838200" y="146263"/>
            <a:ext cx="10515600" cy="1116811"/>
          </a:xfrm>
        </p:spPr>
        <p:txBody>
          <a:bodyPr/>
          <a:lstStyle/>
          <a:p>
            <a:r>
              <a:rPr lang="en-GB"/>
              <a:t>Source Credibility: CRAAP</a:t>
            </a:r>
          </a:p>
        </p:txBody>
      </p:sp>
      <p:pic>
        <p:nvPicPr>
          <p:cNvPr id="4" name="Content Placeholder 3" descr="Media Bias Handout | OER Commons">
            <a:extLst>
              <a:ext uri="{FF2B5EF4-FFF2-40B4-BE49-F238E27FC236}">
                <a16:creationId xmlns:a16="http://schemas.microsoft.com/office/drawing/2014/main" id="{366B5A90-DEA8-67F9-6E83-559EFBB15EE4}"/>
              </a:ext>
            </a:extLst>
          </p:cNvPr>
          <p:cNvPicPr>
            <a:picLocks noGrp="1" noChangeAspect="1"/>
          </p:cNvPicPr>
          <p:nvPr>
            <p:ph idx="1"/>
          </p:nvPr>
        </p:nvPicPr>
        <p:blipFill>
          <a:blip r:embed="rId2"/>
          <a:stretch>
            <a:fillRect/>
          </a:stretch>
        </p:blipFill>
        <p:spPr>
          <a:xfrm>
            <a:off x="2650837" y="1409814"/>
            <a:ext cx="7105249" cy="5445009"/>
          </a:xfrm>
          <a:prstGeom prst="rect">
            <a:avLst/>
          </a:prstGeom>
        </p:spPr>
      </p:pic>
    </p:spTree>
    <p:extLst>
      <p:ext uri="{BB962C8B-B14F-4D97-AF65-F5344CB8AC3E}">
        <p14:creationId xmlns:p14="http://schemas.microsoft.com/office/powerpoint/2010/main" val="24836521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05029-72C1-8F61-186E-C54948DA10AD}"/>
              </a:ext>
            </a:extLst>
          </p:cNvPr>
          <p:cNvSpPr>
            <a:spLocks noGrp="1"/>
          </p:cNvSpPr>
          <p:nvPr>
            <p:ph type="title"/>
          </p:nvPr>
        </p:nvSpPr>
        <p:spPr>
          <a:xfrm>
            <a:off x="746977" y="838200"/>
            <a:ext cx="3098583" cy="5181600"/>
          </a:xfrm>
        </p:spPr>
        <p:txBody>
          <a:bodyPr anchor="t">
            <a:normAutofit/>
          </a:bodyPr>
          <a:lstStyle/>
          <a:p>
            <a:r>
              <a:rPr lang="en-US" sz="3600"/>
              <a:t>Activity</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0970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8E25F47-EA5D-9BA4-5304-2344EF1E42D1}"/>
              </a:ext>
            </a:extLst>
          </p:cNvPr>
          <p:cNvGraphicFramePr>
            <a:graphicFrameLocks noGrp="1"/>
          </p:cNvGraphicFramePr>
          <p:nvPr>
            <p:ph idx="1"/>
            <p:extLst>
              <p:ext uri="{D42A27DB-BD31-4B8C-83A1-F6EECF244321}">
                <p14:modId xmlns:p14="http://schemas.microsoft.com/office/powerpoint/2010/main" val="2119127879"/>
              </p:ext>
            </p:extLst>
          </p:nvPr>
        </p:nvGraphicFramePr>
        <p:xfrm>
          <a:off x="4981434" y="792051"/>
          <a:ext cx="6372366" cy="5380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47626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FBF3D-5AA8-4FBE-378A-7EA60771C1C6}"/>
              </a:ext>
            </a:extLst>
          </p:cNvPr>
          <p:cNvSpPr>
            <a:spLocks noGrp="1"/>
          </p:cNvSpPr>
          <p:nvPr>
            <p:ph type="title"/>
          </p:nvPr>
        </p:nvSpPr>
        <p:spPr>
          <a:xfrm>
            <a:off x="746978" y="838200"/>
            <a:ext cx="2285782" cy="5181600"/>
          </a:xfrm>
        </p:spPr>
        <p:txBody>
          <a:bodyPr anchor="t">
            <a:normAutofit/>
          </a:bodyPr>
          <a:lstStyle/>
          <a:p>
            <a:r>
              <a:rPr lang="en-US" sz="2400"/>
              <a:t>activity</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43797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8328CC7-B095-9521-3DE5-39C23E9B4234}"/>
              </a:ext>
            </a:extLst>
          </p:cNvPr>
          <p:cNvGraphicFramePr>
            <a:graphicFrameLocks noGrp="1"/>
          </p:cNvGraphicFramePr>
          <p:nvPr>
            <p:ph idx="1"/>
            <p:extLst>
              <p:ext uri="{D42A27DB-BD31-4B8C-83A1-F6EECF244321}">
                <p14:modId xmlns:p14="http://schemas.microsoft.com/office/powerpoint/2010/main" val="1845342195"/>
              </p:ext>
            </p:extLst>
          </p:nvPr>
        </p:nvGraphicFramePr>
        <p:xfrm>
          <a:off x="4210258" y="798844"/>
          <a:ext cx="7143541" cy="53733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74771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518037-902F-4158-A488-74F1F967E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665F97-D728-87C5-190F-A7AAD494B678}"/>
              </a:ext>
            </a:extLst>
          </p:cNvPr>
          <p:cNvSpPr>
            <a:spLocks noGrp="1"/>
          </p:cNvSpPr>
          <p:nvPr>
            <p:ph type="title"/>
          </p:nvPr>
        </p:nvSpPr>
        <p:spPr>
          <a:xfrm>
            <a:off x="1124793" y="315534"/>
            <a:ext cx="9937019" cy="1081822"/>
          </a:xfrm>
        </p:spPr>
        <p:txBody>
          <a:bodyPr>
            <a:normAutofit/>
          </a:bodyPr>
          <a:lstStyle/>
          <a:p>
            <a:pPr algn="ctr"/>
            <a:r>
              <a:rPr lang="en-US"/>
              <a:t>Literature mapping</a:t>
            </a:r>
          </a:p>
        </p:txBody>
      </p:sp>
      <p:cxnSp>
        <p:nvCxnSpPr>
          <p:cNvPr id="12" name="Straight Connector 11">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6026" y="1714500"/>
            <a:ext cx="12175974"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4">
            <a:extLst>
              <a:ext uri="{FF2B5EF4-FFF2-40B4-BE49-F238E27FC236}">
                <a16:creationId xmlns:a16="http://schemas.microsoft.com/office/drawing/2014/main" id="{66DD180B-9883-23BD-E324-28350B0BC3AB}"/>
              </a:ext>
            </a:extLst>
          </p:cNvPr>
          <p:cNvGraphicFramePr>
            <a:graphicFrameLocks noGrp="1"/>
          </p:cNvGraphicFramePr>
          <p:nvPr>
            <p:ph idx="1"/>
            <p:extLst>
              <p:ext uri="{D42A27DB-BD31-4B8C-83A1-F6EECF244321}">
                <p14:modId xmlns:p14="http://schemas.microsoft.com/office/powerpoint/2010/main" val="1193506521"/>
              </p:ext>
            </p:extLst>
          </p:nvPr>
        </p:nvGraphicFramePr>
        <p:xfrm>
          <a:off x="838200" y="2328305"/>
          <a:ext cx="10515602" cy="3703322"/>
        </p:xfrm>
        <a:graphic>
          <a:graphicData uri="http://schemas.openxmlformats.org/drawingml/2006/table">
            <a:tbl>
              <a:tblPr bandRow="1">
                <a:tableStyleId>{5C22544A-7EE6-4342-B048-85BDC9FD1C3A}</a:tableStyleId>
              </a:tblPr>
              <a:tblGrid>
                <a:gridCol w="2608490">
                  <a:extLst>
                    <a:ext uri="{9D8B030D-6E8A-4147-A177-3AD203B41FA5}">
                      <a16:colId xmlns:a16="http://schemas.microsoft.com/office/drawing/2014/main" val="2107724729"/>
                    </a:ext>
                  </a:extLst>
                </a:gridCol>
                <a:gridCol w="2036990">
                  <a:extLst>
                    <a:ext uri="{9D8B030D-6E8A-4147-A177-3AD203B41FA5}">
                      <a16:colId xmlns:a16="http://schemas.microsoft.com/office/drawing/2014/main" val="520463034"/>
                    </a:ext>
                  </a:extLst>
                </a:gridCol>
                <a:gridCol w="3016704">
                  <a:extLst>
                    <a:ext uri="{9D8B030D-6E8A-4147-A177-3AD203B41FA5}">
                      <a16:colId xmlns:a16="http://schemas.microsoft.com/office/drawing/2014/main" val="3135293532"/>
                    </a:ext>
                  </a:extLst>
                </a:gridCol>
                <a:gridCol w="2853418">
                  <a:extLst>
                    <a:ext uri="{9D8B030D-6E8A-4147-A177-3AD203B41FA5}">
                      <a16:colId xmlns:a16="http://schemas.microsoft.com/office/drawing/2014/main" val="2708011907"/>
                    </a:ext>
                  </a:extLst>
                </a:gridCol>
              </a:tblGrid>
              <a:tr h="646612">
                <a:tc>
                  <a:txBody>
                    <a:bodyPr/>
                    <a:lstStyle/>
                    <a:p>
                      <a:pPr>
                        <a:buNone/>
                      </a:pPr>
                      <a:r>
                        <a:rPr lang="en-US" sz="2900"/>
                        <a:t>Author</a:t>
                      </a:r>
                    </a:p>
                  </a:txBody>
                  <a:tcPr marL="146957" marR="146957" marT="73479" marB="73479" anchor="ctr">
                    <a:lnL>
                      <a:noFill/>
                    </a:lnL>
                    <a:lnR>
                      <a:noFill/>
                    </a:lnR>
                    <a:lnT>
                      <a:noFill/>
                    </a:lnT>
                    <a:lnB>
                      <a:noFill/>
                    </a:lnB>
                    <a:noFill/>
                  </a:tcPr>
                </a:tc>
                <a:tc>
                  <a:txBody>
                    <a:bodyPr/>
                    <a:lstStyle/>
                    <a:p>
                      <a:pPr>
                        <a:buNone/>
                      </a:pPr>
                      <a:r>
                        <a:rPr lang="en-US" sz="2900"/>
                        <a:t>Aim</a:t>
                      </a:r>
                    </a:p>
                  </a:txBody>
                  <a:tcPr marL="146957" marR="146957" marT="73479" marB="73479" anchor="ctr">
                    <a:lnL>
                      <a:noFill/>
                    </a:lnL>
                    <a:lnR>
                      <a:noFill/>
                    </a:lnR>
                    <a:lnT>
                      <a:noFill/>
                    </a:lnT>
                    <a:lnB>
                      <a:noFill/>
                    </a:lnB>
                    <a:noFill/>
                  </a:tcPr>
                </a:tc>
                <a:tc>
                  <a:txBody>
                    <a:bodyPr/>
                    <a:lstStyle/>
                    <a:p>
                      <a:pPr>
                        <a:buNone/>
                      </a:pPr>
                      <a:r>
                        <a:rPr lang="en-US" sz="2900"/>
                        <a:t>Findings</a:t>
                      </a:r>
                    </a:p>
                  </a:txBody>
                  <a:tcPr marL="146957" marR="146957" marT="73479" marB="73479" anchor="ctr">
                    <a:lnL>
                      <a:noFill/>
                    </a:lnL>
                    <a:lnR>
                      <a:noFill/>
                    </a:lnR>
                    <a:lnT>
                      <a:noFill/>
                    </a:lnT>
                    <a:lnB>
                      <a:noFill/>
                    </a:lnB>
                    <a:noFill/>
                  </a:tcPr>
                </a:tc>
                <a:tc>
                  <a:txBody>
                    <a:bodyPr/>
                    <a:lstStyle/>
                    <a:p>
                      <a:pPr>
                        <a:buNone/>
                      </a:pPr>
                      <a:r>
                        <a:rPr lang="en-US" sz="2900"/>
                        <a:t>Relevance</a:t>
                      </a:r>
                    </a:p>
                  </a:txBody>
                  <a:tcPr marL="146957" marR="146957" marT="73479" marB="73479" anchor="ctr">
                    <a:lnL>
                      <a:noFill/>
                    </a:lnL>
                    <a:lnR>
                      <a:noFill/>
                    </a:lnR>
                    <a:lnT>
                      <a:noFill/>
                    </a:lnT>
                    <a:lnB>
                      <a:noFill/>
                    </a:lnB>
                    <a:noFill/>
                  </a:tcPr>
                </a:tc>
                <a:extLst>
                  <a:ext uri="{0D108BD9-81ED-4DB2-BD59-A6C34878D82A}">
                    <a16:rowId xmlns:a16="http://schemas.microsoft.com/office/drawing/2014/main" val="3931569708"/>
                  </a:ext>
                </a:extLst>
              </a:tr>
              <a:tr h="1528355">
                <a:tc>
                  <a:txBody>
                    <a:bodyPr/>
                    <a:lstStyle/>
                    <a:p>
                      <a:pPr>
                        <a:buNone/>
                      </a:pPr>
                      <a:r>
                        <a:rPr lang="en-US" sz="2900"/>
                        <a:t>Smith (2022)</a:t>
                      </a:r>
                    </a:p>
                  </a:txBody>
                  <a:tcPr marL="146957" marR="146957" marT="73479" marB="73479" anchor="ctr">
                    <a:lnL>
                      <a:noFill/>
                    </a:lnL>
                    <a:lnR>
                      <a:noFill/>
                    </a:lnR>
                    <a:lnT>
                      <a:noFill/>
                    </a:lnT>
                    <a:lnB>
                      <a:noFill/>
                    </a:lnB>
                    <a:noFill/>
                  </a:tcPr>
                </a:tc>
                <a:tc>
                  <a:txBody>
                    <a:bodyPr/>
                    <a:lstStyle/>
                    <a:p>
                      <a:pPr>
                        <a:buNone/>
                      </a:pPr>
                      <a:r>
                        <a:rPr lang="en-US" sz="2900"/>
                        <a:t>Explore wellbeing</a:t>
                      </a:r>
                    </a:p>
                  </a:txBody>
                  <a:tcPr marL="146957" marR="146957" marT="73479" marB="73479" anchor="ctr">
                    <a:lnL>
                      <a:noFill/>
                    </a:lnL>
                    <a:lnR>
                      <a:noFill/>
                    </a:lnR>
                    <a:lnT>
                      <a:noFill/>
                    </a:lnT>
                    <a:lnB>
                      <a:noFill/>
                    </a:lnB>
                    <a:noFill/>
                  </a:tcPr>
                </a:tc>
                <a:tc>
                  <a:txBody>
                    <a:bodyPr/>
                    <a:lstStyle/>
                    <a:p>
                      <a:pPr>
                        <a:buNone/>
                      </a:pPr>
                      <a:r>
                        <a:rPr lang="en-US" sz="2900"/>
                        <a:t>Stress linked to placement experiences</a:t>
                      </a:r>
                    </a:p>
                  </a:txBody>
                  <a:tcPr marL="146957" marR="146957" marT="73479" marB="73479" anchor="ctr">
                    <a:lnL>
                      <a:noFill/>
                    </a:lnL>
                    <a:lnR>
                      <a:noFill/>
                    </a:lnR>
                    <a:lnT>
                      <a:noFill/>
                    </a:lnT>
                    <a:lnB>
                      <a:noFill/>
                    </a:lnB>
                    <a:noFill/>
                  </a:tcPr>
                </a:tc>
                <a:tc>
                  <a:txBody>
                    <a:bodyPr/>
                    <a:lstStyle/>
                    <a:p>
                      <a:pPr>
                        <a:buNone/>
                      </a:pPr>
                      <a:r>
                        <a:rPr lang="en-US" sz="2900"/>
                        <a:t>Supports topic</a:t>
                      </a:r>
                    </a:p>
                  </a:txBody>
                  <a:tcPr marL="146957" marR="146957" marT="73479" marB="73479" anchor="ctr">
                    <a:lnL>
                      <a:noFill/>
                    </a:lnL>
                    <a:lnR>
                      <a:noFill/>
                    </a:lnR>
                    <a:lnT>
                      <a:noFill/>
                    </a:lnT>
                    <a:lnB>
                      <a:noFill/>
                    </a:lnB>
                    <a:noFill/>
                  </a:tcPr>
                </a:tc>
                <a:extLst>
                  <a:ext uri="{0D108BD9-81ED-4DB2-BD59-A6C34878D82A}">
                    <a16:rowId xmlns:a16="http://schemas.microsoft.com/office/drawing/2014/main" val="638844540"/>
                  </a:ext>
                </a:extLst>
              </a:tr>
              <a:tr h="1528355">
                <a:tc>
                  <a:txBody>
                    <a:bodyPr/>
                    <a:lstStyle/>
                    <a:p>
                      <a:pPr lvl="0">
                        <a:buNone/>
                      </a:pPr>
                      <a:r>
                        <a:rPr lang="en-US" sz="2900"/>
                        <a:t>Jones and John (2025)</a:t>
                      </a:r>
                    </a:p>
                  </a:txBody>
                  <a:tcPr marL="146957" marR="146957" marT="73479" marB="73479" anchor="ctr">
                    <a:lnL w="0">
                      <a:noFill/>
                    </a:lnL>
                    <a:lnR w="0">
                      <a:noFill/>
                    </a:lnR>
                    <a:lnT w="0">
                      <a:noFill/>
                    </a:lnT>
                    <a:lnB w="0">
                      <a:noFill/>
                    </a:lnB>
                    <a:noFill/>
                  </a:tcPr>
                </a:tc>
                <a:tc>
                  <a:txBody>
                    <a:bodyPr/>
                    <a:lstStyle/>
                    <a:p>
                      <a:pPr lvl="0">
                        <a:buNone/>
                      </a:pPr>
                      <a:r>
                        <a:rPr lang="en-US" sz="2900"/>
                        <a:t>Define wellbeing</a:t>
                      </a:r>
                    </a:p>
                  </a:txBody>
                  <a:tcPr marL="146957" marR="146957" marT="73479" marB="73479" anchor="ctr">
                    <a:lnL w="0">
                      <a:noFill/>
                    </a:lnL>
                    <a:lnR w="0">
                      <a:noFill/>
                    </a:lnR>
                    <a:lnT w="0">
                      <a:noFill/>
                    </a:lnT>
                    <a:lnB w="0">
                      <a:noFill/>
                    </a:lnB>
                    <a:noFill/>
                  </a:tcPr>
                </a:tc>
                <a:tc>
                  <a:txBody>
                    <a:bodyPr/>
                    <a:lstStyle/>
                    <a:p>
                      <a:pPr lvl="0">
                        <a:buNone/>
                      </a:pPr>
                      <a:r>
                        <a:rPr lang="en-US" sz="2900"/>
                        <a:t>Students dimensions of wellbeing differ</a:t>
                      </a:r>
                    </a:p>
                  </a:txBody>
                  <a:tcPr marL="146957" marR="146957" marT="73479" marB="73479" anchor="ctr">
                    <a:lnL w="0">
                      <a:noFill/>
                    </a:lnL>
                    <a:lnR w="0">
                      <a:noFill/>
                    </a:lnR>
                    <a:lnT w="0">
                      <a:noFill/>
                    </a:lnT>
                    <a:lnB w="0">
                      <a:noFill/>
                    </a:lnB>
                    <a:noFill/>
                  </a:tcPr>
                </a:tc>
                <a:tc>
                  <a:txBody>
                    <a:bodyPr/>
                    <a:lstStyle/>
                    <a:p>
                      <a:pPr lvl="0">
                        <a:buNone/>
                      </a:pPr>
                      <a:r>
                        <a:rPr lang="en-US" sz="2900"/>
                        <a:t>Refines scope</a:t>
                      </a:r>
                    </a:p>
                  </a:txBody>
                  <a:tcPr marL="146957" marR="146957" marT="73479" marB="73479" anchor="ctr">
                    <a:lnL w="0">
                      <a:noFill/>
                    </a:lnL>
                    <a:lnR w="0">
                      <a:noFill/>
                    </a:lnR>
                    <a:lnT w="0">
                      <a:noFill/>
                    </a:lnT>
                    <a:lnB w="0">
                      <a:noFill/>
                    </a:lnB>
                    <a:noFill/>
                  </a:tcPr>
                </a:tc>
                <a:extLst>
                  <a:ext uri="{0D108BD9-81ED-4DB2-BD59-A6C34878D82A}">
                    <a16:rowId xmlns:a16="http://schemas.microsoft.com/office/drawing/2014/main" val="2177115725"/>
                  </a:ext>
                </a:extLst>
              </a:tr>
            </a:tbl>
          </a:graphicData>
        </a:graphic>
      </p:graphicFrame>
    </p:spTree>
    <p:extLst>
      <p:ext uri="{BB962C8B-B14F-4D97-AF65-F5344CB8AC3E}">
        <p14:creationId xmlns:p14="http://schemas.microsoft.com/office/powerpoint/2010/main" val="36900771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819120-EE9E-059E-7D06-AF96187F0380}"/>
              </a:ext>
            </a:extLst>
          </p:cNvPr>
          <p:cNvSpPr>
            <a:spLocks noGrp="1"/>
          </p:cNvSpPr>
          <p:nvPr>
            <p:ph type="title"/>
          </p:nvPr>
        </p:nvSpPr>
        <p:spPr>
          <a:xfrm>
            <a:off x="746977" y="838200"/>
            <a:ext cx="3098583" cy="5181600"/>
          </a:xfrm>
        </p:spPr>
        <p:txBody>
          <a:bodyPr anchor="t">
            <a:normAutofit/>
          </a:bodyPr>
          <a:lstStyle/>
          <a:p>
            <a:r>
              <a:rPr lang="en-US" sz="3600"/>
              <a:t>Now for your topic</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0970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E4AA92B-7425-F67B-C9B1-5F61427359B7}"/>
              </a:ext>
            </a:extLst>
          </p:cNvPr>
          <p:cNvGraphicFramePr>
            <a:graphicFrameLocks noGrp="1"/>
          </p:cNvGraphicFramePr>
          <p:nvPr>
            <p:ph idx="1"/>
            <p:extLst>
              <p:ext uri="{D42A27DB-BD31-4B8C-83A1-F6EECF244321}">
                <p14:modId xmlns:p14="http://schemas.microsoft.com/office/powerpoint/2010/main" val="238413498"/>
              </p:ext>
            </p:extLst>
          </p:nvPr>
        </p:nvGraphicFramePr>
        <p:xfrm>
          <a:off x="4981434" y="792051"/>
          <a:ext cx="6372366" cy="5380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79559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C35B9E-4BB3-4D42-A66C-6FF7E11C9E9E}"/>
              </a:ext>
            </a:extLst>
          </p:cNvPr>
          <p:cNvSpPr>
            <a:spLocks noGrp="1"/>
          </p:cNvSpPr>
          <p:nvPr>
            <p:ph type="title"/>
          </p:nvPr>
        </p:nvSpPr>
        <p:spPr>
          <a:xfrm>
            <a:off x="746977" y="838200"/>
            <a:ext cx="3098583" cy="5181600"/>
          </a:xfrm>
        </p:spPr>
        <p:txBody>
          <a:bodyPr anchor="t">
            <a:normAutofit/>
          </a:bodyPr>
          <a:lstStyle/>
          <a:p>
            <a:r>
              <a:rPr lang="en-US" sz="3600"/>
              <a:t>For Next week</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0970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D7ED6A3-7741-B4C2-3A9D-7F42E3975D93}"/>
              </a:ext>
            </a:extLst>
          </p:cNvPr>
          <p:cNvGraphicFramePr>
            <a:graphicFrameLocks noGrp="1"/>
          </p:cNvGraphicFramePr>
          <p:nvPr>
            <p:ph idx="1"/>
            <p:extLst>
              <p:ext uri="{D42A27DB-BD31-4B8C-83A1-F6EECF244321}">
                <p14:modId xmlns:p14="http://schemas.microsoft.com/office/powerpoint/2010/main" val="4011827184"/>
              </p:ext>
            </p:extLst>
          </p:nvPr>
        </p:nvGraphicFramePr>
        <p:xfrm>
          <a:off x="4981434" y="792051"/>
          <a:ext cx="6372366" cy="5380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98708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11CC1D-43CD-4F3D-9C43-B8D364FAC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8F0306-D77F-E59E-554E-E68502CEB674}"/>
              </a:ext>
            </a:extLst>
          </p:cNvPr>
          <p:cNvSpPr>
            <a:spLocks noGrp="1"/>
          </p:cNvSpPr>
          <p:nvPr>
            <p:ph type="title"/>
          </p:nvPr>
        </p:nvSpPr>
        <p:spPr>
          <a:xfrm>
            <a:off x="746977" y="838200"/>
            <a:ext cx="3098583" cy="5181600"/>
          </a:xfrm>
        </p:spPr>
        <p:txBody>
          <a:bodyPr anchor="t">
            <a:normAutofit/>
          </a:bodyPr>
          <a:lstStyle/>
          <a:p>
            <a:r>
              <a:rPr lang="en-US" sz="3600"/>
              <a:t>remember</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0970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4CBE074-5338-22C2-ED1A-603958BC97E7}"/>
              </a:ext>
            </a:extLst>
          </p:cNvPr>
          <p:cNvGraphicFramePr>
            <a:graphicFrameLocks noGrp="1"/>
          </p:cNvGraphicFramePr>
          <p:nvPr>
            <p:ph idx="1"/>
            <p:extLst>
              <p:ext uri="{D42A27DB-BD31-4B8C-83A1-F6EECF244321}">
                <p14:modId xmlns:p14="http://schemas.microsoft.com/office/powerpoint/2010/main" val="1030276965"/>
              </p:ext>
            </p:extLst>
          </p:nvPr>
        </p:nvGraphicFramePr>
        <p:xfrm>
          <a:off x="4981434" y="792051"/>
          <a:ext cx="6372366" cy="5380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0408599"/>
      </p:ext>
    </p:extLst>
  </p:cSld>
  <p:clrMapOvr>
    <a:masterClrMapping/>
  </p:clrMapOvr>
</p:sld>
</file>

<file path=ppt/theme/theme1.xml><?xml version="1.0" encoding="utf-8"?>
<a:theme xmlns:a="http://schemas.openxmlformats.org/drawingml/2006/main" name="ArchwayVTI">
  <a:themeElements>
    <a:clrScheme name="Custom 1">
      <a:dk1>
        <a:sysClr val="windowText" lastClr="000000"/>
      </a:dk1>
      <a:lt1>
        <a:sysClr val="window" lastClr="FFFFFF"/>
      </a:lt1>
      <a:dk2>
        <a:srgbClr val="2E3A3C"/>
      </a:dk2>
      <a:lt2>
        <a:srgbClr val="EDE9E7"/>
      </a:lt2>
      <a:accent1>
        <a:srgbClr val="898470"/>
      </a:accent1>
      <a:accent2>
        <a:srgbClr val="7A8773"/>
      </a:accent2>
      <a:accent3>
        <a:srgbClr val="8C845E"/>
      </a:accent3>
      <a:accent4>
        <a:srgbClr val="9F7E56"/>
      </a:accent4>
      <a:accent5>
        <a:srgbClr val="9B7E69"/>
      </a:accent5>
      <a:accent6>
        <a:srgbClr val="AA7862"/>
      </a:accent6>
      <a:hlink>
        <a:srgbClr val="7A8773"/>
      </a:hlink>
      <a:folHlink>
        <a:srgbClr val="9F7E56"/>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VTI" id="{309F1D27-9968-4F93-BA7C-3666A757FD2E}" vid="{76D8E8FD-8787-4E56-A14A-C28BF58ABEE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33</Slides>
  <Notes>3</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ArchwayVTI</vt:lpstr>
      <vt:lpstr>Finding the Evidence</vt:lpstr>
      <vt:lpstr>Aims and Objectives</vt:lpstr>
      <vt:lpstr>Recap</vt:lpstr>
      <vt:lpstr>Literature Searches</vt:lpstr>
      <vt:lpstr>Literature searches</vt:lpstr>
      <vt:lpstr>Activity</vt:lpstr>
      <vt:lpstr>sources</vt:lpstr>
      <vt:lpstr>sources</vt:lpstr>
      <vt:lpstr>Breaking down questions</vt:lpstr>
      <vt:lpstr>Synonyms – multiple terms</vt:lpstr>
      <vt:lpstr>Activity</vt:lpstr>
      <vt:lpstr>Search Strategies</vt:lpstr>
      <vt:lpstr>Search Strategy</vt:lpstr>
      <vt:lpstr>Choose your databases</vt:lpstr>
      <vt:lpstr>Phrase searching &amp; Terminology</vt:lpstr>
      <vt:lpstr>Keywords</vt:lpstr>
      <vt:lpstr>Boolean Operators</vt:lpstr>
      <vt:lpstr>Truncation and Wildcards</vt:lpstr>
      <vt:lpstr>Truncation and Wildcards</vt:lpstr>
      <vt:lpstr>Keep a record of your search</vt:lpstr>
      <vt:lpstr>A record of your search might include…</vt:lpstr>
      <vt:lpstr>Example</vt:lpstr>
      <vt:lpstr>Developing your Inclusion/Exclusion Criteria</vt:lpstr>
      <vt:lpstr>Snowballing (or pearl growing or citation mining)</vt:lpstr>
      <vt:lpstr>PowerPoint Presentation</vt:lpstr>
      <vt:lpstr>Source Credibility</vt:lpstr>
      <vt:lpstr>Source Credibility: CRAAP</vt:lpstr>
      <vt:lpstr>Activity</vt:lpstr>
      <vt:lpstr>activity</vt:lpstr>
      <vt:lpstr>Literature mapping</vt:lpstr>
      <vt:lpstr>Now for your topic</vt:lpstr>
      <vt:lpstr>For Next week</vt:lpstr>
      <vt:lpstr>remember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119</cp:revision>
  <dcterms:created xsi:type="dcterms:W3CDTF">2026-08-07T10:29:30Z</dcterms:created>
  <dcterms:modified xsi:type="dcterms:W3CDTF">2026-08-11T14:14:16Z</dcterms:modified>
</cp:coreProperties>
</file>