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fa Rahman (2426612)" userId="8ceb88f3-5ea7-4995-a427-376361c41aa2" providerId="ADAL" clId="{9B97195D-5897-40E1-9529-432F4DB91101}"/>
    <pc:docChg chg="undo custSel modSld">
      <pc:chgData name="Arfa Rahman (2426612)" userId="8ceb88f3-5ea7-4995-a427-376361c41aa2" providerId="ADAL" clId="{9B97195D-5897-40E1-9529-432F4DB91101}" dt="2025-10-17T21:24:57.050" v="35" actId="12563"/>
      <pc:docMkLst>
        <pc:docMk/>
      </pc:docMkLst>
      <pc:sldChg chg="addSp delSp modSp mod modTransition setBg">
        <pc:chgData name="Arfa Rahman (2426612)" userId="8ceb88f3-5ea7-4995-a427-376361c41aa2" providerId="ADAL" clId="{9B97195D-5897-40E1-9529-432F4DB91101}" dt="2025-10-17T21:23:59.039" v="26" actId="12563"/>
        <pc:sldMkLst>
          <pc:docMk/>
          <pc:sldMk cId="0" sldId="256"/>
        </pc:sldMkLst>
        <pc:spChg chg="mod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2:39.838" v="10" actId="26606"/>
          <ac:spMkLst>
            <pc:docMk/>
            <pc:sldMk cId="0" sldId="256"/>
            <ac:spMk id="8" creationId="{6F5A5072-7B47-4D32-B52A-4EBBF590B8A5}"/>
          </ac:spMkLst>
        </pc:spChg>
        <pc:spChg chg="add del">
          <ac:chgData name="Arfa Rahman (2426612)" userId="8ceb88f3-5ea7-4995-a427-376361c41aa2" providerId="ADAL" clId="{9B97195D-5897-40E1-9529-432F4DB91101}" dt="2025-10-17T21:22:39.838" v="10" actId="26606"/>
          <ac:spMkLst>
            <pc:docMk/>
            <pc:sldMk cId="0" sldId="256"/>
            <ac:spMk id="10" creationId="{9715DAF0-AE1B-46C9-8A6B-DB2AA05AB91D}"/>
          </ac:spMkLst>
        </pc:spChg>
        <pc:spChg chg="add del">
          <ac:chgData name="Arfa Rahman (2426612)" userId="8ceb88f3-5ea7-4995-a427-376361c41aa2" providerId="ADAL" clId="{9B97195D-5897-40E1-9529-432F4DB91101}" dt="2025-10-17T21:22:39.838" v="10" actId="26606"/>
          <ac:spMkLst>
            <pc:docMk/>
            <pc:sldMk cId="0" sldId="256"/>
            <ac:spMk id="12" creationId="{6016219D-510E-4184-9090-6D5578A87BD1}"/>
          </ac:spMkLst>
        </pc:spChg>
        <pc:spChg chg="add del">
          <ac:chgData name="Arfa Rahman (2426612)" userId="8ceb88f3-5ea7-4995-a427-376361c41aa2" providerId="ADAL" clId="{9B97195D-5897-40E1-9529-432F4DB91101}" dt="2025-10-17T21:22:39.838" v="10" actId="26606"/>
          <ac:spMkLst>
            <pc:docMk/>
            <pc:sldMk cId="0" sldId="256"/>
            <ac:spMk id="14" creationId="{AFF4A713-7B75-4B21-90D7-5AB19547C728}"/>
          </ac:spMkLst>
        </pc:spChg>
        <pc:spChg chg="add del">
          <ac:chgData name="Arfa Rahman (2426612)" userId="8ceb88f3-5ea7-4995-a427-376361c41aa2" providerId="ADAL" clId="{9B97195D-5897-40E1-9529-432F4DB91101}" dt="2025-10-17T21:22:39.838" v="10" actId="26606"/>
          <ac:spMkLst>
            <pc:docMk/>
            <pc:sldMk cId="0" sldId="256"/>
            <ac:spMk id="16" creationId="{DC631C0B-6DA6-4E57-8231-CE32B3434A7E}"/>
          </ac:spMkLst>
        </pc:spChg>
        <pc:spChg chg="add del">
          <ac:chgData name="Arfa Rahman (2426612)" userId="8ceb88f3-5ea7-4995-a427-376361c41aa2" providerId="ADAL" clId="{9B97195D-5897-40E1-9529-432F4DB91101}" dt="2025-10-17T21:22:39.838" v="10" actId="26606"/>
          <ac:spMkLst>
            <pc:docMk/>
            <pc:sldMk cId="0" sldId="256"/>
            <ac:spMk id="18" creationId="{C29501E6-A978-4A61-9689-9085AF97A53A}"/>
          </ac:spMkLst>
        </pc:spChg>
        <pc:spChg chg="add del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23" creationId="{C7D023E4-8DE1-436E-9847-ED6A4B4B04FD}"/>
          </ac:spMkLst>
        </pc:spChg>
        <pc:spChg chg="add del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25" creationId="{63C1F321-BB96-4700-B3CE-1A6156067F44}"/>
          </ac:spMkLst>
        </pc:spChg>
        <pc:spChg chg="add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43" creationId="{FEC7823C-FDD6-429C-986C-063FDEBF9EAA}"/>
          </ac:spMkLst>
        </pc:spChg>
        <pc:spChg chg="add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45" creationId="{9CF7FE1C-8BC5-4B0C-A2BC-93AB72C90FDD}"/>
          </ac:spMkLst>
        </pc:spChg>
        <pc:spChg chg="add">
          <ac:chgData name="Arfa Rahman (2426612)" userId="8ceb88f3-5ea7-4995-a427-376361c41aa2" providerId="ADAL" clId="{9B97195D-5897-40E1-9529-432F4DB91101}" dt="2025-10-17T21:23:46.945" v="25" actId="26606"/>
          <ac:spMkLst>
            <pc:docMk/>
            <pc:sldMk cId="0" sldId="256"/>
            <ac:spMk id="47" creationId="{B0651F5E-0457-4065-ACB2-8B81590C204B}"/>
          </ac:spMkLst>
        </pc:spChg>
        <pc:grpChg chg="del">
          <ac:chgData name="Arfa Rahman (2426612)" userId="8ceb88f3-5ea7-4995-a427-376361c41aa2" providerId="ADAL" clId="{9B97195D-5897-40E1-9529-432F4DB91101}" dt="2025-10-17T21:23:46.945" v="25" actId="26606"/>
          <ac:grpSpMkLst>
            <pc:docMk/>
            <pc:sldMk cId="0" sldId="256"/>
            <ac:grpSpMk id="27" creationId="{3FA1AD64-F15F-417D-956C-B2C211FC905E}"/>
          </ac:grpSpMkLst>
        </pc:grpChg>
        <pc:grpChg chg="del">
          <ac:chgData name="Arfa Rahman (2426612)" userId="8ceb88f3-5ea7-4995-a427-376361c41aa2" providerId="ADAL" clId="{9B97195D-5897-40E1-9529-432F4DB91101}" dt="2025-10-17T21:23:46.945" v="25" actId="26606"/>
          <ac:grpSpMkLst>
            <pc:docMk/>
            <pc:sldMk cId="0" sldId="256"/>
            <ac:grpSpMk id="31" creationId="{43F5E015-E085-4624-B431-B42414448684}"/>
          </ac:grpSpMkLst>
        </pc:grpChg>
      </pc:sldChg>
      <pc:sldChg chg="addSp delSp modSp mod modTransition setBg">
        <pc:chgData name="Arfa Rahman (2426612)" userId="8ceb88f3-5ea7-4995-a427-376361c41aa2" providerId="ADAL" clId="{9B97195D-5897-40E1-9529-432F4DB91101}" dt="2025-10-17T21:24:04.969" v="27" actId="12563"/>
        <pc:sldMkLst>
          <pc:docMk/>
          <pc:sldMk cId="0" sldId="257"/>
        </pc:sldMkLst>
        <pc:spChg chg="mod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8" creationId="{DEE2AD96-B495-4E06-9291-B71706F728CB}"/>
          </ac:spMkLst>
        </pc:spChg>
        <pc:spChg chg="add del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10" creationId="{53CF6D67-C5A8-4ADD-9E8E-1E38CA1D3166}"/>
          </ac:spMkLst>
        </pc:spChg>
        <pc:spChg chg="add del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12" creationId="{86909FA0-B515-4681-B7A8-FA281D133B94}"/>
          </ac:spMkLst>
        </pc:spChg>
        <pc:spChg chg="add del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14" creationId="{21C9FE86-FCC3-4A31-AA1C-C882262B7FE7}"/>
          </ac:spMkLst>
        </pc:spChg>
        <pc:spChg chg="add del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16" creationId="{7D96243B-ECED-4B71-8E06-AE9A285EAD20}"/>
          </ac:spMkLst>
        </pc:spChg>
        <pc:spChg chg="add del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18" creationId="{A09989E4-EFDC-4A90-A633-E0525FB4139E}"/>
          </ac:spMkLst>
        </pc:spChg>
        <pc:spChg chg="add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23" creationId="{17718681-A12E-49D6-9925-DD7C68176D61}"/>
          </ac:spMkLst>
        </pc:spChg>
        <pc:spChg chg="add">
          <ac:chgData name="Arfa Rahman (2426612)" userId="8ceb88f3-5ea7-4995-a427-376361c41aa2" providerId="ADAL" clId="{9B97195D-5897-40E1-9529-432F4DB91101}" dt="2025-10-17T21:23:38.587" v="24" actId="26606"/>
          <ac:spMkLst>
            <pc:docMk/>
            <pc:sldMk cId="0" sldId="257"/>
            <ac:spMk id="25" creationId="{FBD77573-9EF2-4C35-8285-A1CF6FBB0EA5}"/>
          </ac:spMkLst>
        </pc:spChg>
      </pc:sldChg>
      <pc:sldChg chg="addSp delSp modSp mod modTransition setBg">
        <pc:chgData name="Arfa Rahman (2426612)" userId="8ceb88f3-5ea7-4995-a427-376361c41aa2" providerId="ADAL" clId="{9B97195D-5897-40E1-9529-432F4DB91101}" dt="2025-10-17T21:24:21.603" v="29" actId="12563"/>
        <pc:sldMkLst>
          <pc:docMk/>
          <pc:sldMk cId="0" sldId="258"/>
        </pc:sldMkLst>
        <pc:spChg chg="mod">
          <ac:chgData name="Arfa Rahman (2426612)" userId="8ceb88f3-5ea7-4995-a427-376361c41aa2" providerId="ADAL" clId="{9B97195D-5897-40E1-9529-432F4DB91101}" dt="2025-10-17T21:23:33.712" v="23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33.712" v="23" actId="26606"/>
          <ac:spMkLst>
            <pc:docMk/>
            <pc:sldMk cId="0" sldId="258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2:32.525" v="9" actId="26606"/>
          <ac:spMkLst>
            <pc:docMk/>
            <pc:sldMk cId="0" sldId="258"/>
            <ac:spMk id="8" creationId="{1B15ED52-F352-441B-82BF-E0EA34836D08}"/>
          </ac:spMkLst>
        </pc:spChg>
        <pc:spChg chg="add del">
          <ac:chgData name="Arfa Rahman (2426612)" userId="8ceb88f3-5ea7-4995-a427-376361c41aa2" providerId="ADAL" clId="{9B97195D-5897-40E1-9529-432F4DB91101}" dt="2025-10-17T21:22:32.525" v="9" actId="26606"/>
          <ac:spMkLst>
            <pc:docMk/>
            <pc:sldMk cId="0" sldId="258"/>
            <ac:spMk id="10" creationId="{3B2E3793-BFE6-45A2-9B7B-E18844431C99}"/>
          </ac:spMkLst>
        </pc:spChg>
        <pc:spChg chg="add del">
          <ac:chgData name="Arfa Rahman (2426612)" userId="8ceb88f3-5ea7-4995-a427-376361c41aa2" providerId="ADAL" clId="{9B97195D-5897-40E1-9529-432F4DB91101}" dt="2025-10-17T21:22:32.525" v="9" actId="26606"/>
          <ac:spMkLst>
            <pc:docMk/>
            <pc:sldMk cId="0" sldId="258"/>
            <ac:spMk id="12" creationId="{BC4C4868-CB8F-4AF9-9CDB-8108F2C19B67}"/>
          </ac:spMkLst>
        </pc:spChg>
        <pc:spChg chg="add del">
          <ac:chgData name="Arfa Rahman (2426612)" userId="8ceb88f3-5ea7-4995-a427-376361c41aa2" providerId="ADAL" clId="{9B97195D-5897-40E1-9529-432F4DB91101}" dt="2025-10-17T21:22:32.525" v="9" actId="26606"/>
          <ac:spMkLst>
            <pc:docMk/>
            <pc:sldMk cId="0" sldId="258"/>
            <ac:spMk id="14" creationId="{375E0459-6403-40CD-989D-56A4407CA12E}"/>
          </ac:spMkLst>
        </pc:spChg>
        <pc:spChg chg="add del">
          <ac:chgData name="Arfa Rahman (2426612)" userId="8ceb88f3-5ea7-4995-a427-376361c41aa2" providerId="ADAL" clId="{9B97195D-5897-40E1-9529-432F4DB91101}" dt="2025-10-17T21:22:32.525" v="9" actId="26606"/>
          <ac:spMkLst>
            <pc:docMk/>
            <pc:sldMk cId="0" sldId="258"/>
            <ac:spMk id="16" creationId="{53E5B1A8-3AC9-4BD1-9BBC-78CA94F2D1BA}"/>
          </ac:spMkLst>
        </pc:spChg>
        <pc:spChg chg="add del">
          <ac:chgData name="Arfa Rahman (2426612)" userId="8ceb88f3-5ea7-4995-a427-376361c41aa2" providerId="ADAL" clId="{9B97195D-5897-40E1-9529-432F4DB91101}" dt="2025-10-17T21:23:33.712" v="23" actId="26606"/>
          <ac:spMkLst>
            <pc:docMk/>
            <pc:sldMk cId="0" sldId="258"/>
            <ac:spMk id="21" creationId="{815925C2-A704-4D47-B1C1-3FCA52512EC1}"/>
          </ac:spMkLst>
        </pc:spChg>
        <pc:spChg chg="add del">
          <ac:chgData name="Arfa Rahman (2426612)" userId="8ceb88f3-5ea7-4995-a427-376361c41aa2" providerId="ADAL" clId="{9B97195D-5897-40E1-9529-432F4DB91101}" dt="2025-10-17T21:23:33.712" v="23" actId="26606"/>
          <ac:spMkLst>
            <pc:docMk/>
            <pc:sldMk cId="0" sldId="258"/>
            <ac:spMk id="23" creationId="{01D4315C-C23C-4FD3-98DF-08C29E2292A8}"/>
          </ac:spMkLst>
        </pc:spChg>
        <pc:spChg chg="add">
          <ac:chgData name="Arfa Rahman (2426612)" userId="8ceb88f3-5ea7-4995-a427-376361c41aa2" providerId="ADAL" clId="{9B97195D-5897-40E1-9529-432F4DB91101}" dt="2025-10-17T21:23:33.712" v="23" actId="26606"/>
          <ac:spMkLst>
            <pc:docMk/>
            <pc:sldMk cId="0" sldId="258"/>
            <ac:spMk id="41" creationId="{6A8AAC95-3719-4BCD-B710-4160043D9237}"/>
          </ac:spMkLst>
        </pc:spChg>
        <pc:spChg chg="add">
          <ac:chgData name="Arfa Rahman (2426612)" userId="8ceb88f3-5ea7-4995-a427-376361c41aa2" providerId="ADAL" clId="{9B97195D-5897-40E1-9529-432F4DB91101}" dt="2025-10-17T21:23:33.712" v="23" actId="26606"/>
          <ac:spMkLst>
            <pc:docMk/>
            <pc:sldMk cId="0" sldId="258"/>
            <ac:spMk id="43" creationId="{73A6D7BA-50E4-42FE-A0E3-FC42B7EC4372}"/>
          </ac:spMkLst>
        </pc:spChg>
        <pc:grpChg chg="add del">
          <ac:chgData name="Arfa Rahman (2426612)" userId="8ceb88f3-5ea7-4995-a427-376361c41aa2" providerId="ADAL" clId="{9B97195D-5897-40E1-9529-432F4DB91101}" dt="2025-10-17T21:23:33.712" v="23" actId="26606"/>
          <ac:grpSpMkLst>
            <pc:docMk/>
            <pc:sldMk cId="0" sldId="258"/>
            <ac:grpSpMk id="25" creationId="{5E6B47BC-43FD-4C91-8BFF-B41B99A8A39E}"/>
          </ac:grpSpMkLst>
        </pc:grpChg>
        <pc:grpChg chg="del">
          <ac:chgData name="Arfa Rahman (2426612)" userId="8ceb88f3-5ea7-4995-a427-376361c41aa2" providerId="ADAL" clId="{9B97195D-5897-40E1-9529-432F4DB91101}" dt="2025-10-17T21:23:33.712" v="23" actId="26606"/>
          <ac:grpSpMkLst>
            <pc:docMk/>
            <pc:sldMk cId="0" sldId="258"/>
            <ac:grpSpMk id="29" creationId="{43F5E015-E085-4624-B431-B42414448684}"/>
          </ac:grpSpMkLst>
        </pc:grpChg>
      </pc:sldChg>
      <pc:sldChg chg="addSp delSp modSp mod modTransition setBg">
        <pc:chgData name="Arfa Rahman (2426612)" userId="8ceb88f3-5ea7-4995-a427-376361c41aa2" providerId="ADAL" clId="{9B97195D-5897-40E1-9529-432F4DB91101}" dt="2025-10-17T21:24:28.135" v="30" actId="12563"/>
        <pc:sldMkLst>
          <pc:docMk/>
          <pc:sldMk cId="0" sldId="259"/>
        </pc:sldMkLst>
        <pc:spChg chg="mod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8" creationId="{DEE2AD96-B495-4E06-9291-B71706F728CB}"/>
          </ac:spMkLst>
        </pc:spChg>
        <pc:spChg chg="add del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10" creationId="{53CF6D67-C5A8-4ADD-9E8E-1E38CA1D3166}"/>
          </ac:spMkLst>
        </pc:spChg>
        <pc:spChg chg="add del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12" creationId="{86909FA0-B515-4681-B7A8-FA281D133B94}"/>
          </ac:spMkLst>
        </pc:spChg>
        <pc:spChg chg="add del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14" creationId="{21C9FE86-FCC3-4A31-AA1C-C882262B7FE7}"/>
          </ac:spMkLst>
        </pc:spChg>
        <pc:spChg chg="add del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16" creationId="{7D96243B-ECED-4B71-8E06-AE9A285EAD20}"/>
          </ac:spMkLst>
        </pc:spChg>
        <pc:spChg chg="add del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18" creationId="{A09989E4-EFDC-4A90-A633-E0525FB4139E}"/>
          </ac:spMkLst>
        </pc:spChg>
        <pc:spChg chg="add">
          <ac:chgData name="Arfa Rahman (2426612)" userId="8ceb88f3-5ea7-4995-a427-376361c41aa2" providerId="ADAL" clId="{9B97195D-5897-40E1-9529-432F4DB91101}" dt="2025-10-17T21:23:27.598" v="22" actId="26606"/>
          <ac:spMkLst>
            <pc:docMk/>
            <pc:sldMk cId="0" sldId="259"/>
            <ac:spMk id="23" creationId="{6CC7D015-0DD8-420F-A568-AC4FEDC41251}"/>
          </ac:spMkLst>
        </pc:spChg>
      </pc:sldChg>
      <pc:sldChg chg="addSp delSp modSp mod modTransition setBg">
        <pc:chgData name="Arfa Rahman (2426612)" userId="8ceb88f3-5ea7-4995-a427-376361c41aa2" providerId="ADAL" clId="{9B97195D-5897-40E1-9529-432F4DB91101}" dt="2025-10-17T21:24:33.117" v="31" actId="12563"/>
        <pc:sldMkLst>
          <pc:docMk/>
          <pc:sldMk cId="0" sldId="260"/>
        </pc:sldMkLst>
        <pc:spChg chg="mod">
          <ac:chgData name="Arfa Rahman (2426612)" userId="8ceb88f3-5ea7-4995-a427-376361c41aa2" providerId="ADAL" clId="{9B97195D-5897-40E1-9529-432F4DB91101}" dt="2025-10-17T21:23:21.831" v="21" actId="26606"/>
          <ac:spMkLst>
            <pc:docMk/>
            <pc:sldMk cId="0" sldId="260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21.831" v="21" actId="26606"/>
          <ac:spMkLst>
            <pc:docMk/>
            <pc:sldMk cId="0" sldId="260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8" creationId="{09588DA8-065E-4F6F-8EFD-43104AB2E0CF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10" creationId="{C4285719-470E-454C-AF62-8323075F1F5B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12" creationId="{CD9FE4EF-C4D8-49A0-B2FF-81D8DB7D8A24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14" creationId="{4300840D-0A0B-4512-BACA-B439D5B9C57C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16" creationId="{D2B78728-A580-49A7-84F9-6EF6F583ADE0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18" creationId="{38FAA1A1-D861-433F-88FA-1E9D6FD31D11}"/>
          </ac:spMkLst>
        </pc:spChg>
        <pc:spChg chg="add del">
          <ac:chgData name="Arfa Rahman (2426612)" userId="8ceb88f3-5ea7-4995-a427-376361c41aa2" providerId="ADAL" clId="{9B97195D-5897-40E1-9529-432F4DB91101}" dt="2025-10-17T21:22:44.272" v="11" actId="26606"/>
          <ac:spMkLst>
            <pc:docMk/>
            <pc:sldMk cId="0" sldId="260"/>
            <ac:spMk id="20" creationId="{8D71EDA1-87BF-4D5D-AB79-F346FD19278A}"/>
          </ac:spMkLst>
        </pc:spChg>
        <pc:spChg chg="add del">
          <ac:chgData name="Arfa Rahman (2426612)" userId="8ceb88f3-5ea7-4995-a427-376361c41aa2" providerId="ADAL" clId="{9B97195D-5897-40E1-9529-432F4DB91101}" dt="2025-10-17T21:23:21.831" v="21" actId="26606"/>
          <ac:spMkLst>
            <pc:docMk/>
            <pc:sldMk cId="0" sldId="260"/>
            <ac:spMk id="25" creationId="{907E470A-25F4-47D0-8FEC-EE9FD606BB34}"/>
          </ac:spMkLst>
        </pc:spChg>
        <pc:spChg chg="add">
          <ac:chgData name="Arfa Rahman (2426612)" userId="8ceb88f3-5ea7-4995-a427-376361c41aa2" providerId="ADAL" clId="{9B97195D-5897-40E1-9529-432F4DB91101}" dt="2025-10-17T21:23:21.831" v="21" actId="26606"/>
          <ac:spMkLst>
            <pc:docMk/>
            <pc:sldMk cId="0" sldId="260"/>
            <ac:spMk id="47" creationId="{6A8AAC95-3719-4BCD-B710-4160043D9237}"/>
          </ac:spMkLst>
        </pc:spChg>
        <pc:spChg chg="add">
          <ac:chgData name="Arfa Rahman (2426612)" userId="8ceb88f3-5ea7-4995-a427-376361c41aa2" providerId="ADAL" clId="{9B97195D-5897-40E1-9529-432F4DB91101}" dt="2025-10-17T21:23:21.831" v="21" actId="26606"/>
          <ac:spMkLst>
            <pc:docMk/>
            <pc:sldMk cId="0" sldId="260"/>
            <ac:spMk id="49" creationId="{73A6D7BA-50E4-42FE-A0E3-FC42B7EC4372}"/>
          </ac:spMkLst>
        </pc:spChg>
        <pc:grpChg chg="del">
          <ac:chgData name="Arfa Rahman (2426612)" userId="8ceb88f3-5ea7-4995-a427-376361c41aa2" providerId="ADAL" clId="{9B97195D-5897-40E1-9529-432F4DB91101}" dt="2025-10-17T21:23:21.831" v="21" actId="26606"/>
          <ac:grpSpMkLst>
            <pc:docMk/>
            <pc:sldMk cId="0" sldId="260"/>
            <ac:grpSpMk id="27" creationId="{66220E63-99E1-482A-A0A6-B47EB4BF8797}"/>
          </ac:grpSpMkLst>
        </pc:grpChg>
        <pc:grpChg chg="del">
          <ac:chgData name="Arfa Rahman (2426612)" userId="8ceb88f3-5ea7-4995-a427-376361c41aa2" providerId="ADAL" clId="{9B97195D-5897-40E1-9529-432F4DB91101}" dt="2025-10-17T21:23:21.831" v="21" actId="26606"/>
          <ac:grpSpMkLst>
            <pc:docMk/>
            <pc:sldMk cId="0" sldId="260"/>
            <ac:grpSpMk id="31" creationId="{8618EE54-271A-4FE8-B6B3-D0FCF55A7A01}"/>
          </ac:grpSpMkLst>
        </pc:grpChg>
        <pc:grpChg chg="del">
          <ac:chgData name="Arfa Rahman (2426612)" userId="8ceb88f3-5ea7-4995-a427-376361c41aa2" providerId="ADAL" clId="{9B97195D-5897-40E1-9529-432F4DB91101}" dt="2025-10-17T21:23:21.831" v="21" actId="26606"/>
          <ac:grpSpMkLst>
            <pc:docMk/>
            <pc:sldMk cId="0" sldId="260"/>
            <ac:grpSpMk id="35" creationId="{43F5E015-E085-4624-B431-B42414448684}"/>
          </ac:grpSpMkLst>
        </pc:grpChg>
      </pc:sldChg>
      <pc:sldChg chg="addSp delSp modSp mod modTransition setBg">
        <pc:chgData name="Arfa Rahman (2426612)" userId="8ceb88f3-5ea7-4995-a427-376361c41aa2" providerId="ADAL" clId="{9B97195D-5897-40E1-9529-432F4DB91101}" dt="2025-10-17T21:24:38.430" v="32" actId="12563"/>
        <pc:sldMkLst>
          <pc:docMk/>
          <pc:sldMk cId="0" sldId="261"/>
        </pc:sldMkLst>
        <pc:spChg chg="mod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8" creationId="{DEE2AD96-B495-4E06-9291-B71706F728CB}"/>
          </ac:spMkLst>
        </pc:spChg>
        <pc:spChg chg="add del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10" creationId="{53CF6D67-C5A8-4ADD-9E8E-1E38CA1D3166}"/>
          </ac:spMkLst>
        </pc:spChg>
        <pc:spChg chg="add del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12" creationId="{86909FA0-B515-4681-B7A8-FA281D133B94}"/>
          </ac:spMkLst>
        </pc:spChg>
        <pc:spChg chg="add del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14" creationId="{21C9FE86-FCC3-4A31-AA1C-C882262B7FE7}"/>
          </ac:spMkLst>
        </pc:spChg>
        <pc:spChg chg="add del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16" creationId="{7D96243B-ECED-4B71-8E06-AE9A285EAD20}"/>
          </ac:spMkLst>
        </pc:spChg>
        <pc:spChg chg="add del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18" creationId="{A09989E4-EFDC-4A90-A633-E0525FB4139E}"/>
          </ac:spMkLst>
        </pc:spChg>
        <pc:spChg chg="add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23" creationId="{777A147A-9ED8-46B4-8660-1B3C2AA880B5}"/>
          </ac:spMkLst>
        </pc:spChg>
        <pc:spChg chg="add">
          <ac:chgData name="Arfa Rahman (2426612)" userId="8ceb88f3-5ea7-4995-a427-376361c41aa2" providerId="ADAL" clId="{9B97195D-5897-40E1-9529-432F4DB91101}" dt="2025-10-17T21:23:16.305" v="20" actId="26606"/>
          <ac:spMkLst>
            <pc:docMk/>
            <pc:sldMk cId="0" sldId="261"/>
            <ac:spMk id="25" creationId="{5D6C15A0-C087-4593-8414-2B4EC1CDC3DE}"/>
          </ac:spMkLst>
        </pc:spChg>
      </pc:sldChg>
      <pc:sldChg chg="addSp delSp modSp mod modTransition setBg">
        <pc:chgData name="Arfa Rahman (2426612)" userId="8ceb88f3-5ea7-4995-a427-376361c41aa2" providerId="ADAL" clId="{9B97195D-5897-40E1-9529-432F4DB91101}" dt="2025-10-17T21:24:43.232" v="33" actId="12563"/>
        <pc:sldMkLst>
          <pc:docMk/>
          <pc:sldMk cId="0" sldId="262"/>
        </pc:sldMkLst>
        <pc:spChg chg="mod">
          <ac:chgData name="Arfa Rahman (2426612)" userId="8ceb88f3-5ea7-4995-a427-376361c41aa2" providerId="ADAL" clId="{9B97195D-5897-40E1-9529-432F4DB91101}" dt="2025-10-17T21:23:11.841" v="19" actId="26606"/>
          <ac:spMkLst>
            <pc:docMk/>
            <pc:sldMk cId="0" sldId="262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3:11.841" v="19" actId="26606"/>
          <ac:spMkLst>
            <pc:docMk/>
            <pc:sldMk cId="0" sldId="262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8" creationId="{09588DA8-065E-4F6F-8EFD-43104AB2E0CF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10" creationId="{C4285719-470E-454C-AF62-8323075F1F5B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12" creationId="{CD9FE4EF-C4D8-49A0-B2FF-81D8DB7D8A24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14" creationId="{4300840D-0A0B-4512-BACA-B439D5B9C57C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16" creationId="{D2B78728-A580-49A7-84F9-6EF6F583ADE0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18" creationId="{38FAA1A1-D861-433F-88FA-1E9D6FD31D11}"/>
          </ac:spMkLst>
        </pc:spChg>
        <pc:spChg chg="add del">
          <ac:chgData name="Arfa Rahman (2426612)" userId="8ceb88f3-5ea7-4995-a427-376361c41aa2" providerId="ADAL" clId="{9B97195D-5897-40E1-9529-432F4DB91101}" dt="2025-10-17T21:22:48.122" v="12" actId="26606"/>
          <ac:spMkLst>
            <pc:docMk/>
            <pc:sldMk cId="0" sldId="262"/>
            <ac:spMk id="20" creationId="{8D71EDA1-87BF-4D5D-AB79-F346FD19278A}"/>
          </ac:spMkLst>
        </pc:spChg>
        <pc:spChg chg="del">
          <ac:chgData name="Arfa Rahman (2426612)" userId="8ceb88f3-5ea7-4995-a427-376361c41aa2" providerId="ADAL" clId="{9B97195D-5897-40E1-9529-432F4DB91101}" dt="2025-10-17T21:23:11.841" v="19" actId="26606"/>
          <ac:spMkLst>
            <pc:docMk/>
            <pc:sldMk cId="0" sldId="262"/>
            <ac:spMk id="25" creationId="{815925C2-A704-4D47-B1C1-3FCA52512EC1}"/>
          </ac:spMkLst>
        </pc:spChg>
        <pc:spChg chg="add del">
          <ac:chgData name="Arfa Rahman (2426612)" userId="8ceb88f3-5ea7-4995-a427-376361c41aa2" providerId="ADAL" clId="{9B97195D-5897-40E1-9529-432F4DB91101}" dt="2025-10-17T21:23:11.841" v="19" actId="26606"/>
          <ac:spMkLst>
            <pc:docMk/>
            <pc:sldMk cId="0" sldId="262"/>
            <ac:spMk id="27" creationId="{01D4315C-C23C-4FD3-98DF-08C29E2292A8}"/>
          </ac:spMkLst>
        </pc:spChg>
        <pc:spChg chg="add">
          <ac:chgData name="Arfa Rahman (2426612)" userId="8ceb88f3-5ea7-4995-a427-376361c41aa2" providerId="ADAL" clId="{9B97195D-5897-40E1-9529-432F4DB91101}" dt="2025-10-17T21:23:11.841" v="19" actId="26606"/>
          <ac:spMkLst>
            <pc:docMk/>
            <pc:sldMk cId="0" sldId="262"/>
            <ac:spMk id="45" creationId="{18873D23-2DCF-4B31-A009-95721C06E8E1}"/>
          </ac:spMkLst>
        </pc:spChg>
        <pc:spChg chg="add">
          <ac:chgData name="Arfa Rahman (2426612)" userId="8ceb88f3-5ea7-4995-a427-376361c41aa2" providerId="ADAL" clId="{9B97195D-5897-40E1-9529-432F4DB91101}" dt="2025-10-17T21:23:11.841" v="19" actId="26606"/>
          <ac:spMkLst>
            <pc:docMk/>
            <pc:sldMk cId="0" sldId="262"/>
            <ac:spMk id="47" creationId="{C13EF075-D4EF-4929-ADBC-91B27DA19955}"/>
          </ac:spMkLst>
        </pc:spChg>
        <pc:grpChg chg="del">
          <ac:chgData name="Arfa Rahman (2426612)" userId="8ceb88f3-5ea7-4995-a427-376361c41aa2" providerId="ADAL" clId="{9B97195D-5897-40E1-9529-432F4DB91101}" dt="2025-10-17T21:23:11.841" v="19" actId="26606"/>
          <ac:grpSpMkLst>
            <pc:docMk/>
            <pc:sldMk cId="0" sldId="262"/>
            <ac:grpSpMk id="29" creationId="{5E6B47BC-43FD-4C91-8BFF-B41B99A8A39E}"/>
          </ac:grpSpMkLst>
        </pc:grpChg>
        <pc:grpChg chg="del">
          <ac:chgData name="Arfa Rahman (2426612)" userId="8ceb88f3-5ea7-4995-a427-376361c41aa2" providerId="ADAL" clId="{9B97195D-5897-40E1-9529-432F4DB91101}" dt="2025-10-17T21:23:11.841" v="19" actId="26606"/>
          <ac:grpSpMkLst>
            <pc:docMk/>
            <pc:sldMk cId="0" sldId="262"/>
            <ac:grpSpMk id="33" creationId="{43F5E015-E085-4624-B431-B42414448684}"/>
          </ac:grpSpMkLst>
        </pc:grpChg>
        <pc:grpChg chg="add">
          <ac:chgData name="Arfa Rahman (2426612)" userId="8ceb88f3-5ea7-4995-a427-376361c41aa2" providerId="ADAL" clId="{9B97195D-5897-40E1-9529-432F4DB91101}" dt="2025-10-17T21:23:11.841" v="19" actId="26606"/>
          <ac:grpSpMkLst>
            <pc:docMk/>
            <pc:sldMk cId="0" sldId="262"/>
            <ac:grpSpMk id="49" creationId="{DAA26DFA-AAB2-4973-9C17-16D587C7B198}"/>
          </ac:grpSpMkLst>
        </pc:grpChg>
      </pc:sldChg>
      <pc:sldChg chg="addSp delSp modSp mod modTransition setBg">
        <pc:chgData name="Arfa Rahman (2426612)" userId="8ceb88f3-5ea7-4995-a427-376361c41aa2" providerId="ADAL" clId="{9B97195D-5897-40E1-9529-432F4DB91101}" dt="2025-10-17T21:24:49.567" v="34" actId="12563"/>
        <pc:sldMkLst>
          <pc:docMk/>
          <pc:sldMk cId="0" sldId="263"/>
        </pc:sldMkLst>
        <pc:spChg chg="mod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2:15.528" v="7" actId="26606"/>
          <ac:spMkLst>
            <pc:docMk/>
            <pc:sldMk cId="0" sldId="263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8" creationId="{DEE2AD96-B495-4E06-9291-B71706F728CB}"/>
          </ac:spMkLst>
        </pc:spChg>
        <pc:spChg chg="add del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10" creationId="{53CF6D67-C5A8-4ADD-9E8E-1E38CA1D3166}"/>
          </ac:spMkLst>
        </pc:spChg>
        <pc:spChg chg="add del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12" creationId="{86909FA0-B515-4681-B7A8-FA281D133B94}"/>
          </ac:spMkLst>
        </pc:spChg>
        <pc:spChg chg="add del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14" creationId="{21C9FE86-FCC3-4A31-AA1C-C882262B7FE7}"/>
          </ac:spMkLst>
        </pc:spChg>
        <pc:spChg chg="add del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16" creationId="{7D96243B-ECED-4B71-8E06-AE9A285EAD20}"/>
          </ac:spMkLst>
        </pc:spChg>
        <pc:spChg chg="add del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18" creationId="{A09989E4-EFDC-4A90-A633-E0525FB4139E}"/>
          </ac:spMkLst>
        </pc:spChg>
        <pc:spChg chg="add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23" creationId="{E92FEB64-6EEA-4759-B4A4-BD2C1E660BA8}"/>
          </ac:spMkLst>
        </pc:spChg>
        <pc:spChg chg="add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27" creationId="{14847E93-7DC1-4D4B-8829-B19AA7137C50}"/>
          </ac:spMkLst>
        </pc:spChg>
        <pc:spChg chg="add">
          <ac:chgData name="Arfa Rahman (2426612)" userId="8ceb88f3-5ea7-4995-a427-376361c41aa2" providerId="ADAL" clId="{9B97195D-5897-40E1-9529-432F4DB91101}" dt="2025-10-17T21:23:03.883" v="18" actId="26606"/>
          <ac:spMkLst>
            <pc:docMk/>
            <pc:sldMk cId="0" sldId="263"/>
            <ac:spMk id="33" creationId="{7B786209-1B0B-4CA9-9BDD-F7327066A84D}"/>
          </ac:spMkLst>
        </pc:spChg>
      </pc:sldChg>
      <pc:sldChg chg="addSp delSp modSp mod modTransition setBg">
        <pc:chgData name="Arfa Rahman (2426612)" userId="8ceb88f3-5ea7-4995-a427-376361c41aa2" providerId="ADAL" clId="{9B97195D-5897-40E1-9529-432F4DB91101}" dt="2025-10-17T21:24:57.050" v="35" actId="12563"/>
        <pc:sldMkLst>
          <pc:docMk/>
          <pc:sldMk cId="0" sldId="264"/>
        </pc:sldMkLst>
        <pc:spChg chg="mod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2" creationId="{00000000-0000-0000-0000-000000000000}"/>
          </ac:spMkLst>
        </pc:spChg>
        <pc:spChg chg="mod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3" creationId="{00000000-0000-0000-0000-000000000000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8" creationId="{09588DA8-065E-4F6F-8EFD-43104AB2E0CF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10" creationId="{C4285719-470E-454C-AF62-8323075F1F5B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12" creationId="{CD9FE4EF-C4D8-49A0-B2FF-81D8DB7D8A24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14" creationId="{4300840D-0A0B-4512-BACA-B439D5B9C57C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16" creationId="{D2B78728-A580-49A7-84F9-6EF6F583ADE0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18" creationId="{38FAA1A1-D861-433F-88FA-1E9D6FD31D11}"/>
          </ac:spMkLst>
        </pc:spChg>
        <pc:spChg chg="add del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20" creationId="{8D71EDA1-87BF-4D5D-AB79-F346FD19278A}"/>
          </ac:spMkLst>
        </pc:spChg>
        <pc:spChg chg="add del">
          <ac:chgData name="Arfa Rahman (2426612)" userId="8ceb88f3-5ea7-4995-a427-376361c41aa2" providerId="ADAL" clId="{9B97195D-5897-40E1-9529-432F4DB91101}" dt="2025-10-17T21:22:59.008" v="16" actId="26606"/>
          <ac:spMkLst>
            <pc:docMk/>
            <pc:sldMk cId="0" sldId="264"/>
            <ac:spMk id="25" creationId="{1B15ED52-F352-441B-82BF-E0EA34836D08}"/>
          </ac:spMkLst>
        </pc:spChg>
        <pc:spChg chg="add del">
          <ac:chgData name="Arfa Rahman (2426612)" userId="8ceb88f3-5ea7-4995-a427-376361c41aa2" providerId="ADAL" clId="{9B97195D-5897-40E1-9529-432F4DB91101}" dt="2025-10-17T21:22:58.287" v="14" actId="26606"/>
          <ac:spMkLst>
            <pc:docMk/>
            <pc:sldMk cId="0" sldId="264"/>
            <ac:spMk id="26" creationId="{E51BA4DF-2BD4-4EC2-B1DB-B27C8AC71864}"/>
          </ac:spMkLst>
        </pc:spChg>
        <pc:spChg chg="add del">
          <ac:chgData name="Arfa Rahman (2426612)" userId="8ceb88f3-5ea7-4995-a427-376361c41aa2" providerId="ADAL" clId="{9B97195D-5897-40E1-9529-432F4DB91101}" dt="2025-10-17T21:22:59.008" v="16" actId="26606"/>
          <ac:spMkLst>
            <pc:docMk/>
            <pc:sldMk cId="0" sldId="264"/>
            <ac:spMk id="27" creationId="{3B2E3793-BFE6-45A2-9B7B-E18844431C99}"/>
          </ac:spMkLst>
        </pc:spChg>
        <pc:spChg chg="add del">
          <ac:chgData name="Arfa Rahman (2426612)" userId="8ceb88f3-5ea7-4995-a427-376361c41aa2" providerId="ADAL" clId="{9B97195D-5897-40E1-9529-432F4DB91101}" dt="2025-10-17T21:22:59.008" v="16" actId="26606"/>
          <ac:spMkLst>
            <pc:docMk/>
            <pc:sldMk cId="0" sldId="264"/>
            <ac:spMk id="29" creationId="{BC4C4868-CB8F-4AF9-9CDB-8108F2C19B67}"/>
          </ac:spMkLst>
        </pc:spChg>
        <pc:spChg chg="add del">
          <ac:chgData name="Arfa Rahman (2426612)" userId="8ceb88f3-5ea7-4995-a427-376361c41aa2" providerId="ADAL" clId="{9B97195D-5897-40E1-9529-432F4DB91101}" dt="2025-10-17T21:22:59.008" v="16" actId="26606"/>
          <ac:spMkLst>
            <pc:docMk/>
            <pc:sldMk cId="0" sldId="264"/>
            <ac:spMk id="31" creationId="{375E0459-6403-40CD-989D-56A4407CA12E}"/>
          </ac:spMkLst>
        </pc:spChg>
        <pc:spChg chg="add del">
          <ac:chgData name="Arfa Rahman (2426612)" userId="8ceb88f3-5ea7-4995-a427-376361c41aa2" providerId="ADAL" clId="{9B97195D-5897-40E1-9529-432F4DB91101}" dt="2025-10-17T21:22:59.008" v="16" actId="26606"/>
          <ac:spMkLst>
            <pc:docMk/>
            <pc:sldMk cId="0" sldId="264"/>
            <ac:spMk id="33" creationId="{53E5B1A8-3AC9-4BD1-9BBC-78CA94F2D1BA}"/>
          </ac:spMkLst>
        </pc:spChg>
        <pc:spChg chg="add">
          <ac:chgData name="Arfa Rahman (2426612)" userId="8ceb88f3-5ea7-4995-a427-376361c41aa2" providerId="ADAL" clId="{9B97195D-5897-40E1-9529-432F4DB91101}" dt="2025-10-17T21:22:59.043" v="17" actId="26606"/>
          <ac:spMkLst>
            <pc:docMk/>
            <pc:sldMk cId="0" sldId="264"/>
            <ac:spMk id="35" creationId="{E51BA4DF-2BD4-4EC2-B1DB-B27C8AC7186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FEC7823C-FDD6-429C-986C-063FDEBF9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B0651F5E-0457-4065-ACB2-8B81590C2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050098" flipH="1" flipV="1">
            <a:off x="-120531" y="3977842"/>
            <a:ext cx="5630549" cy="3166385"/>
          </a:xfrm>
          <a:custGeom>
            <a:avLst/>
            <a:gdLst>
              <a:gd name="connsiteX0" fmla="*/ 5497485 w 7507400"/>
              <a:gd name="connsiteY0" fmla="*/ 2912009 h 3166385"/>
              <a:gd name="connsiteX1" fmla="*/ 7034681 w 7507400"/>
              <a:gd name="connsiteY1" fmla="*/ 3151263 h 3166385"/>
              <a:gd name="connsiteX2" fmla="*/ 7137723 w 7507400"/>
              <a:gd name="connsiteY2" fmla="*/ 3166385 h 3166385"/>
              <a:gd name="connsiteX3" fmla="*/ 7507400 w 7507400"/>
              <a:gd name="connsiteY3" fmla="*/ 875071 h 3166385"/>
              <a:gd name="connsiteX4" fmla="*/ 2083578 w 7507400"/>
              <a:gd name="connsiteY4" fmla="*/ 0 h 3166385"/>
              <a:gd name="connsiteX5" fmla="*/ 2023081 w 7507400"/>
              <a:gd name="connsiteY5" fmla="*/ 5468 h 3166385"/>
              <a:gd name="connsiteX6" fmla="*/ 1865374 w 7507400"/>
              <a:gd name="connsiteY6" fmla="*/ 76313 h 3166385"/>
              <a:gd name="connsiteX7" fmla="*/ 1634010 w 7507400"/>
              <a:gd name="connsiteY7" fmla="*/ 119359 h 3166385"/>
              <a:gd name="connsiteX8" fmla="*/ 1388186 w 7507400"/>
              <a:gd name="connsiteY8" fmla="*/ 130121 h 3166385"/>
              <a:gd name="connsiteX9" fmla="*/ 1330344 w 7507400"/>
              <a:gd name="connsiteY9" fmla="*/ 198275 h 3166385"/>
              <a:gd name="connsiteX10" fmla="*/ 1406262 w 7507400"/>
              <a:gd name="connsiteY10" fmla="*/ 270018 h 3166385"/>
              <a:gd name="connsiteX11" fmla="*/ 1521942 w 7507400"/>
              <a:gd name="connsiteY11" fmla="*/ 277191 h 3166385"/>
              <a:gd name="connsiteX12" fmla="*/ 2212420 w 7507400"/>
              <a:gd name="connsiteY12" fmla="*/ 295128 h 3166385"/>
              <a:gd name="connsiteX13" fmla="*/ 0 w 7507400"/>
              <a:gd name="connsiteY13" fmla="*/ 452960 h 3166385"/>
              <a:gd name="connsiteX14" fmla="*/ 300051 w 7507400"/>
              <a:gd name="connsiteY14" fmla="*/ 549813 h 3166385"/>
              <a:gd name="connsiteX15" fmla="*/ 401272 w 7507400"/>
              <a:gd name="connsiteY15" fmla="*/ 815258 h 3166385"/>
              <a:gd name="connsiteX16" fmla="*/ 770008 w 7507400"/>
              <a:gd name="connsiteY16" fmla="*/ 965917 h 3166385"/>
              <a:gd name="connsiteX17" fmla="*/ 1008605 w 7507400"/>
              <a:gd name="connsiteY17" fmla="*/ 1019724 h 3166385"/>
              <a:gd name="connsiteX18" fmla="*/ 1554478 w 7507400"/>
              <a:gd name="connsiteY18" fmla="*/ 1098641 h 3166385"/>
              <a:gd name="connsiteX19" fmla="*/ 1634010 w 7507400"/>
              <a:gd name="connsiteY19" fmla="*/ 1227777 h 3166385"/>
              <a:gd name="connsiteX20" fmla="*/ 1702696 w 7507400"/>
              <a:gd name="connsiteY20" fmla="*/ 1371261 h 3166385"/>
              <a:gd name="connsiteX21" fmla="*/ 1847299 w 7507400"/>
              <a:gd name="connsiteY21" fmla="*/ 1464526 h 3166385"/>
              <a:gd name="connsiteX22" fmla="*/ 723015 w 7507400"/>
              <a:gd name="connsiteY22" fmla="*/ 1450177 h 3166385"/>
              <a:gd name="connsiteX23" fmla="*/ 1991901 w 7507400"/>
              <a:gd name="connsiteY23" fmla="*/ 1751495 h 3166385"/>
              <a:gd name="connsiteX24" fmla="*/ 1879835 w 7507400"/>
              <a:gd name="connsiteY24" fmla="*/ 1869870 h 3166385"/>
              <a:gd name="connsiteX25" fmla="*/ 2573927 w 7507400"/>
              <a:gd name="connsiteY25" fmla="*/ 2031290 h 3166385"/>
              <a:gd name="connsiteX26" fmla="*/ 2201575 w 7507400"/>
              <a:gd name="connsiteY26" fmla="*/ 2049225 h 3166385"/>
              <a:gd name="connsiteX27" fmla="*/ 4367000 w 7507400"/>
              <a:gd name="connsiteY27" fmla="*/ 2723602 h 3166385"/>
              <a:gd name="connsiteX28" fmla="*/ 5497485 w 7507400"/>
              <a:gd name="connsiteY28" fmla="*/ 2912009 h 3166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507400" h="3166385">
                <a:moveTo>
                  <a:pt x="5497485" y="2912009"/>
                </a:moveTo>
                <a:cubicBezTo>
                  <a:pt x="6033497" y="2998226"/>
                  <a:pt x="6619155" y="3089592"/>
                  <a:pt x="7034681" y="3151263"/>
                </a:cubicBezTo>
                <a:lnTo>
                  <a:pt x="7137723" y="3166385"/>
                </a:lnTo>
                <a:lnTo>
                  <a:pt x="7507400" y="875071"/>
                </a:lnTo>
                <a:lnTo>
                  <a:pt x="2083578" y="0"/>
                </a:lnTo>
                <a:lnTo>
                  <a:pt x="2023081" y="5468"/>
                </a:lnTo>
                <a:cubicBezTo>
                  <a:pt x="1965692" y="12642"/>
                  <a:pt x="1910562" y="27887"/>
                  <a:pt x="1865374" y="76313"/>
                </a:cubicBezTo>
                <a:cubicBezTo>
                  <a:pt x="1796688" y="151642"/>
                  <a:pt x="1724387" y="162404"/>
                  <a:pt x="1634010" y="119359"/>
                </a:cubicBezTo>
                <a:cubicBezTo>
                  <a:pt x="1554478" y="79900"/>
                  <a:pt x="1467718" y="90662"/>
                  <a:pt x="1388186" y="130121"/>
                </a:cubicBezTo>
                <a:cubicBezTo>
                  <a:pt x="1359266" y="144469"/>
                  <a:pt x="1330344" y="162404"/>
                  <a:pt x="1330344" y="198275"/>
                </a:cubicBezTo>
                <a:cubicBezTo>
                  <a:pt x="1330344" y="248495"/>
                  <a:pt x="1366496" y="262843"/>
                  <a:pt x="1406262" y="270018"/>
                </a:cubicBezTo>
                <a:cubicBezTo>
                  <a:pt x="1442412" y="277191"/>
                  <a:pt x="1485792" y="284366"/>
                  <a:pt x="1521942" y="277191"/>
                </a:cubicBezTo>
                <a:cubicBezTo>
                  <a:pt x="1753307" y="237734"/>
                  <a:pt x="1981057" y="302301"/>
                  <a:pt x="2212420" y="295128"/>
                </a:cubicBezTo>
                <a:cubicBezTo>
                  <a:pt x="1485792" y="449373"/>
                  <a:pt x="751934" y="399154"/>
                  <a:pt x="0" y="452960"/>
                </a:cubicBezTo>
                <a:cubicBezTo>
                  <a:pt x="97608" y="560573"/>
                  <a:pt x="224135" y="470896"/>
                  <a:pt x="300051" y="549813"/>
                </a:cubicBezTo>
                <a:cubicBezTo>
                  <a:pt x="227750" y="714820"/>
                  <a:pt x="256671" y="804497"/>
                  <a:pt x="401272" y="815258"/>
                </a:cubicBezTo>
                <a:cubicBezTo>
                  <a:pt x="542261" y="826019"/>
                  <a:pt x="694093" y="768625"/>
                  <a:pt x="770008" y="965917"/>
                </a:cubicBezTo>
                <a:cubicBezTo>
                  <a:pt x="791699" y="1026898"/>
                  <a:pt x="925458" y="1008963"/>
                  <a:pt x="1008605" y="1019724"/>
                </a:cubicBezTo>
                <a:cubicBezTo>
                  <a:pt x="1189357" y="1044833"/>
                  <a:pt x="1380957" y="1019724"/>
                  <a:pt x="1554478" y="1098641"/>
                </a:cubicBezTo>
                <a:cubicBezTo>
                  <a:pt x="1623165" y="1127337"/>
                  <a:pt x="1670160" y="1148860"/>
                  <a:pt x="1634010" y="1227777"/>
                </a:cubicBezTo>
                <a:cubicBezTo>
                  <a:pt x="1597859" y="1310280"/>
                  <a:pt x="1644855" y="1338976"/>
                  <a:pt x="1702696" y="1371261"/>
                </a:cubicBezTo>
                <a:cubicBezTo>
                  <a:pt x="1746077" y="1396370"/>
                  <a:pt x="1811148" y="1389197"/>
                  <a:pt x="1847299" y="1464526"/>
                </a:cubicBezTo>
                <a:cubicBezTo>
                  <a:pt x="1467717" y="1453764"/>
                  <a:pt x="1098981" y="1392783"/>
                  <a:pt x="723015" y="1450177"/>
                </a:cubicBezTo>
                <a:cubicBezTo>
                  <a:pt x="1135131" y="1593662"/>
                  <a:pt x="1587014" y="1586487"/>
                  <a:pt x="1991901" y="1751495"/>
                </a:cubicBezTo>
                <a:cubicBezTo>
                  <a:pt x="1977441" y="1808889"/>
                  <a:pt x="1883449" y="1783778"/>
                  <a:pt x="1879835" y="1869870"/>
                </a:cubicBezTo>
                <a:cubicBezTo>
                  <a:pt x="2093123" y="1959548"/>
                  <a:pt x="2349794" y="1898566"/>
                  <a:pt x="2573927" y="2031290"/>
                </a:cubicBezTo>
                <a:cubicBezTo>
                  <a:pt x="2443785" y="2092271"/>
                  <a:pt x="2324488" y="1991831"/>
                  <a:pt x="2201575" y="2049225"/>
                </a:cubicBezTo>
                <a:cubicBezTo>
                  <a:pt x="2241342" y="2135316"/>
                  <a:pt x="4041644" y="2666208"/>
                  <a:pt x="4367000" y="2723602"/>
                </a:cubicBezTo>
                <a:cubicBezTo>
                  <a:pt x="4615085" y="2767993"/>
                  <a:pt x="5038048" y="2838109"/>
                  <a:pt x="5497485" y="2912009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13320" y="1058780"/>
            <a:ext cx="4202029" cy="3092116"/>
          </a:xfrm>
        </p:spPr>
        <p:txBody>
          <a:bodyPr anchor="ctr">
            <a:normAutofit/>
          </a:bodyPr>
          <a:lstStyle/>
          <a:p>
            <a:pPr algn="l"/>
            <a:r>
              <a:rPr lang="en-GB" sz="4500"/>
              <a:t>Personal SWOT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5041616"/>
            <a:ext cx="2836444" cy="1246472"/>
          </a:xfrm>
        </p:spPr>
        <p:txBody>
          <a:bodyPr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1500"/>
              <a:t>Professional Development in the UK Health and Social Care Sector</a:t>
            </a:r>
          </a:p>
          <a:p>
            <a:pPr algn="l">
              <a:lnSpc>
                <a:spcPct val="90000"/>
              </a:lnSpc>
            </a:pPr>
            <a:r>
              <a:rPr lang="en-GB" sz="1500"/>
              <a:t>By [Your Name]</a:t>
            </a:r>
          </a:p>
          <a:p>
            <a:pPr algn="l">
              <a:lnSpc>
                <a:spcPct val="90000"/>
              </a:lnSpc>
            </a:pPr>
            <a:r>
              <a:rPr lang="en-GB" sz="1500"/>
              <a:t>Date: [Insert Date]</a:t>
            </a:r>
          </a:p>
        </p:txBody>
      </p:sp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13312"/>
            <a:ext cx="3028950" cy="5431376"/>
          </a:xfrm>
        </p:spPr>
        <p:txBody>
          <a:bodyPr>
            <a:normAutofit/>
          </a:bodyPr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713313"/>
            <a:ext cx="3943351" cy="5431376"/>
          </a:xfrm>
        </p:spPr>
        <p:txBody>
          <a:bodyPr anchor="ctr">
            <a:normAutofit/>
          </a:bodyPr>
          <a:lstStyle/>
          <a:p>
            <a:r>
              <a:rPr lang="en-GB" sz="1700"/>
              <a:t>• A SWOT analysis (Strengths, Weaknesses, Opportunities, Threats) supports self-assessment and professional growth (Gürel and Tat, 2017).</a:t>
            </a:r>
          </a:p>
          <a:p>
            <a:r>
              <a:rPr lang="en-GB" sz="1700"/>
              <a:t>• Within the UK Health and Social Care sector, it helps align personal goals with professional standards (Skills for Care, 2023).</a:t>
            </a:r>
          </a:p>
          <a:p>
            <a:r>
              <a:rPr lang="en-GB" sz="1700"/>
              <a:t>• This presentation explores my personal SWOT and explains how I can use my strengths to overcome weaknesses and threats.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6A8AAC95-3719-4BCD-B710-4160043D9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73A6D7BA-50E4-42FE-A0E3-FC42B7EC4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767722"/>
            <a:ext cx="2266158" cy="1532055"/>
          </a:xfrm>
          <a:custGeom>
            <a:avLst/>
            <a:gdLst>
              <a:gd name="connsiteX0" fmla="*/ 3021543 w 3021543"/>
              <a:gd name="connsiteY0" fmla="*/ 0 h 1532055"/>
              <a:gd name="connsiteX1" fmla="*/ 2963800 w 3021543"/>
              <a:gd name="connsiteY1" fmla="*/ 7730 h 1532055"/>
              <a:gd name="connsiteX2" fmla="*/ 2793803 w 3021543"/>
              <a:gd name="connsiteY2" fmla="*/ 25704 h 1532055"/>
              <a:gd name="connsiteX3" fmla="*/ 2414348 w 3021543"/>
              <a:gd name="connsiteY3" fmla="*/ 31695 h 1532055"/>
              <a:gd name="connsiteX4" fmla="*/ 2091558 w 3021543"/>
              <a:gd name="connsiteY4" fmla="*/ 29298 h 1532055"/>
              <a:gd name="connsiteX5" fmla="*/ 1645319 w 3021543"/>
              <a:gd name="connsiteY5" fmla="*/ 30497 h 1532055"/>
              <a:gd name="connsiteX6" fmla="*/ 1243602 w 3021543"/>
              <a:gd name="connsiteY6" fmla="*/ 64048 h 1532055"/>
              <a:gd name="connsiteX7" fmla="*/ 753851 w 3021543"/>
              <a:gd name="connsiteY7" fmla="*/ 61651 h 1532055"/>
              <a:gd name="connsiteX8" fmla="*/ 465465 w 3021543"/>
              <a:gd name="connsiteY8" fmla="*/ 123960 h 1532055"/>
              <a:gd name="connsiteX9" fmla="*/ 546416 w 3021543"/>
              <a:gd name="connsiteY9" fmla="*/ 145529 h 1532055"/>
              <a:gd name="connsiteX10" fmla="*/ 689091 w 3021543"/>
              <a:gd name="connsiteY10" fmla="*/ 192260 h 1532055"/>
              <a:gd name="connsiteX11" fmla="*/ 704269 w 3021543"/>
              <a:gd name="connsiteY11" fmla="*/ 222217 h 1532055"/>
              <a:gd name="connsiteX12" fmla="*/ 683020 w 3021543"/>
              <a:gd name="connsiteY12" fmla="*/ 236595 h 1532055"/>
              <a:gd name="connsiteX13" fmla="*/ 621295 w 3021543"/>
              <a:gd name="connsiteY13" fmla="*/ 264155 h 1532055"/>
              <a:gd name="connsiteX14" fmla="*/ 848968 w 3021543"/>
              <a:gd name="connsiteY14" fmla="*/ 304896 h 1532055"/>
              <a:gd name="connsiteX15" fmla="*/ 768018 w 3021543"/>
              <a:gd name="connsiteY15" fmla="*/ 330059 h 1532055"/>
              <a:gd name="connsiteX16" fmla="*/ 684032 w 3021543"/>
              <a:gd name="connsiteY16" fmla="*/ 348032 h 1532055"/>
              <a:gd name="connsiteX17" fmla="*/ 592962 w 3021543"/>
              <a:gd name="connsiteY17" fmla="*/ 361213 h 1532055"/>
              <a:gd name="connsiteX18" fmla="*/ 509988 w 3021543"/>
              <a:gd name="connsiteY18" fmla="*/ 387575 h 1532055"/>
              <a:gd name="connsiteX19" fmla="*/ 726531 w 3021543"/>
              <a:gd name="connsiteY19" fmla="*/ 398359 h 1532055"/>
              <a:gd name="connsiteX20" fmla="*/ 614212 w 3021543"/>
              <a:gd name="connsiteY20" fmla="*/ 422324 h 1532055"/>
              <a:gd name="connsiteX21" fmla="*/ 522131 w 3021543"/>
              <a:gd name="connsiteY21" fmla="*/ 453478 h 1532055"/>
              <a:gd name="connsiteX22" fmla="*/ 457370 w 3021543"/>
              <a:gd name="connsiteY22" fmla="*/ 467857 h 1532055"/>
              <a:gd name="connsiteX23" fmla="*/ 388562 w 3021543"/>
              <a:gd name="connsiteY23" fmla="*/ 471452 h 1532055"/>
              <a:gd name="connsiteX24" fmla="*/ 372372 w 3021543"/>
              <a:gd name="connsiteY24" fmla="*/ 494218 h 1532055"/>
              <a:gd name="connsiteX25" fmla="*/ 393622 w 3021543"/>
              <a:gd name="connsiteY25" fmla="*/ 518184 h 1532055"/>
              <a:gd name="connsiteX26" fmla="*/ 426002 w 3021543"/>
              <a:gd name="connsiteY26" fmla="*/ 520580 h 1532055"/>
              <a:gd name="connsiteX27" fmla="*/ 619271 w 3021543"/>
              <a:gd name="connsiteY27" fmla="*/ 526571 h 1532055"/>
              <a:gd name="connsiteX28" fmla="*/ 0 w 3021543"/>
              <a:gd name="connsiteY28" fmla="*/ 579294 h 1532055"/>
              <a:gd name="connsiteX29" fmla="*/ 83986 w 3021543"/>
              <a:gd name="connsiteY29" fmla="*/ 611647 h 1532055"/>
              <a:gd name="connsiteX30" fmla="*/ 112319 w 3021543"/>
              <a:gd name="connsiteY30" fmla="*/ 700317 h 1532055"/>
              <a:gd name="connsiteX31" fmla="*/ 215531 w 3021543"/>
              <a:gd name="connsiteY31" fmla="*/ 750643 h 1532055"/>
              <a:gd name="connsiteX32" fmla="*/ 282315 w 3021543"/>
              <a:gd name="connsiteY32" fmla="*/ 768617 h 1532055"/>
              <a:gd name="connsiteX33" fmla="*/ 435109 w 3021543"/>
              <a:gd name="connsiteY33" fmla="*/ 794979 h 1532055"/>
              <a:gd name="connsiteX34" fmla="*/ 457370 w 3021543"/>
              <a:gd name="connsiteY34" fmla="*/ 838116 h 1532055"/>
              <a:gd name="connsiteX35" fmla="*/ 476596 w 3021543"/>
              <a:gd name="connsiteY35" fmla="*/ 886046 h 1532055"/>
              <a:gd name="connsiteX36" fmla="*/ 517071 w 3021543"/>
              <a:gd name="connsiteY36" fmla="*/ 917200 h 1532055"/>
              <a:gd name="connsiteX37" fmla="*/ 202377 w 3021543"/>
              <a:gd name="connsiteY37" fmla="*/ 912407 h 1532055"/>
              <a:gd name="connsiteX38" fmla="*/ 557546 w 3021543"/>
              <a:gd name="connsiteY38" fmla="*/ 1013060 h 1532055"/>
              <a:gd name="connsiteX39" fmla="*/ 526178 w 3021543"/>
              <a:gd name="connsiteY39" fmla="*/ 1052602 h 1532055"/>
              <a:gd name="connsiteX40" fmla="*/ 720459 w 3021543"/>
              <a:gd name="connsiteY40" fmla="*/ 1106523 h 1532055"/>
              <a:gd name="connsiteX41" fmla="*/ 616236 w 3021543"/>
              <a:gd name="connsiteY41" fmla="*/ 1112514 h 1532055"/>
              <a:gd name="connsiteX42" fmla="*/ 1222353 w 3021543"/>
              <a:gd name="connsiteY42" fmla="*/ 1337785 h 1532055"/>
              <a:gd name="connsiteX43" fmla="*/ 2087511 w 3021543"/>
              <a:gd name="connsiteY43" fmla="*/ 1500747 h 1532055"/>
              <a:gd name="connsiteX44" fmla="*/ 2425479 w 3021543"/>
              <a:gd name="connsiteY44" fmla="*/ 1531901 h 1532055"/>
              <a:gd name="connsiteX45" fmla="*/ 2809994 w 3021543"/>
              <a:gd name="connsiteY45" fmla="*/ 1522315 h 1532055"/>
              <a:gd name="connsiteX46" fmla="*/ 2953618 w 3021543"/>
              <a:gd name="connsiteY46" fmla="*/ 1512448 h 1532055"/>
              <a:gd name="connsiteX47" fmla="*/ 3021543 w 3021543"/>
              <a:gd name="connsiteY47" fmla="*/ 1502657 h 153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532055">
                <a:moveTo>
                  <a:pt x="3021543" y="0"/>
                </a:moveTo>
                <a:lnTo>
                  <a:pt x="2963800" y="7730"/>
                </a:lnTo>
                <a:cubicBezTo>
                  <a:pt x="2907134" y="14919"/>
                  <a:pt x="2850469" y="24506"/>
                  <a:pt x="2793803" y="25704"/>
                </a:cubicBezTo>
                <a:cubicBezTo>
                  <a:pt x="2667318" y="29298"/>
                  <a:pt x="2539821" y="20911"/>
                  <a:pt x="2414348" y="31695"/>
                </a:cubicBezTo>
                <a:cubicBezTo>
                  <a:pt x="2307089" y="41281"/>
                  <a:pt x="2198818" y="30497"/>
                  <a:pt x="2091558" y="29298"/>
                </a:cubicBezTo>
                <a:cubicBezTo>
                  <a:pt x="1942812" y="28100"/>
                  <a:pt x="1793053" y="19713"/>
                  <a:pt x="1645319" y="30497"/>
                </a:cubicBezTo>
                <a:cubicBezTo>
                  <a:pt x="1510738" y="38885"/>
                  <a:pt x="1376158" y="41281"/>
                  <a:pt x="1243602" y="64048"/>
                </a:cubicBezTo>
                <a:cubicBezTo>
                  <a:pt x="1079677" y="76030"/>
                  <a:pt x="916765" y="68841"/>
                  <a:pt x="753851" y="61651"/>
                </a:cubicBezTo>
                <a:cubicBezTo>
                  <a:pt x="653675" y="56858"/>
                  <a:pt x="554511" y="41281"/>
                  <a:pt x="465465" y="123960"/>
                </a:cubicBezTo>
                <a:cubicBezTo>
                  <a:pt x="489751" y="143132"/>
                  <a:pt x="519095" y="139537"/>
                  <a:pt x="546416" y="145529"/>
                </a:cubicBezTo>
                <a:cubicBezTo>
                  <a:pt x="594986" y="157511"/>
                  <a:pt x="643557" y="169493"/>
                  <a:pt x="689091" y="192260"/>
                </a:cubicBezTo>
                <a:cubicBezTo>
                  <a:pt x="699210" y="197053"/>
                  <a:pt x="708317" y="206639"/>
                  <a:pt x="704269" y="222217"/>
                </a:cubicBezTo>
                <a:cubicBezTo>
                  <a:pt x="701234" y="234199"/>
                  <a:pt x="691115" y="234199"/>
                  <a:pt x="683020" y="236595"/>
                </a:cubicBezTo>
                <a:cubicBezTo>
                  <a:pt x="664806" y="243785"/>
                  <a:pt x="642545" y="238992"/>
                  <a:pt x="621295" y="264155"/>
                </a:cubicBezTo>
                <a:cubicBezTo>
                  <a:pt x="702245" y="277336"/>
                  <a:pt x="780160" y="252172"/>
                  <a:pt x="848968" y="304896"/>
                </a:cubicBezTo>
                <a:cubicBezTo>
                  <a:pt x="823671" y="331257"/>
                  <a:pt x="795339" y="325266"/>
                  <a:pt x="768018" y="330059"/>
                </a:cubicBezTo>
                <a:cubicBezTo>
                  <a:pt x="739685" y="334852"/>
                  <a:pt x="712365" y="343240"/>
                  <a:pt x="684032" y="348032"/>
                </a:cubicBezTo>
                <a:cubicBezTo>
                  <a:pt x="653675" y="354023"/>
                  <a:pt x="623319" y="355222"/>
                  <a:pt x="592962" y="361213"/>
                </a:cubicBezTo>
                <a:cubicBezTo>
                  <a:pt x="567666" y="366006"/>
                  <a:pt x="540345" y="357618"/>
                  <a:pt x="509988" y="387575"/>
                </a:cubicBezTo>
                <a:cubicBezTo>
                  <a:pt x="584867" y="409143"/>
                  <a:pt x="652663" y="376790"/>
                  <a:pt x="726531" y="398359"/>
                </a:cubicBezTo>
                <a:cubicBezTo>
                  <a:pt x="683020" y="417531"/>
                  <a:pt x="647604" y="411539"/>
                  <a:pt x="614212" y="422324"/>
                </a:cubicBezTo>
                <a:cubicBezTo>
                  <a:pt x="583855" y="433108"/>
                  <a:pt x="547428" y="421126"/>
                  <a:pt x="522131" y="453478"/>
                </a:cubicBezTo>
                <a:cubicBezTo>
                  <a:pt x="502905" y="478641"/>
                  <a:pt x="482668" y="482236"/>
                  <a:pt x="457370" y="467857"/>
                </a:cubicBezTo>
                <a:cubicBezTo>
                  <a:pt x="435109" y="454676"/>
                  <a:pt x="410824" y="458271"/>
                  <a:pt x="388562" y="471452"/>
                </a:cubicBezTo>
                <a:cubicBezTo>
                  <a:pt x="380468" y="476245"/>
                  <a:pt x="372372" y="482236"/>
                  <a:pt x="372372" y="494218"/>
                </a:cubicBezTo>
                <a:cubicBezTo>
                  <a:pt x="372372" y="510994"/>
                  <a:pt x="382491" y="515787"/>
                  <a:pt x="393622" y="518184"/>
                </a:cubicBezTo>
                <a:cubicBezTo>
                  <a:pt x="403741" y="520580"/>
                  <a:pt x="415883" y="522977"/>
                  <a:pt x="426002" y="520580"/>
                </a:cubicBezTo>
                <a:cubicBezTo>
                  <a:pt x="490762" y="507399"/>
                  <a:pt x="554511" y="528968"/>
                  <a:pt x="619271" y="526571"/>
                </a:cubicBezTo>
                <a:cubicBezTo>
                  <a:pt x="415883" y="578096"/>
                  <a:pt x="210471" y="561321"/>
                  <a:pt x="0" y="579294"/>
                </a:cubicBezTo>
                <a:cubicBezTo>
                  <a:pt x="27321" y="615241"/>
                  <a:pt x="62737" y="585286"/>
                  <a:pt x="83986" y="611647"/>
                </a:cubicBezTo>
                <a:cubicBezTo>
                  <a:pt x="63748" y="666766"/>
                  <a:pt x="71844" y="696722"/>
                  <a:pt x="112319" y="700317"/>
                </a:cubicBezTo>
                <a:cubicBezTo>
                  <a:pt x="151782" y="703912"/>
                  <a:pt x="194281" y="684740"/>
                  <a:pt x="215531" y="750643"/>
                </a:cubicBezTo>
                <a:cubicBezTo>
                  <a:pt x="221602" y="771014"/>
                  <a:pt x="259042" y="765023"/>
                  <a:pt x="282315" y="768617"/>
                </a:cubicBezTo>
                <a:cubicBezTo>
                  <a:pt x="332909" y="777005"/>
                  <a:pt x="386539" y="768617"/>
                  <a:pt x="435109" y="794979"/>
                </a:cubicBezTo>
                <a:cubicBezTo>
                  <a:pt x="454335" y="804565"/>
                  <a:pt x="467489" y="811754"/>
                  <a:pt x="457370" y="838116"/>
                </a:cubicBezTo>
                <a:cubicBezTo>
                  <a:pt x="447252" y="865675"/>
                  <a:pt x="460406" y="875261"/>
                  <a:pt x="476596" y="886046"/>
                </a:cubicBezTo>
                <a:cubicBezTo>
                  <a:pt x="488739" y="894433"/>
                  <a:pt x="506953" y="892037"/>
                  <a:pt x="517071" y="917200"/>
                </a:cubicBezTo>
                <a:cubicBezTo>
                  <a:pt x="410824" y="913605"/>
                  <a:pt x="307612" y="893235"/>
                  <a:pt x="202377" y="912407"/>
                </a:cubicBezTo>
                <a:cubicBezTo>
                  <a:pt x="317731" y="960337"/>
                  <a:pt x="444216" y="957940"/>
                  <a:pt x="557546" y="1013060"/>
                </a:cubicBezTo>
                <a:cubicBezTo>
                  <a:pt x="553499" y="1032232"/>
                  <a:pt x="527190" y="1023844"/>
                  <a:pt x="526178" y="1052602"/>
                </a:cubicBezTo>
                <a:cubicBezTo>
                  <a:pt x="585879" y="1082558"/>
                  <a:pt x="657723" y="1062188"/>
                  <a:pt x="720459" y="1106523"/>
                </a:cubicBezTo>
                <a:cubicBezTo>
                  <a:pt x="684032" y="1126893"/>
                  <a:pt x="650640" y="1093342"/>
                  <a:pt x="616236" y="1112514"/>
                </a:cubicBezTo>
                <a:cubicBezTo>
                  <a:pt x="627367" y="1141273"/>
                  <a:pt x="1131283" y="1318613"/>
                  <a:pt x="1222353" y="1337785"/>
                </a:cubicBezTo>
                <a:cubicBezTo>
                  <a:pt x="1407527" y="1377327"/>
                  <a:pt x="1940788" y="1477980"/>
                  <a:pt x="2087511" y="1500747"/>
                </a:cubicBezTo>
                <a:cubicBezTo>
                  <a:pt x="2200841" y="1517522"/>
                  <a:pt x="2313160" y="1530703"/>
                  <a:pt x="2425479" y="1531901"/>
                </a:cubicBezTo>
                <a:cubicBezTo>
                  <a:pt x="2553988" y="1533099"/>
                  <a:pt x="2681485" y="1527108"/>
                  <a:pt x="2809994" y="1522315"/>
                </a:cubicBezTo>
                <a:cubicBezTo>
                  <a:pt x="2858058" y="1520518"/>
                  <a:pt x="2905933" y="1517372"/>
                  <a:pt x="2953618" y="1512448"/>
                </a:cubicBezTo>
                <a:lnTo>
                  <a:pt x="3021543" y="1502657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38199"/>
            <a:ext cx="3143250" cy="5338763"/>
          </a:xfrm>
        </p:spPr>
        <p:txBody>
          <a:bodyPr>
            <a:normAutofit/>
          </a:bodyPr>
          <a:lstStyle/>
          <a:p>
            <a:r>
              <a:rPr lang="en-GB"/>
              <a:t>Strengths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6749" y="838199"/>
            <a:ext cx="4538601" cy="5338763"/>
          </a:xfrm>
        </p:spPr>
        <p:txBody>
          <a:bodyPr anchor="ctr">
            <a:normAutofit/>
          </a:bodyPr>
          <a:lstStyle/>
          <a:p>
            <a:r>
              <a:rPr lang="en-GB" sz="1700"/>
              <a:t>• Strong communication and empathy skills (NHS England, 2020).</a:t>
            </a:r>
          </a:p>
          <a:p>
            <a:r>
              <a:rPr lang="en-GB" sz="1700"/>
              <a:t>• Build trusting relationships with service users and colleagues.</a:t>
            </a:r>
          </a:p>
          <a:p>
            <a:r>
              <a:rPr lang="en-GB" sz="1700"/>
              <a:t>• Committed to continuous learning and professional growth (Bolton, 2014).</a:t>
            </a:r>
          </a:p>
          <a:p>
            <a:r>
              <a:rPr lang="en-GB" sz="1700"/>
              <a:t>• Reliable, punctual, and dedicated to quality care delivery.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9"/>
            <a:ext cx="3116868" cy="5571898"/>
          </a:xfrm>
        </p:spPr>
        <p:txBody>
          <a:bodyPr>
            <a:normAutofit/>
          </a:bodyPr>
          <a:lstStyle/>
          <a:p>
            <a:r>
              <a:rPr lang="en-GB"/>
              <a:t>Weaknesses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9914" y="557189"/>
            <a:ext cx="4625434" cy="5571898"/>
          </a:xfrm>
        </p:spPr>
        <p:txBody>
          <a:bodyPr anchor="ctr">
            <a:normAutofit/>
          </a:bodyPr>
          <a:lstStyle/>
          <a:p>
            <a:r>
              <a:rPr lang="en-GB" sz="1700"/>
              <a:t>• Limited leadership experience in healthcare settings.</a:t>
            </a:r>
          </a:p>
          <a:p>
            <a:r>
              <a:rPr lang="en-GB" sz="1700"/>
              <a:t>• Can find it challenging to manage workload under pressure.</a:t>
            </a:r>
          </a:p>
          <a:p>
            <a:r>
              <a:rPr lang="en-GB" sz="1700"/>
              <a:t>• Occasionally overly self-critical, affecting confidence.</a:t>
            </a:r>
          </a:p>
          <a:p>
            <a:r>
              <a:rPr lang="en-GB" sz="1700"/>
              <a:t>• Plan: Seek mentorship and leadership development opportunities (Health Education England, 2021).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6A8AAC95-3719-4BCD-B710-4160043D9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73A6D7BA-50E4-42FE-A0E3-FC42B7EC4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767722"/>
            <a:ext cx="2266158" cy="1532055"/>
          </a:xfrm>
          <a:custGeom>
            <a:avLst/>
            <a:gdLst>
              <a:gd name="connsiteX0" fmla="*/ 3021543 w 3021543"/>
              <a:gd name="connsiteY0" fmla="*/ 0 h 1532055"/>
              <a:gd name="connsiteX1" fmla="*/ 2963800 w 3021543"/>
              <a:gd name="connsiteY1" fmla="*/ 7730 h 1532055"/>
              <a:gd name="connsiteX2" fmla="*/ 2793803 w 3021543"/>
              <a:gd name="connsiteY2" fmla="*/ 25704 h 1532055"/>
              <a:gd name="connsiteX3" fmla="*/ 2414348 w 3021543"/>
              <a:gd name="connsiteY3" fmla="*/ 31695 h 1532055"/>
              <a:gd name="connsiteX4" fmla="*/ 2091558 w 3021543"/>
              <a:gd name="connsiteY4" fmla="*/ 29298 h 1532055"/>
              <a:gd name="connsiteX5" fmla="*/ 1645319 w 3021543"/>
              <a:gd name="connsiteY5" fmla="*/ 30497 h 1532055"/>
              <a:gd name="connsiteX6" fmla="*/ 1243602 w 3021543"/>
              <a:gd name="connsiteY6" fmla="*/ 64048 h 1532055"/>
              <a:gd name="connsiteX7" fmla="*/ 753851 w 3021543"/>
              <a:gd name="connsiteY7" fmla="*/ 61651 h 1532055"/>
              <a:gd name="connsiteX8" fmla="*/ 465465 w 3021543"/>
              <a:gd name="connsiteY8" fmla="*/ 123960 h 1532055"/>
              <a:gd name="connsiteX9" fmla="*/ 546416 w 3021543"/>
              <a:gd name="connsiteY9" fmla="*/ 145529 h 1532055"/>
              <a:gd name="connsiteX10" fmla="*/ 689091 w 3021543"/>
              <a:gd name="connsiteY10" fmla="*/ 192260 h 1532055"/>
              <a:gd name="connsiteX11" fmla="*/ 704269 w 3021543"/>
              <a:gd name="connsiteY11" fmla="*/ 222217 h 1532055"/>
              <a:gd name="connsiteX12" fmla="*/ 683020 w 3021543"/>
              <a:gd name="connsiteY12" fmla="*/ 236595 h 1532055"/>
              <a:gd name="connsiteX13" fmla="*/ 621295 w 3021543"/>
              <a:gd name="connsiteY13" fmla="*/ 264155 h 1532055"/>
              <a:gd name="connsiteX14" fmla="*/ 848968 w 3021543"/>
              <a:gd name="connsiteY14" fmla="*/ 304896 h 1532055"/>
              <a:gd name="connsiteX15" fmla="*/ 768018 w 3021543"/>
              <a:gd name="connsiteY15" fmla="*/ 330059 h 1532055"/>
              <a:gd name="connsiteX16" fmla="*/ 684032 w 3021543"/>
              <a:gd name="connsiteY16" fmla="*/ 348032 h 1532055"/>
              <a:gd name="connsiteX17" fmla="*/ 592962 w 3021543"/>
              <a:gd name="connsiteY17" fmla="*/ 361213 h 1532055"/>
              <a:gd name="connsiteX18" fmla="*/ 509988 w 3021543"/>
              <a:gd name="connsiteY18" fmla="*/ 387575 h 1532055"/>
              <a:gd name="connsiteX19" fmla="*/ 726531 w 3021543"/>
              <a:gd name="connsiteY19" fmla="*/ 398359 h 1532055"/>
              <a:gd name="connsiteX20" fmla="*/ 614212 w 3021543"/>
              <a:gd name="connsiteY20" fmla="*/ 422324 h 1532055"/>
              <a:gd name="connsiteX21" fmla="*/ 522131 w 3021543"/>
              <a:gd name="connsiteY21" fmla="*/ 453478 h 1532055"/>
              <a:gd name="connsiteX22" fmla="*/ 457370 w 3021543"/>
              <a:gd name="connsiteY22" fmla="*/ 467857 h 1532055"/>
              <a:gd name="connsiteX23" fmla="*/ 388562 w 3021543"/>
              <a:gd name="connsiteY23" fmla="*/ 471452 h 1532055"/>
              <a:gd name="connsiteX24" fmla="*/ 372372 w 3021543"/>
              <a:gd name="connsiteY24" fmla="*/ 494218 h 1532055"/>
              <a:gd name="connsiteX25" fmla="*/ 393622 w 3021543"/>
              <a:gd name="connsiteY25" fmla="*/ 518184 h 1532055"/>
              <a:gd name="connsiteX26" fmla="*/ 426002 w 3021543"/>
              <a:gd name="connsiteY26" fmla="*/ 520580 h 1532055"/>
              <a:gd name="connsiteX27" fmla="*/ 619271 w 3021543"/>
              <a:gd name="connsiteY27" fmla="*/ 526571 h 1532055"/>
              <a:gd name="connsiteX28" fmla="*/ 0 w 3021543"/>
              <a:gd name="connsiteY28" fmla="*/ 579294 h 1532055"/>
              <a:gd name="connsiteX29" fmla="*/ 83986 w 3021543"/>
              <a:gd name="connsiteY29" fmla="*/ 611647 h 1532055"/>
              <a:gd name="connsiteX30" fmla="*/ 112319 w 3021543"/>
              <a:gd name="connsiteY30" fmla="*/ 700317 h 1532055"/>
              <a:gd name="connsiteX31" fmla="*/ 215531 w 3021543"/>
              <a:gd name="connsiteY31" fmla="*/ 750643 h 1532055"/>
              <a:gd name="connsiteX32" fmla="*/ 282315 w 3021543"/>
              <a:gd name="connsiteY32" fmla="*/ 768617 h 1532055"/>
              <a:gd name="connsiteX33" fmla="*/ 435109 w 3021543"/>
              <a:gd name="connsiteY33" fmla="*/ 794979 h 1532055"/>
              <a:gd name="connsiteX34" fmla="*/ 457370 w 3021543"/>
              <a:gd name="connsiteY34" fmla="*/ 838116 h 1532055"/>
              <a:gd name="connsiteX35" fmla="*/ 476596 w 3021543"/>
              <a:gd name="connsiteY35" fmla="*/ 886046 h 1532055"/>
              <a:gd name="connsiteX36" fmla="*/ 517071 w 3021543"/>
              <a:gd name="connsiteY36" fmla="*/ 917200 h 1532055"/>
              <a:gd name="connsiteX37" fmla="*/ 202377 w 3021543"/>
              <a:gd name="connsiteY37" fmla="*/ 912407 h 1532055"/>
              <a:gd name="connsiteX38" fmla="*/ 557546 w 3021543"/>
              <a:gd name="connsiteY38" fmla="*/ 1013060 h 1532055"/>
              <a:gd name="connsiteX39" fmla="*/ 526178 w 3021543"/>
              <a:gd name="connsiteY39" fmla="*/ 1052602 h 1532055"/>
              <a:gd name="connsiteX40" fmla="*/ 720459 w 3021543"/>
              <a:gd name="connsiteY40" fmla="*/ 1106523 h 1532055"/>
              <a:gd name="connsiteX41" fmla="*/ 616236 w 3021543"/>
              <a:gd name="connsiteY41" fmla="*/ 1112514 h 1532055"/>
              <a:gd name="connsiteX42" fmla="*/ 1222353 w 3021543"/>
              <a:gd name="connsiteY42" fmla="*/ 1337785 h 1532055"/>
              <a:gd name="connsiteX43" fmla="*/ 2087511 w 3021543"/>
              <a:gd name="connsiteY43" fmla="*/ 1500747 h 1532055"/>
              <a:gd name="connsiteX44" fmla="*/ 2425479 w 3021543"/>
              <a:gd name="connsiteY44" fmla="*/ 1531901 h 1532055"/>
              <a:gd name="connsiteX45" fmla="*/ 2809994 w 3021543"/>
              <a:gd name="connsiteY45" fmla="*/ 1522315 h 1532055"/>
              <a:gd name="connsiteX46" fmla="*/ 2953618 w 3021543"/>
              <a:gd name="connsiteY46" fmla="*/ 1512448 h 1532055"/>
              <a:gd name="connsiteX47" fmla="*/ 3021543 w 3021543"/>
              <a:gd name="connsiteY47" fmla="*/ 1502657 h 153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532055">
                <a:moveTo>
                  <a:pt x="3021543" y="0"/>
                </a:moveTo>
                <a:lnTo>
                  <a:pt x="2963800" y="7730"/>
                </a:lnTo>
                <a:cubicBezTo>
                  <a:pt x="2907134" y="14919"/>
                  <a:pt x="2850469" y="24506"/>
                  <a:pt x="2793803" y="25704"/>
                </a:cubicBezTo>
                <a:cubicBezTo>
                  <a:pt x="2667318" y="29298"/>
                  <a:pt x="2539821" y="20911"/>
                  <a:pt x="2414348" y="31695"/>
                </a:cubicBezTo>
                <a:cubicBezTo>
                  <a:pt x="2307089" y="41281"/>
                  <a:pt x="2198818" y="30497"/>
                  <a:pt x="2091558" y="29298"/>
                </a:cubicBezTo>
                <a:cubicBezTo>
                  <a:pt x="1942812" y="28100"/>
                  <a:pt x="1793053" y="19713"/>
                  <a:pt x="1645319" y="30497"/>
                </a:cubicBezTo>
                <a:cubicBezTo>
                  <a:pt x="1510738" y="38885"/>
                  <a:pt x="1376158" y="41281"/>
                  <a:pt x="1243602" y="64048"/>
                </a:cubicBezTo>
                <a:cubicBezTo>
                  <a:pt x="1079677" y="76030"/>
                  <a:pt x="916765" y="68841"/>
                  <a:pt x="753851" y="61651"/>
                </a:cubicBezTo>
                <a:cubicBezTo>
                  <a:pt x="653675" y="56858"/>
                  <a:pt x="554511" y="41281"/>
                  <a:pt x="465465" y="123960"/>
                </a:cubicBezTo>
                <a:cubicBezTo>
                  <a:pt x="489751" y="143132"/>
                  <a:pt x="519095" y="139537"/>
                  <a:pt x="546416" y="145529"/>
                </a:cubicBezTo>
                <a:cubicBezTo>
                  <a:pt x="594986" y="157511"/>
                  <a:pt x="643557" y="169493"/>
                  <a:pt x="689091" y="192260"/>
                </a:cubicBezTo>
                <a:cubicBezTo>
                  <a:pt x="699210" y="197053"/>
                  <a:pt x="708317" y="206639"/>
                  <a:pt x="704269" y="222217"/>
                </a:cubicBezTo>
                <a:cubicBezTo>
                  <a:pt x="701234" y="234199"/>
                  <a:pt x="691115" y="234199"/>
                  <a:pt x="683020" y="236595"/>
                </a:cubicBezTo>
                <a:cubicBezTo>
                  <a:pt x="664806" y="243785"/>
                  <a:pt x="642545" y="238992"/>
                  <a:pt x="621295" y="264155"/>
                </a:cubicBezTo>
                <a:cubicBezTo>
                  <a:pt x="702245" y="277336"/>
                  <a:pt x="780160" y="252172"/>
                  <a:pt x="848968" y="304896"/>
                </a:cubicBezTo>
                <a:cubicBezTo>
                  <a:pt x="823671" y="331257"/>
                  <a:pt x="795339" y="325266"/>
                  <a:pt x="768018" y="330059"/>
                </a:cubicBezTo>
                <a:cubicBezTo>
                  <a:pt x="739685" y="334852"/>
                  <a:pt x="712365" y="343240"/>
                  <a:pt x="684032" y="348032"/>
                </a:cubicBezTo>
                <a:cubicBezTo>
                  <a:pt x="653675" y="354023"/>
                  <a:pt x="623319" y="355222"/>
                  <a:pt x="592962" y="361213"/>
                </a:cubicBezTo>
                <a:cubicBezTo>
                  <a:pt x="567666" y="366006"/>
                  <a:pt x="540345" y="357618"/>
                  <a:pt x="509988" y="387575"/>
                </a:cubicBezTo>
                <a:cubicBezTo>
                  <a:pt x="584867" y="409143"/>
                  <a:pt x="652663" y="376790"/>
                  <a:pt x="726531" y="398359"/>
                </a:cubicBezTo>
                <a:cubicBezTo>
                  <a:pt x="683020" y="417531"/>
                  <a:pt x="647604" y="411539"/>
                  <a:pt x="614212" y="422324"/>
                </a:cubicBezTo>
                <a:cubicBezTo>
                  <a:pt x="583855" y="433108"/>
                  <a:pt x="547428" y="421126"/>
                  <a:pt x="522131" y="453478"/>
                </a:cubicBezTo>
                <a:cubicBezTo>
                  <a:pt x="502905" y="478641"/>
                  <a:pt x="482668" y="482236"/>
                  <a:pt x="457370" y="467857"/>
                </a:cubicBezTo>
                <a:cubicBezTo>
                  <a:pt x="435109" y="454676"/>
                  <a:pt x="410824" y="458271"/>
                  <a:pt x="388562" y="471452"/>
                </a:cubicBezTo>
                <a:cubicBezTo>
                  <a:pt x="380468" y="476245"/>
                  <a:pt x="372372" y="482236"/>
                  <a:pt x="372372" y="494218"/>
                </a:cubicBezTo>
                <a:cubicBezTo>
                  <a:pt x="372372" y="510994"/>
                  <a:pt x="382491" y="515787"/>
                  <a:pt x="393622" y="518184"/>
                </a:cubicBezTo>
                <a:cubicBezTo>
                  <a:pt x="403741" y="520580"/>
                  <a:pt x="415883" y="522977"/>
                  <a:pt x="426002" y="520580"/>
                </a:cubicBezTo>
                <a:cubicBezTo>
                  <a:pt x="490762" y="507399"/>
                  <a:pt x="554511" y="528968"/>
                  <a:pt x="619271" y="526571"/>
                </a:cubicBezTo>
                <a:cubicBezTo>
                  <a:pt x="415883" y="578096"/>
                  <a:pt x="210471" y="561321"/>
                  <a:pt x="0" y="579294"/>
                </a:cubicBezTo>
                <a:cubicBezTo>
                  <a:pt x="27321" y="615241"/>
                  <a:pt x="62737" y="585286"/>
                  <a:pt x="83986" y="611647"/>
                </a:cubicBezTo>
                <a:cubicBezTo>
                  <a:pt x="63748" y="666766"/>
                  <a:pt x="71844" y="696722"/>
                  <a:pt x="112319" y="700317"/>
                </a:cubicBezTo>
                <a:cubicBezTo>
                  <a:pt x="151782" y="703912"/>
                  <a:pt x="194281" y="684740"/>
                  <a:pt x="215531" y="750643"/>
                </a:cubicBezTo>
                <a:cubicBezTo>
                  <a:pt x="221602" y="771014"/>
                  <a:pt x="259042" y="765023"/>
                  <a:pt x="282315" y="768617"/>
                </a:cubicBezTo>
                <a:cubicBezTo>
                  <a:pt x="332909" y="777005"/>
                  <a:pt x="386539" y="768617"/>
                  <a:pt x="435109" y="794979"/>
                </a:cubicBezTo>
                <a:cubicBezTo>
                  <a:pt x="454335" y="804565"/>
                  <a:pt x="467489" y="811754"/>
                  <a:pt x="457370" y="838116"/>
                </a:cubicBezTo>
                <a:cubicBezTo>
                  <a:pt x="447252" y="865675"/>
                  <a:pt x="460406" y="875261"/>
                  <a:pt x="476596" y="886046"/>
                </a:cubicBezTo>
                <a:cubicBezTo>
                  <a:pt x="488739" y="894433"/>
                  <a:pt x="506953" y="892037"/>
                  <a:pt x="517071" y="917200"/>
                </a:cubicBezTo>
                <a:cubicBezTo>
                  <a:pt x="410824" y="913605"/>
                  <a:pt x="307612" y="893235"/>
                  <a:pt x="202377" y="912407"/>
                </a:cubicBezTo>
                <a:cubicBezTo>
                  <a:pt x="317731" y="960337"/>
                  <a:pt x="444216" y="957940"/>
                  <a:pt x="557546" y="1013060"/>
                </a:cubicBezTo>
                <a:cubicBezTo>
                  <a:pt x="553499" y="1032232"/>
                  <a:pt x="527190" y="1023844"/>
                  <a:pt x="526178" y="1052602"/>
                </a:cubicBezTo>
                <a:cubicBezTo>
                  <a:pt x="585879" y="1082558"/>
                  <a:pt x="657723" y="1062188"/>
                  <a:pt x="720459" y="1106523"/>
                </a:cubicBezTo>
                <a:cubicBezTo>
                  <a:pt x="684032" y="1126893"/>
                  <a:pt x="650640" y="1093342"/>
                  <a:pt x="616236" y="1112514"/>
                </a:cubicBezTo>
                <a:cubicBezTo>
                  <a:pt x="627367" y="1141273"/>
                  <a:pt x="1131283" y="1318613"/>
                  <a:pt x="1222353" y="1337785"/>
                </a:cubicBezTo>
                <a:cubicBezTo>
                  <a:pt x="1407527" y="1377327"/>
                  <a:pt x="1940788" y="1477980"/>
                  <a:pt x="2087511" y="1500747"/>
                </a:cubicBezTo>
                <a:cubicBezTo>
                  <a:pt x="2200841" y="1517522"/>
                  <a:pt x="2313160" y="1530703"/>
                  <a:pt x="2425479" y="1531901"/>
                </a:cubicBezTo>
                <a:cubicBezTo>
                  <a:pt x="2553988" y="1533099"/>
                  <a:pt x="2681485" y="1527108"/>
                  <a:pt x="2809994" y="1522315"/>
                </a:cubicBezTo>
                <a:cubicBezTo>
                  <a:pt x="2858058" y="1520518"/>
                  <a:pt x="2905933" y="1517372"/>
                  <a:pt x="2953618" y="1512448"/>
                </a:cubicBezTo>
                <a:lnTo>
                  <a:pt x="3021543" y="1502657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38199"/>
            <a:ext cx="3143250" cy="5338763"/>
          </a:xfrm>
        </p:spPr>
        <p:txBody>
          <a:bodyPr>
            <a:normAutofit/>
          </a:bodyPr>
          <a:lstStyle/>
          <a:p>
            <a:r>
              <a:rPr lang="en-GB" sz="4100"/>
              <a:t>Opportunities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6749" y="838199"/>
            <a:ext cx="4538601" cy="5338763"/>
          </a:xfrm>
        </p:spPr>
        <p:txBody>
          <a:bodyPr anchor="ctr">
            <a:normAutofit/>
          </a:bodyPr>
          <a:lstStyle/>
          <a:p>
            <a:r>
              <a:rPr lang="en-GB" sz="1700"/>
              <a:t>• Access to professional development and training (Health Education England, 2021).</a:t>
            </a:r>
          </a:p>
          <a:p>
            <a:r>
              <a:rPr lang="en-GB" sz="1700"/>
              <a:t>• Growing demand for skilled professionals in health and social care.</a:t>
            </a:r>
          </a:p>
          <a:p>
            <a:r>
              <a:rPr lang="en-GB" sz="1700"/>
              <a:t>• Networking and mentorship opportunities through placements.</a:t>
            </a:r>
          </a:p>
          <a:p>
            <a:r>
              <a:rPr lang="en-GB" sz="1700"/>
              <a:t>• Potential to progress into specialised or management roles.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4700"/>
              <a:t>Threats</a:t>
            </a:r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onnsiteX0" fmla="*/ 0 w 4480560"/>
              <a:gd name="connsiteY0" fmla="*/ 0 h 13716"/>
              <a:gd name="connsiteX1" fmla="*/ 595274 w 4480560"/>
              <a:gd name="connsiteY1" fmla="*/ 0 h 13716"/>
              <a:gd name="connsiteX2" fmla="*/ 1100938 w 4480560"/>
              <a:gd name="connsiteY2" fmla="*/ 0 h 13716"/>
              <a:gd name="connsiteX3" fmla="*/ 1651406 w 4480560"/>
              <a:gd name="connsiteY3" fmla="*/ 0 h 13716"/>
              <a:gd name="connsiteX4" fmla="*/ 2336292 w 4480560"/>
              <a:gd name="connsiteY4" fmla="*/ 0 h 13716"/>
              <a:gd name="connsiteX5" fmla="*/ 2931566 w 4480560"/>
              <a:gd name="connsiteY5" fmla="*/ 0 h 13716"/>
              <a:gd name="connsiteX6" fmla="*/ 3482035 w 4480560"/>
              <a:gd name="connsiteY6" fmla="*/ 0 h 13716"/>
              <a:gd name="connsiteX7" fmla="*/ 4480560 w 4480560"/>
              <a:gd name="connsiteY7" fmla="*/ 0 h 13716"/>
              <a:gd name="connsiteX8" fmla="*/ 4480560 w 4480560"/>
              <a:gd name="connsiteY8" fmla="*/ 13716 h 13716"/>
              <a:gd name="connsiteX9" fmla="*/ 3840480 w 4480560"/>
              <a:gd name="connsiteY9" fmla="*/ 13716 h 13716"/>
              <a:gd name="connsiteX10" fmla="*/ 3290011 w 4480560"/>
              <a:gd name="connsiteY10" fmla="*/ 13716 h 13716"/>
              <a:gd name="connsiteX11" fmla="*/ 2560320 w 4480560"/>
              <a:gd name="connsiteY11" fmla="*/ 13716 h 13716"/>
              <a:gd name="connsiteX12" fmla="*/ 1965046 w 4480560"/>
              <a:gd name="connsiteY12" fmla="*/ 13716 h 13716"/>
              <a:gd name="connsiteX13" fmla="*/ 1459382 w 4480560"/>
              <a:gd name="connsiteY13" fmla="*/ 13716 h 13716"/>
              <a:gd name="connsiteX14" fmla="*/ 774497 w 4480560"/>
              <a:gd name="connsiteY14" fmla="*/ 13716 h 13716"/>
              <a:gd name="connsiteX15" fmla="*/ 0 w 4480560"/>
              <a:gd name="connsiteY15" fmla="*/ 13716 h 13716"/>
              <a:gd name="connsiteX16" fmla="*/ 0 w 4480560"/>
              <a:gd name="connsiteY1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4813" y="552091"/>
            <a:ext cx="4668251" cy="5431536"/>
          </a:xfrm>
        </p:spPr>
        <p:txBody>
          <a:bodyPr anchor="ctr">
            <a:normAutofit/>
          </a:bodyPr>
          <a:lstStyle/>
          <a:p>
            <a:r>
              <a:rPr lang="en-GB" sz="1900"/>
              <a:t>• High workload and risk of burnout (NHS England, 2020).</a:t>
            </a:r>
          </a:p>
          <a:p>
            <a:r>
              <a:rPr lang="en-GB" sz="1900"/>
              <a:t>• Competition for promotions and training opportunities.</a:t>
            </a:r>
          </a:p>
          <a:p>
            <a:r>
              <a:rPr lang="en-GB" sz="1900"/>
              <a:t>• Policy and funding changes impacting job stability.</a:t>
            </a:r>
          </a:p>
          <a:p>
            <a:r>
              <a:rPr lang="en-GB" sz="1900"/>
              <a:t>• Balancing work, study, and personal commitments.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397" y="508838"/>
            <a:ext cx="3913467" cy="6239661"/>
            <a:chOff x="-19221" y="251144"/>
            <a:chExt cx="5217958" cy="6239661"/>
          </a:xfrm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1243013"/>
            <a:ext cx="2891790" cy="4371974"/>
          </a:xfrm>
        </p:spPr>
        <p:txBody>
          <a:bodyPr>
            <a:normAutofit/>
          </a:bodyPr>
          <a:lstStyle/>
          <a:p>
            <a:r>
              <a:rPr lang="en-GB" sz="3100">
                <a:solidFill>
                  <a:schemeClr val="tx2"/>
                </a:solidFill>
              </a:rPr>
              <a:t>Action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9150" y="804672"/>
            <a:ext cx="3915918" cy="5230368"/>
          </a:xfrm>
        </p:spPr>
        <p:txBody>
          <a:bodyPr anchor="ctr">
            <a:normAutofit/>
          </a:bodyPr>
          <a:lstStyle/>
          <a:p>
            <a:r>
              <a:rPr lang="en-GB" sz="1600">
                <a:solidFill>
                  <a:schemeClr val="tx2"/>
                </a:solidFill>
              </a:rPr>
              <a:t>• Use strong communication to foster collaboration and teamwork.</a:t>
            </a:r>
          </a:p>
          <a:p>
            <a:r>
              <a:rPr lang="en-GB" sz="1600">
                <a:solidFill>
                  <a:schemeClr val="tx2"/>
                </a:solidFill>
              </a:rPr>
              <a:t>• Attend leadership and time-management training (Health Education England, 2021).</a:t>
            </a:r>
          </a:p>
          <a:p>
            <a:r>
              <a:rPr lang="en-GB" sz="1600">
                <a:solidFill>
                  <a:schemeClr val="tx2"/>
                </a:solidFill>
              </a:rPr>
              <a:t>• Apply reflective practice to continually improve (Bolton, 2014).</a:t>
            </a:r>
          </a:p>
          <a:p>
            <a:r>
              <a:rPr lang="en-GB" sz="1600">
                <a:solidFill>
                  <a:schemeClr val="tx2"/>
                </a:solidFill>
              </a:rPr>
              <a:t>• Prioritise self-care to prevent burnout and sustain motivation.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544" y="847600"/>
            <a:ext cx="3464954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958" y="1233241"/>
            <a:ext cx="2430380" cy="406462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7896" y="0"/>
            <a:ext cx="866357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71133" y="-1"/>
            <a:ext cx="130305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19805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820880"/>
            <a:ext cx="3943349" cy="488935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700"/>
              <a:t>• A personal SWOT analysis enhances self-awareness and direction.</a:t>
            </a:r>
          </a:p>
          <a:p>
            <a:pPr>
              <a:lnSpc>
                <a:spcPct val="90000"/>
              </a:lnSpc>
            </a:pPr>
            <a:r>
              <a:rPr lang="en-GB" sz="2700"/>
              <a:t>• Leveraging strengths helps overcome weaknesses and reduce threats.</a:t>
            </a:r>
          </a:p>
          <a:p>
            <a:pPr>
              <a:lnSpc>
                <a:spcPct val="90000"/>
              </a:lnSpc>
            </a:pPr>
            <a:r>
              <a:rPr lang="en-GB" sz="2700"/>
              <a:t>• Continuous learning and reflection are vital for success in health and social care.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161135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553792" y="5717905"/>
            <a:ext cx="1328706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99729" y="6258755"/>
            <a:ext cx="1174455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5299" y="548464"/>
            <a:ext cx="5098906" cy="1675623"/>
          </a:xfrm>
        </p:spPr>
        <p:txBody>
          <a:bodyPr anchor="b">
            <a:normAutofit/>
          </a:bodyPr>
          <a:lstStyle/>
          <a:p>
            <a:r>
              <a:rPr lang="en-GB" sz="3500"/>
              <a:t>References</a:t>
            </a:r>
          </a:p>
        </p:txBody>
      </p:sp>
      <p:pic>
        <p:nvPicPr>
          <p:cNvPr id="36" name="Picture 35" descr="Close up of book pages">
            <a:extLst>
              <a:ext uri="{FF2B5EF4-FFF2-40B4-BE49-F238E27FC236}">
                <a16:creationId xmlns:a16="http://schemas.microsoft.com/office/drawing/2014/main" id="{79F29D69-62E8-8BB8-EF8E-8B6B5E7F11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081" r="22500"/>
          <a:stretch>
            <a:fillRect/>
          </a:stretch>
        </p:blipFill>
        <p:spPr>
          <a:xfrm>
            <a:off x="20" y="10"/>
            <a:ext cx="3147352" cy="6857990"/>
          </a:xfrm>
          <a:prstGeom prst="rect">
            <a:avLst/>
          </a:prstGeom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5300" y="2409830"/>
            <a:ext cx="5098904" cy="370521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/>
              <a:t>Bolton, G. (2014) Reflective Practice: Writing and Professional Development. 4th ed. London: SAGE Publications.</a:t>
            </a:r>
          </a:p>
          <a:p>
            <a:pPr>
              <a:lnSpc>
                <a:spcPct val="90000"/>
              </a:lnSpc>
            </a:pPr>
            <a:r>
              <a:rPr lang="en-GB" sz="1400"/>
              <a:t>Gürel, E. and Tat, M. (2017) SWOT Analysis: A Theoretical Review. The Journal of International Social Research, 10(51), pp. 994–1006.</a:t>
            </a:r>
          </a:p>
          <a:p>
            <a:pPr>
              <a:lnSpc>
                <a:spcPct val="90000"/>
              </a:lnSpc>
            </a:pPr>
            <a:r>
              <a:rPr lang="en-GB" sz="1400"/>
              <a:t>Health Education England (2021) Workforce Development and Training in Health and Social Care. [online] Available at: https://www.hee.nhs.uk/ [Accessed 17 Oct. 2025].</a:t>
            </a:r>
          </a:p>
          <a:p>
            <a:pPr>
              <a:lnSpc>
                <a:spcPct val="90000"/>
              </a:lnSpc>
            </a:pPr>
            <a:r>
              <a:rPr lang="en-GB" sz="1400"/>
              <a:t>NHS England (2020) The NHS Long Term Plan. [online] Available at: https://www.longtermplan.nhs.uk/ [Accessed 17 Oct. 2025].</a:t>
            </a:r>
          </a:p>
          <a:p>
            <a:pPr>
              <a:lnSpc>
                <a:spcPct val="90000"/>
              </a:lnSpc>
            </a:pPr>
            <a:r>
              <a:rPr lang="en-GB" sz="1400"/>
              <a:t>Skills for Care (2023) Core Skills and Knowledge for Health and Social Care Workers. [online] Available at: https://www.skillsforcare.org.uk/ [Accessed 17 Oct. 2025].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Personal SWOT Analysis</vt:lpstr>
      <vt:lpstr>Introduction</vt:lpstr>
      <vt:lpstr>Strengths</vt:lpstr>
      <vt:lpstr>Weaknesses</vt:lpstr>
      <vt:lpstr>Opportunities</vt:lpstr>
      <vt:lpstr>Threats</vt:lpstr>
      <vt:lpstr>Action Plan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SWOT Analysis</dc:title>
  <dc:subject/>
  <dc:creator/>
  <cp:keywords/>
  <dc:description>generated using python-pptx</dc:description>
  <cp:lastModifiedBy>Arfa Rahman (2426612)</cp:lastModifiedBy>
  <cp:revision>3</cp:revision>
  <dcterms:created xsi:type="dcterms:W3CDTF">2013-01-27T09:14:16Z</dcterms:created>
  <dcterms:modified xsi:type="dcterms:W3CDTF">2025-10-17T21:25:57Z</dcterms:modified>
  <cp:category/>
</cp:coreProperties>
</file>