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sldIdLst>
    <p:sldId id="257" r:id="rId5"/>
    <p:sldId id="262" r:id="rId6"/>
    <p:sldId id="268" r:id="rId7"/>
    <p:sldId id="274" r:id="rId8"/>
    <p:sldId id="263" r:id="rId9"/>
    <p:sldId id="264" r:id="rId10"/>
    <p:sldId id="265" r:id="rId11"/>
    <p:sldId id="270" r:id="rId12"/>
    <p:sldId id="276" r:id="rId13"/>
    <p:sldId id="272" r:id="rId14"/>
    <p:sldId id="280" r:id="rId15"/>
    <p:sldId id="282" r:id="rId16"/>
    <p:sldId id="284" r:id="rId17"/>
    <p:sldId id="283" r:id="rId18"/>
    <p:sldId id="285" r:id="rId19"/>
    <p:sldId id="286" r:id="rId20"/>
    <p:sldId id="287" r:id="rId21"/>
    <p:sldId id="288" r:id="rId22"/>
    <p:sldId id="289" r:id="rId23"/>
    <p:sldId id="290" r:id="rId24"/>
    <p:sldId id="278" r:id="rId25"/>
    <p:sldId id="258" r:id="rId26"/>
    <p:sldId id="259" r:id="rId27"/>
    <p:sldId id="260" r:id="rId28"/>
    <p:sldId id="261" r:id="rId29"/>
    <p:sldId id="275" r:id="rId30"/>
    <p:sldId id="291" r:id="rId31"/>
    <p:sldId id="27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104" d="100"/>
          <a:sy n="104"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0FC4FFE-8987-4A26-B7F4-8A516F18ADAE}">
      <dgm:prSet/>
      <dgm:spPr/>
      <dgm:t>
        <a:bodyPr/>
        <a:lstStyle/>
        <a:p>
          <a:pPr>
            <a:defRPr cap="all"/>
          </a:pPr>
          <a:r>
            <a:rPr lang="en-US"/>
            <a:t>Understanding the format and structure of the dissertation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1C383F32-22E8-4F62-A3E0-BDC3D5F48992}">
      <dgm:prSet/>
      <dgm:spPr/>
      <dgm:t>
        <a:bodyPr/>
        <a:lstStyle/>
        <a:p>
          <a:pPr>
            <a:defRPr cap="all"/>
          </a:pPr>
          <a:r>
            <a:rPr lang="en-US" dirty="0"/>
            <a:t> Getting started on your dissertation writing</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9225C73-1633-42F1-AB3B-7CB183E5F8B8}">
      <dgm:prSet/>
      <dgm:spPr/>
      <dgm:t>
        <a:bodyPr/>
        <a:lstStyle/>
        <a:p>
          <a:pPr>
            <a:defRPr cap="all"/>
          </a:pPr>
          <a:r>
            <a:rPr lang="en-US" dirty="0"/>
            <a:t>how to write an abstract  </a:t>
          </a:r>
        </a:p>
      </dgm:t>
    </dgm:pt>
    <dgm:pt modelId="{9646853A-8964-4519-A5B1-0B7D18B2983D}" type="sibTrans" cxnId="{A9154303-8225-4248-91DC-1B0156A35F07}">
      <dgm:prSet/>
      <dgm:spPr/>
      <dgm:t>
        <a:bodyPr/>
        <a:lstStyle/>
        <a:p>
          <a:endParaRPr lang="en-US"/>
        </a:p>
      </dgm:t>
    </dgm:pt>
    <dgm:pt modelId="{1A0E2090-1D4F-438A-8766-B6030CE01ADD}" type="parTrans" cxnId="{A9154303-8225-4248-91DC-1B0156A35F07}">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custScaleY="98019" custLinFactNeighborX="33925" custLinFactNeighborY="3094"/>
      <dgm:spPr/>
    </dgm:pt>
    <dgm:pt modelId="{39509775-983E-4110-B989-EE2CD6514BE0}" type="pres">
      <dgm:prSet presAssocID="{1C383F32-22E8-4F62-A3E0-BDC3D5F48992}" presName="iconRect" presStyleLbl="node1" presStyleIdx="2" presStyleCnt="3" custScaleX="95552" custScaleY="95102"/>
      <dgm:spPr>
        <a:ln>
          <a:noFill/>
        </a:ln>
      </dgm:spPr>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1C17FA18-9D89-4D1C-B45A-6DE7C7651BD1}" type="presOf" srcId="{1C383F32-22E8-4F62-A3E0-BDC3D5F48992}" destId="{1AEDC777-00B3-41D7-9AE1-23D741E941C3}" srcOrd="0" destOrd="0" presId="urn:microsoft.com/office/officeart/2018/5/layout/IconCircleLabelList"/>
    <dgm:cxn modelId="{4F54F648-5822-40EA-8EE2-A0380608AE5B}"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BF476F77-12E4-4F4A-9602-C731AA252C7A}" type="presOf" srcId="{40FC4FFE-8987-4A26-B7F4-8A516F18ADAE}" destId="{127117FB-F8A7-4A20-A8A7-EC686DDC76D0}"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A35C82FC-2C02-4468-B310-E30A595EA60F}" type="presOf" srcId="{01A66772-F185-4D58-B8BB-E9370D7A7A2B}" destId="{50B3CE7C-E10B-4E23-BD93-03664997C932}" srcOrd="0" destOrd="0" presId="urn:microsoft.com/office/officeart/2018/5/layout/IconCircleLabelList"/>
    <dgm:cxn modelId="{F947156A-F95D-49EA-AB1D-EFD06C133CFE}" type="presParOf" srcId="{50B3CE7C-E10B-4E23-BD93-03664997C932}" destId="{DE9CE479-E4AE-4283-AEF1-10C1535B4324}" srcOrd="0" destOrd="0" presId="urn:microsoft.com/office/officeart/2018/5/layout/IconCircleLabelList"/>
    <dgm:cxn modelId="{4C74590A-1CB4-4BFC-A655-6FF6C63866AB}" type="presParOf" srcId="{DE9CE479-E4AE-4283-AEF1-10C1535B4324}" destId="{B59FCF02-CAD2-4D6F-9542-AD86711168CA}" srcOrd="0" destOrd="0" presId="urn:microsoft.com/office/officeart/2018/5/layout/IconCircleLabelList"/>
    <dgm:cxn modelId="{0590AAC5-9E44-4A23-8157-8040969A8555}" type="presParOf" srcId="{DE9CE479-E4AE-4283-AEF1-10C1535B4324}" destId="{7C175B98-93F4-4D7C-BB95-1514AB879CD5}" srcOrd="1" destOrd="0" presId="urn:microsoft.com/office/officeart/2018/5/layout/IconCircleLabelList"/>
    <dgm:cxn modelId="{35F6BF46-668B-4002-92CB-97F215F2CE6E}" type="presParOf" srcId="{DE9CE479-E4AE-4283-AEF1-10C1535B4324}" destId="{677A3090-5F01-43FD-9FA6-C0420AD80FD6}" srcOrd="2" destOrd="0" presId="urn:microsoft.com/office/officeart/2018/5/layout/IconCircleLabelList"/>
    <dgm:cxn modelId="{B73C5CEA-4BBE-40FA-9A5D-D93D8FF9D406}" type="presParOf" srcId="{DE9CE479-E4AE-4283-AEF1-10C1535B4324}" destId="{127117FB-F8A7-4A20-A8A7-EC686DDC76D0}" srcOrd="3" destOrd="0" presId="urn:microsoft.com/office/officeart/2018/5/layout/IconCircleLabelList"/>
    <dgm:cxn modelId="{14269459-7903-4D17-8E6B-AA660E74F2C3}" type="presParOf" srcId="{50B3CE7C-E10B-4E23-BD93-03664997C932}" destId="{FD1EED9C-83D3-41AD-A09B-D3B36354168F}" srcOrd="1" destOrd="0" presId="urn:microsoft.com/office/officeart/2018/5/layout/IconCircleLabelList"/>
    <dgm:cxn modelId="{B6C4997C-B7EA-4CB4-8887-65BA4CD6354A}" type="presParOf" srcId="{50B3CE7C-E10B-4E23-BD93-03664997C932}" destId="{C998AB0A-577D-44AA-A068-F634DDE7BD47}" srcOrd="2" destOrd="0" presId="urn:microsoft.com/office/officeart/2018/5/layout/IconCircleLabelList"/>
    <dgm:cxn modelId="{2DA2BD74-7999-43E6-B16C-853DF01A0F52}" type="presParOf" srcId="{C998AB0A-577D-44AA-A068-F634DDE7BD47}" destId="{BCD8CDD9-0C56-4401-ADB1-8B48DAB2C96F}" srcOrd="0" destOrd="0" presId="urn:microsoft.com/office/officeart/2018/5/layout/IconCircleLabelList"/>
    <dgm:cxn modelId="{BD17F74D-A625-43F3-8575-464431B19EE4}" type="presParOf" srcId="{C998AB0A-577D-44AA-A068-F634DDE7BD47}" destId="{DB4CA7C4-FCA1-4127-B20A-2A5C031A3CF4}" srcOrd="1" destOrd="0" presId="urn:microsoft.com/office/officeart/2018/5/layout/IconCircleLabelList"/>
    <dgm:cxn modelId="{22F84D84-68FA-4FE8-B322-0096E4EFAA95}" type="presParOf" srcId="{C998AB0A-577D-44AA-A068-F634DDE7BD47}" destId="{9B0C8FBF-0BDD-48A5-967E-F3FE71659F6A}" srcOrd="2" destOrd="0" presId="urn:microsoft.com/office/officeart/2018/5/layout/IconCircleLabelList"/>
    <dgm:cxn modelId="{559535CA-8E4B-4C2F-A841-170C65ECF1C2}" type="presParOf" srcId="{C998AB0A-577D-44AA-A068-F634DDE7BD47}" destId="{7E6FE37A-5DB0-4899-9FCB-0CE39BC185F8}" srcOrd="3" destOrd="0" presId="urn:microsoft.com/office/officeart/2018/5/layout/IconCircleLabelList"/>
    <dgm:cxn modelId="{3091CF27-B981-485A-B691-33297C6BD03F}" type="presParOf" srcId="{50B3CE7C-E10B-4E23-BD93-03664997C932}" destId="{5A266296-0042-402F-92EF-D59AB148E92E}" srcOrd="3" destOrd="0" presId="urn:microsoft.com/office/officeart/2018/5/layout/IconCircleLabelList"/>
    <dgm:cxn modelId="{5609F746-578B-4D98-8059-A83665A6A78F}" type="presParOf" srcId="{50B3CE7C-E10B-4E23-BD93-03664997C932}" destId="{ECFA770B-DE2C-4683-A038-58D0FE44BC27}" srcOrd="4" destOrd="0" presId="urn:microsoft.com/office/officeart/2018/5/layout/IconCircleLabelList"/>
    <dgm:cxn modelId="{831584F7-2B66-4C2D-ABC2-A27C611C44DC}" type="presParOf" srcId="{ECFA770B-DE2C-4683-A038-58D0FE44BC27}" destId="{FF93E135-77D6-48A0-8871-9BC93D705D06}" srcOrd="0" destOrd="0" presId="urn:microsoft.com/office/officeart/2018/5/layout/IconCircleLabelList"/>
    <dgm:cxn modelId="{8BA6F494-5415-48F4-A6E1-2762F71B1E83}" type="presParOf" srcId="{ECFA770B-DE2C-4683-A038-58D0FE44BC27}" destId="{39509775-983E-4110-B989-EE2CD6514BE0}" srcOrd="1" destOrd="0" presId="urn:microsoft.com/office/officeart/2018/5/layout/IconCircleLabelList"/>
    <dgm:cxn modelId="{10D87445-9E3C-45C1-AEFF-B00063BA36B1}" type="presParOf" srcId="{ECFA770B-DE2C-4683-A038-58D0FE44BC27}" destId="{493B43B2-705C-4AE5-8A77-D8DEEDA1B5CF}" srcOrd="2" destOrd="0" presId="urn:microsoft.com/office/officeart/2018/5/layout/IconCircleLabelList"/>
    <dgm:cxn modelId="{7F50B120-4B92-46F4-AB5F-03ACFA281DBF}"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FA9E5-8C77-4A7E-AA0F-905D51013C8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92808708-5E4D-4133-9958-A68E070B94F9}">
      <dgm:prSet/>
      <dgm:spPr/>
      <dgm:t>
        <a:bodyPr/>
        <a:lstStyle/>
        <a:p>
          <a:r>
            <a:rPr lang="en-GB"/>
            <a:t>What MA dissertations have you read in readiness for your research? </a:t>
          </a:r>
          <a:endParaRPr lang="en-US"/>
        </a:p>
      </dgm:t>
    </dgm:pt>
    <dgm:pt modelId="{B242330C-FE54-4916-8978-7FA29FB5135D}" type="parTrans" cxnId="{EF7F7854-294D-41E7-8D82-CD0897D8ABD3}">
      <dgm:prSet/>
      <dgm:spPr/>
      <dgm:t>
        <a:bodyPr/>
        <a:lstStyle/>
        <a:p>
          <a:endParaRPr lang="en-US"/>
        </a:p>
      </dgm:t>
    </dgm:pt>
    <dgm:pt modelId="{05B60D44-C2F2-437A-9D99-D00C3362F2E0}" type="sibTrans" cxnId="{EF7F7854-294D-41E7-8D82-CD0897D8ABD3}">
      <dgm:prSet/>
      <dgm:spPr/>
      <dgm:t>
        <a:bodyPr/>
        <a:lstStyle/>
        <a:p>
          <a:endParaRPr lang="en-US"/>
        </a:p>
      </dgm:t>
    </dgm:pt>
    <dgm:pt modelId="{FE8709DD-CFBA-4240-9A7C-C19E2F81BB7D}">
      <dgm:prSet/>
      <dgm:spPr/>
      <dgm:t>
        <a:bodyPr/>
        <a:lstStyle/>
        <a:p>
          <a:r>
            <a:rPr lang="en-GB" dirty="0"/>
            <a:t>When deciding whether a particular dissertation was relevant to your work, which parts of the dissertation did you read?</a:t>
          </a:r>
          <a:endParaRPr lang="en-US" dirty="0"/>
        </a:p>
      </dgm:t>
    </dgm:pt>
    <dgm:pt modelId="{80C99417-147E-49A7-B187-FE18977D97B5}" type="parTrans" cxnId="{C8BA9038-F680-4369-90BC-8B6540CDCCC4}">
      <dgm:prSet/>
      <dgm:spPr/>
      <dgm:t>
        <a:bodyPr/>
        <a:lstStyle/>
        <a:p>
          <a:endParaRPr lang="en-US"/>
        </a:p>
      </dgm:t>
    </dgm:pt>
    <dgm:pt modelId="{51723FF7-C097-460D-B670-9D0EC065C074}" type="sibTrans" cxnId="{C8BA9038-F680-4369-90BC-8B6540CDCCC4}">
      <dgm:prSet/>
      <dgm:spPr/>
      <dgm:t>
        <a:bodyPr/>
        <a:lstStyle/>
        <a:p>
          <a:endParaRPr lang="en-US"/>
        </a:p>
      </dgm:t>
    </dgm:pt>
    <dgm:pt modelId="{6DBD603B-BCC2-430B-B810-06FCC22A3954}">
      <dgm:prSet/>
      <dgm:spPr/>
      <dgm:t>
        <a:bodyPr/>
        <a:lstStyle/>
        <a:p>
          <a:r>
            <a:rPr lang="en-GB"/>
            <a:t>Which sections of the dissertations did you find easy to understand? Why?</a:t>
          </a:r>
          <a:endParaRPr lang="en-US"/>
        </a:p>
      </dgm:t>
    </dgm:pt>
    <dgm:pt modelId="{1A492FFB-529E-43EF-8C4A-8904254585D1}" type="parTrans" cxnId="{EB26556E-69D0-4DE6-81EC-132FFE4A5526}">
      <dgm:prSet/>
      <dgm:spPr/>
      <dgm:t>
        <a:bodyPr/>
        <a:lstStyle/>
        <a:p>
          <a:endParaRPr lang="en-US"/>
        </a:p>
      </dgm:t>
    </dgm:pt>
    <dgm:pt modelId="{DD534E4F-506B-402A-8893-FEE72F541A54}" type="sibTrans" cxnId="{EB26556E-69D0-4DE6-81EC-132FFE4A5526}">
      <dgm:prSet/>
      <dgm:spPr/>
      <dgm:t>
        <a:bodyPr/>
        <a:lstStyle/>
        <a:p>
          <a:endParaRPr lang="en-US"/>
        </a:p>
      </dgm:t>
    </dgm:pt>
    <dgm:pt modelId="{CDA914FA-6BBB-4F24-A9B2-35521C680CB1}">
      <dgm:prSet/>
      <dgm:spPr/>
      <dgm:t>
        <a:bodyPr/>
        <a:lstStyle/>
        <a:p>
          <a:r>
            <a:rPr lang="en-GB"/>
            <a:t>Which sections of the dissertations did you find difficult to understand? Why?</a:t>
          </a:r>
          <a:endParaRPr lang="en-US"/>
        </a:p>
      </dgm:t>
    </dgm:pt>
    <dgm:pt modelId="{92272CEE-DC96-4232-B957-7FD44AD4726C}" type="parTrans" cxnId="{6BF43719-56CE-443C-83A7-BDAE20D4A168}">
      <dgm:prSet/>
      <dgm:spPr/>
      <dgm:t>
        <a:bodyPr/>
        <a:lstStyle/>
        <a:p>
          <a:endParaRPr lang="en-US"/>
        </a:p>
      </dgm:t>
    </dgm:pt>
    <dgm:pt modelId="{E83C5F53-C969-4755-9181-6861B0663D1E}" type="sibTrans" cxnId="{6BF43719-56CE-443C-83A7-BDAE20D4A168}">
      <dgm:prSet/>
      <dgm:spPr/>
      <dgm:t>
        <a:bodyPr/>
        <a:lstStyle/>
        <a:p>
          <a:endParaRPr lang="en-US"/>
        </a:p>
      </dgm:t>
    </dgm:pt>
    <dgm:pt modelId="{B3BFBAB6-B4F9-4918-BEB0-8061F82BEA98}" type="pres">
      <dgm:prSet presAssocID="{110FA9E5-8C77-4A7E-AA0F-905D51013C87}" presName="root" presStyleCnt="0">
        <dgm:presLayoutVars>
          <dgm:dir/>
          <dgm:resizeHandles val="exact"/>
        </dgm:presLayoutVars>
      </dgm:prSet>
      <dgm:spPr/>
    </dgm:pt>
    <dgm:pt modelId="{425168E4-CC6E-4B88-8DF0-0A330B57462A}" type="pres">
      <dgm:prSet presAssocID="{110FA9E5-8C77-4A7E-AA0F-905D51013C87}" presName="container" presStyleCnt="0">
        <dgm:presLayoutVars>
          <dgm:dir/>
          <dgm:resizeHandles val="exact"/>
        </dgm:presLayoutVars>
      </dgm:prSet>
      <dgm:spPr/>
    </dgm:pt>
    <dgm:pt modelId="{FA0E3C1B-A2E3-4478-8965-C54A328CC160}" type="pres">
      <dgm:prSet presAssocID="{92808708-5E4D-4133-9958-A68E070B94F9}" presName="compNode" presStyleCnt="0"/>
      <dgm:spPr/>
    </dgm:pt>
    <dgm:pt modelId="{F20EC0F4-FF4A-49E6-A803-DFBA3DB5D1B9}" type="pres">
      <dgm:prSet presAssocID="{92808708-5E4D-4133-9958-A68E070B94F9}" presName="iconBgRect" presStyleLbl="bgShp" presStyleIdx="0" presStyleCnt="4"/>
      <dgm:spPr/>
    </dgm:pt>
    <dgm:pt modelId="{866AC8CD-07B9-4555-BD78-AC040AB19E6C}" type="pres">
      <dgm:prSet presAssocID="{92808708-5E4D-4133-9958-A68E070B94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6D6C3D6-9DC3-4253-ACDD-3BFE0726775E}" type="pres">
      <dgm:prSet presAssocID="{92808708-5E4D-4133-9958-A68E070B94F9}" presName="spaceRect" presStyleCnt="0"/>
      <dgm:spPr/>
    </dgm:pt>
    <dgm:pt modelId="{635677D7-36AF-489B-BC53-527514E42960}" type="pres">
      <dgm:prSet presAssocID="{92808708-5E4D-4133-9958-A68E070B94F9}" presName="textRect" presStyleLbl="revTx" presStyleIdx="0" presStyleCnt="4">
        <dgm:presLayoutVars>
          <dgm:chMax val="1"/>
          <dgm:chPref val="1"/>
        </dgm:presLayoutVars>
      </dgm:prSet>
      <dgm:spPr/>
    </dgm:pt>
    <dgm:pt modelId="{448A22A3-A19D-40C0-8243-73CF225EC099}" type="pres">
      <dgm:prSet presAssocID="{05B60D44-C2F2-437A-9D99-D00C3362F2E0}" presName="sibTrans" presStyleLbl="sibTrans2D1" presStyleIdx="0" presStyleCnt="0"/>
      <dgm:spPr/>
    </dgm:pt>
    <dgm:pt modelId="{207F945F-9C30-4623-A27A-B38CAB8A9207}" type="pres">
      <dgm:prSet presAssocID="{FE8709DD-CFBA-4240-9A7C-C19E2F81BB7D}" presName="compNode" presStyleCnt="0"/>
      <dgm:spPr/>
    </dgm:pt>
    <dgm:pt modelId="{BC3A5FFE-7F5B-4112-80D4-347EEAEB8A4A}" type="pres">
      <dgm:prSet presAssocID="{FE8709DD-CFBA-4240-9A7C-C19E2F81BB7D}" presName="iconBgRect" presStyleLbl="bgShp" presStyleIdx="1" presStyleCnt="4"/>
      <dgm:spPr/>
    </dgm:pt>
    <dgm:pt modelId="{1BFA9682-76DF-4C5C-AD27-DEAF9DD17520}" type="pres">
      <dgm:prSet presAssocID="{FE8709DD-CFBA-4240-9A7C-C19E2F81BB7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57183A2-DB24-4AB1-84C2-E160D9135E79}" type="pres">
      <dgm:prSet presAssocID="{FE8709DD-CFBA-4240-9A7C-C19E2F81BB7D}" presName="spaceRect" presStyleCnt="0"/>
      <dgm:spPr/>
    </dgm:pt>
    <dgm:pt modelId="{A0C71F36-F9A1-4F73-9D7E-50E3F7740F14}" type="pres">
      <dgm:prSet presAssocID="{FE8709DD-CFBA-4240-9A7C-C19E2F81BB7D}" presName="textRect" presStyleLbl="revTx" presStyleIdx="1" presStyleCnt="4">
        <dgm:presLayoutVars>
          <dgm:chMax val="1"/>
          <dgm:chPref val="1"/>
        </dgm:presLayoutVars>
      </dgm:prSet>
      <dgm:spPr/>
    </dgm:pt>
    <dgm:pt modelId="{D0B3B735-1B60-463D-9D87-954AF0AE4EB7}" type="pres">
      <dgm:prSet presAssocID="{51723FF7-C097-460D-B670-9D0EC065C074}" presName="sibTrans" presStyleLbl="sibTrans2D1" presStyleIdx="0" presStyleCnt="0"/>
      <dgm:spPr/>
    </dgm:pt>
    <dgm:pt modelId="{2324965B-6AF5-4882-A4FD-66E5D532F4BB}" type="pres">
      <dgm:prSet presAssocID="{6DBD603B-BCC2-430B-B810-06FCC22A3954}" presName="compNode" presStyleCnt="0"/>
      <dgm:spPr/>
    </dgm:pt>
    <dgm:pt modelId="{AC8D842B-4219-4ED4-ADA7-DC7E266BF733}" type="pres">
      <dgm:prSet presAssocID="{6DBD603B-BCC2-430B-B810-06FCC22A3954}" presName="iconBgRect" presStyleLbl="bgShp" presStyleIdx="2" presStyleCnt="4"/>
      <dgm:spPr/>
    </dgm:pt>
    <dgm:pt modelId="{0211FB9F-CCE9-4CB5-B0EE-4BD71E1D1B50}" type="pres">
      <dgm:prSet presAssocID="{6DBD603B-BCC2-430B-B810-06FCC22A39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269D117F-B4A5-4C7F-9A2A-834C9D41B818}" type="pres">
      <dgm:prSet presAssocID="{6DBD603B-BCC2-430B-B810-06FCC22A3954}" presName="spaceRect" presStyleCnt="0"/>
      <dgm:spPr/>
    </dgm:pt>
    <dgm:pt modelId="{C4759237-C42C-4447-B8ED-6B4C37D5E5A6}" type="pres">
      <dgm:prSet presAssocID="{6DBD603B-BCC2-430B-B810-06FCC22A3954}" presName="textRect" presStyleLbl="revTx" presStyleIdx="2" presStyleCnt="4">
        <dgm:presLayoutVars>
          <dgm:chMax val="1"/>
          <dgm:chPref val="1"/>
        </dgm:presLayoutVars>
      </dgm:prSet>
      <dgm:spPr/>
    </dgm:pt>
    <dgm:pt modelId="{5CCC19CB-428C-4754-BCB8-B65153879FD8}" type="pres">
      <dgm:prSet presAssocID="{DD534E4F-506B-402A-8893-FEE72F541A54}" presName="sibTrans" presStyleLbl="sibTrans2D1" presStyleIdx="0" presStyleCnt="0"/>
      <dgm:spPr/>
    </dgm:pt>
    <dgm:pt modelId="{06BF9916-46FD-4968-8111-B71224C3CEDA}" type="pres">
      <dgm:prSet presAssocID="{CDA914FA-6BBB-4F24-A9B2-35521C680CB1}" presName="compNode" presStyleCnt="0"/>
      <dgm:spPr/>
    </dgm:pt>
    <dgm:pt modelId="{CF624A7A-A1F3-4DAD-AF74-E39E65A9F7E4}" type="pres">
      <dgm:prSet presAssocID="{CDA914FA-6BBB-4F24-A9B2-35521C680CB1}" presName="iconBgRect" presStyleLbl="bgShp" presStyleIdx="3" presStyleCnt="4"/>
      <dgm:spPr/>
    </dgm:pt>
    <dgm:pt modelId="{034B9A91-444C-485E-A016-432222839696}" type="pres">
      <dgm:prSet presAssocID="{CDA914FA-6BBB-4F24-A9B2-35521C680CB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A8B96C83-5235-4EE6-AD4A-F8527605D7C7}" type="pres">
      <dgm:prSet presAssocID="{CDA914FA-6BBB-4F24-A9B2-35521C680CB1}" presName="spaceRect" presStyleCnt="0"/>
      <dgm:spPr/>
    </dgm:pt>
    <dgm:pt modelId="{0EDB3F59-AD44-47F7-BCFD-F0F1B8481DF1}" type="pres">
      <dgm:prSet presAssocID="{CDA914FA-6BBB-4F24-A9B2-35521C680CB1}" presName="textRect" presStyleLbl="revTx" presStyleIdx="3" presStyleCnt="4">
        <dgm:presLayoutVars>
          <dgm:chMax val="1"/>
          <dgm:chPref val="1"/>
        </dgm:presLayoutVars>
      </dgm:prSet>
      <dgm:spPr/>
    </dgm:pt>
  </dgm:ptLst>
  <dgm:cxnLst>
    <dgm:cxn modelId="{0BC90906-7C8C-49DA-A4CC-D28E5E2C52C3}" type="presOf" srcId="{CDA914FA-6BBB-4F24-A9B2-35521C680CB1}" destId="{0EDB3F59-AD44-47F7-BCFD-F0F1B8481DF1}" srcOrd="0" destOrd="0" presId="urn:microsoft.com/office/officeart/2018/2/layout/IconCircleList"/>
    <dgm:cxn modelId="{6BF43719-56CE-443C-83A7-BDAE20D4A168}" srcId="{110FA9E5-8C77-4A7E-AA0F-905D51013C87}" destId="{CDA914FA-6BBB-4F24-A9B2-35521C680CB1}" srcOrd="3" destOrd="0" parTransId="{92272CEE-DC96-4232-B957-7FD44AD4726C}" sibTransId="{E83C5F53-C969-4755-9181-6861B0663D1E}"/>
    <dgm:cxn modelId="{C8BA9038-F680-4369-90BC-8B6540CDCCC4}" srcId="{110FA9E5-8C77-4A7E-AA0F-905D51013C87}" destId="{FE8709DD-CFBA-4240-9A7C-C19E2F81BB7D}" srcOrd="1" destOrd="0" parTransId="{80C99417-147E-49A7-B187-FE18977D97B5}" sibTransId="{51723FF7-C097-460D-B670-9D0EC065C074}"/>
    <dgm:cxn modelId="{16523B39-2471-4670-A102-94AF727A7CA4}" type="presOf" srcId="{05B60D44-C2F2-437A-9D99-D00C3362F2E0}" destId="{448A22A3-A19D-40C0-8243-73CF225EC099}" srcOrd="0" destOrd="0" presId="urn:microsoft.com/office/officeart/2018/2/layout/IconCircleList"/>
    <dgm:cxn modelId="{97730C63-87E9-4E41-B97D-120AD2A51E4E}" type="presOf" srcId="{6DBD603B-BCC2-430B-B810-06FCC22A3954}" destId="{C4759237-C42C-4447-B8ED-6B4C37D5E5A6}" srcOrd="0" destOrd="0" presId="urn:microsoft.com/office/officeart/2018/2/layout/IconCircleList"/>
    <dgm:cxn modelId="{62F53A44-B4FF-4677-9DA1-1AAAEBA8EDE0}" type="presOf" srcId="{DD534E4F-506B-402A-8893-FEE72F541A54}" destId="{5CCC19CB-428C-4754-BCB8-B65153879FD8}" srcOrd="0" destOrd="0" presId="urn:microsoft.com/office/officeart/2018/2/layout/IconCircleList"/>
    <dgm:cxn modelId="{EB26556E-69D0-4DE6-81EC-132FFE4A5526}" srcId="{110FA9E5-8C77-4A7E-AA0F-905D51013C87}" destId="{6DBD603B-BCC2-430B-B810-06FCC22A3954}" srcOrd="2" destOrd="0" parTransId="{1A492FFB-529E-43EF-8C4A-8904254585D1}" sibTransId="{DD534E4F-506B-402A-8893-FEE72F541A54}"/>
    <dgm:cxn modelId="{EF7F7854-294D-41E7-8D82-CD0897D8ABD3}" srcId="{110FA9E5-8C77-4A7E-AA0F-905D51013C87}" destId="{92808708-5E4D-4133-9958-A68E070B94F9}" srcOrd="0" destOrd="0" parTransId="{B242330C-FE54-4916-8978-7FA29FB5135D}" sibTransId="{05B60D44-C2F2-437A-9D99-D00C3362F2E0}"/>
    <dgm:cxn modelId="{FCDBDA87-D7F6-4679-AB32-FABC3F081440}" type="presOf" srcId="{110FA9E5-8C77-4A7E-AA0F-905D51013C87}" destId="{B3BFBAB6-B4F9-4918-BEB0-8061F82BEA98}" srcOrd="0" destOrd="0" presId="urn:microsoft.com/office/officeart/2018/2/layout/IconCircleList"/>
    <dgm:cxn modelId="{BE6FBCBD-1311-4465-A1B6-37DB1B1C5AC0}" type="presOf" srcId="{51723FF7-C097-460D-B670-9D0EC065C074}" destId="{D0B3B735-1B60-463D-9D87-954AF0AE4EB7}" srcOrd="0" destOrd="0" presId="urn:microsoft.com/office/officeart/2018/2/layout/IconCircleList"/>
    <dgm:cxn modelId="{62AF3DE1-7483-4190-B37B-A89179541BDA}" type="presOf" srcId="{92808708-5E4D-4133-9958-A68E070B94F9}" destId="{635677D7-36AF-489B-BC53-527514E42960}" srcOrd="0" destOrd="0" presId="urn:microsoft.com/office/officeart/2018/2/layout/IconCircleList"/>
    <dgm:cxn modelId="{A0B416F8-DBD2-4A2F-8F05-58B6584FF0A1}" type="presOf" srcId="{FE8709DD-CFBA-4240-9A7C-C19E2F81BB7D}" destId="{A0C71F36-F9A1-4F73-9D7E-50E3F7740F14}" srcOrd="0" destOrd="0" presId="urn:microsoft.com/office/officeart/2018/2/layout/IconCircleList"/>
    <dgm:cxn modelId="{EECF8441-2B26-4D8A-A494-52097F5950E8}" type="presParOf" srcId="{B3BFBAB6-B4F9-4918-BEB0-8061F82BEA98}" destId="{425168E4-CC6E-4B88-8DF0-0A330B57462A}" srcOrd="0" destOrd="0" presId="urn:microsoft.com/office/officeart/2018/2/layout/IconCircleList"/>
    <dgm:cxn modelId="{41E1E6DC-0046-4F5F-B3D5-4BE9309EB30E}" type="presParOf" srcId="{425168E4-CC6E-4B88-8DF0-0A330B57462A}" destId="{FA0E3C1B-A2E3-4478-8965-C54A328CC160}" srcOrd="0" destOrd="0" presId="urn:microsoft.com/office/officeart/2018/2/layout/IconCircleList"/>
    <dgm:cxn modelId="{F63282ED-0265-488A-B171-70838E154AB2}" type="presParOf" srcId="{FA0E3C1B-A2E3-4478-8965-C54A328CC160}" destId="{F20EC0F4-FF4A-49E6-A803-DFBA3DB5D1B9}" srcOrd="0" destOrd="0" presId="urn:microsoft.com/office/officeart/2018/2/layout/IconCircleList"/>
    <dgm:cxn modelId="{75AADE11-420D-4D8F-AE6B-928088615671}" type="presParOf" srcId="{FA0E3C1B-A2E3-4478-8965-C54A328CC160}" destId="{866AC8CD-07B9-4555-BD78-AC040AB19E6C}" srcOrd="1" destOrd="0" presId="urn:microsoft.com/office/officeart/2018/2/layout/IconCircleList"/>
    <dgm:cxn modelId="{27FE7EA4-FC96-4C22-86E6-653233D534BF}" type="presParOf" srcId="{FA0E3C1B-A2E3-4478-8965-C54A328CC160}" destId="{D6D6C3D6-9DC3-4253-ACDD-3BFE0726775E}" srcOrd="2" destOrd="0" presId="urn:microsoft.com/office/officeart/2018/2/layout/IconCircleList"/>
    <dgm:cxn modelId="{443F3C54-D5CA-43BC-9C6E-8B41FD4FFF3E}" type="presParOf" srcId="{FA0E3C1B-A2E3-4478-8965-C54A328CC160}" destId="{635677D7-36AF-489B-BC53-527514E42960}" srcOrd="3" destOrd="0" presId="urn:microsoft.com/office/officeart/2018/2/layout/IconCircleList"/>
    <dgm:cxn modelId="{4E562A60-6583-410A-AC9E-7FC5D98DEA67}" type="presParOf" srcId="{425168E4-CC6E-4B88-8DF0-0A330B57462A}" destId="{448A22A3-A19D-40C0-8243-73CF225EC099}" srcOrd="1" destOrd="0" presId="urn:microsoft.com/office/officeart/2018/2/layout/IconCircleList"/>
    <dgm:cxn modelId="{87CFC60C-3643-4B1F-81EA-5C9A02EFFB4E}" type="presParOf" srcId="{425168E4-CC6E-4B88-8DF0-0A330B57462A}" destId="{207F945F-9C30-4623-A27A-B38CAB8A9207}" srcOrd="2" destOrd="0" presId="urn:microsoft.com/office/officeart/2018/2/layout/IconCircleList"/>
    <dgm:cxn modelId="{0603F1A6-0451-4A63-B22D-AEC334458DBD}" type="presParOf" srcId="{207F945F-9C30-4623-A27A-B38CAB8A9207}" destId="{BC3A5FFE-7F5B-4112-80D4-347EEAEB8A4A}" srcOrd="0" destOrd="0" presId="urn:microsoft.com/office/officeart/2018/2/layout/IconCircleList"/>
    <dgm:cxn modelId="{6032696E-2456-4D28-9F14-E316DD2D73A6}" type="presParOf" srcId="{207F945F-9C30-4623-A27A-B38CAB8A9207}" destId="{1BFA9682-76DF-4C5C-AD27-DEAF9DD17520}" srcOrd="1" destOrd="0" presId="urn:microsoft.com/office/officeart/2018/2/layout/IconCircleList"/>
    <dgm:cxn modelId="{3B45A997-CBC8-4D36-A021-B9BB47087C91}" type="presParOf" srcId="{207F945F-9C30-4623-A27A-B38CAB8A9207}" destId="{957183A2-DB24-4AB1-84C2-E160D9135E79}" srcOrd="2" destOrd="0" presId="urn:microsoft.com/office/officeart/2018/2/layout/IconCircleList"/>
    <dgm:cxn modelId="{DEB7D1E7-6247-45DD-ADEE-640923500F97}" type="presParOf" srcId="{207F945F-9C30-4623-A27A-B38CAB8A9207}" destId="{A0C71F36-F9A1-4F73-9D7E-50E3F7740F14}" srcOrd="3" destOrd="0" presId="urn:microsoft.com/office/officeart/2018/2/layout/IconCircleList"/>
    <dgm:cxn modelId="{4C4EC56A-ACB1-49C0-8F36-1A7243582BB5}" type="presParOf" srcId="{425168E4-CC6E-4B88-8DF0-0A330B57462A}" destId="{D0B3B735-1B60-463D-9D87-954AF0AE4EB7}" srcOrd="3" destOrd="0" presId="urn:microsoft.com/office/officeart/2018/2/layout/IconCircleList"/>
    <dgm:cxn modelId="{29560E22-1450-49AE-A57C-2C9F3B02D2C7}" type="presParOf" srcId="{425168E4-CC6E-4B88-8DF0-0A330B57462A}" destId="{2324965B-6AF5-4882-A4FD-66E5D532F4BB}" srcOrd="4" destOrd="0" presId="urn:microsoft.com/office/officeart/2018/2/layout/IconCircleList"/>
    <dgm:cxn modelId="{C1201CC6-F6C2-49C7-9896-38B45E6BD9EF}" type="presParOf" srcId="{2324965B-6AF5-4882-A4FD-66E5D532F4BB}" destId="{AC8D842B-4219-4ED4-ADA7-DC7E266BF733}" srcOrd="0" destOrd="0" presId="urn:microsoft.com/office/officeart/2018/2/layout/IconCircleList"/>
    <dgm:cxn modelId="{0A9C5516-8027-45C9-819E-BB9C5D5B0F68}" type="presParOf" srcId="{2324965B-6AF5-4882-A4FD-66E5D532F4BB}" destId="{0211FB9F-CCE9-4CB5-B0EE-4BD71E1D1B50}" srcOrd="1" destOrd="0" presId="urn:microsoft.com/office/officeart/2018/2/layout/IconCircleList"/>
    <dgm:cxn modelId="{1FAF3ECD-102A-49C7-A0B8-A12D72596470}" type="presParOf" srcId="{2324965B-6AF5-4882-A4FD-66E5D532F4BB}" destId="{269D117F-B4A5-4C7F-9A2A-834C9D41B818}" srcOrd="2" destOrd="0" presId="urn:microsoft.com/office/officeart/2018/2/layout/IconCircleList"/>
    <dgm:cxn modelId="{CF9F1B15-6EAB-4072-A938-49F751FAE437}" type="presParOf" srcId="{2324965B-6AF5-4882-A4FD-66E5D532F4BB}" destId="{C4759237-C42C-4447-B8ED-6B4C37D5E5A6}" srcOrd="3" destOrd="0" presId="urn:microsoft.com/office/officeart/2018/2/layout/IconCircleList"/>
    <dgm:cxn modelId="{A9EB3C33-269E-4C8E-BAF7-C0DEA3BDDB54}" type="presParOf" srcId="{425168E4-CC6E-4B88-8DF0-0A330B57462A}" destId="{5CCC19CB-428C-4754-BCB8-B65153879FD8}" srcOrd="5" destOrd="0" presId="urn:microsoft.com/office/officeart/2018/2/layout/IconCircleList"/>
    <dgm:cxn modelId="{2080D4D5-BAAE-4B2D-B43F-31F03CDAE166}" type="presParOf" srcId="{425168E4-CC6E-4B88-8DF0-0A330B57462A}" destId="{06BF9916-46FD-4968-8111-B71224C3CEDA}" srcOrd="6" destOrd="0" presId="urn:microsoft.com/office/officeart/2018/2/layout/IconCircleList"/>
    <dgm:cxn modelId="{9A5B1010-2EC9-4C3E-A4C4-505278BEB99E}" type="presParOf" srcId="{06BF9916-46FD-4968-8111-B71224C3CEDA}" destId="{CF624A7A-A1F3-4DAD-AF74-E39E65A9F7E4}" srcOrd="0" destOrd="0" presId="urn:microsoft.com/office/officeart/2018/2/layout/IconCircleList"/>
    <dgm:cxn modelId="{D3A07FB7-8E2E-4509-9D1D-57C32CD3F309}" type="presParOf" srcId="{06BF9916-46FD-4968-8111-B71224C3CEDA}" destId="{034B9A91-444C-485E-A016-432222839696}" srcOrd="1" destOrd="0" presId="urn:microsoft.com/office/officeart/2018/2/layout/IconCircleList"/>
    <dgm:cxn modelId="{413C5785-AB0A-4B5A-9947-8C178AB4690F}" type="presParOf" srcId="{06BF9916-46FD-4968-8111-B71224C3CEDA}" destId="{A8B96C83-5235-4EE6-AD4A-F8527605D7C7}" srcOrd="2" destOrd="0" presId="urn:microsoft.com/office/officeart/2018/2/layout/IconCircleList"/>
    <dgm:cxn modelId="{64ECC83D-364F-441E-8CCC-A2BC996A5139}" type="presParOf" srcId="{06BF9916-46FD-4968-8111-B71224C3CEDA}" destId="{0EDB3F59-AD44-47F7-BCFD-F0F1B8481DF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453551-8082-4215-83C5-2BC0E309DC0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F7A3B8A-6E26-4A15-B18E-C7FAFE55D8D7}">
      <dgm:prSet/>
      <dgm:spPr/>
      <dgm:t>
        <a:bodyPr/>
        <a:lstStyle/>
        <a:p>
          <a:r>
            <a:rPr lang="en-GB"/>
            <a:t>Check – Does the abstract:</a:t>
          </a:r>
          <a:endParaRPr lang="en-US"/>
        </a:p>
      </dgm:t>
    </dgm:pt>
    <dgm:pt modelId="{7AC13A06-73A5-4E09-BD9C-C7B909DB5F15}" type="parTrans" cxnId="{38268CEC-D693-4BA9-AC3D-87A1A0C3D496}">
      <dgm:prSet/>
      <dgm:spPr/>
      <dgm:t>
        <a:bodyPr/>
        <a:lstStyle/>
        <a:p>
          <a:endParaRPr lang="en-US"/>
        </a:p>
      </dgm:t>
    </dgm:pt>
    <dgm:pt modelId="{163AC28D-CD88-4FAC-912E-2640FF79F0A9}" type="sibTrans" cxnId="{38268CEC-D693-4BA9-AC3D-87A1A0C3D496}">
      <dgm:prSet/>
      <dgm:spPr/>
      <dgm:t>
        <a:bodyPr/>
        <a:lstStyle/>
        <a:p>
          <a:endParaRPr lang="en-US"/>
        </a:p>
      </dgm:t>
    </dgm:pt>
    <dgm:pt modelId="{22E10487-D00F-4C9F-A125-0F497DA88D45}">
      <dgm:prSet/>
      <dgm:spPr/>
      <dgm:t>
        <a:bodyPr/>
        <a:lstStyle/>
        <a:p>
          <a:r>
            <a:rPr lang="en-GB"/>
            <a:t>Make sense all by itself.</a:t>
          </a:r>
          <a:endParaRPr lang="en-US"/>
        </a:p>
      </dgm:t>
    </dgm:pt>
    <dgm:pt modelId="{945B1561-A442-49B3-8263-323228CD564A}" type="parTrans" cxnId="{C9755FB0-65BE-4362-A2E1-6F6176A6756C}">
      <dgm:prSet/>
      <dgm:spPr/>
      <dgm:t>
        <a:bodyPr/>
        <a:lstStyle/>
        <a:p>
          <a:endParaRPr lang="en-US"/>
        </a:p>
      </dgm:t>
    </dgm:pt>
    <dgm:pt modelId="{A62A161A-B3A6-4EF3-946E-343F8AFAED5F}" type="sibTrans" cxnId="{C9755FB0-65BE-4362-A2E1-6F6176A6756C}">
      <dgm:prSet/>
      <dgm:spPr/>
      <dgm:t>
        <a:bodyPr/>
        <a:lstStyle/>
        <a:p>
          <a:endParaRPr lang="en-US"/>
        </a:p>
      </dgm:t>
    </dgm:pt>
    <dgm:pt modelId="{BA8370AF-B445-4272-B032-304071D31B04}">
      <dgm:prSet/>
      <dgm:spPr/>
      <dgm:t>
        <a:bodyPr/>
        <a:lstStyle/>
        <a:p>
          <a:r>
            <a:rPr lang="en-GB" dirty="0"/>
            <a:t>Sell your work</a:t>
          </a:r>
          <a:endParaRPr lang="en-US" dirty="0"/>
        </a:p>
      </dgm:t>
    </dgm:pt>
    <dgm:pt modelId="{880130B4-0268-4836-8D91-DC7346FF118A}" type="parTrans" cxnId="{BF951215-D6BE-4F53-8E4A-DB9303142F9B}">
      <dgm:prSet/>
      <dgm:spPr/>
      <dgm:t>
        <a:bodyPr/>
        <a:lstStyle/>
        <a:p>
          <a:endParaRPr lang="en-US"/>
        </a:p>
      </dgm:t>
    </dgm:pt>
    <dgm:pt modelId="{CCEA67CC-0AB3-4DF9-9377-5D432410DEF4}" type="sibTrans" cxnId="{BF951215-D6BE-4F53-8E4A-DB9303142F9B}">
      <dgm:prSet/>
      <dgm:spPr/>
      <dgm:t>
        <a:bodyPr/>
        <a:lstStyle/>
        <a:p>
          <a:endParaRPr lang="en-US"/>
        </a:p>
      </dgm:t>
    </dgm:pt>
    <dgm:pt modelId="{6204DE74-8F67-4A70-AC35-D59E23644156}">
      <dgm:prSet/>
      <dgm:spPr/>
      <dgm:t>
        <a:bodyPr/>
        <a:lstStyle/>
        <a:p>
          <a:r>
            <a:rPr lang="en-GB"/>
            <a:t>Convince the reader to continue reading </a:t>
          </a:r>
          <a:endParaRPr lang="en-US"/>
        </a:p>
      </dgm:t>
    </dgm:pt>
    <dgm:pt modelId="{5C984486-C842-4855-BDB2-26662EF07B67}" type="parTrans" cxnId="{0EE7183E-ED48-4C8D-83B9-CE67E0B285F9}">
      <dgm:prSet/>
      <dgm:spPr/>
      <dgm:t>
        <a:bodyPr/>
        <a:lstStyle/>
        <a:p>
          <a:endParaRPr lang="en-US"/>
        </a:p>
      </dgm:t>
    </dgm:pt>
    <dgm:pt modelId="{5B3EADA2-BBB6-484E-A77B-681ED63ACA01}" type="sibTrans" cxnId="{0EE7183E-ED48-4C8D-83B9-CE67E0B285F9}">
      <dgm:prSet/>
      <dgm:spPr/>
      <dgm:t>
        <a:bodyPr/>
        <a:lstStyle/>
        <a:p>
          <a:endParaRPr lang="en-US"/>
        </a:p>
      </dgm:t>
    </dgm:pt>
    <dgm:pt modelId="{9897061B-C7D9-46C7-AEFF-0768DE91175E}" type="pres">
      <dgm:prSet presAssocID="{30453551-8082-4215-83C5-2BC0E309DC02}" presName="root" presStyleCnt="0">
        <dgm:presLayoutVars>
          <dgm:dir/>
          <dgm:resizeHandles val="exact"/>
        </dgm:presLayoutVars>
      </dgm:prSet>
      <dgm:spPr/>
    </dgm:pt>
    <dgm:pt modelId="{AD6E204B-9E77-4E4F-AB82-28A0E9FD193D}" type="pres">
      <dgm:prSet presAssocID="{CF7A3B8A-6E26-4A15-B18E-C7FAFE55D8D7}" presName="compNode" presStyleCnt="0"/>
      <dgm:spPr/>
    </dgm:pt>
    <dgm:pt modelId="{5E73C6A1-60A5-47BC-8E13-66E81BFA8D7E}" type="pres">
      <dgm:prSet presAssocID="{CF7A3B8A-6E26-4A15-B18E-C7FAFE55D8D7}" presName="bgRect" presStyleLbl="bgShp" presStyleIdx="0" presStyleCnt="4"/>
      <dgm:spPr/>
    </dgm:pt>
    <dgm:pt modelId="{B9BC12F1-2A0C-48E9-A408-35E73F677A7D}" type="pres">
      <dgm:prSet presAssocID="{CF7A3B8A-6E26-4A15-B18E-C7FAFE55D8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Check"/>
        </a:ext>
      </dgm:extLst>
    </dgm:pt>
    <dgm:pt modelId="{62F1DF20-DFB9-4A3D-A38E-E9F7E1FD6B4E}" type="pres">
      <dgm:prSet presAssocID="{CF7A3B8A-6E26-4A15-B18E-C7FAFE55D8D7}" presName="spaceRect" presStyleCnt="0"/>
      <dgm:spPr/>
    </dgm:pt>
    <dgm:pt modelId="{C93FD5CE-45B0-4274-AF94-7529266AD4C0}" type="pres">
      <dgm:prSet presAssocID="{CF7A3B8A-6E26-4A15-B18E-C7FAFE55D8D7}" presName="parTx" presStyleLbl="revTx" presStyleIdx="0" presStyleCnt="4">
        <dgm:presLayoutVars>
          <dgm:chMax val="0"/>
          <dgm:chPref val="0"/>
        </dgm:presLayoutVars>
      </dgm:prSet>
      <dgm:spPr/>
    </dgm:pt>
    <dgm:pt modelId="{ADED7FD5-D14F-4412-BCDD-DC1BCA897864}" type="pres">
      <dgm:prSet presAssocID="{163AC28D-CD88-4FAC-912E-2640FF79F0A9}" presName="sibTrans" presStyleCnt="0"/>
      <dgm:spPr/>
    </dgm:pt>
    <dgm:pt modelId="{48E1A535-8A66-49D3-9F06-93437D51A596}" type="pres">
      <dgm:prSet presAssocID="{22E10487-D00F-4C9F-A125-0F497DA88D45}" presName="compNode" presStyleCnt="0"/>
      <dgm:spPr/>
    </dgm:pt>
    <dgm:pt modelId="{32DFCCF6-36D6-44F9-8EC5-80FFFC103FA8}" type="pres">
      <dgm:prSet presAssocID="{22E10487-D00F-4C9F-A125-0F497DA88D45}" presName="bgRect" presStyleLbl="bgShp" presStyleIdx="1" presStyleCnt="4"/>
      <dgm:spPr/>
    </dgm:pt>
    <dgm:pt modelId="{1A35BFA2-F183-4C38-9A4A-93C61BE9948D}" type="pres">
      <dgm:prSet presAssocID="{22E10487-D00F-4C9F-A125-0F497DA88D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ed"/>
        </a:ext>
      </dgm:extLst>
    </dgm:pt>
    <dgm:pt modelId="{A6475101-321A-4FC5-9D64-C963091124C1}" type="pres">
      <dgm:prSet presAssocID="{22E10487-D00F-4C9F-A125-0F497DA88D45}" presName="spaceRect" presStyleCnt="0"/>
      <dgm:spPr/>
    </dgm:pt>
    <dgm:pt modelId="{9DC41738-6DB7-4869-A8F4-B2098B687BAF}" type="pres">
      <dgm:prSet presAssocID="{22E10487-D00F-4C9F-A125-0F497DA88D45}" presName="parTx" presStyleLbl="revTx" presStyleIdx="1" presStyleCnt="4">
        <dgm:presLayoutVars>
          <dgm:chMax val="0"/>
          <dgm:chPref val="0"/>
        </dgm:presLayoutVars>
      </dgm:prSet>
      <dgm:spPr/>
    </dgm:pt>
    <dgm:pt modelId="{C7BD8DEC-4043-4B73-8E81-4B03F66ED6F5}" type="pres">
      <dgm:prSet presAssocID="{A62A161A-B3A6-4EF3-946E-343F8AFAED5F}" presName="sibTrans" presStyleCnt="0"/>
      <dgm:spPr/>
    </dgm:pt>
    <dgm:pt modelId="{F97F004C-C9D8-45C1-A3F4-F5C852826597}" type="pres">
      <dgm:prSet presAssocID="{BA8370AF-B445-4272-B032-304071D31B04}" presName="compNode" presStyleCnt="0"/>
      <dgm:spPr/>
    </dgm:pt>
    <dgm:pt modelId="{748EB2BA-2CDC-4853-B91A-2A07D675EA30}" type="pres">
      <dgm:prSet presAssocID="{BA8370AF-B445-4272-B032-304071D31B04}" presName="bgRect" presStyleLbl="bgShp" presStyleIdx="2" presStyleCnt="4"/>
      <dgm:spPr/>
    </dgm:pt>
    <dgm:pt modelId="{AAEB82CB-81DD-4ED0-BF17-24ECEF2F2259}" type="pres">
      <dgm:prSet presAssocID="{BA8370AF-B445-4272-B032-304071D31B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36B92CCA-403E-44C8-A5B4-8DBE868F24C6}" type="pres">
      <dgm:prSet presAssocID="{BA8370AF-B445-4272-B032-304071D31B04}" presName="spaceRect" presStyleCnt="0"/>
      <dgm:spPr/>
    </dgm:pt>
    <dgm:pt modelId="{9858B2CA-9F78-4FE7-8C0B-11C109BF3F1D}" type="pres">
      <dgm:prSet presAssocID="{BA8370AF-B445-4272-B032-304071D31B04}" presName="parTx" presStyleLbl="revTx" presStyleIdx="2" presStyleCnt="4">
        <dgm:presLayoutVars>
          <dgm:chMax val="0"/>
          <dgm:chPref val="0"/>
        </dgm:presLayoutVars>
      </dgm:prSet>
      <dgm:spPr/>
    </dgm:pt>
    <dgm:pt modelId="{1B2E31D5-20B8-4A8A-877C-85B37BDAF044}" type="pres">
      <dgm:prSet presAssocID="{CCEA67CC-0AB3-4DF9-9377-5D432410DEF4}" presName="sibTrans" presStyleCnt="0"/>
      <dgm:spPr/>
    </dgm:pt>
    <dgm:pt modelId="{B79CF04B-45F8-43CA-9E36-94EEDA5146C2}" type="pres">
      <dgm:prSet presAssocID="{6204DE74-8F67-4A70-AC35-D59E23644156}" presName="compNode" presStyleCnt="0"/>
      <dgm:spPr/>
    </dgm:pt>
    <dgm:pt modelId="{59BB3B16-7E65-46AE-A8C4-7CB05A050739}" type="pres">
      <dgm:prSet presAssocID="{6204DE74-8F67-4A70-AC35-D59E23644156}" presName="bgRect" presStyleLbl="bgShp" presStyleIdx="3" presStyleCnt="4"/>
      <dgm:spPr/>
    </dgm:pt>
    <dgm:pt modelId="{0E0B25B3-0BEA-4344-B95D-35987EEDE6AD}" type="pres">
      <dgm:prSet presAssocID="{6204DE74-8F67-4A70-AC35-D59E236441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87CEC1EA-6B92-4E3F-8180-52A44C29DD6D}" type="pres">
      <dgm:prSet presAssocID="{6204DE74-8F67-4A70-AC35-D59E23644156}" presName="spaceRect" presStyleCnt="0"/>
      <dgm:spPr/>
    </dgm:pt>
    <dgm:pt modelId="{4D754DDF-CC80-4AB6-B82E-CC2B40003BEF}" type="pres">
      <dgm:prSet presAssocID="{6204DE74-8F67-4A70-AC35-D59E23644156}" presName="parTx" presStyleLbl="revTx" presStyleIdx="3" presStyleCnt="4">
        <dgm:presLayoutVars>
          <dgm:chMax val="0"/>
          <dgm:chPref val="0"/>
        </dgm:presLayoutVars>
      </dgm:prSet>
      <dgm:spPr/>
    </dgm:pt>
  </dgm:ptLst>
  <dgm:cxnLst>
    <dgm:cxn modelId="{DFB0E710-53BF-4ED8-A2ED-1ED0D22EAF08}" type="presOf" srcId="{6204DE74-8F67-4A70-AC35-D59E23644156}" destId="{4D754DDF-CC80-4AB6-B82E-CC2B40003BEF}" srcOrd="0" destOrd="0" presId="urn:microsoft.com/office/officeart/2018/2/layout/IconVerticalSolidList"/>
    <dgm:cxn modelId="{BF951215-D6BE-4F53-8E4A-DB9303142F9B}" srcId="{30453551-8082-4215-83C5-2BC0E309DC02}" destId="{BA8370AF-B445-4272-B032-304071D31B04}" srcOrd="2" destOrd="0" parTransId="{880130B4-0268-4836-8D91-DC7346FF118A}" sibTransId="{CCEA67CC-0AB3-4DF9-9377-5D432410DEF4}"/>
    <dgm:cxn modelId="{0EE7183E-ED48-4C8D-83B9-CE67E0B285F9}" srcId="{30453551-8082-4215-83C5-2BC0E309DC02}" destId="{6204DE74-8F67-4A70-AC35-D59E23644156}" srcOrd="3" destOrd="0" parTransId="{5C984486-C842-4855-BDB2-26662EF07B67}" sibTransId="{5B3EADA2-BBB6-484E-A77B-681ED63ACA01}"/>
    <dgm:cxn modelId="{46A78280-A5EA-4506-99FD-BB30B7540813}" type="presOf" srcId="{BA8370AF-B445-4272-B032-304071D31B04}" destId="{9858B2CA-9F78-4FE7-8C0B-11C109BF3F1D}" srcOrd="0" destOrd="0" presId="urn:microsoft.com/office/officeart/2018/2/layout/IconVerticalSolidList"/>
    <dgm:cxn modelId="{E6507D97-F097-43A9-9464-1412416E563F}" type="presOf" srcId="{CF7A3B8A-6E26-4A15-B18E-C7FAFE55D8D7}" destId="{C93FD5CE-45B0-4274-AF94-7529266AD4C0}" srcOrd="0" destOrd="0" presId="urn:microsoft.com/office/officeart/2018/2/layout/IconVerticalSolidList"/>
    <dgm:cxn modelId="{C9755FB0-65BE-4362-A2E1-6F6176A6756C}" srcId="{30453551-8082-4215-83C5-2BC0E309DC02}" destId="{22E10487-D00F-4C9F-A125-0F497DA88D45}" srcOrd="1" destOrd="0" parTransId="{945B1561-A442-49B3-8263-323228CD564A}" sibTransId="{A62A161A-B3A6-4EF3-946E-343F8AFAED5F}"/>
    <dgm:cxn modelId="{16F1B9BF-E4AB-4A32-8069-24BD7E7C0C05}" type="presOf" srcId="{22E10487-D00F-4C9F-A125-0F497DA88D45}" destId="{9DC41738-6DB7-4869-A8F4-B2098B687BAF}" srcOrd="0" destOrd="0" presId="urn:microsoft.com/office/officeart/2018/2/layout/IconVerticalSolidList"/>
    <dgm:cxn modelId="{38268CEC-D693-4BA9-AC3D-87A1A0C3D496}" srcId="{30453551-8082-4215-83C5-2BC0E309DC02}" destId="{CF7A3B8A-6E26-4A15-B18E-C7FAFE55D8D7}" srcOrd="0" destOrd="0" parTransId="{7AC13A06-73A5-4E09-BD9C-C7B909DB5F15}" sibTransId="{163AC28D-CD88-4FAC-912E-2640FF79F0A9}"/>
    <dgm:cxn modelId="{04ABA4F0-D5D4-4693-8795-4FADA756A673}" type="presOf" srcId="{30453551-8082-4215-83C5-2BC0E309DC02}" destId="{9897061B-C7D9-46C7-AEFF-0768DE91175E}" srcOrd="0" destOrd="0" presId="urn:microsoft.com/office/officeart/2018/2/layout/IconVerticalSolidList"/>
    <dgm:cxn modelId="{8C7D8E98-B201-4DBF-8F63-85329B87A5D4}" type="presParOf" srcId="{9897061B-C7D9-46C7-AEFF-0768DE91175E}" destId="{AD6E204B-9E77-4E4F-AB82-28A0E9FD193D}" srcOrd="0" destOrd="0" presId="urn:microsoft.com/office/officeart/2018/2/layout/IconVerticalSolidList"/>
    <dgm:cxn modelId="{B6CEDDF0-2A2A-4515-BEC1-38C1457C2C47}" type="presParOf" srcId="{AD6E204B-9E77-4E4F-AB82-28A0E9FD193D}" destId="{5E73C6A1-60A5-47BC-8E13-66E81BFA8D7E}" srcOrd="0" destOrd="0" presId="urn:microsoft.com/office/officeart/2018/2/layout/IconVerticalSolidList"/>
    <dgm:cxn modelId="{0B07B8F5-162D-4C26-B51E-D6D7D3844BDB}" type="presParOf" srcId="{AD6E204B-9E77-4E4F-AB82-28A0E9FD193D}" destId="{B9BC12F1-2A0C-48E9-A408-35E73F677A7D}" srcOrd="1" destOrd="0" presId="urn:microsoft.com/office/officeart/2018/2/layout/IconVerticalSolidList"/>
    <dgm:cxn modelId="{2A8C4749-16CC-46D6-AA90-AB03BAB3C0C3}" type="presParOf" srcId="{AD6E204B-9E77-4E4F-AB82-28A0E9FD193D}" destId="{62F1DF20-DFB9-4A3D-A38E-E9F7E1FD6B4E}" srcOrd="2" destOrd="0" presId="urn:microsoft.com/office/officeart/2018/2/layout/IconVerticalSolidList"/>
    <dgm:cxn modelId="{F5D85507-9321-4CD5-8FEE-E44C26CF381E}" type="presParOf" srcId="{AD6E204B-9E77-4E4F-AB82-28A0E9FD193D}" destId="{C93FD5CE-45B0-4274-AF94-7529266AD4C0}" srcOrd="3" destOrd="0" presId="urn:microsoft.com/office/officeart/2018/2/layout/IconVerticalSolidList"/>
    <dgm:cxn modelId="{DB07C89B-5214-4F50-8152-9464D2D6EFA5}" type="presParOf" srcId="{9897061B-C7D9-46C7-AEFF-0768DE91175E}" destId="{ADED7FD5-D14F-4412-BCDD-DC1BCA897864}" srcOrd="1" destOrd="0" presId="urn:microsoft.com/office/officeart/2018/2/layout/IconVerticalSolidList"/>
    <dgm:cxn modelId="{74B65340-534C-41D7-809F-A1D9A175A2E7}" type="presParOf" srcId="{9897061B-C7D9-46C7-AEFF-0768DE91175E}" destId="{48E1A535-8A66-49D3-9F06-93437D51A596}" srcOrd="2" destOrd="0" presId="urn:microsoft.com/office/officeart/2018/2/layout/IconVerticalSolidList"/>
    <dgm:cxn modelId="{79B935F8-2079-4D98-8BC6-F297916C99E9}" type="presParOf" srcId="{48E1A535-8A66-49D3-9F06-93437D51A596}" destId="{32DFCCF6-36D6-44F9-8EC5-80FFFC103FA8}" srcOrd="0" destOrd="0" presId="urn:microsoft.com/office/officeart/2018/2/layout/IconVerticalSolidList"/>
    <dgm:cxn modelId="{08FAA05F-582E-43C2-8F16-4910200A827C}" type="presParOf" srcId="{48E1A535-8A66-49D3-9F06-93437D51A596}" destId="{1A35BFA2-F183-4C38-9A4A-93C61BE9948D}" srcOrd="1" destOrd="0" presId="urn:microsoft.com/office/officeart/2018/2/layout/IconVerticalSolidList"/>
    <dgm:cxn modelId="{13E61450-0DD4-4C65-A59A-958AA9721189}" type="presParOf" srcId="{48E1A535-8A66-49D3-9F06-93437D51A596}" destId="{A6475101-321A-4FC5-9D64-C963091124C1}" srcOrd="2" destOrd="0" presId="urn:microsoft.com/office/officeart/2018/2/layout/IconVerticalSolidList"/>
    <dgm:cxn modelId="{9868B4F5-4F9C-47FD-BF29-7503EDCB9423}" type="presParOf" srcId="{48E1A535-8A66-49D3-9F06-93437D51A596}" destId="{9DC41738-6DB7-4869-A8F4-B2098B687BAF}" srcOrd="3" destOrd="0" presId="urn:microsoft.com/office/officeart/2018/2/layout/IconVerticalSolidList"/>
    <dgm:cxn modelId="{FACECF61-D46E-4B6F-A487-109673DC3677}" type="presParOf" srcId="{9897061B-C7D9-46C7-AEFF-0768DE91175E}" destId="{C7BD8DEC-4043-4B73-8E81-4B03F66ED6F5}" srcOrd="3" destOrd="0" presId="urn:microsoft.com/office/officeart/2018/2/layout/IconVerticalSolidList"/>
    <dgm:cxn modelId="{73CACD61-89B1-47D8-AE3A-1730F4EAE8E0}" type="presParOf" srcId="{9897061B-C7D9-46C7-AEFF-0768DE91175E}" destId="{F97F004C-C9D8-45C1-A3F4-F5C852826597}" srcOrd="4" destOrd="0" presId="urn:microsoft.com/office/officeart/2018/2/layout/IconVerticalSolidList"/>
    <dgm:cxn modelId="{94D65C44-58EA-421B-98A0-EE4433731904}" type="presParOf" srcId="{F97F004C-C9D8-45C1-A3F4-F5C852826597}" destId="{748EB2BA-2CDC-4853-B91A-2A07D675EA30}" srcOrd="0" destOrd="0" presId="urn:microsoft.com/office/officeart/2018/2/layout/IconVerticalSolidList"/>
    <dgm:cxn modelId="{168CC87D-C544-4DC0-A267-8624E4179585}" type="presParOf" srcId="{F97F004C-C9D8-45C1-A3F4-F5C852826597}" destId="{AAEB82CB-81DD-4ED0-BF17-24ECEF2F2259}" srcOrd="1" destOrd="0" presId="urn:microsoft.com/office/officeart/2018/2/layout/IconVerticalSolidList"/>
    <dgm:cxn modelId="{E9C35B3F-3F4E-4594-8112-069A72CC4AAB}" type="presParOf" srcId="{F97F004C-C9D8-45C1-A3F4-F5C852826597}" destId="{36B92CCA-403E-44C8-A5B4-8DBE868F24C6}" srcOrd="2" destOrd="0" presId="urn:microsoft.com/office/officeart/2018/2/layout/IconVerticalSolidList"/>
    <dgm:cxn modelId="{05A1AA76-9D6D-4EED-A776-01CE6B4C6191}" type="presParOf" srcId="{F97F004C-C9D8-45C1-A3F4-F5C852826597}" destId="{9858B2CA-9F78-4FE7-8C0B-11C109BF3F1D}" srcOrd="3" destOrd="0" presId="urn:microsoft.com/office/officeart/2018/2/layout/IconVerticalSolidList"/>
    <dgm:cxn modelId="{2486309C-9E3E-4547-AE18-2A2BF9CDCADA}" type="presParOf" srcId="{9897061B-C7D9-46C7-AEFF-0768DE91175E}" destId="{1B2E31D5-20B8-4A8A-877C-85B37BDAF044}" srcOrd="5" destOrd="0" presId="urn:microsoft.com/office/officeart/2018/2/layout/IconVerticalSolidList"/>
    <dgm:cxn modelId="{3EA28F27-5EF3-468B-B337-3175EEBA19BD}" type="presParOf" srcId="{9897061B-C7D9-46C7-AEFF-0768DE91175E}" destId="{B79CF04B-45F8-43CA-9E36-94EEDA5146C2}" srcOrd="6" destOrd="0" presId="urn:microsoft.com/office/officeart/2018/2/layout/IconVerticalSolidList"/>
    <dgm:cxn modelId="{C6C10A71-D192-450A-B297-D7EB586A8D59}" type="presParOf" srcId="{B79CF04B-45F8-43CA-9E36-94EEDA5146C2}" destId="{59BB3B16-7E65-46AE-A8C4-7CB05A050739}" srcOrd="0" destOrd="0" presId="urn:microsoft.com/office/officeart/2018/2/layout/IconVerticalSolidList"/>
    <dgm:cxn modelId="{FAAD5F20-0573-4E81-94F1-F558AE74676E}" type="presParOf" srcId="{B79CF04B-45F8-43CA-9E36-94EEDA5146C2}" destId="{0E0B25B3-0BEA-4344-B95D-35987EEDE6AD}" srcOrd="1" destOrd="0" presId="urn:microsoft.com/office/officeart/2018/2/layout/IconVerticalSolidList"/>
    <dgm:cxn modelId="{0204D486-202A-4542-BB12-EEF7E11951A7}" type="presParOf" srcId="{B79CF04B-45F8-43CA-9E36-94EEDA5146C2}" destId="{87CEC1EA-6B92-4E3F-8180-52A44C29DD6D}" srcOrd="2" destOrd="0" presId="urn:microsoft.com/office/officeart/2018/2/layout/IconVerticalSolidList"/>
    <dgm:cxn modelId="{41C3B074-F0C9-4BF4-AC2B-17789E89D6D6}" type="presParOf" srcId="{B79CF04B-45F8-43CA-9E36-94EEDA5146C2}" destId="{4D754DDF-CC80-4AB6-B82E-CC2B40003B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787407-9B45-42C3-AE59-548D3815D0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4162A61-35CD-49D6-BECF-F1D72D28EEA4}">
      <dgm:prSet/>
      <dgm:spPr/>
      <dgm:t>
        <a:bodyPr/>
        <a:lstStyle/>
        <a:p>
          <a:r>
            <a:rPr lang="en-GB"/>
            <a:t>A good research question needs to be:</a:t>
          </a:r>
          <a:endParaRPr lang="en-US"/>
        </a:p>
      </dgm:t>
    </dgm:pt>
    <dgm:pt modelId="{CA6CA65B-563A-4AD7-8BFC-6ED7ED4B62B2}" type="parTrans" cxnId="{49D59895-FDF5-4610-9B2E-6F55FD75E59B}">
      <dgm:prSet/>
      <dgm:spPr/>
      <dgm:t>
        <a:bodyPr/>
        <a:lstStyle/>
        <a:p>
          <a:endParaRPr lang="en-US"/>
        </a:p>
      </dgm:t>
    </dgm:pt>
    <dgm:pt modelId="{DD72109A-973C-49B4-8613-AA72097A9159}" type="sibTrans" cxnId="{49D59895-FDF5-4610-9B2E-6F55FD75E59B}">
      <dgm:prSet/>
      <dgm:spPr/>
      <dgm:t>
        <a:bodyPr/>
        <a:lstStyle/>
        <a:p>
          <a:endParaRPr lang="en-US"/>
        </a:p>
      </dgm:t>
    </dgm:pt>
    <dgm:pt modelId="{1F84647D-82B8-48FE-AA3D-4D18C101BAF7}">
      <dgm:prSet/>
      <dgm:spPr/>
      <dgm:t>
        <a:bodyPr/>
        <a:lstStyle/>
        <a:p>
          <a:r>
            <a:rPr lang="en-GB"/>
            <a:t>Clear, specific, and manageable. </a:t>
          </a:r>
          <a:endParaRPr lang="en-US"/>
        </a:p>
      </dgm:t>
    </dgm:pt>
    <dgm:pt modelId="{81CEB9B3-4FEF-498E-B9DB-64038AE914EC}" type="parTrans" cxnId="{588CB51A-E954-43A1-8494-B7B750E2CF6E}">
      <dgm:prSet/>
      <dgm:spPr/>
      <dgm:t>
        <a:bodyPr/>
        <a:lstStyle/>
        <a:p>
          <a:endParaRPr lang="en-US"/>
        </a:p>
      </dgm:t>
    </dgm:pt>
    <dgm:pt modelId="{3EE3070C-8B23-4867-9958-37595367E5A5}" type="sibTrans" cxnId="{588CB51A-E954-43A1-8494-B7B750E2CF6E}">
      <dgm:prSet/>
      <dgm:spPr/>
      <dgm:t>
        <a:bodyPr/>
        <a:lstStyle/>
        <a:p>
          <a:endParaRPr lang="en-US"/>
        </a:p>
      </dgm:t>
    </dgm:pt>
    <dgm:pt modelId="{937F46B8-4ED2-4714-A521-9D964A43B531}">
      <dgm:prSet/>
      <dgm:spPr/>
      <dgm:t>
        <a:bodyPr/>
        <a:lstStyle/>
        <a:p>
          <a:r>
            <a:rPr lang="en-GB"/>
            <a:t>Should explore reasons for why people do things or believe in something.</a:t>
          </a:r>
          <a:endParaRPr lang="en-US"/>
        </a:p>
      </dgm:t>
    </dgm:pt>
    <dgm:pt modelId="{42647E5F-C78A-4681-BCD3-78359472C515}" type="parTrans" cxnId="{78CD1956-1B8C-4886-A24C-4AB48C413DCB}">
      <dgm:prSet/>
      <dgm:spPr/>
      <dgm:t>
        <a:bodyPr/>
        <a:lstStyle/>
        <a:p>
          <a:endParaRPr lang="en-US"/>
        </a:p>
      </dgm:t>
    </dgm:pt>
    <dgm:pt modelId="{DB3361BC-D2A0-480A-AA11-EF2E4F86C467}" type="sibTrans" cxnId="{78CD1956-1B8C-4886-A24C-4AB48C413DCB}">
      <dgm:prSet/>
      <dgm:spPr/>
      <dgm:t>
        <a:bodyPr/>
        <a:lstStyle/>
        <a:p>
          <a:endParaRPr lang="en-US"/>
        </a:p>
      </dgm:t>
    </dgm:pt>
    <dgm:pt modelId="{10FF4819-2D86-4E1F-938A-615D05E4ACF6}">
      <dgm:prSet/>
      <dgm:spPr/>
      <dgm:t>
        <a:bodyPr/>
        <a:lstStyle/>
        <a:p>
          <a:r>
            <a:rPr lang="en-GB"/>
            <a:t>Discuss: The merits of a ‘burning’ question and a ‘researchable question’.  </a:t>
          </a:r>
          <a:endParaRPr lang="en-US"/>
        </a:p>
      </dgm:t>
    </dgm:pt>
    <dgm:pt modelId="{7BCDC62D-853B-4B2E-80AE-4C70029D724A}" type="parTrans" cxnId="{4BE30C38-364D-49D7-8302-AD60C6C07DD5}">
      <dgm:prSet/>
      <dgm:spPr/>
      <dgm:t>
        <a:bodyPr/>
        <a:lstStyle/>
        <a:p>
          <a:endParaRPr lang="en-US"/>
        </a:p>
      </dgm:t>
    </dgm:pt>
    <dgm:pt modelId="{44C582F3-10BC-44C9-83BE-0FC76F78CF77}" type="sibTrans" cxnId="{4BE30C38-364D-49D7-8302-AD60C6C07DD5}">
      <dgm:prSet/>
      <dgm:spPr/>
      <dgm:t>
        <a:bodyPr/>
        <a:lstStyle/>
        <a:p>
          <a:endParaRPr lang="en-US"/>
        </a:p>
      </dgm:t>
    </dgm:pt>
    <dgm:pt modelId="{EA24501D-1294-46E9-A05D-6EF0764FD929}" type="pres">
      <dgm:prSet presAssocID="{1C787407-9B45-42C3-AE59-548D3815D0EE}" presName="root" presStyleCnt="0">
        <dgm:presLayoutVars>
          <dgm:dir/>
          <dgm:resizeHandles val="exact"/>
        </dgm:presLayoutVars>
      </dgm:prSet>
      <dgm:spPr/>
    </dgm:pt>
    <dgm:pt modelId="{E447FFBE-B359-45DF-B00C-7FD2982B11A1}" type="pres">
      <dgm:prSet presAssocID="{D4162A61-35CD-49D6-BECF-F1D72D28EEA4}" presName="compNode" presStyleCnt="0"/>
      <dgm:spPr/>
    </dgm:pt>
    <dgm:pt modelId="{5AB7A009-59CD-4575-9639-564AB8D82A94}" type="pres">
      <dgm:prSet presAssocID="{D4162A61-35CD-49D6-BECF-F1D72D28EEA4}" presName="bgRect" presStyleLbl="bgShp" presStyleIdx="0" presStyleCnt="4"/>
      <dgm:spPr/>
    </dgm:pt>
    <dgm:pt modelId="{33C8F256-7FF5-4D68-BFC0-55D952EECF66}" type="pres">
      <dgm:prSet presAssocID="{D4162A61-35CD-49D6-BECF-F1D72D28EE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BD490A0-B974-4741-ADD3-985AC295A909}" type="pres">
      <dgm:prSet presAssocID="{D4162A61-35CD-49D6-BECF-F1D72D28EEA4}" presName="spaceRect" presStyleCnt="0"/>
      <dgm:spPr/>
    </dgm:pt>
    <dgm:pt modelId="{5216E5F9-A312-4595-88E0-AAC0F8180814}" type="pres">
      <dgm:prSet presAssocID="{D4162A61-35CD-49D6-BECF-F1D72D28EEA4}" presName="parTx" presStyleLbl="revTx" presStyleIdx="0" presStyleCnt="4">
        <dgm:presLayoutVars>
          <dgm:chMax val="0"/>
          <dgm:chPref val="0"/>
        </dgm:presLayoutVars>
      </dgm:prSet>
      <dgm:spPr/>
    </dgm:pt>
    <dgm:pt modelId="{07F93B49-2662-488A-B78C-422856EE9224}" type="pres">
      <dgm:prSet presAssocID="{DD72109A-973C-49B4-8613-AA72097A9159}" presName="sibTrans" presStyleCnt="0"/>
      <dgm:spPr/>
    </dgm:pt>
    <dgm:pt modelId="{74C393F2-1E99-4900-9FDE-7DC89B2F7619}" type="pres">
      <dgm:prSet presAssocID="{1F84647D-82B8-48FE-AA3D-4D18C101BAF7}" presName="compNode" presStyleCnt="0"/>
      <dgm:spPr/>
    </dgm:pt>
    <dgm:pt modelId="{1C5F0871-F8CC-48F2-8308-6076730ECED7}" type="pres">
      <dgm:prSet presAssocID="{1F84647D-82B8-48FE-AA3D-4D18C101BAF7}" presName="bgRect" presStyleLbl="bgShp" presStyleIdx="1" presStyleCnt="4"/>
      <dgm:spPr/>
    </dgm:pt>
    <dgm:pt modelId="{E373DBC5-6B70-4E3F-BC64-028A8B5EDF4E}" type="pres">
      <dgm:prSet presAssocID="{1F84647D-82B8-48FE-AA3D-4D18C101BAF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41468D25-147A-418A-B569-5203DB6A8DF3}" type="pres">
      <dgm:prSet presAssocID="{1F84647D-82B8-48FE-AA3D-4D18C101BAF7}" presName="spaceRect" presStyleCnt="0"/>
      <dgm:spPr/>
    </dgm:pt>
    <dgm:pt modelId="{310DEC7B-38E0-45E4-A331-A16CC962D955}" type="pres">
      <dgm:prSet presAssocID="{1F84647D-82B8-48FE-AA3D-4D18C101BAF7}" presName="parTx" presStyleLbl="revTx" presStyleIdx="1" presStyleCnt="4">
        <dgm:presLayoutVars>
          <dgm:chMax val="0"/>
          <dgm:chPref val="0"/>
        </dgm:presLayoutVars>
      </dgm:prSet>
      <dgm:spPr/>
    </dgm:pt>
    <dgm:pt modelId="{7623A767-207C-4FBB-8182-F04861805B5D}" type="pres">
      <dgm:prSet presAssocID="{3EE3070C-8B23-4867-9958-37595367E5A5}" presName="sibTrans" presStyleCnt="0"/>
      <dgm:spPr/>
    </dgm:pt>
    <dgm:pt modelId="{B36A9539-BCA1-4E6A-AF29-127A4614369B}" type="pres">
      <dgm:prSet presAssocID="{937F46B8-4ED2-4714-A521-9D964A43B531}" presName="compNode" presStyleCnt="0"/>
      <dgm:spPr/>
    </dgm:pt>
    <dgm:pt modelId="{820A61FD-C774-4C30-9008-91B5845C9E5E}" type="pres">
      <dgm:prSet presAssocID="{937F46B8-4ED2-4714-A521-9D964A43B531}" presName="bgRect" presStyleLbl="bgShp" presStyleIdx="2" presStyleCnt="4"/>
      <dgm:spPr/>
    </dgm:pt>
    <dgm:pt modelId="{DDA725A7-3716-4823-8405-67E377FED345}" type="pres">
      <dgm:prSet presAssocID="{937F46B8-4ED2-4714-A521-9D964A43B5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77D79C6F-7BB3-4D4D-A144-01A60D620D47}" type="pres">
      <dgm:prSet presAssocID="{937F46B8-4ED2-4714-A521-9D964A43B531}" presName="spaceRect" presStyleCnt="0"/>
      <dgm:spPr/>
    </dgm:pt>
    <dgm:pt modelId="{14CD1060-AB63-46E0-AE32-FD48747D8520}" type="pres">
      <dgm:prSet presAssocID="{937F46B8-4ED2-4714-A521-9D964A43B531}" presName="parTx" presStyleLbl="revTx" presStyleIdx="2" presStyleCnt="4">
        <dgm:presLayoutVars>
          <dgm:chMax val="0"/>
          <dgm:chPref val="0"/>
        </dgm:presLayoutVars>
      </dgm:prSet>
      <dgm:spPr/>
    </dgm:pt>
    <dgm:pt modelId="{8CEB250C-EA9E-4EA4-84FB-2179FD4CF78C}" type="pres">
      <dgm:prSet presAssocID="{DB3361BC-D2A0-480A-AA11-EF2E4F86C467}" presName="sibTrans" presStyleCnt="0"/>
      <dgm:spPr/>
    </dgm:pt>
    <dgm:pt modelId="{80C95243-0947-4DAA-B6A3-EF483FBD0B41}" type="pres">
      <dgm:prSet presAssocID="{10FF4819-2D86-4E1F-938A-615D05E4ACF6}" presName="compNode" presStyleCnt="0"/>
      <dgm:spPr/>
    </dgm:pt>
    <dgm:pt modelId="{D454E4FD-F769-4C89-9DC6-70BF50D7E1BF}" type="pres">
      <dgm:prSet presAssocID="{10FF4819-2D86-4E1F-938A-615D05E4ACF6}" presName="bgRect" presStyleLbl="bgShp" presStyleIdx="3" presStyleCnt="4"/>
      <dgm:spPr/>
    </dgm:pt>
    <dgm:pt modelId="{5F6C5616-A5C5-49A6-95B5-2B53BDEC8144}" type="pres">
      <dgm:prSet presAssocID="{10FF4819-2D86-4E1F-938A-615D05E4AC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
        </a:ext>
      </dgm:extLst>
    </dgm:pt>
    <dgm:pt modelId="{9D149CA1-5ABE-4919-8D18-2EE33EE737D4}" type="pres">
      <dgm:prSet presAssocID="{10FF4819-2D86-4E1F-938A-615D05E4ACF6}" presName="spaceRect" presStyleCnt="0"/>
      <dgm:spPr/>
    </dgm:pt>
    <dgm:pt modelId="{09F72B82-2893-458D-AD5F-20846B46402E}" type="pres">
      <dgm:prSet presAssocID="{10FF4819-2D86-4E1F-938A-615D05E4ACF6}" presName="parTx" presStyleLbl="revTx" presStyleIdx="3" presStyleCnt="4">
        <dgm:presLayoutVars>
          <dgm:chMax val="0"/>
          <dgm:chPref val="0"/>
        </dgm:presLayoutVars>
      </dgm:prSet>
      <dgm:spPr/>
    </dgm:pt>
  </dgm:ptLst>
  <dgm:cxnLst>
    <dgm:cxn modelId="{588CB51A-E954-43A1-8494-B7B750E2CF6E}" srcId="{1C787407-9B45-42C3-AE59-548D3815D0EE}" destId="{1F84647D-82B8-48FE-AA3D-4D18C101BAF7}" srcOrd="1" destOrd="0" parTransId="{81CEB9B3-4FEF-498E-B9DB-64038AE914EC}" sibTransId="{3EE3070C-8B23-4867-9958-37595367E5A5}"/>
    <dgm:cxn modelId="{4BE30C38-364D-49D7-8302-AD60C6C07DD5}" srcId="{1C787407-9B45-42C3-AE59-548D3815D0EE}" destId="{10FF4819-2D86-4E1F-938A-615D05E4ACF6}" srcOrd="3" destOrd="0" parTransId="{7BCDC62D-853B-4B2E-80AE-4C70029D724A}" sibTransId="{44C582F3-10BC-44C9-83BE-0FC76F78CF77}"/>
    <dgm:cxn modelId="{F3BEAB62-1488-4586-8101-D046038C3B1C}" type="presOf" srcId="{10FF4819-2D86-4E1F-938A-615D05E4ACF6}" destId="{09F72B82-2893-458D-AD5F-20846B46402E}" srcOrd="0" destOrd="0" presId="urn:microsoft.com/office/officeart/2018/2/layout/IconVerticalSolidList"/>
    <dgm:cxn modelId="{78CD1956-1B8C-4886-A24C-4AB48C413DCB}" srcId="{1C787407-9B45-42C3-AE59-548D3815D0EE}" destId="{937F46B8-4ED2-4714-A521-9D964A43B531}" srcOrd="2" destOrd="0" parTransId="{42647E5F-C78A-4681-BCD3-78359472C515}" sibTransId="{DB3361BC-D2A0-480A-AA11-EF2E4F86C467}"/>
    <dgm:cxn modelId="{F29D1582-B9F1-4719-9A39-7C0AE637F32D}" type="presOf" srcId="{1C787407-9B45-42C3-AE59-548D3815D0EE}" destId="{EA24501D-1294-46E9-A05D-6EF0764FD929}" srcOrd="0" destOrd="0" presId="urn:microsoft.com/office/officeart/2018/2/layout/IconVerticalSolidList"/>
    <dgm:cxn modelId="{88FD2582-BDBD-4C79-B183-F98887776F55}" type="presOf" srcId="{D4162A61-35CD-49D6-BECF-F1D72D28EEA4}" destId="{5216E5F9-A312-4595-88E0-AAC0F8180814}" srcOrd="0" destOrd="0" presId="urn:microsoft.com/office/officeart/2018/2/layout/IconVerticalSolidList"/>
    <dgm:cxn modelId="{49D59895-FDF5-4610-9B2E-6F55FD75E59B}" srcId="{1C787407-9B45-42C3-AE59-548D3815D0EE}" destId="{D4162A61-35CD-49D6-BECF-F1D72D28EEA4}" srcOrd="0" destOrd="0" parTransId="{CA6CA65B-563A-4AD7-8BFC-6ED7ED4B62B2}" sibTransId="{DD72109A-973C-49B4-8613-AA72097A9159}"/>
    <dgm:cxn modelId="{BA4321AC-8891-4583-812E-5BEB9FB9620B}" type="presOf" srcId="{1F84647D-82B8-48FE-AA3D-4D18C101BAF7}" destId="{310DEC7B-38E0-45E4-A331-A16CC962D955}" srcOrd="0" destOrd="0" presId="urn:microsoft.com/office/officeart/2018/2/layout/IconVerticalSolidList"/>
    <dgm:cxn modelId="{266CE5F7-1C8A-47C6-A8DA-799770285B46}" type="presOf" srcId="{937F46B8-4ED2-4714-A521-9D964A43B531}" destId="{14CD1060-AB63-46E0-AE32-FD48747D8520}" srcOrd="0" destOrd="0" presId="urn:microsoft.com/office/officeart/2018/2/layout/IconVerticalSolidList"/>
    <dgm:cxn modelId="{48FC36E0-F42C-4AB3-9D75-DF116DA2FAE4}" type="presParOf" srcId="{EA24501D-1294-46E9-A05D-6EF0764FD929}" destId="{E447FFBE-B359-45DF-B00C-7FD2982B11A1}" srcOrd="0" destOrd="0" presId="urn:microsoft.com/office/officeart/2018/2/layout/IconVerticalSolidList"/>
    <dgm:cxn modelId="{0507BFA9-076C-47F3-AE57-43CE4061F648}" type="presParOf" srcId="{E447FFBE-B359-45DF-B00C-7FD2982B11A1}" destId="{5AB7A009-59CD-4575-9639-564AB8D82A94}" srcOrd="0" destOrd="0" presId="urn:microsoft.com/office/officeart/2018/2/layout/IconVerticalSolidList"/>
    <dgm:cxn modelId="{414A2A8D-9E69-48ED-B2BF-0633DA9BE9DB}" type="presParOf" srcId="{E447FFBE-B359-45DF-B00C-7FD2982B11A1}" destId="{33C8F256-7FF5-4D68-BFC0-55D952EECF66}" srcOrd="1" destOrd="0" presId="urn:microsoft.com/office/officeart/2018/2/layout/IconVerticalSolidList"/>
    <dgm:cxn modelId="{4E30671B-382C-456E-B9A1-AF874B7518CF}" type="presParOf" srcId="{E447FFBE-B359-45DF-B00C-7FD2982B11A1}" destId="{0BD490A0-B974-4741-ADD3-985AC295A909}" srcOrd="2" destOrd="0" presId="urn:microsoft.com/office/officeart/2018/2/layout/IconVerticalSolidList"/>
    <dgm:cxn modelId="{8C19EE63-1D01-40A3-B9B0-390963AB718B}" type="presParOf" srcId="{E447FFBE-B359-45DF-B00C-7FD2982B11A1}" destId="{5216E5F9-A312-4595-88E0-AAC0F8180814}" srcOrd="3" destOrd="0" presId="urn:microsoft.com/office/officeart/2018/2/layout/IconVerticalSolidList"/>
    <dgm:cxn modelId="{37C3B1DD-FC0F-4E81-80A1-F29537550B0E}" type="presParOf" srcId="{EA24501D-1294-46E9-A05D-6EF0764FD929}" destId="{07F93B49-2662-488A-B78C-422856EE9224}" srcOrd="1" destOrd="0" presId="urn:microsoft.com/office/officeart/2018/2/layout/IconVerticalSolidList"/>
    <dgm:cxn modelId="{ED327629-547C-433C-A0CE-E5BBE960FC1F}" type="presParOf" srcId="{EA24501D-1294-46E9-A05D-6EF0764FD929}" destId="{74C393F2-1E99-4900-9FDE-7DC89B2F7619}" srcOrd="2" destOrd="0" presId="urn:microsoft.com/office/officeart/2018/2/layout/IconVerticalSolidList"/>
    <dgm:cxn modelId="{9A6D2800-222F-4C3C-99DB-108198126662}" type="presParOf" srcId="{74C393F2-1E99-4900-9FDE-7DC89B2F7619}" destId="{1C5F0871-F8CC-48F2-8308-6076730ECED7}" srcOrd="0" destOrd="0" presId="urn:microsoft.com/office/officeart/2018/2/layout/IconVerticalSolidList"/>
    <dgm:cxn modelId="{AA02F153-8150-46EC-B7DE-9C2AD45E03A8}" type="presParOf" srcId="{74C393F2-1E99-4900-9FDE-7DC89B2F7619}" destId="{E373DBC5-6B70-4E3F-BC64-028A8B5EDF4E}" srcOrd="1" destOrd="0" presId="urn:microsoft.com/office/officeart/2018/2/layout/IconVerticalSolidList"/>
    <dgm:cxn modelId="{2F0829CC-98F9-4395-9640-F223C87FE692}" type="presParOf" srcId="{74C393F2-1E99-4900-9FDE-7DC89B2F7619}" destId="{41468D25-147A-418A-B569-5203DB6A8DF3}" srcOrd="2" destOrd="0" presId="urn:microsoft.com/office/officeart/2018/2/layout/IconVerticalSolidList"/>
    <dgm:cxn modelId="{BCBA4E59-0C06-4617-8C78-B246B95E9825}" type="presParOf" srcId="{74C393F2-1E99-4900-9FDE-7DC89B2F7619}" destId="{310DEC7B-38E0-45E4-A331-A16CC962D955}" srcOrd="3" destOrd="0" presId="urn:microsoft.com/office/officeart/2018/2/layout/IconVerticalSolidList"/>
    <dgm:cxn modelId="{C6FFF4C2-960B-4593-A334-53EFF884D5E8}" type="presParOf" srcId="{EA24501D-1294-46E9-A05D-6EF0764FD929}" destId="{7623A767-207C-4FBB-8182-F04861805B5D}" srcOrd="3" destOrd="0" presId="urn:microsoft.com/office/officeart/2018/2/layout/IconVerticalSolidList"/>
    <dgm:cxn modelId="{8B0F11FD-4676-487E-895D-C662413EB5C9}" type="presParOf" srcId="{EA24501D-1294-46E9-A05D-6EF0764FD929}" destId="{B36A9539-BCA1-4E6A-AF29-127A4614369B}" srcOrd="4" destOrd="0" presId="urn:microsoft.com/office/officeart/2018/2/layout/IconVerticalSolidList"/>
    <dgm:cxn modelId="{A1FB046F-E22F-41CA-8C07-F2D94616300D}" type="presParOf" srcId="{B36A9539-BCA1-4E6A-AF29-127A4614369B}" destId="{820A61FD-C774-4C30-9008-91B5845C9E5E}" srcOrd="0" destOrd="0" presId="urn:microsoft.com/office/officeart/2018/2/layout/IconVerticalSolidList"/>
    <dgm:cxn modelId="{2F3F7A9F-A74A-442B-9C6A-12627590E3A0}" type="presParOf" srcId="{B36A9539-BCA1-4E6A-AF29-127A4614369B}" destId="{DDA725A7-3716-4823-8405-67E377FED345}" srcOrd="1" destOrd="0" presId="urn:microsoft.com/office/officeart/2018/2/layout/IconVerticalSolidList"/>
    <dgm:cxn modelId="{43A92F0D-219F-4758-9C94-9E330A773356}" type="presParOf" srcId="{B36A9539-BCA1-4E6A-AF29-127A4614369B}" destId="{77D79C6F-7BB3-4D4D-A144-01A60D620D47}" srcOrd="2" destOrd="0" presId="urn:microsoft.com/office/officeart/2018/2/layout/IconVerticalSolidList"/>
    <dgm:cxn modelId="{E7B75F24-D57A-46D5-BE23-DB9F6458DD43}" type="presParOf" srcId="{B36A9539-BCA1-4E6A-AF29-127A4614369B}" destId="{14CD1060-AB63-46E0-AE32-FD48747D8520}" srcOrd="3" destOrd="0" presId="urn:microsoft.com/office/officeart/2018/2/layout/IconVerticalSolidList"/>
    <dgm:cxn modelId="{58C89648-1A7D-449D-BC26-13FA30E44AB9}" type="presParOf" srcId="{EA24501D-1294-46E9-A05D-6EF0764FD929}" destId="{8CEB250C-EA9E-4EA4-84FB-2179FD4CF78C}" srcOrd="5" destOrd="0" presId="urn:microsoft.com/office/officeart/2018/2/layout/IconVerticalSolidList"/>
    <dgm:cxn modelId="{EFAE0F50-C8DC-412A-A285-A6224F46E77F}" type="presParOf" srcId="{EA24501D-1294-46E9-A05D-6EF0764FD929}" destId="{80C95243-0947-4DAA-B6A3-EF483FBD0B41}" srcOrd="6" destOrd="0" presId="urn:microsoft.com/office/officeart/2018/2/layout/IconVerticalSolidList"/>
    <dgm:cxn modelId="{E9442678-A58F-44BC-9ADE-15907A4DE40E}" type="presParOf" srcId="{80C95243-0947-4DAA-B6A3-EF483FBD0B41}" destId="{D454E4FD-F769-4C89-9DC6-70BF50D7E1BF}" srcOrd="0" destOrd="0" presId="urn:microsoft.com/office/officeart/2018/2/layout/IconVerticalSolidList"/>
    <dgm:cxn modelId="{2EFC0ABE-BCED-43A2-93FA-BD0094AA6365}" type="presParOf" srcId="{80C95243-0947-4DAA-B6A3-EF483FBD0B41}" destId="{5F6C5616-A5C5-49A6-95B5-2B53BDEC8144}" srcOrd="1" destOrd="0" presId="urn:microsoft.com/office/officeart/2018/2/layout/IconVerticalSolidList"/>
    <dgm:cxn modelId="{EE5D3335-8CE6-4358-88AA-F637BA84BB41}" type="presParOf" srcId="{80C95243-0947-4DAA-B6A3-EF483FBD0B41}" destId="{9D149CA1-5ABE-4919-8D18-2EE33EE737D4}" srcOrd="2" destOrd="0" presId="urn:microsoft.com/office/officeart/2018/2/layout/IconVerticalSolidList"/>
    <dgm:cxn modelId="{BBE76D96-B1D3-45CC-BBB6-F7D0A85D9126}" type="presParOf" srcId="{80C95243-0947-4DAA-B6A3-EF483FBD0B41}" destId="{09F72B82-2893-458D-AD5F-20846B4640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F7C638-0B0C-45F7-9A04-35692F50DDA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8BE612C-BB19-4D95-ADE0-255AF18D9026}">
      <dgm:prSet/>
      <dgm:spPr/>
      <dgm:t>
        <a:bodyPr/>
        <a:lstStyle/>
        <a:p>
          <a:r>
            <a:rPr lang="en-GB"/>
            <a:t>A process of studying what others have written about your topic and your research question </a:t>
          </a:r>
          <a:endParaRPr lang="en-US"/>
        </a:p>
      </dgm:t>
    </dgm:pt>
    <dgm:pt modelId="{EA24848C-4D3C-4569-A81E-34B07E6FD27F}" type="parTrans" cxnId="{AE9F946C-52A1-453A-8285-8D0791C80402}">
      <dgm:prSet/>
      <dgm:spPr/>
      <dgm:t>
        <a:bodyPr/>
        <a:lstStyle/>
        <a:p>
          <a:endParaRPr lang="en-US"/>
        </a:p>
      </dgm:t>
    </dgm:pt>
    <dgm:pt modelId="{118DE009-3E82-4335-87C6-07D24884C475}" type="sibTrans" cxnId="{AE9F946C-52A1-453A-8285-8D0791C80402}">
      <dgm:prSet/>
      <dgm:spPr/>
      <dgm:t>
        <a:bodyPr/>
        <a:lstStyle/>
        <a:p>
          <a:endParaRPr lang="en-US"/>
        </a:p>
      </dgm:t>
    </dgm:pt>
    <dgm:pt modelId="{3E3A97A1-FC84-413F-A5BA-F867D114F75A}">
      <dgm:prSet/>
      <dgm:spPr/>
      <dgm:t>
        <a:bodyPr/>
        <a:lstStyle/>
        <a:p>
          <a:r>
            <a:rPr lang="en-GB" dirty="0"/>
            <a:t>Explore studies that relate to your topic </a:t>
          </a:r>
          <a:endParaRPr lang="en-US" dirty="0"/>
        </a:p>
      </dgm:t>
    </dgm:pt>
    <dgm:pt modelId="{27AE7C3D-FEF5-468F-9068-4E88337833B3}" type="parTrans" cxnId="{6D6A841D-B8D2-41D1-81B4-3766D2B214D1}">
      <dgm:prSet/>
      <dgm:spPr/>
      <dgm:t>
        <a:bodyPr/>
        <a:lstStyle/>
        <a:p>
          <a:endParaRPr lang="en-US"/>
        </a:p>
      </dgm:t>
    </dgm:pt>
    <dgm:pt modelId="{C0CDAD23-FC0C-485C-8090-630C85F8AF4A}" type="sibTrans" cxnId="{6D6A841D-B8D2-41D1-81B4-3766D2B214D1}">
      <dgm:prSet/>
      <dgm:spPr/>
      <dgm:t>
        <a:bodyPr/>
        <a:lstStyle/>
        <a:p>
          <a:endParaRPr lang="en-US"/>
        </a:p>
      </dgm:t>
    </dgm:pt>
    <dgm:pt modelId="{ADDC2120-2B67-4D30-9203-FB28E907E454}">
      <dgm:prSet/>
      <dgm:spPr/>
      <dgm:t>
        <a:bodyPr/>
        <a:lstStyle/>
        <a:p>
          <a:r>
            <a:rPr lang="en-GB"/>
            <a:t>Synthesise and integrate existing research </a:t>
          </a:r>
          <a:endParaRPr lang="en-US"/>
        </a:p>
      </dgm:t>
    </dgm:pt>
    <dgm:pt modelId="{DF8A266A-3042-48C6-8A33-7F92912D61DF}" type="parTrans" cxnId="{371F178F-FCD5-4D6A-B35A-588C2F15D9B7}">
      <dgm:prSet/>
      <dgm:spPr/>
      <dgm:t>
        <a:bodyPr/>
        <a:lstStyle/>
        <a:p>
          <a:endParaRPr lang="en-US"/>
        </a:p>
      </dgm:t>
    </dgm:pt>
    <dgm:pt modelId="{9C4667F1-D762-4B91-A435-C35DBCFD4980}" type="sibTrans" cxnId="{371F178F-FCD5-4D6A-B35A-588C2F15D9B7}">
      <dgm:prSet/>
      <dgm:spPr/>
      <dgm:t>
        <a:bodyPr/>
        <a:lstStyle/>
        <a:p>
          <a:endParaRPr lang="en-US"/>
        </a:p>
      </dgm:t>
    </dgm:pt>
    <dgm:pt modelId="{76147DD1-86EB-43D3-A93D-FED5941E5F1C}">
      <dgm:prSet/>
      <dgm:spPr/>
      <dgm:t>
        <a:bodyPr/>
        <a:lstStyle/>
        <a:p>
          <a:r>
            <a:rPr lang="en-GB"/>
            <a:t>Staring with a literature review can help you decide whether you are really interested and committed to the topic and research question and identify the gap in the existing research that you want to fill</a:t>
          </a:r>
          <a:endParaRPr lang="en-US"/>
        </a:p>
      </dgm:t>
    </dgm:pt>
    <dgm:pt modelId="{920B29AF-5A13-4C00-8FFA-52E28E45DF67}" type="parTrans" cxnId="{B1FF7D07-1362-4A5C-92BB-9660A47EDD19}">
      <dgm:prSet/>
      <dgm:spPr/>
      <dgm:t>
        <a:bodyPr/>
        <a:lstStyle/>
        <a:p>
          <a:endParaRPr lang="en-US"/>
        </a:p>
      </dgm:t>
    </dgm:pt>
    <dgm:pt modelId="{8B5C8128-36D3-4AEC-A604-6625F4B30DB6}" type="sibTrans" cxnId="{B1FF7D07-1362-4A5C-92BB-9660A47EDD19}">
      <dgm:prSet/>
      <dgm:spPr/>
      <dgm:t>
        <a:bodyPr/>
        <a:lstStyle/>
        <a:p>
          <a:endParaRPr lang="en-US"/>
        </a:p>
      </dgm:t>
    </dgm:pt>
    <dgm:pt modelId="{3ABFA5C5-F8E8-4EFE-9B64-A8B0009D19CE}" type="pres">
      <dgm:prSet presAssocID="{8CF7C638-0B0C-45F7-9A04-35692F50DDAF}" presName="root" presStyleCnt="0">
        <dgm:presLayoutVars>
          <dgm:dir/>
          <dgm:resizeHandles val="exact"/>
        </dgm:presLayoutVars>
      </dgm:prSet>
      <dgm:spPr/>
    </dgm:pt>
    <dgm:pt modelId="{25D42BA2-A183-4EAD-B6B9-CF9463CC4AD1}" type="pres">
      <dgm:prSet presAssocID="{F8BE612C-BB19-4D95-ADE0-255AF18D9026}" presName="compNode" presStyleCnt="0"/>
      <dgm:spPr/>
    </dgm:pt>
    <dgm:pt modelId="{8E6F3CA4-9F89-44EA-87BE-61873FC1273C}" type="pres">
      <dgm:prSet presAssocID="{F8BE612C-BB19-4D95-ADE0-255AF18D9026}" presName="bgRect" presStyleLbl="bgShp" presStyleIdx="0" presStyleCnt="4"/>
      <dgm:spPr/>
    </dgm:pt>
    <dgm:pt modelId="{D9294006-FEB0-4188-BD2E-155D7039CF15}" type="pres">
      <dgm:prSet presAssocID="{F8BE612C-BB19-4D95-ADE0-255AF18D90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EF0A449-8138-4829-9AA0-36FB318AB3D3}" type="pres">
      <dgm:prSet presAssocID="{F8BE612C-BB19-4D95-ADE0-255AF18D9026}" presName="spaceRect" presStyleCnt="0"/>
      <dgm:spPr/>
    </dgm:pt>
    <dgm:pt modelId="{1B6B8026-BA13-4414-83A8-7B4CA47D8976}" type="pres">
      <dgm:prSet presAssocID="{F8BE612C-BB19-4D95-ADE0-255AF18D9026}" presName="parTx" presStyleLbl="revTx" presStyleIdx="0" presStyleCnt="4">
        <dgm:presLayoutVars>
          <dgm:chMax val="0"/>
          <dgm:chPref val="0"/>
        </dgm:presLayoutVars>
      </dgm:prSet>
      <dgm:spPr/>
    </dgm:pt>
    <dgm:pt modelId="{D7E90486-7824-4DAC-A74E-ED66A834B229}" type="pres">
      <dgm:prSet presAssocID="{118DE009-3E82-4335-87C6-07D24884C475}" presName="sibTrans" presStyleCnt="0"/>
      <dgm:spPr/>
    </dgm:pt>
    <dgm:pt modelId="{CF9D4843-CFF2-4135-AED9-3E28FE4C6215}" type="pres">
      <dgm:prSet presAssocID="{3E3A97A1-FC84-413F-A5BA-F867D114F75A}" presName="compNode" presStyleCnt="0"/>
      <dgm:spPr/>
    </dgm:pt>
    <dgm:pt modelId="{F00F1FDD-4232-40D2-A0E7-BE036BCA8720}" type="pres">
      <dgm:prSet presAssocID="{3E3A97A1-FC84-413F-A5BA-F867D114F75A}" presName="bgRect" presStyleLbl="bgShp" presStyleIdx="1" presStyleCnt="4"/>
      <dgm:spPr/>
    </dgm:pt>
    <dgm:pt modelId="{F6A97C4C-F7D4-43DA-AD9F-D9AA674AA0D0}" type="pres">
      <dgm:prSet presAssocID="{3E3A97A1-FC84-413F-A5BA-F867D114F7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under Magnifying Glass"/>
        </a:ext>
      </dgm:extLst>
    </dgm:pt>
    <dgm:pt modelId="{72FDBDDD-F9AE-4277-8873-81F28DEF5E8E}" type="pres">
      <dgm:prSet presAssocID="{3E3A97A1-FC84-413F-A5BA-F867D114F75A}" presName="spaceRect" presStyleCnt="0"/>
      <dgm:spPr/>
    </dgm:pt>
    <dgm:pt modelId="{0B065E06-B0F3-4572-BAA9-1A7757129AFE}" type="pres">
      <dgm:prSet presAssocID="{3E3A97A1-FC84-413F-A5BA-F867D114F75A}" presName="parTx" presStyleLbl="revTx" presStyleIdx="1" presStyleCnt="4">
        <dgm:presLayoutVars>
          <dgm:chMax val="0"/>
          <dgm:chPref val="0"/>
        </dgm:presLayoutVars>
      </dgm:prSet>
      <dgm:spPr/>
    </dgm:pt>
    <dgm:pt modelId="{0F895BC2-729E-4CF4-B24D-67D2DCB6D51A}" type="pres">
      <dgm:prSet presAssocID="{C0CDAD23-FC0C-485C-8090-630C85F8AF4A}" presName="sibTrans" presStyleCnt="0"/>
      <dgm:spPr/>
    </dgm:pt>
    <dgm:pt modelId="{ED4DAD3E-27AB-4E59-886D-C3DA415BAC80}" type="pres">
      <dgm:prSet presAssocID="{ADDC2120-2B67-4D30-9203-FB28E907E454}" presName="compNode" presStyleCnt="0"/>
      <dgm:spPr/>
    </dgm:pt>
    <dgm:pt modelId="{9CD2DF34-6499-4A44-AD0F-9298653E0B0C}" type="pres">
      <dgm:prSet presAssocID="{ADDC2120-2B67-4D30-9203-FB28E907E454}" presName="bgRect" presStyleLbl="bgShp" presStyleIdx="2" presStyleCnt="4"/>
      <dgm:spPr/>
    </dgm:pt>
    <dgm:pt modelId="{1AE0EB30-D952-4B22-A20A-B5F73B2C3DF5}" type="pres">
      <dgm:prSet presAssocID="{ADDC2120-2B67-4D30-9203-FB28E907E4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sk"/>
        </a:ext>
      </dgm:extLst>
    </dgm:pt>
    <dgm:pt modelId="{BB2351C5-DF29-49D9-B387-E5C4DF035395}" type="pres">
      <dgm:prSet presAssocID="{ADDC2120-2B67-4D30-9203-FB28E907E454}" presName="spaceRect" presStyleCnt="0"/>
      <dgm:spPr/>
    </dgm:pt>
    <dgm:pt modelId="{A59AF95B-072F-4510-BA23-4FEB3FC7A720}" type="pres">
      <dgm:prSet presAssocID="{ADDC2120-2B67-4D30-9203-FB28E907E454}" presName="parTx" presStyleLbl="revTx" presStyleIdx="2" presStyleCnt="4">
        <dgm:presLayoutVars>
          <dgm:chMax val="0"/>
          <dgm:chPref val="0"/>
        </dgm:presLayoutVars>
      </dgm:prSet>
      <dgm:spPr/>
    </dgm:pt>
    <dgm:pt modelId="{BFE2C373-58BB-47BE-A8CE-311E776E550A}" type="pres">
      <dgm:prSet presAssocID="{9C4667F1-D762-4B91-A435-C35DBCFD4980}" presName="sibTrans" presStyleCnt="0"/>
      <dgm:spPr/>
    </dgm:pt>
    <dgm:pt modelId="{C53D7DF6-03ED-4731-8AF2-CD157E0B8736}" type="pres">
      <dgm:prSet presAssocID="{76147DD1-86EB-43D3-A93D-FED5941E5F1C}" presName="compNode" presStyleCnt="0"/>
      <dgm:spPr/>
    </dgm:pt>
    <dgm:pt modelId="{60570C37-F0B0-47DD-AFE5-E19633F96EF6}" type="pres">
      <dgm:prSet presAssocID="{76147DD1-86EB-43D3-A93D-FED5941E5F1C}" presName="bgRect" presStyleLbl="bgShp" presStyleIdx="3" presStyleCnt="4"/>
      <dgm:spPr/>
    </dgm:pt>
    <dgm:pt modelId="{D2479CBE-F6EF-4C00-BC79-DDEF0FD4321D}" type="pres">
      <dgm:prSet presAssocID="{76147DD1-86EB-43D3-A93D-FED5941E5F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4C20355-10AF-4E7B-9264-070931ABDE18}" type="pres">
      <dgm:prSet presAssocID="{76147DD1-86EB-43D3-A93D-FED5941E5F1C}" presName="spaceRect" presStyleCnt="0"/>
      <dgm:spPr/>
    </dgm:pt>
    <dgm:pt modelId="{85E24E40-5C3B-4B91-B28A-51408AF38864}" type="pres">
      <dgm:prSet presAssocID="{76147DD1-86EB-43D3-A93D-FED5941E5F1C}" presName="parTx" presStyleLbl="revTx" presStyleIdx="3" presStyleCnt="4">
        <dgm:presLayoutVars>
          <dgm:chMax val="0"/>
          <dgm:chPref val="0"/>
        </dgm:presLayoutVars>
      </dgm:prSet>
      <dgm:spPr/>
    </dgm:pt>
  </dgm:ptLst>
  <dgm:cxnLst>
    <dgm:cxn modelId="{B1FF7D07-1362-4A5C-92BB-9660A47EDD19}" srcId="{8CF7C638-0B0C-45F7-9A04-35692F50DDAF}" destId="{76147DD1-86EB-43D3-A93D-FED5941E5F1C}" srcOrd="3" destOrd="0" parTransId="{920B29AF-5A13-4C00-8FFA-52E28E45DF67}" sibTransId="{8B5C8128-36D3-4AEC-A604-6625F4B30DB6}"/>
    <dgm:cxn modelId="{6D6A841D-B8D2-41D1-81B4-3766D2B214D1}" srcId="{8CF7C638-0B0C-45F7-9A04-35692F50DDAF}" destId="{3E3A97A1-FC84-413F-A5BA-F867D114F75A}" srcOrd="1" destOrd="0" parTransId="{27AE7C3D-FEF5-468F-9068-4E88337833B3}" sibTransId="{C0CDAD23-FC0C-485C-8090-630C85F8AF4A}"/>
    <dgm:cxn modelId="{0930376A-D79C-43DF-9B5A-6808A59CDB2E}" type="presOf" srcId="{F8BE612C-BB19-4D95-ADE0-255AF18D9026}" destId="{1B6B8026-BA13-4414-83A8-7B4CA47D8976}" srcOrd="0" destOrd="0" presId="urn:microsoft.com/office/officeart/2018/2/layout/IconVerticalSolidList"/>
    <dgm:cxn modelId="{AE9F946C-52A1-453A-8285-8D0791C80402}" srcId="{8CF7C638-0B0C-45F7-9A04-35692F50DDAF}" destId="{F8BE612C-BB19-4D95-ADE0-255AF18D9026}" srcOrd="0" destOrd="0" parTransId="{EA24848C-4D3C-4569-A81E-34B07E6FD27F}" sibTransId="{118DE009-3E82-4335-87C6-07D24884C475}"/>
    <dgm:cxn modelId="{617BE96C-FCED-4DB8-8D8A-0CD61D028B2D}" type="presOf" srcId="{76147DD1-86EB-43D3-A93D-FED5941E5F1C}" destId="{85E24E40-5C3B-4B91-B28A-51408AF38864}" srcOrd="0" destOrd="0" presId="urn:microsoft.com/office/officeart/2018/2/layout/IconVerticalSolidList"/>
    <dgm:cxn modelId="{6618DA7C-E28C-40A1-8DD2-4BCA598F6101}" type="presOf" srcId="{8CF7C638-0B0C-45F7-9A04-35692F50DDAF}" destId="{3ABFA5C5-F8E8-4EFE-9B64-A8B0009D19CE}" srcOrd="0" destOrd="0" presId="urn:microsoft.com/office/officeart/2018/2/layout/IconVerticalSolidList"/>
    <dgm:cxn modelId="{94DC6682-856B-4632-B287-26C6B574AC94}" type="presOf" srcId="{3E3A97A1-FC84-413F-A5BA-F867D114F75A}" destId="{0B065E06-B0F3-4572-BAA9-1A7757129AFE}" srcOrd="0" destOrd="0" presId="urn:microsoft.com/office/officeart/2018/2/layout/IconVerticalSolidList"/>
    <dgm:cxn modelId="{4428FF8C-0FBD-4093-95D9-DB568A24D557}" type="presOf" srcId="{ADDC2120-2B67-4D30-9203-FB28E907E454}" destId="{A59AF95B-072F-4510-BA23-4FEB3FC7A720}" srcOrd="0" destOrd="0" presId="urn:microsoft.com/office/officeart/2018/2/layout/IconVerticalSolidList"/>
    <dgm:cxn modelId="{371F178F-FCD5-4D6A-B35A-588C2F15D9B7}" srcId="{8CF7C638-0B0C-45F7-9A04-35692F50DDAF}" destId="{ADDC2120-2B67-4D30-9203-FB28E907E454}" srcOrd="2" destOrd="0" parTransId="{DF8A266A-3042-48C6-8A33-7F92912D61DF}" sibTransId="{9C4667F1-D762-4B91-A435-C35DBCFD4980}"/>
    <dgm:cxn modelId="{E5A8EE58-BA7A-4539-8BD5-C0085D7EB25E}" type="presParOf" srcId="{3ABFA5C5-F8E8-4EFE-9B64-A8B0009D19CE}" destId="{25D42BA2-A183-4EAD-B6B9-CF9463CC4AD1}" srcOrd="0" destOrd="0" presId="urn:microsoft.com/office/officeart/2018/2/layout/IconVerticalSolidList"/>
    <dgm:cxn modelId="{E92AE244-60F6-4AB2-B35D-072AB357D925}" type="presParOf" srcId="{25D42BA2-A183-4EAD-B6B9-CF9463CC4AD1}" destId="{8E6F3CA4-9F89-44EA-87BE-61873FC1273C}" srcOrd="0" destOrd="0" presId="urn:microsoft.com/office/officeart/2018/2/layout/IconVerticalSolidList"/>
    <dgm:cxn modelId="{D7A2264E-18D1-411A-9191-4A7E57810FCC}" type="presParOf" srcId="{25D42BA2-A183-4EAD-B6B9-CF9463CC4AD1}" destId="{D9294006-FEB0-4188-BD2E-155D7039CF15}" srcOrd="1" destOrd="0" presId="urn:microsoft.com/office/officeart/2018/2/layout/IconVerticalSolidList"/>
    <dgm:cxn modelId="{CFE1BDF1-6A55-4BCF-8ED6-6B09240B6BF3}" type="presParOf" srcId="{25D42BA2-A183-4EAD-B6B9-CF9463CC4AD1}" destId="{7EF0A449-8138-4829-9AA0-36FB318AB3D3}" srcOrd="2" destOrd="0" presId="urn:microsoft.com/office/officeart/2018/2/layout/IconVerticalSolidList"/>
    <dgm:cxn modelId="{A14CE911-6AD9-4042-B44D-9BAFFA59BBBE}" type="presParOf" srcId="{25D42BA2-A183-4EAD-B6B9-CF9463CC4AD1}" destId="{1B6B8026-BA13-4414-83A8-7B4CA47D8976}" srcOrd="3" destOrd="0" presId="urn:microsoft.com/office/officeart/2018/2/layout/IconVerticalSolidList"/>
    <dgm:cxn modelId="{0F6A0816-8EDB-4B09-A10D-B672E8F61780}" type="presParOf" srcId="{3ABFA5C5-F8E8-4EFE-9B64-A8B0009D19CE}" destId="{D7E90486-7824-4DAC-A74E-ED66A834B229}" srcOrd="1" destOrd="0" presId="urn:microsoft.com/office/officeart/2018/2/layout/IconVerticalSolidList"/>
    <dgm:cxn modelId="{9488EBAC-11AD-4A69-B393-8AFCD2CFFADB}" type="presParOf" srcId="{3ABFA5C5-F8E8-4EFE-9B64-A8B0009D19CE}" destId="{CF9D4843-CFF2-4135-AED9-3E28FE4C6215}" srcOrd="2" destOrd="0" presId="urn:microsoft.com/office/officeart/2018/2/layout/IconVerticalSolidList"/>
    <dgm:cxn modelId="{2CFB7E37-A3E4-4E34-8F7A-60683D5D1B9A}" type="presParOf" srcId="{CF9D4843-CFF2-4135-AED9-3E28FE4C6215}" destId="{F00F1FDD-4232-40D2-A0E7-BE036BCA8720}" srcOrd="0" destOrd="0" presId="urn:microsoft.com/office/officeart/2018/2/layout/IconVerticalSolidList"/>
    <dgm:cxn modelId="{E6F5D861-A786-4296-85A9-9AB6FE5527DF}" type="presParOf" srcId="{CF9D4843-CFF2-4135-AED9-3E28FE4C6215}" destId="{F6A97C4C-F7D4-43DA-AD9F-D9AA674AA0D0}" srcOrd="1" destOrd="0" presId="urn:microsoft.com/office/officeart/2018/2/layout/IconVerticalSolidList"/>
    <dgm:cxn modelId="{461690D8-7E26-4B41-9B31-4CF35D87B1B0}" type="presParOf" srcId="{CF9D4843-CFF2-4135-AED9-3E28FE4C6215}" destId="{72FDBDDD-F9AE-4277-8873-81F28DEF5E8E}" srcOrd="2" destOrd="0" presId="urn:microsoft.com/office/officeart/2018/2/layout/IconVerticalSolidList"/>
    <dgm:cxn modelId="{2DEF120A-DACB-42E7-9128-0C2358188B98}" type="presParOf" srcId="{CF9D4843-CFF2-4135-AED9-3E28FE4C6215}" destId="{0B065E06-B0F3-4572-BAA9-1A7757129AFE}" srcOrd="3" destOrd="0" presId="urn:microsoft.com/office/officeart/2018/2/layout/IconVerticalSolidList"/>
    <dgm:cxn modelId="{216BFCC0-A1C0-4689-846B-D8B50C3B19B0}" type="presParOf" srcId="{3ABFA5C5-F8E8-4EFE-9B64-A8B0009D19CE}" destId="{0F895BC2-729E-4CF4-B24D-67D2DCB6D51A}" srcOrd="3" destOrd="0" presId="urn:microsoft.com/office/officeart/2018/2/layout/IconVerticalSolidList"/>
    <dgm:cxn modelId="{B7DE9969-1A5D-4768-A2A4-EA8DD960149D}" type="presParOf" srcId="{3ABFA5C5-F8E8-4EFE-9B64-A8B0009D19CE}" destId="{ED4DAD3E-27AB-4E59-886D-C3DA415BAC80}" srcOrd="4" destOrd="0" presId="urn:microsoft.com/office/officeart/2018/2/layout/IconVerticalSolidList"/>
    <dgm:cxn modelId="{02096D65-759D-4277-9D60-5A73ED8EE0CA}" type="presParOf" srcId="{ED4DAD3E-27AB-4E59-886D-C3DA415BAC80}" destId="{9CD2DF34-6499-4A44-AD0F-9298653E0B0C}" srcOrd="0" destOrd="0" presId="urn:microsoft.com/office/officeart/2018/2/layout/IconVerticalSolidList"/>
    <dgm:cxn modelId="{4FF4B33E-D907-45B8-8DC7-67F7B2A3BCAC}" type="presParOf" srcId="{ED4DAD3E-27AB-4E59-886D-C3DA415BAC80}" destId="{1AE0EB30-D952-4B22-A20A-B5F73B2C3DF5}" srcOrd="1" destOrd="0" presId="urn:microsoft.com/office/officeart/2018/2/layout/IconVerticalSolidList"/>
    <dgm:cxn modelId="{139AB1A1-A87C-44E3-A35F-253193F88B62}" type="presParOf" srcId="{ED4DAD3E-27AB-4E59-886D-C3DA415BAC80}" destId="{BB2351C5-DF29-49D9-B387-E5C4DF035395}" srcOrd="2" destOrd="0" presId="urn:microsoft.com/office/officeart/2018/2/layout/IconVerticalSolidList"/>
    <dgm:cxn modelId="{891169D9-D982-45E2-BCA5-E35977448447}" type="presParOf" srcId="{ED4DAD3E-27AB-4E59-886D-C3DA415BAC80}" destId="{A59AF95B-072F-4510-BA23-4FEB3FC7A720}" srcOrd="3" destOrd="0" presId="urn:microsoft.com/office/officeart/2018/2/layout/IconVerticalSolidList"/>
    <dgm:cxn modelId="{A2B66FA1-8B0E-4FEB-B33F-5A9C67C166CA}" type="presParOf" srcId="{3ABFA5C5-F8E8-4EFE-9B64-A8B0009D19CE}" destId="{BFE2C373-58BB-47BE-A8CE-311E776E550A}" srcOrd="5" destOrd="0" presId="urn:microsoft.com/office/officeart/2018/2/layout/IconVerticalSolidList"/>
    <dgm:cxn modelId="{C859E178-C260-43F4-8B31-50D5B3B323E2}" type="presParOf" srcId="{3ABFA5C5-F8E8-4EFE-9B64-A8B0009D19CE}" destId="{C53D7DF6-03ED-4731-8AF2-CD157E0B8736}" srcOrd="6" destOrd="0" presId="urn:microsoft.com/office/officeart/2018/2/layout/IconVerticalSolidList"/>
    <dgm:cxn modelId="{C17FA4F2-D1BD-4EE1-8230-2AE91C717E7E}" type="presParOf" srcId="{C53D7DF6-03ED-4731-8AF2-CD157E0B8736}" destId="{60570C37-F0B0-47DD-AFE5-E19633F96EF6}" srcOrd="0" destOrd="0" presId="urn:microsoft.com/office/officeart/2018/2/layout/IconVerticalSolidList"/>
    <dgm:cxn modelId="{B8973356-5A9E-44E0-B439-99288394880E}" type="presParOf" srcId="{C53D7DF6-03ED-4731-8AF2-CD157E0B8736}" destId="{D2479CBE-F6EF-4C00-BC79-DDEF0FD4321D}" srcOrd="1" destOrd="0" presId="urn:microsoft.com/office/officeart/2018/2/layout/IconVerticalSolidList"/>
    <dgm:cxn modelId="{2540EB01-70C3-46F3-AFC5-C818215E266D}" type="presParOf" srcId="{C53D7DF6-03ED-4731-8AF2-CD157E0B8736}" destId="{84C20355-10AF-4E7B-9264-070931ABDE18}" srcOrd="2" destOrd="0" presId="urn:microsoft.com/office/officeart/2018/2/layout/IconVerticalSolidList"/>
    <dgm:cxn modelId="{122E921E-38A2-400A-BFAD-6D07E75A927F}" type="presParOf" srcId="{C53D7DF6-03ED-4731-8AF2-CD157E0B8736}" destId="{85E24E40-5C3B-4B91-B28A-51408AF388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962AFF-E47E-450F-848B-ED73ECCFE535}" type="doc">
      <dgm:prSet loTypeId="urn:microsoft.com/office/officeart/2005/8/layout/list1" loCatId="list" qsTypeId="urn:microsoft.com/office/officeart/2005/8/quickstyle/simple2" qsCatId="simple" csTypeId="urn:microsoft.com/office/officeart/2005/8/colors/accent2_2" csCatId="accent2" phldr="1"/>
      <dgm:spPr/>
      <dgm:t>
        <a:bodyPr/>
        <a:lstStyle/>
        <a:p>
          <a:endParaRPr lang="en-US"/>
        </a:p>
      </dgm:t>
    </dgm:pt>
    <dgm:pt modelId="{C6151C0D-08BB-46C4-91D2-FDC9F263E381}">
      <dgm:prSet/>
      <dgm:spPr/>
      <dgm:t>
        <a:bodyPr/>
        <a:lstStyle/>
        <a:p>
          <a:r>
            <a:rPr lang="en-GB" dirty="0"/>
            <a:t>Consider your ideal sample size </a:t>
          </a:r>
          <a:endParaRPr lang="en-US" dirty="0"/>
        </a:p>
      </dgm:t>
    </dgm:pt>
    <dgm:pt modelId="{7A083D99-0664-47AE-A594-E83AB45C1EBB}" type="parTrans" cxnId="{24D63426-31EC-4AAD-832D-7CF4F763F4BF}">
      <dgm:prSet/>
      <dgm:spPr/>
      <dgm:t>
        <a:bodyPr/>
        <a:lstStyle/>
        <a:p>
          <a:endParaRPr lang="en-US"/>
        </a:p>
      </dgm:t>
    </dgm:pt>
    <dgm:pt modelId="{15F1665E-9947-40DE-8012-D9D1416683D9}" type="sibTrans" cxnId="{24D63426-31EC-4AAD-832D-7CF4F763F4BF}">
      <dgm:prSet/>
      <dgm:spPr/>
      <dgm:t>
        <a:bodyPr/>
        <a:lstStyle/>
        <a:p>
          <a:endParaRPr lang="en-US"/>
        </a:p>
      </dgm:t>
    </dgm:pt>
    <dgm:pt modelId="{36458FBA-C7C8-42EC-A7A0-B989C45215B4}">
      <dgm:prSet/>
      <dgm:spPr/>
      <dgm:t>
        <a:bodyPr/>
        <a:lstStyle/>
        <a:p>
          <a:r>
            <a:rPr lang="en-GB"/>
            <a:t>How many participants?</a:t>
          </a:r>
          <a:endParaRPr lang="en-US"/>
        </a:p>
      </dgm:t>
    </dgm:pt>
    <dgm:pt modelId="{E1D27B2F-BA5F-426A-B5E5-BC9CDDF128DD}" type="parTrans" cxnId="{8FEFF9C6-5B0B-420D-9434-3EC34C4376F0}">
      <dgm:prSet/>
      <dgm:spPr/>
      <dgm:t>
        <a:bodyPr/>
        <a:lstStyle/>
        <a:p>
          <a:endParaRPr lang="en-US"/>
        </a:p>
      </dgm:t>
    </dgm:pt>
    <dgm:pt modelId="{289E4A80-A16A-4278-BC63-FBD568CE062D}" type="sibTrans" cxnId="{8FEFF9C6-5B0B-420D-9434-3EC34C4376F0}">
      <dgm:prSet/>
      <dgm:spPr/>
      <dgm:t>
        <a:bodyPr/>
        <a:lstStyle/>
        <a:p>
          <a:endParaRPr lang="en-US"/>
        </a:p>
      </dgm:t>
    </dgm:pt>
    <dgm:pt modelId="{8BA5EB72-90A4-4D85-8E89-E05D327AF6C7}">
      <dgm:prSet/>
      <dgm:spPr/>
      <dgm:t>
        <a:bodyPr/>
        <a:lstStyle/>
        <a:p>
          <a:r>
            <a:rPr lang="en-GB"/>
            <a:t>How much data? </a:t>
          </a:r>
          <a:endParaRPr lang="en-US"/>
        </a:p>
      </dgm:t>
    </dgm:pt>
    <dgm:pt modelId="{6B174A76-8B0C-41CB-896E-645306D6F7D6}" type="parTrans" cxnId="{8923E7BC-FEAC-47A9-9D0D-FF587F9D801B}">
      <dgm:prSet/>
      <dgm:spPr/>
      <dgm:t>
        <a:bodyPr/>
        <a:lstStyle/>
        <a:p>
          <a:endParaRPr lang="en-US"/>
        </a:p>
      </dgm:t>
    </dgm:pt>
    <dgm:pt modelId="{9FAADD60-7AB9-4C89-97CC-679FDF390A4E}" type="sibTrans" cxnId="{8923E7BC-FEAC-47A9-9D0D-FF587F9D801B}">
      <dgm:prSet/>
      <dgm:spPr/>
      <dgm:t>
        <a:bodyPr/>
        <a:lstStyle/>
        <a:p>
          <a:endParaRPr lang="en-US"/>
        </a:p>
      </dgm:t>
    </dgm:pt>
    <dgm:pt modelId="{AF7FEF00-99E8-48C0-A31E-FBDEB4734F2D}" type="pres">
      <dgm:prSet presAssocID="{50962AFF-E47E-450F-848B-ED73ECCFE535}" presName="linear" presStyleCnt="0">
        <dgm:presLayoutVars>
          <dgm:dir/>
          <dgm:animLvl val="lvl"/>
          <dgm:resizeHandles val="exact"/>
        </dgm:presLayoutVars>
      </dgm:prSet>
      <dgm:spPr/>
    </dgm:pt>
    <dgm:pt modelId="{EF4EED5B-A60D-4B20-BA5E-7C8004796C96}" type="pres">
      <dgm:prSet presAssocID="{C6151C0D-08BB-46C4-91D2-FDC9F263E381}" presName="parentLin" presStyleCnt="0"/>
      <dgm:spPr/>
    </dgm:pt>
    <dgm:pt modelId="{C290A522-9540-4FB5-9609-99AA1E97F978}" type="pres">
      <dgm:prSet presAssocID="{C6151C0D-08BB-46C4-91D2-FDC9F263E381}" presName="parentLeftMargin" presStyleLbl="node1" presStyleIdx="0" presStyleCnt="3"/>
      <dgm:spPr/>
    </dgm:pt>
    <dgm:pt modelId="{0D7F7EE3-4BBC-44CE-BAA0-7D4E0D1045D2}" type="pres">
      <dgm:prSet presAssocID="{C6151C0D-08BB-46C4-91D2-FDC9F263E381}" presName="parentText" presStyleLbl="node1" presStyleIdx="0" presStyleCnt="3">
        <dgm:presLayoutVars>
          <dgm:chMax val="0"/>
          <dgm:bulletEnabled val="1"/>
        </dgm:presLayoutVars>
      </dgm:prSet>
      <dgm:spPr/>
    </dgm:pt>
    <dgm:pt modelId="{EB40C392-34E5-445E-9D68-02B5BDF43CA3}" type="pres">
      <dgm:prSet presAssocID="{C6151C0D-08BB-46C4-91D2-FDC9F263E381}" presName="negativeSpace" presStyleCnt="0"/>
      <dgm:spPr/>
    </dgm:pt>
    <dgm:pt modelId="{ED2142A0-5FBC-40B7-9730-AF1CA5D5571C}" type="pres">
      <dgm:prSet presAssocID="{C6151C0D-08BB-46C4-91D2-FDC9F263E381}" presName="childText" presStyleLbl="conFgAcc1" presStyleIdx="0" presStyleCnt="3">
        <dgm:presLayoutVars>
          <dgm:bulletEnabled val="1"/>
        </dgm:presLayoutVars>
      </dgm:prSet>
      <dgm:spPr/>
    </dgm:pt>
    <dgm:pt modelId="{4D52BCB6-D7AE-43B4-8CD0-44E5AFDBC50A}" type="pres">
      <dgm:prSet presAssocID="{15F1665E-9947-40DE-8012-D9D1416683D9}" presName="spaceBetweenRectangles" presStyleCnt="0"/>
      <dgm:spPr/>
    </dgm:pt>
    <dgm:pt modelId="{547E4A70-5D5A-4EF9-BA12-82E17EE5F0F4}" type="pres">
      <dgm:prSet presAssocID="{36458FBA-C7C8-42EC-A7A0-B989C45215B4}" presName="parentLin" presStyleCnt="0"/>
      <dgm:spPr/>
    </dgm:pt>
    <dgm:pt modelId="{F4D553C6-0BAF-4C94-B000-21586EC879A9}" type="pres">
      <dgm:prSet presAssocID="{36458FBA-C7C8-42EC-A7A0-B989C45215B4}" presName="parentLeftMargin" presStyleLbl="node1" presStyleIdx="0" presStyleCnt="3"/>
      <dgm:spPr/>
    </dgm:pt>
    <dgm:pt modelId="{3860482E-03BB-4BFB-B734-6494F4DBCF8B}" type="pres">
      <dgm:prSet presAssocID="{36458FBA-C7C8-42EC-A7A0-B989C45215B4}" presName="parentText" presStyleLbl="node1" presStyleIdx="1" presStyleCnt="3">
        <dgm:presLayoutVars>
          <dgm:chMax val="0"/>
          <dgm:bulletEnabled val="1"/>
        </dgm:presLayoutVars>
      </dgm:prSet>
      <dgm:spPr/>
    </dgm:pt>
    <dgm:pt modelId="{8E4B2176-4610-4F2E-89D5-FBCDB5938321}" type="pres">
      <dgm:prSet presAssocID="{36458FBA-C7C8-42EC-A7A0-B989C45215B4}" presName="negativeSpace" presStyleCnt="0"/>
      <dgm:spPr/>
    </dgm:pt>
    <dgm:pt modelId="{34614D7B-1769-4A07-BE6A-28007AF54CEA}" type="pres">
      <dgm:prSet presAssocID="{36458FBA-C7C8-42EC-A7A0-B989C45215B4}" presName="childText" presStyleLbl="conFgAcc1" presStyleIdx="1" presStyleCnt="3">
        <dgm:presLayoutVars>
          <dgm:bulletEnabled val="1"/>
        </dgm:presLayoutVars>
      </dgm:prSet>
      <dgm:spPr/>
    </dgm:pt>
    <dgm:pt modelId="{97953645-EA08-4C75-A6A9-58370C7273DF}" type="pres">
      <dgm:prSet presAssocID="{289E4A80-A16A-4278-BC63-FBD568CE062D}" presName="spaceBetweenRectangles" presStyleCnt="0"/>
      <dgm:spPr/>
    </dgm:pt>
    <dgm:pt modelId="{FDED8526-C54F-461B-8321-BC18C9B4F06B}" type="pres">
      <dgm:prSet presAssocID="{8BA5EB72-90A4-4D85-8E89-E05D327AF6C7}" presName="parentLin" presStyleCnt="0"/>
      <dgm:spPr/>
    </dgm:pt>
    <dgm:pt modelId="{63FDFED8-15D2-4B27-BA64-1D524D3C02EE}" type="pres">
      <dgm:prSet presAssocID="{8BA5EB72-90A4-4D85-8E89-E05D327AF6C7}" presName="parentLeftMargin" presStyleLbl="node1" presStyleIdx="1" presStyleCnt="3"/>
      <dgm:spPr/>
    </dgm:pt>
    <dgm:pt modelId="{27BE5EE8-D03F-4588-B938-5F726497E3DD}" type="pres">
      <dgm:prSet presAssocID="{8BA5EB72-90A4-4D85-8E89-E05D327AF6C7}" presName="parentText" presStyleLbl="node1" presStyleIdx="2" presStyleCnt="3">
        <dgm:presLayoutVars>
          <dgm:chMax val="0"/>
          <dgm:bulletEnabled val="1"/>
        </dgm:presLayoutVars>
      </dgm:prSet>
      <dgm:spPr/>
    </dgm:pt>
    <dgm:pt modelId="{2E6E7CAB-BD44-42F1-9FAC-95E4D0DF1480}" type="pres">
      <dgm:prSet presAssocID="{8BA5EB72-90A4-4D85-8E89-E05D327AF6C7}" presName="negativeSpace" presStyleCnt="0"/>
      <dgm:spPr/>
    </dgm:pt>
    <dgm:pt modelId="{A1671D7A-F08A-482C-BBD3-6F8781034959}" type="pres">
      <dgm:prSet presAssocID="{8BA5EB72-90A4-4D85-8E89-E05D327AF6C7}" presName="childText" presStyleLbl="conFgAcc1" presStyleIdx="2" presStyleCnt="3">
        <dgm:presLayoutVars>
          <dgm:bulletEnabled val="1"/>
        </dgm:presLayoutVars>
      </dgm:prSet>
      <dgm:spPr/>
    </dgm:pt>
  </dgm:ptLst>
  <dgm:cxnLst>
    <dgm:cxn modelId="{AD0E410A-F458-4265-868F-DD7939540A33}" type="presOf" srcId="{C6151C0D-08BB-46C4-91D2-FDC9F263E381}" destId="{0D7F7EE3-4BBC-44CE-BAA0-7D4E0D1045D2}" srcOrd="1" destOrd="0" presId="urn:microsoft.com/office/officeart/2005/8/layout/list1"/>
    <dgm:cxn modelId="{7B616A1C-D93B-4CED-A535-21B8BD778AF8}" type="presOf" srcId="{36458FBA-C7C8-42EC-A7A0-B989C45215B4}" destId="{F4D553C6-0BAF-4C94-B000-21586EC879A9}" srcOrd="0" destOrd="0" presId="urn:microsoft.com/office/officeart/2005/8/layout/list1"/>
    <dgm:cxn modelId="{24D63426-31EC-4AAD-832D-7CF4F763F4BF}" srcId="{50962AFF-E47E-450F-848B-ED73ECCFE535}" destId="{C6151C0D-08BB-46C4-91D2-FDC9F263E381}" srcOrd="0" destOrd="0" parTransId="{7A083D99-0664-47AE-A594-E83AB45C1EBB}" sibTransId="{15F1665E-9947-40DE-8012-D9D1416683D9}"/>
    <dgm:cxn modelId="{93B16F32-86FE-47FD-A165-2F310CD52906}" type="presOf" srcId="{36458FBA-C7C8-42EC-A7A0-B989C45215B4}" destId="{3860482E-03BB-4BFB-B734-6494F4DBCF8B}" srcOrd="1" destOrd="0" presId="urn:microsoft.com/office/officeart/2005/8/layout/list1"/>
    <dgm:cxn modelId="{B75BEC85-CDED-4E41-92B3-066F2589BFAB}" type="presOf" srcId="{50962AFF-E47E-450F-848B-ED73ECCFE535}" destId="{AF7FEF00-99E8-48C0-A31E-FBDEB4734F2D}" srcOrd="0" destOrd="0" presId="urn:microsoft.com/office/officeart/2005/8/layout/list1"/>
    <dgm:cxn modelId="{975D6D93-DB03-46B2-80F0-9886B60C5078}" type="presOf" srcId="{C6151C0D-08BB-46C4-91D2-FDC9F263E381}" destId="{C290A522-9540-4FB5-9609-99AA1E97F978}" srcOrd="0" destOrd="0" presId="urn:microsoft.com/office/officeart/2005/8/layout/list1"/>
    <dgm:cxn modelId="{8923E7BC-FEAC-47A9-9D0D-FF587F9D801B}" srcId="{50962AFF-E47E-450F-848B-ED73ECCFE535}" destId="{8BA5EB72-90A4-4D85-8E89-E05D327AF6C7}" srcOrd="2" destOrd="0" parTransId="{6B174A76-8B0C-41CB-896E-645306D6F7D6}" sibTransId="{9FAADD60-7AB9-4C89-97CC-679FDF390A4E}"/>
    <dgm:cxn modelId="{8FEFF9C6-5B0B-420D-9434-3EC34C4376F0}" srcId="{50962AFF-E47E-450F-848B-ED73ECCFE535}" destId="{36458FBA-C7C8-42EC-A7A0-B989C45215B4}" srcOrd="1" destOrd="0" parTransId="{E1D27B2F-BA5F-426A-B5E5-BC9CDDF128DD}" sibTransId="{289E4A80-A16A-4278-BC63-FBD568CE062D}"/>
    <dgm:cxn modelId="{5FC1CFD0-A7B6-4ABD-ADFA-800341D8D82F}" type="presOf" srcId="{8BA5EB72-90A4-4D85-8E89-E05D327AF6C7}" destId="{63FDFED8-15D2-4B27-BA64-1D524D3C02EE}" srcOrd="0" destOrd="0" presId="urn:microsoft.com/office/officeart/2005/8/layout/list1"/>
    <dgm:cxn modelId="{AA90B3F2-552E-4D43-9FA5-CAC6DF9BC3CB}" type="presOf" srcId="{8BA5EB72-90A4-4D85-8E89-E05D327AF6C7}" destId="{27BE5EE8-D03F-4588-B938-5F726497E3DD}" srcOrd="1" destOrd="0" presId="urn:microsoft.com/office/officeart/2005/8/layout/list1"/>
    <dgm:cxn modelId="{DD8F8B12-1777-462F-B424-90EB628BFCBF}" type="presParOf" srcId="{AF7FEF00-99E8-48C0-A31E-FBDEB4734F2D}" destId="{EF4EED5B-A60D-4B20-BA5E-7C8004796C96}" srcOrd="0" destOrd="0" presId="urn:microsoft.com/office/officeart/2005/8/layout/list1"/>
    <dgm:cxn modelId="{89532FE5-5C24-4B77-9430-167558A1E7B7}" type="presParOf" srcId="{EF4EED5B-A60D-4B20-BA5E-7C8004796C96}" destId="{C290A522-9540-4FB5-9609-99AA1E97F978}" srcOrd="0" destOrd="0" presId="urn:microsoft.com/office/officeart/2005/8/layout/list1"/>
    <dgm:cxn modelId="{5F35EE92-E931-4BF2-8E1D-FAE583E8CE91}" type="presParOf" srcId="{EF4EED5B-A60D-4B20-BA5E-7C8004796C96}" destId="{0D7F7EE3-4BBC-44CE-BAA0-7D4E0D1045D2}" srcOrd="1" destOrd="0" presId="urn:microsoft.com/office/officeart/2005/8/layout/list1"/>
    <dgm:cxn modelId="{4576ABD3-368F-430F-A37D-0AC3C8F54E96}" type="presParOf" srcId="{AF7FEF00-99E8-48C0-A31E-FBDEB4734F2D}" destId="{EB40C392-34E5-445E-9D68-02B5BDF43CA3}" srcOrd="1" destOrd="0" presId="urn:microsoft.com/office/officeart/2005/8/layout/list1"/>
    <dgm:cxn modelId="{686CD841-9502-4573-BE80-674C0EDDB17D}" type="presParOf" srcId="{AF7FEF00-99E8-48C0-A31E-FBDEB4734F2D}" destId="{ED2142A0-5FBC-40B7-9730-AF1CA5D5571C}" srcOrd="2" destOrd="0" presId="urn:microsoft.com/office/officeart/2005/8/layout/list1"/>
    <dgm:cxn modelId="{64E92A39-E150-4886-9529-F84ECDE76D5C}" type="presParOf" srcId="{AF7FEF00-99E8-48C0-A31E-FBDEB4734F2D}" destId="{4D52BCB6-D7AE-43B4-8CD0-44E5AFDBC50A}" srcOrd="3" destOrd="0" presId="urn:microsoft.com/office/officeart/2005/8/layout/list1"/>
    <dgm:cxn modelId="{04A47DB7-1C74-4791-ACA5-80736CC84886}" type="presParOf" srcId="{AF7FEF00-99E8-48C0-A31E-FBDEB4734F2D}" destId="{547E4A70-5D5A-4EF9-BA12-82E17EE5F0F4}" srcOrd="4" destOrd="0" presId="urn:microsoft.com/office/officeart/2005/8/layout/list1"/>
    <dgm:cxn modelId="{DD91A7F6-AF14-4C54-A5F5-3516B0F35AAC}" type="presParOf" srcId="{547E4A70-5D5A-4EF9-BA12-82E17EE5F0F4}" destId="{F4D553C6-0BAF-4C94-B000-21586EC879A9}" srcOrd="0" destOrd="0" presId="urn:microsoft.com/office/officeart/2005/8/layout/list1"/>
    <dgm:cxn modelId="{882BD055-87B7-4836-9E2C-BD37AC02B1EA}" type="presParOf" srcId="{547E4A70-5D5A-4EF9-BA12-82E17EE5F0F4}" destId="{3860482E-03BB-4BFB-B734-6494F4DBCF8B}" srcOrd="1" destOrd="0" presId="urn:microsoft.com/office/officeart/2005/8/layout/list1"/>
    <dgm:cxn modelId="{CDD31ACC-856A-4668-9319-05B8474FB244}" type="presParOf" srcId="{AF7FEF00-99E8-48C0-A31E-FBDEB4734F2D}" destId="{8E4B2176-4610-4F2E-89D5-FBCDB5938321}" srcOrd="5" destOrd="0" presId="urn:microsoft.com/office/officeart/2005/8/layout/list1"/>
    <dgm:cxn modelId="{82EEA4B5-BFA7-4FF5-8051-4A3A239349E1}" type="presParOf" srcId="{AF7FEF00-99E8-48C0-A31E-FBDEB4734F2D}" destId="{34614D7B-1769-4A07-BE6A-28007AF54CEA}" srcOrd="6" destOrd="0" presId="urn:microsoft.com/office/officeart/2005/8/layout/list1"/>
    <dgm:cxn modelId="{FC99A953-75DE-4F9A-8A89-F12D8A576152}" type="presParOf" srcId="{AF7FEF00-99E8-48C0-A31E-FBDEB4734F2D}" destId="{97953645-EA08-4C75-A6A9-58370C7273DF}" srcOrd="7" destOrd="0" presId="urn:microsoft.com/office/officeart/2005/8/layout/list1"/>
    <dgm:cxn modelId="{B29D969C-77E7-47E6-A602-A9C54B963815}" type="presParOf" srcId="{AF7FEF00-99E8-48C0-A31E-FBDEB4734F2D}" destId="{FDED8526-C54F-461B-8321-BC18C9B4F06B}" srcOrd="8" destOrd="0" presId="urn:microsoft.com/office/officeart/2005/8/layout/list1"/>
    <dgm:cxn modelId="{BBBB6278-A2CE-4A98-860F-8EDF94924CB6}" type="presParOf" srcId="{FDED8526-C54F-461B-8321-BC18C9B4F06B}" destId="{63FDFED8-15D2-4B27-BA64-1D524D3C02EE}" srcOrd="0" destOrd="0" presId="urn:microsoft.com/office/officeart/2005/8/layout/list1"/>
    <dgm:cxn modelId="{49D69DF6-389C-4B6E-92E9-A7E2D87CB424}" type="presParOf" srcId="{FDED8526-C54F-461B-8321-BC18C9B4F06B}" destId="{27BE5EE8-D03F-4588-B938-5F726497E3DD}" srcOrd="1" destOrd="0" presId="urn:microsoft.com/office/officeart/2005/8/layout/list1"/>
    <dgm:cxn modelId="{54CF8BB4-5498-451E-B722-F419D3613D58}" type="presParOf" srcId="{AF7FEF00-99E8-48C0-A31E-FBDEB4734F2D}" destId="{2E6E7CAB-BD44-42F1-9FAC-95E4D0DF1480}" srcOrd="9" destOrd="0" presId="urn:microsoft.com/office/officeart/2005/8/layout/list1"/>
    <dgm:cxn modelId="{E6042B3C-D6DF-40BC-9D18-6F2EB17060D7}" type="presParOf" srcId="{AF7FEF00-99E8-48C0-A31E-FBDEB4734F2D}" destId="{A1671D7A-F08A-482C-BBD3-6F8781034959}"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3B75E4-607F-4167-9DBE-C3935E7F567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EAA9700-78F4-4F9A-B480-DB374F2DB14F}">
      <dgm:prSet/>
      <dgm:spPr/>
      <dgm:t>
        <a:bodyPr/>
        <a:lstStyle/>
        <a:p>
          <a:r>
            <a:rPr lang="en-GB" dirty="0"/>
            <a:t>Compare these experiences. </a:t>
          </a:r>
          <a:endParaRPr lang="en-US" dirty="0"/>
        </a:p>
      </dgm:t>
    </dgm:pt>
    <dgm:pt modelId="{1B41BEEF-74B2-4D26-8C32-BA2334AC9BC8}" type="parTrans" cxnId="{4B7F4E0B-A11D-4A50-B4F2-573F12BD3DD8}">
      <dgm:prSet/>
      <dgm:spPr/>
      <dgm:t>
        <a:bodyPr/>
        <a:lstStyle/>
        <a:p>
          <a:endParaRPr lang="en-US"/>
        </a:p>
      </dgm:t>
    </dgm:pt>
    <dgm:pt modelId="{159EEFCA-9008-4F93-BBC1-7F08FC6659D6}" type="sibTrans" cxnId="{4B7F4E0B-A11D-4A50-B4F2-573F12BD3DD8}">
      <dgm:prSet/>
      <dgm:spPr/>
      <dgm:t>
        <a:bodyPr/>
        <a:lstStyle/>
        <a:p>
          <a:endParaRPr lang="en-US"/>
        </a:p>
      </dgm:t>
    </dgm:pt>
    <dgm:pt modelId="{0B113276-6B51-4B2F-8FA2-24B79F92EADA}">
      <dgm:prSet/>
      <dgm:spPr/>
      <dgm:t>
        <a:bodyPr/>
        <a:lstStyle/>
        <a:p>
          <a:r>
            <a:rPr lang="en-GB"/>
            <a:t>What makes them different, and more importantly, how are they the same? </a:t>
          </a:r>
          <a:endParaRPr lang="en-US"/>
        </a:p>
      </dgm:t>
    </dgm:pt>
    <dgm:pt modelId="{607C32F5-E617-4732-9231-6238DDABA5B2}" type="parTrans" cxnId="{7D191518-4A67-41B8-B7D3-D31BC454FC27}">
      <dgm:prSet/>
      <dgm:spPr/>
      <dgm:t>
        <a:bodyPr/>
        <a:lstStyle/>
        <a:p>
          <a:endParaRPr lang="en-US"/>
        </a:p>
      </dgm:t>
    </dgm:pt>
    <dgm:pt modelId="{266CA268-5C24-4E90-8827-97E5D05C78BC}" type="sibTrans" cxnId="{7D191518-4A67-41B8-B7D3-D31BC454FC27}">
      <dgm:prSet/>
      <dgm:spPr/>
      <dgm:t>
        <a:bodyPr/>
        <a:lstStyle/>
        <a:p>
          <a:endParaRPr lang="en-US"/>
        </a:p>
      </dgm:t>
    </dgm:pt>
    <dgm:pt modelId="{A7F1AFEA-DF39-4544-9499-2EC5E9D4B802}">
      <dgm:prSet/>
      <dgm:spPr/>
      <dgm:t>
        <a:bodyPr/>
        <a:lstStyle/>
        <a:p>
          <a:r>
            <a:rPr lang="en-GB" dirty="0"/>
            <a:t>What did you learn from this exercise?</a:t>
          </a:r>
          <a:endParaRPr lang="en-US" dirty="0"/>
        </a:p>
      </dgm:t>
    </dgm:pt>
    <dgm:pt modelId="{D3ED5805-E40A-4622-A24F-E4E3ABEBDA95}" type="parTrans" cxnId="{707A3B16-82C1-4071-9FE2-919B9FBF3F3A}">
      <dgm:prSet/>
      <dgm:spPr/>
      <dgm:t>
        <a:bodyPr/>
        <a:lstStyle/>
        <a:p>
          <a:endParaRPr lang="en-US"/>
        </a:p>
      </dgm:t>
    </dgm:pt>
    <dgm:pt modelId="{294413A4-EC53-4F34-B5F1-54F7360ED252}" type="sibTrans" cxnId="{707A3B16-82C1-4071-9FE2-919B9FBF3F3A}">
      <dgm:prSet/>
      <dgm:spPr/>
      <dgm:t>
        <a:bodyPr/>
        <a:lstStyle/>
        <a:p>
          <a:endParaRPr lang="en-US"/>
        </a:p>
      </dgm:t>
    </dgm:pt>
    <dgm:pt modelId="{5AE55F84-F98E-45EC-9E62-C35E1FA73BF4}" type="pres">
      <dgm:prSet presAssocID="{183B75E4-607F-4167-9DBE-C3935E7F5675}" presName="linear" presStyleCnt="0">
        <dgm:presLayoutVars>
          <dgm:animLvl val="lvl"/>
          <dgm:resizeHandles val="exact"/>
        </dgm:presLayoutVars>
      </dgm:prSet>
      <dgm:spPr/>
    </dgm:pt>
    <dgm:pt modelId="{BB2C1A65-817E-4827-A6D1-8CF922F13CE5}" type="pres">
      <dgm:prSet presAssocID="{4EAA9700-78F4-4F9A-B480-DB374F2DB14F}" presName="parentText" presStyleLbl="node1" presStyleIdx="0" presStyleCnt="3">
        <dgm:presLayoutVars>
          <dgm:chMax val="0"/>
          <dgm:bulletEnabled val="1"/>
        </dgm:presLayoutVars>
      </dgm:prSet>
      <dgm:spPr/>
    </dgm:pt>
    <dgm:pt modelId="{B53BF37F-61B1-4A2D-B9C3-602BAB311E4A}" type="pres">
      <dgm:prSet presAssocID="{159EEFCA-9008-4F93-BBC1-7F08FC6659D6}" presName="spacer" presStyleCnt="0"/>
      <dgm:spPr/>
    </dgm:pt>
    <dgm:pt modelId="{A042F292-B9AE-4FB2-8DFF-EB183742D53A}" type="pres">
      <dgm:prSet presAssocID="{0B113276-6B51-4B2F-8FA2-24B79F92EADA}" presName="parentText" presStyleLbl="node1" presStyleIdx="1" presStyleCnt="3">
        <dgm:presLayoutVars>
          <dgm:chMax val="0"/>
          <dgm:bulletEnabled val="1"/>
        </dgm:presLayoutVars>
      </dgm:prSet>
      <dgm:spPr/>
    </dgm:pt>
    <dgm:pt modelId="{AD03B0FE-94A4-4C52-A45D-4007FFC0D45B}" type="pres">
      <dgm:prSet presAssocID="{266CA268-5C24-4E90-8827-97E5D05C78BC}" presName="spacer" presStyleCnt="0"/>
      <dgm:spPr/>
    </dgm:pt>
    <dgm:pt modelId="{947C09E6-652D-4F3B-A117-851FF6E2890B}" type="pres">
      <dgm:prSet presAssocID="{A7F1AFEA-DF39-4544-9499-2EC5E9D4B802}" presName="parentText" presStyleLbl="node1" presStyleIdx="2" presStyleCnt="3">
        <dgm:presLayoutVars>
          <dgm:chMax val="0"/>
          <dgm:bulletEnabled val="1"/>
        </dgm:presLayoutVars>
      </dgm:prSet>
      <dgm:spPr/>
    </dgm:pt>
  </dgm:ptLst>
  <dgm:cxnLst>
    <dgm:cxn modelId="{4B7F4E0B-A11D-4A50-B4F2-573F12BD3DD8}" srcId="{183B75E4-607F-4167-9DBE-C3935E7F5675}" destId="{4EAA9700-78F4-4F9A-B480-DB374F2DB14F}" srcOrd="0" destOrd="0" parTransId="{1B41BEEF-74B2-4D26-8C32-BA2334AC9BC8}" sibTransId="{159EEFCA-9008-4F93-BBC1-7F08FC6659D6}"/>
    <dgm:cxn modelId="{707A3B16-82C1-4071-9FE2-919B9FBF3F3A}" srcId="{183B75E4-607F-4167-9DBE-C3935E7F5675}" destId="{A7F1AFEA-DF39-4544-9499-2EC5E9D4B802}" srcOrd="2" destOrd="0" parTransId="{D3ED5805-E40A-4622-A24F-E4E3ABEBDA95}" sibTransId="{294413A4-EC53-4F34-B5F1-54F7360ED252}"/>
    <dgm:cxn modelId="{4071FF16-BF2B-49AC-979A-A0F1D9C774B8}" type="presOf" srcId="{4EAA9700-78F4-4F9A-B480-DB374F2DB14F}" destId="{BB2C1A65-817E-4827-A6D1-8CF922F13CE5}" srcOrd="0" destOrd="0" presId="urn:microsoft.com/office/officeart/2005/8/layout/vList2"/>
    <dgm:cxn modelId="{7D191518-4A67-41B8-B7D3-D31BC454FC27}" srcId="{183B75E4-607F-4167-9DBE-C3935E7F5675}" destId="{0B113276-6B51-4B2F-8FA2-24B79F92EADA}" srcOrd="1" destOrd="0" parTransId="{607C32F5-E617-4732-9231-6238DDABA5B2}" sibTransId="{266CA268-5C24-4E90-8827-97E5D05C78BC}"/>
    <dgm:cxn modelId="{9F96FE2C-5D0E-4C9F-AEA4-9BF19AAAB717}" type="presOf" srcId="{A7F1AFEA-DF39-4544-9499-2EC5E9D4B802}" destId="{947C09E6-652D-4F3B-A117-851FF6E2890B}" srcOrd="0" destOrd="0" presId="urn:microsoft.com/office/officeart/2005/8/layout/vList2"/>
    <dgm:cxn modelId="{9BF79179-7BD2-4EDE-947A-94A991495368}" type="presOf" srcId="{183B75E4-607F-4167-9DBE-C3935E7F5675}" destId="{5AE55F84-F98E-45EC-9E62-C35E1FA73BF4}" srcOrd="0" destOrd="0" presId="urn:microsoft.com/office/officeart/2005/8/layout/vList2"/>
    <dgm:cxn modelId="{6A13AB84-E49D-4C8A-82D3-930660933266}" type="presOf" srcId="{0B113276-6B51-4B2F-8FA2-24B79F92EADA}" destId="{A042F292-B9AE-4FB2-8DFF-EB183742D53A}" srcOrd="0" destOrd="0" presId="urn:microsoft.com/office/officeart/2005/8/layout/vList2"/>
    <dgm:cxn modelId="{091D60D6-3806-407D-BACF-90151F3E226E}" type="presParOf" srcId="{5AE55F84-F98E-45EC-9E62-C35E1FA73BF4}" destId="{BB2C1A65-817E-4827-A6D1-8CF922F13CE5}" srcOrd="0" destOrd="0" presId="urn:microsoft.com/office/officeart/2005/8/layout/vList2"/>
    <dgm:cxn modelId="{C9BEFEFC-30B9-4C3D-B35A-9F6FB8DBFBB2}" type="presParOf" srcId="{5AE55F84-F98E-45EC-9E62-C35E1FA73BF4}" destId="{B53BF37F-61B1-4A2D-B9C3-602BAB311E4A}" srcOrd="1" destOrd="0" presId="urn:microsoft.com/office/officeart/2005/8/layout/vList2"/>
    <dgm:cxn modelId="{888770CD-F148-47C5-80BB-96D8C9264B80}" type="presParOf" srcId="{5AE55F84-F98E-45EC-9E62-C35E1FA73BF4}" destId="{A042F292-B9AE-4FB2-8DFF-EB183742D53A}" srcOrd="2" destOrd="0" presId="urn:microsoft.com/office/officeart/2005/8/layout/vList2"/>
    <dgm:cxn modelId="{670322C8-A427-451D-9A45-358D845E6D2D}" type="presParOf" srcId="{5AE55F84-F98E-45EC-9E62-C35E1FA73BF4}" destId="{AD03B0FE-94A4-4C52-A45D-4007FFC0D45B}" srcOrd="3" destOrd="0" presId="urn:microsoft.com/office/officeart/2005/8/layout/vList2"/>
    <dgm:cxn modelId="{D45DAD63-4ABB-41ED-B060-4578BBEABA51}" type="presParOf" srcId="{5AE55F84-F98E-45EC-9E62-C35E1FA73BF4}" destId="{947C09E6-652D-4F3B-A117-851FF6E2890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Are you clear about the format and structure of the dissertation?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Do you know how to write an abstract when that time comes</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Are you confident in getting on with writing?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72311"/>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75987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Understanding the format and structure of the dissertation</a:t>
          </a:r>
        </a:p>
      </dsp:txBody>
      <dsp:txXfrm>
        <a:off x="35606" y="2757312"/>
        <a:ext cx="2981250" cy="720000"/>
      </dsp:txXfrm>
    </dsp:sp>
    <dsp:sp modelId="{BCD8CDD9-0C56-4401-ADB1-8B48DAB2C96F}">
      <dsp:nvSpPr>
        <dsp:cNvPr id="0" name=""/>
        <dsp:cNvSpPr/>
      </dsp:nvSpPr>
      <dsp:spPr>
        <a:xfrm>
          <a:off x="4119918" y="372311"/>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75987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how to write an abstract  </a:t>
          </a:r>
        </a:p>
      </dsp:txBody>
      <dsp:txXfrm>
        <a:off x="3538574" y="2757312"/>
        <a:ext cx="2981250" cy="720000"/>
      </dsp:txXfrm>
    </dsp:sp>
    <dsp:sp modelId="{FF93E135-77D6-48A0-8871-9BC93D705D06}">
      <dsp:nvSpPr>
        <dsp:cNvPr id="0" name=""/>
        <dsp:cNvSpPr/>
      </dsp:nvSpPr>
      <dsp:spPr>
        <a:xfrm>
          <a:off x="8239834" y="437584"/>
          <a:ext cx="1818562" cy="17825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33656" y="776421"/>
          <a:ext cx="997025" cy="992329"/>
        </a:xfrm>
        <a:prstGeom prst="rect">
          <a:avLst/>
        </a:prstGeom>
        <a:solidFill>
          <a:schemeClr val="accent1">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74830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 Getting started on your dissertation writing</a:t>
          </a:r>
        </a:p>
      </dsp:txBody>
      <dsp:txXfrm>
        <a:off x="7041543" y="2748305"/>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EC0F4-FF4A-49E6-A803-DFBA3DB5D1B9}">
      <dsp:nvSpPr>
        <dsp:cNvPr id="0" name=""/>
        <dsp:cNvSpPr/>
      </dsp:nvSpPr>
      <dsp:spPr>
        <a:xfrm>
          <a:off x="134825" y="301683"/>
          <a:ext cx="1295909" cy="129590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AC8CD-07B9-4555-BD78-AC040AB19E6C}">
      <dsp:nvSpPr>
        <dsp:cNvPr id="0" name=""/>
        <dsp:cNvSpPr/>
      </dsp:nvSpPr>
      <dsp:spPr>
        <a:xfrm>
          <a:off x="406966" y="573825"/>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5677D7-36AF-489B-BC53-527514E42960}">
      <dsp:nvSpPr>
        <dsp:cNvPr id="0" name=""/>
        <dsp:cNvSpPr/>
      </dsp:nvSpPr>
      <dsp:spPr>
        <a:xfrm>
          <a:off x="1708430"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What MA dissertations have you read in readiness for your research? </a:t>
          </a:r>
          <a:endParaRPr lang="en-US" sz="1800" kern="1200"/>
        </a:p>
      </dsp:txBody>
      <dsp:txXfrm>
        <a:off x="1708430" y="301683"/>
        <a:ext cx="3054644" cy="1295909"/>
      </dsp:txXfrm>
    </dsp:sp>
    <dsp:sp modelId="{BC3A5FFE-7F5B-4112-80D4-347EEAEB8A4A}">
      <dsp:nvSpPr>
        <dsp:cNvPr id="0" name=""/>
        <dsp:cNvSpPr/>
      </dsp:nvSpPr>
      <dsp:spPr>
        <a:xfrm>
          <a:off x="5295324" y="301683"/>
          <a:ext cx="1295909" cy="129590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A9682-76DF-4C5C-AD27-DEAF9DD17520}">
      <dsp:nvSpPr>
        <dsp:cNvPr id="0" name=""/>
        <dsp:cNvSpPr/>
      </dsp:nvSpPr>
      <dsp:spPr>
        <a:xfrm>
          <a:off x="5567465" y="573825"/>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C71F36-F9A1-4F73-9D7E-50E3F7740F14}">
      <dsp:nvSpPr>
        <dsp:cNvPr id="0" name=""/>
        <dsp:cNvSpPr/>
      </dsp:nvSpPr>
      <dsp:spPr>
        <a:xfrm>
          <a:off x="6868929"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When deciding whether a particular dissertation was relevant to your work, which parts of the dissertation did you read?</a:t>
          </a:r>
          <a:endParaRPr lang="en-US" sz="1800" kern="1200" dirty="0"/>
        </a:p>
      </dsp:txBody>
      <dsp:txXfrm>
        <a:off x="6868929" y="301683"/>
        <a:ext cx="3054644" cy="1295909"/>
      </dsp:txXfrm>
    </dsp:sp>
    <dsp:sp modelId="{AC8D842B-4219-4ED4-ADA7-DC7E266BF733}">
      <dsp:nvSpPr>
        <dsp:cNvPr id="0" name=""/>
        <dsp:cNvSpPr/>
      </dsp:nvSpPr>
      <dsp:spPr>
        <a:xfrm>
          <a:off x="134825" y="2252030"/>
          <a:ext cx="1295909" cy="129590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1FB9F-CCE9-4CB5-B0EE-4BD71E1D1B50}">
      <dsp:nvSpPr>
        <dsp:cNvPr id="0" name=""/>
        <dsp:cNvSpPr/>
      </dsp:nvSpPr>
      <dsp:spPr>
        <a:xfrm>
          <a:off x="406966" y="2524171"/>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759237-C42C-4447-B8ED-6B4C37D5E5A6}">
      <dsp:nvSpPr>
        <dsp:cNvPr id="0" name=""/>
        <dsp:cNvSpPr/>
      </dsp:nvSpPr>
      <dsp:spPr>
        <a:xfrm>
          <a:off x="1708430"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Which sections of the dissertations did you find easy to understand? Why?</a:t>
          </a:r>
          <a:endParaRPr lang="en-US" sz="1800" kern="1200"/>
        </a:p>
      </dsp:txBody>
      <dsp:txXfrm>
        <a:off x="1708430" y="2252030"/>
        <a:ext cx="3054644" cy="1295909"/>
      </dsp:txXfrm>
    </dsp:sp>
    <dsp:sp modelId="{CF624A7A-A1F3-4DAD-AF74-E39E65A9F7E4}">
      <dsp:nvSpPr>
        <dsp:cNvPr id="0" name=""/>
        <dsp:cNvSpPr/>
      </dsp:nvSpPr>
      <dsp:spPr>
        <a:xfrm>
          <a:off x="5295324" y="2252030"/>
          <a:ext cx="1295909" cy="129590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B9A91-444C-485E-A016-432222839696}">
      <dsp:nvSpPr>
        <dsp:cNvPr id="0" name=""/>
        <dsp:cNvSpPr/>
      </dsp:nvSpPr>
      <dsp:spPr>
        <a:xfrm>
          <a:off x="5567465" y="2524171"/>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DB3F59-AD44-47F7-BCFD-F0F1B8481DF1}">
      <dsp:nvSpPr>
        <dsp:cNvPr id="0" name=""/>
        <dsp:cNvSpPr/>
      </dsp:nvSpPr>
      <dsp:spPr>
        <a:xfrm>
          <a:off x="6868929"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Which sections of the dissertations did you find difficult to understand? Why?</a:t>
          </a:r>
          <a:endParaRPr lang="en-US" sz="1800" kern="1200"/>
        </a:p>
      </dsp:txBody>
      <dsp:txXfrm>
        <a:off x="6868929" y="2252030"/>
        <a:ext cx="3054644" cy="1295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3C6A1-60A5-47BC-8E13-66E81BFA8D7E}">
      <dsp:nvSpPr>
        <dsp:cNvPr id="0" name=""/>
        <dsp:cNvSpPr/>
      </dsp:nvSpPr>
      <dsp:spPr>
        <a:xfrm>
          <a:off x="0" y="2213"/>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BC12F1-2A0C-48E9-A408-35E73F677A7D}">
      <dsp:nvSpPr>
        <dsp:cNvPr id="0" name=""/>
        <dsp:cNvSpPr/>
      </dsp:nvSpPr>
      <dsp:spPr>
        <a:xfrm>
          <a:off x="339409" y="254667"/>
          <a:ext cx="617108" cy="617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3FD5CE-45B0-4274-AF94-7529266AD4C0}">
      <dsp:nvSpPr>
        <dsp:cNvPr id="0" name=""/>
        <dsp:cNvSpPr/>
      </dsp:nvSpPr>
      <dsp:spPr>
        <a:xfrm>
          <a:off x="1295927" y="2213"/>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GB" sz="2200" kern="1200"/>
            <a:t>Check – Does the abstract:</a:t>
          </a:r>
          <a:endParaRPr lang="en-US" sz="2200" kern="1200"/>
        </a:p>
      </dsp:txBody>
      <dsp:txXfrm>
        <a:off x="1295927" y="2213"/>
        <a:ext cx="5562072" cy="1122015"/>
      </dsp:txXfrm>
    </dsp:sp>
    <dsp:sp modelId="{32DFCCF6-36D6-44F9-8EC5-80FFFC103FA8}">
      <dsp:nvSpPr>
        <dsp:cNvPr id="0" name=""/>
        <dsp:cNvSpPr/>
      </dsp:nvSpPr>
      <dsp:spPr>
        <a:xfrm>
          <a:off x="0" y="1404732"/>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5BFA2-F183-4C38-9A4A-93C61BE9948D}">
      <dsp:nvSpPr>
        <dsp:cNvPr id="0" name=""/>
        <dsp:cNvSpPr/>
      </dsp:nvSpPr>
      <dsp:spPr>
        <a:xfrm>
          <a:off x="339409" y="1657186"/>
          <a:ext cx="617108" cy="617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C41738-6DB7-4869-A8F4-B2098B687BAF}">
      <dsp:nvSpPr>
        <dsp:cNvPr id="0" name=""/>
        <dsp:cNvSpPr/>
      </dsp:nvSpPr>
      <dsp:spPr>
        <a:xfrm>
          <a:off x="1295927" y="1404732"/>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GB" sz="2200" kern="1200"/>
            <a:t>Make sense all by itself.</a:t>
          </a:r>
          <a:endParaRPr lang="en-US" sz="2200" kern="1200"/>
        </a:p>
      </dsp:txBody>
      <dsp:txXfrm>
        <a:off x="1295927" y="1404732"/>
        <a:ext cx="5562072" cy="1122015"/>
      </dsp:txXfrm>
    </dsp:sp>
    <dsp:sp modelId="{748EB2BA-2CDC-4853-B91A-2A07D675EA30}">
      <dsp:nvSpPr>
        <dsp:cNvPr id="0" name=""/>
        <dsp:cNvSpPr/>
      </dsp:nvSpPr>
      <dsp:spPr>
        <a:xfrm>
          <a:off x="0" y="2807251"/>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B82CB-81DD-4ED0-BF17-24ECEF2F2259}">
      <dsp:nvSpPr>
        <dsp:cNvPr id="0" name=""/>
        <dsp:cNvSpPr/>
      </dsp:nvSpPr>
      <dsp:spPr>
        <a:xfrm>
          <a:off x="339409" y="3059705"/>
          <a:ext cx="617108" cy="617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58B2CA-9F78-4FE7-8C0B-11C109BF3F1D}">
      <dsp:nvSpPr>
        <dsp:cNvPr id="0" name=""/>
        <dsp:cNvSpPr/>
      </dsp:nvSpPr>
      <dsp:spPr>
        <a:xfrm>
          <a:off x="1295927" y="2807251"/>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GB" sz="2200" kern="1200" dirty="0"/>
            <a:t>Sell your work</a:t>
          </a:r>
          <a:endParaRPr lang="en-US" sz="2200" kern="1200" dirty="0"/>
        </a:p>
      </dsp:txBody>
      <dsp:txXfrm>
        <a:off x="1295927" y="2807251"/>
        <a:ext cx="5562072" cy="1122015"/>
      </dsp:txXfrm>
    </dsp:sp>
    <dsp:sp modelId="{59BB3B16-7E65-46AE-A8C4-7CB05A050739}">
      <dsp:nvSpPr>
        <dsp:cNvPr id="0" name=""/>
        <dsp:cNvSpPr/>
      </dsp:nvSpPr>
      <dsp:spPr>
        <a:xfrm>
          <a:off x="0" y="4209770"/>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B25B3-0BEA-4344-B95D-35987EEDE6AD}">
      <dsp:nvSpPr>
        <dsp:cNvPr id="0" name=""/>
        <dsp:cNvSpPr/>
      </dsp:nvSpPr>
      <dsp:spPr>
        <a:xfrm>
          <a:off x="339409" y="4462224"/>
          <a:ext cx="617108" cy="617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754DDF-CC80-4AB6-B82E-CC2B40003BEF}">
      <dsp:nvSpPr>
        <dsp:cNvPr id="0" name=""/>
        <dsp:cNvSpPr/>
      </dsp:nvSpPr>
      <dsp:spPr>
        <a:xfrm>
          <a:off x="1295927" y="4209770"/>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77900">
            <a:lnSpc>
              <a:spcPct val="90000"/>
            </a:lnSpc>
            <a:spcBef>
              <a:spcPct val="0"/>
            </a:spcBef>
            <a:spcAft>
              <a:spcPct val="35000"/>
            </a:spcAft>
            <a:buNone/>
          </a:pPr>
          <a:r>
            <a:rPr lang="en-GB" sz="2200" kern="1200"/>
            <a:t>Convince the reader to continue reading </a:t>
          </a:r>
          <a:endParaRPr lang="en-US" sz="2200" kern="1200"/>
        </a:p>
      </dsp:txBody>
      <dsp:txXfrm>
        <a:off x="1295927" y="4209770"/>
        <a:ext cx="5562072" cy="11220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7A009-59CD-4575-9639-564AB8D82A94}">
      <dsp:nvSpPr>
        <dsp:cNvPr id="0" name=""/>
        <dsp:cNvSpPr/>
      </dsp:nvSpPr>
      <dsp:spPr>
        <a:xfrm>
          <a:off x="0" y="2213"/>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8F256-7FF5-4D68-BFC0-55D952EECF66}">
      <dsp:nvSpPr>
        <dsp:cNvPr id="0" name=""/>
        <dsp:cNvSpPr/>
      </dsp:nvSpPr>
      <dsp:spPr>
        <a:xfrm>
          <a:off x="339409" y="254667"/>
          <a:ext cx="617108" cy="617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16E5F9-A312-4595-88E0-AAC0F8180814}">
      <dsp:nvSpPr>
        <dsp:cNvPr id="0" name=""/>
        <dsp:cNvSpPr/>
      </dsp:nvSpPr>
      <dsp:spPr>
        <a:xfrm>
          <a:off x="1295927" y="2213"/>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A good research question needs to be:</a:t>
          </a:r>
          <a:endParaRPr lang="en-US" sz="2100" kern="1200"/>
        </a:p>
      </dsp:txBody>
      <dsp:txXfrm>
        <a:off x="1295927" y="2213"/>
        <a:ext cx="5562072" cy="1122015"/>
      </dsp:txXfrm>
    </dsp:sp>
    <dsp:sp modelId="{1C5F0871-F8CC-48F2-8308-6076730ECED7}">
      <dsp:nvSpPr>
        <dsp:cNvPr id="0" name=""/>
        <dsp:cNvSpPr/>
      </dsp:nvSpPr>
      <dsp:spPr>
        <a:xfrm>
          <a:off x="0" y="1404732"/>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3DBC5-6B70-4E3F-BC64-028A8B5EDF4E}">
      <dsp:nvSpPr>
        <dsp:cNvPr id="0" name=""/>
        <dsp:cNvSpPr/>
      </dsp:nvSpPr>
      <dsp:spPr>
        <a:xfrm>
          <a:off x="339409" y="1657186"/>
          <a:ext cx="617108" cy="617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0DEC7B-38E0-45E4-A331-A16CC962D955}">
      <dsp:nvSpPr>
        <dsp:cNvPr id="0" name=""/>
        <dsp:cNvSpPr/>
      </dsp:nvSpPr>
      <dsp:spPr>
        <a:xfrm>
          <a:off x="1295927" y="1404732"/>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Clear, specific, and manageable. </a:t>
          </a:r>
          <a:endParaRPr lang="en-US" sz="2100" kern="1200"/>
        </a:p>
      </dsp:txBody>
      <dsp:txXfrm>
        <a:off x="1295927" y="1404732"/>
        <a:ext cx="5562072" cy="1122015"/>
      </dsp:txXfrm>
    </dsp:sp>
    <dsp:sp modelId="{820A61FD-C774-4C30-9008-91B5845C9E5E}">
      <dsp:nvSpPr>
        <dsp:cNvPr id="0" name=""/>
        <dsp:cNvSpPr/>
      </dsp:nvSpPr>
      <dsp:spPr>
        <a:xfrm>
          <a:off x="0" y="2807251"/>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725A7-3716-4823-8405-67E377FED345}">
      <dsp:nvSpPr>
        <dsp:cNvPr id="0" name=""/>
        <dsp:cNvSpPr/>
      </dsp:nvSpPr>
      <dsp:spPr>
        <a:xfrm>
          <a:off x="339409" y="3059705"/>
          <a:ext cx="617108" cy="617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CD1060-AB63-46E0-AE32-FD48747D8520}">
      <dsp:nvSpPr>
        <dsp:cNvPr id="0" name=""/>
        <dsp:cNvSpPr/>
      </dsp:nvSpPr>
      <dsp:spPr>
        <a:xfrm>
          <a:off x="1295927" y="2807251"/>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Should explore reasons for why people do things or believe in something.</a:t>
          </a:r>
          <a:endParaRPr lang="en-US" sz="2100" kern="1200"/>
        </a:p>
      </dsp:txBody>
      <dsp:txXfrm>
        <a:off x="1295927" y="2807251"/>
        <a:ext cx="5562072" cy="1122015"/>
      </dsp:txXfrm>
    </dsp:sp>
    <dsp:sp modelId="{D454E4FD-F769-4C89-9DC6-70BF50D7E1BF}">
      <dsp:nvSpPr>
        <dsp:cNvPr id="0" name=""/>
        <dsp:cNvSpPr/>
      </dsp:nvSpPr>
      <dsp:spPr>
        <a:xfrm>
          <a:off x="0" y="4209770"/>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C5616-A5C5-49A6-95B5-2B53BDEC8144}">
      <dsp:nvSpPr>
        <dsp:cNvPr id="0" name=""/>
        <dsp:cNvSpPr/>
      </dsp:nvSpPr>
      <dsp:spPr>
        <a:xfrm>
          <a:off x="339409" y="4462224"/>
          <a:ext cx="617108" cy="617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F72B82-2893-458D-AD5F-20846B46402E}">
      <dsp:nvSpPr>
        <dsp:cNvPr id="0" name=""/>
        <dsp:cNvSpPr/>
      </dsp:nvSpPr>
      <dsp:spPr>
        <a:xfrm>
          <a:off x="1295927" y="4209770"/>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Discuss: The merits of a ‘burning’ question and a ‘researchable question’.  </a:t>
          </a:r>
          <a:endParaRPr lang="en-US" sz="2100" kern="1200"/>
        </a:p>
      </dsp:txBody>
      <dsp:txXfrm>
        <a:off x="1295927" y="4209770"/>
        <a:ext cx="5562072" cy="11220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F3CA4-9F89-44EA-87BE-61873FC1273C}">
      <dsp:nvSpPr>
        <dsp:cNvPr id="0" name=""/>
        <dsp:cNvSpPr/>
      </dsp:nvSpPr>
      <dsp:spPr>
        <a:xfrm>
          <a:off x="0" y="1597"/>
          <a:ext cx="10058399" cy="8097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94006-FEB0-4188-BD2E-155D7039CF15}">
      <dsp:nvSpPr>
        <dsp:cNvPr id="0" name=""/>
        <dsp:cNvSpPr/>
      </dsp:nvSpPr>
      <dsp:spPr>
        <a:xfrm>
          <a:off x="244956" y="183796"/>
          <a:ext cx="445375" cy="445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6B8026-BA13-4414-83A8-7B4CA47D8976}">
      <dsp:nvSpPr>
        <dsp:cNvPr id="0" name=""/>
        <dsp:cNvSpPr/>
      </dsp:nvSpPr>
      <dsp:spPr>
        <a:xfrm>
          <a:off x="935289" y="1597"/>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666750">
            <a:lnSpc>
              <a:spcPct val="90000"/>
            </a:lnSpc>
            <a:spcBef>
              <a:spcPct val="0"/>
            </a:spcBef>
            <a:spcAft>
              <a:spcPct val="35000"/>
            </a:spcAft>
            <a:buNone/>
          </a:pPr>
          <a:r>
            <a:rPr lang="en-GB" sz="1500" kern="1200"/>
            <a:t>A process of studying what others have written about your topic and your research question </a:t>
          </a:r>
          <a:endParaRPr lang="en-US" sz="1500" kern="1200"/>
        </a:p>
      </dsp:txBody>
      <dsp:txXfrm>
        <a:off x="935289" y="1597"/>
        <a:ext cx="9123110" cy="809774"/>
      </dsp:txXfrm>
    </dsp:sp>
    <dsp:sp modelId="{F00F1FDD-4232-40D2-A0E7-BE036BCA8720}">
      <dsp:nvSpPr>
        <dsp:cNvPr id="0" name=""/>
        <dsp:cNvSpPr/>
      </dsp:nvSpPr>
      <dsp:spPr>
        <a:xfrm>
          <a:off x="0" y="1013815"/>
          <a:ext cx="10058399" cy="8097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A97C4C-F7D4-43DA-AD9F-D9AA674AA0D0}">
      <dsp:nvSpPr>
        <dsp:cNvPr id="0" name=""/>
        <dsp:cNvSpPr/>
      </dsp:nvSpPr>
      <dsp:spPr>
        <a:xfrm>
          <a:off x="244956" y="1196015"/>
          <a:ext cx="445375" cy="445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065E06-B0F3-4572-BAA9-1A7757129AFE}">
      <dsp:nvSpPr>
        <dsp:cNvPr id="0" name=""/>
        <dsp:cNvSpPr/>
      </dsp:nvSpPr>
      <dsp:spPr>
        <a:xfrm>
          <a:off x="935289" y="1013815"/>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666750">
            <a:lnSpc>
              <a:spcPct val="90000"/>
            </a:lnSpc>
            <a:spcBef>
              <a:spcPct val="0"/>
            </a:spcBef>
            <a:spcAft>
              <a:spcPct val="35000"/>
            </a:spcAft>
            <a:buNone/>
          </a:pPr>
          <a:r>
            <a:rPr lang="en-GB" sz="1500" kern="1200" dirty="0"/>
            <a:t>Explore studies that relate to your topic </a:t>
          </a:r>
          <a:endParaRPr lang="en-US" sz="1500" kern="1200" dirty="0"/>
        </a:p>
      </dsp:txBody>
      <dsp:txXfrm>
        <a:off x="935289" y="1013815"/>
        <a:ext cx="9123110" cy="809774"/>
      </dsp:txXfrm>
    </dsp:sp>
    <dsp:sp modelId="{9CD2DF34-6499-4A44-AD0F-9298653E0B0C}">
      <dsp:nvSpPr>
        <dsp:cNvPr id="0" name=""/>
        <dsp:cNvSpPr/>
      </dsp:nvSpPr>
      <dsp:spPr>
        <a:xfrm>
          <a:off x="0" y="2026033"/>
          <a:ext cx="10058399" cy="8097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0EB30-D952-4B22-A20A-B5F73B2C3DF5}">
      <dsp:nvSpPr>
        <dsp:cNvPr id="0" name=""/>
        <dsp:cNvSpPr/>
      </dsp:nvSpPr>
      <dsp:spPr>
        <a:xfrm>
          <a:off x="244956" y="2208233"/>
          <a:ext cx="445375" cy="445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9AF95B-072F-4510-BA23-4FEB3FC7A720}">
      <dsp:nvSpPr>
        <dsp:cNvPr id="0" name=""/>
        <dsp:cNvSpPr/>
      </dsp:nvSpPr>
      <dsp:spPr>
        <a:xfrm>
          <a:off x="935289" y="2026033"/>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666750">
            <a:lnSpc>
              <a:spcPct val="90000"/>
            </a:lnSpc>
            <a:spcBef>
              <a:spcPct val="0"/>
            </a:spcBef>
            <a:spcAft>
              <a:spcPct val="35000"/>
            </a:spcAft>
            <a:buNone/>
          </a:pPr>
          <a:r>
            <a:rPr lang="en-GB" sz="1500" kern="1200"/>
            <a:t>Synthesise and integrate existing research </a:t>
          </a:r>
          <a:endParaRPr lang="en-US" sz="1500" kern="1200"/>
        </a:p>
      </dsp:txBody>
      <dsp:txXfrm>
        <a:off x="935289" y="2026033"/>
        <a:ext cx="9123110" cy="809774"/>
      </dsp:txXfrm>
    </dsp:sp>
    <dsp:sp modelId="{60570C37-F0B0-47DD-AFE5-E19633F96EF6}">
      <dsp:nvSpPr>
        <dsp:cNvPr id="0" name=""/>
        <dsp:cNvSpPr/>
      </dsp:nvSpPr>
      <dsp:spPr>
        <a:xfrm>
          <a:off x="0" y="3038251"/>
          <a:ext cx="10058399" cy="8097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79CBE-F6EF-4C00-BC79-DDEF0FD4321D}">
      <dsp:nvSpPr>
        <dsp:cNvPr id="0" name=""/>
        <dsp:cNvSpPr/>
      </dsp:nvSpPr>
      <dsp:spPr>
        <a:xfrm>
          <a:off x="244956" y="3220451"/>
          <a:ext cx="445375" cy="445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E24E40-5C3B-4B91-B28A-51408AF38864}">
      <dsp:nvSpPr>
        <dsp:cNvPr id="0" name=""/>
        <dsp:cNvSpPr/>
      </dsp:nvSpPr>
      <dsp:spPr>
        <a:xfrm>
          <a:off x="935289" y="3038251"/>
          <a:ext cx="9123110" cy="809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01" tIns="85701" rIns="85701" bIns="85701" numCol="1" spcCol="1270" anchor="ctr" anchorCtr="0">
          <a:noAutofit/>
        </a:bodyPr>
        <a:lstStyle/>
        <a:p>
          <a:pPr marL="0" lvl="0" indent="0" algn="l" defTabSz="666750">
            <a:lnSpc>
              <a:spcPct val="90000"/>
            </a:lnSpc>
            <a:spcBef>
              <a:spcPct val="0"/>
            </a:spcBef>
            <a:spcAft>
              <a:spcPct val="35000"/>
            </a:spcAft>
            <a:buNone/>
          </a:pPr>
          <a:r>
            <a:rPr lang="en-GB" sz="1500" kern="1200"/>
            <a:t>Staring with a literature review can help you decide whether you are really interested and committed to the topic and research question and identify the gap in the existing research that you want to fill</a:t>
          </a:r>
          <a:endParaRPr lang="en-US" sz="1500" kern="1200"/>
        </a:p>
      </dsp:txBody>
      <dsp:txXfrm>
        <a:off x="935289" y="3038251"/>
        <a:ext cx="9123110" cy="809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42A0-5FBC-40B7-9730-AF1CA5D5571C}">
      <dsp:nvSpPr>
        <dsp:cNvPr id="0" name=""/>
        <dsp:cNvSpPr/>
      </dsp:nvSpPr>
      <dsp:spPr>
        <a:xfrm>
          <a:off x="0" y="457992"/>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F7EE3-4BBC-44CE-BAA0-7D4E0D1045D2}">
      <dsp:nvSpPr>
        <dsp:cNvPr id="0" name=""/>
        <dsp:cNvSpPr/>
      </dsp:nvSpPr>
      <dsp:spPr>
        <a:xfrm>
          <a:off x="502920" y="2995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dirty="0"/>
            <a:t>Consider your ideal sample size </a:t>
          </a:r>
          <a:endParaRPr lang="en-US" sz="2900" kern="1200" dirty="0"/>
        </a:p>
      </dsp:txBody>
      <dsp:txXfrm>
        <a:off x="544710" y="71742"/>
        <a:ext cx="6957300" cy="772500"/>
      </dsp:txXfrm>
    </dsp:sp>
    <dsp:sp modelId="{34614D7B-1769-4A07-BE6A-28007AF54CEA}">
      <dsp:nvSpPr>
        <dsp:cNvPr id="0" name=""/>
        <dsp:cNvSpPr/>
      </dsp:nvSpPr>
      <dsp:spPr>
        <a:xfrm>
          <a:off x="0" y="1773432"/>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60482E-03BB-4BFB-B734-6494F4DBCF8B}">
      <dsp:nvSpPr>
        <dsp:cNvPr id="0" name=""/>
        <dsp:cNvSpPr/>
      </dsp:nvSpPr>
      <dsp:spPr>
        <a:xfrm>
          <a:off x="502920" y="134539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a:t>How many participants?</a:t>
          </a:r>
          <a:endParaRPr lang="en-US" sz="2900" kern="1200"/>
        </a:p>
      </dsp:txBody>
      <dsp:txXfrm>
        <a:off x="544710" y="1387182"/>
        <a:ext cx="6957300" cy="772500"/>
      </dsp:txXfrm>
    </dsp:sp>
    <dsp:sp modelId="{A1671D7A-F08A-482C-BBD3-6F8781034959}">
      <dsp:nvSpPr>
        <dsp:cNvPr id="0" name=""/>
        <dsp:cNvSpPr/>
      </dsp:nvSpPr>
      <dsp:spPr>
        <a:xfrm>
          <a:off x="0" y="3088871"/>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BE5EE8-D03F-4588-B938-5F726497E3DD}">
      <dsp:nvSpPr>
        <dsp:cNvPr id="0" name=""/>
        <dsp:cNvSpPr/>
      </dsp:nvSpPr>
      <dsp:spPr>
        <a:xfrm>
          <a:off x="502920" y="266083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a:t>How much data? </a:t>
          </a:r>
          <a:endParaRPr lang="en-US" sz="2900" kern="1200"/>
        </a:p>
      </dsp:txBody>
      <dsp:txXfrm>
        <a:off x="544710" y="2702622"/>
        <a:ext cx="6957300" cy="772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C1A65-817E-4827-A6D1-8CF922F13CE5}">
      <dsp:nvSpPr>
        <dsp:cNvPr id="0" name=""/>
        <dsp:cNvSpPr/>
      </dsp:nvSpPr>
      <dsp:spPr>
        <a:xfrm>
          <a:off x="0" y="322197"/>
          <a:ext cx="5257800" cy="15663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Compare these experiences. </a:t>
          </a:r>
          <a:endParaRPr lang="en-US" sz="2800" kern="1200" dirty="0"/>
        </a:p>
      </dsp:txBody>
      <dsp:txXfrm>
        <a:off x="76462" y="398659"/>
        <a:ext cx="5104876" cy="1413413"/>
      </dsp:txXfrm>
    </dsp:sp>
    <dsp:sp modelId="{A042F292-B9AE-4FB2-8DFF-EB183742D53A}">
      <dsp:nvSpPr>
        <dsp:cNvPr id="0" name=""/>
        <dsp:cNvSpPr/>
      </dsp:nvSpPr>
      <dsp:spPr>
        <a:xfrm>
          <a:off x="0" y="1969175"/>
          <a:ext cx="5257800" cy="1566337"/>
        </a:xfrm>
        <a:prstGeom prst="roundRect">
          <a:avLst/>
        </a:prstGeom>
        <a:solidFill>
          <a:schemeClr val="accent5">
            <a:hueOff val="-3541727"/>
            <a:satOff val="2026"/>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makes them different, and more importantly, how are they the same? </a:t>
          </a:r>
          <a:endParaRPr lang="en-US" sz="2800" kern="1200"/>
        </a:p>
      </dsp:txBody>
      <dsp:txXfrm>
        <a:off x="76462" y="2045637"/>
        <a:ext cx="5104876" cy="1413413"/>
      </dsp:txXfrm>
    </dsp:sp>
    <dsp:sp modelId="{947C09E6-652D-4F3B-A117-851FF6E2890B}">
      <dsp:nvSpPr>
        <dsp:cNvPr id="0" name=""/>
        <dsp:cNvSpPr/>
      </dsp:nvSpPr>
      <dsp:spPr>
        <a:xfrm>
          <a:off x="0" y="3616152"/>
          <a:ext cx="5257800" cy="1566337"/>
        </a:xfrm>
        <a:prstGeom prst="roundRect">
          <a:avLst/>
        </a:prstGeom>
        <a:solidFill>
          <a:schemeClr val="accent5">
            <a:hueOff val="-7083455"/>
            <a:satOff val="4052"/>
            <a:lumOff val="-8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What did you learn from this exercise?</a:t>
          </a:r>
          <a:endParaRPr lang="en-US" sz="2800" kern="1200" dirty="0"/>
        </a:p>
      </dsp:txBody>
      <dsp:txXfrm>
        <a:off x="76462" y="3692614"/>
        <a:ext cx="5104876" cy="14134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Are you clear about the format and structure of the dissertation?</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Do you know how to write an abstract when that time comes</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Are you confident in getting on with writing?  </a:t>
          </a:r>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10/14/2020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10/14/2020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10/14/2020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10/14/2020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10/14/2020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6.pn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DISSERTATION MODULE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WORKSHOP THREE</a:t>
            </a:r>
          </a:p>
          <a:p>
            <a:pPr>
              <a:spcAft>
                <a:spcPts val="600"/>
              </a:spcAft>
            </a:pPr>
            <a:endParaRPr lang="en-US" dirty="0">
              <a:solidFill>
                <a:schemeClr val="tx1"/>
              </a:solidFill>
            </a:endParaRP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6BBF-8C6A-4001-80D0-2B2DE9A1DE1D}"/>
              </a:ext>
            </a:extLst>
          </p:cNvPr>
          <p:cNvSpPr>
            <a:spLocks noGrp="1"/>
          </p:cNvSpPr>
          <p:nvPr>
            <p:ph type="title"/>
          </p:nvPr>
        </p:nvSpPr>
        <p:spPr/>
        <p:txBody>
          <a:bodyPr anchor="ctr">
            <a:normAutofit/>
          </a:bodyPr>
          <a:lstStyle/>
          <a:p>
            <a:r>
              <a:rPr lang="en-GB" dirty="0"/>
              <a:t>Opening Round</a:t>
            </a:r>
          </a:p>
        </p:txBody>
      </p:sp>
      <p:sp>
        <p:nvSpPr>
          <p:cNvPr id="71" name="Text Placeholder 3">
            <a:extLst>
              <a:ext uri="{FF2B5EF4-FFF2-40B4-BE49-F238E27FC236}">
                <a16:creationId xmlns:a16="http://schemas.microsoft.com/office/drawing/2014/main" id="{2DF50A3F-F3A2-43F8-9C2C-CF3B5170B8B9}"/>
              </a:ext>
            </a:extLst>
          </p:cNvPr>
          <p:cNvSpPr>
            <a:spLocks noGrp="1"/>
          </p:cNvSpPr>
          <p:nvPr>
            <p:ph sz="half" idx="1"/>
          </p:nvPr>
        </p:nvSpPr>
        <p:spPr/>
        <p:txBody>
          <a:bodyPr>
            <a:normAutofit/>
          </a:bodyPr>
          <a:lstStyle/>
          <a:p>
            <a:endParaRPr lang="en-US" dirty="0"/>
          </a:p>
          <a:p>
            <a:endParaRPr lang="en-US" dirty="0"/>
          </a:p>
          <a:p>
            <a:r>
              <a:rPr lang="en-US" sz="3200" dirty="0"/>
              <a:t>‘Arriving’ and ‘Becoming’</a:t>
            </a:r>
          </a:p>
        </p:txBody>
      </p:sp>
      <p:pic>
        <p:nvPicPr>
          <p:cNvPr id="1026" name="Picture 2" descr="A group of people are standing in a circle on a white background. Wooden figures. Community, party. Statistics and public opinion,. Social sentiment. Collective stock photos">
            <a:extLst>
              <a:ext uri="{FF2B5EF4-FFF2-40B4-BE49-F238E27FC236}">
                <a16:creationId xmlns:a16="http://schemas.microsoft.com/office/drawing/2014/main" id="{5A9C6CC1-2569-4F42-88FD-943BBA9BFE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tretch/>
        </p:blipFill>
        <p:spPr bwMode="auto">
          <a:xfrm>
            <a:off x="7573961" y="2526384"/>
            <a:ext cx="2795523" cy="2479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82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chor="ctr">
            <a:normAutofit/>
          </a:bodyPr>
          <a:lstStyle/>
          <a:p>
            <a:r>
              <a:rPr lang="en-US"/>
              <a:t>The aims of this lesson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362182114"/>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795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Question, Question Mark, Survey, Problem, Test">
            <a:extLst>
              <a:ext uri="{FF2B5EF4-FFF2-40B4-BE49-F238E27FC236}">
                <a16:creationId xmlns:a16="http://schemas.microsoft.com/office/drawing/2014/main" id="{98E7FA6B-CDAB-44F7-ADC1-51A86A19ED21}"/>
              </a:ext>
            </a:extLst>
          </p:cNvPr>
          <p:cNvPicPr/>
          <p:nvPr/>
        </p:nvPicPr>
        <p:blipFill rotWithShape="1">
          <a:blip r:embed="rId2">
            <a:extLst>
              <a:ext uri="{28A0092B-C50C-407E-A947-70E740481C1C}">
                <a14:useLocalDpi xmlns:a14="http://schemas.microsoft.com/office/drawing/2010/main" val="0"/>
              </a:ext>
            </a:extLst>
          </a:blip>
          <a:srcRect l="29459" r="1" b="1"/>
          <a:stretch/>
        </p:blipFill>
        <p:spPr bwMode="auto">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A3AAFDE5-DFD6-473D-8A89-375D9ED9437F}"/>
              </a:ext>
            </a:extLst>
          </p:cNvPr>
          <p:cNvSpPr>
            <a:spLocks noGrp="1"/>
          </p:cNvSpPr>
          <p:nvPr>
            <p:ph type="title"/>
          </p:nvPr>
        </p:nvSpPr>
        <p:spPr>
          <a:xfrm>
            <a:off x="8477250" y="603504"/>
            <a:ext cx="3144774" cy="1645920"/>
          </a:xfrm>
        </p:spPr>
        <p:txBody>
          <a:bodyPr anchor="b">
            <a:normAutofit/>
          </a:bodyPr>
          <a:lstStyle/>
          <a:p>
            <a:pPr>
              <a:lnSpc>
                <a:spcPct val="90000"/>
              </a:lnSpc>
            </a:pPr>
            <a:r>
              <a:rPr lang="en-GB" sz="2500"/>
              <a:t>Discussion on your asynchronous learning: Structure of a dissertation</a:t>
            </a:r>
          </a:p>
        </p:txBody>
      </p:sp>
      <p:sp>
        <p:nvSpPr>
          <p:cNvPr id="3" name="Content Placeholder 2">
            <a:extLst>
              <a:ext uri="{FF2B5EF4-FFF2-40B4-BE49-F238E27FC236}">
                <a16:creationId xmlns:a16="http://schemas.microsoft.com/office/drawing/2014/main" id="{ABD0D20C-A437-420F-85E8-B4B4D093DDE2}"/>
              </a:ext>
            </a:extLst>
          </p:cNvPr>
          <p:cNvSpPr>
            <a:spLocks noGrp="1"/>
          </p:cNvSpPr>
          <p:nvPr>
            <p:ph type="body" sz="half" idx="2"/>
          </p:nvPr>
        </p:nvSpPr>
        <p:spPr>
          <a:xfrm>
            <a:off x="8477250" y="2386584"/>
            <a:ext cx="3144774" cy="3511296"/>
          </a:xfrm>
        </p:spPr>
        <p:txBody>
          <a:bodyPr>
            <a:normAutofit lnSpcReduction="10000"/>
          </a:bodyPr>
          <a:lstStyle/>
          <a:p>
            <a:endParaRPr lang="en-GB" dirty="0"/>
          </a:p>
          <a:p>
            <a:r>
              <a:rPr lang="en-GB" sz="3200" dirty="0"/>
              <a:t>Questions regarding the PowerPoint on the Structure of a dissertation</a:t>
            </a:r>
            <a:r>
              <a:rPr lang="en-GB" dirty="0"/>
              <a:t>:</a:t>
            </a:r>
          </a:p>
          <a:p>
            <a:endParaRPr lang="en-GB" dirty="0"/>
          </a:p>
          <a:p>
            <a:endParaRPr lang="en-GB" dirty="0"/>
          </a:p>
        </p:txBody>
      </p:sp>
    </p:spTree>
    <p:extLst>
      <p:ext uri="{BB962C8B-B14F-4D97-AF65-F5344CB8AC3E}">
        <p14:creationId xmlns:p14="http://schemas.microsoft.com/office/powerpoint/2010/main" val="822178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B13E1-B4F5-4D33-A178-5FA2FB1D3C52}"/>
              </a:ext>
            </a:extLst>
          </p:cNvPr>
          <p:cNvSpPr>
            <a:spLocks noGrp="1"/>
          </p:cNvSpPr>
          <p:nvPr>
            <p:ph type="title"/>
          </p:nvPr>
        </p:nvSpPr>
        <p:spPr>
          <a:xfrm>
            <a:off x="1066800" y="642594"/>
            <a:ext cx="10058400" cy="1371600"/>
          </a:xfrm>
        </p:spPr>
        <p:txBody>
          <a:bodyPr anchor="ctr">
            <a:normAutofit/>
          </a:bodyPr>
          <a:lstStyle/>
          <a:p>
            <a:r>
              <a:rPr lang="en-GB" dirty="0"/>
              <a:t>Discussion on your asynchronous learning: Structure of a dissertation</a:t>
            </a:r>
          </a:p>
        </p:txBody>
      </p:sp>
      <p:graphicFrame>
        <p:nvGraphicFramePr>
          <p:cNvPr id="5" name="Content Placeholder 2">
            <a:extLst>
              <a:ext uri="{FF2B5EF4-FFF2-40B4-BE49-F238E27FC236}">
                <a16:creationId xmlns:a16="http://schemas.microsoft.com/office/drawing/2014/main" id="{D9CA1C00-149F-427D-BD32-28619576619C}"/>
              </a:ext>
            </a:extLst>
          </p:cNvPr>
          <p:cNvGraphicFramePr>
            <a:graphicFrameLocks noGrp="1"/>
          </p:cNvGraphicFramePr>
          <p:nvPr>
            <p:ph idx="1"/>
            <p:extLst>
              <p:ext uri="{D42A27DB-BD31-4B8C-83A1-F6EECF244321}">
                <p14:modId xmlns:p14="http://schemas.microsoft.com/office/powerpoint/2010/main" val="4114290608"/>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164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81115-10BC-49FC-8FF2-0B0AE6EA33FB}"/>
              </a:ext>
            </a:extLst>
          </p:cNvPr>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dirty="0"/>
              <a:t>Discussion on your asynchronous learning: Writing an abstract</a:t>
            </a:r>
            <a:br>
              <a:rPr lang="en-GB" sz="2700" dirty="0"/>
            </a:br>
            <a:r>
              <a:rPr lang="en-GB" sz="2800" dirty="0"/>
              <a:t>Using the content of the video, PowerPoint </a:t>
            </a:r>
            <a:r>
              <a:rPr lang="en-GB" sz="2700" dirty="0"/>
              <a:t>and any other resources (including the suggested reading) you have accessed in relation to this topic, in your own words describe: </a:t>
            </a:r>
            <a:br>
              <a:rPr lang="en-GB" sz="2700" dirty="0"/>
            </a:br>
            <a:br>
              <a:rPr lang="en-GB" sz="2700" dirty="0"/>
            </a:br>
            <a:r>
              <a:rPr lang="en-GB" sz="2700" dirty="0"/>
              <a:t>  </a:t>
            </a:r>
            <a:br>
              <a:rPr lang="en-GB" sz="2700" dirty="0"/>
            </a:br>
            <a:r>
              <a:rPr lang="en-GB" sz="2700" dirty="0"/>
              <a:t>1.	What is an Abstract? </a:t>
            </a:r>
            <a:br>
              <a:rPr lang="en-GB" sz="2700" dirty="0"/>
            </a:br>
            <a:br>
              <a:rPr lang="en-GB" sz="2700" dirty="0"/>
            </a:br>
            <a:r>
              <a:rPr lang="en-GB" sz="2700" dirty="0"/>
              <a:t>2.	What is its role in research?</a:t>
            </a:r>
            <a:br>
              <a:rPr lang="en-GB" sz="2700" dirty="0"/>
            </a:br>
            <a:br>
              <a:rPr lang="en-GB" sz="2700" dirty="0"/>
            </a:br>
            <a:r>
              <a:rPr lang="en-GB" sz="2700" dirty="0"/>
              <a:t>3.	List five essentials to be included in an abstract</a:t>
            </a:r>
            <a:br>
              <a:rPr lang="en-GB" sz="2700" dirty="0"/>
            </a:br>
            <a:endParaRPr lang="en-GB" sz="2700" dirty="0"/>
          </a:p>
        </p:txBody>
      </p:sp>
      <p:sp>
        <p:nvSpPr>
          <p:cNvPr id="3" name="Content Placeholder 2">
            <a:extLst>
              <a:ext uri="{FF2B5EF4-FFF2-40B4-BE49-F238E27FC236}">
                <a16:creationId xmlns:a16="http://schemas.microsoft.com/office/drawing/2014/main" id="{E9A8114E-90E2-4769-B91A-8EDE7AD2D5FE}"/>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09659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BA9D6-2789-494F-8489-E99DD360CA92}"/>
              </a:ext>
            </a:extLst>
          </p:cNvPr>
          <p:cNvSpPr>
            <a:spLocks noGrp="1"/>
          </p:cNvSpPr>
          <p:nvPr>
            <p:ph type="title"/>
          </p:nvPr>
        </p:nvSpPr>
        <p:spPr>
          <a:xfrm>
            <a:off x="8458200" y="607392"/>
            <a:ext cx="3161963" cy="3606800"/>
          </a:xfrm>
        </p:spPr>
        <p:txBody>
          <a:bodyPr anchor="b">
            <a:normAutofit/>
          </a:bodyPr>
          <a:lstStyle/>
          <a:p>
            <a:pPr>
              <a:lnSpc>
                <a:spcPct val="90000"/>
              </a:lnSpc>
            </a:pPr>
            <a:r>
              <a:rPr lang="en-GB" sz="2700" dirty="0"/>
              <a:t>Discussion on asynchronous learning: Writing an abstract</a:t>
            </a:r>
          </a:p>
        </p:txBody>
      </p:sp>
      <p:sp>
        <p:nvSpPr>
          <p:cNvPr id="9" name="Text Placeholder 3">
            <a:extLst>
              <a:ext uri="{FF2B5EF4-FFF2-40B4-BE49-F238E27FC236}">
                <a16:creationId xmlns:a16="http://schemas.microsoft.com/office/drawing/2014/main" id="{007CCB42-0CED-47F8-A434-265CB4E3A562}"/>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F94DBD2C-8414-4082-9DCB-66F4E11CE460}"/>
              </a:ext>
            </a:extLst>
          </p:cNvPr>
          <p:cNvGraphicFramePr>
            <a:graphicFrameLocks noGrp="1"/>
          </p:cNvGraphicFramePr>
          <p:nvPr>
            <p:ph idx="1"/>
            <p:extLst>
              <p:ext uri="{D42A27DB-BD31-4B8C-83A1-F6EECF244321}">
                <p14:modId xmlns:p14="http://schemas.microsoft.com/office/powerpoint/2010/main" val="3260436488"/>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895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F4C323-8996-4786-8FCD-587CD095D936}"/>
              </a:ext>
            </a:extLst>
          </p:cNvPr>
          <p:cNvSpPr>
            <a:spLocks noGrp="1"/>
          </p:cNvSpPr>
          <p:nvPr>
            <p:ph type="title"/>
          </p:nvPr>
        </p:nvSpPr>
        <p:spPr/>
        <p:txBody>
          <a:bodyPr>
            <a:normAutofit/>
          </a:bodyPr>
          <a:lstStyle/>
          <a:p>
            <a:r>
              <a:rPr lang="en-GB" dirty="0"/>
              <a:t>Writing an abstract : Let’s make a start…</a:t>
            </a:r>
          </a:p>
        </p:txBody>
      </p:sp>
      <p:sp>
        <p:nvSpPr>
          <p:cNvPr id="7" name="Content Placeholder 6">
            <a:extLst>
              <a:ext uri="{FF2B5EF4-FFF2-40B4-BE49-F238E27FC236}">
                <a16:creationId xmlns:a16="http://schemas.microsoft.com/office/drawing/2014/main" id="{DDA8BA00-FD94-443F-B3FD-FD2C7598852C}"/>
              </a:ext>
            </a:extLst>
          </p:cNvPr>
          <p:cNvSpPr>
            <a:spLocks noGrp="1"/>
          </p:cNvSpPr>
          <p:nvPr>
            <p:ph idx="1"/>
          </p:nvPr>
        </p:nvSpPr>
        <p:spPr/>
        <p:txBody>
          <a:bodyPr>
            <a:normAutofit lnSpcReduction="10000"/>
          </a:bodyPr>
          <a:lstStyle/>
          <a:p>
            <a:r>
              <a:rPr lang="en-GB" sz="2400" dirty="0"/>
              <a:t>The focus of this research is in the area of … … …</a:t>
            </a:r>
          </a:p>
          <a:p>
            <a:r>
              <a:rPr lang="en-GB" sz="2400" dirty="0"/>
              <a:t>Such a study is important in order to … … …</a:t>
            </a:r>
          </a:p>
          <a:p>
            <a:r>
              <a:rPr lang="en-GB" sz="2400" dirty="0"/>
              <a:t>The research approach adopted in this research includes …   … …</a:t>
            </a:r>
          </a:p>
          <a:p>
            <a:r>
              <a:rPr lang="en-GB" sz="2400" dirty="0"/>
              <a:t>The findings from this research evidence how … … …</a:t>
            </a:r>
          </a:p>
          <a:p>
            <a:r>
              <a:rPr lang="en-GB" sz="2400" dirty="0"/>
              <a:t>The main conclusions from this research are … … …</a:t>
            </a:r>
          </a:p>
          <a:p>
            <a:r>
              <a:rPr lang="en-GB" sz="2400" dirty="0"/>
              <a:t>Recommendations are made for practice in that …. …. …</a:t>
            </a:r>
          </a:p>
          <a:p>
            <a:r>
              <a:rPr lang="en-GB" sz="2400" dirty="0"/>
              <a:t>Key words: </a:t>
            </a:r>
            <a:r>
              <a:rPr lang="en-GB" sz="2400" dirty="0" err="1"/>
              <a:t>a,b,c,d,e</a:t>
            </a:r>
            <a:endParaRPr lang="en-GB" sz="2400" dirty="0"/>
          </a:p>
          <a:p>
            <a:endParaRPr lang="en-GB" dirty="0"/>
          </a:p>
        </p:txBody>
      </p:sp>
      <p:pic>
        <p:nvPicPr>
          <p:cNvPr id="2050" name="Picture 2" descr="Image result for image of a research paper">
            <a:extLst>
              <a:ext uri="{FF2B5EF4-FFF2-40B4-BE49-F238E27FC236}">
                <a16:creationId xmlns:a16="http://schemas.microsoft.com/office/drawing/2014/main" id="{CF5EE581-FC30-44FB-8961-81E5255B7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1486" y="2871138"/>
            <a:ext cx="2569028" cy="3072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1156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265BDBA-A76B-412B-B811-B07C4A1F43FF}"/>
              </a:ext>
            </a:extLst>
          </p:cNvPr>
          <p:cNvSpPr>
            <a:spLocks noGrp="1"/>
          </p:cNvSpPr>
          <p:nvPr>
            <p:ph type="title"/>
          </p:nvPr>
        </p:nvSpPr>
        <p:spPr>
          <a:xfrm>
            <a:off x="1066800" y="642594"/>
            <a:ext cx="10058400" cy="1371600"/>
          </a:xfrm>
        </p:spPr>
        <p:txBody>
          <a:bodyPr/>
          <a:lstStyle/>
          <a:p>
            <a:r>
              <a:rPr lang="en-US" dirty="0"/>
              <a:t>Asynchronous learning:</a:t>
            </a:r>
          </a:p>
        </p:txBody>
      </p:sp>
      <p:sp>
        <p:nvSpPr>
          <p:cNvPr id="3" name="Content Placeholder 2">
            <a:extLst>
              <a:ext uri="{FF2B5EF4-FFF2-40B4-BE49-F238E27FC236}">
                <a16:creationId xmlns:a16="http://schemas.microsoft.com/office/drawing/2014/main" id="{D3B84EC2-BB36-48C8-972D-0FA98601D903}"/>
              </a:ext>
            </a:extLst>
          </p:cNvPr>
          <p:cNvSpPr>
            <a:spLocks noGrp="1"/>
          </p:cNvSpPr>
          <p:nvPr>
            <p:ph sz="half" idx="1"/>
          </p:nvPr>
        </p:nvSpPr>
        <p:spPr>
          <a:xfrm>
            <a:off x="1066800" y="2103120"/>
            <a:ext cx="4663440" cy="3749040"/>
          </a:xfrm>
        </p:spPr>
        <p:txBody>
          <a:bodyPr>
            <a:normAutofit/>
          </a:bodyPr>
          <a:lstStyle/>
          <a:p>
            <a:r>
              <a:rPr lang="en-GB" sz="4400" dirty="0"/>
              <a:t>Questions on the writing of an abstract:</a:t>
            </a:r>
          </a:p>
        </p:txBody>
      </p:sp>
      <p:pic>
        <p:nvPicPr>
          <p:cNvPr id="5" name="Picture 4" descr="Questions, Demand, Doubts, Psychology">
            <a:extLst>
              <a:ext uri="{FF2B5EF4-FFF2-40B4-BE49-F238E27FC236}">
                <a16:creationId xmlns:a16="http://schemas.microsoft.com/office/drawing/2014/main" id="{A1F9F941-2000-4E86-82AC-9D1877A0E013}"/>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6918960" y="2103120"/>
            <a:ext cx="3749040" cy="3749040"/>
          </a:xfrm>
          <a:prstGeom prst="rect">
            <a:avLst/>
          </a:prstGeom>
          <a:noFill/>
          <a:ln>
            <a:noFill/>
          </a:ln>
        </p:spPr>
      </p:pic>
    </p:spTree>
    <p:extLst>
      <p:ext uri="{BB962C8B-B14F-4D97-AF65-F5344CB8AC3E}">
        <p14:creationId xmlns:p14="http://schemas.microsoft.com/office/powerpoint/2010/main" val="2473679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7B3C48A-4095-4652-83E6-8DE62F262219}"/>
              </a:ext>
            </a:extLst>
          </p:cNvPr>
          <p:cNvSpPr>
            <a:spLocks noGrp="1"/>
          </p:cNvSpPr>
          <p:nvPr>
            <p:ph type="ctrTitle"/>
          </p:nvPr>
        </p:nvSpPr>
        <p:spPr>
          <a:xfrm>
            <a:off x="1629103" y="2244830"/>
            <a:ext cx="8933796" cy="2437232"/>
          </a:xfrm>
        </p:spPr>
        <p:txBody>
          <a:bodyPr/>
          <a:lstStyle/>
          <a:p>
            <a:r>
              <a:rPr lang="en-US" dirty="0"/>
              <a:t>Writing workshop</a:t>
            </a:r>
          </a:p>
        </p:txBody>
      </p:sp>
      <p:sp>
        <p:nvSpPr>
          <p:cNvPr id="8" name="Subtitle 2">
            <a:extLst>
              <a:ext uri="{FF2B5EF4-FFF2-40B4-BE49-F238E27FC236}">
                <a16:creationId xmlns:a16="http://schemas.microsoft.com/office/drawing/2014/main" id="{73C97A34-9549-424E-B9FB-336B6A900006}"/>
              </a:ext>
            </a:extLst>
          </p:cNvPr>
          <p:cNvSpPr>
            <a:spLocks noGrp="1"/>
          </p:cNvSpPr>
          <p:nvPr>
            <p:ph type="subTitle" idx="1"/>
          </p:nvPr>
        </p:nvSpPr>
        <p:spPr>
          <a:xfrm>
            <a:off x="1629101" y="4682062"/>
            <a:ext cx="8936846" cy="457201"/>
          </a:xfrm>
        </p:spPr>
        <p:txBody>
          <a:bodyPr/>
          <a:lstStyle/>
          <a:p>
            <a:r>
              <a:rPr lang="en-US" dirty="0"/>
              <a:t>Dissertation Module</a:t>
            </a:r>
          </a:p>
        </p:txBody>
      </p:sp>
    </p:spTree>
    <p:extLst>
      <p:ext uri="{BB962C8B-B14F-4D97-AF65-F5344CB8AC3E}">
        <p14:creationId xmlns:p14="http://schemas.microsoft.com/office/powerpoint/2010/main" val="1058769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36CD-AAC4-4EBD-AD1E-0D8758623202}"/>
              </a:ext>
            </a:extLst>
          </p:cNvPr>
          <p:cNvSpPr>
            <a:spLocks noGrp="1"/>
          </p:cNvSpPr>
          <p:nvPr>
            <p:ph type="title"/>
          </p:nvPr>
        </p:nvSpPr>
        <p:spPr/>
        <p:txBody>
          <a:bodyPr/>
          <a:lstStyle/>
          <a:p>
            <a:r>
              <a:rPr lang="en-GB" dirty="0"/>
              <a:t>The </a:t>
            </a:r>
            <a:r>
              <a:rPr lang="en-GB" i="1" dirty="0"/>
              <a:t>process</a:t>
            </a:r>
            <a:r>
              <a:rPr lang="en-GB" dirty="0"/>
              <a:t> of research:</a:t>
            </a:r>
          </a:p>
        </p:txBody>
      </p:sp>
      <p:pic>
        <p:nvPicPr>
          <p:cNvPr id="6146" name="Picture 2" descr="stairs going  upward, 3d rendering stairs going  upward, 3d rendering Motion Stock Photo">
            <a:extLst>
              <a:ext uri="{FF2B5EF4-FFF2-40B4-BE49-F238E27FC236}">
                <a16:creationId xmlns:a16="http://schemas.microsoft.com/office/drawing/2014/main" id="{3DDCDC6A-023D-4A0A-A3B2-B3BA183E7F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6401" y="2893087"/>
            <a:ext cx="11443854" cy="3627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56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EA7FD-C787-46F7-B8CE-31B494E15756}"/>
              </a:ext>
            </a:extLst>
          </p:cNvPr>
          <p:cNvSpPr>
            <a:spLocks noGrp="1"/>
          </p:cNvSpPr>
          <p:nvPr>
            <p:ph type="title"/>
          </p:nvPr>
        </p:nvSpPr>
        <p:spPr>
          <a:xfrm>
            <a:off x="8458200" y="607392"/>
            <a:ext cx="3161963" cy="1645920"/>
          </a:xfrm>
        </p:spPr>
        <p:txBody>
          <a:bodyPr anchor="b">
            <a:normAutofit/>
          </a:bodyPr>
          <a:lstStyle/>
          <a:p>
            <a:r>
              <a:rPr lang="en-GB" sz="3000">
                <a:effectLst/>
              </a:rPr>
              <a:t>Decide on a topic you want to study …</a:t>
            </a:r>
            <a:endParaRPr lang="en-GB" sz="3000"/>
          </a:p>
        </p:txBody>
      </p:sp>
      <p:sp>
        <p:nvSpPr>
          <p:cNvPr id="9" name="Text Placeholder 3">
            <a:extLst>
              <a:ext uri="{FF2B5EF4-FFF2-40B4-BE49-F238E27FC236}">
                <a16:creationId xmlns:a16="http://schemas.microsoft.com/office/drawing/2014/main" id="{6F5A7695-B83E-4A11-AC47-CD8EAC84838C}"/>
              </a:ext>
            </a:extLst>
          </p:cNvPr>
          <p:cNvSpPr>
            <a:spLocks noGrp="1"/>
          </p:cNvSpPr>
          <p:nvPr>
            <p:ph type="body" sz="half" idx="2"/>
          </p:nvPr>
        </p:nvSpPr>
        <p:spPr>
          <a:xfrm>
            <a:off x="13621604" y="4525343"/>
            <a:ext cx="1589765" cy="2083929"/>
          </a:xfrm>
        </p:spPr>
        <p:txBody>
          <a:bodyPr/>
          <a:lstStyle/>
          <a:p>
            <a:endParaRPr lang="en-US" dirty="0"/>
          </a:p>
        </p:txBody>
      </p:sp>
      <p:graphicFrame>
        <p:nvGraphicFramePr>
          <p:cNvPr id="5" name="Content Placeholder 2">
            <a:extLst>
              <a:ext uri="{FF2B5EF4-FFF2-40B4-BE49-F238E27FC236}">
                <a16:creationId xmlns:a16="http://schemas.microsoft.com/office/drawing/2014/main" id="{ED878510-516A-4BD0-92AC-699DEAA991C8}"/>
              </a:ext>
            </a:extLst>
          </p:cNvPr>
          <p:cNvGraphicFramePr>
            <a:graphicFrameLocks noGrp="1"/>
          </p:cNvGraphicFramePr>
          <p:nvPr>
            <p:ph idx="1"/>
            <p:extLst>
              <p:ext uri="{D42A27DB-BD31-4B8C-83A1-F6EECF244321}">
                <p14:modId xmlns:p14="http://schemas.microsoft.com/office/powerpoint/2010/main" val="546009784"/>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A Question, Do Not Know, Doubt, Well, Mystery, Trouble">
            <a:extLst>
              <a:ext uri="{FF2B5EF4-FFF2-40B4-BE49-F238E27FC236}">
                <a16:creationId xmlns:a16="http://schemas.microsoft.com/office/drawing/2014/main" id="{8EAE6FC9-D57F-47DC-BEDE-CC85F6FADE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34375" y="2419350"/>
            <a:ext cx="344805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937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Question Mark, Perplexity, At A Loss">
            <a:extLst>
              <a:ext uri="{FF2B5EF4-FFF2-40B4-BE49-F238E27FC236}">
                <a16:creationId xmlns:a16="http://schemas.microsoft.com/office/drawing/2014/main" id="{6843FDA2-65F4-4203-9017-9A3CDF837F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914" r="3" b="9157"/>
          <a:stretch/>
        </p:blipFill>
        <p:spPr bwMode="auto">
          <a:xfrm>
            <a:off x="228599" y="237744"/>
            <a:ext cx="7696201" cy="6382512"/>
          </a:xfrm>
          <a:prstGeom prst="rect">
            <a:avLst/>
          </a:prstGeom>
          <a:solidFill>
            <a:srgbClr val="FFFFFF"/>
          </a:solidFill>
          <a:ln>
            <a:noFill/>
          </a:ln>
        </p:spPr>
      </p:pic>
      <p:sp>
        <p:nvSpPr>
          <p:cNvPr id="2" name="Title 1">
            <a:extLst>
              <a:ext uri="{FF2B5EF4-FFF2-40B4-BE49-F238E27FC236}">
                <a16:creationId xmlns:a16="http://schemas.microsoft.com/office/drawing/2014/main" id="{015938D7-DB86-43C3-931A-25889BCB61F3}"/>
              </a:ext>
            </a:extLst>
          </p:cNvPr>
          <p:cNvSpPr>
            <a:spLocks noGrp="1"/>
          </p:cNvSpPr>
          <p:nvPr>
            <p:ph type="title"/>
          </p:nvPr>
        </p:nvSpPr>
        <p:spPr>
          <a:xfrm>
            <a:off x="8477250" y="603504"/>
            <a:ext cx="3144774" cy="1645920"/>
          </a:xfrm>
        </p:spPr>
        <p:txBody>
          <a:bodyPr anchor="b">
            <a:normAutofit/>
          </a:bodyPr>
          <a:lstStyle/>
          <a:p>
            <a:r>
              <a:rPr lang="en-GB" dirty="0"/>
              <a:t>Next …</a:t>
            </a:r>
          </a:p>
        </p:txBody>
      </p:sp>
      <p:sp>
        <p:nvSpPr>
          <p:cNvPr id="3" name="Content Placeholder 2">
            <a:extLst>
              <a:ext uri="{FF2B5EF4-FFF2-40B4-BE49-F238E27FC236}">
                <a16:creationId xmlns:a16="http://schemas.microsoft.com/office/drawing/2014/main" id="{727C4508-AC7C-4466-B032-0D6B88F909B3}"/>
              </a:ext>
            </a:extLst>
          </p:cNvPr>
          <p:cNvSpPr>
            <a:spLocks noGrp="1"/>
          </p:cNvSpPr>
          <p:nvPr>
            <p:ph type="body" sz="half" idx="2"/>
          </p:nvPr>
        </p:nvSpPr>
        <p:spPr>
          <a:xfrm>
            <a:off x="8477250" y="2386584"/>
            <a:ext cx="3144774" cy="3511296"/>
          </a:xfrm>
        </p:spPr>
        <p:txBody>
          <a:bodyPr>
            <a:normAutofit fontScale="92500" lnSpcReduction="20000"/>
          </a:bodyPr>
          <a:lstStyle/>
          <a:p>
            <a:r>
              <a:rPr lang="en-GB" sz="2800" dirty="0">
                <a:effectLst/>
              </a:rPr>
              <a:t>Start with a burning question and then narrow it down more to make it manageable enough to be researched effectively</a:t>
            </a:r>
            <a:endParaRPr lang="en-GB" sz="2800" dirty="0"/>
          </a:p>
          <a:p>
            <a:endParaRPr lang="en-GB" dirty="0"/>
          </a:p>
        </p:txBody>
      </p:sp>
    </p:spTree>
    <p:extLst>
      <p:ext uri="{BB962C8B-B14F-4D97-AF65-F5344CB8AC3E}">
        <p14:creationId xmlns:p14="http://schemas.microsoft.com/office/powerpoint/2010/main" val="2402384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FF46-D064-4BF8-ABA3-BC872438549E}"/>
              </a:ext>
            </a:extLst>
          </p:cNvPr>
          <p:cNvSpPr>
            <a:spLocks noGrp="1"/>
          </p:cNvSpPr>
          <p:nvPr>
            <p:ph type="title"/>
          </p:nvPr>
        </p:nvSpPr>
        <p:spPr>
          <a:xfrm>
            <a:off x="1066800" y="642594"/>
            <a:ext cx="10058400" cy="1371600"/>
          </a:xfrm>
        </p:spPr>
        <p:txBody>
          <a:bodyPr anchor="ctr">
            <a:normAutofit/>
          </a:bodyPr>
          <a:lstStyle/>
          <a:p>
            <a:r>
              <a:rPr lang="en-GB" dirty="0"/>
              <a:t>Next – conduct a literature review …</a:t>
            </a:r>
          </a:p>
        </p:txBody>
      </p:sp>
      <p:graphicFrame>
        <p:nvGraphicFramePr>
          <p:cNvPr id="5" name="Content Placeholder 2">
            <a:extLst>
              <a:ext uri="{FF2B5EF4-FFF2-40B4-BE49-F238E27FC236}">
                <a16:creationId xmlns:a16="http://schemas.microsoft.com/office/drawing/2014/main" id="{0859F98F-F323-4391-B075-A7DE03E58DDA}"/>
              </a:ext>
            </a:extLst>
          </p:cNvPr>
          <p:cNvGraphicFramePr>
            <a:graphicFrameLocks noGrp="1"/>
          </p:cNvGraphicFramePr>
          <p:nvPr>
            <p:ph idx="1"/>
            <p:extLst>
              <p:ext uri="{D42A27DB-BD31-4B8C-83A1-F6EECF244321}">
                <p14:modId xmlns:p14="http://schemas.microsoft.com/office/powerpoint/2010/main" val="3989819648"/>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889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9059E-4C3A-4FE5-98A2-0EE6487AECCC}"/>
              </a:ext>
            </a:extLst>
          </p:cNvPr>
          <p:cNvSpPr>
            <a:spLocks noGrp="1"/>
          </p:cNvSpPr>
          <p:nvPr>
            <p:ph type="title"/>
          </p:nvPr>
        </p:nvSpPr>
        <p:spPr>
          <a:xfrm>
            <a:off x="1066800" y="642594"/>
            <a:ext cx="10058400" cy="1371600"/>
          </a:xfrm>
        </p:spPr>
        <p:txBody>
          <a:bodyPr anchor="ctr">
            <a:normAutofit/>
          </a:bodyPr>
          <a:lstStyle/>
          <a:p>
            <a:r>
              <a:rPr lang="en-GB" dirty="0"/>
              <a:t>Next …</a:t>
            </a:r>
          </a:p>
        </p:txBody>
      </p:sp>
      <p:graphicFrame>
        <p:nvGraphicFramePr>
          <p:cNvPr id="5" name="Content Placeholder 2">
            <a:extLst>
              <a:ext uri="{FF2B5EF4-FFF2-40B4-BE49-F238E27FC236}">
                <a16:creationId xmlns:a16="http://schemas.microsoft.com/office/drawing/2014/main" id="{1E7B7427-6599-469A-8AD4-78A0F5940A6F}"/>
              </a:ext>
            </a:extLst>
          </p:cNvPr>
          <p:cNvGraphicFramePr>
            <a:graphicFrameLocks noGrp="1"/>
          </p:cNvGraphicFramePr>
          <p:nvPr>
            <p:ph idx="1"/>
            <p:extLst>
              <p:ext uri="{D42A27DB-BD31-4B8C-83A1-F6EECF244321}">
                <p14:modId xmlns:p14="http://schemas.microsoft.com/office/powerpoint/2010/main" val="3010760155"/>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7470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F5C94-0327-46C1-BE25-47349E577B09}"/>
              </a:ext>
            </a:extLst>
          </p:cNvPr>
          <p:cNvSpPr>
            <a:spLocks noGrp="1"/>
          </p:cNvSpPr>
          <p:nvPr>
            <p:ph type="title"/>
          </p:nvPr>
        </p:nvSpPr>
        <p:spPr>
          <a:xfrm>
            <a:off x="1066800" y="642594"/>
            <a:ext cx="10058400" cy="1371600"/>
          </a:xfrm>
        </p:spPr>
        <p:txBody>
          <a:bodyPr anchor="ctr">
            <a:normAutofit/>
          </a:bodyPr>
          <a:lstStyle/>
          <a:p>
            <a:r>
              <a:rPr lang="en-GB" dirty="0"/>
              <a:t>Next …</a:t>
            </a:r>
          </a:p>
        </p:txBody>
      </p:sp>
      <p:sp>
        <p:nvSpPr>
          <p:cNvPr id="3" name="Content Placeholder 2">
            <a:extLst>
              <a:ext uri="{FF2B5EF4-FFF2-40B4-BE49-F238E27FC236}">
                <a16:creationId xmlns:a16="http://schemas.microsoft.com/office/drawing/2014/main" id="{1EABC157-ADA3-4EFF-BB3D-8F02C01739C1}"/>
              </a:ext>
            </a:extLst>
          </p:cNvPr>
          <p:cNvSpPr>
            <a:spLocks noGrp="1"/>
          </p:cNvSpPr>
          <p:nvPr>
            <p:ph sz="half" idx="1"/>
          </p:nvPr>
        </p:nvSpPr>
        <p:spPr>
          <a:xfrm>
            <a:off x="1066800" y="2103120"/>
            <a:ext cx="4663440" cy="3749040"/>
          </a:xfrm>
        </p:spPr>
        <p:txBody>
          <a:bodyPr>
            <a:normAutofit lnSpcReduction="10000"/>
          </a:bodyPr>
          <a:lstStyle/>
          <a:p>
            <a:r>
              <a:rPr lang="en-GB" sz="2800" dirty="0">
                <a:effectLst/>
              </a:rPr>
              <a:t>Qualitative research methods don't rely as heavily on large sample sizes as quantitative methods, yet they still yield important insights and findings.</a:t>
            </a:r>
          </a:p>
          <a:p>
            <a:r>
              <a:rPr lang="en-GB" sz="2800" dirty="0"/>
              <a:t>How can this be?</a:t>
            </a:r>
            <a:endParaRPr lang="en-GB" sz="2800" dirty="0">
              <a:effectLst/>
            </a:endParaRPr>
          </a:p>
          <a:p>
            <a:endParaRPr lang="en-GB" sz="2800" dirty="0"/>
          </a:p>
          <a:p>
            <a:endParaRPr lang="en-GB" sz="2800" dirty="0"/>
          </a:p>
        </p:txBody>
      </p:sp>
      <p:pic>
        <p:nvPicPr>
          <p:cNvPr id="9218" name="Picture 2" descr="Crowd, People, Democracy, Community, Group, Together">
            <a:extLst>
              <a:ext uri="{FF2B5EF4-FFF2-40B4-BE49-F238E27FC236}">
                <a16:creationId xmlns:a16="http://schemas.microsoft.com/office/drawing/2014/main" id="{4B476B82-705F-4F47-BC71-F2196D5CAF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61760" y="2014194"/>
            <a:ext cx="4663440" cy="3472205"/>
          </a:xfrm>
          <a:prstGeom prst="rect">
            <a:avLst/>
          </a:prstGeom>
          <a:solidFill>
            <a:srgbClr val="FFFFFF"/>
          </a:solidFill>
        </p:spPr>
      </p:pic>
    </p:spTree>
    <p:extLst>
      <p:ext uri="{BB962C8B-B14F-4D97-AF65-F5344CB8AC3E}">
        <p14:creationId xmlns:p14="http://schemas.microsoft.com/office/powerpoint/2010/main" val="3620823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F93F1A-52FC-4995-9CA4-18C16E6BE505}"/>
              </a:ext>
            </a:extLst>
          </p:cNvPr>
          <p:cNvSpPr>
            <a:spLocks noGrp="1"/>
          </p:cNvSpPr>
          <p:nvPr>
            <p:ph type="title"/>
          </p:nvPr>
        </p:nvSpPr>
        <p:spPr/>
        <p:txBody>
          <a:bodyPr/>
          <a:lstStyle/>
          <a:p>
            <a:r>
              <a:rPr lang="en-GB" dirty="0"/>
              <a:t>Next …</a:t>
            </a:r>
          </a:p>
        </p:txBody>
      </p:sp>
      <p:sp>
        <p:nvSpPr>
          <p:cNvPr id="3" name="Content Placeholder 2">
            <a:extLst>
              <a:ext uri="{FF2B5EF4-FFF2-40B4-BE49-F238E27FC236}">
                <a16:creationId xmlns:a16="http://schemas.microsoft.com/office/drawing/2014/main" id="{B4E0698F-DC8A-4153-9969-AF6964FF19BA}"/>
              </a:ext>
            </a:extLst>
          </p:cNvPr>
          <p:cNvSpPr>
            <a:spLocks noGrp="1"/>
          </p:cNvSpPr>
          <p:nvPr>
            <p:ph sz="half" idx="1"/>
          </p:nvPr>
        </p:nvSpPr>
        <p:spPr>
          <a:xfrm>
            <a:off x="309489" y="2103120"/>
            <a:ext cx="5786511" cy="3749040"/>
          </a:xfrm>
        </p:spPr>
        <p:txBody>
          <a:bodyPr>
            <a:normAutofit fontScale="77500" lnSpcReduction="20000"/>
          </a:bodyPr>
          <a:lstStyle/>
          <a:p>
            <a:r>
              <a:rPr lang="en-GB" sz="3600" dirty="0">
                <a:effectLst/>
                <a:latin typeface="+mj-lt"/>
              </a:rPr>
              <a:t>Choose a qualitative research methodology</a:t>
            </a:r>
          </a:p>
          <a:p>
            <a:r>
              <a:rPr lang="en-GB" sz="3600" dirty="0">
                <a:latin typeface="+mj-lt"/>
              </a:rPr>
              <a:t>Discuss …</a:t>
            </a:r>
            <a:r>
              <a:rPr lang="en-GB" sz="3600" dirty="0">
                <a:effectLst/>
                <a:latin typeface="+mj-lt"/>
              </a:rPr>
              <a:t> </a:t>
            </a:r>
          </a:p>
          <a:p>
            <a:pPr marL="182563" indent="-182563" hangingPunct="0">
              <a:lnSpc>
                <a:spcPct val="100000"/>
              </a:lnSpc>
              <a:spcAft>
                <a:spcPts val="0"/>
              </a:spcAft>
            </a:pPr>
            <a:r>
              <a:rPr lang="en-GB" sz="3600" dirty="0">
                <a:effectLst/>
                <a:latin typeface="+mj-lt"/>
                <a:ea typeface="Times New Roman" panose="02020603050405020304" pitchFamily="18" charset="0"/>
                <a:cs typeface="Times New Roman" panose="02020603050405020304" pitchFamily="18" charset="0"/>
              </a:rPr>
              <a:t>Creswell, J. W., 2013. </a:t>
            </a:r>
            <a:r>
              <a:rPr lang="en-GB" sz="3600" i="1" dirty="0">
                <a:effectLst/>
                <a:latin typeface="+mj-lt"/>
                <a:ea typeface="Times New Roman" panose="02020603050405020304" pitchFamily="18" charset="0"/>
                <a:cs typeface="Times New Roman" panose="02020603050405020304" pitchFamily="18" charset="0"/>
              </a:rPr>
              <a:t>Qualitative inquiry and research design: Choosing among five traditions. Third Edition.</a:t>
            </a:r>
            <a:r>
              <a:rPr lang="en-GB" sz="3600" dirty="0">
                <a:effectLst/>
                <a:latin typeface="+mj-lt"/>
                <a:ea typeface="Times New Roman" panose="02020603050405020304" pitchFamily="18" charset="0"/>
                <a:cs typeface="Times New Roman" panose="02020603050405020304" pitchFamily="18" charset="0"/>
              </a:rPr>
              <a:t> London: Sage.</a:t>
            </a:r>
          </a:p>
          <a:p>
            <a:pPr hangingPunct="1">
              <a:spcAft>
                <a:spcPts val="0"/>
              </a:spcAft>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 </a:t>
            </a:r>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sz="3600" dirty="0">
              <a:effectLst/>
            </a:endParaRPr>
          </a:p>
          <a:p>
            <a:endParaRPr lang="en-GB" dirty="0"/>
          </a:p>
        </p:txBody>
      </p:sp>
      <p:sp>
        <p:nvSpPr>
          <p:cNvPr id="5" name="Content Placeholder 4">
            <a:extLst>
              <a:ext uri="{FF2B5EF4-FFF2-40B4-BE49-F238E27FC236}">
                <a16:creationId xmlns:a16="http://schemas.microsoft.com/office/drawing/2014/main" id="{54728C07-CFBE-4137-84D1-1CE57E0A303E}"/>
              </a:ext>
            </a:extLst>
          </p:cNvPr>
          <p:cNvSpPr>
            <a:spLocks noGrp="1"/>
          </p:cNvSpPr>
          <p:nvPr>
            <p:ph sz="half" idx="2"/>
          </p:nvPr>
        </p:nvSpPr>
        <p:spPr/>
        <p:txBody>
          <a:bodyPr>
            <a:normAutofit fontScale="77500" lnSpcReduction="20000"/>
          </a:bodyPr>
          <a:lstStyle/>
          <a:p>
            <a:endParaRPr lang="en-GB"/>
          </a:p>
        </p:txBody>
      </p:sp>
      <p:pic>
        <p:nvPicPr>
          <p:cNvPr id="10242" name="Picture 2" descr="Qualitative research methods report in a blue folder. Qualitative research methods report in a blue folder. Research Stock Photo">
            <a:extLst>
              <a:ext uri="{FF2B5EF4-FFF2-40B4-BE49-F238E27FC236}">
                <a16:creationId xmlns:a16="http://schemas.microsoft.com/office/drawing/2014/main" id="{EFAA4B23-8A45-498F-B0E6-984FC567AE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1" r="4" b="4"/>
          <a:stretch/>
        </p:blipFill>
        <p:spPr bwMode="auto">
          <a:xfrm>
            <a:off x="6348858" y="2245717"/>
            <a:ext cx="4663440" cy="3163825"/>
          </a:xfrm>
          <a:prstGeom prst="rect">
            <a:avLst/>
          </a:prstGeom>
          <a:solidFill>
            <a:srgbClr val="FFFFFF"/>
          </a:solidFill>
        </p:spPr>
      </p:pic>
    </p:spTree>
    <p:extLst>
      <p:ext uri="{BB962C8B-B14F-4D97-AF65-F5344CB8AC3E}">
        <p14:creationId xmlns:p14="http://schemas.microsoft.com/office/powerpoint/2010/main" val="29743209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8E65-7EC6-4DFC-B8CA-4073A16D7C8D}"/>
              </a:ext>
            </a:extLst>
          </p:cNvPr>
          <p:cNvSpPr>
            <a:spLocks noGrp="1"/>
          </p:cNvSpPr>
          <p:nvPr>
            <p:ph type="title"/>
          </p:nvPr>
        </p:nvSpPr>
        <p:spPr>
          <a:xfrm>
            <a:off x="1066800" y="642594"/>
            <a:ext cx="10058400" cy="1371600"/>
          </a:xfrm>
        </p:spPr>
        <p:txBody>
          <a:bodyPr anchor="ctr">
            <a:normAutofit/>
          </a:bodyPr>
          <a:lstStyle/>
          <a:p>
            <a:r>
              <a:rPr lang="en-GB" dirty="0"/>
              <a:t>Next …</a:t>
            </a:r>
          </a:p>
        </p:txBody>
      </p:sp>
      <p:sp>
        <p:nvSpPr>
          <p:cNvPr id="3" name="Content Placeholder 2">
            <a:extLst>
              <a:ext uri="{FF2B5EF4-FFF2-40B4-BE49-F238E27FC236}">
                <a16:creationId xmlns:a16="http://schemas.microsoft.com/office/drawing/2014/main" id="{76D78DE3-C636-4BA0-B5CA-2C97EFABAA31}"/>
              </a:ext>
            </a:extLst>
          </p:cNvPr>
          <p:cNvSpPr>
            <a:spLocks noGrp="1"/>
          </p:cNvSpPr>
          <p:nvPr>
            <p:ph sz="half" idx="1"/>
          </p:nvPr>
        </p:nvSpPr>
        <p:spPr>
          <a:xfrm>
            <a:off x="450166" y="2103119"/>
            <a:ext cx="5645834" cy="4325815"/>
          </a:xfrm>
        </p:spPr>
        <p:txBody>
          <a:bodyPr>
            <a:noAutofit/>
          </a:bodyPr>
          <a:lstStyle/>
          <a:p>
            <a:r>
              <a:rPr lang="en-GB" sz="2400" dirty="0">
                <a:effectLst/>
              </a:rPr>
              <a:t>Collect your data. </a:t>
            </a:r>
          </a:p>
          <a:p>
            <a:r>
              <a:rPr lang="en-GB" sz="2400" dirty="0">
                <a:effectLst/>
              </a:rPr>
              <a:t>Each research methodology has </a:t>
            </a:r>
            <a:r>
              <a:rPr lang="en-GB" sz="2400" dirty="0"/>
              <a:t>rules and guidelines on how to </a:t>
            </a:r>
            <a:r>
              <a:rPr lang="en-GB" sz="2400" dirty="0">
                <a:effectLst/>
              </a:rPr>
              <a:t>collect data, including interviews, participant observation, fieldwork, archival research, documentary materials</a:t>
            </a:r>
          </a:p>
          <a:p>
            <a:r>
              <a:rPr lang="en-GB" sz="2400" dirty="0"/>
              <a:t>So, your</a:t>
            </a:r>
            <a:r>
              <a:rPr lang="en-GB" sz="2400" dirty="0">
                <a:effectLst/>
              </a:rPr>
              <a:t> data collection will depend on the research methodology you choose.  </a:t>
            </a:r>
            <a:endParaRPr lang="en-GB" sz="2400" dirty="0"/>
          </a:p>
        </p:txBody>
      </p:sp>
      <p:pic>
        <p:nvPicPr>
          <p:cNvPr id="11266" name="Picture 2" descr="Data, Block Chain, Honeycomb, Hexagon, Computer, Hand">
            <a:extLst>
              <a:ext uri="{FF2B5EF4-FFF2-40B4-BE49-F238E27FC236}">
                <a16:creationId xmlns:a16="http://schemas.microsoft.com/office/drawing/2014/main" id="{42269773-902E-486E-B45D-25F1C3B641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61760" y="2103120"/>
            <a:ext cx="4663440" cy="3486975"/>
          </a:xfrm>
          <a:prstGeom prst="rect">
            <a:avLst/>
          </a:prstGeom>
          <a:solidFill>
            <a:srgbClr val="FFFFFF"/>
          </a:solidFill>
        </p:spPr>
      </p:pic>
    </p:spTree>
    <p:extLst>
      <p:ext uri="{BB962C8B-B14F-4D97-AF65-F5344CB8AC3E}">
        <p14:creationId xmlns:p14="http://schemas.microsoft.com/office/powerpoint/2010/main" val="2512367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A14E0626-54F9-4C5C-B4C2-994437E2142E}"/>
              </a:ext>
            </a:extLst>
          </p:cNvPr>
          <p:cNvSpPr>
            <a:spLocks noGrp="1"/>
          </p:cNvSpPr>
          <p:nvPr>
            <p:ph type="title"/>
          </p:nvPr>
        </p:nvSpPr>
        <p:spPr>
          <a:xfrm>
            <a:off x="1066800" y="642594"/>
            <a:ext cx="10058400" cy="1371600"/>
          </a:xfrm>
        </p:spPr>
        <p:txBody>
          <a:bodyPr/>
          <a:lstStyle/>
          <a:p>
            <a:r>
              <a:rPr lang="en-US" dirty="0"/>
              <a:t>Next …</a:t>
            </a:r>
          </a:p>
        </p:txBody>
      </p:sp>
      <p:pic>
        <p:nvPicPr>
          <p:cNvPr id="12290" name="Picture 2" descr="Sign Qualitative Analysis on a notepad and marker. Sign Qualitative Analysis on a notepad and marker. Organization Stock Photo">
            <a:extLst>
              <a:ext uri="{FF2B5EF4-FFF2-40B4-BE49-F238E27FC236}">
                <a16:creationId xmlns:a16="http://schemas.microsoft.com/office/drawing/2014/main" id="{BE9459BE-FF0E-4DE7-86C7-510C6BAAB2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6800" y="2421217"/>
            <a:ext cx="4663440" cy="3112846"/>
          </a:xfrm>
          <a:prstGeom prst="rect">
            <a:avLst/>
          </a:prstGeom>
          <a:solidFill>
            <a:srgbClr val="FFFFFF"/>
          </a:solidFill>
        </p:spPr>
      </p:pic>
      <p:sp>
        <p:nvSpPr>
          <p:cNvPr id="3" name="Content Placeholder 2">
            <a:extLst>
              <a:ext uri="{FF2B5EF4-FFF2-40B4-BE49-F238E27FC236}">
                <a16:creationId xmlns:a16="http://schemas.microsoft.com/office/drawing/2014/main" id="{C0B96C2B-8169-4C7D-9DA4-032D20B99FEB}"/>
              </a:ext>
            </a:extLst>
          </p:cNvPr>
          <p:cNvSpPr>
            <a:spLocks noGrp="1"/>
          </p:cNvSpPr>
          <p:nvPr>
            <p:ph sz="half" idx="2"/>
          </p:nvPr>
        </p:nvSpPr>
        <p:spPr>
          <a:xfrm>
            <a:off x="6461760" y="2103120"/>
            <a:ext cx="4663440" cy="3749040"/>
          </a:xfrm>
        </p:spPr>
        <p:txBody>
          <a:bodyPr>
            <a:normAutofit/>
          </a:bodyPr>
          <a:lstStyle/>
          <a:p>
            <a:r>
              <a:rPr lang="en-GB" sz="3200" dirty="0">
                <a:effectLst/>
              </a:rPr>
              <a:t>Analyse your data. </a:t>
            </a:r>
          </a:p>
          <a:p>
            <a:r>
              <a:rPr lang="en-GB" sz="3200" dirty="0">
                <a:effectLst/>
              </a:rPr>
              <a:t>Once you have collected your data, you analyse it in order to answer your research question.  </a:t>
            </a:r>
          </a:p>
          <a:p>
            <a:endParaRPr lang="en-GB" dirty="0"/>
          </a:p>
        </p:txBody>
      </p:sp>
    </p:spTree>
    <p:extLst>
      <p:ext uri="{BB962C8B-B14F-4D97-AF65-F5344CB8AC3E}">
        <p14:creationId xmlns:p14="http://schemas.microsoft.com/office/powerpoint/2010/main" val="1757511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Woman thinking of ideas at the office Latin American woman thinking of creative sales ideas at the office to put in a wall chart Planning Stock Photo">
            <a:extLst>
              <a:ext uri="{FF2B5EF4-FFF2-40B4-BE49-F238E27FC236}">
                <a16:creationId xmlns:a16="http://schemas.microsoft.com/office/drawing/2014/main" id="{A79F6787-25D0-4A93-8216-1E9A1043B7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75" r="3353" b="1"/>
          <a:stretch/>
        </p:blipFill>
        <p:spPr bwMode="auto">
          <a:xfrm>
            <a:off x="228599" y="237744"/>
            <a:ext cx="7696201" cy="6382512"/>
          </a:xfrm>
          <a:prstGeom prst="rect">
            <a:avLst/>
          </a:prstGeom>
          <a:solidFill>
            <a:srgbClr val="FFFFFF"/>
          </a:solidFill>
          <a:ln>
            <a:noFill/>
          </a:ln>
        </p:spPr>
      </p:pic>
      <p:sp>
        <p:nvSpPr>
          <p:cNvPr id="2" name="Title 1">
            <a:extLst>
              <a:ext uri="{FF2B5EF4-FFF2-40B4-BE49-F238E27FC236}">
                <a16:creationId xmlns:a16="http://schemas.microsoft.com/office/drawing/2014/main" id="{03320D20-76B8-4911-9DD5-9EC2F711FC6B}"/>
              </a:ext>
            </a:extLst>
          </p:cNvPr>
          <p:cNvSpPr>
            <a:spLocks noGrp="1"/>
          </p:cNvSpPr>
          <p:nvPr>
            <p:ph type="title"/>
          </p:nvPr>
        </p:nvSpPr>
        <p:spPr>
          <a:xfrm>
            <a:off x="8477250" y="603504"/>
            <a:ext cx="3144774" cy="1645920"/>
          </a:xfrm>
        </p:spPr>
        <p:txBody>
          <a:bodyPr anchor="b">
            <a:normAutofit/>
          </a:bodyPr>
          <a:lstStyle/>
          <a:p>
            <a:r>
              <a:rPr lang="en-GB" b="1" dirty="0"/>
              <a:t>Next …</a:t>
            </a:r>
          </a:p>
        </p:txBody>
      </p:sp>
      <p:sp>
        <p:nvSpPr>
          <p:cNvPr id="3" name="Content Placeholder 2">
            <a:extLst>
              <a:ext uri="{FF2B5EF4-FFF2-40B4-BE49-F238E27FC236}">
                <a16:creationId xmlns:a16="http://schemas.microsoft.com/office/drawing/2014/main" id="{610A2A37-3E7E-4C68-B042-B6271F6C1976}"/>
              </a:ext>
            </a:extLst>
          </p:cNvPr>
          <p:cNvSpPr>
            <a:spLocks noGrp="1"/>
          </p:cNvSpPr>
          <p:nvPr>
            <p:ph type="body" sz="half" idx="2"/>
          </p:nvPr>
        </p:nvSpPr>
        <p:spPr>
          <a:xfrm>
            <a:off x="8477250" y="2386584"/>
            <a:ext cx="3144774" cy="3511296"/>
          </a:xfrm>
        </p:spPr>
        <p:txBody>
          <a:bodyPr>
            <a:noAutofit/>
          </a:bodyPr>
          <a:lstStyle/>
          <a:p>
            <a:r>
              <a:rPr lang="en-GB" sz="3600" dirty="0">
                <a:effectLst/>
              </a:rPr>
              <a:t>Write up your research, keeping in mind the audience for whom you are writing  </a:t>
            </a:r>
            <a:endParaRPr lang="en-GB" sz="3600" dirty="0"/>
          </a:p>
        </p:txBody>
      </p:sp>
    </p:spTree>
    <p:extLst>
      <p:ext uri="{BB962C8B-B14F-4D97-AF65-F5344CB8AC3E}">
        <p14:creationId xmlns:p14="http://schemas.microsoft.com/office/powerpoint/2010/main" val="1299133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DD6A8-A61B-4D14-B5AA-0A952D8EB750}"/>
              </a:ext>
            </a:extLst>
          </p:cNvPr>
          <p:cNvSpPr>
            <a:spLocks noGrp="1"/>
          </p:cNvSpPr>
          <p:nvPr>
            <p:ph type="title"/>
          </p:nvPr>
        </p:nvSpPr>
        <p:spPr>
          <a:xfrm>
            <a:off x="1066800" y="642594"/>
            <a:ext cx="10058400" cy="1371600"/>
          </a:xfrm>
        </p:spPr>
        <p:txBody>
          <a:bodyPr anchor="ctr">
            <a:normAutofit/>
          </a:bodyPr>
          <a:lstStyle/>
          <a:p>
            <a:r>
              <a:rPr lang="en-GB"/>
              <a:t>Free writing … … …</a:t>
            </a:r>
          </a:p>
        </p:txBody>
      </p:sp>
      <p:sp>
        <p:nvSpPr>
          <p:cNvPr id="3" name="Content Placeholder 2">
            <a:extLst>
              <a:ext uri="{FF2B5EF4-FFF2-40B4-BE49-F238E27FC236}">
                <a16:creationId xmlns:a16="http://schemas.microsoft.com/office/drawing/2014/main" id="{1B2556C1-11E4-452B-98D0-4A63BC0D589E}"/>
              </a:ext>
            </a:extLst>
          </p:cNvPr>
          <p:cNvSpPr>
            <a:spLocks noGrp="1"/>
          </p:cNvSpPr>
          <p:nvPr>
            <p:ph sz="half" idx="1"/>
          </p:nvPr>
        </p:nvSpPr>
        <p:spPr>
          <a:xfrm>
            <a:off x="393895" y="1631853"/>
            <a:ext cx="6822831" cy="5373858"/>
          </a:xfrm>
        </p:spPr>
        <p:txBody>
          <a:bodyPr>
            <a:noAutofit/>
          </a:bodyPr>
          <a:lstStyle/>
          <a:p>
            <a:pPr marL="0" indent="0">
              <a:lnSpc>
                <a:spcPct val="100000"/>
              </a:lnSpc>
              <a:buNone/>
            </a:pPr>
            <a:r>
              <a:rPr lang="en-GB" sz="2400" dirty="0"/>
              <a:t>Think about a time you struggled to write and try to go back to that moment.</a:t>
            </a:r>
          </a:p>
          <a:p>
            <a:pPr marL="0" indent="0">
              <a:lnSpc>
                <a:spcPct val="100000"/>
              </a:lnSpc>
              <a:buNone/>
            </a:pPr>
            <a:r>
              <a:rPr lang="en-GB" sz="2400" dirty="0"/>
              <a:t>Describe:</a:t>
            </a:r>
          </a:p>
          <a:p>
            <a:pPr>
              <a:lnSpc>
                <a:spcPct val="100000"/>
              </a:lnSpc>
            </a:pPr>
            <a:r>
              <a:rPr lang="en-GB" sz="2400" dirty="0"/>
              <a:t>Your location, </a:t>
            </a:r>
          </a:p>
          <a:p>
            <a:pPr>
              <a:lnSpc>
                <a:spcPct val="100000"/>
              </a:lnSpc>
            </a:pPr>
            <a:r>
              <a:rPr lang="en-GB" sz="2400" dirty="0"/>
              <a:t>Any sounds or sights you remember</a:t>
            </a:r>
          </a:p>
          <a:p>
            <a:pPr>
              <a:lnSpc>
                <a:spcPct val="100000"/>
              </a:lnSpc>
            </a:pPr>
            <a:r>
              <a:rPr lang="en-GB" sz="2400" dirty="0"/>
              <a:t>How you were feeling </a:t>
            </a:r>
          </a:p>
          <a:p>
            <a:pPr>
              <a:lnSpc>
                <a:spcPct val="100000"/>
              </a:lnSpc>
            </a:pPr>
            <a:r>
              <a:rPr lang="en-GB" sz="2400" dirty="0"/>
              <a:t>What you were working on (or stuck on)</a:t>
            </a:r>
          </a:p>
          <a:p>
            <a:pPr>
              <a:lnSpc>
                <a:spcPct val="100000"/>
              </a:lnSpc>
            </a:pPr>
            <a:r>
              <a:rPr lang="en-GB" sz="2400" dirty="0"/>
              <a:t>Anything else that comes into your head. </a:t>
            </a:r>
          </a:p>
          <a:p>
            <a:pPr>
              <a:lnSpc>
                <a:spcPct val="100000"/>
              </a:lnSpc>
            </a:pPr>
            <a:r>
              <a:rPr lang="en-GB" sz="2400" dirty="0"/>
              <a:t>You may have a hard time getting started, but remember that nobody will see this except you …   …   …</a:t>
            </a:r>
          </a:p>
        </p:txBody>
      </p:sp>
      <p:pic>
        <p:nvPicPr>
          <p:cNvPr id="3074" name="Picture 2" descr="Writing, Write, Fountain Pen, Ink, Scribe, Handwriting">
            <a:extLst>
              <a:ext uri="{FF2B5EF4-FFF2-40B4-BE49-F238E27FC236}">
                <a16:creationId xmlns:a16="http://schemas.microsoft.com/office/drawing/2014/main" id="{BEEF1229-68F7-46C3-A28E-E52B63F89A9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462097" y="2187019"/>
            <a:ext cx="3576690" cy="3255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65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EDD7E-FAC8-4A49-A182-2EB32B5A9ED0}"/>
              </a:ext>
            </a:extLst>
          </p:cNvPr>
          <p:cNvSpPr>
            <a:spLocks noGrp="1"/>
          </p:cNvSpPr>
          <p:nvPr>
            <p:ph type="title"/>
          </p:nvPr>
        </p:nvSpPr>
        <p:spPr>
          <a:xfrm>
            <a:off x="1066800" y="642594"/>
            <a:ext cx="10058400" cy="1371600"/>
          </a:xfrm>
        </p:spPr>
        <p:txBody>
          <a:bodyPr anchor="ctr">
            <a:normAutofit/>
          </a:bodyPr>
          <a:lstStyle/>
          <a:p>
            <a:r>
              <a:rPr lang="en-GB" dirty="0"/>
              <a:t>Free writing …  …  …</a:t>
            </a:r>
          </a:p>
        </p:txBody>
      </p:sp>
      <p:sp>
        <p:nvSpPr>
          <p:cNvPr id="3" name="Content Placeholder 2">
            <a:extLst>
              <a:ext uri="{FF2B5EF4-FFF2-40B4-BE49-F238E27FC236}">
                <a16:creationId xmlns:a16="http://schemas.microsoft.com/office/drawing/2014/main" id="{04C5CE75-9B82-46E8-BEE0-EFFE6242587E}"/>
              </a:ext>
            </a:extLst>
          </p:cNvPr>
          <p:cNvSpPr>
            <a:spLocks noGrp="1"/>
          </p:cNvSpPr>
          <p:nvPr>
            <p:ph sz="half" idx="1"/>
          </p:nvPr>
        </p:nvSpPr>
        <p:spPr>
          <a:xfrm>
            <a:off x="464234" y="2103120"/>
            <a:ext cx="5266006" cy="4311748"/>
          </a:xfrm>
        </p:spPr>
        <p:txBody>
          <a:bodyPr>
            <a:normAutofit fontScale="77500" lnSpcReduction="20000"/>
          </a:bodyPr>
          <a:lstStyle/>
          <a:p>
            <a:r>
              <a:rPr lang="en-GB" sz="3600" dirty="0"/>
              <a:t>Take a few minutes to highlight the main takeaway messages in a short list, the emotions or circumstances that you feel are the most important. </a:t>
            </a:r>
          </a:p>
          <a:p>
            <a:r>
              <a:rPr lang="en-GB" sz="3600" dirty="0"/>
              <a:t>Now set that aside, let’s have a break before moving onto the next exercise</a:t>
            </a:r>
            <a:r>
              <a:rPr lang="en-GB" dirty="0"/>
              <a:t>.</a:t>
            </a:r>
          </a:p>
        </p:txBody>
      </p:sp>
      <p:pic>
        <p:nvPicPr>
          <p:cNvPr id="1026" name="Picture 2" descr="Close-up of Coffee Cup on Table">
            <a:extLst>
              <a:ext uri="{FF2B5EF4-FFF2-40B4-BE49-F238E27FC236}">
                <a16:creationId xmlns:a16="http://schemas.microsoft.com/office/drawing/2014/main" id="{6818895A-8FCA-4CB5-9AF3-F1C016DB22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867" b="18471"/>
          <a:stretch/>
        </p:blipFill>
        <p:spPr bwMode="auto">
          <a:xfrm>
            <a:off x="6461760" y="2103120"/>
            <a:ext cx="4663440" cy="3749040"/>
          </a:xfrm>
          <a:prstGeom prst="rect">
            <a:avLst/>
          </a:prstGeom>
          <a:solidFill>
            <a:srgbClr val="FFFFFF"/>
          </a:solidFill>
          <a:effectLst/>
        </p:spPr>
      </p:pic>
    </p:spTree>
    <p:extLst>
      <p:ext uri="{BB962C8B-B14F-4D97-AF65-F5344CB8AC3E}">
        <p14:creationId xmlns:p14="http://schemas.microsoft.com/office/powerpoint/2010/main" val="309901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9FEF-4494-4DBD-BC88-A76595949B53}"/>
              </a:ext>
            </a:extLst>
          </p:cNvPr>
          <p:cNvSpPr>
            <a:spLocks noGrp="1"/>
          </p:cNvSpPr>
          <p:nvPr>
            <p:ph type="title"/>
          </p:nvPr>
        </p:nvSpPr>
        <p:spPr>
          <a:xfrm>
            <a:off x="1066800" y="642594"/>
            <a:ext cx="10058400" cy="510957"/>
          </a:xfrm>
        </p:spPr>
        <p:txBody>
          <a:bodyPr anchor="ctr">
            <a:normAutofit fontScale="90000"/>
          </a:bodyPr>
          <a:lstStyle/>
          <a:p>
            <a:r>
              <a:rPr lang="en-GB" dirty="0"/>
              <a:t>Free writing … … …</a:t>
            </a:r>
          </a:p>
        </p:txBody>
      </p:sp>
      <p:sp>
        <p:nvSpPr>
          <p:cNvPr id="3" name="Content Placeholder 2">
            <a:extLst>
              <a:ext uri="{FF2B5EF4-FFF2-40B4-BE49-F238E27FC236}">
                <a16:creationId xmlns:a16="http://schemas.microsoft.com/office/drawing/2014/main" id="{12FF1A9C-5A6E-4D3B-94FB-D5FA2B5EF299}"/>
              </a:ext>
            </a:extLst>
          </p:cNvPr>
          <p:cNvSpPr>
            <a:spLocks noGrp="1"/>
          </p:cNvSpPr>
          <p:nvPr>
            <p:ph sz="half" idx="1"/>
          </p:nvPr>
        </p:nvSpPr>
        <p:spPr>
          <a:xfrm>
            <a:off x="520505" y="1153551"/>
            <a:ext cx="8494541" cy="5233181"/>
          </a:xfrm>
        </p:spPr>
        <p:txBody>
          <a:bodyPr>
            <a:noAutofit/>
          </a:bodyPr>
          <a:lstStyle/>
          <a:p>
            <a:pPr marL="0" indent="0">
              <a:lnSpc>
                <a:spcPct val="100000"/>
              </a:lnSpc>
              <a:buNone/>
            </a:pPr>
            <a:r>
              <a:rPr lang="en-GB" sz="2800" dirty="0"/>
              <a:t>Now - Describe a good writing session.</a:t>
            </a:r>
          </a:p>
          <a:p>
            <a:pPr marL="0" indent="0">
              <a:lnSpc>
                <a:spcPct val="100000"/>
              </a:lnSpc>
              <a:buNone/>
            </a:pPr>
            <a:r>
              <a:rPr lang="en-GB" sz="2800" dirty="0"/>
              <a:t>Do the same thing as before, only this time, think about a time when you were:</a:t>
            </a:r>
          </a:p>
          <a:p>
            <a:pPr>
              <a:lnSpc>
                <a:spcPct val="100000"/>
              </a:lnSpc>
            </a:pPr>
            <a:r>
              <a:rPr lang="en-GB" sz="2800" dirty="0"/>
              <a:t>Focused</a:t>
            </a:r>
          </a:p>
          <a:p>
            <a:pPr>
              <a:lnSpc>
                <a:spcPct val="100000"/>
              </a:lnSpc>
            </a:pPr>
            <a:r>
              <a:rPr lang="en-GB" sz="2800" dirty="0"/>
              <a:t>Words came easily to the page or screen</a:t>
            </a:r>
          </a:p>
          <a:p>
            <a:pPr>
              <a:lnSpc>
                <a:spcPct val="100000"/>
              </a:lnSpc>
            </a:pPr>
            <a:r>
              <a:rPr lang="en-GB" sz="2800" dirty="0"/>
              <a:t>Where were you?</a:t>
            </a:r>
          </a:p>
          <a:p>
            <a:pPr>
              <a:lnSpc>
                <a:spcPct val="100000"/>
              </a:lnSpc>
            </a:pPr>
            <a:r>
              <a:rPr lang="en-GB" sz="2800" dirty="0"/>
              <a:t>How you were feeling?</a:t>
            </a:r>
          </a:p>
          <a:p>
            <a:pPr>
              <a:lnSpc>
                <a:spcPct val="100000"/>
              </a:lnSpc>
            </a:pPr>
            <a:r>
              <a:rPr lang="en-GB" sz="2800" dirty="0"/>
              <a:t>What you remember about the environment? </a:t>
            </a:r>
          </a:p>
          <a:p>
            <a:pPr>
              <a:lnSpc>
                <a:spcPct val="100000"/>
              </a:lnSpc>
            </a:pPr>
            <a:r>
              <a:rPr lang="en-GB" sz="2800" dirty="0"/>
              <a:t>When the ten minutes are up … Highlight the main takeaways again</a:t>
            </a:r>
          </a:p>
        </p:txBody>
      </p:sp>
      <p:pic>
        <p:nvPicPr>
          <p:cNvPr id="7" name="Graphic 6" descr="Pencil">
            <a:extLst>
              <a:ext uri="{FF2B5EF4-FFF2-40B4-BE49-F238E27FC236}">
                <a16:creationId xmlns:a16="http://schemas.microsoft.com/office/drawing/2014/main" id="{9903C930-87D3-4A04-A91F-57281F851B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26880" y="1153551"/>
            <a:ext cx="2110154" cy="4698609"/>
          </a:xfrm>
          <a:prstGeom prst="rect">
            <a:avLst/>
          </a:prstGeom>
        </p:spPr>
      </p:pic>
    </p:spTree>
    <p:extLst>
      <p:ext uri="{BB962C8B-B14F-4D97-AF65-F5344CB8AC3E}">
        <p14:creationId xmlns:p14="http://schemas.microsoft.com/office/powerpoint/2010/main" val="1384907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C1B6-97A6-4C2F-89F6-97C209B2137B}"/>
              </a:ext>
            </a:extLst>
          </p:cNvPr>
          <p:cNvSpPr>
            <a:spLocks noGrp="1"/>
          </p:cNvSpPr>
          <p:nvPr>
            <p:ph type="title"/>
          </p:nvPr>
        </p:nvSpPr>
        <p:spPr>
          <a:xfrm>
            <a:off x="519545" y="621792"/>
            <a:ext cx="5181503" cy="5504688"/>
          </a:xfrm>
        </p:spPr>
        <p:txBody>
          <a:bodyPr>
            <a:normAutofit/>
          </a:bodyPr>
          <a:lstStyle/>
          <a:p>
            <a:r>
              <a:rPr lang="en-GB" sz="4800"/>
              <a:t>Free writing</a:t>
            </a:r>
          </a:p>
        </p:txBody>
      </p:sp>
      <p:graphicFrame>
        <p:nvGraphicFramePr>
          <p:cNvPr id="5" name="Content Placeholder 2">
            <a:extLst>
              <a:ext uri="{FF2B5EF4-FFF2-40B4-BE49-F238E27FC236}">
                <a16:creationId xmlns:a16="http://schemas.microsoft.com/office/drawing/2014/main" id="{C5C9B2CE-B27A-47B8-9283-5B274033655F}"/>
              </a:ext>
            </a:extLst>
          </p:cNvPr>
          <p:cNvGraphicFramePr>
            <a:graphicFrameLocks noGrp="1"/>
          </p:cNvGraphicFramePr>
          <p:nvPr>
            <p:ph idx="1"/>
            <p:extLst>
              <p:ext uri="{D42A27DB-BD31-4B8C-83A1-F6EECF244321}">
                <p14:modId xmlns:p14="http://schemas.microsoft.com/office/powerpoint/2010/main" val="3199544137"/>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88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Have we met the aims of this lesson?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73977700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6BBB7-85D0-4BA9-8F15-BF471298AFCA}"/>
              </a:ext>
            </a:extLst>
          </p:cNvPr>
          <p:cNvSpPr>
            <a:spLocks noGrp="1"/>
          </p:cNvSpPr>
          <p:nvPr>
            <p:ph type="title"/>
          </p:nvPr>
        </p:nvSpPr>
        <p:spPr/>
        <p:txBody>
          <a:bodyPr/>
          <a:lstStyle/>
          <a:p>
            <a:r>
              <a:rPr lang="en-GB" dirty="0"/>
              <a:t>Individual supervision: 3</a:t>
            </a:r>
            <a:r>
              <a:rPr lang="en-GB" baseline="30000" dirty="0"/>
              <a:t>rd</a:t>
            </a:r>
            <a:r>
              <a:rPr lang="en-GB" dirty="0"/>
              <a:t> November</a:t>
            </a:r>
          </a:p>
        </p:txBody>
      </p:sp>
      <p:pic>
        <p:nvPicPr>
          <p:cNvPr id="4100" name="Picture 4" descr="Paper, Messy, Notes, Abstract, Paperwork, Documents">
            <a:extLst>
              <a:ext uri="{FF2B5EF4-FFF2-40B4-BE49-F238E27FC236}">
                <a16:creationId xmlns:a16="http://schemas.microsoft.com/office/drawing/2014/main" id="{4E7231A3-4E08-4735-B82E-4DB0E2F7BB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23827" y="2234152"/>
            <a:ext cx="10369484" cy="359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046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12D56D-CBEC-43D9-8D02-137288C08286}"/>
              </a:ext>
            </a:extLst>
          </p:cNvPr>
          <p:cNvPicPr>
            <a:picLocks noChangeAspect="1"/>
          </p:cNvPicPr>
          <p:nvPr/>
        </p:nvPicPr>
        <p:blipFill rotWithShape="1">
          <a:blip r:embed="rId2"/>
          <a:srcRect l="19511" r="2" b="2"/>
          <a:stretch/>
        </p:blipFill>
        <p:spPr>
          <a:xfrm>
            <a:off x="270802" y="237744"/>
            <a:ext cx="7944730" cy="6382512"/>
          </a:xfrm>
          <a:prstGeom prst="rect">
            <a:avLst/>
          </a:prstGeom>
          <a:noFill/>
          <a:ln>
            <a:noFill/>
          </a:ln>
        </p:spPr>
      </p:pic>
      <p:sp>
        <p:nvSpPr>
          <p:cNvPr id="2" name="Title 1">
            <a:extLst>
              <a:ext uri="{FF2B5EF4-FFF2-40B4-BE49-F238E27FC236}">
                <a16:creationId xmlns:a16="http://schemas.microsoft.com/office/drawing/2014/main" id="{72AE8911-D545-4B6A-B561-F39A5F8389A5}"/>
              </a:ext>
            </a:extLst>
          </p:cNvPr>
          <p:cNvSpPr>
            <a:spLocks noGrp="1"/>
          </p:cNvSpPr>
          <p:nvPr>
            <p:ph type="title"/>
          </p:nvPr>
        </p:nvSpPr>
        <p:spPr>
          <a:xfrm>
            <a:off x="8477250" y="237744"/>
            <a:ext cx="3144774" cy="2011680"/>
          </a:xfrm>
        </p:spPr>
        <p:txBody>
          <a:bodyPr anchor="b">
            <a:noAutofit/>
          </a:bodyPr>
          <a:lstStyle/>
          <a:p>
            <a:r>
              <a:rPr lang="en-GB" sz="3600" dirty="0"/>
              <a:t>OUR NEXT WORKSHOP:</a:t>
            </a:r>
          </a:p>
        </p:txBody>
      </p:sp>
      <p:sp>
        <p:nvSpPr>
          <p:cNvPr id="3" name="Content Placeholder 2">
            <a:extLst>
              <a:ext uri="{FF2B5EF4-FFF2-40B4-BE49-F238E27FC236}">
                <a16:creationId xmlns:a16="http://schemas.microsoft.com/office/drawing/2014/main" id="{0C0653E7-3E70-436D-B55B-7E697051BD26}"/>
              </a:ext>
            </a:extLst>
          </p:cNvPr>
          <p:cNvSpPr>
            <a:spLocks noGrp="1"/>
          </p:cNvSpPr>
          <p:nvPr>
            <p:ph type="body" sz="half" idx="2"/>
          </p:nvPr>
        </p:nvSpPr>
        <p:spPr>
          <a:xfrm>
            <a:off x="8215532" y="2249424"/>
            <a:ext cx="3705666" cy="4256884"/>
          </a:xfrm>
        </p:spPr>
        <p:txBody>
          <a:bodyPr>
            <a:normAutofit fontScale="40000" lnSpcReduction="20000"/>
          </a:bodyPr>
          <a:lstStyle/>
          <a:p>
            <a:pPr marL="0" indent="0">
              <a:buNone/>
            </a:pPr>
            <a:endParaRPr lang="en-GB" sz="5000" b="1" i="0" u="sng" dirty="0">
              <a:effectLst/>
            </a:endParaRPr>
          </a:p>
          <a:p>
            <a:pPr marL="0" indent="0">
              <a:buNone/>
            </a:pPr>
            <a:r>
              <a:rPr lang="en-GB" sz="5000" b="1" i="0" u="sng" dirty="0">
                <a:effectLst/>
              </a:rPr>
              <a:t>Next lesson content:</a:t>
            </a:r>
          </a:p>
          <a:p>
            <a:pPr marL="0" indent="0">
              <a:buNone/>
            </a:pPr>
            <a:endParaRPr lang="en-GB" sz="5000" b="0" i="0" dirty="0">
              <a:effectLst/>
            </a:endParaRPr>
          </a:p>
          <a:p>
            <a:pPr>
              <a:lnSpc>
                <a:spcPct val="200000"/>
              </a:lnSpc>
              <a:buFont typeface="Arial" panose="020B0604020202020204" pitchFamily="34" charset="0"/>
              <a:buChar char="•"/>
            </a:pPr>
            <a:r>
              <a:rPr lang="en-GB" sz="5000" b="1" i="0" dirty="0">
                <a:effectLst/>
              </a:rPr>
              <a:t>Writing your Introduction</a:t>
            </a:r>
          </a:p>
          <a:p>
            <a:pPr>
              <a:lnSpc>
                <a:spcPct val="200000"/>
              </a:lnSpc>
              <a:buFont typeface="Arial" panose="020B0604020202020204" pitchFamily="34" charset="0"/>
              <a:buChar char="•"/>
            </a:pPr>
            <a:r>
              <a:rPr lang="en-GB" sz="5000" b="1" i="0" dirty="0">
                <a:effectLst/>
              </a:rPr>
              <a:t>Speed reading</a:t>
            </a:r>
          </a:p>
          <a:p>
            <a:pPr>
              <a:lnSpc>
                <a:spcPct val="200000"/>
              </a:lnSpc>
              <a:buFont typeface="Arial" panose="020B0604020202020204" pitchFamily="34" charset="0"/>
              <a:buChar char="•"/>
            </a:pPr>
            <a:r>
              <a:rPr lang="en-GB" sz="5000" b="1" i="0" dirty="0">
                <a:effectLst/>
              </a:rPr>
              <a:t>Critique of chosen paper</a:t>
            </a:r>
          </a:p>
          <a:p>
            <a:pPr>
              <a:buFont typeface="Arial" panose="020B0604020202020204" pitchFamily="34" charset="0"/>
              <a:buChar char="•"/>
            </a:pPr>
            <a:endParaRPr lang="en-GB" sz="5000" dirty="0"/>
          </a:p>
          <a:p>
            <a:pPr>
              <a:buFont typeface="Arial" panose="020B0604020202020204" pitchFamily="34" charset="0"/>
              <a:buChar char="•"/>
            </a:pPr>
            <a:endParaRPr lang="en-GB" sz="5000" b="0" i="0" dirty="0">
              <a:effectLst/>
            </a:endParaRPr>
          </a:p>
          <a:p>
            <a:pPr>
              <a:buFont typeface="Arial" panose="020B0604020202020204" pitchFamily="34" charset="0"/>
              <a:buChar char="•"/>
            </a:pPr>
            <a:endParaRPr lang="en-GB" dirty="0"/>
          </a:p>
          <a:p>
            <a:pPr>
              <a:buFont typeface="Arial" panose="020B0604020202020204" pitchFamily="34" charset="0"/>
              <a:buChar char="•"/>
            </a:pPr>
            <a:endParaRPr lang="en-GB" b="0" i="0" dirty="0">
              <a:effectLst/>
            </a:endParaRPr>
          </a:p>
          <a:p>
            <a:pPr>
              <a:buFont typeface="Arial" panose="020B0604020202020204" pitchFamily="34" charset="0"/>
              <a:buChar char="•"/>
            </a:pPr>
            <a:endParaRPr lang="en-GB" dirty="0"/>
          </a:p>
          <a:p>
            <a:pPr>
              <a:buFont typeface="Arial" panose="020B0604020202020204" pitchFamily="34" charset="0"/>
              <a:buChar char="•"/>
            </a:pPr>
            <a:endParaRPr lang="en-GB" b="0" i="0" dirty="0">
              <a:effectLst/>
            </a:endParaRPr>
          </a:p>
          <a:p>
            <a:pPr>
              <a:buFont typeface="Arial" panose="020B0604020202020204" pitchFamily="34" charset="0"/>
              <a:buChar char="•"/>
            </a:pPr>
            <a:endParaRPr lang="en-GB" dirty="0"/>
          </a:p>
          <a:p>
            <a:pPr>
              <a:buFont typeface="Arial" panose="020B0604020202020204" pitchFamily="34" charset="0"/>
              <a:buChar char="•"/>
            </a:pPr>
            <a:endParaRPr lang="en-GB" b="0" i="0" dirty="0">
              <a:effectLst/>
            </a:endParaRPr>
          </a:p>
          <a:p>
            <a:pPr>
              <a:buFont typeface="Arial" panose="020B0604020202020204" pitchFamily="34" charset="0"/>
              <a:buChar char="•"/>
            </a:pPr>
            <a:endParaRPr lang="en-GB" dirty="0"/>
          </a:p>
          <a:p>
            <a:pPr>
              <a:buFont typeface="Arial" panose="020B0604020202020204" pitchFamily="34" charset="0"/>
              <a:buChar char="•"/>
            </a:pPr>
            <a:endParaRPr lang="en-GB" b="0" i="0" dirty="0">
              <a:effectLst/>
            </a:endParaRPr>
          </a:p>
          <a:p>
            <a:endParaRPr lang="en-GB" dirty="0"/>
          </a:p>
        </p:txBody>
      </p:sp>
    </p:spTree>
    <p:extLst>
      <p:ext uri="{BB962C8B-B14F-4D97-AF65-F5344CB8AC3E}">
        <p14:creationId xmlns:p14="http://schemas.microsoft.com/office/powerpoint/2010/main" val="12699978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6BBF-8C6A-4001-80D0-2B2DE9A1DE1D}"/>
              </a:ext>
            </a:extLst>
          </p:cNvPr>
          <p:cNvSpPr>
            <a:spLocks noGrp="1"/>
          </p:cNvSpPr>
          <p:nvPr>
            <p:ph type="title"/>
          </p:nvPr>
        </p:nvSpPr>
        <p:spPr/>
        <p:txBody>
          <a:bodyPr anchor="ctr">
            <a:normAutofit/>
          </a:bodyPr>
          <a:lstStyle/>
          <a:p>
            <a:br>
              <a:rPr lang="en-GB" dirty="0"/>
            </a:br>
            <a:r>
              <a:rPr lang="en-GB" dirty="0"/>
              <a:t>Closing Round</a:t>
            </a:r>
          </a:p>
        </p:txBody>
      </p:sp>
      <p:sp>
        <p:nvSpPr>
          <p:cNvPr id="71" name="Text Placeholder 3">
            <a:extLst>
              <a:ext uri="{FF2B5EF4-FFF2-40B4-BE49-F238E27FC236}">
                <a16:creationId xmlns:a16="http://schemas.microsoft.com/office/drawing/2014/main" id="{2DF50A3F-F3A2-43F8-9C2C-CF3B5170B8B9}"/>
              </a:ext>
            </a:extLst>
          </p:cNvPr>
          <p:cNvSpPr>
            <a:spLocks noGrp="1"/>
          </p:cNvSpPr>
          <p:nvPr>
            <p:ph sz="half" idx="1"/>
          </p:nvPr>
        </p:nvSpPr>
        <p:spPr/>
        <p:txBody>
          <a:bodyPr>
            <a:normAutofit/>
          </a:bodyPr>
          <a:lstStyle/>
          <a:p>
            <a:endParaRPr lang="en-US" dirty="0"/>
          </a:p>
          <a:p>
            <a:endParaRPr lang="en-US" dirty="0"/>
          </a:p>
          <a:p>
            <a:pPr marL="0" indent="0">
              <a:buNone/>
            </a:pPr>
            <a:r>
              <a:rPr lang="en-US" sz="3200" b="1" dirty="0"/>
              <a:t>‘Leaving’ and ‘Being’</a:t>
            </a:r>
          </a:p>
        </p:txBody>
      </p:sp>
      <p:pic>
        <p:nvPicPr>
          <p:cNvPr id="1026" name="Picture 2" descr="A group of people are standing in a circle on a white background. Wooden figures. Community, party. Statistics and public opinion,. Social sentiment. Collective stock photos">
            <a:extLst>
              <a:ext uri="{FF2B5EF4-FFF2-40B4-BE49-F238E27FC236}">
                <a16:creationId xmlns:a16="http://schemas.microsoft.com/office/drawing/2014/main" id="{5A9C6CC1-2569-4F42-88FD-943BBA9BFE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tretch/>
        </p:blipFill>
        <p:spPr bwMode="auto">
          <a:xfrm>
            <a:off x="7199087" y="2103120"/>
            <a:ext cx="3512456" cy="3426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3623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962</Words>
  <Application>Microsoft Office PowerPoint</Application>
  <PresentationFormat>Widescreen</PresentationFormat>
  <Paragraphs>124</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Century Gothic</vt:lpstr>
      <vt:lpstr>Garamond</vt:lpstr>
      <vt:lpstr>SavonVTI</vt:lpstr>
      <vt:lpstr>DISSERTATION MODULE</vt:lpstr>
      <vt:lpstr>Opening Round</vt:lpstr>
      <vt:lpstr>The aims of this lesson </vt:lpstr>
      <vt:lpstr>Discussion on your asynchronous learning: Structure of a dissertation</vt:lpstr>
      <vt:lpstr>Discussion on your asynchronous learning: Structure of a dissertation</vt:lpstr>
      <vt:lpstr>      Discussion on your asynchronous learning: Writing an abstract Using the content of the video, PowerPoint and any other resources (including the suggested reading) you have accessed in relation to this topic, in your own words describe:      1. What is an Abstract?   2. What is its role in research?  3. List five essentials to be included in an abstract </vt:lpstr>
      <vt:lpstr>Discussion on asynchronous learning: Writing an abstract</vt:lpstr>
      <vt:lpstr>Writing an abstract : Let’s make a start…</vt:lpstr>
      <vt:lpstr>Asynchronous learning:</vt:lpstr>
      <vt:lpstr>Writing workshop</vt:lpstr>
      <vt:lpstr>The process of research:</vt:lpstr>
      <vt:lpstr>Decide on a topic you want to study …</vt:lpstr>
      <vt:lpstr>Next …</vt:lpstr>
      <vt:lpstr>Next – conduct a literature review …</vt:lpstr>
      <vt:lpstr>Next …</vt:lpstr>
      <vt:lpstr>Next …</vt:lpstr>
      <vt:lpstr>Next …</vt:lpstr>
      <vt:lpstr>Next …</vt:lpstr>
      <vt:lpstr>Next …</vt:lpstr>
      <vt:lpstr>Next …</vt:lpstr>
      <vt:lpstr>Free writing … … …</vt:lpstr>
      <vt:lpstr>Free writing …  …  …</vt:lpstr>
      <vt:lpstr>Free writing … … …</vt:lpstr>
      <vt:lpstr>Free writing</vt:lpstr>
      <vt:lpstr>Have we met the aims of this lesson? </vt:lpstr>
      <vt:lpstr>Individual supervision: 3rd November</vt:lpstr>
      <vt:lpstr>OUR NEXT WORKSHOP:</vt:lpstr>
      <vt:lpstr> 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2020-10-10T11:23:19Z</dcterms:created>
  <dcterms:modified xsi:type="dcterms:W3CDTF">2020-10-14T13:36:35Z</dcterms:modified>
</cp:coreProperties>
</file>