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8"/>
  </p:notesMasterIdLst>
  <p:handoutMasterIdLst>
    <p:handoutMasterId r:id="rId19"/>
  </p:handoutMasterIdLst>
  <p:sldIdLst>
    <p:sldId id="354" r:id="rId2"/>
    <p:sldId id="258" r:id="rId3"/>
    <p:sldId id="377" r:id="rId4"/>
    <p:sldId id="368" r:id="rId5"/>
    <p:sldId id="369" r:id="rId6"/>
    <p:sldId id="269" r:id="rId7"/>
    <p:sldId id="371" r:id="rId8"/>
    <p:sldId id="372" r:id="rId9"/>
    <p:sldId id="373" r:id="rId10"/>
    <p:sldId id="271" r:id="rId11"/>
    <p:sldId id="357" r:id="rId12"/>
    <p:sldId id="374" r:id="rId13"/>
    <p:sldId id="375" r:id="rId14"/>
    <p:sldId id="376" r:id="rId15"/>
    <p:sldId id="276" r:id="rId16"/>
    <p:sldId id="256" r:id="rId17"/>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733F787-CBE0-46EB-84E5-3C52E7F29787}" v="8" dt="2024-06-28T10:10:11.618"/>
    <p1510:client id="{E02074A5-17D2-48B2-AD8B-A727C48F6B6A}" v="77" dt="2024-06-28T10:01:38.00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129" autoAdjust="0"/>
    <p:restoredTop sz="95205" autoAdjust="0"/>
  </p:normalViewPr>
  <p:slideViewPr>
    <p:cSldViewPr>
      <p:cViewPr varScale="1">
        <p:scale>
          <a:sx n="93" d="100"/>
          <a:sy n="93" d="100"/>
        </p:scale>
        <p:origin x="156" y="87"/>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E02074A5-17D2-48B2-AD8B-A727C48F6B6A}"/>
    <pc:docChg chg="undo custSel addSld delSld modSld sldOrd">
      <pc:chgData name="Piyumika Kithulgoda Gamage" userId="8130ac14-9727-4963-a006-512f362f8357" providerId="ADAL" clId="{E02074A5-17D2-48B2-AD8B-A727C48F6B6A}" dt="2024-06-28T10:01:37.998" v="449"/>
      <pc:docMkLst>
        <pc:docMk/>
      </pc:docMkLst>
      <pc:sldChg chg="modSp">
        <pc:chgData name="Piyumika Kithulgoda Gamage" userId="8130ac14-9727-4963-a006-512f362f8357" providerId="ADAL" clId="{E02074A5-17D2-48B2-AD8B-A727C48F6B6A}" dt="2024-06-28T08:52:58.780" v="5" actId="255"/>
        <pc:sldMkLst>
          <pc:docMk/>
          <pc:sldMk cId="3629139323" sldId="258"/>
        </pc:sldMkLst>
        <pc:spChg chg="mod">
          <ac:chgData name="Piyumika Kithulgoda Gamage" userId="8130ac14-9727-4963-a006-512f362f8357" providerId="ADAL" clId="{E02074A5-17D2-48B2-AD8B-A727C48F6B6A}" dt="2024-06-28T08:52:53.346" v="4" actId="14100"/>
          <ac:spMkLst>
            <pc:docMk/>
            <pc:sldMk cId="3629139323" sldId="258"/>
            <ac:spMk id="3" creationId="{00000000-0000-0000-0000-000000000000}"/>
          </ac:spMkLst>
        </pc:spChg>
        <pc:spChg chg="mod">
          <ac:chgData name="Piyumika Kithulgoda Gamage" userId="8130ac14-9727-4963-a006-512f362f8357" providerId="ADAL" clId="{E02074A5-17D2-48B2-AD8B-A727C48F6B6A}" dt="2024-06-28T08:52:58.780" v="5" actId="255"/>
          <ac:spMkLst>
            <pc:docMk/>
            <pc:sldMk cId="3629139323" sldId="258"/>
            <ac:spMk id="8" creationId="{2647E163-B232-7B1A-F89B-28DAC17B8239}"/>
          </ac:spMkLst>
        </pc:spChg>
      </pc:sldChg>
      <pc:sldChg chg="modSp mod">
        <pc:chgData name="Piyumika Kithulgoda Gamage" userId="8130ac14-9727-4963-a006-512f362f8357" providerId="ADAL" clId="{E02074A5-17D2-48B2-AD8B-A727C48F6B6A}" dt="2024-06-28T09:23:51.415" v="40" actId="122"/>
        <pc:sldMkLst>
          <pc:docMk/>
          <pc:sldMk cId="3341478919" sldId="260"/>
        </pc:sldMkLst>
        <pc:spChg chg="mod">
          <ac:chgData name="Piyumika Kithulgoda Gamage" userId="8130ac14-9727-4963-a006-512f362f8357" providerId="ADAL" clId="{E02074A5-17D2-48B2-AD8B-A727C48F6B6A}" dt="2024-06-28T08:52:34.412" v="3" actId="13900"/>
          <ac:spMkLst>
            <pc:docMk/>
            <pc:sldMk cId="3341478919" sldId="260"/>
            <ac:spMk id="3" creationId="{00000000-0000-0000-0000-000000000000}"/>
          </ac:spMkLst>
        </pc:spChg>
        <pc:spChg chg="mod">
          <ac:chgData name="Piyumika Kithulgoda Gamage" userId="8130ac14-9727-4963-a006-512f362f8357" providerId="ADAL" clId="{E02074A5-17D2-48B2-AD8B-A727C48F6B6A}" dt="2024-06-28T09:23:51.415" v="40" actId="122"/>
          <ac:spMkLst>
            <pc:docMk/>
            <pc:sldMk cId="3341478919" sldId="260"/>
            <ac:spMk id="8" creationId="{794929DF-EEA2-CB3C-DFE5-4454A198E451}"/>
          </ac:spMkLst>
        </pc:spChg>
        <pc:picChg chg="mod">
          <ac:chgData name="Piyumika Kithulgoda Gamage" userId="8130ac14-9727-4963-a006-512f362f8357" providerId="ADAL" clId="{E02074A5-17D2-48B2-AD8B-A727C48F6B6A}" dt="2024-06-28T08:52:28.773" v="1" actId="14100"/>
          <ac:picMkLst>
            <pc:docMk/>
            <pc:sldMk cId="3341478919" sldId="260"/>
            <ac:picMk id="2050" creationId="{93C83BA9-1477-148C-DB70-06C000F7B5B6}"/>
          </ac:picMkLst>
        </pc:picChg>
      </pc:sldChg>
      <pc:sldChg chg="modSp mod">
        <pc:chgData name="Piyumika Kithulgoda Gamage" userId="8130ac14-9727-4963-a006-512f362f8357" providerId="ADAL" clId="{E02074A5-17D2-48B2-AD8B-A727C48F6B6A}" dt="2024-06-28T09:23:54.503" v="41" actId="122"/>
        <pc:sldMkLst>
          <pc:docMk/>
          <pc:sldMk cId="2671503209" sldId="261"/>
        </pc:sldMkLst>
        <pc:spChg chg="mod">
          <ac:chgData name="Piyumika Kithulgoda Gamage" userId="8130ac14-9727-4963-a006-512f362f8357" providerId="ADAL" clId="{E02074A5-17D2-48B2-AD8B-A727C48F6B6A}" dt="2024-06-28T09:23:54.503" v="41" actId="122"/>
          <ac:spMkLst>
            <pc:docMk/>
            <pc:sldMk cId="2671503209" sldId="261"/>
            <ac:spMk id="8" creationId="{0BFCE7B4-DBA5-B683-2462-8C3C7B272C9E}"/>
          </ac:spMkLst>
        </pc:spChg>
      </pc:sldChg>
      <pc:sldChg chg="modSp">
        <pc:chgData name="Piyumika Kithulgoda Gamage" userId="8130ac14-9727-4963-a006-512f362f8357" providerId="ADAL" clId="{E02074A5-17D2-48B2-AD8B-A727C48F6B6A}" dt="2024-06-28T09:24:09.005" v="44" actId="122"/>
        <pc:sldMkLst>
          <pc:docMk/>
          <pc:sldMk cId="1945621957" sldId="264"/>
        </pc:sldMkLst>
        <pc:spChg chg="mod">
          <ac:chgData name="Piyumika Kithulgoda Gamage" userId="8130ac14-9727-4963-a006-512f362f8357" providerId="ADAL" clId="{E02074A5-17D2-48B2-AD8B-A727C48F6B6A}" dt="2024-06-28T09:24:09.005" v="44" actId="122"/>
          <ac:spMkLst>
            <pc:docMk/>
            <pc:sldMk cId="1945621957" sldId="264"/>
            <ac:spMk id="8" creationId="{D79B8798-5809-ED6A-A571-79DD88A1CE80}"/>
          </ac:spMkLst>
        </pc:spChg>
      </pc:sldChg>
      <pc:sldChg chg="modSp">
        <pc:chgData name="Piyumika Kithulgoda Gamage" userId="8130ac14-9727-4963-a006-512f362f8357" providerId="ADAL" clId="{E02074A5-17D2-48B2-AD8B-A727C48F6B6A}" dt="2024-06-28T09:24:37.116" v="48" actId="255"/>
        <pc:sldMkLst>
          <pc:docMk/>
          <pc:sldMk cId="2674794439" sldId="266"/>
        </pc:sldMkLst>
        <pc:spChg chg="mod">
          <ac:chgData name="Piyumika Kithulgoda Gamage" userId="8130ac14-9727-4963-a006-512f362f8357" providerId="ADAL" clId="{E02074A5-17D2-48B2-AD8B-A727C48F6B6A}" dt="2024-06-28T09:24:37.116" v="48" actId="255"/>
          <ac:spMkLst>
            <pc:docMk/>
            <pc:sldMk cId="2674794439" sldId="266"/>
            <ac:spMk id="8" creationId="{6C00AAB6-4884-E8B5-D363-17220A63AB50}"/>
          </ac:spMkLst>
        </pc:spChg>
      </pc:sldChg>
      <pc:sldChg chg="modSp mod">
        <pc:chgData name="Piyumika Kithulgoda Gamage" userId="8130ac14-9727-4963-a006-512f362f8357" providerId="ADAL" clId="{E02074A5-17D2-48B2-AD8B-A727C48F6B6A}" dt="2024-06-28T09:26:19.126" v="65" actId="403"/>
        <pc:sldMkLst>
          <pc:docMk/>
          <pc:sldMk cId="1027627675" sldId="267"/>
        </pc:sldMkLst>
        <pc:spChg chg="mod">
          <ac:chgData name="Piyumika Kithulgoda Gamage" userId="8130ac14-9727-4963-a006-512f362f8357" providerId="ADAL" clId="{E02074A5-17D2-48B2-AD8B-A727C48F6B6A}" dt="2024-06-28T09:26:13.461" v="63" actId="122"/>
          <ac:spMkLst>
            <pc:docMk/>
            <pc:sldMk cId="1027627675" sldId="267"/>
            <ac:spMk id="2" creationId="{E294BF0C-E516-0F25-6FA9-512EE617C895}"/>
          </ac:spMkLst>
        </pc:spChg>
        <pc:spChg chg="mod">
          <ac:chgData name="Piyumika Kithulgoda Gamage" userId="8130ac14-9727-4963-a006-512f362f8357" providerId="ADAL" clId="{E02074A5-17D2-48B2-AD8B-A727C48F6B6A}" dt="2024-06-28T09:26:19.126" v="65" actId="403"/>
          <ac:spMkLst>
            <pc:docMk/>
            <pc:sldMk cId="1027627675" sldId="267"/>
            <ac:spMk id="3" creationId="{AC5988DD-BCB1-542A-29F0-6C0F2213438E}"/>
          </ac:spMkLst>
        </pc:spChg>
      </pc:sldChg>
      <pc:sldChg chg="modSp mod">
        <pc:chgData name="Piyumika Kithulgoda Gamage" userId="8130ac14-9727-4963-a006-512f362f8357" providerId="ADAL" clId="{E02074A5-17D2-48B2-AD8B-A727C48F6B6A}" dt="2024-06-28T09:38:22.605" v="192" actId="6549"/>
        <pc:sldMkLst>
          <pc:docMk/>
          <pc:sldMk cId="3451476043" sldId="268"/>
        </pc:sldMkLst>
        <pc:spChg chg="mod">
          <ac:chgData name="Piyumika Kithulgoda Gamage" userId="8130ac14-9727-4963-a006-512f362f8357" providerId="ADAL" clId="{E02074A5-17D2-48B2-AD8B-A727C48F6B6A}" dt="2024-06-28T09:38:20.623" v="191"/>
          <ac:spMkLst>
            <pc:docMk/>
            <pc:sldMk cId="3451476043" sldId="268"/>
            <ac:spMk id="2" creationId="{EF4FBBD5-563C-05B9-88EF-F4033201AE8A}"/>
          </ac:spMkLst>
        </pc:spChg>
        <pc:spChg chg="mod">
          <ac:chgData name="Piyumika Kithulgoda Gamage" userId="8130ac14-9727-4963-a006-512f362f8357" providerId="ADAL" clId="{E02074A5-17D2-48B2-AD8B-A727C48F6B6A}" dt="2024-06-28T09:38:22.605" v="192" actId="6549"/>
          <ac:spMkLst>
            <pc:docMk/>
            <pc:sldMk cId="3451476043" sldId="268"/>
            <ac:spMk id="3" creationId="{AC5988DD-BCB1-542A-29F0-6C0F2213438E}"/>
          </ac:spMkLst>
        </pc:spChg>
      </pc:sldChg>
      <pc:sldChg chg="modSp mod">
        <pc:chgData name="Piyumika Kithulgoda Gamage" userId="8130ac14-9727-4963-a006-512f362f8357" providerId="ADAL" clId="{E02074A5-17D2-48B2-AD8B-A727C48F6B6A}" dt="2024-06-28T09:50:34.017" v="394" actId="13900"/>
        <pc:sldMkLst>
          <pc:docMk/>
          <pc:sldMk cId="4087164922" sldId="269"/>
        </pc:sldMkLst>
        <pc:spChg chg="mod">
          <ac:chgData name="Piyumika Kithulgoda Gamage" userId="8130ac14-9727-4963-a006-512f362f8357" providerId="ADAL" clId="{E02074A5-17D2-48B2-AD8B-A727C48F6B6A}" dt="2024-06-28T09:39:42.234" v="215" actId="20577"/>
          <ac:spMkLst>
            <pc:docMk/>
            <pc:sldMk cId="4087164922" sldId="269"/>
            <ac:spMk id="2" creationId="{FC425DDB-733B-B703-F6E4-9BF1BAB6C8D0}"/>
          </ac:spMkLst>
        </pc:spChg>
        <pc:spChg chg="mod">
          <ac:chgData name="Piyumika Kithulgoda Gamage" userId="8130ac14-9727-4963-a006-512f362f8357" providerId="ADAL" clId="{E02074A5-17D2-48B2-AD8B-A727C48F6B6A}" dt="2024-06-28T09:50:34.017" v="394" actId="13900"/>
          <ac:spMkLst>
            <pc:docMk/>
            <pc:sldMk cId="4087164922" sldId="269"/>
            <ac:spMk id="3" creationId="{2BCBD27F-1960-9913-66FE-7965AEA07BB9}"/>
          </ac:spMkLst>
        </pc:spChg>
      </pc:sldChg>
      <pc:sldChg chg="del">
        <pc:chgData name="Piyumika Kithulgoda Gamage" userId="8130ac14-9727-4963-a006-512f362f8357" providerId="ADAL" clId="{E02074A5-17D2-48B2-AD8B-A727C48F6B6A}" dt="2024-06-28T09:52:10.135" v="405" actId="47"/>
        <pc:sldMkLst>
          <pc:docMk/>
          <pc:sldMk cId="392495971" sldId="270"/>
        </pc:sldMkLst>
      </pc:sldChg>
      <pc:sldChg chg="modSp mod">
        <pc:chgData name="Piyumika Kithulgoda Gamage" userId="8130ac14-9727-4963-a006-512f362f8357" providerId="ADAL" clId="{E02074A5-17D2-48B2-AD8B-A727C48F6B6A}" dt="2024-06-28T09:55:38.313" v="411" actId="207"/>
        <pc:sldMkLst>
          <pc:docMk/>
          <pc:sldMk cId="606791703" sldId="271"/>
        </pc:sldMkLst>
        <pc:spChg chg="mod">
          <ac:chgData name="Piyumika Kithulgoda Gamage" userId="8130ac14-9727-4963-a006-512f362f8357" providerId="ADAL" clId="{E02074A5-17D2-48B2-AD8B-A727C48F6B6A}" dt="2024-06-28T09:52:27.085" v="407" actId="255"/>
          <ac:spMkLst>
            <pc:docMk/>
            <pc:sldMk cId="606791703" sldId="271"/>
            <ac:spMk id="2" creationId="{1E411BA6-0E7D-AA7F-6677-7C16C3337630}"/>
          </ac:spMkLst>
        </pc:spChg>
        <pc:spChg chg="mod">
          <ac:chgData name="Piyumika Kithulgoda Gamage" userId="8130ac14-9727-4963-a006-512f362f8357" providerId="ADAL" clId="{E02074A5-17D2-48B2-AD8B-A727C48F6B6A}" dt="2024-06-28T09:55:38.313" v="411" actId="207"/>
          <ac:spMkLst>
            <pc:docMk/>
            <pc:sldMk cId="606791703" sldId="271"/>
            <ac:spMk id="3" creationId="{2BCBD27F-1960-9913-66FE-7965AEA07BB9}"/>
          </ac:spMkLst>
        </pc:spChg>
      </pc:sldChg>
      <pc:sldChg chg="modSp mod">
        <pc:chgData name="Piyumika Kithulgoda Gamage" userId="8130ac14-9727-4963-a006-512f362f8357" providerId="ADAL" clId="{E02074A5-17D2-48B2-AD8B-A727C48F6B6A}" dt="2024-06-28T09:24:18.269" v="46" actId="1076"/>
        <pc:sldMkLst>
          <pc:docMk/>
          <pc:sldMk cId="2552879336" sldId="272"/>
        </pc:sldMkLst>
        <pc:picChg chg="mod">
          <ac:chgData name="Piyumika Kithulgoda Gamage" userId="8130ac14-9727-4963-a006-512f362f8357" providerId="ADAL" clId="{E02074A5-17D2-48B2-AD8B-A727C48F6B6A}" dt="2024-06-28T09:24:18.269" v="46" actId="1076"/>
          <ac:picMkLst>
            <pc:docMk/>
            <pc:sldMk cId="2552879336" sldId="272"/>
            <ac:picMk id="2" creationId="{A77DF80B-7A48-A388-2269-E8A800EDDB95}"/>
          </ac:picMkLst>
        </pc:picChg>
      </pc:sldChg>
      <pc:sldChg chg="modSp">
        <pc:chgData name="Piyumika Kithulgoda Gamage" userId="8130ac14-9727-4963-a006-512f362f8357" providerId="ADAL" clId="{E02074A5-17D2-48B2-AD8B-A727C48F6B6A}" dt="2024-06-28T09:24:45.640" v="50" actId="122"/>
        <pc:sldMkLst>
          <pc:docMk/>
          <pc:sldMk cId="1028026635" sldId="273"/>
        </pc:sldMkLst>
        <pc:spChg chg="mod">
          <ac:chgData name="Piyumika Kithulgoda Gamage" userId="8130ac14-9727-4963-a006-512f362f8357" providerId="ADAL" clId="{E02074A5-17D2-48B2-AD8B-A727C48F6B6A}" dt="2024-06-28T09:24:45.640" v="50" actId="122"/>
          <ac:spMkLst>
            <pc:docMk/>
            <pc:sldMk cId="1028026635" sldId="273"/>
            <ac:spMk id="8" creationId="{F587BE9D-D1DA-0875-4267-673EA16B2B25}"/>
          </ac:spMkLst>
        </pc:spChg>
      </pc:sldChg>
      <pc:sldChg chg="modSp mod">
        <pc:chgData name="Piyumika Kithulgoda Gamage" userId="8130ac14-9727-4963-a006-512f362f8357" providerId="ADAL" clId="{E02074A5-17D2-48B2-AD8B-A727C48F6B6A}" dt="2024-06-28T09:25:08.038" v="51" actId="1076"/>
        <pc:sldMkLst>
          <pc:docMk/>
          <pc:sldMk cId="857363618" sldId="274"/>
        </pc:sldMkLst>
        <pc:picChg chg="mod">
          <ac:chgData name="Piyumika Kithulgoda Gamage" userId="8130ac14-9727-4963-a006-512f362f8357" providerId="ADAL" clId="{E02074A5-17D2-48B2-AD8B-A727C48F6B6A}" dt="2024-06-28T09:25:08.038" v="51" actId="1076"/>
          <ac:picMkLst>
            <pc:docMk/>
            <pc:sldMk cId="857363618" sldId="274"/>
            <ac:picMk id="2" creationId="{4FB7E7A6-DC26-51C8-BEDA-3336397D7790}"/>
          </ac:picMkLst>
        </pc:picChg>
      </pc:sldChg>
      <pc:sldChg chg="modSp">
        <pc:chgData name="Piyumika Kithulgoda Gamage" userId="8130ac14-9727-4963-a006-512f362f8357" providerId="ADAL" clId="{E02074A5-17D2-48B2-AD8B-A727C48F6B6A}" dt="2024-06-28T09:27:43.218" v="100" actId="1076"/>
        <pc:sldMkLst>
          <pc:docMk/>
          <pc:sldMk cId="2617184260" sldId="275"/>
        </pc:sldMkLst>
        <pc:picChg chg="mod">
          <ac:chgData name="Piyumika Kithulgoda Gamage" userId="8130ac14-9727-4963-a006-512f362f8357" providerId="ADAL" clId="{E02074A5-17D2-48B2-AD8B-A727C48F6B6A}" dt="2024-06-28T09:27:43.218" v="100" actId="1076"/>
          <ac:picMkLst>
            <pc:docMk/>
            <pc:sldMk cId="2617184260" sldId="275"/>
            <ac:picMk id="2" creationId="{5E84A379-FF28-32F2-9AA9-046B283E8183}"/>
          </ac:picMkLst>
        </pc:picChg>
      </pc:sldChg>
      <pc:sldChg chg="modSp">
        <pc:chgData name="Piyumika Kithulgoda Gamage" userId="8130ac14-9727-4963-a006-512f362f8357" providerId="ADAL" clId="{E02074A5-17D2-48B2-AD8B-A727C48F6B6A}" dt="2024-06-28T09:23:46.942" v="39" actId="122"/>
        <pc:sldMkLst>
          <pc:docMk/>
          <pc:sldMk cId="2309992848" sldId="278"/>
        </pc:sldMkLst>
        <pc:spChg chg="mod">
          <ac:chgData name="Piyumika Kithulgoda Gamage" userId="8130ac14-9727-4963-a006-512f362f8357" providerId="ADAL" clId="{E02074A5-17D2-48B2-AD8B-A727C48F6B6A}" dt="2024-06-28T09:23:46.942" v="39" actId="122"/>
          <ac:spMkLst>
            <pc:docMk/>
            <pc:sldMk cId="2309992848" sldId="278"/>
            <ac:spMk id="1031" creationId="{2DDAC800-20FD-307F-64D9-E197D6401C62}"/>
          </ac:spMkLst>
        </pc:spChg>
      </pc:sldChg>
      <pc:sldChg chg="addSp modSp mod">
        <pc:chgData name="Piyumika Kithulgoda Gamage" userId="8130ac14-9727-4963-a006-512f362f8357" providerId="ADAL" clId="{E02074A5-17D2-48B2-AD8B-A727C48F6B6A}" dt="2024-06-28T10:00:11.731" v="446" actId="20577"/>
        <pc:sldMkLst>
          <pc:docMk/>
          <pc:sldMk cId="1948978084" sldId="357"/>
        </pc:sldMkLst>
        <pc:spChg chg="mod">
          <ac:chgData name="Piyumika Kithulgoda Gamage" userId="8130ac14-9727-4963-a006-512f362f8357" providerId="ADAL" clId="{E02074A5-17D2-48B2-AD8B-A727C48F6B6A}" dt="2024-06-28T09:58:21.469" v="421" actId="255"/>
          <ac:spMkLst>
            <pc:docMk/>
            <pc:sldMk cId="1948978084" sldId="357"/>
            <ac:spMk id="2" creationId="{1E411BA6-0E7D-AA7F-6677-7C16C3337630}"/>
          </ac:spMkLst>
        </pc:spChg>
        <pc:spChg chg="mod">
          <ac:chgData name="Piyumika Kithulgoda Gamage" userId="8130ac14-9727-4963-a006-512f362f8357" providerId="ADAL" clId="{E02074A5-17D2-48B2-AD8B-A727C48F6B6A}" dt="2024-06-28T10:00:11.731" v="446" actId="20577"/>
          <ac:spMkLst>
            <pc:docMk/>
            <pc:sldMk cId="1948978084" sldId="357"/>
            <ac:spMk id="3" creationId="{2BCBD27F-1960-9913-66FE-7965AEA07BB9}"/>
          </ac:spMkLst>
        </pc:spChg>
        <pc:spChg chg="add">
          <ac:chgData name="Piyumika Kithulgoda Gamage" userId="8130ac14-9727-4963-a006-512f362f8357" providerId="ADAL" clId="{E02074A5-17D2-48B2-AD8B-A727C48F6B6A}" dt="2024-06-28T09:57:22.506" v="412"/>
          <ac:spMkLst>
            <pc:docMk/>
            <pc:sldMk cId="1948978084" sldId="357"/>
            <ac:spMk id="4" creationId="{7BE40B4B-72C0-FDC9-D4DC-44EFA585A9F6}"/>
          </ac:spMkLst>
        </pc:spChg>
      </pc:sldChg>
      <pc:sldChg chg="addSp delSp modSp mod">
        <pc:chgData name="Piyumika Kithulgoda Gamage" userId="8130ac14-9727-4963-a006-512f362f8357" providerId="ADAL" clId="{E02074A5-17D2-48B2-AD8B-A727C48F6B6A}" dt="2024-06-28T09:23:58.328" v="42" actId="122"/>
        <pc:sldMkLst>
          <pc:docMk/>
          <pc:sldMk cId="729319504" sldId="358"/>
        </pc:sldMkLst>
        <pc:spChg chg="mod">
          <ac:chgData name="Piyumika Kithulgoda Gamage" userId="8130ac14-9727-4963-a006-512f362f8357" providerId="ADAL" clId="{E02074A5-17D2-48B2-AD8B-A727C48F6B6A}" dt="2024-06-28T09:23:58.328" v="42" actId="122"/>
          <ac:spMkLst>
            <pc:docMk/>
            <pc:sldMk cId="729319504" sldId="358"/>
            <ac:spMk id="2" creationId="{69E1771B-10EB-2A6C-67A7-5D5F81D0F796}"/>
          </ac:spMkLst>
        </pc:spChg>
        <pc:spChg chg="del mod">
          <ac:chgData name="Piyumika Kithulgoda Gamage" userId="8130ac14-9727-4963-a006-512f362f8357" providerId="ADAL" clId="{E02074A5-17D2-48B2-AD8B-A727C48F6B6A}" dt="2024-06-28T09:21:40.030" v="25" actId="478"/>
          <ac:spMkLst>
            <pc:docMk/>
            <pc:sldMk cId="729319504" sldId="358"/>
            <ac:spMk id="3" creationId="{232855A4-F468-2788-75A1-2798131D946A}"/>
          </ac:spMkLst>
        </pc:spChg>
        <pc:spChg chg="add del mod">
          <ac:chgData name="Piyumika Kithulgoda Gamage" userId="8130ac14-9727-4963-a006-512f362f8357" providerId="ADAL" clId="{E02074A5-17D2-48B2-AD8B-A727C48F6B6A}" dt="2024-06-28T09:21:49.338" v="27" actId="478"/>
          <ac:spMkLst>
            <pc:docMk/>
            <pc:sldMk cId="729319504" sldId="358"/>
            <ac:spMk id="4" creationId="{B8A1CE32-096E-0C46-1178-77F663BABF0F}"/>
          </ac:spMkLst>
        </pc:spChg>
        <pc:graphicFrameChg chg="mod modGraphic">
          <ac:chgData name="Piyumika Kithulgoda Gamage" userId="8130ac14-9727-4963-a006-512f362f8357" providerId="ADAL" clId="{E02074A5-17D2-48B2-AD8B-A727C48F6B6A}" dt="2024-06-28T09:22:12.924" v="38" actId="20577"/>
          <ac:graphicFrameMkLst>
            <pc:docMk/>
            <pc:sldMk cId="729319504" sldId="358"/>
            <ac:graphicFrameMk id="6" creationId="{0A246ADE-5FC2-A1E9-B6C1-C9F0F82D9714}"/>
          </ac:graphicFrameMkLst>
        </pc:graphicFrameChg>
      </pc:sldChg>
      <pc:sldChg chg="modSp add mod">
        <pc:chgData name="Piyumika Kithulgoda Gamage" userId="8130ac14-9727-4963-a006-512f362f8357" providerId="ADAL" clId="{E02074A5-17D2-48B2-AD8B-A727C48F6B6A}" dt="2024-06-28T09:26:45.932" v="78" actId="14100"/>
        <pc:sldMkLst>
          <pc:docMk/>
          <pc:sldMk cId="3342755530" sldId="359"/>
        </pc:sldMkLst>
        <pc:spChg chg="mod">
          <ac:chgData name="Piyumika Kithulgoda Gamage" userId="8130ac14-9727-4963-a006-512f362f8357" providerId="ADAL" clId="{E02074A5-17D2-48B2-AD8B-A727C48F6B6A}" dt="2024-06-28T09:26:45.932" v="78" actId="14100"/>
          <ac:spMkLst>
            <pc:docMk/>
            <pc:sldMk cId="3342755530" sldId="359"/>
            <ac:spMk id="2" creationId="{E294BF0C-E516-0F25-6FA9-512EE617C895}"/>
          </ac:spMkLst>
        </pc:spChg>
        <pc:spChg chg="mod">
          <ac:chgData name="Piyumika Kithulgoda Gamage" userId="8130ac14-9727-4963-a006-512f362f8357" providerId="ADAL" clId="{E02074A5-17D2-48B2-AD8B-A727C48F6B6A}" dt="2024-06-28T09:26:42.776" v="77" actId="404"/>
          <ac:spMkLst>
            <pc:docMk/>
            <pc:sldMk cId="3342755530" sldId="359"/>
            <ac:spMk id="3" creationId="{AC5988DD-BCB1-542A-29F0-6C0F2213438E}"/>
          </ac:spMkLst>
        </pc:spChg>
      </pc:sldChg>
      <pc:sldChg chg="modSp add mod">
        <pc:chgData name="Piyumika Kithulgoda Gamage" userId="8130ac14-9727-4963-a006-512f362f8357" providerId="ADAL" clId="{E02074A5-17D2-48B2-AD8B-A727C48F6B6A}" dt="2024-06-28T09:27:14.459" v="90" actId="20577"/>
        <pc:sldMkLst>
          <pc:docMk/>
          <pc:sldMk cId="4219800387" sldId="360"/>
        </pc:sldMkLst>
        <pc:spChg chg="mod">
          <ac:chgData name="Piyumika Kithulgoda Gamage" userId="8130ac14-9727-4963-a006-512f362f8357" providerId="ADAL" clId="{E02074A5-17D2-48B2-AD8B-A727C48F6B6A}" dt="2024-06-28T09:27:08.687" v="89" actId="122"/>
          <ac:spMkLst>
            <pc:docMk/>
            <pc:sldMk cId="4219800387" sldId="360"/>
            <ac:spMk id="2" creationId="{E294BF0C-E516-0F25-6FA9-512EE617C895}"/>
          </ac:spMkLst>
        </pc:spChg>
        <pc:spChg chg="mod">
          <ac:chgData name="Piyumika Kithulgoda Gamage" userId="8130ac14-9727-4963-a006-512f362f8357" providerId="ADAL" clId="{E02074A5-17D2-48B2-AD8B-A727C48F6B6A}" dt="2024-06-28T09:27:14.459" v="90" actId="20577"/>
          <ac:spMkLst>
            <pc:docMk/>
            <pc:sldMk cId="4219800387" sldId="360"/>
            <ac:spMk id="3" creationId="{AC5988DD-BCB1-542A-29F0-6C0F2213438E}"/>
          </ac:spMkLst>
        </pc:spChg>
      </pc:sldChg>
      <pc:sldChg chg="modSp add mod">
        <pc:chgData name="Piyumika Kithulgoda Gamage" userId="8130ac14-9727-4963-a006-512f362f8357" providerId="ADAL" clId="{E02074A5-17D2-48B2-AD8B-A727C48F6B6A}" dt="2024-06-28T09:27:30.906" v="97" actId="255"/>
        <pc:sldMkLst>
          <pc:docMk/>
          <pc:sldMk cId="270688406" sldId="361"/>
        </pc:sldMkLst>
        <pc:spChg chg="mod">
          <ac:chgData name="Piyumika Kithulgoda Gamage" userId="8130ac14-9727-4963-a006-512f362f8357" providerId="ADAL" clId="{E02074A5-17D2-48B2-AD8B-A727C48F6B6A}" dt="2024-06-28T09:27:30.906" v="97" actId="255"/>
          <ac:spMkLst>
            <pc:docMk/>
            <pc:sldMk cId="270688406" sldId="361"/>
            <ac:spMk id="3" creationId="{AC5988DD-BCB1-542A-29F0-6C0F2213438E}"/>
          </ac:spMkLst>
        </pc:spChg>
      </pc:sldChg>
      <pc:sldChg chg="modSp add mod ord">
        <pc:chgData name="Piyumika Kithulgoda Gamage" userId="8130ac14-9727-4963-a006-512f362f8357" providerId="ADAL" clId="{E02074A5-17D2-48B2-AD8B-A727C48F6B6A}" dt="2024-06-28T09:32:41.454" v="133" actId="27636"/>
        <pc:sldMkLst>
          <pc:docMk/>
          <pc:sldMk cId="1644989908" sldId="362"/>
        </pc:sldMkLst>
        <pc:spChg chg="mod">
          <ac:chgData name="Piyumika Kithulgoda Gamage" userId="8130ac14-9727-4963-a006-512f362f8357" providerId="ADAL" clId="{E02074A5-17D2-48B2-AD8B-A727C48F6B6A}" dt="2024-06-28T09:32:41.454" v="133" actId="27636"/>
          <ac:spMkLst>
            <pc:docMk/>
            <pc:sldMk cId="1644989908" sldId="362"/>
            <ac:spMk id="3" creationId="{AC5988DD-BCB1-542A-29F0-6C0F2213438E}"/>
          </ac:spMkLst>
        </pc:spChg>
      </pc:sldChg>
      <pc:sldChg chg="modSp add mod ord">
        <pc:chgData name="Piyumika Kithulgoda Gamage" userId="8130ac14-9727-4963-a006-512f362f8357" providerId="ADAL" clId="{E02074A5-17D2-48B2-AD8B-A727C48F6B6A}" dt="2024-06-28T09:37:45.421" v="183" actId="14100"/>
        <pc:sldMkLst>
          <pc:docMk/>
          <pc:sldMk cId="2808636163" sldId="363"/>
        </pc:sldMkLst>
        <pc:spChg chg="mod">
          <ac:chgData name="Piyumika Kithulgoda Gamage" userId="8130ac14-9727-4963-a006-512f362f8357" providerId="ADAL" clId="{E02074A5-17D2-48B2-AD8B-A727C48F6B6A}" dt="2024-06-28T09:37:45.421" v="183" actId="14100"/>
          <ac:spMkLst>
            <pc:docMk/>
            <pc:sldMk cId="2808636163" sldId="363"/>
            <ac:spMk id="3" creationId="{AC5988DD-BCB1-542A-29F0-6C0F2213438E}"/>
          </ac:spMkLst>
        </pc:spChg>
      </pc:sldChg>
      <pc:sldChg chg="modSp add mod">
        <pc:chgData name="Piyumika Kithulgoda Gamage" userId="8130ac14-9727-4963-a006-512f362f8357" providerId="ADAL" clId="{E02074A5-17D2-48B2-AD8B-A727C48F6B6A}" dt="2024-06-28T09:38:32.562" v="198" actId="20577"/>
        <pc:sldMkLst>
          <pc:docMk/>
          <pc:sldMk cId="3152621015" sldId="364"/>
        </pc:sldMkLst>
        <pc:spChg chg="mod">
          <ac:chgData name="Piyumika Kithulgoda Gamage" userId="8130ac14-9727-4963-a006-512f362f8357" providerId="ADAL" clId="{E02074A5-17D2-48B2-AD8B-A727C48F6B6A}" dt="2024-06-28T09:38:28.559" v="196" actId="20577"/>
          <ac:spMkLst>
            <pc:docMk/>
            <pc:sldMk cId="3152621015" sldId="364"/>
            <ac:spMk id="2" creationId="{EF4FBBD5-563C-05B9-88EF-F4033201AE8A}"/>
          </ac:spMkLst>
        </pc:spChg>
        <pc:spChg chg="mod">
          <ac:chgData name="Piyumika Kithulgoda Gamage" userId="8130ac14-9727-4963-a006-512f362f8357" providerId="ADAL" clId="{E02074A5-17D2-48B2-AD8B-A727C48F6B6A}" dt="2024-06-28T09:38:32.562" v="198" actId="20577"/>
          <ac:spMkLst>
            <pc:docMk/>
            <pc:sldMk cId="3152621015" sldId="364"/>
            <ac:spMk id="3" creationId="{AC5988DD-BCB1-542A-29F0-6C0F2213438E}"/>
          </ac:spMkLst>
        </pc:spChg>
      </pc:sldChg>
      <pc:sldChg chg="modSp add mod">
        <pc:chgData name="Piyumika Kithulgoda Gamage" userId="8130ac14-9727-4963-a006-512f362f8357" providerId="ADAL" clId="{E02074A5-17D2-48B2-AD8B-A727C48F6B6A}" dt="2024-06-28T09:38:42.232" v="204" actId="20577"/>
        <pc:sldMkLst>
          <pc:docMk/>
          <pc:sldMk cId="3846967985" sldId="365"/>
        </pc:sldMkLst>
        <pc:spChg chg="mod">
          <ac:chgData name="Piyumika Kithulgoda Gamage" userId="8130ac14-9727-4963-a006-512f362f8357" providerId="ADAL" clId="{E02074A5-17D2-48B2-AD8B-A727C48F6B6A}" dt="2024-06-28T09:38:38.661" v="202" actId="20577"/>
          <ac:spMkLst>
            <pc:docMk/>
            <pc:sldMk cId="3846967985" sldId="365"/>
            <ac:spMk id="2" creationId="{EF4FBBD5-563C-05B9-88EF-F4033201AE8A}"/>
          </ac:spMkLst>
        </pc:spChg>
        <pc:spChg chg="mod">
          <ac:chgData name="Piyumika Kithulgoda Gamage" userId="8130ac14-9727-4963-a006-512f362f8357" providerId="ADAL" clId="{E02074A5-17D2-48B2-AD8B-A727C48F6B6A}" dt="2024-06-28T09:38:42.232" v="204" actId="20577"/>
          <ac:spMkLst>
            <pc:docMk/>
            <pc:sldMk cId="3846967985" sldId="365"/>
            <ac:spMk id="3" creationId="{AC5988DD-BCB1-542A-29F0-6C0F2213438E}"/>
          </ac:spMkLst>
        </pc:spChg>
      </pc:sldChg>
      <pc:sldChg chg="modSp add mod">
        <pc:chgData name="Piyumika Kithulgoda Gamage" userId="8130ac14-9727-4963-a006-512f362f8357" providerId="ADAL" clId="{E02074A5-17D2-48B2-AD8B-A727C48F6B6A}" dt="2024-06-28T09:38:07.050" v="190" actId="20577"/>
        <pc:sldMkLst>
          <pc:docMk/>
          <pc:sldMk cId="125200650" sldId="366"/>
        </pc:sldMkLst>
        <pc:spChg chg="mod">
          <ac:chgData name="Piyumika Kithulgoda Gamage" userId="8130ac14-9727-4963-a006-512f362f8357" providerId="ADAL" clId="{E02074A5-17D2-48B2-AD8B-A727C48F6B6A}" dt="2024-06-28T09:38:07.050" v="190" actId="20577"/>
          <ac:spMkLst>
            <pc:docMk/>
            <pc:sldMk cId="125200650" sldId="366"/>
            <ac:spMk id="2" creationId="{EF4FBBD5-563C-05B9-88EF-F4033201AE8A}"/>
          </ac:spMkLst>
        </pc:spChg>
        <pc:spChg chg="mod">
          <ac:chgData name="Piyumika Kithulgoda Gamage" userId="8130ac14-9727-4963-a006-512f362f8357" providerId="ADAL" clId="{E02074A5-17D2-48B2-AD8B-A727C48F6B6A}" dt="2024-06-28T09:37:52.096" v="184" actId="21"/>
          <ac:spMkLst>
            <pc:docMk/>
            <pc:sldMk cId="125200650" sldId="366"/>
            <ac:spMk id="3" creationId="{AC5988DD-BCB1-542A-29F0-6C0F2213438E}"/>
          </ac:spMkLst>
        </pc:spChg>
      </pc:sldChg>
      <pc:sldChg chg="add del">
        <pc:chgData name="Piyumika Kithulgoda Gamage" userId="8130ac14-9727-4963-a006-512f362f8357" providerId="ADAL" clId="{E02074A5-17D2-48B2-AD8B-A727C48F6B6A}" dt="2024-06-28T09:51:46.151" v="404" actId="47"/>
        <pc:sldMkLst>
          <pc:docMk/>
          <pc:sldMk cId="2540540408" sldId="367"/>
        </pc:sldMkLst>
      </pc:sldChg>
      <pc:sldChg chg="modSp add mod ord">
        <pc:chgData name="Piyumika Kithulgoda Gamage" userId="8130ac14-9727-4963-a006-512f362f8357" providerId="ADAL" clId="{E02074A5-17D2-48B2-AD8B-A727C48F6B6A}" dt="2024-06-28T09:42:41.016" v="238" actId="14100"/>
        <pc:sldMkLst>
          <pc:docMk/>
          <pc:sldMk cId="715712138" sldId="368"/>
        </pc:sldMkLst>
        <pc:spChg chg="mod">
          <ac:chgData name="Piyumika Kithulgoda Gamage" userId="8130ac14-9727-4963-a006-512f362f8357" providerId="ADAL" clId="{E02074A5-17D2-48B2-AD8B-A727C48F6B6A}" dt="2024-06-28T09:42:41.016" v="238" actId="14100"/>
          <ac:spMkLst>
            <pc:docMk/>
            <pc:sldMk cId="715712138" sldId="368"/>
            <ac:spMk id="3" creationId="{2BCBD27F-1960-9913-66FE-7965AEA07BB9}"/>
          </ac:spMkLst>
        </pc:spChg>
      </pc:sldChg>
      <pc:sldChg chg="addSp modSp add mod">
        <pc:chgData name="Piyumika Kithulgoda Gamage" userId="8130ac14-9727-4963-a006-512f362f8357" providerId="ADAL" clId="{E02074A5-17D2-48B2-AD8B-A727C48F6B6A}" dt="2024-06-28T09:46:51.575" v="359" actId="20577"/>
        <pc:sldMkLst>
          <pc:docMk/>
          <pc:sldMk cId="2530054538" sldId="369"/>
        </pc:sldMkLst>
        <pc:spChg chg="mod">
          <ac:chgData name="Piyumika Kithulgoda Gamage" userId="8130ac14-9727-4963-a006-512f362f8357" providerId="ADAL" clId="{E02074A5-17D2-48B2-AD8B-A727C48F6B6A}" dt="2024-06-28T09:46:51.575" v="359" actId="20577"/>
          <ac:spMkLst>
            <pc:docMk/>
            <pc:sldMk cId="2530054538" sldId="369"/>
            <ac:spMk id="2" creationId="{FC425DDB-733B-B703-F6E4-9BF1BAB6C8D0}"/>
          </ac:spMkLst>
        </pc:spChg>
        <pc:spChg chg="mod">
          <ac:chgData name="Piyumika Kithulgoda Gamage" userId="8130ac14-9727-4963-a006-512f362f8357" providerId="ADAL" clId="{E02074A5-17D2-48B2-AD8B-A727C48F6B6A}" dt="2024-06-28T09:45:46.010" v="338" actId="113"/>
          <ac:spMkLst>
            <pc:docMk/>
            <pc:sldMk cId="2530054538" sldId="369"/>
            <ac:spMk id="3" creationId="{2BCBD27F-1960-9913-66FE-7965AEA07BB9}"/>
          </ac:spMkLst>
        </pc:spChg>
        <pc:spChg chg="add">
          <ac:chgData name="Piyumika Kithulgoda Gamage" userId="8130ac14-9727-4963-a006-512f362f8357" providerId="ADAL" clId="{E02074A5-17D2-48B2-AD8B-A727C48F6B6A}" dt="2024-06-28T09:42:53.551" v="241"/>
          <ac:spMkLst>
            <pc:docMk/>
            <pc:sldMk cId="2530054538" sldId="369"/>
            <ac:spMk id="4" creationId="{1C0CE394-E07F-4FD0-5835-4A5403395197}"/>
          </ac:spMkLst>
        </pc:spChg>
      </pc:sldChg>
      <pc:sldChg chg="addSp delSp modSp add del">
        <pc:chgData name="Piyumika Kithulgoda Gamage" userId="8130ac14-9727-4963-a006-512f362f8357" providerId="ADAL" clId="{E02074A5-17D2-48B2-AD8B-A727C48F6B6A}" dt="2024-06-28T09:50:47.036" v="396" actId="47"/>
        <pc:sldMkLst>
          <pc:docMk/>
          <pc:sldMk cId="2100203391" sldId="370"/>
        </pc:sldMkLst>
        <pc:spChg chg="del">
          <ac:chgData name="Piyumika Kithulgoda Gamage" userId="8130ac14-9727-4963-a006-512f362f8357" providerId="ADAL" clId="{E02074A5-17D2-48B2-AD8B-A727C48F6B6A}" dt="2024-06-28T09:50:43.153" v="395" actId="478"/>
          <ac:spMkLst>
            <pc:docMk/>
            <pc:sldMk cId="2100203391" sldId="370"/>
            <ac:spMk id="3" creationId="{2BCBD27F-1960-9913-66FE-7965AEA07BB9}"/>
          </ac:spMkLst>
        </pc:spChg>
        <pc:spChg chg="add mod">
          <ac:chgData name="Piyumika Kithulgoda Gamage" userId="8130ac14-9727-4963-a006-512f362f8357" providerId="ADAL" clId="{E02074A5-17D2-48B2-AD8B-A727C48F6B6A}" dt="2024-06-28T09:50:43.153" v="395" actId="478"/>
          <ac:spMkLst>
            <pc:docMk/>
            <pc:sldMk cId="2100203391" sldId="370"/>
            <ac:spMk id="4" creationId="{C9C6DA46-6FDD-3E64-2996-E985EFCF5322}"/>
          </ac:spMkLst>
        </pc:spChg>
      </pc:sldChg>
      <pc:sldChg chg="modSp add mod">
        <pc:chgData name="Piyumika Kithulgoda Gamage" userId="8130ac14-9727-4963-a006-512f362f8357" providerId="ADAL" clId="{E02074A5-17D2-48B2-AD8B-A727C48F6B6A}" dt="2024-06-28T09:50:25.663" v="392" actId="13900"/>
        <pc:sldMkLst>
          <pc:docMk/>
          <pc:sldMk cId="2588840828" sldId="371"/>
        </pc:sldMkLst>
        <pc:spChg chg="mod">
          <ac:chgData name="Piyumika Kithulgoda Gamage" userId="8130ac14-9727-4963-a006-512f362f8357" providerId="ADAL" clId="{E02074A5-17D2-48B2-AD8B-A727C48F6B6A}" dt="2024-06-28T09:50:25.663" v="392" actId="13900"/>
          <ac:spMkLst>
            <pc:docMk/>
            <pc:sldMk cId="2588840828" sldId="371"/>
            <ac:spMk id="3" creationId="{2BCBD27F-1960-9913-66FE-7965AEA07BB9}"/>
          </ac:spMkLst>
        </pc:spChg>
      </pc:sldChg>
      <pc:sldChg chg="modSp add mod">
        <pc:chgData name="Piyumika Kithulgoda Gamage" userId="8130ac14-9727-4963-a006-512f362f8357" providerId="ADAL" clId="{E02074A5-17D2-48B2-AD8B-A727C48F6B6A}" dt="2024-06-28T09:50:20.433" v="391" actId="13900"/>
        <pc:sldMkLst>
          <pc:docMk/>
          <pc:sldMk cId="978458351" sldId="372"/>
        </pc:sldMkLst>
        <pc:spChg chg="mod">
          <ac:chgData name="Piyumika Kithulgoda Gamage" userId="8130ac14-9727-4963-a006-512f362f8357" providerId="ADAL" clId="{E02074A5-17D2-48B2-AD8B-A727C48F6B6A}" dt="2024-06-28T09:50:20.433" v="391" actId="13900"/>
          <ac:spMkLst>
            <pc:docMk/>
            <pc:sldMk cId="978458351" sldId="372"/>
            <ac:spMk id="3" creationId="{2BCBD27F-1960-9913-66FE-7965AEA07BB9}"/>
          </ac:spMkLst>
        </pc:spChg>
      </pc:sldChg>
      <pc:sldChg chg="modSp add mod">
        <pc:chgData name="Piyumika Kithulgoda Gamage" userId="8130ac14-9727-4963-a006-512f362f8357" providerId="ADAL" clId="{E02074A5-17D2-48B2-AD8B-A727C48F6B6A}" dt="2024-06-28T09:51:30.623" v="403" actId="113"/>
        <pc:sldMkLst>
          <pc:docMk/>
          <pc:sldMk cId="507771977" sldId="373"/>
        </pc:sldMkLst>
        <pc:spChg chg="mod">
          <ac:chgData name="Piyumika Kithulgoda Gamage" userId="8130ac14-9727-4963-a006-512f362f8357" providerId="ADAL" clId="{E02074A5-17D2-48B2-AD8B-A727C48F6B6A}" dt="2024-06-28T09:51:30.623" v="403" actId="113"/>
          <ac:spMkLst>
            <pc:docMk/>
            <pc:sldMk cId="507771977" sldId="373"/>
            <ac:spMk id="3" creationId="{2BCBD27F-1960-9913-66FE-7965AEA07BB9}"/>
          </ac:spMkLst>
        </pc:spChg>
      </pc:sldChg>
      <pc:sldChg chg="modSp add mod">
        <pc:chgData name="Piyumika Kithulgoda Gamage" userId="8130ac14-9727-4963-a006-512f362f8357" providerId="ADAL" clId="{E02074A5-17D2-48B2-AD8B-A727C48F6B6A}" dt="2024-06-28T10:00:16.469" v="447" actId="20577"/>
        <pc:sldMkLst>
          <pc:docMk/>
          <pc:sldMk cId="3753531334" sldId="374"/>
        </pc:sldMkLst>
        <pc:spChg chg="mod">
          <ac:chgData name="Piyumika Kithulgoda Gamage" userId="8130ac14-9727-4963-a006-512f362f8357" providerId="ADAL" clId="{E02074A5-17D2-48B2-AD8B-A727C48F6B6A}" dt="2024-06-28T10:00:16.469" v="447" actId="20577"/>
          <ac:spMkLst>
            <pc:docMk/>
            <pc:sldMk cId="3753531334" sldId="374"/>
            <ac:spMk id="3" creationId="{2BCBD27F-1960-9913-66FE-7965AEA07BB9}"/>
          </ac:spMkLst>
        </pc:spChg>
      </pc:sldChg>
      <pc:sldChg chg="modSp add mod">
        <pc:chgData name="Piyumika Kithulgoda Gamage" userId="8130ac14-9727-4963-a006-512f362f8357" providerId="ADAL" clId="{E02074A5-17D2-48B2-AD8B-A727C48F6B6A}" dt="2024-06-28T10:00:20.176" v="448" actId="20577"/>
        <pc:sldMkLst>
          <pc:docMk/>
          <pc:sldMk cId="1415151808" sldId="375"/>
        </pc:sldMkLst>
        <pc:spChg chg="mod">
          <ac:chgData name="Piyumika Kithulgoda Gamage" userId="8130ac14-9727-4963-a006-512f362f8357" providerId="ADAL" clId="{E02074A5-17D2-48B2-AD8B-A727C48F6B6A}" dt="2024-06-28T10:00:20.176" v="448" actId="20577"/>
          <ac:spMkLst>
            <pc:docMk/>
            <pc:sldMk cId="1415151808" sldId="375"/>
            <ac:spMk id="3" creationId="{2BCBD27F-1960-9913-66FE-7965AEA07BB9}"/>
          </ac:spMkLst>
        </pc:spChg>
      </pc:sldChg>
      <pc:sldChg chg="modSp add mod">
        <pc:chgData name="Piyumika Kithulgoda Gamage" userId="8130ac14-9727-4963-a006-512f362f8357" providerId="ADAL" clId="{E02074A5-17D2-48B2-AD8B-A727C48F6B6A}" dt="2024-06-28T10:00:08.496" v="445" actId="12"/>
        <pc:sldMkLst>
          <pc:docMk/>
          <pc:sldMk cId="2765521346" sldId="376"/>
        </pc:sldMkLst>
        <pc:spChg chg="mod">
          <ac:chgData name="Piyumika Kithulgoda Gamage" userId="8130ac14-9727-4963-a006-512f362f8357" providerId="ADAL" clId="{E02074A5-17D2-48B2-AD8B-A727C48F6B6A}" dt="2024-06-28T10:00:08.496" v="445" actId="12"/>
          <ac:spMkLst>
            <pc:docMk/>
            <pc:sldMk cId="2765521346" sldId="376"/>
            <ac:spMk id="3" creationId="{2BCBD27F-1960-9913-66FE-7965AEA07BB9}"/>
          </ac:spMkLst>
        </pc:spChg>
      </pc:sldChg>
      <pc:sldChg chg="add">
        <pc:chgData name="Piyumika Kithulgoda Gamage" userId="8130ac14-9727-4963-a006-512f362f8357" providerId="ADAL" clId="{E02074A5-17D2-48B2-AD8B-A727C48F6B6A}" dt="2024-06-28T10:01:37.998" v="449"/>
        <pc:sldMkLst>
          <pc:docMk/>
          <pc:sldMk cId="509061198" sldId="377"/>
        </pc:sldMkLst>
      </pc:sldChg>
    </pc:docChg>
  </pc:docChgLst>
  <pc:docChgLst>
    <pc:chgData name="Piyumika Kithulgoda Gamage" userId="8130ac14-9727-4963-a006-512f362f8357" providerId="ADAL" clId="{ECF709CB-CDA8-4B5E-85F9-63D9EB829955}"/>
    <pc:docChg chg="undo custSel addSld delSld modSld sldOrd">
      <pc:chgData name="Piyumika Kithulgoda Gamage" userId="8130ac14-9727-4963-a006-512f362f8357" providerId="ADAL" clId="{ECF709CB-CDA8-4B5E-85F9-63D9EB829955}" dt="2024-05-25T23:30:18.261" v="1095" actId="1076"/>
      <pc:docMkLst>
        <pc:docMk/>
      </pc:docMkLst>
      <pc:sldChg chg="del">
        <pc:chgData name="Piyumika Kithulgoda Gamage" userId="8130ac14-9727-4963-a006-512f362f8357" providerId="ADAL" clId="{ECF709CB-CDA8-4B5E-85F9-63D9EB829955}" dt="2024-05-25T21:57:43.996" v="0" actId="47"/>
        <pc:sldMkLst>
          <pc:docMk/>
          <pc:sldMk cId="517909775"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pChg chg="mod">
          <ac:chgData name="Piyumika Kithulgoda Gamage" userId="8130ac14-9727-4963-a006-512f362f8357" providerId="ADAL" clId="{ECF709CB-CDA8-4B5E-85F9-63D9EB829955}" dt="2024-05-25T22:33:44.128" v="371" actId="21"/>
          <ac:spMkLst>
            <pc:docMk/>
            <pc:sldMk cId="2469806717" sldId="259"/>
            <ac:spMk id="3" creationId="{1315FFF1-43FC-FCFE-BEC0-38B41837CFA3}"/>
          </ac:spMkLst>
        </pc:spChg>
      </pc:sldChg>
      <pc:sldChg chg="del">
        <pc:chgData name="Piyumika Kithulgoda Gamage" userId="8130ac14-9727-4963-a006-512f362f8357" providerId="ADAL" clId="{ECF709CB-CDA8-4B5E-85F9-63D9EB829955}" dt="2024-05-25T21:57:43.996" v="0" actId="47"/>
        <pc:sldMkLst>
          <pc:docMk/>
          <pc:sldMk cId="3971143460" sldId="259"/>
        </pc:sldMkLst>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del">
        <pc:chgData name="Piyumika Kithulgoda Gamage" userId="8130ac14-9727-4963-a006-512f362f8357" providerId="ADAL" clId="{ECF709CB-CDA8-4B5E-85F9-63D9EB829955}" dt="2024-05-25T21:57:43.996" v="0" actId="47"/>
        <pc:sldMkLst>
          <pc:docMk/>
          <pc:sldMk cId="1742980919" sldId="261"/>
        </pc:sldMkLst>
      </pc:sldChg>
      <pc:sldChg chg="modSp add mod">
        <pc:chgData name="Piyumika Kithulgoda Gamage" userId="8130ac14-9727-4963-a006-512f362f8357" providerId="ADAL" clId="{ECF709CB-CDA8-4B5E-85F9-63D9EB829955}" dt="2024-05-25T22:06:19.738" v="183" actId="26606"/>
        <pc:sldMkLst>
          <pc:docMk/>
          <pc:sldMk cId="3565547120" sldId="261"/>
        </pc:sldMkLst>
        <pc:picChg chg="mod">
          <ac:chgData name="Piyumika Kithulgoda Gamage" userId="8130ac14-9727-4963-a006-512f362f8357" providerId="ADAL" clId="{ECF709CB-CDA8-4B5E-85F9-63D9EB829955}" dt="2024-05-25T22:06:19.738" v="183" actId="26606"/>
          <ac:picMkLst>
            <pc:docMk/>
            <pc:sldMk cId="3565547120" sldId="261"/>
            <ac:picMk id="4" creationId="{6A2C21B8-8017-8CE4-CFED-C22700F4D6C5}"/>
          </ac:picMkLst>
        </pc:picChg>
      </pc:sldChg>
      <pc:sldChg chg="modSp mod">
        <pc:chgData name="Piyumika Kithulgoda Gamage" userId="8130ac14-9727-4963-a006-512f362f8357" providerId="ADAL" clId="{ECF709CB-CDA8-4B5E-85F9-63D9EB829955}" dt="2024-05-25T22:37:25.894" v="402" actId="27636"/>
        <pc:sldMkLst>
          <pc:docMk/>
          <pc:sldMk cId="4211995302" sldId="262"/>
        </pc:sldMkLst>
        <pc:spChg chg="mod">
          <ac:chgData name="Piyumika Kithulgoda Gamage" userId="8130ac14-9727-4963-a006-512f362f8357" providerId="ADAL" clId="{ECF709CB-CDA8-4B5E-85F9-63D9EB829955}" dt="2024-05-25T22:37:25.894" v="402" actId="27636"/>
          <ac:spMkLst>
            <pc:docMk/>
            <pc:sldMk cId="4211995302" sldId="262"/>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1:09.348" v="709" actId="208"/>
        <pc:sldMkLst>
          <pc:docMk/>
          <pc:sldMk cId="1880809986" sldId="263"/>
        </pc:sldMkLst>
        <pc:spChg chg="add mod">
          <ac:chgData name="Piyumika Kithulgoda Gamage" userId="8130ac14-9727-4963-a006-512f362f8357" providerId="ADAL" clId="{ECF709CB-CDA8-4B5E-85F9-63D9EB829955}" dt="2024-05-25T23:01:09.348" v="709" actId="208"/>
          <ac:spMkLst>
            <pc:docMk/>
            <pc:sldMk cId="1880809986" sldId="263"/>
            <ac:spMk id="3" creationId="{53BC8E38-6194-80D9-2332-A948056072D1}"/>
          </ac:spMkLst>
        </pc:spChg>
        <pc:spChg chg="add del mod">
          <ac:chgData name="Piyumika Kithulgoda Gamage" userId="8130ac14-9727-4963-a006-512f362f8357" providerId="ADAL" clId="{ECF709CB-CDA8-4B5E-85F9-63D9EB829955}" dt="2024-05-25T23:00:33.895" v="702" actId="26606"/>
          <ac:spMkLst>
            <pc:docMk/>
            <pc:sldMk cId="1880809986" sldId="263"/>
            <ac:spMk id="9" creationId="{0ABBD22C-F647-CC06-3D34-F8E4B9568022}"/>
          </ac:spMkLst>
        </pc:spChg>
        <pc:spChg chg="add del mod">
          <ac:chgData name="Piyumika Kithulgoda Gamage" userId="8130ac14-9727-4963-a006-512f362f8357" providerId="ADAL" clId="{ECF709CB-CDA8-4B5E-85F9-63D9EB829955}" dt="2024-05-25T23:00:33.895" v="702" actId="26606"/>
          <ac:spMkLst>
            <pc:docMk/>
            <pc:sldMk cId="1880809986" sldId="263"/>
            <ac:spMk id="11" creationId="{6238097E-D81A-D6D6-0F37-19E29B9F35EB}"/>
          </ac:spMkLst>
        </pc:spChg>
        <pc:spChg chg="add del mod">
          <ac:chgData name="Piyumika Kithulgoda Gamage" userId="8130ac14-9727-4963-a006-512f362f8357" providerId="ADAL" clId="{ECF709CB-CDA8-4B5E-85F9-63D9EB829955}" dt="2024-05-25T23:00:33.895" v="702" actId="26606"/>
          <ac:spMkLst>
            <pc:docMk/>
            <pc:sldMk cId="1880809986" sldId="263"/>
            <ac:spMk id="13" creationId="{DA9C2115-F605-AB2D-B216-7DE23D6AD426}"/>
          </ac:spMkLst>
        </pc:spChg>
        <pc:spChg chg="add del mod">
          <ac:chgData name="Piyumika Kithulgoda Gamage" userId="8130ac14-9727-4963-a006-512f362f8357" providerId="ADAL" clId="{ECF709CB-CDA8-4B5E-85F9-63D9EB829955}" dt="2024-05-25T23:00:47.706" v="707" actId="478"/>
          <ac:spMkLst>
            <pc:docMk/>
            <pc:sldMk cId="1880809986" sldId="263"/>
            <ac:spMk id="15" creationId="{F4C3003D-0A7F-A91B-58AC-12D0DB3F368F}"/>
          </ac:spMkLst>
        </pc:spChg>
        <pc:picChg chg="mod ord">
          <ac:chgData name="Piyumika Kithulgoda Gamage" userId="8130ac14-9727-4963-a006-512f362f8357" providerId="ADAL" clId="{ECF709CB-CDA8-4B5E-85F9-63D9EB829955}" dt="2024-05-25T23:00:49.578" v="708" actId="1076"/>
          <ac:picMkLst>
            <pc:docMk/>
            <pc:sldMk cId="1880809986" sldId="263"/>
            <ac:picMk id="4" creationId="{03D69250-D0FA-44D7-FA3F-FF04B3F3BDFC}"/>
          </ac:picMkLst>
        </pc:picChg>
      </pc:sldChg>
      <pc:sldChg chg="modSp add del">
        <pc:chgData name="Piyumika Kithulgoda Gamage" userId="8130ac14-9727-4963-a006-512f362f8357" providerId="ADAL" clId="{ECF709CB-CDA8-4B5E-85F9-63D9EB829955}" dt="2024-05-25T22:25:31.577" v="274" actId="47"/>
        <pc:sldMkLst>
          <pc:docMk/>
          <pc:sldMk cId="1342469097" sldId="264"/>
        </pc:sldMkLst>
        <pc:picChg chg="mod">
          <ac:chgData name="Piyumika Kithulgoda Gamage" userId="8130ac14-9727-4963-a006-512f362f8357" providerId="ADAL" clId="{ECF709CB-CDA8-4B5E-85F9-63D9EB829955}" dt="2024-05-25T22:24:04.571" v="269" actId="1076"/>
          <ac:picMkLst>
            <pc:docMk/>
            <pc:sldMk cId="1342469097" sldId="264"/>
            <ac:picMk id="4" creationId="{38294616-D094-A643-B567-E74A195FF07E}"/>
          </ac:picMkLst>
        </pc:picChg>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mod modClrScheme chgLayout">
        <pc:chgData name="Piyumika Kithulgoda Gamage" userId="8130ac14-9727-4963-a006-512f362f8357" providerId="ADAL" clId="{ECF709CB-CDA8-4B5E-85F9-63D9EB829955}" dt="2024-05-25T23:16:24.600" v="858" actId="20577"/>
        <pc:sldMkLst>
          <pc:docMk/>
          <pc:sldMk cId="3439730729" sldId="265"/>
        </pc:sldMkLst>
        <pc:spChg chg="add mod">
          <ac:chgData name="Piyumika Kithulgoda Gamage" userId="8130ac14-9727-4963-a006-512f362f8357" providerId="ADAL" clId="{ECF709CB-CDA8-4B5E-85F9-63D9EB829955}" dt="2024-05-25T22:33:16.630" v="367" actId="26606"/>
          <ac:spMkLst>
            <pc:docMk/>
            <pc:sldMk cId="3439730729" sldId="265"/>
            <ac:spMk id="3" creationId="{C19DCE8A-D468-CFBE-FEEC-A955E4446F91}"/>
          </ac:spMkLst>
        </pc:spChg>
        <pc:spChg chg="add mod">
          <ac:chgData name="Piyumika Kithulgoda Gamage" userId="8130ac14-9727-4963-a006-512f362f8357" providerId="ADAL" clId="{ECF709CB-CDA8-4B5E-85F9-63D9EB829955}" dt="2024-05-25T23:16:24.600" v="858" actId="20577"/>
          <ac:spMkLst>
            <pc:docMk/>
            <pc:sldMk cId="3439730729" sldId="265"/>
            <ac:spMk id="9" creationId="{776A4D96-2B47-7183-9E68-4EB13498C764}"/>
          </ac:spMkLst>
        </pc:spChg>
        <pc:picChg chg="mod">
          <ac:chgData name="Piyumika Kithulgoda Gamage" userId="8130ac14-9727-4963-a006-512f362f8357" providerId="ADAL" clId="{ECF709CB-CDA8-4B5E-85F9-63D9EB829955}" dt="2024-05-25T22:33:16.630" v="367" actId="26606"/>
          <ac:picMkLst>
            <pc:docMk/>
            <pc:sldMk cId="3439730729" sldId="265"/>
            <ac:picMk id="4" creationId="{3F4359AD-EDBC-EC4A-D955-F03C5081DC90}"/>
          </ac:picMkLst>
        </pc:picChg>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del">
        <pc:chgData name="Piyumika Kithulgoda Gamage" userId="8130ac14-9727-4963-a006-512f362f8357" providerId="ADAL" clId="{ECF709CB-CDA8-4B5E-85F9-63D9EB829955}" dt="2024-05-25T21:57:43.996" v="0" actId="47"/>
        <pc:sldMkLst>
          <pc:docMk/>
          <pc:sldMk cId="3051524116" sldId="270"/>
        </pc:sldMkLst>
      </pc:sldChg>
      <pc:sldChg chg="del">
        <pc:chgData name="Piyumika Kithulgoda Gamage" userId="8130ac14-9727-4963-a006-512f362f8357" providerId="ADAL" clId="{ECF709CB-CDA8-4B5E-85F9-63D9EB829955}" dt="2024-05-25T23:17:04.023" v="861" actId="47"/>
        <pc:sldMkLst>
          <pc:docMk/>
          <pc:sldMk cId="0" sldId="277"/>
        </pc:sldMkLst>
      </pc:sldChg>
      <pc:sldChg chg="del">
        <pc:chgData name="Piyumika Kithulgoda Gamage" userId="8130ac14-9727-4963-a006-512f362f8357" providerId="ADAL" clId="{ECF709CB-CDA8-4B5E-85F9-63D9EB829955}" dt="2024-05-25T21:57:43.996" v="0" actId="47"/>
        <pc:sldMkLst>
          <pc:docMk/>
          <pc:sldMk cId="248311886" sldId="281"/>
        </pc:sldMkLst>
      </pc:sldChg>
      <pc:sldChg chg="del">
        <pc:chgData name="Piyumika Kithulgoda Gamage" userId="8130ac14-9727-4963-a006-512f362f8357" providerId="ADAL" clId="{ECF709CB-CDA8-4B5E-85F9-63D9EB829955}" dt="2024-05-25T21:57:43.996" v="0" actId="47"/>
        <pc:sldMkLst>
          <pc:docMk/>
          <pc:sldMk cId="1846535011"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mod modClrScheme chgLayout">
        <pc:chgData name="Piyumika Kithulgoda Gamage" userId="8130ac14-9727-4963-a006-512f362f8357" providerId="ADAL" clId="{ECF709CB-CDA8-4B5E-85F9-63D9EB829955}" dt="2024-05-25T23:24:53.798" v="1030" actId="6549"/>
        <pc:sldMkLst>
          <pc:docMk/>
          <pc:sldMk cId="405175230" sldId="287"/>
        </pc:sldMkLst>
        <pc:spChg chg="add del mod">
          <ac:chgData name="Piyumika Kithulgoda Gamage" userId="8130ac14-9727-4963-a006-512f362f8357" providerId="ADAL" clId="{ECF709CB-CDA8-4B5E-85F9-63D9EB829955}" dt="2024-05-25T22:25:47.171" v="278" actId="26606"/>
          <ac:spMkLst>
            <pc:docMk/>
            <pc:sldMk cId="405175230" sldId="287"/>
            <ac:spMk id="2" creationId="{C5DCF802-A6EA-B115-1C0F-0FF5969A4A1F}"/>
          </ac:spMkLst>
        </pc:spChg>
        <pc:spChg chg="del mod">
          <ac:chgData name="Piyumika Kithulgoda Gamage" userId="8130ac14-9727-4963-a006-512f362f8357" providerId="ADAL" clId="{ECF709CB-CDA8-4B5E-85F9-63D9EB829955}" dt="2024-05-25T22:25:42.153" v="276" actId="478"/>
          <ac:spMkLst>
            <pc:docMk/>
            <pc:sldMk cId="405175230" sldId="287"/>
            <ac:spMk id="4" creationId="{BB1B243D-D1FA-AFB4-A51C-E6FCCCAE4FD0}"/>
          </ac:spMkLst>
        </pc:spChg>
        <pc:spChg chg="add mod">
          <ac:chgData name="Piyumika Kithulgoda Gamage" userId="8130ac14-9727-4963-a006-512f362f8357" providerId="ADAL" clId="{ECF709CB-CDA8-4B5E-85F9-63D9EB829955}" dt="2024-05-25T23:24:53.798" v="1030" actId="6549"/>
          <ac:spMkLst>
            <pc:docMk/>
            <pc:sldMk cId="405175230" sldId="287"/>
            <ac:spMk id="5" creationId="{5F9CA8A8-6489-A5DA-F1C1-04C68699768A}"/>
          </ac:spMkLst>
        </pc:spChg>
        <pc:spChg chg="add mod">
          <ac:chgData name="Piyumika Kithulgoda Gamage" userId="8130ac14-9727-4963-a006-512f362f8357" providerId="ADAL" clId="{ECF709CB-CDA8-4B5E-85F9-63D9EB829955}" dt="2024-05-25T23:14:42.690" v="845" actId="120"/>
          <ac:spMkLst>
            <pc:docMk/>
            <pc:sldMk cId="405175230" sldId="287"/>
            <ac:spMk id="10" creationId="{85854DF5-BF0F-B918-58E8-ED25A948035A}"/>
          </ac:spMkLst>
        </pc:spChg>
        <pc:spChg chg="add del mod">
          <ac:chgData name="Piyumika Kithulgoda Gamage" userId="8130ac14-9727-4963-a006-512f362f8357" providerId="ADAL" clId="{ECF709CB-CDA8-4B5E-85F9-63D9EB829955}" dt="2024-05-25T22:25:50.276" v="279" actId="478"/>
          <ac:spMkLst>
            <pc:docMk/>
            <pc:sldMk cId="405175230" sldId="287"/>
            <ac:spMk id="12" creationId="{A96FAF47-4426-2159-F2D8-F9C9EF348BF8}"/>
          </ac:spMkLst>
        </pc:spChg>
      </pc:sldChg>
      <pc:sldChg chg="addSp delSp modSp add mod modClrScheme chgLayout">
        <pc:chgData name="Piyumika Kithulgoda Gamage" userId="8130ac14-9727-4963-a006-512f362f8357" providerId="ADAL" clId="{ECF709CB-CDA8-4B5E-85F9-63D9EB829955}" dt="2024-05-25T23:18:30.421" v="926" actId="20577"/>
        <pc:sldMkLst>
          <pc:docMk/>
          <pc:sldMk cId="2446182327" sldId="288"/>
        </pc:sldMkLst>
        <pc:spChg chg="add del mod">
          <ac:chgData name="Piyumika Kithulgoda Gamage" userId="8130ac14-9727-4963-a006-512f362f8357" providerId="ADAL" clId="{ECF709CB-CDA8-4B5E-85F9-63D9EB829955}" dt="2024-05-25T22:00:57.698" v="42" actId="26606"/>
          <ac:spMkLst>
            <pc:docMk/>
            <pc:sldMk cId="2446182327" sldId="288"/>
            <ac:spMk id="2" creationId="{B9CBB1E1-2833-3BA9-40D6-060EF3892E38}"/>
          </ac:spMkLst>
        </pc:spChg>
        <pc:spChg chg="del mod">
          <ac:chgData name="Piyumika Kithulgoda Gamage" userId="8130ac14-9727-4963-a006-512f362f8357" providerId="ADAL" clId="{ECF709CB-CDA8-4B5E-85F9-63D9EB829955}" dt="2024-05-25T22:00:47.870" v="40" actId="478"/>
          <ac:spMkLst>
            <pc:docMk/>
            <pc:sldMk cId="2446182327" sldId="288"/>
            <ac:spMk id="3" creationId="{1315FFF1-43FC-FCFE-BEC0-38B41837CFA3}"/>
          </ac:spMkLst>
        </pc:spChg>
        <pc:spChg chg="add mod">
          <ac:chgData name="Piyumika Kithulgoda Gamage" userId="8130ac14-9727-4963-a006-512f362f8357" providerId="ADAL" clId="{ECF709CB-CDA8-4B5E-85F9-63D9EB829955}" dt="2024-05-25T23:18:30.421" v="926" actId="20577"/>
          <ac:spMkLst>
            <pc:docMk/>
            <pc:sldMk cId="2446182327" sldId="288"/>
            <ac:spMk id="5" creationId="{1F0E7F22-1CEF-F2E4-A674-80121FAE9633}"/>
          </ac:spMkLst>
        </pc:spChg>
        <pc:spChg chg="add mod">
          <ac:chgData name="Piyumika Kithulgoda Gamage" userId="8130ac14-9727-4963-a006-512f362f8357" providerId="ADAL" clId="{ECF709CB-CDA8-4B5E-85F9-63D9EB829955}" dt="2024-05-25T22:42:39.802" v="456" actId="120"/>
          <ac:spMkLst>
            <pc:docMk/>
            <pc:sldMk cId="2446182327" sldId="288"/>
            <ac:spMk id="10" creationId="{41B4608D-8033-3A89-4163-B324814637EF}"/>
          </ac:spMkLst>
        </pc:spChg>
        <pc:spChg chg="add del mod">
          <ac:chgData name="Piyumika Kithulgoda Gamage" userId="8130ac14-9727-4963-a006-512f362f8357" providerId="ADAL" clId="{ECF709CB-CDA8-4B5E-85F9-63D9EB829955}" dt="2024-05-25T22:01:01.273" v="43" actId="478"/>
          <ac:spMkLst>
            <pc:docMk/>
            <pc:sldMk cId="2446182327" sldId="288"/>
            <ac:spMk id="12" creationId="{F39787D5-C8E7-A141-0E4C-193FDF810541}"/>
          </ac:spMkLst>
        </pc:spChg>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mod modClrScheme chgLayout">
        <pc:chgData name="Piyumika Kithulgoda Gamage" userId="8130ac14-9727-4963-a006-512f362f8357" providerId="ADAL" clId="{ECF709CB-CDA8-4B5E-85F9-63D9EB829955}" dt="2024-05-25T23:19:00.234" v="955" actId="20577"/>
        <pc:sldMkLst>
          <pc:docMk/>
          <pc:sldMk cId="3616352126" sldId="289"/>
        </pc:sldMkLst>
        <pc:spChg chg="mod ord">
          <ac:chgData name="Piyumika Kithulgoda Gamage" userId="8130ac14-9727-4963-a006-512f362f8357" providerId="ADAL" clId="{ECF709CB-CDA8-4B5E-85F9-63D9EB829955}" dt="2024-05-25T23:19:00.234" v="955" actId="20577"/>
          <ac:spMkLst>
            <pc:docMk/>
            <pc:sldMk cId="3616352126" sldId="289"/>
            <ac:spMk id="3" creationId="{1315FFF1-43FC-FCFE-BEC0-38B41837CFA3}"/>
          </ac:spMkLst>
        </pc:spChg>
        <pc:spChg chg="add del mod">
          <ac:chgData name="Piyumika Kithulgoda Gamage" userId="8130ac14-9727-4963-a006-512f362f8357" providerId="ADAL" clId="{ECF709CB-CDA8-4B5E-85F9-63D9EB829955}" dt="2024-05-25T22:35:34.109" v="389" actId="26606"/>
          <ac:spMkLst>
            <pc:docMk/>
            <pc:sldMk cId="3616352126" sldId="289"/>
            <ac:spMk id="8" creationId="{BA47FA25-CBBC-5ABC-74A2-CCE4155028DF}"/>
          </ac:spMkLst>
        </pc:spChg>
        <pc:spChg chg="add mod">
          <ac:chgData name="Piyumika Kithulgoda Gamage" userId="8130ac14-9727-4963-a006-512f362f8357" providerId="ADAL" clId="{ECF709CB-CDA8-4B5E-85F9-63D9EB829955}" dt="2024-05-25T22:39:52.809" v="432" actId="26606"/>
          <ac:spMkLst>
            <pc:docMk/>
            <pc:sldMk cId="3616352126" sldId="289"/>
            <ac:spMk id="13" creationId="{76C36EA5-70D3-055A-0222-FD454043EB22}"/>
          </ac:spMkLst>
        </pc:spChg>
        <pc:picChg chg="add mod ord">
          <ac:chgData name="Piyumika Kithulgoda Gamage" userId="8130ac14-9727-4963-a006-512f362f8357" providerId="ADAL" clId="{ECF709CB-CDA8-4B5E-85F9-63D9EB829955}" dt="2024-05-25T22:39:52.809" v="432" actId="26606"/>
          <ac:picMkLst>
            <pc:docMk/>
            <pc:sldMk cId="3616352126" sldId="289"/>
            <ac:picMk id="2" creationId="{CCFEE4D3-AF28-4C16-D741-CD5B73EE93CD}"/>
          </ac:picMkLst>
        </pc:picChg>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mod modClrScheme chgLayout">
        <pc:chgData name="Piyumika Kithulgoda Gamage" userId="8130ac14-9727-4963-a006-512f362f8357" providerId="ADAL" clId="{ECF709CB-CDA8-4B5E-85F9-63D9EB829955}" dt="2024-05-25T22:51:40.572" v="603" actId="113"/>
        <pc:sldMkLst>
          <pc:docMk/>
          <pc:sldMk cId="1938197706" sldId="292"/>
        </pc:sldMkLst>
        <pc:spChg chg="add del mod">
          <ac:chgData name="Piyumika Kithulgoda Gamage" userId="8130ac14-9727-4963-a006-512f362f8357" providerId="ADAL" clId="{ECF709CB-CDA8-4B5E-85F9-63D9EB829955}" dt="2024-05-25T22:05:01.801" v="148" actId="26606"/>
          <ac:spMkLst>
            <pc:docMk/>
            <pc:sldMk cId="1938197706" sldId="292"/>
            <ac:spMk id="2" creationId="{6D044318-8101-56E0-03B0-C0A035AB0643}"/>
          </ac:spMkLst>
        </pc:spChg>
        <pc:spChg chg="del mod">
          <ac:chgData name="Piyumika Kithulgoda Gamage" userId="8130ac14-9727-4963-a006-512f362f8357" providerId="ADAL" clId="{ECF709CB-CDA8-4B5E-85F9-63D9EB829955}" dt="2024-05-25T22:04:58.082" v="146" actId="478"/>
          <ac:spMkLst>
            <pc:docMk/>
            <pc:sldMk cId="1938197706" sldId="292"/>
            <ac:spMk id="3" creationId="{1315FFF1-43FC-FCFE-BEC0-38B41837CFA3}"/>
          </ac:spMkLst>
        </pc:spChg>
        <pc:spChg chg="add mod">
          <ac:chgData name="Piyumika Kithulgoda Gamage" userId="8130ac14-9727-4963-a006-512f362f8357" providerId="ADAL" clId="{ECF709CB-CDA8-4B5E-85F9-63D9EB829955}" dt="2024-05-25T22:51:40.572" v="603" actId="113"/>
          <ac:spMkLst>
            <pc:docMk/>
            <pc:sldMk cId="1938197706" sldId="292"/>
            <ac:spMk id="5" creationId="{2AACACDE-4FEE-359D-16D2-65141C297AB1}"/>
          </ac:spMkLst>
        </pc:spChg>
        <pc:spChg chg="add mod">
          <ac:chgData name="Piyumika Kithulgoda Gamage" userId="8130ac14-9727-4963-a006-512f362f8357" providerId="ADAL" clId="{ECF709CB-CDA8-4B5E-85F9-63D9EB829955}" dt="2024-05-25T22:51:21.761" v="597" actId="20577"/>
          <ac:spMkLst>
            <pc:docMk/>
            <pc:sldMk cId="1938197706" sldId="292"/>
            <ac:spMk id="10" creationId="{462A4F1C-789A-EB9E-D359-2517DB4F2424}"/>
          </ac:spMkLst>
        </pc:spChg>
        <pc:spChg chg="add del mod">
          <ac:chgData name="Piyumika Kithulgoda Gamage" userId="8130ac14-9727-4963-a006-512f362f8357" providerId="ADAL" clId="{ECF709CB-CDA8-4B5E-85F9-63D9EB829955}" dt="2024-05-25T22:05:04.781" v="149" actId="478"/>
          <ac:spMkLst>
            <pc:docMk/>
            <pc:sldMk cId="1938197706" sldId="292"/>
            <ac:spMk id="12" creationId="{53B05B64-BF0E-2151-FE3E-C84EB37AF862}"/>
          </ac:spMkLst>
        </pc:spChg>
      </pc:sldChg>
      <pc:sldChg chg="addSp delSp modSp add mod modClrScheme chgLayout">
        <pc:chgData name="Piyumika Kithulgoda Gamage" userId="8130ac14-9727-4963-a006-512f362f8357" providerId="ADAL" clId="{ECF709CB-CDA8-4B5E-85F9-63D9EB829955}" dt="2024-05-25T22:55:41.597" v="652" actId="120"/>
        <pc:sldMkLst>
          <pc:docMk/>
          <pc:sldMk cId="2150623038" sldId="293"/>
        </pc:sldMkLst>
        <pc:spChg chg="add del mod">
          <ac:chgData name="Piyumika Kithulgoda Gamage" userId="8130ac14-9727-4963-a006-512f362f8357" providerId="ADAL" clId="{ECF709CB-CDA8-4B5E-85F9-63D9EB829955}" dt="2024-05-25T22:05:58.481" v="175" actId="26606"/>
          <ac:spMkLst>
            <pc:docMk/>
            <pc:sldMk cId="2150623038" sldId="293"/>
            <ac:spMk id="2" creationId="{324E943D-D99C-6A64-44D7-E3862936C221}"/>
          </ac:spMkLst>
        </pc:spChg>
        <pc:spChg chg="del mod">
          <ac:chgData name="Piyumika Kithulgoda Gamage" userId="8130ac14-9727-4963-a006-512f362f8357" providerId="ADAL" clId="{ECF709CB-CDA8-4B5E-85F9-63D9EB829955}" dt="2024-05-25T22:05:52.844" v="173" actId="478"/>
          <ac:spMkLst>
            <pc:docMk/>
            <pc:sldMk cId="2150623038" sldId="293"/>
            <ac:spMk id="3" creationId="{1315FFF1-43FC-FCFE-BEC0-38B41837CFA3}"/>
          </ac:spMkLst>
        </pc:spChg>
        <pc:spChg chg="add mod">
          <ac:chgData name="Piyumika Kithulgoda Gamage" userId="8130ac14-9727-4963-a006-512f362f8357" providerId="ADAL" clId="{ECF709CB-CDA8-4B5E-85F9-63D9EB829955}" dt="2024-05-25T22:52:51.096" v="616" actId="15"/>
          <ac:spMkLst>
            <pc:docMk/>
            <pc:sldMk cId="2150623038" sldId="293"/>
            <ac:spMk id="5" creationId="{7B3A5FB7-544E-4B3B-0C79-BF9E5DC41F0D}"/>
          </ac:spMkLst>
        </pc:spChg>
        <pc:spChg chg="add mod">
          <ac:chgData name="Piyumika Kithulgoda Gamage" userId="8130ac14-9727-4963-a006-512f362f8357" providerId="ADAL" clId="{ECF709CB-CDA8-4B5E-85F9-63D9EB829955}" dt="2024-05-25T22:55:41.597" v="652" actId="120"/>
          <ac:spMkLst>
            <pc:docMk/>
            <pc:sldMk cId="2150623038" sldId="293"/>
            <ac:spMk id="10" creationId="{926DC536-5554-C478-2621-A5EF04371FD8}"/>
          </ac:spMkLst>
        </pc:spChg>
        <pc:spChg chg="add del mod">
          <ac:chgData name="Piyumika Kithulgoda Gamage" userId="8130ac14-9727-4963-a006-512f362f8357" providerId="ADAL" clId="{ECF709CB-CDA8-4B5E-85F9-63D9EB829955}" dt="2024-05-25T22:06:06.938" v="179" actId="478"/>
          <ac:spMkLst>
            <pc:docMk/>
            <pc:sldMk cId="2150623038" sldId="293"/>
            <ac:spMk id="12" creationId="{548FCFF1-C273-4E38-0313-8949A194E536}"/>
          </ac:spMkLst>
        </pc:spChg>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del">
        <pc:chgData name="Piyumika Kithulgoda Gamage" userId="8130ac14-9727-4963-a006-512f362f8357" providerId="ADAL" clId="{ECF709CB-CDA8-4B5E-85F9-63D9EB829955}" dt="2024-05-25T21:57:43.996" v="0" actId="47"/>
        <pc:sldMkLst>
          <pc:docMk/>
          <pc:sldMk cId="745738017" sldId="298"/>
        </pc:sldMkLst>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pChg chg="add del mod">
          <ac:chgData name="Piyumika Kithulgoda Gamage" userId="8130ac14-9727-4963-a006-512f362f8357" providerId="ADAL" clId="{ECF709CB-CDA8-4B5E-85F9-63D9EB829955}" dt="2024-05-25T22:01:26.715" v="53" actId="26606"/>
          <ac:spMkLst>
            <pc:docMk/>
            <pc:sldMk cId="4090041829" sldId="298"/>
            <ac:spMk id="2" creationId="{E6BA26B2-3A4F-323C-E1DC-EA0AEA11CEB5}"/>
          </ac:spMkLst>
        </pc:spChg>
        <pc:spChg chg="del mod">
          <ac:chgData name="Piyumika Kithulgoda Gamage" userId="8130ac14-9727-4963-a006-512f362f8357" providerId="ADAL" clId="{ECF709CB-CDA8-4B5E-85F9-63D9EB829955}" dt="2024-05-25T22:01:22.541" v="51" actId="478"/>
          <ac:spMkLst>
            <pc:docMk/>
            <pc:sldMk cId="4090041829" sldId="298"/>
            <ac:spMk id="3" creationId="{1315FFF1-43FC-FCFE-BEC0-38B41837CFA3}"/>
          </ac:spMkLst>
        </pc:spChg>
        <pc:spChg chg="add mod">
          <ac:chgData name="Piyumika Kithulgoda Gamage" userId="8130ac14-9727-4963-a006-512f362f8357" providerId="ADAL" clId="{ECF709CB-CDA8-4B5E-85F9-63D9EB829955}" dt="2024-05-25T22:01:41.643" v="56" actId="21"/>
          <ac:spMkLst>
            <pc:docMk/>
            <pc:sldMk cId="4090041829" sldId="298"/>
            <ac:spMk id="5" creationId="{32065CB8-04B7-FEEC-3ACB-10AEFE102CBA}"/>
          </ac:spMkLst>
        </pc:spChg>
        <pc:spChg chg="add mod">
          <ac:chgData name="Piyumika Kithulgoda Gamage" userId="8130ac14-9727-4963-a006-512f362f8357" providerId="ADAL" clId="{ECF709CB-CDA8-4B5E-85F9-63D9EB829955}" dt="2024-05-25T22:01:26.715" v="53" actId="26606"/>
          <ac:spMkLst>
            <pc:docMk/>
            <pc:sldMk cId="4090041829" sldId="298"/>
            <ac:spMk id="10" creationId="{9FC25640-D10C-3EB0-9E71-C13C9AA35EFB}"/>
          </ac:spMkLst>
        </pc:spChg>
        <pc:spChg chg="add del mod">
          <ac:chgData name="Piyumika Kithulgoda Gamage" userId="8130ac14-9727-4963-a006-512f362f8357" providerId="ADAL" clId="{ECF709CB-CDA8-4B5E-85F9-63D9EB829955}" dt="2024-05-25T22:01:31.234" v="54" actId="478"/>
          <ac:spMkLst>
            <pc:docMk/>
            <pc:sldMk cId="4090041829" sldId="298"/>
            <ac:spMk id="12" creationId="{152AD6E9-116B-433C-7DB3-5183435CD768}"/>
          </ac:spMkLst>
        </pc:spChg>
      </pc:sldChg>
      <pc:sldChg chg="modSp ord">
        <pc:chgData name="Piyumika Kithulgoda Gamage" userId="8130ac14-9727-4963-a006-512f362f8357" providerId="ADAL" clId="{ECF709CB-CDA8-4B5E-85F9-63D9EB829955}" dt="2024-05-25T22:34:22.880" v="376" actId="255"/>
        <pc:sldMkLst>
          <pc:docMk/>
          <pc:sldMk cId="3155095531" sldId="299"/>
        </pc:sldMkLst>
        <pc:graphicFrameChg chg="mod">
          <ac:chgData name="Piyumika Kithulgoda Gamage" userId="8130ac14-9727-4963-a006-512f362f8357" providerId="ADAL" clId="{ECF709CB-CDA8-4B5E-85F9-63D9EB829955}" dt="2024-05-25T22:34:22.880" v="376" actId="255"/>
          <ac:graphicFrameMkLst>
            <pc:docMk/>
            <pc:sldMk cId="3155095531" sldId="299"/>
            <ac:graphicFrameMk id="2" creationId="{E2412D52-F901-0180-9469-10B97E7886EE}"/>
          </ac:graphicFrameMkLst>
        </pc:graphicFrameChg>
      </pc:sldChg>
      <pc:sldChg chg="addSp modSp add mod modClrScheme chgLayout">
        <pc:chgData name="Piyumika Kithulgoda Gamage" userId="8130ac14-9727-4963-a006-512f362f8357" providerId="ADAL" clId="{ECF709CB-CDA8-4B5E-85F9-63D9EB829955}" dt="2024-05-25T23:19:26.183" v="960" actId="20577"/>
        <pc:sldMkLst>
          <pc:docMk/>
          <pc:sldMk cId="1546590388" sldId="300"/>
        </pc:sldMkLst>
        <pc:spChg chg="mod">
          <ac:chgData name="Piyumika Kithulgoda Gamage" userId="8130ac14-9727-4963-a006-512f362f8357" providerId="ADAL" clId="{ECF709CB-CDA8-4B5E-85F9-63D9EB829955}" dt="2024-05-25T23:19:26.183" v="960" actId="20577"/>
          <ac:spMkLst>
            <pc:docMk/>
            <pc:sldMk cId="1546590388" sldId="300"/>
            <ac:spMk id="3" creationId="{1315FFF1-43FC-FCFE-BEC0-38B41837CFA3}"/>
          </ac:spMkLst>
        </pc:spChg>
        <pc:spChg chg="add mod">
          <ac:chgData name="Piyumika Kithulgoda Gamage" userId="8130ac14-9727-4963-a006-512f362f8357" providerId="ADAL" clId="{ECF709CB-CDA8-4B5E-85F9-63D9EB829955}" dt="2024-05-25T22:55:36.273" v="651" actId="120"/>
          <ac:spMkLst>
            <pc:docMk/>
            <pc:sldMk cId="1546590388" sldId="300"/>
            <ac:spMk id="8" creationId="{46612086-406D-A183-BB7B-824413CAECFC}"/>
          </ac:spMkLst>
        </pc:spChg>
      </pc:sldChg>
      <pc:sldChg chg="modSp add del mod">
        <pc:chgData name="Piyumika Kithulgoda Gamage" userId="8130ac14-9727-4963-a006-512f362f8357" providerId="ADAL" clId="{ECF709CB-CDA8-4B5E-85F9-63D9EB829955}" dt="2024-05-25T22:04:46.488" v="143" actId="47"/>
        <pc:sldMkLst>
          <pc:docMk/>
          <pc:sldMk cId="3081889914" sldId="301"/>
        </pc:sldMkLst>
        <pc:spChg chg="mod">
          <ac:chgData name="Piyumika Kithulgoda Gamage" userId="8130ac14-9727-4963-a006-512f362f8357" providerId="ADAL" clId="{ECF709CB-CDA8-4B5E-85F9-63D9EB829955}" dt="2024-05-25T22:03:58.194" v="106" actId="27636"/>
          <ac:spMkLst>
            <pc:docMk/>
            <pc:sldMk cId="3081889914" sldId="301"/>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9:33.212" v="780" actId="120"/>
        <pc:sldMkLst>
          <pc:docMk/>
          <pc:sldMk cId="836466852" sldId="302"/>
        </pc:sldMkLst>
        <pc:spChg chg="add del mod">
          <ac:chgData name="Piyumika Kithulgoda Gamage" userId="8130ac14-9727-4963-a006-512f362f8357" providerId="ADAL" clId="{ECF709CB-CDA8-4B5E-85F9-63D9EB829955}" dt="2024-05-25T22:27:46.587" v="305" actId="26606"/>
          <ac:spMkLst>
            <pc:docMk/>
            <pc:sldMk cId="836466852" sldId="302"/>
            <ac:spMk id="2" creationId="{E5188A5D-73BB-2507-65B2-7BDCF26C97C9}"/>
          </ac:spMkLst>
        </pc:spChg>
        <pc:spChg chg="del mod">
          <ac:chgData name="Piyumika Kithulgoda Gamage" userId="8130ac14-9727-4963-a006-512f362f8357" providerId="ADAL" clId="{ECF709CB-CDA8-4B5E-85F9-63D9EB829955}" dt="2024-05-25T22:27:42.211" v="303" actId="478"/>
          <ac:spMkLst>
            <pc:docMk/>
            <pc:sldMk cId="836466852" sldId="302"/>
            <ac:spMk id="4" creationId="{BB1B243D-D1FA-AFB4-A51C-E6FCCCAE4FD0}"/>
          </ac:spMkLst>
        </pc:spChg>
        <pc:spChg chg="add mod">
          <ac:chgData name="Piyumika Kithulgoda Gamage" userId="8130ac14-9727-4963-a006-512f362f8357" providerId="ADAL" clId="{ECF709CB-CDA8-4B5E-85F9-63D9EB829955}" dt="2024-05-25T23:09:29.189" v="778" actId="21"/>
          <ac:spMkLst>
            <pc:docMk/>
            <pc:sldMk cId="836466852" sldId="302"/>
            <ac:spMk id="5" creationId="{B98E8533-4101-B51B-534C-7D8B01561AD8}"/>
          </ac:spMkLst>
        </pc:spChg>
        <pc:spChg chg="add mod">
          <ac:chgData name="Piyumika Kithulgoda Gamage" userId="8130ac14-9727-4963-a006-512f362f8357" providerId="ADAL" clId="{ECF709CB-CDA8-4B5E-85F9-63D9EB829955}" dt="2024-05-25T23:09:33.212" v="780" actId="120"/>
          <ac:spMkLst>
            <pc:docMk/>
            <pc:sldMk cId="836466852" sldId="302"/>
            <ac:spMk id="10" creationId="{1C5EE474-3498-9BC1-BF1E-37D0CCAC6266}"/>
          </ac:spMkLst>
        </pc:spChg>
        <pc:spChg chg="add del mod">
          <ac:chgData name="Piyumika Kithulgoda Gamage" userId="8130ac14-9727-4963-a006-512f362f8357" providerId="ADAL" clId="{ECF709CB-CDA8-4B5E-85F9-63D9EB829955}" dt="2024-05-25T22:27:50.852" v="306" actId="478"/>
          <ac:spMkLst>
            <pc:docMk/>
            <pc:sldMk cId="836466852" sldId="302"/>
            <ac:spMk id="12" creationId="{41E2C137-15C1-6845-8A01-040C3040E4E2}"/>
          </ac:spMkLst>
        </pc:spChg>
      </pc:sldChg>
      <pc:sldChg chg="addSp delSp modSp add mod modClrScheme chgLayout">
        <pc:chgData name="Piyumika Kithulgoda Gamage" userId="8130ac14-9727-4963-a006-512f362f8357" providerId="ADAL" clId="{ECF709CB-CDA8-4B5E-85F9-63D9EB829955}" dt="2024-05-25T23:10:23.809" v="801" actId="20577"/>
        <pc:sldMkLst>
          <pc:docMk/>
          <pc:sldMk cId="2977527979" sldId="303"/>
        </pc:sldMkLst>
        <pc:spChg chg="add del mod">
          <ac:chgData name="Piyumika Kithulgoda Gamage" userId="8130ac14-9727-4963-a006-512f362f8357" providerId="ADAL" clId="{ECF709CB-CDA8-4B5E-85F9-63D9EB829955}" dt="2024-05-25T22:29:18.549" v="324" actId="26606"/>
          <ac:spMkLst>
            <pc:docMk/>
            <pc:sldMk cId="2977527979" sldId="303"/>
            <ac:spMk id="2" creationId="{637EF844-259B-D203-72FF-316A4CAF36F0}"/>
          </ac:spMkLst>
        </pc:spChg>
        <pc:spChg chg="del mod">
          <ac:chgData name="Piyumika Kithulgoda Gamage" userId="8130ac14-9727-4963-a006-512f362f8357" providerId="ADAL" clId="{ECF709CB-CDA8-4B5E-85F9-63D9EB829955}" dt="2024-05-25T22:29:12.082" v="322" actId="478"/>
          <ac:spMkLst>
            <pc:docMk/>
            <pc:sldMk cId="2977527979" sldId="303"/>
            <ac:spMk id="4" creationId="{BB1B243D-D1FA-AFB4-A51C-E6FCCCAE4FD0}"/>
          </ac:spMkLst>
        </pc:spChg>
        <pc:spChg chg="add mod">
          <ac:chgData name="Piyumika Kithulgoda Gamage" userId="8130ac14-9727-4963-a006-512f362f8357" providerId="ADAL" clId="{ECF709CB-CDA8-4B5E-85F9-63D9EB829955}" dt="2024-05-25T23:09:45.128" v="784" actId="21"/>
          <ac:spMkLst>
            <pc:docMk/>
            <pc:sldMk cId="2977527979" sldId="303"/>
            <ac:spMk id="5" creationId="{96EB19B9-0B37-C1EA-FE5C-3A60CAF4C812}"/>
          </ac:spMkLst>
        </pc:spChg>
        <pc:spChg chg="add mod">
          <ac:chgData name="Piyumika Kithulgoda Gamage" userId="8130ac14-9727-4963-a006-512f362f8357" providerId="ADAL" clId="{ECF709CB-CDA8-4B5E-85F9-63D9EB829955}" dt="2024-05-25T23:10:23.809" v="801" actId="20577"/>
          <ac:spMkLst>
            <pc:docMk/>
            <pc:sldMk cId="2977527979" sldId="303"/>
            <ac:spMk id="10" creationId="{6923ACE4-CC9C-09F7-095E-3BEDF5C61A21}"/>
          </ac:spMkLst>
        </pc:spChg>
        <pc:spChg chg="add del mod">
          <ac:chgData name="Piyumika Kithulgoda Gamage" userId="8130ac14-9727-4963-a006-512f362f8357" providerId="ADAL" clId="{ECF709CB-CDA8-4B5E-85F9-63D9EB829955}" dt="2024-05-25T22:29:20.803" v="325" actId="478"/>
          <ac:spMkLst>
            <pc:docMk/>
            <pc:sldMk cId="2977527979" sldId="303"/>
            <ac:spMk id="12" creationId="{2D69CA5F-AD7D-1077-F74B-16D99A7594A0}"/>
          </ac:spMkLst>
        </pc:spChg>
      </pc:sldChg>
      <pc:sldChg chg="addSp modSp add mod modClrScheme chgLayout">
        <pc:chgData name="Piyumika Kithulgoda Gamage" userId="8130ac14-9727-4963-a006-512f362f8357" providerId="ADAL" clId="{ECF709CB-CDA8-4B5E-85F9-63D9EB829955}" dt="2024-05-25T23:10:46.349" v="806" actId="120"/>
        <pc:sldMkLst>
          <pc:docMk/>
          <pc:sldMk cId="2890735563" sldId="304"/>
        </pc:sldMkLst>
        <pc:spChg chg="mod">
          <ac:chgData name="Piyumika Kithulgoda Gamage" userId="8130ac14-9727-4963-a006-512f362f8357" providerId="ADAL" clId="{ECF709CB-CDA8-4B5E-85F9-63D9EB829955}" dt="2024-05-25T23:10:42.991" v="804" actId="21"/>
          <ac:spMkLst>
            <pc:docMk/>
            <pc:sldMk cId="2890735563" sldId="304"/>
            <ac:spMk id="4" creationId="{BB1B243D-D1FA-AFB4-A51C-E6FCCCAE4FD0}"/>
          </ac:spMkLst>
        </pc:spChg>
        <pc:spChg chg="add mod">
          <ac:chgData name="Piyumika Kithulgoda Gamage" userId="8130ac14-9727-4963-a006-512f362f8357" providerId="ADAL" clId="{ECF709CB-CDA8-4B5E-85F9-63D9EB829955}" dt="2024-05-25T23:10:46.349" v="806" actId="120"/>
          <ac:spMkLst>
            <pc:docMk/>
            <pc:sldMk cId="2890735563" sldId="304"/>
            <ac:spMk id="9" creationId="{5C52D326-06A2-F077-532C-834FA4F3413C}"/>
          </ac:spMkLst>
        </pc:spChg>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delSp modSp add mod modClrScheme chgLayout">
        <pc:chgData name="Piyumika Kithulgoda Gamage" userId="8130ac14-9727-4963-a006-512f362f8357" providerId="ADAL" clId="{ECF709CB-CDA8-4B5E-85F9-63D9EB829955}" dt="2024-05-25T23:23:10.873" v="1004" actId="113"/>
        <pc:sldMkLst>
          <pc:docMk/>
          <pc:sldMk cId="2050390002" sldId="306"/>
        </pc:sldMkLst>
        <pc:spChg chg="del mod ord">
          <ac:chgData name="Piyumika Kithulgoda Gamage" userId="8130ac14-9727-4963-a006-512f362f8357" providerId="ADAL" clId="{ECF709CB-CDA8-4B5E-85F9-63D9EB829955}" dt="2024-05-25T22:09:24.281" v="222" actId="478"/>
          <ac:spMkLst>
            <pc:docMk/>
            <pc:sldMk cId="2050390002" sldId="306"/>
            <ac:spMk id="3" creationId="{77BDBFB3-71C2-C434-5252-4F792DBA0069}"/>
          </ac:spMkLst>
        </pc:spChg>
        <pc:spChg chg="add del mod">
          <ac:chgData name="Piyumika Kithulgoda Gamage" userId="8130ac14-9727-4963-a006-512f362f8357" providerId="ADAL" clId="{ECF709CB-CDA8-4B5E-85F9-63D9EB829955}" dt="2024-05-25T22:09:06.057" v="213" actId="478"/>
          <ac:spMkLst>
            <pc:docMk/>
            <pc:sldMk cId="2050390002" sldId="306"/>
            <ac:spMk id="4" creationId="{D0B24329-1CFD-F71F-82C0-29EA84B6AB11}"/>
          </ac:spMkLst>
        </pc:spChg>
        <pc:spChg chg="add del mod">
          <ac:chgData name="Piyumika Kithulgoda Gamage" userId="8130ac14-9727-4963-a006-512f362f8357" providerId="ADAL" clId="{ECF709CB-CDA8-4B5E-85F9-63D9EB829955}" dt="2024-05-25T22:10:20.837" v="240" actId="478"/>
          <ac:spMkLst>
            <pc:docMk/>
            <pc:sldMk cId="2050390002" sldId="306"/>
            <ac:spMk id="5" creationId="{40868CE7-90DC-8651-D5FD-94F6D257DB3B}"/>
          </ac:spMkLst>
        </pc:spChg>
        <pc:spChg chg="add del">
          <ac:chgData name="Piyumika Kithulgoda Gamage" userId="8130ac14-9727-4963-a006-512f362f8357" providerId="ADAL" clId="{ECF709CB-CDA8-4B5E-85F9-63D9EB829955}" dt="2024-05-25T22:09:33.149" v="224" actId="478"/>
          <ac:spMkLst>
            <pc:docMk/>
            <pc:sldMk cId="2050390002" sldId="306"/>
            <ac:spMk id="7" creationId="{8A965633-3C89-676F-146B-18A4B9CEDDB9}"/>
          </ac:spMkLst>
        </pc:spChg>
        <pc:spChg chg="add del mod">
          <ac:chgData name="Piyumika Kithulgoda Gamage" userId="8130ac14-9727-4963-a006-512f362f8357" providerId="ADAL" clId="{ECF709CB-CDA8-4B5E-85F9-63D9EB829955}" dt="2024-05-25T22:07:30.239" v="188" actId="26606"/>
          <ac:spMkLst>
            <pc:docMk/>
            <pc:sldMk cId="2050390002" sldId="306"/>
            <ac:spMk id="8" creationId="{D2C97DB3-E2C6-938E-3B4C-6035CEAC2AC7}"/>
          </ac:spMkLst>
        </pc:spChg>
        <pc:spChg chg="add del mod">
          <ac:chgData name="Piyumika Kithulgoda Gamage" userId="8130ac14-9727-4963-a006-512f362f8357" providerId="ADAL" clId="{ECF709CB-CDA8-4B5E-85F9-63D9EB829955}" dt="2024-05-25T22:07:30.239" v="188" actId="26606"/>
          <ac:spMkLst>
            <pc:docMk/>
            <pc:sldMk cId="2050390002" sldId="306"/>
            <ac:spMk id="10" creationId="{B7A21C57-65DF-211C-7BB6-BF2EBA7EA0E2}"/>
          </ac:spMkLst>
        </pc:spChg>
        <pc:spChg chg="add del mod">
          <ac:chgData name="Piyumika Kithulgoda Gamage" userId="8130ac14-9727-4963-a006-512f362f8357" providerId="ADAL" clId="{ECF709CB-CDA8-4B5E-85F9-63D9EB829955}" dt="2024-05-25T23:21:43.703" v="986" actId="478"/>
          <ac:spMkLst>
            <pc:docMk/>
            <pc:sldMk cId="2050390002" sldId="306"/>
            <ac:spMk id="11" creationId="{E04575EE-1A13-A1F1-F832-D5CECB30E389}"/>
          </ac:spMkLst>
        </pc:spChg>
        <pc:spChg chg="add mod">
          <ac:chgData name="Piyumika Kithulgoda Gamage" userId="8130ac14-9727-4963-a006-512f362f8357" providerId="ADAL" clId="{ECF709CB-CDA8-4B5E-85F9-63D9EB829955}" dt="2024-05-25T23:23:10.873" v="1004" actId="113"/>
          <ac:spMkLst>
            <pc:docMk/>
            <pc:sldMk cId="2050390002" sldId="306"/>
            <ac:spMk id="14" creationId="{8952D945-D7B1-972B-3AFB-CD877D107D18}"/>
          </ac:spMkLst>
        </pc:spChg>
        <pc:spChg chg="add del mod">
          <ac:chgData name="Piyumika Kithulgoda Gamage" userId="8130ac14-9727-4963-a006-512f362f8357" providerId="ADAL" clId="{ECF709CB-CDA8-4B5E-85F9-63D9EB829955}" dt="2024-05-25T22:07:30.239" v="187" actId="26606"/>
          <ac:spMkLst>
            <pc:docMk/>
            <pc:sldMk cId="2050390002" sldId="306"/>
            <ac:spMk id="1031" creationId="{BE7D42D7-A8F5-E3A6-2A7F-C24575599508}"/>
          </ac:spMkLst>
        </pc:spChg>
        <pc:spChg chg="add del mod">
          <ac:chgData name="Piyumika Kithulgoda Gamage" userId="8130ac14-9727-4963-a006-512f362f8357" providerId="ADAL" clId="{ECF709CB-CDA8-4B5E-85F9-63D9EB829955}" dt="2024-05-25T22:07:47.856" v="192" actId="478"/>
          <ac:spMkLst>
            <pc:docMk/>
            <pc:sldMk cId="2050390002" sldId="306"/>
            <ac:spMk id="1033" creationId="{15F65D3E-B38C-7673-D98C-D825A3EC5FED}"/>
          </ac:spMkLst>
        </pc:spChg>
        <pc:spChg chg="add mod">
          <ac:chgData name="Piyumika Kithulgoda Gamage" userId="8130ac14-9727-4963-a006-512f362f8357" providerId="ADAL" clId="{ECF709CB-CDA8-4B5E-85F9-63D9EB829955}" dt="2024-05-25T23:22:58.887" v="1001" actId="1076"/>
          <ac:spMkLst>
            <pc:docMk/>
            <pc:sldMk cId="2050390002" sldId="306"/>
            <ac:spMk id="1034" creationId="{A1A214A3-9F2A-E7C9-8F5F-7A7C5224133D}"/>
          </ac:spMkLst>
        </pc:spChg>
        <pc:spChg chg="add del mod">
          <ac:chgData name="Piyumika Kithulgoda Gamage" userId="8130ac14-9727-4963-a006-512f362f8357" providerId="ADAL" clId="{ECF709CB-CDA8-4B5E-85F9-63D9EB829955}" dt="2024-05-25T22:07:45.971" v="191" actId="478"/>
          <ac:spMkLst>
            <pc:docMk/>
            <pc:sldMk cId="2050390002" sldId="306"/>
            <ac:spMk id="1035" creationId="{17CD818B-2B46-4244-7453-A2D09A56B91C}"/>
          </ac:spMkLst>
        </pc:spChg>
        <pc:graphicFrameChg chg="add mod modGraphic">
          <ac:chgData name="Piyumika Kithulgoda Gamage" userId="8130ac14-9727-4963-a006-512f362f8357" providerId="ADAL" clId="{ECF709CB-CDA8-4B5E-85F9-63D9EB829955}" dt="2024-05-25T23:23:04.073" v="1002" actId="1076"/>
          <ac:graphicFrameMkLst>
            <pc:docMk/>
            <pc:sldMk cId="2050390002" sldId="306"/>
            <ac:graphicFrameMk id="12" creationId="{520F6A16-639C-5F5B-4C85-187A0A704E45}"/>
          </ac:graphicFrameMkLst>
        </pc:graphicFrameChg>
        <pc:picChg chg="add del mod ord">
          <ac:chgData name="Piyumika Kithulgoda Gamage" userId="8130ac14-9727-4963-a006-512f362f8357" providerId="ADAL" clId="{ECF709CB-CDA8-4B5E-85F9-63D9EB829955}" dt="2024-05-25T22:10:11.604" v="237" actId="478"/>
          <ac:picMkLst>
            <pc:docMk/>
            <pc:sldMk cId="2050390002" sldId="306"/>
            <ac:picMk id="1026" creationId="{C4192007-7123-7EC2-93AC-58CE64E5D813}"/>
          </ac:picMkLst>
        </pc:picChg>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pChg chg="mod">
          <ac:chgData name="Piyumika Kithulgoda Gamage" userId="8130ac14-9727-4963-a006-512f362f8357" providerId="ADAL" clId="{ECF709CB-CDA8-4B5E-85F9-63D9EB829955}" dt="2024-05-25T22:08:27.059" v="201" actId="21"/>
          <ac:spMkLst>
            <pc:docMk/>
            <pc:sldMk cId="4259929667" sldId="307"/>
            <ac:spMk id="3" creationId="{77BDBFB3-71C2-C434-5252-4F792DBA0069}"/>
          </ac:spMkLst>
        </pc:spChg>
        <pc:spChg chg="add mod">
          <ac:chgData name="Piyumika Kithulgoda Gamage" userId="8130ac14-9727-4963-a006-512f362f8357" providerId="ADAL" clId="{ECF709CB-CDA8-4B5E-85F9-63D9EB829955}" dt="2024-05-25T22:08:21.286" v="200"/>
          <ac:spMkLst>
            <pc:docMk/>
            <pc:sldMk cId="4259929667" sldId="307"/>
            <ac:spMk id="8" creationId="{53C9E2FC-9E08-90E9-B080-86E2C6906318}"/>
          </ac:spMkLst>
        </pc:spChg>
        <pc:spChg chg="add mod">
          <ac:chgData name="Piyumika Kithulgoda Gamage" userId="8130ac14-9727-4963-a006-512f362f8357" providerId="ADAL" clId="{ECF709CB-CDA8-4B5E-85F9-63D9EB829955}" dt="2024-05-25T22:08:13.301" v="198" actId="26606"/>
          <ac:spMkLst>
            <pc:docMk/>
            <pc:sldMk cId="4259929667" sldId="307"/>
            <ac:spMk id="10" creationId="{A61263B5-F363-33CA-5228-1D8C81A01537}"/>
          </ac:spMkLst>
        </pc:spChg>
      </pc:sldChg>
      <pc:sldChg chg="modSp add del mod">
        <pc:chgData name="Piyumika Kithulgoda Gamage" userId="8130ac14-9727-4963-a006-512f362f8357" providerId="ADAL" clId="{ECF709CB-CDA8-4B5E-85F9-63D9EB829955}" dt="2024-05-25T22:23:32.568" v="265" actId="47"/>
        <pc:sldMkLst>
          <pc:docMk/>
          <pc:sldMk cId="1784580702" sldId="308"/>
        </pc:sldMkLst>
        <pc:spChg chg="mod">
          <ac:chgData name="Piyumika Kithulgoda Gamage" userId="8130ac14-9727-4963-a006-512f362f8357" providerId="ADAL" clId="{ECF709CB-CDA8-4B5E-85F9-63D9EB829955}" dt="2024-05-25T22:23:04.259" v="253" actId="27636"/>
          <ac:spMkLst>
            <pc:docMk/>
            <pc:sldMk cId="1784580702" sldId="308"/>
            <ac:spMk id="3" creationId="{77BDBFB3-71C2-C434-5252-4F792DBA0069}"/>
          </ac:spMkLst>
        </pc:spChg>
      </pc:sldChg>
      <pc:sldChg chg="addSp delSp modSp add mod modClrScheme chgLayout">
        <pc:chgData name="Piyumika Kithulgoda Gamage" userId="8130ac14-9727-4963-a006-512f362f8357" providerId="ADAL" clId="{ECF709CB-CDA8-4B5E-85F9-63D9EB829955}" dt="2024-05-25T23:09:24.518" v="777" actId="20577"/>
        <pc:sldMkLst>
          <pc:docMk/>
          <pc:sldMk cId="2502915555" sldId="309"/>
        </pc:sldMkLst>
        <pc:spChg chg="add del mod">
          <ac:chgData name="Piyumika Kithulgoda Gamage" userId="8130ac14-9727-4963-a006-512f362f8357" providerId="ADAL" clId="{ECF709CB-CDA8-4B5E-85F9-63D9EB829955}" dt="2024-05-25T22:26:39.174" v="290" actId="26606"/>
          <ac:spMkLst>
            <pc:docMk/>
            <pc:sldMk cId="2502915555" sldId="309"/>
            <ac:spMk id="2" creationId="{418B97E0-FC12-4B62-02C5-C223BBE93D47}"/>
          </ac:spMkLst>
        </pc:spChg>
        <pc:spChg chg="del mod">
          <ac:chgData name="Piyumika Kithulgoda Gamage" userId="8130ac14-9727-4963-a006-512f362f8357" providerId="ADAL" clId="{ECF709CB-CDA8-4B5E-85F9-63D9EB829955}" dt="2024-05-25T22:26:34.751" v="288" actId="478"/>
          <ac:spMkLst>
            <pc:docMk/>
            <pc:sldMk cId="2502915555" sldId="309"/>
            <ac:spMk id="4" creationId="{BB1B243D-D1FA-AFB4-A51C-E6FCCCAE4FD0}"/>
          </ac:spMkLst>
        </pc:spChg>
        <pc:spChg chg="add mod">
          <ac:chgData name="Piyumika Kithulgoda Gamage" userId="8130ac14-9727-4963-a006-512f362f8357" providerId="ADAL" clId="{ECF709CB-CDA8-4B5E-85F9-63D9EB829955}" dt="2024-05-25T23:09:18.125" v="774" actId="21"/>
          <ac:spMkLst>
            <pc:docMk/>
            <pc:sldMk cId="2502915555" sldId="309"/>
            <ac:spMk id="5" creationId="{1146642D-4ADE-55D5-5A2D-2C9558346794}"/>
          </ac:spMkLst>
        </pc:spChg>
        <pc:spChg chg="add mod">
          <ac:chgData name="Piyumika Kithulgoda Gamage" userId="8130ac14-9727-4963-a006-512f362f8357" providerId="ADAL" clId="{ECF709CB-CDA8-4B5E-85F9-63D9EB829955}" dt="2024-05-25T23:09:24.518" v="777" actId="20577"/>
          <ac:spMkLst>
            <pc:docMk/>
            <pc:sldMk cId="2502915555" sldId="309"/>
            <ac:spMk id="10" creationId="{6F48BC1E-0B81-C0C2-D99D-2C5BDF3421F8}"/>
          </ac:spMkLst>
        </pc:spChg>
        <pc:spChg chg="add del mod">
          <ac:chgData name="Piyumika Kithulgoda Gamage" userId="8130ac14-9727-4963-a006-512f362f8357" providerId="ADAL" clId="{ECF709CB-CDA8-4B5E-85F9-63D9EB829955}" dt="2024-05-25T22:27:25.283" v="299" actId="478"/>
          <ac:spMkLst>
            <pc:docMk/>
            <pc:sldMk cId="2502915555" sldId="309"/>
            <ac:spMk id="12" creationId="{F113A908-02AE-E95C-0F85-D24A16CF5AFD}"/>
          </ac:spMkLst>
        </pc:spChg>
      </pc:sldChg>
      <pc:sldChg chg="addSp delSp modSp add mod modClrScheme chgLayout">
        <pc:chgData name="Piyumika Kithulgoda Gamage" userId="8130ac14-9727-4963-a006-512f362f8357" providerId="ADAL" clId="{ECF709CB-CDA8-4B5E-85F9-63D9EB829955}" dt="2024-05-25T23:09:41.142" v="783" actId="120"/>
        <pc:sldMkLst>
          <pc:docMk/>
          <pc:sldMk cId="3601099693" sldId="310"/>
        </pc:sldMkLst>
        <pc:spChg chg="add del mod">
          <ac:chgData name="Piyumika Kithulgoda Gamage" userId="8130ac14-9727-4963-a006-512f362f8357" providerId="ADAL" clId="{ECF709CB-CDA8-4B5E-85F9-63D9EB829955}" dt="2024-05-25T22:28:42.711" v="317" actId="26606"/>
          <ac:spMkLst>
            <pc:docMk/>
            <pc:sldMk cId="3601099693" sldId="310"/>
            <ac:spMk id="2" creationId="{CDEDC90E-E77C-7099-513E-1D6788D64D63}"/>
          </ac:spMkLst>
        </pc:spChg>
        <pc:spChg chg="del mod">
          <ac:chgData name="Piyumika Kithulgoda Gamage" userId="8130ac14-9727-4963-a006-512f362f8357" providerId="ADAL" clId="{ECF709CB-CDA8-4B5E-85F9-63D9EB829955}" dt="2024-05-25T22:28:39.116" v="315" actId="478"/>
          <ac:spMkLst>
            <pc:docMk/>
            <pc:sldMk cId="3601099693" sldId="310"/>
            <ac:spMk id="4" creationId="{BB1B243D-D1FA-AFB4-A51C-E6FCCCAE4FD0}"/>
          </ac:spMkLst>
        </pc:spChg>
        <pc:spChg chg="add mod">
          <ac:chgData name="Piyumika Kithulgoda Gamage" userId="8130ac14-9727-4963-a006-512f362f8357" providerId="ADAL" clId="{ECF709CB-CDA8-4B5E-85F9-63D9EB829955}" dt="2024-05-25T23:09:36.956" v="781" actId="21"/>
          <ac:spMkLst>
            <pc:docMk/>
            <pc:sldMk cId="3601099693" sldId="310"/>
            <ac:spMk id="5" creationId="{77A8DCD5-43B9-65FD-CF46-9B3D87FF29C5}"/>
          </ac:spMkLst>
        </pc:spChg>
        <pc:spChg chg="add mod">
          <ac:chgData name="Piyumika Kithulgoda Gamage" userId="8130ac14-9727-4963-a006-512f362f8357" providerId="ADAL" clId="{ECF709CB-CDA8-4B5E-85F9-63D9EB829955}" dt="2024-05-25T23:09:41.142" v="783" actId="120"/>
          <ac:spMkLst>
            <pc:docMk/>
            <pc:sldMk cId="3601099693" sldId="310"/>
            <ac:spMk id="10" creationId="{1582C387-BDFA-092A-C63F-B3941570018E}"/>
          </ac:spMkLst>
        </pc:spChg>
        <pc:spChg chg="add del mod">
          <ac:chgData name="Piyumika Kithulgoda Gamage" userId="8130ac14-9727-4963-a006-512f362f8357" providerId="ADAL" clId="{ECF709CB-CDA8-4B5E-85F9-63D9EB829955}" dt="2024-05-25T22:28:47.655" v="318" actId="478"/>
          <ac:spMkLst>
            <pc:docMk/>
            <pc:sldMk cId="3601099693" sldId="310"/>
            <ac:spMk id="12" creationId="{39D84B44-62A6-1472-B021-82B69B74C79A}"/>
          </ac:spMkLst>
        </pc:spChg>
      </pc:sldChg>
      <pc:sldChg chg="addSp modSp add mod modClrScheme chgLayout">
        <pc:chgData name="Piyumika Kithulgoda Gamage" userId="8130ac14-9727-4963-a006-512f362f8357" providerId="ADAL" clId="{ECF709CB-CDA8-4B5E-85F9-63D9EB829955}" dt="2024-05-25T23:10:13.836" v="797" actId="20577"/>
        <pc:sldMkLst>
          <pc:docMk/>
          <pc:sldMk cId="3383477215" sldId="311"/>
        </pc:sldMkLst>
        <pc:spChg chg="mod">
          <ac:chgData name="Piyumika Kithulgoda Gamage" userId="8130ac14-9727-4963-a006-512f362f8357" providerId="ADAL" clId="{ECF709CB-CDA8-4B5E-85F9-63D9EB829955}" dt="2024-05-25T23:10:04.305" v="791" actId="21"/>
          <ac:spMkLst>
            <pc:docMk/>
            <pc:sldMk cId="3383477215" sldId="311"/>
            <ac:spMk id="4" creationId="{BB1B243D-D1FA-AFB4-A51C-E6FCCCAE4FD0}"/>
          </ac:spMkLst>
        </pc:spChg>
        <pc:spChg chg="add mod">
          <ac:chgData name="Piyumika Kithulgoda Gamage" userId="8130ac14-9727-4963-a006-512f362f8357" providerId="ADAL" clId="{ECF709CB-CDA8-4B5E-85F9-63D9EB829955}" dt="2024-05-25T23:10:13.836" v="797" actId="20577"/>
          <ac:spMkLst>
            <pc:docMk/>
            <pc:sldMk cId="3383477215" sldId="311"/>
            <ac:spMk id="9" creationId="{DF372AC9-A636-38A0-AC2D-553585DF2AED}"/>
          </ac:spMkLst>
        </pc:spChg>
      </pc:sldChg>
      <pc:sldChg chg="addSp modSp add mod modClrScheme chgLayout">
        <pc:chgData name="Piyumika Kithulgoda Gamage" userId="8130ac14-9727-4963-a006-512f362f8357" providerId="ADAL" clId="{ECF709CB-CDA8-4B5E-85F9-63D9EB829955}" dt="2024-05-25T23:10:28.448" v="803" actId="20577"/>
        <pc:sldMkLst>
          <pc:docMk/>
          <pc:sldMk cId="336138031" sldId="312"/>
        </pc:sldMkLst>
        <pc:spChg chg="mod">
          <ac:chgData name="Piyumika Kithulgoda Gamage" userId="8130ac14-9727-4963-a006-512f362f8357" providerId="ADAL" clId="{ECF709CB-CDA8-4B5E-85F9-63D9EB829955}" dt="2024-05-25T23:09:52.224" v="788" actId="21"/>
          <ac:spMkLst>
            <pc:docMk/>
            <pc:sldMk cId="336138031" sldId="312"/>
            <ac:spMk id="4" creationId="{BB1B243D-D1FA-AFB4-A51C-E6FCCCAE4FD0}"/>
          </ac:spMkLst>
        </pc:spChg>
        <pc:spChg chg="add mod">
          <ac:chgData name="Piyumika Kithulgoda Gamage" userId="8130ac14-9727-4963-a006-512f362f8357" providerId="ADAL" clId="{ECF709CB-CDA8-4B5E-85F9-63D9EB829955}" dt="2024-05-25T23:10:28.448" v="803" actId="20577"/>
          <ac:spMkLst>
            <pc:docMk/>
            <pc:sldMk cId="336138031" sldId="312"/>
            <ac:spMk id="9" creationId="{D745D0F0-4C44-A70A-3911-4EBAC3B1AA40}"/>
          </ac:spMkLst>
        </pc:spChg>
      </pc:sldChg>
      <pc:sldChg chg="addSp modSp add del mod modClrScheme chgLayout">
        <pc:chgData name="Piyumika Kithulgoda Gamage" userId="8130ac14-9727-4963-a006-512f362f8357" providerId="ADAL" clId="{ECF709CB-CDA8-4B5E-85F9-63D9EB829955}" dt="2024-05-25T23:11:47.051" v="814" actId="20577"/>
        <pc:sldMkLst>
          <pc:docMk/>
          <pc:sldMk cId="591098271" sldId="313"/>
        </pc:sldMkLst>
        <pc:spChg chg="mod">
          <ac:chgData name="Piyumika Kithulgoda Gamage" userId="8130ac14-9727-4963-a006-512f362f8357" providerId="ADAL" clId="{ECF709CB-CDA8-4B5E-85F9-63D9EB829955}" dt="2024-05-25T23:11:47.051" v="814" actId="20577"/>
          <ac:spMkLst>
            <pc:docMk/>
            <pc:sldMk cId="591098271" sldId="313"/>
            <ac:spMk id="4" creationId="{BB1B243D-D1FA-AFB4-A51C-E6FCCCAE4FD0}"/>
          </ac:spMkLst>
        </pc:spChg>
        <pc:spChg chg="add mod">
          <ac:chgData name="Piyumika Kithulgoda Gamage" userId="8130ac14-9727-4963-a006-512f362f8357" providerId="ADAL" clId="{ECF709CB-CDA8-4B5E-85F9-63D9EB829955}" dt="2024-05-25T23:11:42.681" v="813" actId="113"/>
          <ac:spMkLst>
            <pc:docMk/>
            <pc:sldMk cId="591098271" sldId="313"/>
            <ac:spMk id="9" creationId="{575075DC-D9A4-0292-EE4F-0D5A0E9EBE41}"/>
          </ac:spMkLst>
        </pc:spChg>
      </pc:sldChg>
      <pc:sldChg chg="modSp add del mod">
        <pc:chgData name="Piyumika Kithulgoda Gamage" userId="8130ac14-9727-4963-a006-512f362f8357" providerId="ADAL" clId="{ECF709CB-CDA8-4B5E-85F9-63D9EB829955}" dt="2024-05-25T22:35:02.026" v="387" actId="47"/>
        <pc:sldMkLst>
          <pc:docMk/>
          <pc:sldMk cId="2741097227" sldId="314"/>
        </pc:sldMkLst>
        <pc:spChg chg="mod">
          <ac:chgData name="Piyumika Kithulgoda Gamage" userId="8130ac14-9727-4963-a006-512f362f8357" providerId="ADAL" clId="{ECF709CB-CDA8-4B5E-85F9-63D9EB829955}" dt="2024-05-25T22:34:39.292" v="377" actId="21"/>
          <ac:spMkLst>
            <pc:docMk/>
            <pc:sldMk cId="2741097227" sldId="314"/>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24:38.680" v="1029" actId="1076"/>
        <pc:sldMkLst>
          <pc:docMk/>
          <pc:sldMk cId="1274501921" sldId="315"/>
        </pc:sldMkLst>
        <pc:spChg chg="del mod">
          <ac:chgData name="Piyumika Kithulgoda Gamage" userId="8130ac14-9727-4963-a006-512f362f8357" providerId="ADAL" clId="{ECF709CB-CDA8-4B5E-85F9-63D9EB829955}" dt="2024-05-25T22:58:26.529" v="680" actId="478"/>
          <ac:spMkLst>
            <pc:docMk/>
            <pc:sldMk cId="1274501921" sldId="315"/>
            <ac:spMk id="3" creationId="{521E0BD2-F336-0B57-A461-4AE5EF3A765C}"/>
          </ac:spMkLst>
        </pc:spChg>
        <pc:spChg chg="add del mod">
          <ac:chgData name="Piyumika Kithulgoda Gamage" userId="8130ac14-9727-4963-a006-512f362f8357" providerId="ADAL" clId="{ECF709CB-CDA8-4B5E-85F9-63D9EB829955}" dt="2024-05-25T23:23:58.032" v="1007" actId="478"/>
          <ac:spMkLst>
            <pc:docMk/>
            <pc:sldMk cId="1274501921" sldId="315"/>
            <ac:spMk id="5" creationId="{74E2A055-164E-D7F7-644F-C9120C0DAC7B}"/>
          </ac:spMkLst>
        </pc:spChg>
        <pc:spChg chg="add del mod">
          <ac:chgData name="Piyumika Kithulgoda Gamage" userId="8130ac14-9727-4963-a006-512f362f8357" providerId="ADAL" clId="{ECF709CB-CDA8-4B5E-85F9-63D9EB829955}" dt="2024-05-25T22:58:29.245" v="681" actId="478"/>
          <ac:spMkLst>
            <pc:docMk/>
            <pc:sldMk cId="1274501921" sldId="315"/>
            <ac:spMk id="6" creationId="{8CDE2128-12C1-B163-7EBE-4B5711CDAB7A}"/>
          </ac:spMkLst>
        </pc:spChg>
        <pc:spChg chg="add mod">
          <ac:chgData name="Piyumika Kithulgoda Gamage" userId="8130ac14-9727-4963-a006-512f362f8357" providerId="ADAL" clId="{ECF709CB-CDA8-4B5E-85F9-63D9EB829955}" dt="2024-05-25T23:24:29.919" v="1028" actId="12"/>
          <ac:spMkLst>
            <pc:docMk/>
            <pc:sldMk cId="1274501921" sldId="315"/>
            <ac:spMk id="7" creationId="{A18E4D21-F6EC-D4AA-B05F-E8C22AA2DD88}"/>
          </ac:spMkLst>
        </pc:spChg>
        <pc:spChg chg="add mod">
          <ac:chgData name="Piyumika Kithulgoda Gamage" userId="8130ac14-9727-4963-a006-512f362f8357" providerId="ADAL" clId="{ECF709CB-CDA8-4B5E-85F9-63D9EB829955}" dt="2024-05-25T23:24:38.680" v="1029" actId="1076"/>
          <ac:spMkLst>
            <pc:docMk/>
            <pc:sldMk cId="1274501921" sldId="315"/>
            <ac:spMk id="10" creationId="{9518A307-C928-C638-78EF-135DF188B4EC}"/>
          </ac:spMkLst>
        </pc:spChg>
        <pc:graphicFrameChg chg="add del mod modGraphic">
          <ac:chgData name="Piyumika Kithulgoda Gamage" userId="8130ac14-9727-4963-a006-512f362f8357" providerId="ADAL" clId="{ECF709CB-CDA8-4B5E-85F9-63D9EB829955}" dt="2024-05-25T22:58:10.471" v="675" actId="478"/>
          <ac:graphicFrameMkLst>
            <pc:docMk/>
            <pc:sldMk cId="1274501921" sldId="315"/>
            <ac:graphicFrameMk id="2" creationId="{05D82384-7304-C657-2FDF-3ACDBC15F4A7}"/>
          </ac:graphicFrameMkLst>
        </pc:graphicFrameChg>
      </pc:sldChg>
      <pc:sldChg chg="addSp delSp modSp add mod modClrScheme chgLayout">
        <pc:chgData name="Piyumika Kithulgoda Gamage" userId="8130ac14-9727-4963-a006-512f362f8357" providerId="ADAL" clId="{ECF709CB-CDA8-4B5E-85F9-63D9EB829955}" dt="2024-05-25T23:15:42.240" v="846"/>
        <pc:sldMkLst>
          <pc:docMk/>
          <pc:sldMk cId="529622520" sldId="316"/>
        </pc:sldMkLst>
        <pc:spChg chg="mod">
          <ac:chgData name="Piyumika Kithulgoda Gamage" userId="8130ac14-9727-4963-a006-512f362f8357" providerId="ADAL" clId="{ECF709CB-CDA8-4B5E-85F9-63D9EB829955}" dt="2024-05-25T22:32:05.725" v="361" actId="33524"/>
          <ac:spMkLst>
            <pc:docMk/>
            <pc:sldMk cId="529622520" sldId="316"/>
            <ac:spMk id="2" creationId="{898640CF-CDBC-5350-7ADF-9C9C8AC15E1F}"/>
          </ac:spMkLst>
        </pc:spChg>
        <pc:spChg chg="mod ord">
          <ac:chgData name="Piyumika Kithulgoda Gamage" userId="8130ac14-9727-4963-a006-512f362f8357" providerId="ADAL" clId="{ECF709CB-CDA8-4B5E-85F9-63D9EB829955}" dt="2024-05-25T23:15:42.240" v="846"/>
          <ac:spMkLst>
            <pc:docMk/>
            <pc:sldMk cId="529622520" sldId="316"/>
            <ac:spMk id="3" creationId="{90C8453D-6031-602E-ABBC-1178D1DCB6C8}"/>
          </ac:spMkLst>
        </pc:spChg>
        <pc:spChg chg="add del mod">
          <ac:chgData name="Piyumika Kithulgoda Gamage" userId="8130ac14-9727-4963-a006-512f362f8357" providerId="ADAL" clId="{ECF709CB-CDA8-4B5E-85F9-63D9EB829955}" dt="2024-05-25T22:31:56.580" v="360" actId="26606"/>
          <ac:spMkLst>
            <pc:docMk/>
            <pc:sldMk cId="529622520" sldId="316"/>
            <ac:spMk id="8" creationId="{89065FBA-C4C4-E377-B28D-0B444596EE3D}"/>
          </ac:spMkLst>
        </pc:spChg>
        <pc:picChg chg="add mod">
          <ac:chgData name="Piyumika Kithulgoda Gamage" userId="8130ac14-9727-4963-a006-512f362f8357" providerId="ADAL" clId="{ECF709CB-CDA8-4B5E-85F9-63D9EB829955}" dt="2024-05-25T22:32:11.726" v="362" actId="26606"/>
          <ac:picMkLst>
            <pc:docMk/>
            <pc:sldMk cId="529622520" sldId="316"/>
            <ac:picMk id="2050" creationId="{6B160F8B-3627-AAE5-E7B9-3978DD9FAC77}"/>
          </ac:picMkLst>
        </pc:picChg>
      </pc:sldChg>
      <pc:sldChg chg="modSp mod">
        <pc:chgData name="Piyumika Kithulgoda Gamage" userId="8130ac14-9727-4963-a006-512f362f8357" providerId="ADAL" clId="{ECF709CB-CDA8-4B5E-85F9-63D9EB829955}" dt="2024-05-25T23:16:59.311" v="860" actId="20577"/>
        <pc:sldMkLst>
          <pc:docMk/>
          <pc:sldMk cId="4041403823" sldId="354"/>
        </pc:sldMkLst>
        <pc:spChg chg="mod">
          <ac:chgData name="Piyumika Kithulgoda Gamage" userId="8130ac14-9727-4963-a006-512f362f8357" providerId="ADAL" clId="{ECF709CB-CDA8-4B5E-85F9-63D9EB829955}" dt="2024-05-25T23:16:59.311" v="860" actId="20577"/>
          <ac:spMkLst>
            <pc:docMk/>
            <pc:sldMk cId="4041403823" sldId="354"/>
            <ac:spMk id="5" creationId="{E8FBFAA6-7D53-4F46-B4FA-B6E25AA48337}"/>
          </ac:spMkLst>
        </pc:spChg>
      </pc:sldChg>
      <pc:sldChg chg="addSp delSp modSp add mod modClrScheme chgLayout">
        <pc:chgData name="Piyumika Kithulgoda Gamage" userId="8130ac14-9727-4963-a006-512f362f8357" providerId="ADAL" clId="{ECF709CB-CDA8-4B5E-85F9-63D9EB829955}" dt="2024-05-25T22:55:33.510" v="650" actId="120"/>
        <pc:sldMkLst>
          <pc:docMk/>
          <pc:sldMk cId="3739758128" sldId="355"/>
        </pc:sldMkLst>
        <pc:spChg chg="add del mod">
          <ac:chgData name="Piyumika Kithulgoda Gamage" userId="8130ac14-9727-4963-a006-512f362f8357" providerId="ADAL" clId="{ECF709CB-CDA8-4B5E-85F9-63D9EB829955}" dt="2024-05-25T22:02:55.241" v="78" actId="26606"/>
          <ac:spMkLst>
            <pc:docMk/>
            <pc:sldMk cId="3739758128" sldId="355"/>
            <ac:spMk id="2" creationId="{F609185A-7011-1511-ACA7-9846988A0773}"/>
          </ac:spMkLst>
        </pc:spChg>
        <pc:spChg chg="del mod">
          <ac:chgData name="Piyumika Kithulgoda Gamage" userId="8130ac14-9727-4963-a006-512f362f8357" providerId="ADAL" clId="{ECF709CB-CDA8-4B5E-85F9-63D9EB829955}" dt="2024-05-25T22:02:51.529" v="76" actId="478"/>
          <ac:spMkLst>
            <pc:docMk/>
            <pc:sldMk cId="3739758128" sldId="355"/>
            <ac:spMk id="3" creationId="{1315FFF1-43FC-FCFE-BEC0-38B41837CFA3}"/>
          </ac:spMkLst>
        </pc:spChg>
        <pc:spChg chg="add mod">
          <ac:chgData name="Piyumika Kithulgoda Gamage" userId="8130ac14-9727-4963-a006-512f362f8357" providerId="ADAL" clId="{ECF709CB-CDA8-4B5E-85F9-63D9EB829955}" dt="2024-05-25T22:46:09.137" v="519" actId="5793"/>
          <ac:spMkLst>
            <pc:docMk/>
            <pc:sldMk cId="3739758128" sldId="355"/>
            <ac:spMk id="5" creationId="{81EC098E-01ED-3D1F-1E3E-E10269641D88}"/>
          </ac:spMkLst>
        </pc:spChg>
        <pc:spChg chg="add mod">
          <ac:chgData name="Piyumika Kithulgoda Gamage" userId="8130ac14-9727-4963-a006-512f362f8357" providerId="ADAL" clId="{ECF709CB-CDA8-4B5E-85F9-63D9EB829955}" dt="2024-05-25T22:55:33.510" v="650" actId="120"/>
          <ac:spMkLst>
            <pc:docMk/>
            <pc:sldMk cId="3739758128" sldId="355"/>
            <ac:spMk id="10" creationId="{843400B1-F4DA-A886-9768-7D4A49614A0F}"/>
          </ac:spMkLst>
        </pc:spChg>
        <pc:spChg chg="add del mod">
          <ac:chgData name="Piyumika Kithulgoda Gamage" userId="8130ac14-9727-4963-a006-512f362f8357" providerId="ADAL" clId="{ECF709CB-CDA8-4B5E-85F9-63D9EB829955}" dt="2024-05-25T22:03:10.294" v="82" actId="478"/>
          <ac:spMkLst>
            <pc:docMk/>
            <pc:sldMk cId="3739758128" sldId="355"/>
            <ac:spMk id="12" creationId="{A05D325B-A0B8-DDD9-D7ED-A50F315800F4}"/>
          </ac:spMkLst>
        </pc:spChg>
      </pc:sldChg>
      <pc:sldChg chg="del">
        <pc:chgData name="Piyumika Kithulgoda Gamage" userId="8130ac14-9727-4963-a006-512f362f8357" providerId="ADAL" clId="{ECF709CB-CDA8-4B5E-85F9-63D9EB829955}" dt="2024-05-25T21:57:43.996" v="0" actId="47"/>
        <pc:sldMkLst>
          <pc:docMk/>
          <pc:sldMk cId="4147016941" sldId="355"/>
        </pc:sldMkLst>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pChg chg="del">
          <ac:chgData name="Piyumika Kithulgoda Gamage" userId="8130ac14-9727-4963-a006-512f362f8357" providerId="ADAL" clId="{ECF709CB-CDA8-4B5E-85F9-63D9EB829955}" dt="2024-05-25T23:12:32.690" v="818" actId="26606"/>
          <ac:spMkLst>
            <pc:docMk/>
            <pc:sldMk cId="3292559315" sldId="356"/>
            <ac:spMk id="2" creationId="{C2124271-DC63-705A-08C9-A2471E1887C5}"/>
          </ac:spMkLst>
        </pc:spChg>
        <pc:spChg chg="del mod">
          <ac:chgData name="Piyumika Kithulgoda Gamage" userId="8130ac14-9727-4963-a006-512f362f8357" providerId="ADAL" clId="{ECF709CB-CDA8-4B5E-85F9-63D9EB829955}" dt="2024-05-25T23:13:26.995" v="825" actId="478"/>
          <ac:spMkLst>
            <pc:docMk/>
            <pc:sldMk cId="3292559315" sldId="356"/>
            <ac:spMk id="3" creationId="{46AE23B9-9A00-0C7A-0E2F-307D58CD7241}"/>
          </ac:spMkLst>
        </pc:spChg>
        <pc:spChg chg="del">
          <ac:chgData name="Piyumika Kithulgoda Gamage" userId="8130ac14-9727-4963-a006-512f362f8357" providerId="ADAL" clId="{ECF709CB-CDA8-4B5E-85F9-63D9EB829955}" dt="2024-05-25T23:12:32.690" v="818" actId="26606"/>
          <ac:spMkLst>
            <pc:docMk/>
            <pc:sldMk cId="3292559315" sldId="356"/>
            <ac:spMk id="4" creationId="{C5B95F75-5700-05B6-9F70-E810D4718D88}"/>
          </ac:spMkLst>
        </pc:spChg>
        <pc:spChg chg="add del mod">
          <ac:chgData name="Piyumika Kithulgoda Gamage" userId="8130ac14-9727-4963-a006-512f362f8357" providerId="ADAL" clId="{ECF709CB-CDA8-4B5E-85F9-63D9EB829955}" dt="2024-05-25T23:25:17.265" v="1034" actId="21"/>
          <ac:spMkLst>
            <pc:docMk/>
            <pc:sldMk cId="3292559315" sldId="356"/>
            <ac:spMk id="7" creationId="{369D1E0E-AD3B-78E9-0947-4577837A4B47}"/>
          </ac:spMkLst>
        </pc:spChg>
        <pc:spChg chg="add mod">
          <ac:chgData name="Piyumika Kithulgoda Gamage" userId="8130ac14-9727-4963-a006-512f362f8357" providerId="ADAL" clId="{ECF709CB-CDA8-4B5E-85F9-63D9EB829955}" dt="2024-05-25T23:25:37.157" v="1038" actId="1076"/>
          <ac:spMkLst>
            <pc:docMk/>
            <pc:sldMk cId="3292559315" sldId="356"/>
            <ac:spMk id="8" creationId="{369D1E0E-AD3B-78E9-0947-4577837A4B47}"/>
          </ac:spMkLst>
        </pc:spChg>
        <pc:spChg chg="add del mod">
          <ac:chgData name="Piyumika Kithulgoda Gamage" userId="8130ac14-9727-4963-a006-512f362f8357" providerId="ADAL" clId="{ECF709CB-CDA8-4B5E-85F9-63D9EB829955}" dt="2024-05-25T23:14:02.792" v="832" actId="26606"/>
          <ac:spMkLst>
            <pc:docMk/>
            <pc:sldMk cId="3292559315" sldId="356"/>
            <ac:spMk id="9" creationId="{1C56362E-B2C9-F824-A8A2-DCD6CE95E6D7}"/>
          </ac:spMkLst>
        </pc:spChg>
        <pc:picChg chg="add del mod ord">
          <ac:chgData name="Piyumika Kithulgoda Gamage" userId="8130ac14-9727-4963-a006-512f362f8357" providerId="ADAL" clId="{ECF709CB-CDA8-4B5E-85F9-63D9EB829955}" dt="2024-05-25T23:26:32.134" v="1044" actId="21"/>
          <ac:picMkLst>
            <pc:docMk/>
            <pc:sldMk cId="3292559315" sldId="356"/>
            <ac:picMk id="5" creationId="{0E4C992D-FF58-C6F0-3D0F-FB41F22DA423}"/>
          </ac:picMkLst>
        </pc:picChg>
        <pc:picChg chg="add del mod">
          <ac:chgData name="Piyumika Kithulgoda Gamage" userId="8130ac14-9727-4963-a006-512f362f8357" providerId="ADAL" clId="{ECF709CB-CDA8-4B5E-85F9-63D9EB829955}" dt="2024-05-25T23:26:38.981" v="1046" actId="478"/>
          <ac:picMkLst>
            <pc:docMk/>
            <pc:sldMk cId="3292559315" sldId="356"/>
            <ac:picMk id="10" creationId="{0E4C992D-FF58-C6F0-3D0F-FB41F22DA423}"/>
          </ac:picMkLst>
        </pc:picChg>
        <pc:picChg chg="add mod">
          <ac:chgData name="Piyumika Kithulgoda Gamage" userId="8130ac14-9727-4963-a006-512f362f8357" providerId="ADAL" clId="{ECF709CB-CDA8-4B5E-85F9-63D9EB829955}" dt="2024-05-25T23:26:46.556" v="1049"/>
          <ac:picMkLst>
            <pc:docMk/>
            <pc:sldMk cId="3292559315" sldId="356"/>
            <ac:picMk id="11" creationId="{D8248936-525B-6188-E41D-5FA99E1FA900}"/>
          </ac:picMkLst>
        </pc:picChg>
        <pc:picChg chg="add del mod">
          <ac:chgData name="Piyumika Kithulgoda Gamage" userId="8130ac14-9727-4963-a006-512f362f8357" providerId="ADAL" clId="{ECF709CB-CDA8-4B5E-85F9-63D9EB829955}" dt="2024-05-25T23:13:24.378" v="824" actId="21"/>
          <ac:picMkLst>
            <pc:docMk/>
            <pc:sldMk cId="3292559315" sldId="356"/>
            <ac:picMk id="3074" creationId="{0E4C992D-FF58-C6F0-3D0F-FB41F22DA423}"/>
          </ac:picMkLst>
        </pc:picChg>
        <pc:picChg chg="add del mod">
          <ac:chgData name="Piyumika Kithulgoda Gamage" userId="8130ac14-9727-4963-a006-512f362f8357" providerId="ADAL" clId="{ECF709CB-CDA8-4B5E-85F9-63D9EB829955}" dt="2024-05-25T23:26:44.828" v="1048" actId="21"/>
          <ac:picMkLst>
            <pc:docMk/>
            <pc:sldMk cId="3292559315" sldId="356"/>
            <ac:picMk id="3076" creationId="{D8248936-525B-6188-E41D-5FA99E1FA900}"/>
          </ac:picMkLst>
        </pc:picChg>
      </pc:sldChg>
      <pc:sldChg chg="modSp add del">
        <pc:chgData name="Piyumika Kithulgoda Gamage" userId="8130ac14-9727-4963-a006-512f362f8357" providerId="ADAL" clId="{ECF709CB-CDA8-4B5E-85F9-63D9EB829955}" dt="2024-05-25T22:23:51.975" v="267" actId="47"/>
        <pc:sldMkLst>
          <pc:docMk/>
          <pc:sldMk cId="4070112831" sldId="356"/>
        </pc:sldMkLst>
        <pc:picChg chg="mod">
          <ac:chgData name="Piyumika Kithulgoda Gamage" userId="8130ac14-9727-4963-a006-512f362f8357" providerId="ADAL" clId="{ECF709CB-CDA8-4B5E-85F9-63D9EB829955}" dt="2024-05-25T22:23:35.945" v="266" actId="1076"/>
          <ac:picMkLst>
            <pc:docMk/>
            <pc:sldMk cId="4070112831" sldId="356"/>
            <ac:picMk id="4" creationId="{0F6EDBE6-739C-70F6-9917-0975BD6EB833}"/>
          </ac:picMkLst>
        </pc:picChg>
      </pc:sldChg>
      <pc:sldChg chg="addSp delSp modSp add mod">
        <pc:chgData name="Piyumika Kithulgoda Gamage" userId="8130ac14-9727-4963-a006-512f362f8357" providerId="ADAL" clId="{ECF709CB-CDA8-4B5E-85F9-63D9EB829955}" dt="2024-05-25T23:30:18.261" v="1095" actId="1076"/>
        <pc:sldMkLst>
          <pc:docMk/>
          <pc:sldMk cId="2845671684" sldId="357"/>
        </pc:sldMkLst>
        <pc:spChg chg="add del mod">
          <ac:chgData name="Piyumika Kithulgoda Gamage" userId="8130ac14-9727-4963-a006-512f362f8357" providerId="ADAL" clId="{ECF709CB-CDA8-4B5E-85F9-63D9EB829955}" dt="2024-05-25T23:27:22.039" v="1058"/>
          <ac:spMkLst>
            <pc:docMk/>
            <pc:sldMk cId="2845671684" sldId="357"/>
            <ac:spMk id="3" creationId="{7B3B855A-273E-B679-3671-25A32D620A82}"/>
          </ac:spMkLst>
        </pc:spChg>
        <pc:spChg chg="mod">
          <ac:chgData name="Piyumika Kithulgoda Gamage" userId="8130ac14-9727-4963-a006-512f362f8357" providerId="ADAL" clId="{ECF709CB-CDA8-4B5E-85F9-63D9EB829955}" dt="2024-05-25T23:30:13.961" v="1093" actId="1076"/>
          <ac:spMkLst>
            <pc:docMk/>
            <pc:sldMk cId="2845671684" sldId="357"/>
            <ac:spMk id="8" creationId="{369D1E0E-AD3B-78E9-0947-4577837A4B47}"/>
          </ac:spMkLst>
        </pc:spChg>
        <pc:picChg chg="del">
          <ac:chgData name="Piyumika Kithulgoda Gamage" userId="8130ac14-9727-4963-a006-512f362f8357" providerId="ADAL" clId="{ECF709CB-CDA8-4B5E-85F9-63D9EB829955}" dt="2024-05-25T23:27:49.936" v="1062" actId="478"/>
          <ac:picMkLst>
            <pc:docMk/>
            <pc:sldMk cId="2845671684" sldId="357"/>
            <ac:picMk id="11" creationId="{D8248936-525B-6188-E41D-5FA99E1FA900}"/>
          </ac:picMkLst>
        </pc:picChg>
        <pc:picChg chg="add mod">
          <ac:chgData name="Piyumika Kithulgoda Gamage" userId="8130ac14-9727-4963-a006-512f362f8357" providerId="ADAL" clId="{ECF709CB-CDA8-4B5E-85F9-63D9EB829955}" dt="2024-05-25T23:29:52.440" v="1081" actId="1076"/>
          <ac:picMkLst>
            <pc:docMk/>
            <pc:sldMk cId="2845671684" sldId="357"/>
            <ac:picMk id="1026" creationId="{9A5EF4DD-DA1B-063C-0603-2C25869D0E6B}"/>
          </ac:picMkLst>
        </pc:picChg>
        <pc:picChg chg="add del mod">
          <ac:chgData name="Piyumika Kithulgoda Gamage" userId="8130ac14-9727-4963-a006-512f362f8357" providerId="ADAL" clId="{ECF709CB-CDA8-4B5E-85F9-63D9EB829955}" dt="2024-05-25T23:30:18.261" v="1095" actId="1076"/>
          <ac:picMkLst>
            <pc:docMk/>
            <pc:sldMk cId="2845671684" sldId="357"/>
            <ac:picMk id="4098" creationId="{8CEA2847-49E0-43BC-4A45-EBC98151B892}"/>
          </ac:picMkLst>
        </pc:picChg>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5T21:55:09.607" v="813" actId="20577"/>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5T20:39:28.166" v="65" actId="12"/>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5T20:39:20.346" v="64" actId="113"/>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5T21:42:01.164" v="723"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5T21:42:22.231" v="727" actId="12269"/>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5T20:48:18.321" v="117" actId="22"/>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5T20:40:10.177" v="85" actId="113"/>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96C27239-60F6-419F-875B-4B4FE8CE7DC4}"/>
    <pc:docChg chg="undo redo custSel addSld delSld modSld sldOrd">
      <pc:chgData name="Piyumika Kithulgoda Gamage" userId="8130ac14-9727-4963-a006-512f362f8357" providerId="ADAL" clId="{96C27239-60F6-419F-875B-4B4FE8CE7DC4}" dt="2024-05-27T13:14:46.669" v="623" actId="5793"/>
      <pc:docMkLst>
        <pc:docMk/>
      </pc:docMkLst>
      <pc:sldChg chg="addSp modSp add mod modClrScheme chgLayout">
        <pc:chgData name="Piyumika Kithulgoda Gamage" userId="8130ac14-9727-4963-a006-512f362f8357" providerId="ADAL" clId="{96C27239-60F6-419F-875B-4B4FE8CE7DC4}" dt="2024-05-26T13:17:54.532" v="398" actId="120"/>
        <pc:sldMkLst>
          <pc:docMk/>
          <pc:sldMk cId="109857222" sldId="256"/>
        </pc:sldMkLst>
        <pc:spChg chg="mod">
          <ac:chgData name="Piyumika Kithulgoda Gamage" userId="8130ac14-9727-4963-a006-512f362f8357" providerId="ADAL" clId="{96C27239-60F6-419F-875B-4B4FE8CE7DC4}" dt="2024-05-26T13:17:45.655" v="397" actId="27636"/>
          <ac:spMkLst>
            <pc:docMk/>
            <pc:sldMk cId="109857222" sldId="256"/>
            <ac:spMk id="3" creationId="{00000000-0000-0000-0000-000000000000}"/>
          </ac:spMkLst>
        </pc:spChg>
        <pc:spChg chg="add mod">
          <ac:chgData name="Piyumika Kithulgoda Gamage" userId="8130ac14-9727-4963-a006-512f362f8357" providerId="ADAL" clId="{96C27239-60F6-419F-875B-4B4FE8CE7DC4}" dt="2024-05-26T13:17:54.532" v="398" actId="120"/>
          <ac:spMkLst>
            <pc:docMk/>
            <pc:sldMk cId="109857222" sldId="256"/>
            <ac:spMk id="8" creationId="{8053DB01-3AC5-95F3-DB58-6C224EE9D094}"/>
          </ac:spMkLst>
        </pc:spChg>
      </pc:sldChg>
      <pc:sldChg chg="addSp modSp add mod modClrScheme chgLayout">
        <pc:chgData name="Piyumika Kithulgoda Gamage" userId="8130ac14-9727-4963-a006-512f362f8357" providerId="ADAL" clId="{96C27239-60F6-419F-875B-4B4FE8CE7DC4}" dt="2024-05-26T12:39:53.227" v="23" actId="20577"/>
        <pc:sldMkLst>
          <pc:docMk/>
          <pc:sldMk cId="3629139323" sldId="258"/>
        </pc:sldMkLst>
        <pc:spChg chg="mod">
          <ac:chgData name="Piyumika Kithulgoda Gamage" userId="8130ac14-9727-4963-a006-512f362f8357" providerId="ADAL" clId="{96C27239-60F6-419F-875B-4B4FE8CE7DC4}" dt="2024-05-26T12:39:53.227" v="23" actId="20577"/>
          <ac:spMkLst>
            <pc:docMk/>
            <pc:sldMk cId="3629139323" sldId="258"/>
            <ac:spMk id="3" creationId="{00000000-0000-0000-0000-000000000000}"/>
          </ac:spMkLst>
        </pc:spChg>
        <pc:spChg chg="add mod">
          <ac:chgData name="Piyumika Kithulgoda Gamage" userId="8130ac14-9727-4963-a006-512f362f8357" providerId="ADAL" clId="{96C27239-60F6-419F-875B-4B4FE8CE7DC4}" dt="2024-05-26T12:39:47.571" v="21" actId="113"/>
          <ac:spMkLst>
            <pc:docMk/>
            <pc:sldMk cId="3629139323" sldId="258"/>
            <ac:spMk id="8" creationId="{2647E163-B232-7B1A-F89B-28DAC17B8239}"/>
          </ac:spMkLst>
        </pc:spChg>
      </pc:sldChg>
      <pc:sldChg chg="addSp delSp modSp add mod modClrScheme chgLayout">
        <pc:chgData name="Piyumika Kithulgoda Gamage" userId="8130ac14-9727-4963-a006-512f362f8357" providerId="ADAL" clId="{96C27239-60F6-419F-875B-4B4FE8CE7DC4}" dt="2024-05-26T12:44:29.109" v="45" actId="120"/>
        <pc:sldMkLst>
          <pc:docMk/>
          <pc:sldMk cId="3341478919" sldId="260"/>
        </pc:sldMkLst>
        <pc:spChg chg="mod">
          <ac:chgData name="Piyumika Kithulgoda Gamage" userId="8130ac14-9727-4963-a006-512f362f8357" providerId="ADAL" clId="{96C27239-60F6-419F-875B-4B4FE8CE7DC4}" dt="2024-05-26T12:44:19.787" v="44" actId="6549"/>
          <ac:spMkLst>
            <pc:docMk/>
            <pc:sldMk cId="3341478919" sldId="260"/>
            <ac:spMk id="3" creationId="{00000000-0000-0000-0000-000000000000}"/>
          </ac:spMkLst>
        </pc:spChg>
        <pc:spChg chg="add mod">
          <ac:chgData name="Piyumika Kithulgoda Gamage" userId="8130ac14-9727-4963-a006-512f362f8357" providerId="ADAL" clId="{96C27239-60F6-419F-875B-4B4FE8CE7DC4}" dt="2024-05-26T12:44:29.109" v="45" actId="120"/>
          <ac:spMkLst>
            <pc:docMk/>
            <pc:sldMk cId="3341478919" sldId="260"/>
            <ac:spMk id="8" creationId="{794929DF-EEA2-CB3C-DFE5-4454A198E451}"/>
          </ac:spMkLst>
        </pc:spChg>
        <pc:spChg chg="add del mod">
          <ac:chgData name="Piyumika Kithulgoda Gamage" userId="8130ac14-9727-4963-a006-512f362f8357" providerId="ADAL" clId="{96C27239-60F6-419F-875B-4B4FE8CE7DC4}" dt="2024-05-26T12:42:41.603" v="39"/>
          <ac:spMkLst>
            <pc:docMk/>
            <pc:sldMk cId="3341478919" sldId="260"/>
            <ac:spMk id="10" creationId="{3170CE9F-48CD-D9BF-E2B2-CD6CDCA359E5}"/>
          </ac:spMkLst>
        </pc:spChg>
        <pc:picChg chg="add mod">
          <ac:chgData name="Piyumika Kithulgoda Gamage" userId="8130ac14-9727-4963-a006-512f362f8357" providerId="ADAL" clId="{96C27239-60F6-419F-875B-4B4FE8CE7DC4}" dt="2024-05-26T12:42:43.223" v="40" actId="26606"/>
          <ac:picMkLst>
            <pc:docMk/>
            <pc:sldMk cId="3341478919" sldId="260"/>
            <ac:picMk id="2050" creationId="{93C83BA9-1477-148C-DB70-06C000F7B5B6}"/>
          </ac:picMkLst>
        </pc:picChg>
      </pc:sldChg>
      <pc:sldChg chg="addSp delSp modSp add mod modClrScheme chgLayout">
        <pc:chgData name="Piyumika Kithulgoda Gamage" userId="8130ac14-9727-4963-a006-512f362f8357" providerId="ADAL" clId="{96C27239-60F6-419F-875B-4B4FE8CE7DC4}" dt="2024-05-26T12:46:07.869" v="57"/>
        <pc:sldMkLst>
          <pc:docMk/>
          <pc:sldMk cId="2671503209" sldId="261"/>
        </pc:sldMkLst>
        <pc:spChg chg="mod">
          <ac:chgData name="Piyumika Kithulgoda Gamage" userId="8130ac14-9727-4963-a006-512f362f8357" providerId="ADAL" clId="{96C27239-60F6-419F-875B-4B4FE8CE7DC4}" dt="2024-05-26T12:46:07.869" v="57"/>
          <ac:spMkLst>
            <pc:docMk/>
            <pc:sldMk cId="2671503209" sldId="261"/>
            <ac:spMk id="3" creationId="{00000000-0000-0000-0000-000000000000}"/>
          </ac:spMkLst>
        </pc:spChg>
        <pc:spChg chg="add mod">
          <ac:chgData name="Piyumika Kithulgoda Gamage" userId="8130ac14-9727-4963-a006-512f362f8357" providerId="ADAL" clId="{96C27239-60F6-419F-875B-4B4FE8CE7DC4}" dt="2024-05-26T12:44:45.288" v="49" actId="120"/>
          <ac:spMkLst>
            <pc:docMk/>
            <pc:sldMk cId="2671503209" sldId="261"/>
            <ac:spMk id="8" creationId="{0BFCE7B4-DBA5-B683-2462-8C3C7B272C9E}"/>
          </ac:spMkLst>
        </pc:spChg>
        <pc:spChg chg="add del mod">
          <ac:chgData name="Piyumika Kithulgoda Gamage" userId="8130ac14-9727-4963-a006-512f362f8357" providerId="ADAL" clId="{96C27239-60F6-419F-875B-4B4FE8CE7DC4}" dt="2024-05-26T12:44:54.530" v="53" actId="478"/>
          <ac:spMkLst>
            <pc:docMk/>
            <pc:sldMk cId="2671503209" sldId="261"/>
            <ac:spMk id="10" creationId="{8E7785BB-37BC-C63E-487E-5363F9D9D3A4}"/>
          </ac:spMkLst>
        </pc:spChg>
      </pc:sldChg>
      <pc:sldChg chg="del">
        <pc:chgData name="Piyumika Kithulgoda Gamage" userId="8130ac14-9727-4963-a006-512f362f8357" providerId="ADAL" clId="{96C27239-60F6-419F-875B-4B4FE8CE7DC4}" dt="2024-05-26T12:38:54.689" v="0" actId="47"/>
        <pc:sldMkLst>
          <pc:docMk/>
          <pc:sldMk cId="3565547120" sldId="261"/>
        </pc:sldMkLst>
      </pc:sldChg>
      <pc:sldChg chg="modSp del mod">
        <pc:chgData name="Piyumika Kithulgoda Gamage" userId="8130ac14-9727-4963-a006-512f362f8357" providerId="ADAL" clId="{96C27239-60F6-419F-875B-4B4FE8CE7DC4}" dt="2024-05-26T13:18:20.149" v="399" actId="47"/>
        <pc:sldMkLst>
          <pc:docMk/>
          <pc:sldMk cId="4211995302" sldId="262"/>
        </pc:sldMkLst>
        <pc:spChg chg="mod">
          <ac:chgData name="Piyumika Kithulgoda Gamage" userId="8130ac14-9727-4963-a006-512f362f8357" providerId="ADAL" clId="{96C27239-60F6-419F-875B-4B4FE8CE7DC4}" dt="2024-05-26T13:17:27.976" v="386" actId="21"/>
          <ac:spMkLst>
            <pc:docMk/>
            <pc:sldMk cId="4211995302" sldId="262"/>
            <ac:spMk id="3" creationId="{1315FFF1-43FC-FCFE-BEC0-38B41837CFA3}"/>
          </ac:spMkLst>
        </pc:spChg>
      </pc:sldChg>
      <pc:sldChg chg="del">
        <pc:chgData name="Piyumika Kithulgoda Gamage" userId="8130ac14-9727-4963-a006-512f362f8357" providerId="ADAL" clId="{96C27239-60F6-419F-875B-4B4FE8CE7DC4}" dt="2024-05-26T12:38:54.689" v="0" actId="47"/>
        <pc:sldMkLst>
          <pc:docMk/>
          <pc:sldMk cId="1880809986" sldId="263"/>
        </pc:sldMkLst>
      </pc:sldChg>
      <pc:sldChg chg="addSp delSp modSp add mod modClrScheme chgLayout">
        <pc:chgData name="Piyumika Kithulgoda Gamage" userId="8130ac14-9727-4963-a006-512f362f8357" providerId="ADAL" clId="{96C27239-60F6-419F-875B-4B4FE8CE7DC4}" dt="2024-05-26T12:51:18.335" v="98" actId="120"/>
        <pc:sldMkLst>
          <pc:docMk/>
          <pc:sldMk cId="1945621957" sldId="264"/>
        </pc:sldMkLst>
        <pc:spChg chg="mod">
          <ac:chgData name="Piyumika Kithulgoda Gamage" userId="8130ac14-9727-4963-a006-512f362f8357" providerId="ADAL" clId="{96C27239-60F6-419F-875B-4B4FE8CE7DC4}" dt="2024-05-26T12:51:00.396" v="93" actId="21"/>
          <ac:spMkLst>
            <pc:docMk/>
            <pc:sldMk cId="1945621957" sldId="264"/>
            <ac:spMk id="3" creationId="{00000000-0000-0000-0000-000000000000}"/>
          </ac:spMkLst>
        </pc:spChg>
        <pc:spChg chg="add mod">
          <ac:chgData name="Piyumika Kithulgoda Gamage" userId="8130ac14-9727-4963-a006-512f362f8357" providerId="ADAL" clId="{96C27239-60F6-419F-875B-4B4FE8CE7DC4}" dt="2024-05-26T12:51:18.335" v="98" actId="120"/>
          <ac:spMkLst>
            <pc:docMk/>
            <pc:sldMk cId="1945621957" sldId="264"/>
            <ac:spMk id="8" creationId="{D79B8798-5809-ED6A-A571-79DD88A1CE80}"/>
          </ac:spMkLst>
        </pc:spChg>
        <pc:spChg chg="add del mod">
          <ac:chgData name="Piyumika Kithulgoda Gamage" userId="8130ac14-9727-4963-a006-512f362f8357" providerId="ADAL" clId="{96C27239-60F6-419F-875B-4B4FE8CE7DC4}" dt="2024-05-26T12:48:34.744" v="90" actId="478"/>
          <ac:spMkLst>
            <pc:docMk/>
            <pc:sldMk cId="1945621957" sldId="264"/>
            <ac:spMk id="10" creationId="{6208CE15-1C5A-D497-D6BB-617A066EF3C7}"/>
          </ac:spMkLst>
        </pc:spChg>
        <pc:picChg chg="add del mod">
          <ac:chgData name="Piyumika Kithulgoda Gamage" userId="8130ac14-9727-4963-a006-512f362f8357" providerId="ADAL" clId="{96C27239-60F6-419F-875B-4B4FE8CE7DC4}" dt="2024-05-26T12:48:26.882" v="88" actId="478"/>
          <ac:picMkLst>
            <pc:docMk/>
            <pc:sldMk cId="1945621957" sldId="264"/>
            <ac:picMk id="2" creationId="{2AE113DA-68E0-F960-931B-C36D551C335A}"/>
          </ac:picMkLst>
        </pc:picChg>
      </pc:sldChg>
      <pc:sldChg chg="del">
        <pc:chgData name="Piyumika Kithulgoda Gamage" userId="8130ac14-9727-4963-a006-512f362f8357" providerId="ADAL" clId="{96C27239-60F6-419F-875B-4B4FE8CE7DC4}" dt="2024-05-26T12:38:54.689" v="0" actId="47"/>
        <pc:sldMkLst>
          <pc:docMk/>
          <pc:sldMk cId="3439730729" sldId="265"/>
        </pc:sldMkLst>
      </pc:sldChg>
      <pc:sldChg chg="addSp modSp add mod modClrScheme chgLayout">
        <pc:chgData name="Piyumika Kithulgoda Gamage" userId="8130ac14-9727-4963-a006-512f362f8357" providerId="ADAL" clId="{96C27239-60F6-419F-875B-4B4FE8CE7DC4}" dt="2024-05-26T12:57:11.891" v="140" actId="27636"/>
        <pc:sldMkLst>
          <pc:docMk/>
          <pc:sldMk cId="2674794439" sldId="266"/>
        </pc:sldMkLst>
        <pc:spChg chg="mod ord">
          <ac:chgData name="Piyumika Kithulgoda Gamage" userId="8130ac14-9727-4963-a006-512f362f8357" providerId="ADAL" clId="{96C27239-60F6-419F-875B-4B4FE8CE7DC4}" dt="2024-05-26T12:57:11.891" v="140" actId="27636"/>
          <ac:spMkLst>
            <pc:docMk/>
            <pc:sldMk cId="2674794439" sldId="266"/>
            <ac:spMk id="3" creationId="{00000000-0000-0000-0000-000000000000}"/>
          </ac:spMkLst>
        </pc:spChg>
        <pc:spChg chg="add mod">
          <ac:chgData name="Piyumika Kithulgoda Gamage" userId="8130ac14-9727-4963-a006-512f362f8357" providerId="ADAL" clId="{96C27239-60F6-419F-875B-4B4FE8CE7DC4}" dt="2024-05-26T12:55:31.387" v="136" actId="120"/>
          <ac:spMkLst>
            <pc:docMk/>
            <pc:sldMk cId="2674794439" sldId="266"/>
            <ac:spMk id="8" creationId="{6C00AAB6-4884-E8B5-D363-17220A63AB50}"/>
          </ac:spMkLst>
        </pc:spChg>
        <pc:picChg chg="mod">
          <ac:chgData name="Piyumika Kithulgoda Gamage" userId="8130ac14-9727-4963-a006-512f362f8357" providerId="ADAL" clId="{96C27239-60F6-419F-875B-4B4FE8CE7DC4}" dt="2024-05-26T12:55:20.290" v="127" actId="26606"/>
          <ac:picMkLst>
            <pc:docMk/>
            <pc:sldMk cId="2674794439" sldId="266"/>
            <ac:picMk id="2" creationId="{914EB3C7-AB1F-9E91-C399-E99EE4CBB40D}"/>
          </ac:picMkLst>
        </pc:picChg>
      </pc:sldChg>
      <pc:sldChg chg="addSp modSp add mod">
        <pc:chgData name="Piyumika Kithulgoda Gamage" userId="8130ac14-9727-4963-a006-512f362f8357" providerId="ADAL" clId="{96C27239-60F6-419F-875B-4B4FE8CE7DC4}" dt="2024-05-26T12:59:37.136" v="177" actId="14100"/>
        <pc:sldMkLst>
          <pc:docMk/>
          <pc:sldMk cId="1027627675" sldId="267"/>
        </pc:sldMkLst>
        <pc:spChg chg="add mod">
          <ac:chgData name="Piyumika Kithulgoda Gamage" userId="8130ac14-9727-4963-a006-512f362f8357" providerId="ADAL" clId="{96C27239-60F6-419F-875B-4B4FE8CE7DC4}" dt="2024-05-26T12:58:21.680" v="151"/>
          <ac:spMkLst>
            <pc:docMk/>
            <pc:sldMk cId="1027627675" sldId="267"/>
            <ac:spMk id="2" creationId="{E294BF0C-E516-0F25-6FA9-512EE617C895}"/>
          </ac:spMkLst>
        </pc:spChg>
        <pc:spChg chg="mod">
          <ac:chgData name="Piyumika Kithulgoda Gamage" userId="8130ac14-9727-4963-a006-512f362f8357" providerId="ADAL" clId="{96C27239-60F6-419F-875B-4B4FE8CE7DC4}" dt="2024-05-26T12:59:37.136" v="177" actId="14100"/>
          <ac:spMkLst>
            <pc:docMk/>
            <pc:sldMk cId="1027627675" sldId="267"/>
            <ac:spMk id="3" creationId="{AC5988DD-BCB1-542A-29F0-6C0F2213438E}"/>
          </ac:spMkLst>
        </pc:spChg>
      </pc:sldChg>
      <pc:sldChg chg="addSp modSp add mod">
        <pc:chgData name="Piyumika Kithulgoda Gamage" userId="8130ac14-9727-4963-a006-512f362f8357" providerId="ADAL" clId="{96C27239-60F6-419F-875B-4B4FE8CE7DC4}" dt="2024-05-26T13:03:18.029" v="201" actId="20577"/>
        <pc:sldMkLst>
          <pc:docMk/>
          <pc:sldMk cId="3451476043" sldId="268"/>
        </pc:sldMkLst>
        <pc:spChg chg="add mod">
          <ac:chgData name="Piyumika Kithulgoda Gamage" userId="8130ac14-9727-4963-a006-512f362f8357" providerId="ADAL" clId="{96C27239-60F6-419F-875B-4B4FE8CE7DC4}" dt="2024-05-26T13:03:14.305" v="200" actId="120"/>
          <ac:spMkLst>
            <pc:docMk/>
            <pc:sldMk cId="3451476043" sldId="268"/>
            <ac:spMk id="2" creationId="{EF4FBBD5-563C-05B9-88EF-F4033201AE8A}"/>
          </ac:spMkLst>
        </pc:spChg>
        <pc:spChg chg="mod">
          <ac:chgData name="Piyumika Kithulgoda Gamage" userId="8130ac14-9727-4963-a006-512f362f8357" providerId="ADAL" clId="{96C27239-60F6-419F-875B-4B4FE8CE7DC4}" dt="2024-05-26T13:03:18.029" v="201" actId="20577"/>
          <ac:spMkLst>
            <pc:docMk/>
            <pc:sldMk cId="3451476043" sldId="268"/>
            <ac:spMk id="3" creationId="{AC5988DD-BCB1-542A-29F0-6C0F2213438E}"/>
          </ac:spMkLst>
        </pc:spChg>
      </pc:sldChg>
      <pc:sldChg chg="addSp modSp add mod">
        <pc:chgData name="Piyumika Kithulgoda Gamage" userId="8130ac14-9727-4963-a006-512f362f8357" providerId="ADAL" clId="{96C27239-60F6-419F-875B-4B4FE8CE7DC4}" dt="2024-05-26T13:06:18.430" v="240" actId="255"/>
        <pc:sldMkLst>
          <pc:docMk/>
          <pc:sldMk cId="4087164922" sldId="269"/>
        </pc:sldMkLst>
        <pc:spChg chg="add mod">
          <ac:chgData name="Piyumika Kithulgoda Gamage" userId="8130ac14-9727-4963-a006-512f362f8357" providerId="ADAL" clId="{96C27239-60F6-419F-875B-4B4FE8CE7DC4}" dt="2024-05-26T13:05:55.865" v="234" actId="14100"/>
          <ac:spMkLst>
            <pc:docMk/>
            <pc:sldMk cId="4087164922" sldId="269"/>
            <ac:spMk id="2" creationId="{FC425DDB-733B-B703-F6E4-9BF1BAB6C8D0}"/>
          </ac:spMkLst>
        </pc:spChg>
        <pc:spChg chg="mod">
          <ac:chgData name="Piyumika Kithulgoda Gamage" userId="8130ac14-9727-4963-a006-512f362f8357" providerId="ADAL" clId="{96C27239-60F6-419F-875B-4B4FE8CE7DC4}" dt="2024-05-26T13:06:18.430" v="240" actId="255"/>
          <ac:spMkLst>
            <pc:docMk/>
            <pc:sldMk cId="4087164922" sldId="269"/>
            <ac:spMk id="3" creationId="{2BCBD27F-1960-9913-66FE-7965AEA07BB9}"/>
          </ac:spMkLst>
        </pc:spChg>
      </pc:sldChg>
      <pc:sldChg chg="addSp modSp add mod">
        <pc:chgData name="Piyumika Kithulgoda Gamage" userId="8130ac14-9727-4963-a006-512f362f8357" providerId="ADAL" clId="{96C27239-60F6-419F-875B-4B4FE8CE7DC4}" dt="2024-05-26T13:09:18.850" v="275" actId="27636"/>
        <pc:sldMkLst>
          <pc:docMk/>
          <pc:sldMk cId="392495971" sldId="270"/>
        </pc:sldMkLst>
        <pc:spChg chg="add mod">
          <ac:chgData name="Piyumika Kithulgoda Gamage" userId="8130ac14-9727-4963-a006-512f362f8357" providerId="ADAL" clId="{96C27239-60F6-419F-875B-4B4FE8CE7DC4}" dt="2024-05-26T13:09:14.084" v="273" actId="403"/>
          <ac:spMkLst>
            <pc:docMk/>
            <pc:sldMk cId="392495971" sldId="270"/>
            <ac:spMk id="2" creationId="{9F4D8E91-9FA5-FC04-F228-B6A79F4588B1}"/>
          </ac:spMkLst>
        </pc:spChg>
        <pc:spChg chg="mod">
          <ac:chgData name="Piyumika Kithulgoda Gamage" userId="8130ac14-9727-4963-a006-512f362f8357" providerId="ADAL" clId="{96C27239-60F6-419F-875B-4B4FE8CE7DC4}" dt="2024-05-26T13:09:18.850" v="275" actId="27636"/>
          <ac:spMkLst>
            <pc:docMk/>
            <pc:sldMk cId="392495971" sldId="270"/>
            <ac:spMk id="3" creationId="{2BCBD27F-1960-9913-66FE-7965AEA07BB9}"/>
          </ac:spMkLst>
        </pc:spChg>
      </pc:sldChg>
      <pc:sldChg chg="addSp modSp add mod ord">
        <pc:chgData name="Piyumika Kithulgoda Gamage" userId="8130ac14-9727-4963-a006-512f362f8357" providerId="ADAL" clId="{96C27239-60F6-419F-875B-4B4FE8CE7DC4}" dt="2024-05-26T13:13:36.952" v="339" actId="20578"/>
        <pc:sldMkLst>
          <pc:docMk/>
          <pc:sldMk cId="606791703" sldId="271"/>
        </pc:sldMkLst>
        <pc:spChg chg="add mod">
          <ac:chgData name="Piyumika Kithulgoda Gamage" userId="8130ac14-9727-4963-a006-512f362f8357" providerId="ADAL" clId="{96C27239-60F6-419F-875B-4B4FE8CE7DC4}" dt="2024-05-26T13:11:53.525" v="293" actId="20577"/>
          <ac:spMkLst>
            <pc:docMk/>
            <pc:sldMk cId="606791703" sldId="271"/>
            <ac:spMk id="2" creationId="{1E411BA6-0E7D-AA7F-6677-7C16C3337630}"/>
          </ac:spMkLst>
        </pc:spChg>
        <pc:spChg chg="mod">
          <ac:chgData name="Piyumika Kithulgoda Gamage" userId="8130ac14-9727-4963-a006-512f362f8357" providerId="ADAL" clId="{96C27239-60F6-419F-875B-4B4FE8CE7DC4}" dt="2024-05-26T13:11:26.625" v="286" actId="6549"/>
          <ac:spMkLst>
            <pc:docMk/>
            <pc:sldMk cId="606791703" sldId="271"/>
            <ac:spMk id="3" creationId="{2BCBD27F-1960-9913-66FE-7965AEA07BB9}"/>
          </ac:spMkLst>
        </pc:spChg>
      </pc:sldChg>
      <pc:sldChg chg="addSp delSp modSp add mod modClrScheme chgLayout">
        <pc:chgData name="Piyumika Kithulgoda Gamage" userId="8130ac14-9727-4963-a006-512f362f8357" providerId="ADAL" clId="{96C27239-60F6-419F-875B-4B4FE8CE7DC4}" dt="2024-05-26T12:52:45.596" v="116" actId="1076"/>
        <pc:sldMkLst>
          <pc:docMk/>
          <pc:sldMk cId="2552879336" sldId="272"/>
        </pc:sldMkLst>
        <pc:spChg chg="del">
          <ac:chgData name="Piyumika Kithulgoda Gamage" userId="8130ac14-9727-4963-a006-512f362f8357" providerId="ADAL" clId="{96C27239-60F6-419F-875B-4B4FE8CE7DC4}" dt="2024-05-26T12:51:43.861" v="100" actId="478"/>
          <ac:spMkLst>
            <pc:docMk/>
            <pc:sldMk cId="2552879336" sldId="272"/>
            <ac:spMk id="3" creationId="{00000000-0000-0000-0000-000000000000}"/>
          </ac:spMkLst>
        </pc:spChg>
        <pc:spChg chg="add del mod">
          <ac:chgData name="Piyumika Kithulgoda Gamage" userId="8130ac14-9727-4963-a006-512f362f8357" providerId="ADAL" clId="{96C27239-60F6-419F-875B-4B4FE8CE7DC4}" dt="2024-05-26T12:51:50.144" v="103" actId="26606"/>
          <ac:spMkLst>
            <pc:docMk/>
            <pc:sldMk cId="2552879336" sldId="272"/>
            <ac:spMk id="4" creationId="{9800EA27-5F2E-6441-84FE-DC18B4AFD96A}"/>
          </ac:spMkLst>
        </pc:spChg>
        <pc:spChg chg="add del mod">
          <ac:chgData name="Piyumika Kithulgoda Gamage" userId="8130ac14-9727-4963-a006-512f362f8357" providerId="ADAL" clId="{96C27239-60F6-419F-875B-4B4FE8CE7DC4}" dt="2024-05-26T12:52:25.630" v="111" actId="26606"/>
          <ac:spMkLst>
            <pc:docMk/>
            <pc:sldMk cId="2552879336" sldId="272"/>
            <ac:spMk id="7" creationId="{25BF1B52-5752-6463-0E47-8F0D8DEFC023}"/>
          </ac:spMkLst>
        </pc:spChg>
        <pc:spChg chg="add del mod">
          <ac:chgData name="Piyumika Kithulgoda Gamage" userId="8130ac14-9727-4963-a006-512f362f8357" providerId="ADAL" clId="{96C27239-60F6-419F-875B-4B4FE8CE7DC4}" dt="2024-05-26T12:51:50.144" v="102" actId="26606"/>
          <ac:spMkLst>
            <pc:docMk/>
            <pc:sldMk cId="2552879336" sldId="272"/>
            <ac:spMk id="9" creationId="{41FBE935-BF07-D82D-5983-2291F2B302C2}"/>
          </ac:spMkLst>
        </pc:spChg>
        <pc:spChg chg="add del mod">
          <ac:chgData name="Piyumika Kithulgoda Gamage" userId="8130ac14-9727-4963-a006-512f362f8357" providerId="ADAL" clId="{96C27239-60F6-419F-875B-4B4FE8CE7DC4}" dt="2024-05-26T12:51:50.144" v="102" actId="26606"/>
          <ac:spMkLst>
            <pc:docMk/>
            <pc:sldMk cId="2552879336" sldId="272"/>
            <ac:spMk id="11" creationId="{ECEFC3D6-069C-DE8F-F6D9-273091D681BC}"/>
          </ac:spMkLst>
        </pc:spChg>
        <pc:spChg chg="add del mod">
          <ac:chgData name="Piyumika Kithulgoda Gamage" userId="8130ac14-9727-4963-a006-512f362f8357" providerId="ADAL" clId="{96C27239-60F6-419F-875B-4B4FE8CE7DC4}" dt="2024-05-26T12:51:55.827" v="104" actId="478"/>
          <ac:spMkLst>
            <pc:docMk/>
            <pc:sldMk cId="2552879336" sldId="272"/>
            <ac:spMk id="13" creationId="{774EC963-4746-3F4D-6789-EBDB814966A4}"/>
          </ac:spMkLst>
        </pc:spChg>
        <pc:spChg chg="add del mod">
          <ac:chgData name="Piyumika Kithulgoda Gamage" userId="8130ac14-9727-4963-a006-512f362f8357" providerId="ADAL" clId="{96C27239-60F6-419F-875B-4B4FE8CE7DC4}" dt="2024-05-26T12:51:59.548" v="105" actId="478"/>
          <ac:spMkLst>
            <pc:docMk/>
            <pc:sldMk cId="2552879336" sldId="272"/>
            <ac:spMk id="14" creationId="{35AFD1A2-FB6F-234C-BD0E-DBD76DACE02A}"/>
          </ac:spMkLst>
        </pc:spChg>
        <pc:picChg chg="mod">
          <ac:chgData name="Piyumika Kithulgoda Gamage" userId="8130ac14-9727-4963-a006-512f362f8357" providerId="ADAL" clId="{96C27239-60F6-419F-875B-4B4FE8CE7DC4}" dt="2024-05-26T12:52:45.596" v="116" actId="1076"/>
          <ac:picMkLst>
            <pc:docMk/>
            <pc:sldMk cId="2552879336" sldId="272"/>
            <ac:picMk id="2" creationId="{A77DF80B-7A48-A388-2269-E8A800EDDB95}"/>
          </ac:picMkLst>
        </pc:picChg>
      </pc:sldChg>
      <pc:sldChg chg="addSp modSp add mod modClrScheme chgLayout">
        <pc:chgData name="Piyumika Kithulgoda Gamage" userId="8130ac14-9727-4963-a006-512f362f8357" providerId="ADAL" clId="{96C27239-60F6-419F-875B-4B4FE8CE7DC4}" dt="2024-05-26T12:55:00.692" v="126" actId="27636"/>
        <pc:sldMkLst>
          <pc:docMk/>
          <pc:sldMk cId="1028026635" sldId="273"/>
        </pc:sldMkLst>
        <pc:spChg chg="mod">
          <ac:chgData name="Piyumika Kithulgoda Gamage" userId="8130ac14-9727-4963-a006-512f362f8357" providerId="ADAL" clId="{96C27239-60F6-419F-875B-4B4FE8CE7DC4}" dt="2024-05-26T12:55:00.692" v="126" actId="27636"/>
          <ac:spMkLst>
            <pc:docMk/>
            <pc:sldMk cId="1028026635" sldId="273"/>
            <ac:spMk id="3" creationId="{00000000-0000-0000-0000-000000000000}"/>
          </ac:spMkLst>
        </pc:spChg>
        <pc:spChg chg="add mod">
          <ac:chgData name="Piyumika Kithulgoda Gamage" userId="8130ac14-9727-4963-a006-512f362f8357" providerId="ADAL" clId="{96C27239-60F6-419F-875B-4B4FE8CE7DC4}" dt="2024-05-26T12:54:01.952" v="124" actId="120"/>
          <ac:spMkLst>
            <pc:docMk/>
            <pc:sldMk cId="1028026635" sldId="273"/>
            <ac:spMk id="8" creationId="{F587BE9D-D1DA-0875-4267-673EA16B2B25}"/>
          </ac:spMkLst>
        </pc:spChg>
      </pc:sldChg>
      <pc:sldChg chg="add">
        <pc:chgData name="Piyumika Kithulgoda Gamage" userId="8130ac14-9727-4963-a006-512f362f8357" providerId="ADAL" clId="{96C27239-60F6-419F-875B-4B4FE8CE7DC4}" dt="2024-05-26T12:38:57.012" v="1"/>
        <pc:sldMkLst>
          <pc:docMk/>
          <pc:sldMk cId="857363618" sldId="274"/>
        </pc:sldMkLst>
      </pc:sldChg>
      <pc:sldChg chg="modSp add mod">
        <pc:chgData name="Piyumika Kithulgoda Gamage" userId="8130ac14-9727-4963-a006-512f362f8357" providerId="ADAL" clId="{96C27239-60F6-419F-875B-4B4FE8CE7DC4}" dt="2024-05-26T13:00:27.570" v="180" actId="14100"/>
        <pc:sldMkLst>
          <pc:docMk/>
          <pc:sldMk cId="2617184260" sldId="275"/>
        </pc:sldMkLst>
        <pc:picChg chg="mod">
          <ac:chgData name="Piyumika Kithulgoda Gamage" userId="8130ac14-9727-4963-a006-512f362f8357" providerId="ADAL" clId="{96C27239-60F6-419F-875B-4B4FE8CE7DC4}" dt="2024-05-26T13:00:27.570" v="180" actId="14100"/>
          <ac:picMkLst>
            <pc:docMk/>
            <pc:sldMk cId="2617184260" sldId="275"/>
            <ac:picMk id="2" creationId="{5E84A379-FF28-32F2-9AA9-046B283E8183}"/>
          </ac:picMkLst>
        </pc:picChg>
      </pc:sldChg>
      <pc:sldChg chg="addSp delSp modSp add mod">
        <pc:chgData name="Piyumika Kithulgoda Gamage" userId="8130ac14-9727-4963-a006-512f362f8357" providerId="ADAL" clId="{96C27239-60F6-419F-875B-4B4FE8CE7DC4}" dt="2024-05-27T12:12:50.762" v="613" actId="1076"/>
        <pc:sldMkLst>
          <pc:docMk/>
          <pc:sldMk cId="623830522" sldId="276"/>
        </pc:sldMkLst>
        <pc:spChg chg="del">
          <ac:chgData name="Piyumika Kithulgoda Gamage" userId="8130ac14-9727-4963-a006-512f362f8357" providerId="ADAL" clId="{96C27239-60F6-419F-875B-4B4FE8CE7DC4}" dt="2024-05-26T13:15:46.525" v="362" actId="478"/>
          <ac:spMkLst>
            <pc:docMk/>
            <pc:sldMk cId="623830522" sldId="276"/>
            <ac:spMk id="2" creationId="{C63BB6C8-C020-8269-A099-30C54681284C}"/>
          </ac:spMkLst>
        </pc:spChg>
        <pc:spChg chg="add mod">
          <ac:chgData name="Piyumika Kithulgoda Gamage" userId="8130ac14-9727-4963-a006-512f362f8357" providerId="ADAL" clId="{96C27239-60F6-419F-875B-4B4FE8CE7DC4}" dt="2024-05-27T12:12:46.212" v="612" actId="403"/>
          <ac:spMkLst>
            <pc:docMk/>
            <pc:sldMk cId="623830522" sldId="276"/>
            <ac:spMk id="2" creationId="{F643A24E-594F-2B76-06F1-3FEAD61BA1F1}"/>
          </ac:spMkLst>
        </pc:spChg>
        <pc:spChg chg="mod">
          <ac:chgData name="Piyumika Kithulgoda Gamage" userId="8130ac14-9727-4963-a006-512f362f8357" providerId="ADAL" clId="{96C27239-60F6-419F-875B-4B4FE8CE7DC4}" dt="2024-05-27T12:12:50.762" v="613" actId="1076"/>
          <ac:spMkLst>
            <pc:docMk/>
            <pc:sldMk cId="623830522" sldId="276"/>
            <ac:spMk id="3" creationId="{5424F5C9-43F4-BA04-8CDC-DF615471746F}"/>
          </ac:spMkLst>
        </pc:spChg>
        <pc:spChg chg="add del mod">
          <ac:chgData name="Piyumika Kithulgoda Gamage" userId="8130ac14-9727-4963-a006-512f362f8357" providerId="ADAL" clId="{96C27239-60F6-419F-875B-4B4FE8CE7DC4}" dt="2024-05-26T13:15:49.336" v="363" actId="478"/>
          <ac:spMkLst>
            <pc:docMk/>
            <pc:sldMk cId="623830522" sldId="276"/>
            <ac:spMk id="4" creationId="{3E361CB6-A694-FA92-E258-EF771AEB58DD}"/>
          </ac:spMkLst>
        </pc:spChg>
      </pc:sldChg>
      <pc:sldChg chg="addSp modSp add mod modClrScheme chgLayout">
        <pc:chgData name="Piyumika Kithulgoda Gamage" userId="8130ac14-9727-4963-a006-512f362f8357" providerId="ADAL" clId="{96C27239-60F6-419F-875B-4B4FE8CE7DC4}" dt="2024-05-26T12:41:49.303" v="34" actId="6549"/>
        <pc:sldMkLst>
          <pc:docMk/>
          <pc:sldMk cId="2309992848" sldId="278"/>
        </pc:sldMkLst>
        <pc:spChg chg="mod">
          <ac:chgData name="Piyumika Kithulgoda Gamage" userId="8130ac14-9727-4963-a006-512f362f8357" providerId="ADAL" clId="{96C27239-60F6-419F-875B-4B4FE8CE7DC4}" dt="2024-05-26T12:41:49.303" v="34" actId="6549"/>
          <ac:spMkLst>
            <pc:docMk/>
            <pc:sldMk cId="2309992848" sldId="278"/>
            <ac:spMk id="3" creationId="{C1E61532-337D-6715-FF84-EA1943CE342A}"/>
          </ac:spMkLst>
        </pc:spChg>
        <pc:spChg chg="add mod">
          <ac:chgData name="Piyumika Kithulgoda Gamage" userId="8130ac14-9727-4963-a006-512f362f8357" providerId="ADAL" clId="{96C27239-60F6-419F-875B-4B4FE8CE7DC4}" dt="2024-05-26T12:41:38.322" v="31" actId="113"/>
          <ac:spMkLst>
            <pc:docMk/>
            <pc:sldMk cId="2309992848" sldId="278"/>
            <ac:spMk id="1031" creationId="{2DDAC800-20FD-307F-64D9-E197D6401C62}"/>
          </ac:spMkLst>
        </pc:spChg>
        <pc:picChg chg="add mod">
          <ac:chgData name="Piyumika Kithulgoda Gamage" userId="8130ac14-9727-4963-a006-512f362f8357" providerId="ADAL" clId="{96C27239-60F6-419F-875B-4B4FE8CE7DC4}" dt="2024-05-26T12:41:14.942" v="25" actId="26606"/>
          <ac:picMkLst>
            <pc:docMk/>
            <pc:sldMk cId="2309992848" sldId="278"/>
            <ac:picMk id="1026" creationId="{10EFF7AA-3310-0971-BC7D-ADB866D5E36E}"/>
          </ac:picMkLst>
        </pc:picChg>
      </pc:sldChg>
      <pc:sldChg chg="add del">
        <pc:chgData name="Piyumika Kithulgoda Gamage" userId="8130ac14-9727-4963-a006-512f362f8357" providerId="ADAL" clId="{96C27239-60F6-419F-875B-4B4FE8CE7DC4}" dt="2024-05-26T13:09:31.213" v="276" actId="47"/>
        <pc:sldMkLst>
          <pc:docMk/>
          <pc:sldMk cId="1280197615" sldId="279"/>
        </pc:sldMkLst>
      </pc:sldChg>
      <pc:sldChg chg="del">
        <pc:chgData name="Piyumika Kithulgoda Gamage" userId="8130ac14-9727-4963-a006-512f362f8357" providerId="ADAL" clId="{96C27239-60F6-419F-875B-4B4FE8CE7DC4}" dt="2024-05-26T12:38:54.689" v="0" actId="47"/>
        <pc:sldMkLst>
          <pc:docMk/>
          <pc:sldMk cId="405175230" sldId="287"/>
        </pc:sldMkLst>
      </pc:sldChg>
      <pc:sldChg chg="del">
        <pc:chgData name="Piyumika Kithulgoda Gamage" userId="8130ac14-9727-4963-a006-512f362f8357" providerId="ADAL" clId="{96C27239-60F6-419F-875B-4B4FE8CE7DC4}" dt="2024-05-26T12:38:54.689" v="0" actId="47"/>
        <pc:sldMkLst>
          <pc:docMk/>
          <pc:sldMk cId="2446182327" sldId="288"/>
        </pc:sldMkLst>
      </pc:sldChg>
      <pc:sldChg chg="del">
        <pc:chgData name="Piyumika Kithulgoda Gamage" userId="8130ac14-9727-4963-a006-512f362f8357" providerId="ADAL" clId="{96C27239-60F6-419F-875B-4B4FE8CE7DC4}" dt="2024-05-26T12:38:54.689" v="0" actId="47"/>
        <pc:sldMkLst>
          <pc:docMk/>
          <pc:sldMk cId="3616352126" sldId="289"/>
        </pc:sldMkLst>
      </pc:sldChg>
      <pc:sldChg chg="del">
        <pc:chgData name="Piyumika Kithulgoda Gamage" userId="8130ac14-9727-4963-a006-512f362f8357" providerId="ADAL" clId="{96C27239-60F6-419F-875B-4B4FE8CE7DC4}" dt="2024-05-26T12:38:54.689" v="0" actId="47"/>
        <pc:sldMkLst>
          <pc:docMk/>
          <pc:sldMk cId="1938197706" sldId="292"/>
        </pc:sldMkLst>
      </pc:sldChg>
      <pc:sldChg chg="del">
        <pc:chgData name="Piyumika Kithulgoda Gamage" userId="8130ac14-9727-4963-a006-512f362f8357" providerId="ADAL" clId="{96C27239-60F6-419F-875B-4B4FE8CE7DC4}" dt="2024-05-26T12:38:54.689" v="0" actId="47"/>
        <pc:sldMkLst>
          <pc:docMk/>
          <pc:sldMk cId="2150623038" sldId="293"/>
        </pc:sldMkLst>
      </pc:sldChg>
      <pc:sldChg chg="del">
        <pc:chgData name="Piyumika Kithulgoda Gamage" userId="8130ac14-9727-4963-a006-512f362f8357" providerId="ADAL" clId="{96C27239-60F6-419F-875B-4B4FE8CE7DC4}" dt="2024-05-26T12:38:54.689" v="0" actId="47"/>
        <pc:sldMkLst>
          <pc:docMk/>
          <pc:sldMk cId="3155095531" sldId="299"/>
        </pc:sldMkLst>
      </pc:sldChg>
      <pc:sldChg chg="del">
        <pc:chgData name="Piyumika Kithulgoda Gamage" userId="8130ac14-9727-4963-a006-512f362f8357" providerId="ADAL" clId="{96C27239-60F6-419F-875B-4B4FE8CE7DC4}" dt="2024-05-26T12:38:54.689" v="0" actId="47"/>
        <pc:sldMkLst>
          <pc:docMk/>
          <pc:sldMk cId="1546590388" sldId="300"/>
        </pc:sldMkLst>
      </pc:sldChg>
      <pc:sldChg chg="del">
        <pc:chgData name="Piyumika Kithulgoda Gamage" userId="8130ac14-9727-4963-a006-512f362f8357" providerId="ADAL" clId="{96C27239-60F6-419F-875B-4B4FE8CE7DC4}" dt="2024-05-26T12:38:54.689" v="0" actId="47"/>
        <pc:sldMkLst>
          <pc:docMk/>
          <pc:sldMk cId="836466852" sldId="302"/>
        </pc:sldMkLst>
      </pc:sldChg>
      <pc:sldChg chg="del">
        <pc:chgData name="Piyumika Kithulgoda Gamage" userId="8130ac14-9727-4963-a006-512f362f8357" providerId="ADAL" clId="{96C27239-60F6-419F-875B-4B4FE8CE7DC4}" dt="2024-05-26T12:38:54.689" v="0" actId="47"/>
        <pc:sldMkLst>
          <pc:docMk/>
          <pc:sldMk cId="2977527979" sldId="303"/>
        </pc:sldMkLst>
      </pc:sldChg>
      <pc:sldChg chg="del">
        <pc:chgData name="Piyumika Kithulgoda Gamage" userId="8130ac14-9727-4963-a006-512f362f8357" providerId="ADAL" clId="{96C27239-60F6-419F-875B-4B4FE8CE7DC4}" dt="2024-05-26T12:38:54.689" v="0" actId="47"/>
        <pc:sldMkLst>
          <pc:docMk/>
          <pc:sldMk cId="2890735563" sldId="304"/>
        </pc:sldMkLst>
      </pc:sldChg>
      <pc:sldChg chg="del">
        <pc:chgData name="Piyumika Kithulgoda Gamage" userId="8130ac14-9727-4963-a006-512f362f8357" providerId="ADAL" clId="{96C27239-60F6-419F-875B-4B4FE8CE7DC4}" dt="2024-05-26T12:38:54.689" v="0" actId="47"/>
        <pc:sldMkLst>
          <pc:docMk/>
          <pc:sldMk cId="2050390002" sldId="306"/>
        </pc:sldMkLst>
      </pc:sldChg>
      <pc:sldChg chg="del">
        <pc:chgData name="Piyumika Kithulgoda Gamage" userId="8130ac14-9727-4963-a006-512f362f8357" providerId="ADAL" clId="{96C27239-60F6-419F-875B-4B4FE8CE7DC4}" dt="2024-05-26T12:38:54.689" v="0" actId="47"/>
        <pc:sldMkLst>
          <pc:docMk/>
          <pc:sldMk cId="2502915555" sldId="309"/>
        </pc:sldMkLst>
      </pc:sldChg>
      <pc:sldChg chg="del">
        <pc:chgData name="Piyumika Kithulgoda Gamage" userId="8130ac14-9727-4963-a006-512f362f8357" providerId="ADAL" clId="{96C27239-60F6-419F-875B-4B4FE8CE7DC4}" dt="2024-05-26T12:38:54.689" v="0" actId="47"/>
        <pc:sldMkLst>
          <pc:docMk/>
          <pc:sldMk cId="3601099693" sldId="310"/>
        </pc:sldMkLst>
      </pc:sldChg>
      <pc:sldChg chg="del">
        <pc:chgData name="Piyumika Kithulgoda Gamage" userId="8130ac14-9727-4963-a006-512f362f8357" providerId="ADAL" clId="{96C27239-60F6-419F-875B-4B4FE8CE7DC4}" dt="2024-05-26T12:38:54.689" v="0" actId="47"/>
        <pc:sldMkLst>
          <pc:docMk/>
          <pc:sldMk cId="3383477215" sldId="311"/>
        </pc:sldMkLst>
      </pc:sldChg>
      <pc:sldChg chg="del">
        <pc:chgData name="Piyumika Kithulgoda Gamage" userId="8130ac14-9727-4963-a006-512f362f8357" providerId="ADAL" clId="{96C27239-60F6-419F-875B-4B4FE8CE7DC4}" dt="2024-05-26T12:38:54.689" v="0" actId="47"/>
        <pc:sldMkLst>
          <pc:docMk/>
          <pc:sldMk cId="336138031" sldId="312"/>
        </pc:sldMkLst>
      </pc:sldChg>
      <pc:sldChg chg="del">
        <pc:chgData name="Piyumika Kithulgoda Gamage" userId="8130ac14-9727-4963-a006-512f362f8357" providerId="ADAL" clId="{96C27239-60F6-419F-875B-4B4FE8CE7DC4}" dt="2024-05-26T12:38:54.689" v="0" actId="47"/>
        <pc:sldMkLst>
          <pc:docMk/>
          <pc:sldMk cId="591098271" sldId="313"/>
        </pc:sldMkLst>
      </pc:sldChg>
      <pc:sldChg chg="del">
        <pc:chgData name="Piyumika Kithulgoda Gamage" userId="8130ac14-9727-4963-a006-512f362f8357" providerId="ADAL" clId="{96C27239-60F6-419F-875B-4B4FE8CE7DC4}" dt="2024-05-26T12:38:54.689" v="0" actId="47"/>
        <pc:sldMkLst>
          <pc:docMk/>
          <pc:sldMk cId="1274501921" sldId="315"/>
        </pc:sldMkLst>
      </pc:sldChg>
      <pc:sldChg chg="del">
        <pc:chgData name="Piyumika Kithulgoda Gamage" userId="8130ac14-9727-4963-a006-512f362f8357" providerId="ADAL" clId="{96C27239-60F6-419F-875B-4B4FE8CE7DC4}" dt="2024-05-26T12:38:54.689" v="0" actId="47"/>
        <pc:sldMkLst>
          <pc:docMk/>
          <pc:sldMk cId="529622520" sldId="316"/>
        </pc:sldMkLst>
      </pc:sldChg>
      <pc:sldChg chg="modSp mod">
        <pc:chgData name="Piyumika Kithulgoda Gamage" userId="8130ac14-9727-4963-a006-512f362f8357" providerId="ADAL" clId="{96C27239-60F6-419F-875B-4B4FE8CE7DC4}" dt="2024-05-27T09:52:56.771" v="401" actId="20577"/>
        <pc:sldMkLst>
          <pc:docMk/>
          <pc:sldMk cId="4041403823" sldId="354"/>
        </pc:sldMkLst>
        <pc:spChg chg="mod">
          <ac:chgData name="Piyumika Kithulgoda Gamage" userId="8130ac14-9727-4963-a006-512f362f8357" providerId="ADAL" clId="{96C27239-60F6-419F-875B-4B4FE8CE7DC4}" dt="2024-05-26T12:39:24.867" v="14" actId="20577"/>
          <ac:spMkLst>
            <pc:docMk/>
            <pc:sldMk cId="4041403823" sldId="354"/>
            <ac:spMk id="5" creationId="{E8FBFAA6-7D53-4F46-B4FA-B6E25AA48337}"/>
          </ac:spMkLst>
        </pc:spChg>
        <pc:spChg chg="mod">
          <ac:chgData name="Piyumika Kithulgoda Gamage" userId="8130ac14-9727-4963-a006-512f362f8357" providerId="ADAL" clId="{96C27239-60F6-419F-875B-4B4FE8CE7DC4}" dt="2024-05-27T09:52:56.771" v="401" actId="20577"/>
          <ac:spMkLst>
            <pc:docMk/>
            <pc:sldMk cId="4041403823" sldId="354"/>
            <ac:spMk id="7" creationId="{673C1525-F3A6-4A8D-B8F9-227D18C2359A}"/>
          </ac:spMkLst>
        </pc:spChg>
        <pc:spChg chg="mod">
          <ac:chgData name="Piyumika Kithulgoda Gamage" userId="8130ac14-9727-4963-a006-512f362f8357" providerId="ADAL" clId="{96C27239-60F6-419F-875B-4B4FE8CE7DC4}" dt="2024-05-27T08:27:49.602" v="400"/>
          <ac:spMkLst>
            <pc:docMk/>
            <pc:sldMk cId="4041403823" sldId="354"/>
            <ac:spMk id="6146" creationId="{00000000-0000-0000-0000-000000000000}"/>
          </ac:spMkLst>
        </pc:spChg>
      </pc:sldChg>
      <pc:sldChg chg="addSp delSp modSp add del mod">
        <pc:chgData name="Piyumika Kithulgoda Gamage" userId="8130ac14-9727-4963-a006-512f362f8357" providerId="ADAL" clId="{96C27239-60F6-419F-875B-4B4FE8CE7DC4}" dt="2024-05-26T12:48:13.371" v="86" actId="47"/>
        <pc:sldMkLst>
          <pc:docMk/>
          <pc:sldMk cId="2743874316" sldId="355"/>
        </pc:sldMkLst>
        <pc:spChg chg="del mod">
          <ac:chgData name="Piyumika Kithulgoda Gamage" userId="8130ac14-9727-4963-a006-512f362f8357" providerId="ADAL" clId="{96C27239-60F6-419F-875B-4B4FE8CE7DC4}" dt="2024-05-26T12:46:48.212" v="61" actId="478"/>
          <ac:spMkLst>
            <pc:docMk/>
            <pc:sldMk cId="2743874316" sldId="355"/>
            <ac:spMk id="3" creationId="{00000000-0000-0000-0000-000000000000}"/>
          </ac:spMkLst>
        </pc:spChg>
        <pc:spChg chg="add del mod">
          <ac:chgData name="Piyumika Kithulgoda Gamage" userId="8130ac14-9727-4963-a006-512f362f8357" providerId="ADAL" clId="{96C27239-60F6-419F-875B-4B4FE8CE7DC4}" dt="2024-05-26T12:47:21.914" v="68" actId="478"/>
          <ac:spMkLst>
            <pc:docMk/>
            <pc:sldMk cId="2743874316" sldId="355"/>
            <ac:spMk id="5" creationId="{AE58D644-0902-EA69-00F7-688CA1ABB07E}"/>
          </ac:spMkLst>
        </pc:spChg>
        <pc:picChg chg="del">
          <ac:chgData name="Piyumika Kithulgoda Gamage" userId="8130ac14-9727-4963-a006-512f362f8357" providerId="ADAL" clId="{96C27239-60F6-419F-875B-4B4FE8CE7DC4}" dt="2024-05-26T12:46:17.392" v="58" actId="21"/>
          <ac:picMkLst>
            <pc:docMk/>
            <pc:sldMk cId="2743874316" sldId="355"/>
            <ac:picMk id="2" creationId="{2AE113DA-68E0-F960-931B-C36D551C335A}"/>
          </ac:picMkLst>
        </pc:picChg>
      </pc:sldChg>
      <pc:sldChg chg="del">
        <pc:chgData name="Piyumika Kithulgoda Gamage" userId="8130ac14-9727-4963-a006-512f362f8357" providerId="ADAL" clId="{96C27239-60F6-419F-875B-4B4FE8CE7DC4}" dt="2024-05-26T12:38:54.689" v="0" actId="47"/>
        <pc:sldMkLst>
          <pc:docMk/>
          <pc:sldMk cId="3739758128" sldId="355"/>
        </pc:sldMkLst>
      </pc:sldChg>
      <pc:sldChg chg="addSp modSp add mod">
        <pc:chgData name="Piyumika Kithulgoda Gamage" userId="8130ac14-9727-4963-a006-512f362f8357" providerId="ADAL" clId="{96C27239-60F6-419F-875B-4B4FE8CE7DC4}" dt="2024-05-26T12:48:06.687" v="85" actId="26606"/>
        <pc:sldMkLst>
          <pc:docMk/>
          <pc:sldMk cId="1911453240" sldId="356"/>
        </pc:sldMkLst>
        <pc:spChg chg="mod ord">
          <ac:chgData name="Piyumika Kithulgoda Gamage" userId="8130ac14-9727-4963-a006-512f362f8357" providerId="ADAL" clId="{96C27239-60F6-419F-875B-4B4FE8CE7DC4}" dt="2024-05-26T12:48:06.687" v="85" actId="26606"/>
          <ac:spMkLst>
            <pc:docMk/>
            <pc:sldMk cId="1911453240" sldId="356"/>
            <ac:spMk id="3" creationId="{00000000-0000-0000-0000-000000000000}"/>
          </ac:spMkLst>
        </pc:spChg>
        <pc:spChg chg="mod">
          <ac:chgData name="Piyumika Kithulgoda Gamage" userId="8130ac14-9727-4963-a006-512f362f8357" providerId="ADAL" clId="{96C27239-60F6-419F-875B-4B4FE8CE7DC4}" dt="2024-05-26T12:47:45.065" v="80" actId="26606"/>
          <ac:spMkLst>
            <pc:docMk/>
            <pc:sldMk cId="1911453240" sldId="356"/>
            <ac:spMk id="8" creationId="{0BFCE7B4-DBA5-B683-2462-8C3C7B272C9E}"/>
          </ac:spMkLst>
        </pc:spChg>
        <pc:picChg chg="add mod">
          <ac:chgData name="Piyumika Kithulgoda Gamage" userId="8130ac14-9727-4963-a006-512f362f8357" providerId="ADAL" clId="{96C27239-60F6-419F-875B-4B4FE8CE7DC4}" dt="2024-05-26T12:48:06.687" v="85" actId="26606"/>
          <ac:picMkLst>
            <pc:docMk/>
            <pc:sldMk cId="1911453240" sldId="356"/>
            <ac:picMk id="2" creationId="{702CE0F0-B05F-1313-D1B7-A19C1B031D21}"/>
          </ac:picMkLst>
        </pc:picChg>
      </pc:sldChg>
      <pc:sldChg chg="modSp add del mod">
        <pc:chgData name="Piyumika Kithulgoda Gamage" userId="8130ac14-9727-4963-a006-512f362f8357" providerId="ADAL" clId="{96C27239-60F6-419F-875B-4B4FE8CE7DC4}" dt="2024-05-26T13:14:20.692" v="350" actId="113"/>
        <pc:sldMkLst>
          <pc:docMk/>
          <pc:sldMk cId="1948978084" sldId="357"/>
        </pc:sldMkLst>
        <pc:spChg chg="mod">
          <ac:chgData name="Piyumika Kithulgoda Gamage" userId="8130ac14-9727-4963-a006-512f362f8357" providerId="ADAL" clId="{96C27239-60F6-419F-875B-4B4FE8CE7DC4}" dt="2024-05-26T13:14:14.205" v="348"/>
          <ac:spMkLst>
            <pc:docMk/>
            <pc:sldMk cId="1948978084" sldId="357"/>
            <ac:spMk id="2" creationId="{1E411BA6-0E7D-AA7F-6677-7C16C3337630}"/>
          </ac:spMkLst>
        </pc:spChg>
        <pc:spChg chg="mod">
          <ac:chgData name="Piyumika Kithulgoda Gamage" userId="8130ac14-9727-4963-a006-512f362f8357" providerId="ADAL" clId="{96C27239-60F6-419F-875B-4B4FE8CE7DC4}" dt="2024-05-26T13:14:20.692" v="350" actId="113"/>
          <ac:spMkLst>
            <pc:docMk/>
            <pc:sldMk cId="1948978084" sldId="357"/>
            <ac:spMk id="3" creationId="{2BCBD27F-1960-9913-66FE-7965AEA07BB9}"/>
          </ac:spMkLst>
        </pc:spChg>
      </pc:sldChg>
      <pc:sldChg chg="del">
        <pc:chgData name="Piyumika Kithulgoda Gamage" userId="8130ac14-9727-4963-a006-512f362f8357" providerId="ADAL" clId="{96C27239-60F6-419F-875B-4B4FE8CE7DC4}" dt="2024-05-26T12:38:54.689" v="0" actId="47"/>
        <pc:sldMkLst>
          <pc:docMk/>
          <pc:sldMk cId="2845671684" sldId="357"/>
        </pc:sldMkLst>
      </pc:sldChg>
      <pc:sldChg chg="addSp delSp modSp new mod">
        <pc:chgData name="Piyumika Kithulgoda Gamage" userId="8130ac14-9727-4963-a006-512f362f8357" providerId="ADAL" clId="{96C27239-60F6-419F-875B-4B4FE8CE7DC4}" dt="2024-05-27T13:14:46.669" v="623" actId="5793"/>
        <pc:sldMkLst>
          <pc:docMk/>
          <pc:sldMk cId="729319504" sldId="358"/>
        </pc:sldMkLst>
        <pc:spChg chg="mod">
          <ac:chgData name="Piyumika Kithulgoda Gamage" userId="8130ac14-9727-4963-a006-512f362f8357" providerId="ADAL" clId="{96C27239-60F6-419F-875B-4B4FE8CE7DC4}" dt="2024-05-27T13:14:25.857" v="617" actId="14100"/>
          <ac:spMkLst>
            <pc:docMk/>
            <pc:sldMk cId="729319504" sldId="358"/>
            <ac:spMk id="2" creationId="{69E1771B-10EB-2A6C-67A7-5D5F81D0F796}"/>
          </ac:spMkLst>
        </pc:spChg>
        <pc:spChg chg="mod">
          <ac:chgData name="Piyumika Kithulgoda Gamage" userId="8130ac14-9727-4963-a006-512f362f8357" providerId="ADAL" clId="{96C27239-60F6-419F-875B-4B4FE8CE7DC4}" dt="2024-05-27T13:14:46.669" v="623" actId="5793"/>
          <ac:spMkLst>
            <pc:docMk/>
            <pc:sldMk cId="729319504" sldId="358"/>
            <ac:spMk id="3" creationId="{232855A4-F468-2788-75A1-2798131D946A}"/>
          </ac:spMkLst>
        </pc:spChg>
        <pc:spChg chg="del">
          <ac:chgData name="Piyumika Kithulgoda Gamage" userId="8130ac14-9727-4963-a006-512f362f8357" providerId="ADAL" clId="{96C27239-60F6-419F-875B-4B4FE8CE7DC4}" dt="2024-05-27T11:46:19.318" v="409" actId="478"/>
          <ac:spMkLst>
            <pc:docMk/>
            <pc:sldMk cId="729319504" sldId="358"/>
            <ac:spMk id="4" creationId="{21A0E780-AFE5-C882-31D5-260DB4A35DA8}"/>
          </ac:spMkLst>
        </pc:spChg>
        <pc:graphicFrameChg chg="add del">
          <ac:chgData name="Piyumika Kithulgoda Gamage" userId="8130ac14-9727-4963-a006-512f362f8357" providerId="ADAL" clId="{96C27239-60F6-419F-875B-4B4FE8CE7DC4}" dt="2024-05-27T11:48:03.191" v="425" actId="3680"/>
          <ac:graphicFrameMkLst>
            <pc:docMk/>
            <pc:sldMk cId="729319504" sldId="358"/>
            <ac:graphicFrameMk id="5" creationId="{4CE6CBAB-8A67-9DB9-234B-BA2BFB14068F}"/>
          </ac:graphicFrameMkLst>
        </pc:graphicFrameChg>
        <pc:graphicFrameChg chg="add mod modGraphic">
          <ac:chgData name="Piyumika Kithulgoda Gamage" userId="8130ac14-9727-4963-a006-512f362f8357" providerId="ADAL" clId="{96C27239-60F6-419F-875B-4B4FE8CE7DC4}" dt="2024-05-27T11:59:41.467" v="575" actId="113"/>
          <ac:graphicFrameMkLst>
            <pc:docMk/>
            <pc:sldMk cId="729319504" sldId="358"/>
            <ac:graphicFrameMk id="6" creationId="{0A246ADE-5FC2-A1E9-B6C1-C9F0F82D9714}"/>
          </ac:graphicFrameMkLst>
        </pc:graphicFrameChg>
      </pc:sldChg>
      <pc:sldChg chg="new del">
        <pc:chgData name="Piyumika Kithulgoda Gamage" userId="8130ac14-9727-4963-a006-512f362f8357" providerId="ADAL" clId="{96C27239-60F6-419F-875B-4B4FE8CE7DC4}" dt="2024-05-27T11:44:49.439" v="403" actId="47"/>
        <pc:sldMkLst>
          <pc:docMk/>
          <pc:sldMk cId="3393208910" sldId="358"/>
        </pc:sldMkLst>
      </pc:sldChg>
    </pc:docChg>
  </pc:docChgLst>
  <pc:docChgLst>
    <pc:chgData name="Piyumika Kithulgoda Gamage" userId="8130ac14-9727-4963-a006-512f362f8357" providerId="ADAL" clId="{B733F787-CBE0-46EB-84E5-3C52E7F29787}"/>
    <pc:docChg chg="undo custSel addSld delSld modSld">
      <pc:chgData name="Piyumika Kithulgoda Gamage" userId="8130ac14-9727-4963-a006-512f362f8357" providerId="ADAL" clId="{B733F787-CBE0-46EB-84E5-3C52E7F29787}" dt="2024-06-28T10:10:11.602" v="99" actId="1076"/>
      <pc:docMkLst>
        <pc:docMk/>
      </pc:docMkLst>
      <pc:sldChg chg="modSp mod">
        <pc:chgData name="Piyumika Kithulgoda Gamage" userId="8130ac14-9727-4963-a006-512f362f8357" providerId="ADAL" clId="{B733F787-CBE0-46EB-84E5-3C52E7F29787}" dt="2024-06-28T10:06:04.842" v="18"/>
        <pc:sldMkLst>
          <pc:docMk/>
          <pc:sldMk cId="3629139323" sldId="258"/>
        </pc:sldMkLst>
        <pc:spChg chg="mod">
          <ac:chgData name="Piyumika Kithulgoda Gamage" userId="8130ac14-9727-4963-a006-512f362f8357" providerId="ADAL" clId="{B733F787-CBE0-46EB-84E5-3C52E7F29787}" dt="2024-06-28T10:06:04.842" v="18"/>
          <ac:spMkLst>
            <pc:docMk/>
            <pc:sldMk cId="3629139323" sldId="258"/>
            <ac:spMk id="3" creationId="{00000000-0000-0000-0000-000000000000}"/>
          </ac:spMkLst>
        </pc:spChg>
      </pc:sldChg>
      <pc:sldChg chg="del">
        <pc:chgData name="Piyumika Kithulgoda Gamage" userId="8130ac14-9727-4963-a006-512f362f8357" providerId="ADAL" clId="{B733F787-CBE0-46EB-84E5-3C52E7F29787}" dt="2024-06-28T10:06:11.848" v="20" actId="47"/>
        <pc:sldMkLst>
          <pc:docMk/>
          <pc:sldMk cId="3341478919" sldId="260"/>
        </pc:sldMkLst>
      </pc:sldChg>
      <pc:sldChg chg="del">
        <pc:chgData name="Piyumika Kithulgoda Gamage" userId="8130ac14-9727-4963-a006-512f362f8357" providerId="ADAL" clId="{B733F787-CBE0-46EB-84E5-3C52E7F29787}" dt="2024-06-28T10:06:12.117" v="21" actId="47"/>
        <pc:sldMkLst>
          <pc:docMk/>
          <pc:sldMk cId="2671503209" sldId="261"/>
        </pc:sldMkLst>
      </pc:sldChg>
      <pc:sldChg chg="del">
        <pc:chgData name="Piyumika Kithulgoda Gamage" userId="8130ac14-9727-4963-a006-512f362f8357" providerId="ADAL" clId="{B733F787-CBE0-46EB-84E5-3C52E7F29787}" dt="2024-06-28T10:06:12.689" v="24" actId="47"/>
        <pc:sldMkLst>
          <pc:docMk/>
          <pc:sldMk cId="1945621957" sldId="264"/>
        </pc:sldMkLst>
      </pc:sldChg>
      <pc:sldChg chg="del">
        <pc:chgData name="Piyumika Kithulgoda Gamage" userId="8130ac14-9727-4963-a006-512f362f8357" providerId="ADAL" clId="{B733F787-CBE0-46EB-84E5-3C52E7F29787}" dt="2024-06-28T10:06:13.713" v="28" actId="47"/>
        <pc:sldMkLst>
          <pc:docMk/>
          <pc:sldMk cId="2674794439" sldId="266"/>
        </pc:sldMkLst>
      </pc:sldChg>
      <pc:sldChg chg="del">
        <pc:chgData name="Piyumika Kithulgoda Gamage" userId="8130ac14-9727-4963-a006-512f362f8357" providerId="ADAL" clId="{B733F787-CBE0-46EB-84E5-3C52E7F29787}" dt="2024-06-28T10:06:14.019" v="29" actId="47"/>
        <pc:sldMkLst>
          <pc:docMk/>
          <pc:sldMk cId="1027627675" sldId="267"/>
        </pc:sldMkLst>
      </pc:sldChg>
      <pc:sldChg chg="del">
        <pc:chgData name="Piyumika Kithulgoda Gamage" userId="8130ac14-9727-4963-a006-512f362f8357" providerId="ADAL" clId="{B733F787-CBE0-46EB-84E5-3C52E7F29787}" dt="2024-06-28T10:06:17.121" v="37" actId="47"/>
        <pc:sldMkLst>
          <pc:docMk/>
          <pc:sldMk cId="3451476043" sldId="268"/>
        </pc:sldMkLst>
      </pc:sldChg>
      <pc:sldChg chg="modSp mod">
        <pc:chgData name="Piyumika Kithulgoda Gamage" userId="8130ac14-9727-4963-a006-512f362f8357" providerId="ADAL" clId="{B733F787-CBE0-46EB-84E5-3C52E7F29787}" dt="2024-06-28T10:08:42.888" v="73" actId="6549"/>
        <pc:sldMkLst>
          <pc:docMk/>
          <pc:sldMk cId="4087164922" sldId="269"/>
        </pc:sldMkLst>
        <pc:spChg chg="mod">
          <ac:chgData name="Piyumika Kithulgoda Gamage" userId="8130ac14-9727-4963-a006-512f362f8357" providerId="ADAL" clId="{B733F787-CBE0-46EB-84E5-3C52E7F29787}" dt="2024-06-28T10:08:36.626" v="72" actId="20577"/>
          <ac:spMkLst>
            <pc:docMk/>
            <pc:sldMk cId="4087164922" sldId="269"/>
            <ac:spMk id="2" creationId="{FC425DDB-733B-B703-F6E4-9BF1BAB6C8D0}"/>
          </ac:spMkLst>
        </pc:spChg>
        <pc:spChg chg="mod">
          <ac:chgData name="Piyumika Kithulgoda Gamage" userId="8130ac14-9727-4963-a006-512f362f8357" providerId="ADAL" clId="{B733F787-CBE0-46EB-84E5-3C52E7F29787}" dt="2024-06-28T10:08:42.888" v="73" actId="6549"/>
          <ac:spMkLst>
            <pc:docMk/>
            <pc:sldMk cId="4087164922" sldId="269"/>
            <ac:spMk id="3" creationId="{2BCBD27F-1960-9913-66FE-7965AEA07BB9}"/>
          </ac:spMkLst>
        </pc:spChg>
      </pc:sldChg>
      <pc:sldChg chg="del">
        <pc:chgData name="Piyumika Kithulgoda Gamage" userId="8130ac14-9727-4963-a006-512f362f8357" providerId="ADAL" clId="{B733F787-CBE0-46EB-84E5-3C52E7F29787}" dt="2024-06-28T10:06:12.858" v="25" actId="47"/>
        <pc:sldMkLst>
          <pc:docMk/>
          <pc:sldMk cId="2552879336" sldId="272"/>
        </pc:sldMkLst>
      </pc:sldChg>
      <pc:sldChg chg="del">
        <pc:chgData name="Piyumika Kithulgoda Gamage" userId="8130ac14-9727-4963-a006-512f362f8357" providerId="ADAL" clId="{B733F787-CBE0-46EB-84E5-3C52E7F29787}" dt="2024-06-28T10:06:13.015" v="26" actId="47"/>
        <pc:sldMkLst>
          <pc:docMk/>
          <pc:sldMk cId="1028026635" sldId="273"/>
        </pc:sldMkLst>
      </pc:sldChg>
      <pc:sldChg chg="del">
        <pc:chgData name="Piyumika Kithulgoda Gamage" userId="8130ac14-9727-4963-a006-512f362f8357" providerId="ADAL" clId="{B733F787-CBE0-46EB-84E5-3C52E7F29787}" dt="2024-06-28T10:06:13.179" v="27" actId="47"/>
        <pc:sldMkLst>
          <pc:docMk/>
          <pc:sldMk cId="857363618" sldId="274"/>
        </pc:sldMkLst>
      </pc:sldChg>
      <pc:sldChg chg="del">
        <pc:chgData name="Piyumika Kithulgoda Gamage" userId="8130ac14-9727-4963-a006-512f362f8357" providerId="ADAL" clId="{B733F787-CBE0-46EB-84E5-3C52E7F29787}" dt="2024-06-28T10:06:15.426" v="33" actId="47"/>
        <pc:sldMkLst>
          <pc:docMk/>
          <pc:sldMk cId="2617184260" sldId="275"/>
        </pc:sldMkLst>
      </pc:sldChg>
      <pc:sldChg chg="modSp">
        <pc:chgData name="Piyumika Kithulgoda Gamage" userId="8130ac14-9727-4963-a006-512f362f8357" providerId="ADAL" clId="{B733F787-CBE0-46EB-84E5-3C52E7F29787}" dt="2024-06-28T10:10:11.602" v="99" actId="1076"/>
        <pc:sldMkLst>
          <pc:docMk/>
          <pc:sldMk cId="623830522" sldId="276"/>
        </pc:sldMkLst>
        <pc:spChg chg="mod">
          <ac:chgData name="Piyumika Kithulgoda Gamage" userId="8130ac14-9727-4963-a006-512f362f8357" providerId="ADAL" clId="{B733F787-CBE0-46EB-84E5-3C52E7F29787}" dt="2024-06-28T10:10:11.602" v="99" actId="1076"/>
          <ac:spMkLst>
            <pc:docMk/>
            <pc:sldMk cId="623830522" sldId="276"/>
            <ac:spMk id="2" creationId="{F643A24E-594F-2B76-06F1-3FEAD61BA1F1}"/>
          </ac:spMkLst>
        </pc:spChg>
        <pc:spChg chg="mod">
          <ac:chgData name="Piyumika Kithulgoda Gamage" userId="8130ac14-9727-4963-a006-512f362f8357" providerId="ADAL" clId="{B733F787-CBE0-46EB-84E5-3C52E7F29787}" dt="2024-06-28T10:10:07.235" v="98" actId="14100"/>
          <ac:spMkLst>
            <pc:docMk/>
            <pc:sldMk cId="623830522" sldId="276"/>
            <ac:spMk id="3" creationId="{5424F5C9-43F4-BA04-8CDC-DF615471746F}"/>
          </ac:spMkLst>
        </pc:spChg>
      </pc:sldChg>
      <pc:sldChg chg="del">
        <pc:chgData name="Piyumika Kithulgoda Gamage" userId="8130ac14-9727-4963-a006-512f362f8357" providerId="ADAL" clId="{B733F787-CBE0-46EB-84E5-3C52E7F29787}" dt="2024-06-28T10:06:11.439" v="19" actId="47"/>
        <pc:sldMkLst>
          <pc:docMk/>
          <pc:sldMk cId="2309992848" sldId="278"/>
        </pc:sldMkLst>
      </pc:sldChg>
      <pc:sldChg chg="modSp mod">
        <pc:chgData name="Piyumika Kithulgoda Gamage" userId="8130ac14-9727-4963-a006-512f362f8357" providerId="ADAL" clId="{B733F787-CBE0-46EB-84E5-3C52E7F29787}" dt="2024-06-28T10:05:15.774" v="11" actId="14100"/>
        <pc:sldMkLst>
          <pc:docMk/>
          <pc:sldMk cId="4041403823" sldId="354"/>
        </pc:sldMkLst>
        <pc:spChg chg="mod">
          <ac:chgData name="Piyumika Kithulgoda Gamage" userId="8130ac14-9727-4963-a006-512f362f8357" providerId="ADAL" clId="{B733F787-CBE0-46EB-84E5-3C52E7F29787}" dt="2024-06-28T10:05:15.774" v="11" actId="14100"/>
          <ac:spMkLst>
            <pc:docMk/>
            <pc:sldMk cId="4041403823" sldId="354"/>
            <ac:spMk id="5" creationId="{E8FBFAA6-7D53-4F46-B4FA-B6E25AA48337}"/>
          </ac:spMkLst>
        </pc:spChg>
      </pc:sldChg>
      <pc:sldChg chg="del">
        <pc:chgData name="Piyumika Kithulgoda Gamage" userId="8130ac14-9727-4963-a006-512f362f8357" providerId="ADAL" clId="{B733F787-CBE0-46EB-84E5-3C52E7F29787}" dt="2024-06-28T10:06:12.522" v="23" actId="47"/>
        <pc:sldMkLst>
          <pc:docMk/>
          <pc:sldMk cId="1911453240" sldId="356"/>
        </pc:sldMkLst>
      </pc:sldChg>
      <pc:sldChg chg="modSp mod">
        <pc:chgData name="Piyumika Kithulgoda Gamage" userId="8130ac14-9727-4963-a006-512f362f8357" providerId="ADAL" clId="{B733F787-CBE0-46EB-84E5-3C52E7F29787}" dt="2024-06-28T10:09:26.770" v="86" actId="20577"/>
        <pc:sldMkLst>
          <pc:docMk/>
          <pc:sldMk cId="1948978084" sldId="357"/>
        </pc:sldMkLst>
        <pc:spChg chg="mod">
          <ac:chgData name="Piyumika Kithulgoda Gamage" userId="8130ac14-9727-4963-a006-512f362f8357" providerId="ADAL" clId="{B733F787-CBE0-46EB-84E5-3C52E7F29787}" dt="2024-06-28T10:09:26.770" v="86" actId="20577"/>
          <ac:spMkLst>
            <pc:docMk/>
            <pc:sldMk cId="1948978084" sldId="357"/>
            <ac:spMk id="2" creationId="{1E411BA6-0E7D-AA7F-6677-7C16C3337630}"/>
          </ac:spMkLst>
        </pc:spChg>
      </pc:sldChg>
      <pc:sldChg chg="del">
        <pc:chgData name="Piyumika Kithulgoda Gamage" userId="8130ac14-9727-4963-a006-512f362f8357" providerId="ADAL" clId="{B733F787-CBE0-46EB-84E5-3C52E7F29787}" dt="2024-06-28T10:06:12.322" v="22" actId="47"/>
        <pc:sldMkLst>
          <pc:docMk/>
          <pc:sldMk cId="729319504" sldId="358"/>
        </pc:sldMkLst>
      </pc:sldChg>
      <pc:sldChg chg="del">
        <pc:chgData name="Piyumika Kithulgoda Gamage" userId="8130ac14-9727-4963-a006-512f362f8357" providerId="ADAL" clId="{B733F787-CBE0-46EB-84E5-3C52E7F29787}" dt="2024-06-28T10:06:14.280" v="30" actId="47"/>
        <pc:sldMkLst>
          <pc:docMk/>
          <pc:sldMk cId="3342755530" sldId="359"/>
        </pc:sldMkLst>
      </pc:sldChg>
      <pc:sldChg chg="del">
        <pc:chgData name="Piyumika Kithulgoda Gamage" userId="8130ac14-9727-4963-a006-512f362f8357" providerId="ADAL" clId="{B733F787-CBE0-46EB-84E5-3C52E7F29787}" dt="2024-06-28T10:06:14.672" v="31" actId="47"/>
        <pc:sldMkLst>
          <pc:docMk/>
          <pc:sldMk cId="4219800387" sldId="360"/>
        </pc:sldMkLst>
      </pc:sldChg>
      <pc:sldChg chg="del">
        <pc:chgData name="Piyumika Kithulgoda Gamage" userId="8130ac14-9727-4963-a006-512f362f8357" providerId="ADAL" clId="{B733F787-CBE0-46EB-84E5-3C52E7F29787}" dt="2024-06-28T10:06:14.912" v="32" actId="47"/>
        <pc:sldMkLst>
          <pc:docMk/>
          <pc:sldMk cId="270688406" sldId="361"/>
        </pc:sldMkLst>
      </pc:sldChg>
      <pc:sldChg chg="del">
        <pc:chgData name="Piyumika Kithulgoda Gamage" userId="8130ac14-9727-4963-a006-512f362f8357" providerId="ADAL" clId="{B733F787-CBE0-46EB-84E5-3C52E7F29787}" dt="2024-06-28T10:06:15.841" v="34" actId="47"/>
        <pc:sldMkLst>
          <pc:docMk/>
          <pc:sldMk cId="1644989908" sldId="362"/>
        </pc:sldMkLst>
      </pc:sldChg>
      <pc:sldChg chg="del">
        <pc:chgData name="Piyumika Kithulgoda Gamage" userId="8130ac14-9727-4963-a006-512f362f8357" providerId="ADAL" clId="{B733F787-CBE0-46EB-84E5-3C52E7F29787}" dt="2024-06-28T10:06:16.315" v="35" actId="47"/>
        <pc:sldMkLst>
          <pc:docMk/>
          <pc:sldMk cId="2808636163" sldId="363"/>
        </pc:sldMkLst>
      </pc:sldChg>
      <pc:sldChg chg="del">
        <pc:chgData name="Piyumika Kithulgoda Gamage" userId="8130ac14-9727-4963-a006-512f362f8357" providerId="ADAL" clId="{B733F787-CBE0-46EB-84E5-3C52E7F29787}" dt="2024-06-28T10:06:17.515" v="38" actId="47"/>
        <pc:sldMkLst>
          <pc:docMk/>
          <pc:sldMk cId="3152621015" sldId="364"/>
        </pc:sldMkLst>
      </pc:sldChg>
      <pc:sldChg chg="del">
        <pc:chgData name="Piyumika Kithulgoda Gamage" userId="8130ac14-9727-4963-a006-512f362f8357" providerId="ADAL" clId="{B733F787-CBE0-46EB-84E5-3C52E7F29787}" dt="2024-06-28T10:06:17.989" v="39" actId="47"/>
        <pc:sldMkLst>
          <pc:docMk/>
          <pc:sldMk cId="3846967985" sldId="365"/>
        </pc:sldMkLst>
      </pc:sldChg>
      <pc:sldChg chg="del">
        <pc:chgData name="Piyumika Kithulgoda Gamage" userId="8130ac14-9727-4963-a006-512f362f8357" providerId="ADAL" clId="{B733F787-CBE0-46EB-84E5-3C52E7F29787}" dt="2024-06-28T10:06:16.661" v="36" actId="47"/>
        <pc:sldMkLst>
          <pc:docMk/>
          <pc:sldMk cId="125200650" sldId="366"/>
        </pc:sldMkLst>
      </pc:sldChg>
      <pc:sldChg chg="modSp mod">
        <pc:chgData name="Piyumika Kithulgoda Gamage" userId="8130ac14-9727-4963-a006-512f362f8357" providerId="ADAL" clId="{B733F787-CBE0-46EB-84E5-3C52E7F29787}" dt="2024-06-28T10:08:13.367" v="58"/>
        <pc:sldMkLst>
          <pc:docMk/>
          <pc:sldMk cId="715712138" sldId="368"/>
        </pc:sldMkLst>
        <pc:spChg chg="mod">
          <ac:chgData name="Piyumika Kithulgoda Gamage" userId="8130ac14-9727-4963-a006-512f362f8357" providerId="ADAL" clId="{B733F787-CBE0-46EB-84E5-3C52E7F29787}" dt="2024-06-28T10:08:13.367" v="58"/>
          <ac:spMkLst>
            <pc:docMk/>
            <pc:sldMk cId="715712138" sldId="368"/>
            <ac:spMk id="2" creationId="{FC425DDB-733B-B703-F6E4-9BF1BAB6C8D0}"/>
          </ac:spMkLst>
        </pc:spChg>
        <pc:spChg chg="mod">
          <ac:chgData name="Piyumika Kithulgoda Gamage" userId="8130ac14-9727-4963-a006-512f362f8357" providerId="ADAL" clId="{B733F787-CBE0-46EB-84E5-3C52E7F29787}" dt="2024-06-28T10:08:11.533" v="57" actId="21"/>
          <ac:spMkLst>
            <pc:docMk/>
            <pc:sldMk cId="715712138" sldId="368"/>
            <ac:spMk id="3" creationId="{2BCBD27F-1960-9913-66FE-7965AEA07BB9}"/>
          </ac:spMkLst>
        </pc:spChg>
      </pc:sldChg>
      <pc:sldChg chg="modSp mod">
        <pc:chgData name="Piyumika Kithulgoda Gamage" userId="8130ac14-9727-4963-a006-512f362f8357" providerId="ADAL" clId="{B733F787-CBE0-46EB-84E5-3C52E7F29787}" dt="2024-06-28T10:08:23.769" v="66" actId="20577"/>
        <pc:sldMkLst>
          <pc:docMk/>
          <pc:sldMk cId="2530054538" sldId="369"/>
        </pc:sldMkLst>
        <pc:spChg chg="mod">
          <ac:chgData name="Piyumika Kithulgoda Gamage" userId="8130ac14-9727-4963-a006-512f362f8357" providerId="ADAL" clId="{B733F787-CBE0-46EB-84E5-3C52E7F29787}" dt="2024-06-28T10:08:23.769" v="66" actId="20577"/>
          <ac:spMkLst>
            <pc:docMk/>
            <pc:sldMk cId="2530054538" sldId="369"/>
            <ac:spMk id="2" creationId="{FC425DDB-733B-B703-F6E4-9BF1BAB6C8D0}"/>
          </ac:spMkLst>
        </pc:spChg>
      </pc:sldChg>
      <pc:sldChg chg="modSp mod">
        <pc:chgData name="Piyumika Kithulgoda Gamage" userId="8130ac14-9727-4963-a006-512f362f8357" providerId="ADAL" clId="{B733F787-CBE0-46EB-84E5-3C52E7F29787}" dt="2024-06-28T10:08:50.379" v="81" actId="20577"/>
        <pc:sldMkLst>
          <pc:docMk/>
          <pc:sldMk cId="2588840828" sldId="371"/>
        </pc:sldMkLst>
        <pc:spChg chg="mod">
          <ac:chgData name="Piyumika Kithulgoda Gamage" userId="8130ac14-9727-4963-a006-512f362f8357" providerId="ADAL" clId="{B733F787-CBE0-46EB-84E5-3C52E7F29787}" dt="2024-06-28T10:08:50.379" v="81" actId="20577"/>
          <ac:spMkLst>
            <pc:docMk/>
            <pc:sldMk cId="2588840828" sldId="371"/>
            <ac:spMk id="2" creationId="{FC425DDB-733B-B703-F6E4-9BF1BAB6C8D0}"/>
          </ac:spMkLst>
        </pc:spChg>
      </pc:sldChg>
      <pc:sldChg chg="modSp mod">
        <pc:chgData name="Piyumika Kithulgoda Gamage" userId="8130ac14-9727-4963-a006-512f362f8357" providerId="ADAL" clId="{B733F787-CBE0-46EB-84E5-3C52E7F29787}" dt="2024-06-28T10:08:56.942" v="82"/>
        <pc:sldMkLst>
          <pc:docMk/>
          <pc:sldMk cId="978458351" sldId="372"/>
        </pc:sldMkLst>
        <pc:spChg chg="mod">
          <ac:chgData name="Piyumika Kithulgoda Gamage" userId="8130ac14-9727-4963-a006-512f362f8357" providerId="ADAL" clId="{B733F787-CBE0-46EB-84E5-3C52E7F29787}" dt="2024-06-28T10:08:56.942" v="82"/>
          <ac:spMkLst>
            <pc:docMk/>
            <pc:sldMk cId="978458351" sldId="372"/>
            <ac:spMk id="2" creationId="{FC425DDB-733B-B703-F6E4-9BF1BAB6C8D0}"/>
          </ac:spMkLst>
        </pc:spChg>
      </pc:sldChg>
      <pc:sldChg chg="modSp mod">
        <pc:chgData name="Piyumika Kithulgoda Gamage" userId="8130ac14-9727-4963-a006-512f362f8357" providerId="ADAL" clId="{B733F787-CBE0-46EB-84E5-3C52E7F29787}" dt="2024-06-28T10:09:10.590" v="85" actId="27636"/>
        <pc:sldMkLst>
          <pc:docMk/>
          <pc:sldMk cId="507771977" sldId="373"/>
        </pc:sldMkLst>
        <pc:spChg chg="mod">
          <ac:chgData name="Piyumika Kithulgoda Gamage" userId="8130ac14-9727-4963-a006-512f362f8357" providerId="ADAL" clId="{B733F787-CBE0-46EB-84E5-3C52E7F29787}" dt="2024-06-28T10:09:04.369" v="83"/>
          <ac:spMkLst>
            <pc:docMk/>
            <pc:sldMk cId="507771977" sldId="373"/>
            <ac:spMk id="2" creationId="{FC425DDB-733B-B703-F6E4-9BF1BAB6C8D0}"/>
          </ac:spMkLst>
        </pc:spChg>
        <pc:spChg chg="mod">
          <ac:chgData name="Piyumika Kithulgoda Gamage" userId="8130ac14-9727-4963-a006-512f362f8357" providerId="ADAL" clId="{B733F787-CBE0-46EB-84E5-3C52E7F29787}" dt="2024-06-28T10:09:10.590" v="85" actId="27636"/>
          <ac:spMkLst>
            <pc:docMk/>
            <pc:sldMk cId="507771977" sldId="373"/>
            <ac:spMk id="3" creationId="{2BCBD27F-1960-9913-66FE-7965AEA07BB9}"/>
          </ac:spMkLst>
        </pc:spChg>
      </pc:sldChg>
      <pc:sldChg chg="modSp mod">
        <pc:chgData name="Piyumika Kithulgoda Gamage" userId="8130ac14-9727-4963-a006-512f362f8357" providerId="ADAL" clId="{B733F787-CBE0-46EB-84E5-3C52E7F29787}" dt="2024-06-28T10:09:39.609" v="94" actId="20577"/>
        <pc:sldMkLst>
          <pc:docMk/>
          <pc:sldMk cId="3753531334" sldId="374"/>
        </pc:sldMkLst>
        <pc:spChg chg="mod">
          <ac:chgData name="Piyumika Kithulgoda Gamage" userId="8130ac14-9727-4963-a006-512f362f8357" providerId="ADAL" clId="{B733F787-CBE0-46EB-84E5-3C52E7F29787}" dt="2024-06-28T10:09:39.609" v="94" actId="20577"/>
          <ac:spMkLst>
            <pc:docMk/>
            <pc:sldMk cId="3753531334" sldId="374"/>
            <ac:spMk id="2" creationId="{1E411BA6-0E7D-AA7F-6677-7C16C3337630}"/>
          </ac:spMkLst>
        </pc:spChg>
      </pc:sldChg>
      <pc:sldChg chg="modSp mod">
        <pc:chgData name="Piyumika Kithulgoda Gamage" userId="8130ac14-9727-4963-a006-512f362f8357" providerId="ADAL" clId="{B733F787-CBE0-46EB-84E5-3C52E7F29787}" dt="2024-06-28T10:09:49.426" v="95"/>
        <pc:sldMkLst>
          <pc:docMk/>
          <pc:sldMk cId="1415151808" sldId="375"/>
        </pc:sldMkLst>
        <pc:spChg chg="mod">
          <ac:chgData name="Piyumika Kithulgoda Gamage" userId="8130ac14-9727-4963-a006-512f362f8357" providerId="ADAL" clId="{B733F787-CBE0-46EB-84E5-3C52E7F29787}" dt="2024-06-28T10:09:49.426" v="95"/>
          <ac:spMkLst>
            <pc:docMk/>
            <pc:sldMk cId="1415151808" sldId="375"/>
            <ac:spMk id="2" creationId="{1E411BA6-0E7D-AA7F-6677-7C16C3337630}"/>
          </ac:spMkLst>
        </pc:spChg>
      </pc:sldChg>
      <pc:sldChg chg="modSp mod">
        <pc:chgData name="Piyumika Kithulgoda Gamage" userId="8130ac14-9727-4963-a006-512f362f8357" providerId="ADAL" clId="{B733F787-CBE0-46EB-84E5-3C52E7F29787}" dt="2024-06-28T10:09:52.548" v="96"/>
        <pc:sldMkLst>
          <pc:docMk/>
          <pc:sldMk cId="2765521346" sldId="376"/>
        </pc:sldMkLst>
        <pc:spChg chg="mod">
          <ac:chgData name="Piyumika Kithulgoda Gamage" userId="8130ac14-9727-4963-a006-512f362f8357" providerId="ADAL" clId="{B733F787-CBE0-46EB-84E5-3C52E7F29787}" dt="2024-06-28T10:09:52.548" v="96"/>
          <ac:spMkLst>
            <pc:docMk/>
            <pc:sldMk cId="2765521346" sldId="376"/>
            <ac:spMk id="2" creationId="{1E411BA6-0E7D-AA7F-6677-7C16C3337630}"/>
          </ac:spMkLst>
        </pc:spChg>
      </pc:sldChg>
      <pc:sldChg chg="del">
        <pc:chgData name="Piyumika Kithulgoda Gamage" userId="8130ac14-9727-4963-a006-512f362f8357" providerId="ADAL" clId="{B733F787-CBE0-46EB-84E5-3C52E7F29787}" dt="2024-06-28T10:06:18.787" v="40" actId="47"/>
        <pc:sldMkLst>
          <pc:docMk/>
          <pc:sldMk cId="509061198" sldId="377"/>
        </pc:sldMkLst>
      </pc:sldChg>
      <pc:sldChg chg="modSp new mod">
        <pc:chgData name="Piyumika Kithulgoda Gamage" userId="8130ac14-9727-4963-a006-512f362f8357" providerId="ADAL" clId="{B733F787-CBE0-46EB-84E5-3C52E7F29787}" dt="2024-06-28T10:07:53.996" v="56" actId="12"/>
        <pc:sldMkLst>
          <pc:docMk/>
          <pc:sldMk cId="1946732719" sldId="377"/>
        </pc:sldMkLst>
        <pc:spChg chg="mod">
          <ac:chgData name="Piyumika Kithulgoda Gamage" userId="8130ac14-9727-4963-a006-512f362f8357" providerId="ADAL" clId="{B733F787-CBE0-46EB-84E5-3C52E7F29787}" dt="2024-06-28T10:07:49.827" v="55" actId="113"/>
          <ac:spMkLst>
            <pc:docMk/>
            <pc:sldMk cId="1946732719" sldId="377"/>
            <ac:spMk id="2" creationId="{73EAFC20-0976-AA09-4FB7-485A60292063}"/>
          </ac:spMkLst>
        </pc:spChg>
        <pc:spChg chg="mod">
          <ac:chgData name="Piyumika Kithulgoda Gamage" userId="8130ac14-9727-4963-a006-512f362f8357" providerId="ADAL" clId="{B733F787-CBE0-46EB-84E5-3C52E7F29787}" dt="2024-06-28T10:07:53.996" v="56" actId="12"/>
          <ac:spMkLst>
            <pc:docMk/>
            <pc:sldMk cId="1946732719" sldId="377"/>
            <ac:spMk id="3" creationId="{C62038E9-6145-EC41-8BAB-59ADE627E085}"/>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28/06/2024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28/06/2024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28/06/2024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28/06/2024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28/06/2024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28/06/2024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28/06/2024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28/06/2024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28/06/2024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ons.gov.uk/economy"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ons.gov.uk/economy" TargetMode="External"/><Relationship Id="rId2" Type="http://schemas.openxmlformats.org/officeDocument/2006/relationships/hyperlink" Target="https://corporatefinanceinstitute.com/resources/economics/microeconomic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429000"/>
            <a:ext cx="9711487" cy="163297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sz="3000" b="1" dirty="0">
                <a:solidFill>
                  <a:srgbClr val="FFFF00"/>
                </a:solidFill>
              </a:rPr>
              <a:t>Week 5</a:t>
            </a:r>
          </a:p>
          <a:p>
            <a:pPr eaLnBrk="1" hangingPunct="1"/>
            <a:r>
              <a:rPr lang="en-GB" altLang="en-US" sz="3000" dirty="0">
                <a:solidFill>
                  <a:srgbClr val="FFFF00"/>
                </a:solidFill>
              </a:rPr>
              <a:t>Macroeconomics</a:t>
            </a:r>
          </a:p>
          <a:p>
            <a:pPr eaLnBrk="1" hangingPunct="1"/>
            <a:r>
              <a:rPr lang="en-GB" altLang="en-US" sz="3000" dirty="0">
                <a:solidFill>
                  <a:srgbClr val="FFFF00"/>
                </a:solidFill>
              </a:rPr>
              <a:t>Session 2</a:t>
            </a:r>
            <a:endParaRPr lang="en-GB" altLang="en-US" sz="3000" dirty="0">
              <a:solidFill>
                <a:schemeClr val="tx1"/>
              </a:solidFill>
            </a:endParaRP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a:t>
            </a:r>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2647E163-B232-7B1A-F89B-28DAC17B8239}"/>
              </a:ext>
            </a:extLst>
          </p:cNvPr>
          <p:cNvSpPr>
            <a:spLocks noGrp="1"/>
          </p:cNvSpPr>
          <p:nvPr>
            <p:ph type="title"/>
          </p:nvPr>
        </p:nvSpPr>
        <p:spPr>
          <a:xfrm>
            <a:off x="609600" y="274638"/>
            <a:ext cx="10972800" cy="1143000"/>
          </a:xfrm>
        </p:spPr>
        <p:txBody>
          <a:bodyPr/>
          <a:lstStyle/>
          <a:p>
            <a:pPr algn="l"/>
            <a:r>
              <a:rPr lang="en-GB" sz="3200" b="1" dirty="0"/>
              <a:t>By the end of this session, students should be aware of the following:</a:t>
            </a:r>
            <a:endParaRPr lang="en-US" sz="3200" b="1" dirty="0"/>
          </a:p>
        </p:txBody>
      </p:sp>
      <p:sp>
        <p:nvSpPr>
          <p:cNvPr id="3" name="Subtitle 2"/>
          <p:cNvSpPr>
            <a:spLocks noGrp="1"/>
          </p:cNvSpPr>
          <p:nvPr>
            <p:ph idx="1"/>
          </p:nvPr>
        </p:nvSpPr>
        <p:spPr>
          <a:xfrm>
            <a:off x="609600" y="1988839"/>
            <a:ext cx="10972800" cy="3528393"/>
          </a:xfrm>
        </p:spPr>
        <p:txBody>
          <a:bodyPr vert="horz" wrap="square" lIns="91440" tIns="45720" rIns="91440" bIns="45720" rtlCol="0" anchor="t">
            <a:normAutofit/>
          </a:bodyPr>
          <a:lstStyle/>
          <a:p>
            <a:pPr marL="457200" indent="-457200">
              <a:buChar char="•"/>
            </a:pPr>
            <a:r>
              <a:rPr lang="en-GB" dirty="0"/>
              <a:t>Fiscal Policy </a:t>
            </a:r>
          </a:p>
          <a:p>
            <a:pPr marL="457200" indent="-457200">
              <a:buChar char="•"/>
            </a:pPr>
            <a:r>
              <a:rPr lang="en-GB" dirty="0"/>
              <a:t>Monetary Policy </a:t>
            </a:r>
          </a:p>
          <a:p>
            <a:pPr marL="457200" indent="-457200">
              <a:buFont typeface="Arial"/>
              <a:buChar char="•"/>
            </a:pPr>
            <a:endParaRPr lang="en-GB" dirty="0"/>
          </a:p>
          <a:p>
            <a:pPr marL="457200" indent="-457200">
              <a:buFont typeface="Arial"/>
              <a:buChar char="•"/>
            </a:pPr>
            <a:endParaRPr lang="en-GB" dirty="0"/>
          </a:p>
          <a:p>
            <a:endParaRPr lang="en-GB" dirty="0"/>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EAFC20-0976-AA09-4FB7-485A60292063}"/>
              </a:ext>
            </a:extLst>
          </p:cNvPr>
          <p:cNvSpPr>
            <a:spLocks noGrp="1"/>
          </p:cNvSpPr>
          <p:nvPr>
            <p:ph type="title"/>
          </p:nvPr>
        </p:nvSpPr>
        <p:spPr/>
        <p:txBody>
          <a:bodyPr/>
          <a:lstStyle/>
          <a:p>
            <a:pPr marL="457200" indent="-457200"/>
            <a:r>
              <a:rPr lang="en-GB" sz="3200" b="1" dirty="0"/>
              <a:t>Fiscal Policy  and Monetary Policy </a:t>
            </a:r>
          </a:p>
        </p:txBody>
      </p:sp>
      <p:sp>
        <p:nvSpPr>
          <p:cNvPr id="3" name="Content Placeholder 2">
            <a:extLst>
              <a:ext uri="{FF2B5EF4-FFF2-40B4-BE49-F238E27FC236}">
                <a16:creationId xmlns:a16="http://schemas.microsoft.com/office/drawing/2014/main" id="{C62038E9-6145-EC41-8BAB-59ADE627E085}"/>
              </a:ext>
            </a:extLst>
          </p:cNvPr>
          <p:cNvSpPr>
            <a:spLocks noGrp="1"/>
          </p:cNvSpPr>
          <p:nvPr>
            <p:ph idx="1"/>
          </p:nvPr>
        </p:nvSpPr>
        <p:spPr/>
        <p:txBody>
          <a:bodyPr/>
          <a:lstStyle/>
          <a:p>
            <a:r>
              <a:rPr lang="en-GB" dirty="0"/>
              <a:t>Fiscal and monetary policies are essential tools used by governments and central banks to influence a nation's economic activity. </a:t>
            </a:r>
          </a:p>
          <a:p>
            <a:r>
              <a:rPr lang="en-GB" dirty="0"/>
              <a:t>Understanding these policies is crucial for analysing how they impact global business environments and economic stability.</a:t>
            </a:r>
          </a:p>
        </p:txBody>
      </p:sp>
    </p:spTree>
    <p:extLst>
      <p:ext uri="{BB962C8B-B14F-4D97-AF65-F5344CB8AC3E}">
        <p14:creationId xmlns:p14="http://schemas.microsoft.com/office/powerpoint/2010/main" val="19467327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1268761"/>
            <a:ext cx="10515600" cy="3096344"/>
          </a:xfrm>
        </p:spPr>
        <p:txBody>
          <a:bodyPr vert="horz" lIns="91440" tIns="45720" rIns="91440" bIns="45720" rtlCol="0" anchor="t">
            <a:normAutofit/>
          </a:bodyPr>
          <a:lstStyle/>
          <a:p>
            <a:r>
              <a:rPr lang="en-GB" sz="2400" dirty="0">
                <a:ea typeface="+mn-lt"/>
                <a:cs typeface="+mn-lt"/>
              </a:rPr>
              <a:t>Monetary policy is implemented by central banks and involves actions that influence the money supply and interest rates. </a:t>
            </a:r>
          </a:p>
          <a:p>
            <a:r>
              <a:rPr lang="en-GB" sz="2400" dirty="0">
                <a:ea typeface="+mn-lt"/>
                <a:cs typeface="+mn-lt"/>
              </a:rPr>
              <a:t>The central bank can set interest rate targets to achieve specific economic outcomes.</a:t>
            </a:r>
          </a:p>
        </p:txBody>
      </p:sp>
      <p:sp>
        <p:nvSpPr>
          <p:cNvPr id="2" name="Title 1">
            <a:extLst>
              <a:ext uri="{FF2B5EF4-FFF2-40B4-BE49-F238E27FC236}">
                <a16:creationId xmlns:a16="http://schemas.microsoft.com/office/drawing/2014/main" id="{FC425DDB-733B-B703-F6E4-9BF1BAB6C8D0}"/>
              </a:ext>
            </a:extLst>
          </p:cNvPr>
          <p:cNvSpPr>
            <a:spLocks noGrp="1"/>
          </p:cNvSpPr>
          <p:nvPr>
            <p:ph type="title"/>
          </p:nvPr>
        </p:nvSpPr>
        <p:spPr>
          <a:xfrm>
            <a:off x="911424" y="260648"/>
            <a:ext cx="10515600" cy="864096"/>
          </a:xfrm>
        </p:spPr>
        <p:txBody>
          <a:bodyPr/>
          <a:lstStyle/>
          <a:p>
            <a:pPr marL="0" indent="0">
              <a:buNone/>
            </a:pPr>
            <a:r>
              <a:rPr lang="en-GB" sz="3200" b="1" dirty="0">
                <a:solidFill>
                  <a:srgbClr val="132E57"/>
                </a:solidFill>
              </a:rPr>
              <a:t>Monetary Policy</a:t>
            </a:r>
            <a:endParaRPr lang="en-GB" sz="3200" dirty="0"/>
          </a:p>
        </p:txBody>
      </p:sp>
    </p:spTree>
    <p:extLst>
      <p:ext uri="{BB962C8B-B14F-4D97-AF65-F5344CB8AC3E}">
        <p14:creationId xmlns:p14="http://schemas.microsoft.com/office/powerpoint/2010/main" val="715712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1268760"/>
            <a:ext cx="10515600" cy="4104455"/>
          </a:xfrm>
        </p:spPr>
        <p:txBody>
          <a:bodyPr vert="horz" lIns="91440" tIns="45720" rIns="91440" bIns="45720" rtlCol="0" anchor="t">
            <a:normAutofit/>
          </a:bodyPr>
          <a:lstStyle/>
          <a:p>
            <a:pPr marL="0" indent="0" algn="just">
              <a:buNone/>
            </a:pPr>
            <a:r>
              <a:rPr lang="en-GB" sz="2400" b="1" dirty="0">
                <a:ea typeface="+mn-lt"/>
                <a:cs typeface="+mn-lt"/>
              </a:rPr>
              <a:t>Interest Rates Affecting Money Supply</a:t>
            </a:r>
          </a:p>
          <a:p>
            <a:pPr algn="just"/>
            <a:r>
              <a:rPr lang="en-GB" sz="2400" b="1" dirty="0">
                <a:ea typeface="+mn-lt"/>
                <a:cs typeface="+mn-lt"/>
              </a:rPr>
              <a:t>Lower Interest Rates</a:t>
            </a:r>
            <a:r>
              <a:rPr lang="en-GB" sz="2400" dirty="0">
                <a:ea typeface="+mn-lt"/>
                <a:cs typeface="+mn-lt"/>
              </a:rPr>
              <a:t>: When the central bank sets lower interest rates, borrowing becomes cheaper, encouraging both consumers and businesses to take out loans. This increase in borrowing can lead to an expansion of the money supply as more money circulates within the economy.</a:t>
            </a:r>
          </a:p>
          <a:p>
            <a:pPr algn="just"/>
            <a:r>
              <a:rPr lang="en-GB" sz="2400" b="1" dirty="0">
                <a:ea typeface="+mn-lt"/>
                <a:cs typeface="+mn-lt"/>
              </a:rPr>
              <a:t>Higher Interest Rates</a:t>
            </a:r>
            <a:r>
              <a:rPr lang="en-GB" sz="2400" dirty="0">
                <a:ea typeface="+mn-lt"/>
                <a:cs typeface="+mn-lt"/>
              </a:rPr>
              <a:t>: Higher interest rates make borrowing more expensive, discouraging loans and reducing the amount of money circulating in the economy. This contraction in borrowing can lead to a decrease in the money supply.</a:t>
            </a:r>
          </a:p>
        </p:txBody>
      </p:sp>
      <p:sp>
        <p:nvSpPr>
          <p:cNvPr id="2" name="Title 1">
            <a:extLst>
              <a:ext uri="{FF2B5EF4-FFF2-40B4-BE49-F238E27FC236}">
                <a16:creationId xmlns:a16="http://schemas.microsoft.com/office/drawing/2014/main" id="{FC425DDB-733B-B703-F6E4-9BF1BAB6C8D0}"/>
              </a:ext>
            </a:extLst>
          </p:cNvPr>
          <p:cNvSpPr>
            <a:spLocks noGrp="1"/>
          </p:cNvSpPr>
          <p:nvPr>
            <p:ph type="title"/>
          </p:nvPr>
        </p:nvSpPr>
        <p:spPr>
          <a:xfrm>
            <a:off x="911424" y="260648"/>
            <a:ext cx="10515600" cy="864096"/>
          </a:xfrm>
        </p:spPr>
        <p:txBody>
          <a:bodyPr/>
          <a:lstStyle/>
          <a:p>
            <a:r>
              <a:rPr lang="en-GB" sz="3200" b="1" dirty="0">
                <a:solidFill>
                  <a:srgbClr val="132E57"/>
                </a:solidFill>
              </a:rPr>
              <a:t>Monetary Policy Cont. </a:t>
            </a:r>
            <a:endParaRPr lang="en-GB" sz="3200" dirty="0"/>
          </a:p>
        </p:txBody>
      </p:sp>
    </p:spTree>
    <p:extLst>
      <p:ext uri="{BB962C8B-B14F-4D97-AF65-F5344CB8AC3E}">
        <p14:creationId xmlns:p14="http://schemas.microsoft.com/office/powerpoint/2010/main" val="25300545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1268760"/>
            <a:ext cx="10515600" cy="4908203"/>
          </a:xfrm>
        </p:spPr>
        <p:txBody>
          <a:bodyPr vert="horz" lIns="91440" tIns="45720" rIns="91440" bIns="45720" rtlCol="0" anchor="t">
            <a:normAutofit fontScale="77500" lnSpcReduction="20000"/>
          </a:bodyPr>
          <a:lstStyle/>
          <a:p>
            <a:pPr marL="0" indent="0" algn="just">
              <a:buNone/>
            </a:pPr>
            <a:r>
              <a:rPr lang="en-GB" sz="2800" b="1" dirty="0"/>
              <a:t>Expansionary Monetary Policy</a:t>
            </a:r>
          </a:p>
          <a:p>
            <a:pPr algn="just">
              <a:buFont typeface="Arial" panose="020B0604020202020204" pitchFamily="34" charset="0"/>
              <a:buChar char="•"/>
            </a:pPr>
            <a:r>
              <a:rPr lang="en-GB" sz="2800" b="1" dirty="0"/>
              <a:t>Objective:</a:t>
            </a:r>
            <a:r>
              <a:rPr lang="en-GB" sz="2800" dirty="0"/>
              <a:t> To stimulate economic growth and increase the money supply.</a:t>
            </a:r>
          </a:p>
          <a:p>
            <a:pPr algn="just">
              <a:buFont typeface="Arial" panose="020B0604020202020204" pitchFamily="34" charset="0"/>
              <a:buChar char="•"/>
            </a:pPr>
            <a:r>
              <a:rPr lang="en-GB" sz="2800" b="1" dirty="0"/>
              <a:t>Tools and Measures:</a:t>
            </a:r>
            <a:endParaRPr lang="en-GB" sz="2800" dirty="0"/>
          </a:p>
          <a:p>
            <a:pPr marL="742950" lvl="1" indent="-285750" algn="just">
              <a:buFont typeface="Arial" panose="020B0604020202020204" pitchFamily="34" charset="0"/>
              <a:buChar char="•"/>
            </a:pPr>
            <a:r>
              <a:rPr lang="en-GB" dirty="0"/>
              <a:t>Lowering Interest Rates: Reducing the central bank’s policy interest rates to make borrowing cheaper, encouraging spending and investment.</a:t>
            </a:r>
          </a:p>
          <a:p>
            <a:pPr marL="742950" lvl="1" indent="-285750" algn="just">
              <a:buFont typeface="Arial" panose="020B0604020202020204" pitchFamily="34" charset="0"/>
              <a:buChar char="•"/>
            </a:pPr>
            <a:r>
              <a:rPr lang="en-GB" dirty="0"/>
              <a:t>Open Market Operations (OMOs): Buying government securities to inject liquidity into the banking system.</a:t>
            </a:r>
          </a:p>
          <a:p>
            <a:pPr marL="742950" lvl="1" indent="-285750" algn="just">
              <a:buFont typeface="Arial" panose="020B0604020202020204" pitchFamily="34" charset="0"/>
              <a:buChar char="•"/>
            </a:pPr>
            <a:r>
              <a:rPr lang="en-GB" dirty="0"/>
              <a:t>Lowering Reserve Requirements: Reducing the amount of reserves banks must hold, allowing them to lend more.</a:t>
            </a:r>
          </a:p>
          <a:p>
            <a:pPr marL="742950" lvl="1" indent="-285750" algn="just">
              <a:buFont typeface="Arial" panose="020B0604020202020204" pitchFamily="34" charset="0"/>
              <a:buChar char="•"/>
            </a:pPr>
            <a:r>
              <a:rPr lang="en-GB" dirty="0"/>
              <a:t>Quantitative Easing (QE): Purchasing longer-term securities from the open market to increase the money supply and encourage lending and investment.</a:t>
            </a:r>
          </a:p>
          <a:p>
            <a:pPr algn="just">
              <a:buFont typeface="Arial" panose="020B0604020202020204" pitchFamily="34" charset="0"/>
              <a:buChar char="•"/>
            </a:pPr>
            <a:r>
              <a:rPr lang="en-GB" sz="2800" b="1" dirty="0"/>
              <a:t>Effects:</a:t>
            </a:r>
            <a:r>
              <a:rPr lang="en-GB" sz="2800" dirty="0"/>
              <a:t> Increased consumer spending, higher business investment, and overall economic growth. However, it may also lead to higher inflation if overused.</a:t>
            </a:r>
          </a:p>
          <a:p>
            <a:pPr marL="457200" lvl="1" indent="0" algn="just">
              <a:buNone/>
            </a:pPr>
            <a:endParaRPr lang="en-GB" sz="2400" dirty="0">
              <a:ea typeface="+mn-lt"/>
              <a:cs typeface="+mn-lt"/>
            </a:endParaRPr>
          </a:p>
        </p:txBody>
      </p:sp>
      <p:sp>
        <p:nvSpPr>
          <p:cNvPr id="2" name="Title 1">
            <a:extLst>
              <a:ext uri="{FF2B5EF4-FFF2-40B4-BE49-F238E27FC236}">
                <a16:creationId xmlns:a16="http://schemas.microsoft.com/office/drawing/2014/main" id="{FC425DDB-733B-B703-F6E4-9BF1BAB6C8D0}"/>
              </a:ext>
            </a:extLst>
          </p:cNvPr>
          <p:cNvSpPr>
            <a:spLocks noGrp="1"/>
          </p:cNvSpPr>
          <p:nvPr>
            <p:ph type="title"/>
          </p:nvPr>
        </p:nvSpPr>
        <p:spPr>
          <a:xfrm>
            <a:off x="911424" y="260648"/>
            <a:ext cx="10515600" cy="864096"/>
          </a:xfrm>
        </p:spPr>
        <p:txBody>
          <a:bodyPr/>
          <a:lstStyle/>
          <a:p>
            <a:pPr marL="0" indent="0">
              <a:buNone/>
            </a:pPr>
            <a:r>
              <a:rPr lang="en-GB" sz="3200" b="1" dirty="0">
                <a:solidFill>
                  <a:srgbClr val="132E57"/>
                </a:solidFill>
              </a:rPr>
              <a:t>Types of Monetary Policy</a:t>
            </a:r>
          </a:p>
        </p:txBody>
      </p:sp>
    </p:spTree>
    <p:extLst>
      <p:ext uri="{BB962C8B-B14F-4D97-AF65-F5344CB8AC3E}">
        <p14:creationId xmlns:p14="http://schemas.microsoft.com/office/powerpoint/2010/main" val="40871649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1268760"/>
            <a:ext cx="10515600" cy="4908203"/>
          </a:xfrm>
        </p:spPr>
        <p:txBody>
          <a:bodyPr vert="horz" lIns="91440" tIns="45720" rIns="91440" bIns="45720" rtlCol="0" anchor="t">
            <a:normAutofit/>
          </a:bodyPr>
          <a:lstStyle/>
          <a:p>
            <a:pPr marL="0" indent="0" algn="just">
              <a:buNone/>
            </a:pPr>
            <a:r>
              <a:rPr lang="en-GB" sz="2200" b="1" dirty="0"/>
              <a:t>Contractionary Monetary Policy</a:t>
            </a:r>
          </a:p>
          <a:p>
            <a:pPr algn="just">
              <a:buFont typeface="Arial" panose="020B0604020202020204" pitchFamily="34" charset="0"/>
              <a:buChar char="•"/>
            </a:pPr>
            <a:r>
              <a:rPr lang="en-GB" sz="2200" dirty="0"/>
              <a:t>Objective: To slow down economic growth and reduce inflation.</a:t>
            </a:r>
          </a:p>
          <a:p>
            <a:pPr algn="just">
              <a:buFont typeface="Arial" panose="020B0604020202020204" pitchFamily="34" charset="0"/>
              <a:buChar char="•"/>
            </a:pPr>
            <a:r>
              <a:rPr lang="en-GB" sz="2200" b="1" dirty="0"/>
              <a:t>Tools and Measures</a:t>
            </a:r>
            <a:r>
              <a:rPr lang="en-GB" sz="2200" dirty="0"/>
              <a:t>:</a:t>
            </a:r>
          </a:p>
          <a:p>
            <a:pPr marL="742950" lvl="1" indent="-285750" algn="just">
              <a:buFont typeface="Arial" panose="020B0604020202020204" pitchFamily="34" charset="0"/>
              <a:buChar char="•"/>
            </a:pPr>
            <a:r>
              <a:rPr lang="en-GB" sz="2200" dirty="0"/>
              <a:t>Raising Interest Rates: Increasing the central bank’s policy interest rates to make borrowing more expensive, discouraging spending and investment.</a:t>
            </a:r>
          </a:p>
          <a:p>
            <a:pPr marL="742950" lvl="1" indent="-285750" algn="just">
              <a:buFont typeface="Arial" panose="020B0604020202020204" pitchFamily="34" charset="0"/>
              <a:buChar char="•"/>
            </a:pPr>
            <a:r>
              <a:rPr lang="en-GB" sz="2200" dirty="0"/>
              <a:t>Open Market Operations (OMOs): Selling government securities to withdraw liquidity from the banking system.</a:t>
            </a:r>
          </a:p>
          <a:p>
            <a:pPr marL="742950" lvl="1" indent="-285750" algn="just">
              <a:buFont typeface="Arial" panose="020B0604020202020204" pitchFamily="34" charset="0"/>
              <a:buChar char="•"/>
            </a:pPr>
            <a:r>
              <a:rPr lang="en-GB" sz="2200" dirty="0"/>
              <a:t>Increasing Reserve Requirements: Raising the amount of reserves banks must hold, reducing their capacity to lend.</a:t>
            </a:r>
          </a:p>
          <a:p>
            <a:pPr algn="just">
              <a:buFont typeface="Arial" panose="020B0604020202020204" pitchFamily="34" charset="0"/>
              <a:buChar char="•"/>
            </a:pPr>
            <a:r>
              <a:rPr lang="en-GB" sz="2200" b="1" dirty="0"/>
              <a:t>Effects</a:t>
            </a:r>
            <a:r>
              <a:rPr lang="en-GB" sz="2200" dirty="0"/>
              <a:t>: Reduced consumer spending and business investment, which can help control inflation but may also slow down economic growth.</a:t>
            </a:r>
          </a:p>
          <a:p>
            <a:pPr marL="0" indent="0" algn="just">
              <a:buNone/>
            </a:pPr>
            <a:endParaRPr lang="en-GB" sz="2200" dirty="0"/>
          </a:p>
          <a:p>
            <a:pPr marL="457200" lvl="1" indent="0" algn="just">
              <a:buNone/>
            </a:pPr>
            <a:endParaRPr lang="en-GB" sz="2200" dirty="0">
              <a:ea typeface="+mn-lt"/>
              <a:cs typeface="+mn-lt"/>
            </a:endParaRPr>
          </a:p>
        </p:txBody>
      </p:sp>
      <p:sp>
        <p:nvSpPr>
          <p:cNvPr id="2" name="Title 1">
            <a:extLst>
              <a:ext uri="{FF2B5EF4-FFF2-40B4-BE49-F238E27FC236}">
                <a16:creationId xmlns:a16="http://schemas.microsoft.com/office/drawing/2014/main" id="{FC425DDB-733B-B703-F6E4-9BF1BAB6C8D0}"/>
              </a:ext>
            </a:extLst>
          </p:cNvPr>
          <p:cNvSpPr>
            <a:spLocks noGrp="1"/>
          </p:cNvSpPr>
          <p:nvPr>
            <p:ph type="title"/>
          </p:nvPr>
        </p:nvSpPr>
        <p:spPr>
          <a:xfrm>
            <a:off x="911424" y="260648"/>
            <a:ext cx="10515600" cy="864096"/>
          </a:xfrm>
        </p:spPr>
        <p:txBody>
          <a:bodyPr/>
          <a:lstStyle/>
          <a:p>
            <a:pPr marL="0" indent="0">
              <a:buNone/>
            </a:pPr>
            <a:r>
              <a:rPr lang="en-GB" sz="3200" b="1" dirty="0">
                <a:solidFill>
                  <a:srgbClr val="132E57"/>
                </a:solidFill>
              </a:rPr>
              <a:t>Types of Monetary Policy Cont. </a:t>
            </a:r>
          </a:p>
        </p:txBody>
      </p:sp>
    </p:spTree>
    <p:extLst>
      <p:ext uri="{BB962C8B-B14F-4D97-AF65-F5344CB8AC3E}">
        <p14:creationId xmlns:p14="http://schemas.microsoft.com/office/powerpoint/2010/main" val="25888408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1268760"/>
            <a:ext cx="10515600" cy="4908203"/>
          </a:xfrm>
        </p:spPr>
        <p:txBody>
          <a:bodyPr vert="horz" lIns="91440" tIns="45720" rIns="91440" bIns="45720" rtlCol="0" anchor="t">
            <a:normAutofit/>
          </a:bodyPr>
          <a:lstStyle/>
          <a:p>
            <a:pPr marL="0" indent="0" algn="just">
              <a:buNone/>
            </a:pPr>
            <a:r>
              <a:rPr lang="en-GB" sz="2200" b="1" dirty="0"/>
              <a:t>Neutral Monetary Policy</a:t>
            </a:r>
          </a:p>
          <a:p>
            <a:pPr algn="just">
              <a:buFont typeface="Arial" panose="020B0604020202020204" pitchFamily="34" charset="0"/>
              <a:buChar char="•"/>
            </a:pPr>
            <a:r>
              <a:rPr lang="en-GB" sz="2200" dirty="0"/>
              <a:t>Objective: To maintain current economic conditions without stimulating or contracting the economy.</a:t>
            </a:r>
          </a:p>
          <a:p>
            <a:pPr algn="just">
              <a:buFont typeface="Arial" panose="020B0604020202020204" pitchFamily="34" charset="0"/>
              <a:buChar char="•"/>
            </a:pPr>
            <a:r>
              <a:rPr lang="en-GB" sz="2200" b="1" dirty="0"/>
              <a:t>Tools and Measures</a:t>
            </a:r>
            <a:r>
              <a:rPr lang="en-GB" sz="2200" dirty="0"/>
              <a:t>:</a:t>
            </a:r>
          </a:p>
          <a:p>
            <a:pPr marL="742950" lvl="1" indent="-285750" algn="just">
              <a:buFont typeface="Arial" panose="020B0604020202020204" pitchFamily="34" charset="0"/>
              <a:buChar char="•"/>
            </a:pPr>
            <a:r>
              <a:rPr lang="en-GB" sz="2200" dirty="0"/>
              <a:t>Adjusting Interest Rates to Neutral Level: Setting interest rates at a level that neither accelerates nor slows down economic activity.</a:t>
            </a:r>
          </a:p>
          <a:p>
            <a:pPr marL="742950" lvl="1" indent="-285750" algn="just">
              <a:buFont typeface="Arial" panose="020B0604020202020204" pitchFamily="34" charset="0"/>
              <a:buChar char="•"/>
            </a:pPr>
            <a:r>
              <a:rPr lang="en-GB" sz="2200" dirty="0"/>
              <a:t>Maintaining Balance in Open Market Operations: Conducting OMOs in a way that keeps the money supply stable.</a:t>
            </a:r>
          </a:p>
          <a:p>
            <a:pPr algn="just">
              <a:buFont typeface="Arial" panose="020B0604020202020204" pitchFamily="34" charset="0"/>
              <a:buChar char="•"/>
            </a:pPr>
            <a:r>
              <a:rPr lang="en-GB" sz="2200" b="1" dirty="0"/>
              <a:t>Effects</a:t>
            </a:r>
            <a:r>
              <a:rPr lang="en-GB" sz="2200" dirty="0"/>
              <a:t>: Stabilizes the economy, preventing both inflation and recession, while keeping growth at a sustainable rate.</a:t>
            </a:r>
          </a:p>
          <a:p>
            <a:pPr marL="457200" lvl="1" indent="0" algn="just">
              <a:buNone/>
            </a:pPr>
            <a:endParaRPr lang="en-GB" sz="2200" dirty="0">
              <a:ea typeface="+mn-lt"/>
              <a:cs typeface="+mn-lt"/>
            </a:endParaRPr>
          </a:p>
        </p:txBody>
      </p:sp>
      <p:sp>
        <p:nvSpPr>
          <p:cNvPr id="2" name="Title 1">
            <a:extLst>
              <a:ext uri="{FF2B5EF4-FFF2-40B4-BE49-F238E27FC236}">
                <a16:creationId xmlns:a16="http://schemas.microsoft.com/office/drawing/2014/main" id="{FC425DDB-733B-B703-F6E4-9BF1BAB6C8D0}"/>
              </a:ext>
            </a:extLst>
          </p:cNvPr>
          <p:cNvSpPr>
            <a:spLocks noGrp="1"/>
          </p:cNvSpPr>
          <p:nvPr>
            <p:ph type="title"/>
          </p:nvPr>
        </p:nvSpPr>
        <p:spPr>
          <a:xfrm>
            <a:off x="911424" y="260648"/>
            <a:ext cx="10515600" cy="864096"/>
          </a:xfrm>
        </p:spPr>
        <p:txBody>
          <a:bodyPr/>
          <a:lstStyle/>
          <a:p>
            <a:pPr marL="0" indent="0">
              <a:buNone/>
            </a:pPr>
            <a:r>
              <a:rPr lang="en-GB" sz="3200" b="1" dirty="0">
                <a:solidFill>
                  <a:srgbClr val="132E57"/>
                </a:solidFill>
              </a:rPr>
              <a:t>Types of Monetary Policy Cont. </a:t>
            </a:r>
          </a:p>
        </p:txBody>
      </p:sp>
    </p:spTree>
    <p:extLst>
      <p:ext uri="{BB962C8B-B14F-4D97-AF65-F5344CB8AC3E}">
        <p14:creationId xmlns:p14="http://schemas.microsoft.com/office/powerpoint/2010/main" val="978458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838200" y="1268760"/>
            <a:ext cx="10515600" cy="4908203"/>
          </a:xfrm>
        </p:spPr>
        <p:txBody>
          <a:bodyPr vert="horz" lIns="91440" tIns="45720" rIns="91440" bIns="45720" rtlCol="0" anchor="t">
            <a:normAutofit/>
          </a:bodyPr>
          <a:lstStyle/>
          <a:p>
            <a:pPr marL="0" indent="0">
              <a:buNone/>
            </a:pPr>
            <a:r>
              <a:rPr lang="en-GB" sz="2000" b="1" dirty="0"/>
              <a:t>Unconventional Monetary Policy</a:t>
            </a:r>
          </a:p>
          <a:p>
            <a:pPr>
              <a:buFont typeface="Arial" panose="020B0604020202020204" pitchFamily="34" charset="0"/>
              <a:buChar char="•"/>
            </a:pPr>
            <a:r>
              <a:rPr lang="en-GB" sz="2000" b="1" dirty="0"/>
              <a:t>Objective:</a:t>
            </a:r>
            <a:r>
              <a:rPr lang="en-GB" sz="2000" dirty="0"/>
              <a:t> To manage economic conditions when conventional tools are insufficient, often during extreme economic crises.</a:t>
            </a:r>
          </a:p>
          <a:p>
            <a:pPr>
              <a:buFont typeface="Arial" panose="020B0604020202020204" pitchFamily="34" charset="0"/>
              <a:buChar char="•"/>
            </a:pPr>
            <a:r>
              <a:rPr lang="en-GB" sz="2000" b="1" dirty="0"/>
              <a:t>Tools and Measures:</a:t>
            </a:r>
            <a:endParaRPr lang="en-GB" sz="2000" dirty="0"/>
          </a:p>
          <a:p>
            <a:pPr marL="742950" lvl="1" indent="-285750">
              <a:buFont typeface="Arial" panose="020B0604020202020204" pitchFamily="34" charset="0"/>
              <a:buChar char="•"/>
            </a:pPr>
            <a:r>
              <a:rPr lang="en-GB" sz="2000" dirty="0"/>
              <a:t>Quantitative Easing (QE): Extensive buying of financial assets to increase the money supply and lower long-term interest rates.</a:t>
            </a:r>
          </a:p>
          <a:p>
            <a:pPr marL="742950" lvl="1" indent="-285750">
              <a:buFont typeface="Arial" panose="020B0604020202020204" pitchFamily="34" charset="0"/>
              <a:buChar char="•"/>
            </a:pPr>
            <a:r>
              <a:rPr lang="en-GB" sz="2000" dirty="0"/>
              <a:t>Negative Interest Rates: Setting policy rates below zero to encourage borrowing and spending when normal rate cuts are not effective.</a:t>
            </a:r>
          </a:p>
          <a:p>
            <a:pPr marL="742950" lvl="1" indent="-285750">
              <a:buFont typeface="Arial" panose="020B0604020202020204" pitchFamily="34" charset="0"/>
              <a:buChar char="•"/>
            </a:pPr>
            <a:r>
              <a:rPr lang="en-GB" sz="2000" dirty="0"/>
              <a:t>Forward Guidance: Communicating future policy intentions to influence market expectations and economic decisions.</a:t>
            </a:r>
          </a:p>
          <a:p>
            <a:pPr>
              <a:buFont typeface="Arial" panose="020B0604020202020204" pitchFamily="34" charset="0"/>
              <a:buChar char="•"/>
            </a:pPr>
            <a:r>
              <a:rPr lang="en-GB" sz="2000" b="1" dirty="0"/>
              <a:t>Effects:</a:t>
            </a:r>
            <a:r>
              <a:rPr lang="en-GB" sz="2000" dirty="0"/>
              <a:t> Can provide additional stimulus when traditional policy tools are exhausted but may carry risks such as asset bubbles or distortions in financial markets.</a:t>
            </a:r>
          </a:p>
          <a:p>
            <a:pPr marL="457200" lvl="1" indent="0" algn="just">
              <a:buNone/>
            </a:pPr>
            <a:endParaRPr lang="en-GB" sz="1800" dirty="0">
              <a:ea typeface="+mn-lt"/>
              <a:cs typeface="+mn-lt"/>
            </a:endParaRPr>
          </a:p>
        </p:txBody>
      </p:sp>
      <p:sp>
        <p:nvSpPr>
          <p:cNvPr id="2" name="Title 1">
            <a:extLst>
              <a:ext uri="{FF2B5EF4-FFF2-40B4-BE49-F238E27FC236}">
                <a16:creationId xmlns:a16="http://schemas.microsoft.com/office/drawing/2014/main" id="{FC425DDB-733B-B703-F6E4-9BF1BAB6C8D0}"/>
              </a:ext>
            </a:extLst>
          </p:cNvPr>
          <p:cNvSpPr>
            <a:spLocks noGrp="1"/>
          </p:cNvSpPr>
          <p:nvPr>
            <p:ph type="title"/>
          </p:nvPr>
        </p:nvSpPr>
        <p:spPr>
          <a:xfrm>
            <a:off x="911424" y="260648"/>
            <a:ext cx="10515600" cy="864096"/>
          </a:xfrm>
        </p:spPr>
        <p:txBody>
          <a:bodyPr/>
          <a:lstStyle/>
          <a:p>
            <a:pPr marL="0" indent="0">
              <a:buNone/>
            </a:pPr>
            <a:r>
              <a:rPr lang="en-GB" sz="3200" b="1" dirty="0">
                <a:solidFill>
                  <a:srgbClr val="132E57"/>
                </a:solidFill>
              </a:rPr>
              <a:t>Types of Monetary Policy Cont. </a:t>
            </a:r>
          </a:p>
        </p:txBody>
      </p:sp>
    </p:spTree>
    <p:extLst>
      <p:ext uri="{BB962C8B-B14F-4D97-AF65-F5344CB8AC3E}">
        <p14:creationId xmlns:p14="http://schemas.microsoft.com/office/powerpoint/2010/main" val="50777197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911424" y="1772816"/>
            <a:ext cx="10515600" cy="3487899"/>
          </a:xfrm>
        </p:spPr>
        <p:txBody>
          <a:bodyPr vert="horz" lIns="91440" tIns="45720" rIns="91440" bIns="45720" rtlCol="0" anchor="t">
            <a:normAutofit/>
          </a:bodyPr>
          <a:lstStyle/>
          <a:p>
            <a:r>
              <a:rPr lang="en-GB" sz="2400" dirty="0"/>
              <a:t>Fiscal policy refers to the use of government spending and tax policies to influence the country's economic conditions, including aggregate demand, employment, inflation, and economic growth. </a:t>
            </a:r>
          </a:p>
          <a:p>
            <a:r>
              <a:rPr lang="en-GB" sz="2400" dirty="0"/>
              <a:t>Government spending influences job creation and infrastructure improvements, which in turn affects money in circulation.</a:t>
            </a:r>
          </a:p>
          <a:p>
            <a:r>
              <a:rPr lang="en-GB" sz="2400" dirty="0"/>
              <a:t>Taxes affect consumer disposable income.</a:t>
            </a:r>
          </a:p>
          <a:p>
            <a:r>
              <a:rPr lang="en-GB" sz="2400" dirty="0"/>
              <a:t>Fiscal policy is segmented into two types: expansionary and contractionary.</a:t>
            </a:r>
          </a:p>
        </p:txBody>
      </p:sp>
      <p:sp>
        <p:nvSpPr>
          <p:cNvPr id="2" name="Title 1">
            <a:extLst>
              <a:ext uri="{FF2B5EF4-FFF2-40B4-BE49-F238E27FC236}">
                <a16:creationId xmlns:a16="http://schemas.microsoft.com/office/drawing/2014/main" id="{1E411BA6-0E7D-AA7F-6677-7C16C3337630}"/>
              </a:ext>
            </a:extLst>
          </p:cNvPr>
          <p:cNvSpPr>
            <a:spLocks noGrp="1"/>
          </p:cNvSpPr>
          <p:nvPr>
            <p:ph type="title"/>
          </p:nvPr>
        </p:nvSpPr>
        <p:spPr>
          <a:xfrm>
            <a:off x="892499" y="692696"/>
            <a:ext cx="10515600" cy="660723"/>
          </a:xfrm>
        </p:spPr>
        <p:txBody>
          <a:bodyPr/>
          <a:lstStyle/>
          <a:p>
            <a:r>
              <a:rPr lang="en-GB" sz="3200" b="1" dirty="0">
                <a:solidFill>
                  <a:srgbClr val="132E57"/>
                </a:solidFill>
              </a:rPr>
              <a:t>Fiscal Policy</a:t>
            </a:r>
            <a:endParaRPr lang="en-GB" sz="3200" dirty="0"/>
          </a:p>
        </p:txBody>
      </p:sp>
    </p:spTree>
    <p:extLst>
      <p:ext uri="{BB962C8B-B14F-4D97-AF65-F5344CB8AC3E}">
        <p14:creationId xmlns:p14="http://schemas.microsoft.com/office/powerpoint/2010/main" val="6067917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911424" y="1772816"/>
            <a:ext cx="10515600" cy="3487899"/>
          </a:xfrm>
        </p:spPr>
        <p:txBody>
          <a:bodyPr vert="horz" lIns="91440" tIns="45720" rIns="91440" bIns="45720" rtlCol="0" anchor="t">
            <a:normAutofit/>
          </a:bodyPr>
          <a:lstStyle/>
          <a:p>
            <a:pPr marL="0" indent="0">
              <a:buNone/>
            </a:pPr>
            <a:r>
              <a:rPr lang="en-GB" sz="2400" b="1" dirty="0"/>
              <a:t>Expansionary Fiscal Policy</a:t>
            </a:r>
          </a:p>
          <a:p>
            <a:r>
              <a:rPr lang="en-GB" sz="2400" dirty="0"/>
              <a:t>Objective: Stimulate economic growth</a:t>
            </a:r>
          </a:p>
          <a:p>
            <a:r>
              <a:rPr lang="en-GB" sz="2400" dirty="0"/>
              <a:t>Tools: Increased spending, tax cuts</a:t>
            </a:r>
          </a:p>
          <a:p>
            <a:r>
              <a:rPr lang="en-GB" sz="2400" dirty="0"/>
              <a:t>Outcomes: Higher demand, job creation</a:t>
            </a:r>
          </a:p>
        </p:txBody>
      </p:sp>
      <p:sp>
        <p:nvSpPr>
          <p:cNvPr id="2" name="Title 1">
            <a:extLst>
              <a:ext uri="{FF2B5EF4-FFF2-40B4-BE49-F238E27FC236}">
                <a16:creationId xmlns:a16="http://schemas.microsoft.com/office/drawing/2014/main" id="{1E411BA6-0E7D-AA7F-6677-7C16C3337630}"/>
              </a:ext>
            </a:extLst>
          </p:cNvPr>
          <p:cNvSpPr>
            <a:spLocks noGrp="1"/>
          </p:cNvSpPr>
          <p:nvPr>
            <p:ph type="title"/>
          </p:nvPr>
        </p:nvSpPr>
        <p:spPr>
          <a:xfrm>
            <a:off x="904911" y="692696"/>
            <a:ext cx="10515600" cy="660723"/>
          </a:xfrm>
        </p:spPr>
        <p:txBody>
          <a:bodyPr/>
          <a:lstStyle/>
          <a:p>
            <a:r>
              <a:rPr lang="en-GB" sz="3200" b="1" dirty="0">
                <a:solidFill>
                  <a:srgbClr val="132E57"/>
                </a:solidFill>
              </a:rPr>
              <a:t>Types of Fiscal Policies</a:t>
            </a:r>
            <a:endParaRPr lang="en-GB" sz="3200" dirty="0"/>
          </a:p>
        </p:txBody>
      </p:sp>
    </p:spTree>
    <p:extLst>
      <p:ext uri="{BB962C8B-B14F-4D97-AF65-F5344CB8AC3E}">
        <p14:creationId xmlns:p14="http://schemas.microsoft.com/office/powerpoint/2010/main" val="19489780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911424" y="1772816"/>
            <a:ext cx="10515600" cy="3487899"/>
          </a:xfrm>
        </p:spPr>
        <p:txBody>
          <a:bodyPr vert="horz" lIns="91440" tIns="45720" rIns="91440" bIns="45720" rtlCol="0" anchor="t">
            <a:normAutofit/>
          </a:bodyPr>
          <a:lstStyle/>
          <a:p>
            <a:pPr marL="0" indent="0">
              <a:buNone/>
            </a:pPr>
            <a:r>
              <a:rPr lang="en-GB" sz="2400" b="1" dirty="0"/>
              <a:t>Contractionary Fiscal Policy</a:t>
            </a:r>
          </a:p>
          <a:p>
            <a:r>
              <a:rPr lang="en-GB" sz="2400" dirty="0"/>
              <a:t>Objective: Control inflation</a:t>
            </a:r>
          </a:p>
          <a:p>
            <a:r>
              <a:rPr lang="en-GB" sz="2400" dirty="0"/>
              <a:t>Tools: Decreased spending, tax increases</a:t>
            </a:r>
          </a:p>
          <a:p>
            <a:r>
              <a:rPr lang="en-GB" sz="2400" dirty="0"/>
              <a:t>Outcomes: Reduced demand, economic stabilization</a:t>
            </a:r>
          </a:p>
        </p:txBody>
      </p:sp>
      <p:sp>
        <p:nvSpPr>
          <p:cNvPr id="2" name="Title 1">
            <a:extLst>
              <a:ext uri="{FF2B5EF4-FFF2-40B4-BE49-F238E27FC236}">
                <a16:creationId xmlns:a16="http://schemas.microsoft.com/office/drawing/2014/main" id="{1E411BA6-0E7D-AA7F-6677-7C16C3337630}"/>
              </a:ext>
            </a:extLst>
          </p:cNvPr>
          <p:cNvSpPr>
            <a:spLocks noGrp="1"/>
          </p:cNvSpPr>
          <p:nvPr>
            <p:ph type="title"/>
          </p:nvPr>
        </p:nvSpPr>
        <p:spPr>
          <a:xfrm>
            <a:off x="904911" y="692696"/>
            <a:ext cx="10515600" cy="660723"/>
          </a:xfrm>
        </p:spPr>
        <p:txBody>
          <a:bodyPr/>
          <a:lstStyle/>
          <a:p>
            <a:r>
              <a:rPr lang="en-GB" sz="3200" b="1" dirty="0">
                <a:solidFill>
                  <a:srgbClr val="132E57"/>
                </a:solidFill>
              </a:rPr>
              <a:t>Types of Fiscal Policies Cont. </a:t>
            </a:r>
            <a:endParaRPr lang="en-GB" sz="3200" dirty="0"/>
          </a:p>
        </p:txBody>
      </p:sp>
    </p:spTree>
    <p:extLst>
      <p:ext uri="{BB962C8B-B14F-4D97-AF65-F5344CB8AC3E}">
        <p14:creationId xmlns:p14="http://schemas.microsoft.com/office/powerpoint/2010/main" val="375353133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911424" y="1772816"/>
            <a:ext cx="10515600" cy="3487899"/>
          </a:xfrm>
        </p:spPr>
        <p:txBody>
          <a:bodyPr vert="horz" lIns="91440" tIns="45720" rIns="91440" bIns="45720" rtlCol="0" anchor="t">
            <a:normAutofit/>
          </a:bodyPr>
          <a:lstStyle/>
          <a:p>
            <a:pPr marL="0" indent="0">
              <a:buNone/>
            </a:pPr>
            <a:r>
              <a:rPr lang="en-GB" sz="2400" b="1" dirty="0"/>
              <a:t>Neutral Fiscal Policy</a:t>
            </a:r>
          </a:p>
          <a:p>
            <a:pPr marL="0" indent="0">
              <a:buNone/>
            </a:pPr>
            <a:endParaRPr lang="en-GB" sz="2400" b="1" dirty="0"/>
          </a:p>
          <a:p>
            <a:r>
              <a:rPr lang="en-GB" sz="2400" dirty="0"/>
              <a:t>Objective: Maintain stability</a:t>
            </a:r>
          </a:p>
          <a:p>
            <a:r>
              <a:rPr lang="en-GB" sz="2400" dirty="0"/>
              <a:t>Tools: Balanced budget, minor adjustments</a:t>
            </a:r>
          </a:p>
          <a:p>
            <a:r>
              <a:rPr lang="en-GB" sz="2400" dirty="0"/>
              <a:t>Outcomes: Steady growth</a:t>
            </a:r>
          </a:p>
        </p:txBody>
      </p:sp>
      <p:sp>
        <p:nvSpPr>
          <p:cNvPr id="2" name="Title 1">
            <a:extLst>
              <a:ext uri="{FF2B5EF4-FFF2-40B4-BE49-F238E27FC236}">
                <a16:creationId xmlns:a16="http://schemas.microsoft.com/office/drawing/2014/main" id="{1E411BA6-0E7D-AA7F-6677-7C16C3337630}"/>
              </a:ext>
            </a:extLst>
          </p:cNvPr>
          <p:cNvSpPr>
            <a:spLocks noGrp="1"/>
          </p:cNvSpPr>
          <p:nvPr>
            <p:ph type="title"/>
          </p:nvPr>
        </p:nvSpPr>
        <p:spPr>
          <a:xfrm>
            <a:off x="904911" y="692696"/>
            <a:ext cx="10515600" cy="660723"/>
          </a:xfrm>
        </p:spPr>
        <p:txBody>
          <a:bodyPr/>
          <a:lstStyle/>
          <a:p>
            <a:r>
              <a:rPr lang="en-GB" sz="3200" b="1" dirty="0">
                <a:solidFill>
                  <a:srgbClr val="132E57"/>
                </a:solidFill>
              </a:rPr>
              <a:t>Fiscal Policy: Types of Fiscal Policies Cont. </a:t>
            </a:r>
            <a:endParaRPr lang="en-GB" sz="3200" dirty="0"/>
          </a:p>
        </p:txBody>
      </p:sp>
    </p:spTree>
    <p:extLst>
      <p:ext uri="{BB962C8B-B14F-4D97-AF65-F5344CB8AC3E}">
        <p14:creationId xmlns:p14="http://schemas.microsoft.com/office/powerpoint/2010/main" val="141515180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BCBD27F-1960-9913-66FE-7965AEA07BB9}"/>
              </a:ext>
            </a:extLst>
          </p:cNvPr>
          <p:cNvSpPr>
            <a:spLocks noGrp="1"/>
          </p:cNvSpPr>
          <p:nvPr>
            <p:ph idx="1"/>
          </p:nvPr>
        </p:nvSpPr>
        <p:spPr>
          <a:xfrm>
            <a:off x="911424" y="1772816"/>
            <a:ext cx="10515600" cy="3487899"/>
          </a:xfrm>
        </p:spPr>
        <p:txBody>
          <a:bodyPr vert="horz" lIns="91440" tIns="45720" rIns="91440" bIns="45720" rtlCol="0" anchor="t">
            <a:normAutofit/>
          </a:bodyPr>
          <a:lstStyle/>
          <a:p>
            <a:pPr marL="0" indent="0">
              <a:buNone/>
            </a:pPr>
            <a:r>
              <a:rPr lang="en-GB" sz="2400" b="1" dirty="0"/>
              <a:t>Automatic Stabilizers</a:t>
            </a:r>
          </a:p>
          <a:p>
            <a:r>
              <a:rPr lang="en-GB" sz="2400" dirty="0"/>
              <a:t>Objective: Automatic economic adjustments</a:t>
            </a:r>
          </a:p>
          <a:p>
            <a:r>
              <a:rPr lang="en-GB" sz="2400" dirty="0"/>
              <a:t>Tools: Unemployment benefits, progressive taxation</a:t>
            </a:r>
          </a:p>
          <a:p>
            <a:r>
              <a:rPr lang="en-GB" sz="2400" dirty="0"/>
              <a:t>Outcomes: Economic fluctuation mitigation</a:t>
            </a:r>
          </a:p>
        </p:txBody>
      </p:sp>
      <p:sp>
        <p:nvSpPr>
          <p:cNvPr id="2" name="Title 1">
            <a:extLst>
              <a:ext uri="{FF2B5EF4-FFF2-40B4-BE49-F238E27FC236}">
                <a16:creationId xmlns:a16="http://schemas.microsoft.com/office/drawing/2014/main" id="{1E411BA6-0E7D-AA7F-6677-7C16C3337630}"/>
              </a:ext>
            </a:extLst>
          </p:cNvPr>
          <p:cNvSpPr>
            <a:spLocks noGrp="1"/>
          </p:cNvSpPr>
          <p:nvPr>
            <p:ph type="title"/>
          </p:nvPr>
        </p:nvSpPr>
        <p:spPr>
          <a:xfrm>
            <a:off x="904911" y="692696"/>
            <a:ext cx="10515600" cy="660723"/>
          </a:xfrm>
        </p:spPr>
        <p:txBody>
          <a:bodyPr/>
          <a:lstStyle/>
          <a:p>
            <a:r>
              <a:rPr lang="en-GB" sz="3200" b="1" dirty="0">
                <a:solidFill>
                  <a:srgbClr val="132E57"/>
                </a:solidFill>
              </a:rPr>
              <a:t>Fiscal Policy: Types of Fiscal Policies Cont. </a:t>
            </a:r>
            <a:endParaRPr lang="en-GB" sz="3200" dirty="0"/>
          </a:p>
        </p:txBody>
      </p:sp>
    </p:spTree>
    <p:extLst>
      <p:ext uri="{BB962C8B-B14F-4D97-AF65-F5344CB8AC3E}">
        <p14:creationId xmlns:p14="http://schemas.microsoft.com/office/powerpoint/2010/main" val="27655213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24F5C9-43F4-BA04-8CDC-DF615471746F}"/>
              </a:ext>
            </a:extLst>
          </p:cNvPr>
          <p:cNvSpPr>
            <a:spLocks noGrp="1"/>
          </p:cNvSpPr>
          <p:nvPr>
            <p:ph idx="1"/>
          </p:nvPr>
        </p:nvSpPr>
        <p:spPr>
          <a:xfrm>
            <a:off x="764976" y="1124744"/>
            <a:ext cx="10946920" cy="4207200"/>
          </a:xfrm>
        </p:spPr>
        <p:txBody>
          <a:bodyPr vert="horz" lIns="91440" tIns="45720" rIns="91440" bIns="45720" rtlCol="0" anchor="t">
            <a:normAutofit fontScale="70000" lnSpcReduction="20000"/>
          </a:bodyPr>
          <a:lstStyle/>
          <a:p>
            <a:pPr marL="0" indent="0" algn="ctr">
              <a:buNone/>
            </a:pPr>
            <a:r>
              <a:rPr lang="en-GB" b="1" dirty="0">
                <a:ea typeface="+mn-lt"/>
                <a:cs typeface="+mn-lt"/>
              </a:rPr>
              <a:t>Instructions:</a:t>
            </a:r>
          </a:p>
          <a:p>
            <a:r>
              <a:rPr lang="en-GB" dirty="0">
                <a:ea typeface="+mn-lt"/>
                <a:cs typeface="+mn-lt"/>
              </a:rPr>
              <a:t>Click on the link below to access the UK Macroeconomics indicators.</a:t>
            </a:r>
          </a:p>
          <a:p>
            <a:r>
              <a:rPr lang="en-GB" dirty="0">
                <a:ea typeface="+mn-lt"/>
                <a:cs typeface="+mn-lt"/>
              </a:rPr>
              <a:t>Research the assigned topic and prepare a presentation of your findings.</a:t>
            </a:r>
          </a:p>
          <a:p>
            <a:r>
              <a:rPr lang="en-GB" dirty="0">
                <a:ea typeface="+mn-lt"/>
                <a:cs typeface="+mn-lt"/>
              </a:rPr>
              <a:t>Present your findings to the class.</a:t>
            </a:r>
          </a:p>
          <a:p>
            <a:pPr marL="0" indent="0">
              <a:buNone/>
            </a:pPr>
            <a:endParaRPr lang="en-GB" dirty="0">
              <a:ea typeface="+mn-lt"/>
              <a:cs typeface="+mn-lt"/>
            </a:endParaRPr>
          </a:p>
          <a:p>
            <a:pPr marL="0" indent="0" algn="ctr">
              <a:buNone/>
            </a:pPr>
            <a:r>
              <a:rPr lang="en-GB" b="1" dirty="0">
                <a:ea typeface="+mn-lt"/>
                <a:cs typeface="+mn-lt"/>
              </a:rPr>
              <a:t>Topics:</a:t>
            </a:r>
          </a:p>
          <a:p>
            <a:pPr marL="0" indent="0" algn="ctr">
              <a:buNone/>
            </a:pPr>
            <a:r>
              <a:rPr lang="en-GB" dirty="0">
                <a:ea typeface="+mn-lt"/>
                <a:cs typeface="+mn-lt"/>
              </a:rPr>
              <a:t>Group 1: GDP</a:t>
            </a:r>
          </a:p>
          <a:p>
            <a:pPr marL="0" indent="0" algn="ctr">
              <a:buNone/>
            </a:pPr>
            <a:r>
              <a:rPr lang="en-GB" dirty="0">
                <a:ea typeface="+mn-lt"/>
                <a:cs typeface="+mn-lt"/>
              </a:rPr>
              <a:t>Group 2: Unemployment</a:t>
            </a:r>
          </a:p>
          <a:p>
            <a:pPr marL="0" indent="0" algn="ctr">
              <a:buNone/>
            </a:pPr>
            <a:r>
              <a:rPr lang="en-GB" dirty="0">
                <a:ea typeface="+mn-lt"/>
                <a:cs typeface="+mn-lt"/>
              </a:rPr>
              <a:t>Group 3: Inflation</a:t>
            </a:r>
          </a:p>
          <a:p>
            <a:pPr marL="0" indent="0" algn="ctr">
              <a:buNone/>
            </a:pPr>
            <a:r>
              <a:rPr lang="en-GB" dirty="0">
                <a:ea typeface="+mn-lt"/>
                <a:cs typeface="+mn-lt"/>
              </a:rPr>
              <a:t>Group 4: Interest Rates</a:t>
            </a:r>
          </a:p>
          <a:p>
            <a:pPr marL="0" indent="0" algn="ctr">
              <a:buNone/>
            </a:pPr>
            <a:endParaRPr lang="en-GB" dirty="0">
              <a:ea typeface="+mn-lt"/>
              <a:cs typeface="+mn-lt"/>
            </a:endParaRPr>
          </a:p>
          <a:p>
            <a:pPr marL="0" indent="0" algn="ctr">
              <a:buNone/>
            </a:pPr>
            <a:r>
              <a:rPr lang="en-GB" dirty="0">
                <a:ea typeface="+mn-lt"/>
                <a:cs typeface="+mn-lt"/>
                <a:hlinkClick r:id="rId2"/>
              </a:rPr>
              <a:t>Economy - Office for National Statistics (ons.gov.uk)</a:t>
            </a:r>
            <a:endParaRPr lang="en-GB" dirty="0"/>
          </a:p>
        </p:txBody>
      </p:sp>
      <p:sp>
        <p:nvSpPr>
          <p:cNvPr id="2" name="Title 1">
            <a:extLst>
              <a:ext uri="{FF2B5EF4-FFF2-40B4-BE49-F238E27FC236}">
                <a16:creationId xmlns:a16="http://schemas.microsoft.com/office/drawing/2014/main" id="{F643A24E-594F-2B76-06F1-3FEAD61BA1F1}"/>
              </a:ext>
            </a:extLst>
          </p:cNvPr>
          <p:cNvSpPr>
            <a:spLocks noGrp="1"/>
          </p:cNvSpPr>
          <p:nvPr>
            <p:ph type="title"/>
          </p:nvPr>
        </p:nvSpPr>
        <p:spPr>
          <a:xfrm>
            <a:off x="749611" y="332656"/>
            <a:ext cx="10515600" cy="660723"/>
          </a:xfrm>
        </p:spPr>
        <p:txBody>
          <a:bodyPr/>
          <a:lstStyle/>
          <a:p>
            <a:pPr marL="0" indent="0" algn="l">
              <a:buNone/>
            </a:pPr>
            <a:r>
              <a:rPr lang="en-GB" sz="3200" b="1" dirty="0">
                <a:ea typeface="+mn-lt"/>
                <a:cs typeface="+mn-lt"/>
              </a:rPr>
              <a:t>Activity 2: Exploring UK Macroeconomic Indicators</a:t>
            </a:r>
          </a:p>
        </p:txBody>
      </p:sp>
    </p:spTree>
    <p:extLst>
      <p:ext uri="{BB962C8B-B14F-4D97-AF65-F5344CB8AC3E}">
        <p14:creationId xmlns:p14="http://schemas.microsoft.com/office/powerpoint/2010/main" val="62383052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053DB01-3AC5-95F3-DB58-6C224EE9D094}"/>
              </a:ext>
            </a:extLst>
          </p:cNvPr>
          <p:cNvSpPr>
            <a:spLocks noGrp="1"/>
          </p:cNvSpPr>
          <p:nvPr>
            <p:ph type="title"/>
          </p:nvPr>
        </p:nvSpPr>
        <p:spPr>
          <a:xfrm>
            <a:off x="609600" y="274638"/>
            <a:ext cx="10972800" cy="1143000"/>
          </a:xfrm>
        </p:spPr>
        <p:txBody>
          <a:bodyPr/>
          <a:lstStyle/>
          <a:p>
            <a:pPr algn="l"/>
            <a:r>
              <a:rPr lang="en-GB" sz="4400" b="1" dirty="0"/>
              <a:t>References</a:t>
            </a:r>
            <a:endParaRPr lang="en-US"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nSpc>
                <a:spcPct val="90000"/>
              </a:lnSpc>
            </a:pPr>
            <a:endParaRPr lang="en-GB" sz="3000" dirty="0"/>
          </a:p>
          <a:p>
            <a:pPr>
              <a:lnSpc>
                <a:spcPct val="90000"/>
              </a:lnSpc>
            </a:pPr>
            <a:r>
              <a:rPr lang="en-GB" sz="3000" dirty="0"/>
              <a:t>CFI(2024) Microeconomics. Available at: </a:t>
            </a:r>
            <a:r>
              <a:rPr lang="en-GB" sz="3000" dirty="0">
                <a:hlinkClick r:id="rId2"/>
              </a:rPr>
              <a:t>Microeconomics - Overview, </a:t>
            </a:r>
            <a:r>
              <a:rPr lang="en-GB" sz="3000" dirty="0" err="1">
                <a:hlinkClick r:id="rId2"/>
              </a:rPr>
              <a:t>Assumptions,Theories</a:t>
            </a:r>
            <a:r>
              <a:rPr lang="en-GB" sz="3000" dirty="0">
                <a:hlinkClick r:id="rId2"/>
              </a:rPr>
              <a:t>(corporatefinanceinstitute.com)</a:t>
            </a:r>
            <a:endParaRPr lang="en-GB" sz="3000" dirty="0"/>
          </a:p>
          <a:p>
            <a:pPr>
              <a:lnSpc>
                <a:spcPct val="90000"/>
              </a:lnSpc>
            </a:pPr>
            <a:r>
              <a:rPr lang="en-GB" sz="3200" dirty="0"/>
              <a:t>Morrison, J. (2017). The Global Business Environment Challenges and Responsibilities. 4th ed. London: Palgrave.</a:t>
            </a:r>
          </a:p>
          <a:p>
            <a:pPr>
              <a:lnSpc>
                <a:spcPct val="90000"/>
              </a:lnSpc>
            </a:pPr>
            <a:r>
              <a:rPr lang="en-GB" sz="3200" dirty="0"/>
              <a:t>Office of national statistics (2024) Available at:  </a:t>
            </a:r>
            <a:r>
              <a:rPr lang="en-GB" sz="3200" dirty="0">
                <a:hlinkClick r:id="rId3"/>
              </a:rPr>
              <a:t>Economy - Office for National Statistics (ons.gov.uk)</a:t>
            </a:r>
          </a:p>
          <a:p>
            <a:pPr>
              <a:lnSpc>
                <a:spcPct val="90000"/>
              </a:lnSpc>
            </a:pPr>
            <a:endParaRPr lang="en-GB" sz="3200" dirty="0"/>
          </a:p>
          <a:p>
            <a:pPr>
              <a:lnSpc>
                <a:spcPct val="90000"/>
              </a:lnSpc>
            </a:pPr>
            <a:endParaRPr lang="en-GB" sz="3000" dirty="0">
              <a:hlinkClick r:id="rId3"/>
            </a:endParaRPr>
          </a:p>
          <a:p>
            <a:pPr>
              <a:lnSpc>
                <a:spcPct val="90000"/>
              </a:lnSpc>
            </a:pPr>
            <a:endParaRPr lang="en-GB" sz="3000" dirty="0"/>
          </a:p>
          <a:p>
            <a:pPr>
              <a:lnSpc>
                <a:spcPct val="90000"/>
              </a:lnSpc>
            </a:pPr>
            <a:endParaRPr lang="en-GB" sz="3000"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953</Words>
  <Application>Microsoft Office PowerPoint</Application>
  <PresentationFormat>Widescreen</PresentationFormat>
  <Paragraphs>97</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Aharoni</vt:lpstr>
      <vt:lpstr>Arial</vt:lpstr>
      <vt:lpstr>Myriad Pro</vt:lpstr>
      <vt:lpstr>Verdana</vt:lpstr>
      <vt:lpstr>20140311PresentationUWTSDTemplate</vt:lpstr>
      <vt:lpstr>LCBB4010</vt:lpstr>
      <vt:lpstr>By the end of this session, students should be aware of the following:</vt:lpstr>
      <vt:lpstr>Fiscal Policy  and Monetary Policy </vt:lpstr>
      <vt:lpstr>Monetary Policy</vt:lpstr>
      <vt:lpstr>Monetary Policy Cont. </vt:lpstr>
      <vt:lpstr>Types of Monetary Policy</vt:lpstr>
      <vt:lpstr>Types of Monetary Policy Cont. </vt:lpstr>
      <vt:lpstr>Types of Monetary Policy Cont. </vt:lpstr>
      <vt:lpstr>Types of Monetary Policy Cont. </vt:lpstr>
      <vt:lpstr>Fiscal Policy</vt:lpstr>
      <vt:lpstr>Types of Fiscal Policies</vt:lpstr>
      <vt:lpstr>Types of Fiscal Policies Cont. </vt:lpstr>
      <vt:lpstr>Fiscal Policy: Types of Fiscal Policies Cont. </vt:lpstr>
      <vt:lpstr>Fiscal Policy: Types of Fiscal Policies Cont. </vt:lpstr>
      <vt:lpstr>Activity 2: Exploring UK Macroeconomic Indicators</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136</cp:revision>
  <cp:lastPrinted>2018-07-09T15:27:01Z</cp:lastPrinted>
  <dcterms:created xsi:type="dcterms:W3CDTF">2002-10-07T19:43:58Z</dcterms:created>
  <dcterms:modified xsi:type="dcterms:W3CDTF">2024-06-28T10:10:12Z</dcterms:modified>
</cp:coreProperties>
</file>