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11" r:id="rId1"/>
  </p:sldMasterIdLst>
  <p:sldIdLst>
    <p:sldId id="259" r:id="rId2"/>
    <p:sldId id="260" r:id="rId3"/>
    <p:sldId id="258" r:id="rId4"/>
    <p:sldId id="261" r:id="rId5"/>
    <p:sldId id="263" r:id="rId6"/>
    <p:sldId id="283" r:id="rId7"/>
    <p:sldId id="264" r:id="rId8"/>
    <p:sldId id="284" r:id="rId9"/>
    <p:sldId id="267" r:id="rId10"/>
    <p:sldId id="281" r:id="rId11"/>
    <p:sldId id="268" r:id="rId12"/>
    <p:sldId id="270" r:id="rId13"/>
    <p:sldId id="271" r:id="rId14"/>
    <p:sldId id="273" r:id="rId15"/>
    <p:sldId id="274" r:id="rId16"/>
    <p:sldId id="275" r:id="rId17"/>
    <p:sldId id="286" r:id="rId18"/>
    <p:sldId id="285" r:id="rId19"/>
    <p:sldId id="276"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5FF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34FE7C-75A3-FB45-9ED4-017D4BEDFD83}" v="291" dt="2024-07-12T23:40:17.624"/>
  </p1510:revLst>
</p1510:revInfo>
</file>

<file path=ppt/tableStyles.xml><?xml version="1.0" encoding="utf-8"?>
<a:tblStyleLst xmlns:a="http://schemas.openxmlformats.org/drawingml/2006/main" def="{5C22544A-7EE6-4342-B048-85BDC9FD1C3A}">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017"/>
    <p:restoredTop sz="94651"/>
  </p:normalViewPr>
  <p:slideViewPr>
    <p:cSldViewPr snapToGrid="0">
      <p:cViewPr>
        <p:scale>
          <a:sx n="115" d="100"/>
          <a:sy n="115" d="100"/>
        </p:scale>
        <p:origin x="14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gnieszka Janina Wilkosz (2115098)" userId="b8b1477e-602f-4ec6-9055-a76e3b546ec2" providerId="ADAL" clId="{2E34FE7C-75A3-FB45-9ED4-017D4BEDFD83}"/>
    <pc:docChg chg="undo redo custSel addSld delSld modSld sldOrd">
      <pc:chgData name="Agnieszka Janina Wilkosz (2115098)" userId="b8b1477e-602f-4ec6-9055-a76e3b546ec2" providerId="ADAL" clId="{2E34FE7C-75A3-FB45-9ED4-017D4BEDFD83}" dt="2024-07-12T23:50:04.712" v="1207" actId="5793"/>
      <pc:docMkLst>
        <pc:docMk/>
      </pc:docMkLst>
      <pc:sldChg chg="addSp delSp modSp mod modTransition">
        <pc:chgData name="Agnieszka Janina Wilkosz (2115098)" userId="b8b1477e-602f-4ec6-9055-a76e3b546ec2" providerId="ADAL" clId="{2E34FE7C-75A3-FB45-9ED4-017D4BEDFD83}" dt="2024-07-12T23:18:07.642" v="1162" actId="113"/>
        <pc:sldMkLst>
          <pc:docMk/>
          <pc:sldMk cId="659766960" sldId="258"/>
        </pc:sldMkLst>
        <pc:spChg chg="mod">
          <ac:chgData name="Agnieszka Janina Wilkosz (2115098)" userId="b8b1477e-602f-4ec6-9055-a76e3b546ec2" providerId="ADAL" clId="{2E34FE7C-75A3-FB45-9ED4-017D4BEDFD83}" dt="2024-07-12T23:18:07.642" v="1162" actId="113"/>
          <ac:spMkLst>
            <pc:docMk/>
            <pc:sldMk cId="659766960" sldId="258"/>
            <ac:spMk id="2" creationId="{FC0E43CE-A937-F203-0E8A-EC084F468DA6}"/>
          </ac:spMkLst>
        </pc:spChg>
        <pc:spChg chg="add del mod">
          <ac:chgData name="Agnieszka Janina Wilkosz (2115098)" userId="b8b1477e-602f-4ec6-9055-a76e3b546ec2" providerId="ADAL" clId="{2E34FE7C-75A3-FB45-9ED4-017D4BEDFD83}" dt="2024-07-12T00:54:20.868" v="743" actId="478"/>
          <ac:spMkLst>
            <pc:docMk/>
            <pc:sldMk cId="659766960" sldId="258"/>
            <ac:spMk id="7" creationId="{B4FED84F-5AFA-1DCF-D2D2-1F8BCF8E7D93}"/>
          </ac:spMkLst>
        </pc:spChg>
        <pc:graphicFrameChg chg="del mod">
          <ac:chgData name="Agnieszka Janina Wilkosz (2115098)" userId="b8b1477e-602f-4ec6-9055-a76e3b546ec2" providerId="ADAL" clId="{2E34FE7C-75A3-FB45-9ED4-017D4BEDFD83}" dt="2024-07-12T00:54:08.045" v="739" actId="478"/>
          <ac:graphicFrameMkLst>
            <pc:docMk/>
            <pc:sldMk cId="659766960" sldId="258"/>
            <ac:graphicFrameMk id="5" creationId="{E6E2BB6A-C2FE-E346-A872-D78A0D930DA7}"/>
          </ac:graphicFrameMkLst>
        </pc:graphicFrameChg>
        <pc:picChg chg="add del mod">
          <ac:chgData name="Agnieszka Janina Wilkosz (2115098)" userId="b8b1477e-602f-4ec6-9055-a76e3b546ec2" providerId="ADAL" clId="{2E34FE7C-75A3-FB45-9ED4-017D4BEDFD83}" dt="2024-07-12T00:54:39.922" v="748" actId="14100"/>
          <ac:picMkLst>
            <pc:docMk/>
            <pc:sldMk cId="659766960" sldId="258"/>
            <ac:picMk id="4" creationId="{BDA7C8CE-92B8-BFB7-91F5-29B0DA0F7122}"/>
          </ac:picMkLst>
        </pc:picChg>
      </pc:sldChg>
      <pc:sldChg chg="modTransition">
        <pc:chgData name="Agnieszka Janina Wilkosz (2115098)" userId="b8b1477e-602f-4ec6-9055-a76e3b546ec2" providerId="ADAL" clId="{2E34FE7C-75A3-FB45-9ED4-017D4BEDFD83}" dt="2024-07-12T00:57:04.770" v="753"/>
        <pc:sldMkLst>
          <pc:docMk/>
          <pc:sldMk cId="1292253049" sldId="259"/>
        </pc:sldMkLst>
      </pc:sldChg>
      <pc:sldChg chg="modTransition">
        <pc:chgData name="Agnieszka Janina Wilkosz (2115098)" userId="b8b1477e-602f-4ec6-9055-a76e3b546ec2" providerId="ADAL" clId="{2E34FE7C-75A3-FB45-9ED4-017D4BEDFD83}" dt="2024-07-12T00:57:13.591" v="756"/>
        <pc:sldMkLst>
          <pc:docMk/>
          <pc:sldMk cId="1653594527" sldId="260"/>
        </pc:sldMkLst>
      </pc:sldChg>
      <pc:sldChg chg="addSp delSp modSp mod modTransition">
        <pc:chgData name="Agnieszka Janina Wilkosz (2115098)" userId="b8b1477e-602f-4ec6-9055-a76e3b546ec2" providerId="ADAL" clId="{2E34FE7C-75A3-FB45-9ED4-017D4BEDFD83}" dt="2024-07-12T23:18:15.254" v="1163" actId="113"/>
        <pc:sldMkLst>
          <pc:docMk/>
          <pc:sldMk cId="3299401934" sldId="261"/>
        </pc:sldMkLst>
        <pc:spChg chg="mod">
          <ac:chgData name="Agnieszka Janina Wilkosz (2115098)" userId="b8b1477e-602f-4ec6-9055-a76e3b546ec2" providerId="ADAL" clId="{2E34FE7C-75A3-FB45-9ED4-017D4BEDFD83}" dt="2024-07-12T23:18:15.254" v="1163" actId="113"/>
          <ac:spMkLst>
            <pc:docMk/>
            <pc:sldMk cId="3299401934" sldId="261"/>
            <ac:spMk id="2" creationId="{E9891E0D-D51F-7C4E-EF07-2551193C1BD1}"/>
          </ac:spMkLst>
        </pc:spChg>
        <pc:spChg chg="add del mod">
          <ac:chgData name="Agnieszka Janina Wilkosz (2115098)" userId="b8b1477e-602f-4ec6-9055-a76e3b546ec2" providerId="ADAL" clId="{2E34FE7C-75A3-FB45-9ED4-017D4BEDFD83}" dt="2024-07-12T01:05:29.164" v="793" actId="478"/>
          <ac:spMkLst>
            <pc:docMk/>
            <pc:sldMk cId="3299401934" sldId="261"/>
            <ac:spMk id="10" creationId="{6AB3144A-A46E-1CF2-E1BE-098AE8C49534}"/>
          </ac:spMkLst>
        </pc:spChg>
        <pc:spChg chg="add del mod">
          <ac:chgData name="Agnieszka Janina Wilkosz (2115098)" userId="b8b1477e-602f-4ec6-9055-a76e3b546ec2" providerId="ADAL" clId="{2E34FE7C-75A3-FB45-9ED4-017D4BEDFD83}" dt="2024-07-12T01:06:07.983" v="799" actId="478"/>
          <ac:spMkLst>
            <pc:docMk/>
            <pc:sldMk cId="3299401934" sldId="261"/>
            <ac:spMk id="14" creationId="{7B67BF56-0761-3059-BB5A-5BCD97259E08}"/>
          </ac:spMkLst>
        </pc:spChg>
        <pc:graphicFrameChg chg="add del">
          <ac:chgData name="Agnieszka Janina Wilkosz (2115098)" userId="b8b1477e-602f-4ec6-9055-a76e3b546ec2" providerId="ADAL" clId="{2E34FE7C-75A3-FB45-9ED4-017D4BEDFD83}" dt="2024-07-12T01:06:04.940" v="798" actId="478"/>
          <ac:graphicFrameMkLst>
            <pc:docMk/>
            <pc:sldMk cId="3299401934" sldId="261"/>
            <ac:graphicFrameMk id="2052" creationId="{3839B4C9-AFC0-D4A4-A462-ECBFD84C9672}"/>
          </ac:graphicFrameMkLst>
        </pc:graphicFrameChg>
        <pc:picChg chg="add del mod">
          <ac:chgData name="Agnieszka Janina Wilkosz (2115098)" userId="b8b1477e-602f-4ec6-9055-a76e3b546ec2" providerId="ADAL" clId="{2E34FE7C-75A3-FB45-9ED4-017D4BEDFD83}" dt="2024-07-12T01:04:34.932" v="780" actId="478"/>
          <ac:picMkLst>
            <pc:docMk/>
            <pc:sldMk cId="3299401934" sldId="261"/>
            <ac:picMk id="4" creationId="{95527ACB-B392-9F12-47A8-759E389F43C6}"/>
          </ac:picMkLst>
        </pc:picChg>
        <pc:picChg chg="add del mod">
          <ac:chgData name="Agnieszka Janina Wilkosz (2115098)" userId="b8b1477e-602f-4ec6-9055-a76e3b546ec2" providerId="ADAL" clId="{2E34FE7C-75A3-FB45-9ED4-017D4BEDFD83}" dt="2024-07-12T01:04:45.981" v="784" actId="478"/>
          <ac:picMkLst>
            <pc:docMk/>
            <pc:sldMk cId="3299401934" sldId="261"/>
            <ac:picMk id="6" creationId="{7E54C781-0530-ECCC-3F04-9C890D70818B}"/>
          </ac:picMkLst>
        </pc:picChg>
        <pc:picChg chg="add del mod">
          <ac:chgData name="Agnieszka Janina Wilkosz (2115098)" userId="b8b1477e-602f-4ec6-9055-a76e3b546ec2" providerId="ADAL" clId="{2E34FE7C-75A3-FB45-9ED4-017D4BEDFD83}" dt="2024-07-12T01:05:32.096" v="794" actId="478"/>
          <ac:picMkLst>
            <pc:docMk/>
            <pc:sldMk cId="3299401934" sldId="261"/>
            <ac:picMk id="8" creationId="{9FA02BCB-BC7D-74A9-1995-7F0DA6812DC5}"/>
          </ac:picMkLst>
        </pc:picChg>
        <pc:picChg chg="add mod">
          <ac:chgData name="Agnieszka Janina Wilkosz (2115098)" userId="b8b1477e-602f-4ec6-9055-a76e3b546ec2" providerId="ADAL" clId="{2E34FE7C-75A3-FB45-9ED4-017D4BEDFD83}" dt="2024-07-12T01:06:13.874" v="801" actId="1076"/>
          <ac:picMkLst>
            <pc:docMk/>
            <pc:sldMk cId="3299401934" sldId="261"/>
            <ac:picMk id="12" creationId="{BAB9043F-85C5-7756-0428-F16763E1785C}"/>
          </ac:picMkLst>
        </pc:picChg>
      </pc:sldChg>
      <pc:sldChg chg="addSp delSp modSp del mod">
        <pc:chgData name="Agnieszka Janina Wilkosz (2115098)" userId="b8b1477e-602f-4ec6-9055-a76e3b546ec2" providerId="ADAL" clId="{2E34FE7C-75A3-FB45-9ED4-017D4BEDFD83}" dt="2024-07-11T17:53:33.033" v="25" actId="2696"/>
        <pc:sldMkLst>
          <pc:docMk/>
          <pc:sldMk cId="908925130" sldId="262"/>
        </pc:sldMkLst>
        <pc:spChg chg="mod">
          <ac:chgData name="Agnieszka Janina Wilkosz (2115098)" userId="b8b1477e-602f-4ec6-9055-a76e3b546ec2" providerId="ADAL" clId="{2E34FE7C-75A3-FB45-9ED4-017D4BEDFD83}" dt="2024-07-11T17:51:56.921" v="6" actId="26606"/>
          <ac:spMkLst>
            <pc:docMk/>
            <pc:sldMk cId="908925130" sldId="262"/>
            <ac:spMk id="2" creationId="{CD0E66AF-5097-EF2D-586D-20DB9907F130}"/>
          </ac:spMkLst>
        </pc:spChg>
        <pc:spChg chg="mod ord">
          <ac:chgData name="Agnieszka Janina Wilkosz (2115098)" userId="b8b1477e-602f-4ec6-9055-a76e3b546ec2" providerId="ADAL" clId="{2E34FE7C-75A3-FB45-9ED4-017D4BEDFD83}" dt="2024-07-11T17:51:56.921" v="6" actId="26606"/>
          <ac:spMkLst>
            <pc:docMk/>
            <pc:sldMk cId="908925130" sldId="262"/>
            <ac:spMk id="3" creationId="{B491AC94-BF61-FC87-ED58-1575AAF891B1}"/>
          </ac:spMkLst>
        </pc:spChg>
        <pc:spChg chg="del">
          <ac:chgData name="Agnieszka Janina Wilkosz (2115098)" userId="b8b1477e-602f-4ec6-9055-a76e3b546ec2" providerId="ADAL" clId="{2E34FE7C-75A3-FB45-9ED4-017D4BEDFD83}" dt="2024-07-11T17:51:42.066" v="5" actId="26606"/>
          <ac:spMkLst>
            <pc:docMk/>
            <pc:sldMk cId="908925130" sldId="262"/>
            <ac:spMk id="8" creationId="{40851669-7281-49C2-8BF0-67BA70EC1AC7}"/>
          </ac:spMkLst>
        </pc:spChg>
        <pc:spChg chg="del">
          <ac:chgData name="Agnieszka Janina Wilkosz (2115098)" userId="b8b1477e-602f-4ec6-9055-a76e3b546ec2" providerId="ADAL" clId="{2E34FE7C-75A3-FB45-9ED4-017D4BEDFD83}" dt="2024-07-11T17:51:42.066" v="5" actId="26606"/>
          <ac:spMkLst>
            <pc:docMk/>
            <pc:sldMk cId="908925130" sldId="262"/>
            <ac:spMk id="10" creationId="{16992B13-74C4-4370-93C5-F5403D944D8E}"/>
          </ac:spMkLst>
        </pc:spChg>
        <pc:spChg chg="del">
          <ac:chgData name="Agnieszka Janina Wilkosz (2115098)" userId="b8b1477e-602f-4ec6-9055-a76e3b546ec2" providerId="ADAL" clId="{2E34FE7C-75A3-FB45-9ED4-017D4BEDFD83}" dt="2024-07-11T17:51:42.066" v="5" actId="26606"/>
          <ac:spMkLst>
            <pc:docMk/>
            <pc:sldMk cId="908925130" sldId="262"/>
            <ac:spMk id="12" creationId="{A3AE1F77-1EC8-47BA-A381-B6618A2FCD65}"/>
          </ac:spMkLst>
        </pc:spChg>
        <pc:picChg chg="add mod">
          <ac:chgData name="Agnieszka Janina Wilkosz (2115098)" userId="b8b1477e-602f-4ec6-9055-a76e3b546ec2" providerId="ADAL" clId="{2E34FE7C-75A3-FB45-9ED4-017D4BEDFD83}" dt="2024-07-11T17:51:56.921" v="6" actId="26606"/>
          <ac:picMkLst>
            <pc:docMk/>
            <pc:sldMk cId="908925130" sldId="262"/>
            <ac:picMk id="4" creationId="{4DB3E1DC-A308-3213-8B34-59E89E21B447}"/>
          </ac:picMkLst>
        </pc:picChg>
      </pc:sldChg>
      <pc:sldChg chg="addSp modSp mod modTransition setBg">
        <pc:chgData name="Agnieszka Janina Wilkosz (2115098)" userId="b8b1477e-602f-4ec6-9055-a76e3b546ec2" providerId="ADAL" clId="{2E34FE7C-75A3-FB45-9ED4-017D4BEDFD83}" dt="2024-07-12T00:57:32.786" v="759"/>
        <pc:sldMkLst>
          <pc:docMk/>
          <pc:sldMk cId="224412952" sldId="263"/>
        </pc:sldMkLst>
        <pc:spChg chg="mod">
          <ac:chgData name="Agnieszka Janina Wilkosz (2115098)" userId="b8b1477e-602f-4ec6-9055-a76e3b546ec2" providerId="ADAL" clId="{2E34FE7C-75A3-FB45-9ED4-017D4BEDFD83}" dt="2024-07-11T17:53:05.071" v="20" actId="1076"/>
          <ac:spMkLst>
            <pc:docMk/>
            <pc:sldMk cId="224412952" sldId="263"/>
            <ac:spMk id="2" creationId="{EC67D6E5-4A0F-FDB5-92BD-C2D69795043E}"/>
          </ac:spMkLst>
        </pc:spChg>
        <pc:spChg chg="mod">
          <ac:chgData name="Agnieszka Janina Wilkosz (2115098)" userId="b8b1477e-602f-4ec6-9055-a76e3b546ec2" providerId="ADAL" clId="{2E34FE7C-75A3-FB45-9ED4-017D4BEDFD83}" dt="2024-07-12T00:46:23.384" v="732" actId="20577"/>
          <ac:spMkLst>
            <pc:docMk/>
            <pc:sldMk cId="224412952" sldId="263"/>
            <ac:spMk id="3" creationId="{D6AF4C37-8723-EBD2-DF42-96CCA02FB1A6}"/>
          </ac:spMkLst>
        </pc:spChg>
        <pc:spChg chg="add">
          <ac:chgData name="Agnieszka Janina Wilkosz (2115098)" userId="b8b1477e-602f-4ec6-9055-a76e3b546ec2" providerId="ADAL" clId="{2E34FE7C-75A3-FB45-9ED4-017D4BEDFD83}" dt="2024-07-11T17:52:07.114" v="7" actId="26606"/>
          <ac:spMkLst>
            <pc:docMk/>
            <pc:sldMk cId="224412952" sldId="263"/>
            <ac:spMk id="8" creationId="{06F0F283-C8B6-4598-89C9-C404C98A5715}"/>
          </ac:spMkLst>
        </pc:spChg>
        <pc:spChg chg="add">
          <ac:chgData name="Agnieszka Janina Wilkosz (2115098)" userId="b8b1477e-602f-4ec6-9055-a76e3b546ec2" providerId="ADAL" clId="{2E34FE7C-75A3-FB45-9ED4-017D4BEDFD83}" dt="2024-07-11T17:52:07.114" v="7" actId="26606"/>
          <ac:spMkLst>
            <pc:docMk/>
            <pc:sldMk cId="224412952" sldId="263"/>
            <ac:spMk id="10" creationId="{E473B0C0-761B-443F-97A0-9D6E01FBB751}"/>
          </ac:spMkLst>
        </pc:spChg>
        <pc:spChg chg="add">
          <ac:chgData name="Agnieszka Janina Wilkosz (2115098)" userId="b8b1477e-602f-4ec6-9055-a76e3b546ec2" providerId="ADAL" clId="{2E34FE7C-75A3-FB45-9ED4-017D4BEDFD83}" dt="2024-07-11T17:52:07.114" v="7" actId="26606"/>
          <ac:spMkLst>
            <pc:docMk/>
            <pc:sldMk cId="224412952" sldId="263"/>
            <ac:spMk id="12" creationId="{E3B475C6-1445-41C7-9360-49FD7C1C1E7A}"/>
          </ac:spMkLst>
        </pc:spChg>
        <pc:picChg chg="add mod">
          <ac:chgData name="Agnieszka Janina Wilkosz (2115098)" userId="b8b1477e-602f-4ec6-9055-a76e3b546ec2" providerId="ADAL" clId="{2E34FE7C-75A3-FB45-9ED4-017D4BEDFD83}" dt="2024-07-11T17:53:13.744" v="23" actId="1076"/>
          <ac:picMkLst>
            <pc:docMk/>
            <pc:sldMk cId="224412952" sldId="263"/>
            <ac:picMk id="4" creationId="{9FAE9292-4375-C450-D5CA-1B450FE03DE9}"/>
          </ac:picMkLst>
        </pc:picChg>
      </pc:sldChg>
      <pc:sldChg chg="addSp delSp modSp mod modTransition setBg">
        <pc:chgData name="Agnieszka Janina Wilkosz (2115098)" userId="b8b1477e-602f-4ec6-9055-a76e3b546ec2" providerId="ADAL" clId="{2E34FE7C-75A3-FB45-9ED4-017D4BEDFD83}" dt="2024-07-12T22:21:18.020" v="901" actId="5793"/>
        <pc:sldMkLst>
          <pc:docMk/>
          <pc:sldMk cId="3747760647" sldId="264"/>
        </pc:sldMkLst>
        <pc:spChg chg="mod">
          <ac:chgData name="Agnieszka Janina Wilkosz (2115098)" userId="b8b1477e-602f-4ec6-9055-a76e3b546ec2" providerId="ADAL" clId="{2E34FE7C-75A3-FB45-9ED4-017D4BEDFD83}" dt="2024-07-12T00:45:24.112" v="727" actId="122"/>
          <ac:spMkLst>
            <pc:docMk/>
            <pc:sldMk cId="3747760647" sldId="264"/>
            <ac:spMk id="2" creationId="{DFFF7C5C-1D2C-DDAE-CAB8-1257AC9D843E}"/>
          </ac:spMkLst>
        </pc:spChg>
        <pc:spChg chg="mod">
          <ac:chgData name="Agnieszka Janina Wilkosz (2115098)" userId="b8b1477e-602f-4ec6-9055-a76e3b546ec2" providerId="ADAL" clId="{2E34FE7C-75A3-FB45-9ED4-017D4BEDFD83}" dt="2024-07-12T22:21:18.020" v="901" actId="5793"/>
          <ac:spMkLst>
            <pc:docMk/>
            <pc:sldMk cId="3747760647" sldId="264"/>
            <ac:spMk id="3" creationId="{DD21082C-82BF-8C7D-A207-B7E539BB7E79}"/>
          </ac:spMkLst>
        </pc:spChg>
        <pc:spChg chg="add del">
          <ac:chgData name="Agnieszka Janina Wilkosz (2115098)" userId="b8b1477e-602f-4ec6-9055-a76e3b546ec2" providerId="ADAL" clId="{2E34FE7C-75A3-FB45-9ED4-017D4BEDFD83}" dt="2024-07-11T17:56:27.658" v="45" actId="26606"/>
          <ac:spMkLst>
            <pc:docMk/>
            <pc:sldMk cId="3747760647" sldId="264"/>
            <ac:spMk id="8" creationId="{A98AD482-27A4-454E-8A3A-84F73CBDA7E4}"/>
          </ac:spMkLst>
        </pc:spChg>
        <pc:spChg chg="add del">
          <ac:chgData name="Agnieszka Janina Wilkosz (2115098)" userId="b8b1477e-602f-4ec6-9055-a76e3b546ec2" providerId="ADAL" clId="{2E34FE7C-75A3-FB45-9ED4-017D4BEDFD83}" dt="2024-07-11T17:56:27.658" v="45" actId="26606"/>
          <ac:spMkLst>
            <pc:docMk/>
            <pc:sldMk cId="3747760647" sldId="264"/>
            <ac:spMk id="10" creationId="{322422E2-F15A-43AE-98F1-7210710B0EB8}"/>
          </ac:spMkLst>
        </pc:spChg>
        <pc:spChg chg="add del">
          <ac:chgData name="Agnieszka Janina Wilkosz (2115098)" userId="b8b1477e-602f-4ec6-9055-a76e3b546ec2" providerId="ADAL" clId="{2E34FE7C-75A3-FB45-9ED4-017D4BEDFD83}" dt="2024-07-11T17:56:27.658" v="45" actId="26606"/>
          <ac:spMkLst>
            <pc:docMk/>
            <pc:sldMk cId="3747760647" sldId="264"/>
            <ac:spMk id="12" creationId="{BDC8164B-5FC0-4CBD-B7AE-0CB8780FFCB3}"/>
          </ac:spMkLst>
        </pc:spChg>
        <pc:picChg chg="add mod">
          <ac:chgData name="Agnieszka Janina Wilkosz (2115098)" userId="b8b1477e-602f-4ec6-9055-a76e3b546ec2" providerId="ADAL" clId="{2E34FE7C-75A3-FB45-9ED4-017D4BEDFD83}" dt="2024-07-12T00:45:18.885" v="725" actId="26606"/>
          <ac:picMkLst>
            <pc:docMk/>
            <pc:sldMk cId="3747760647" sldId="264"/>
            <ac:picMk id="4" creationId="{E711FF85-CD26-51BC-DF47-EB8C5337301E}"/>
          </ac:picMkLst>
        </pc:picChg>
      </pc:sldChg>
      <pc:sldChg chg="addSp delSp modSp del mod setBg">
        <pc:chgData name="Agnieszka Janina Wilkosz (2115098)" userId="b8b1477e-602f-4ec6-9055-a76e3b546ec2" providerId="ADAL" clId="{2E34FE7C-75A3-FB45-9ED4-017D4BEDFD83}" dt="2024-07-11T17:58:28.965" v="64" actId="2696"/>
        <pc:sldMkLst>
          <pc:docMk/>
          <pc:sldMk cId="4161620280" sldId="265"/>
        </pc:sldMkLst>
        <pc:spChg chg="mod">
          <ac:chgData name="Agnieszka Janina Wilkosz (2115098)" userId="b8b1477e-602f-4ec6-9055-a76e3b546ec2" providerId="ADAL" clId="{2E34FE7C-75A3-FB45-9ED4-017D4BEDFD83}" dt="2024-07-11T17:57:45.455" v="56"/>
          <ac:spMkLst>
            <pc:docMk/>
            <pc:sldMk cId="4161620280" sldId="265"/>
            <ac:spMk id="2" creationId="{7856F6A1-4634-2096-30F5-5B0A9D1A8086}"/>
          </ac:spMkLst>
        </pc:spChg>
        <pc:spChg chg="mod">
          <ac:chgData name="Agnieszka Janina Wilkosz (2115098)" userId="b8b1477e-602f-4ec6-9055-a76e3b546ec2" providerId="ADAL" clId="{2E34FE7C-75A3-FB45-9ED4-017D4BEDFD83}" dt="2024-07-11T17:57:36.501" v="55" actId="27636"/>
          <ac:spMkLst>
            <pc:docMk/>
            <pc:sldMk cId="4161620280" sldId="265"/>
            <ac:spMk id="3" creationId="{71371BDA-B90F-1766-32DC-325B26B889D7}"/>
          </ac:spMkLst>
        </pc:spChg>
        <pc:spChg chg="add del">
          <ac:chgData name="Agnieszka Janina Wilkosz (2115098)" userId="b8b1477e-602f-4ec6-9055-a76e3b546ec2" providerId="ADAL" clId="{2E34FE7C-75A3-FB45-9ED4-017D4BEDFD83}" dt="2024-07-11T17:57:07.683" v="49" actId="26606"/>
          <ac:spMkLst>
            <pc:docMk/>
            <pc:sldMk cId="4161620280" sldId="265"/>
            <ac:spMk id="8" creationId="{B680D4D6-B06E-4316-8BBC-7A65A10AC853}"/>
          </ac:spMkLst>
        </pc:spChg>
        <pc:spChg chg="add del">
          <ac:chgData name="Agnieszka Janina Wilkosz (2115098)" userId="b8b1477e-602f-4ec6-9055-a76e3b546ec2" providerId="ADAL" clId="{2E34FE7C-75A3-FB45-9ED4-017D4BEDFD83}" dt="2024-07-11T17:57:07.683" v="49" actId="26606"/>
          <ac:spMkLst>
            <pc:docMk/>
            <pc:sldMk cId="4161620280" sldId="265"/>
            <ac:spMk id="12" creationId="{64016ABB-4F5D-4BFA-9406-7CD61399B6CC}"/>
          </ac:spMkLst>
        </pc:spChg>
        <pc:spChg chg="add">
          <ac:chgData name="Agnieszka Janina Wilkosz (2115098)" userId="b8b1477e-602f-4ec6-9055-a76e3b546ec2" providerId="ADAL" clId="{2E34FE7C-75A3-FB45-9ED4-017D4BEDFD83}" dt="2024-07-11T17:57:07.704" v="50" actId="26606"/>
          <ac:spMkLst>
            <pc:docMk/>
            <pc:sldMk cId="4161620280" sldId="265"/>
            <ac:spMk id="14" creationId="{89DBA3C2-C92B-4CEB-868F-52A62295B3EC}"/>
          </ac:spMkLst>
        </pc:spChg>
        <pc:spChg chg="add">
          <ac:chgData name="Agnieszka Janina Wilkosz (2115098)" userId="b8b1477e-602f-4ec6-9055-a76e3b546ec2" providerId="ADAL" clId="{2E34FE7C-75A3-FB45-9ED4-017D4BEDFD83}" dt="2024-07-11T17:57:07.704" v="50" actId="26606"/>
          <ac:spMkLst>
            <pc:docMk/>
            <pc:sldMk cId="4161620280" sldId="265"/>
            <ac:spMk id="15" creationId="{0A5C11C9-65D2-491A-A266-6ADBD2CB441D}"/>
          </ac:spMkLst>
        </pc:spChg>
        <pc:picChg chg="add mod">
          <ac:chgData name="Agnieszka Janina Wilkosz (2115098)" userId="b8b1477e-602f-4ec6-9055-a76e3b546ec2" providerId="ADAL" clId="{2E34FE7C-75A3-FB45-9ED4-017D4BEDFD83}" dt="2024-07-11T17:58:18.758" v="63" actId="1076"/>
          <ac:picMkLst>
            <pc:docMk/>
            <pc:sldMk cId="4161620280" sldId="265"/>
            <ac:picMk id="4" creationId="{925EB720-1EB6-A64E-C0D1-5A7118AE987A}"/>
          </ac:picMkLst>
        </pc:picChg>
        <pc:cxnChg chg="add del">
          <ac:chgData name="Agnieszka Janina Wilkosz (2115098)" userId="b8b1477e-602f-4ec6-9055-a76e3b546ec2" providerId="ADAL" clId="{2E34FE7C-75A3-FB45-9ED4-017D4BEDFD83}" dt="2024-07-11T17:57:07.683" v="49" actId="26606"/>
          <ac:cxnSpMkLst>
            <pc:docMk/>
            <pc:sldMk cId="4161620280" sldId="265"/>
            <ac:cxnSpMk id="10" creationId="{ED72A37F-0C2F-473C-9D71-B80AEE71BF03}"/>
          </ac:cxnSpMkLst>
        </pc:cxnChg>
      </pc:sldChg>
      <pc:sldChg chg="addSp delSp modSp del mod setBg">
        <pc:chgData name="Agnieszka Janina Wilkosz (2115098)" userId="b8b1477e-602f-4ec6-9055-a76e3b546ec2" providerId="ADAL" clId="{2E34FE7C-75A3-FB45-9ED4-017D4BEDFD83}" dt="2024-07-11T23:04:02.967" v="502" actId="2696"/>
        <pc:sldMkLst>
          <pc:docMk/>
          <pc:sldMk cId="2691094063" sldId="266"/>
        </pc:sldMkLst>
        <pc:spChg chg="del mod">
          <ac:chgData name="Agnieszka Janina Wilkosz (2115098)" userId="b8b1477e-602f-4ec6-9055-a76e3b546ec2" providerId="ADAL" clId="{2E34FE7C-75A3-FB45-9ED4-017D4BEDFD83}" dt="2024-07-11T22:48:49.044" v="456" actId="478"/>
          <ac:spMkLst>
            <pc:docMk/>
            <pc:sldMk cId="2691094063" sldId="266"/>
            <ac:spMk id="2" creationId="{A086FA9F-CA68-019F-CBFF-E37ACF69C40E}"/>
          </ac:spMkLst>
        </pc:spChg>
        <pc:spChg chg="del mod ord">
          <ac:chgData name="Agnieszka Janina Wilkosz (2115098)" userId="b8b1477e-602f-4ec6-9055-a76e3b546ec2" providerId="ADAL" clId="{2E34FE7C-75A3-FB45-9ED4-017D4BEDFD83}" dt="2024-07-11T22:48:36.132" v="453" actId="478"/>
          <ac:spMkLst>
            <pc:docMk/>
            <pc:sldMk cId="2691094063" sldId="266"/>
            <ac:spMk id="3" creationId="{EE7158DD-F3AB-C745-C2DD-2E5BAFDA0EF7}"/>
          </ac:spMkLst>
        </pc:spChg>
        <pc:spChg chg="add mod">
          <ac:chgData name="Agnieszka Janina Wilkosz (2115098)" userId="b8b1477e-602f-4ec6-9055-a76e3b546ec2" providerId="ADAL" clId="{2E34FE7C-75A3-FB45-9ED4-017D4BEDFD83}" dt="2024-07-11T22:51:36.187" v="478" actId="1076"/>
          <ac:spMkLst>
            <pc:docMk/>
            <pc:sldMk cId="2691094063" sldId="266"/>
            <ac:spMk id="6" creationId="{268E39BE-DA5D-06D5-1740-DAC9163A1AFF}"/>
          </ac:spMkLst>
        </pc:spChg>
        <pc:spChg chg="add del">
          <ac:chgData name="Agnieszka Janina Wilkosz (2115098)" userId="b8b1477e-602f-4ec6-9055-a76e3b546ec2" providerId="ADAL" clId="{2E34FE7C-75A3-FB45-9ED4-017D4BEDFD83}" dt="2024-07-11T18:32:43.848" v="82" actId="26606"/>
          <ac:spMkLst>
            <pc:docMk/>
            <pc:sldMk cId="2691094063" sldId="266"/>
            <ac:spMk id="6" creationId="{FF606621-EDD0-4CB0-B5A0-2BD458842F01}"/>
          </ac:spMkLst>
        </pc:spChg>
        <pc:spChg chg="add del">
          <ac:chgData name="Agnieszka Janina Wilkosz (2115098)" userId="b8b1477e-602f-4ec6-9055-a76e3b546ec2" providerId="ADAL" clId="{2E34FE7C-75A3-FB45-9ED4-017D4BEDFD83}" dt="2024-07-11T18:32:43.848" v="82" actId="26606"/>
          <ac:spMkLst>
            <pc:docMk/>
            <pc:sldMk cId="2691094063" sldId="266"/>
            <ac:spMk id="7" creationId="{F7E0AF57-42C6-4312-BEDF-A384DC8E42D4}"/>
          </ac:spMkLst>
        </pc:spChg>
        <pc:spChg chg="add mod">
          <ac:chgData name="Agnieszka Janina Wilkosz (2115098)" userId="b8b1477e-602f-4ec6-9055-a76e3b546ec2" providerId="ADAL" clId="{2E34FE7C-75A3-FB45-9ED4-017D4BEDFD83}" dt="2024-07-11T22:49:58.170" v="466" actId="1076"/>
          <ac:spMkLst>
            <pc:docMk/>
            <pc:sldMk cId="2691094063" sldId="266"/>
            <ac:spMk id="8" creationId="{D1DD4F84-34A1-C564-7904-C2B50B3CA05A}"/>
          </ac:spMkLst>
        </pc:spChg>
        <pc:spChg chg="add del">
          <ac:chgData name="Agnieszka Janina Wilkosz (2115098)" userId="b8b1477e-602f-4ec6-9055-a76e3b546ec2" providerId="ADAL" clId="{2E34FE7C-75A3-FB45-9ED4-017D4BEDFD83}" dt="2024-07-11T18:32:25.319" v="78" actId="26606"/>
          <ac:spMkLst>
            <pc:docMk/>
            <pc:sldMk cId="2691094063" sldId="266"/>
            <ac:spMk id="9" creationId="{DC032F75-F5AC-4D84-98D0-DD0FB8A25A27}"/>
          </ac:spMkLst>
        </pc:spChg>
        <pc:spChg chg="add mod">
          <ac:chgData name="Agnieszka Janina Wilkosz (2115098)" userId="b8b1477e-602f-4ec6-9055-a76e3b546ec2" providerId="ADAL" clId="{2E34FE7C-75A3-FB45-9ED4-017D4BEDFD83}" dt="2024-07-11T22:49:37.877" v="462" actId="1076"/>
          <ac:spMkLst>
            <pc:docMk/>
            <pc:sldMk cId="2691094063" sldId="266"/>
            <ac:spMk id="10" creationId="{41D8AF0A-BDA0-1308-6179-868E53805B82}"/>
          </ac:spMkLst>
        </pc:spChg>
        <pc:spChg chg="add del">
          <ac:chgData name="Agnieszka Janina Wilkosz (2115098)" userId="b8b1477e-602f-4ec6-9055-a76e3b546ec2" providerId="ADAL" clId="{2E34FE7C-75A3-FB45-9ED4-017D4BEDFD83}" dt="2024-07-11T18:32:25.319" v="78" actId="26606"/>
          <ac:spMkLst>
            <pc:docMk/>
            <pc:sldMk cId="2691094063" sldId="266"/>
            <ac:spMk id="11" creationId="{EA21D3B4-EB95-40D8-ADD4-C28637F87A7C}"/>
          </ac:spMkLst>
        </pc:spChg>
        <pc:spChg chg="add mod">
          <ac:chgData name="Agnieszka Janina Wilkosz (2115098)" userId="b8b1477e-602f-4ec6-9055-a76e3b546ec2" providerId="ADAL" clId="{2E34FE7C-75A3-FB45-9ED4-017D4BEDFD83}" dt="2024-07-11T22:50:25.042" v="469" actId="1076"/>
          <ac:spMkLst>
            <pc:docMk/>
            <pc:sldMk cId="2691094063" sldId="266"/>
            <ac:spMk id="12" creationId="{E500DF0A-5801-DF55-EB3A-A4E34E725901}"/>
          </ac:spMkLst>
        </pc:spChg>
        <pc:spChg chg="add del">
          <ac:chgData name="Agnieszka Janina Wilkosz (2115098)" userId="b8b1477e-602f-4ec6-9055-a76e3b546ec2" providerId="ADAL" clId="{2E34FE7C-75A3-FB45-9ED4-017D4BEDFD83}" dt="2024-07-11T18:32:25.319" v="78" actId="26606"/>
          <ac:spMkLst>
            <pc:docMk/>
            <pc:sldMk cId="2691094063" sldId="266"/>
            <ac:spMk id="13" creationId="{EC402CCD-3D73-4427-910D-80A619EAD544}"/>
          </ac:spMkLst>
        </pc:spChg>
        <pc:spChg chg="add mod">
          <ac:chgData name="Agnieszka Janina Wilkosz (2115098)" userId="b8b1477e-602f-4ec6-9055-a76e3b546ec2" providerId="ADAL" clId="{2E34FE7C-75A3-FB45-9ED4-017D4BEDFD83}" dt="2024-07-11T22:51:01.341" v="472" actId="1076"/>
          <ac:spMkLst>
            <pc:docMk/>
            <pc:sldMk cId="2691094063" sldId="266"/>
            <ac:spMk id="14" creationId="{0EC0B8E7-8EB6-C31E-0FC5-0E60FDA965DF}"/>
          </ac:spMkLst>
        </pc:spChg>
        <pc:spChg chg="add mod">
          <ac:chgData name="Agnieszka Janina Wilkosz (2115098)" userId="b8b1477e-602f-4ec6-9055-a76e3b546ec2" providerId="ADAL" clId="{2E34FE7C-75A3-FB45-9ED4-017D4BEDFD83}" dt="2024-07-11T22:52:08.924" v="483" actId="1076"/>
          <ac:spMkLst>
            <pc:docMk/>
            <pc:sldMk cId="2691094063" sldId="266"/>
            <ac:spMk id="16" creationId="{A8438A6C-30FC-BF22-45B9-228CFE6A7D51}"/>
          </ac:spMkLst>
        </pc:spChg>
        <pc:spChg chg="add mod">
          <ac:chgData name="Agnieszka Janina Wilkosz (2115098)" userId="b8b1477e-602f-4ec6-9055-a76e3b546ec2" providerId="ADAL" clId="{2E34FE7C-75A3-FB45-9ED4-017D4BEDFD83}" dt="2024-07-11T22:52:50.064" v="489" actId="14100"/>
          <ac:spMkLst>
            <pc:docMk/>
            <pc:sldMk cId="2691094063" sldId="266"/>
            <ac:spMk id="18" creationId="{9D2E3493-07A6-191A-1BE8-3CEE4FE3A3FD}"/>
          </ac:spMkLst>
        </pc:spChg>
        <pc:spChg chg="add mod">
          <ac:chgData name="Agnieszka Janina Wilkosz (2115098)" userId="b8b1477e-602f-4ec6-9055-a76e3b546ec2" providerId="ADAL" clId="{2E34FE7C-75A3-FB45-9ED4-017D4BEDFD83}" dt="2024-07-11T22:53:21.581" v="493" actId="255"/>
          <ac:spMkLst>
            <pc:docMk/>
            <pc:sldMk cId="2691094063" sldId="266"/>
            <ac:spMk id="20" creationId="{25FA1730-5FF6-253A-CD6C-8F52DE77E942}"/>
          </ac:spMkLst>
        </pc:spChg>
        <pc:spChg chg="add mod">
          <ac:chgData name="Agnieszka Janina Wilkosz (2115098)" userId="b8b1477e-602f-4ec6-9055-a76e3b546ec2" providerId="ADAL" clId="{2E34FE7C-75A3-FB45-9ED4-017D4BEDFD83}" dt="2024-07-11T22:54:12.445" v="501" actId="1076"/>
          <ac:spMkLst>
            <pc:docMk/>
            <pc:sldMk cId="2691094063" sldId="266"/>
            <ac:spMk id="22" creationId="{EED055E6-A185-3D25-DC1C-05C57B1B0866}"/>
          </ac:spMkLst>
        </pc:spChg>
        <pc:spChg chg="add">
          <ac:chgData name="Agnieszka Janina Wilkosz (2115098)" userId="b8b1477e-602f-4ec6-9055-a76e3b546ec2" providerId="ADAL" clId="{2E34FE7C-75A3-FB45-9ED4-017D4BEDFD83}" dt="2024-07-11T19:13:22.754" v="319" actId="26606"/>
          <ac:spMkLst>
            <pc:docMk/>
            <pc:sldMk cId="2691094063" sldId="266"/>
            <ac:spMk id="5133" creationId="{7C615D28-8D37-47CB-9D5B-9ACFDA308974}"/>
          </ac:spMkLst>
        </pc:spChg>
        <pc:spChg chg="add">
          <ac:chgData name="Agnieszka Janina Wilkosz (2115098)" userId="b8b1477e-602f-4ec6-9055-a76e3b546ec2" providerId="ADAL" clId="{2E34FE7C-75A3-FB45-9ED4-017D4BEDFD83}" dt="2024-07-11T19:13:22.754" v="319" actId="26606"/>
          <ac:spMkLst>
            <pc:docMk/>
            <pc:sldMk cId="2691094063" sldId="266"/>
            <ac:spMk id="5135" creationId="{826DFDB9-08FE-4B26-8D4D-91B23D8FBACC}"/>
          </ac:spMkLst>
        </pc:spChg>
        <pc:spChg chg="add">
          <ac:chgData name="Agnieszka Janina Wilkosz (2115098)" userId="b8b1477e-602f-4ec6-9055-a76e3b546ec2" providerId="ADAL" clId="{2E34FE7C-75A3-FB45-9ED4-017D4BEDFD83}" dt="2024-07-11T19:13:22.754" v="319" actId="26606"/>
          <ac:spMkLst>
            <pc:docMk/>
            <pc:sldMk cId="2691094063" sldId="266"/>
            <ac:spMk id="5137" creationId="{669EB6E3-B389-4409-9000-94D2AF2786EE}"/>
          </ac:spMkLst>
        </pc:spChg>
        <pc:spChg chg="add">
          <ac:chgData name="Agnieszka Janina Wilkosz (2115098)" userId="b8b1477e-602f-4ec6-9055-a76e3b546ec2" providerId="ADAL" clId="{2E34FE7C-75A3-FB45-9ED4-017D4BEDFD83}" dt="2024-07-11T19:13:22.754" v="319" actId="26606"/>
          <ac:spMkLst>
            <pc:docMk/>
            <pc:sldMk cId="2691094063" sldId="266"/>
            <ac:spMk id="5139" creationId="{873CA32C-93F1-4FE9-A123-24E2F57F6EBB}"/>
          </ac:spMkLst>
        </pc:spChg>
        <pc:spChg chg="add">
          <ac:chgData name="Agnieszka Janina Wilkosz (2115098)" userId="b8b1477e-602f-4ec6-9055-a76e3b546ec2" providerId="ADAL" clId="{2E34FE7C-75A3-FB45-9ED4-017D4BEDFD83}" dt="2024-07-11T19:13:22.754" v="319" actId="26606"/>
          <ac:spMkLst>
            <pc:docMk/>
            <pc:sldMk cId="2691094063" sldId="266"/>
            <ac:spMk id="5141" creationId="{FFBD8C93-38E3-4D74-A212-DA02C0C7EA0D}"/>
          </ac:spMkLst>
        </pc:spChg>
        <pc:spChg chg="add">
          <ac:chgData name="Agnieszka Janina Wilkosz (2115098)" userId="b8b1477e-602f-4ec6-9055-a76e3b546ec2" providerId="ADAL" clId="{2E34FE7C-75A3-FB45-9ED4-017D4BEDFD83}" dt="2024-07-11T19:13:22.754" v="319" actId="26606"/>
          <ac:spMkLst>
            <pc:docMk/>
            <pc:sldMk cId="2691094063" sldId="266"/>
            <ac:spMk id="5143" creationId="{DCB00779-0822-4229-98D1-F34B6A63505C}"/>
          </ac:spMkLst>
        </pc:spChg>
        <pc:spChg chg="add">
          <ac:chgData name="Agnieszka Janina Wilkosz (2115098)" userId="b8b1477e-602f-4ec6-9055-a76e3b546ec2" providerId="ADAL" clId="{2E34FE7C-75A3-FB45-9ED4-017D4BEDFD83}" dt="2024-07-11T19:13:22.754" v="319" actId="26606"/>
          <ac:spMkLst>
            <pc:docMk/>
            <pc:sldMk cId="2691094063" sldId="266"/>
            <ac:spMk id="5145" creationId="{2CD9FC7B-396F-44B5-BF35-8E5C14B86ABF}"/>
          </ac:spMkLst>
        </pc:spChg>
        <pc:spChg chg="add">
          <ac:chgData name="Agnieszka Janina Wilkosz (2115098)" userId="b8b1477e-602f-4ec6-9055-a76e3b546ec2" providerId="ADAL" clId="{2E34FE7C-75A3-FB45-9ED4-017D4BEDFD83}" dt="2024-07-11T19:13:22.754" v="319" actId="26606"/>
          <ac:spMkLst>
            <pc:docMk/>
            <pc:sldMk cId="2691094063" sldId="266"/>
            <ac:spMk id="5147" creationId="{5FAA0D41-326B-4806-BC2B-BA2783E5B7DD}"/>
          </ac:spMkLst>
        </pc:spChg>
        <pc:spChg chg="add">
          <ac:chgData name="Agnieszka Janina Wilkosz (2115098)" userId="b8b1477e-602f-4ec6-9055-a76e3b546ec2" providerId="ADAL" clId="{2E34FE7C-75A3-FB45-9ED4-017D4BEDFD83}" dt="2024-07-11T19:13:22.754" v="319" actId="26606"/>
          <ac:spMkLst>
            <pc:docMk/>
            <pc:sldMk cId="2691094063" sldId="266"/>
            <ac:spMk id="5149" creationId="{40131DE2-48F2-41BE-8535-4A206FF4219D}"/>
          </ac:spMkLst>
        </pc:spChg>
        <pc:spChg chg="add">
          <ac:chgData name="Agnieszka Janina Wilkosz (2115098)" userId="b8b1477e-602f-4ec6-9055-a76e3b546ec2" providerId="ADAL" clId="{2E34FE7C-75A3-FB45-9ED4-017D4BEDFD83}" dt="2024-07-11T19:13:22.754" v="319" actId="26606"/>
          <ac:spMkLst>
            <pc:docMk/>
            <pc:sldMk cId="2691094063" sldId="266"/>
            <ac:spMk id="5151" creationId="{B36146CD-7044-4FDA-9DEE-81D4301C82E0}"/>
          </ac:spMkLst>
        </pc:spChg>
        <pc:picChg chg="add mod ord">
          <ac:chgData name="Agnieszka Janina Wilkosz (2115098)" userId="b8b1477e-602f-4ec6-9055-a76e3b546ec2" providerId="ADAL" clId="{2E34FE7C-75A3-FB45-9ED4-017D4BEDFD83}" dt="2024-07-11T22:49:44.542" v="463" actId="14100"/>
          <ac:picMkLst>
            <pc:docMk/>
            <pc:sldMk cId="2691094063" sldId="266"/>
            <ac:picMk id="4" creationId="{C510F06A-3ABD-76EF-B1FE-533DCF1156D8}"/>
          </ac:picMkLst>
        </pc:picChg>
        <pc:picChg chg="add mod">
          <ac:chgData name="Agnieszka Janina Wilkosz (2115098)" userId="b8b1477e-602f-4ec6-9055-a76e3b546ec2" providerId="ADAL" clId="{2E34FE7C-75A3-FB45-9ED4-017D4BEDFD83}" dt="2024-07-11T18:32:14.355" v="76" actId="14100"/>
          <ac:picMkLst>
            <pc:docMk/>
            <pc:sldMk cId="2691094063" sldId="266"/>
            <ac:picMk id="5122" creationId="{2C001C21-4841-75B3-FE0B-C4CDCDD1EFF8}"/>
          </ac:picMkLst>
        </pc:picChg>
        <pc:picChg chg="add mod">
          <ac:chgData name="Agnieszka Janina Wilkosz (2115098)" userId="b8b1477e-602f-4ec6-9055-a76e3b546ec2" providerId="ADAL" clId="{2E34FE7C-75A3-FB45-9ED4-017D4BEDFD83}" dt="2024-07-11T22:51:32.048" v="477" actId="1076"/>
          <ac:picMkLst>
            <pc:docMk/>
            <pc:sldMk cId="2691094063" sldId="266"/>
            <ac:picMk id="5124" creationId="{7431A197-BAB1-EDCC-8B71-F0813E9C9B28}"/>
          </ac:picMkLst>
        </pc:picChg>
        <pc:picChg chg="add mod ord">
          <ac:chgData name="Agnieszka Janina Wilkosz (2115098)" userId="b8b1477e-602f-4ec6-9055-a76e3b546ec2" providerId="ADAL" clId="{2E34FE7C-75A3-FB45-9ED4-017D4BEDFD83}" dt="2024-07-11T22:47:15.522" v="444" actId="1076"/>
          <ac:picMkLst>
            <pc:docMk/>
            <pc:sldMk cId="2691094063" sldId="266"/>
            <ac:picMk id="5126" creationId="{F069D68D-668F-4D9D-50C5-C10CF559026E}"/>
          </ac:picMkLst>
        </pc:picChg>
        <pc:picChg chg="add mod ord">
          <ac:chgData name="Agnieszka Janina Wilkosz (2115098)" userId="b8b1477e-602f-4ec6-9055-a76e3b546ec2" providerId="ADAL" clId="{2E34FE7C-75A3-FB45-9ED4-017D4BEDFD83}" dt="2024-07-11T22:47:00.907" v="440" actId="1076"/>
          <ac:picMkLst>
            <pc:docMk/>
            <pc:sldMk cId="2691094063" sldId="266"/>
            <ac:picMk id="5128" creationId="{909D0E25-43D4-EEF3-C8F4-047F82849102}"/>
          </ac:picMkLst>
        </pc:picChg>
      </pc:sldChg>
      <pc:sldChg chg="addSp delSp modSp mod modTransition setBg addAnim setClrOvrMap">
        <pc:chgData name="Agnieszka Janina Wilkosz (2115098)" userId="b8b1477e-602f-4ec6-9055-a76e3b546ec2" providerId="ADAL" clId="{2E34FE7C-75A3-FB45-9ED4-017D4BEDFD83}" dt="2024-07-12T23:19:04.115" v="1168" actId="113"/>
        <pc:sldMkLst>
          <pc:docMk/>
          <pc:sldMk cId="4207450444" sldId="267"/>
        </pc:sldMkLst>
        <pc:spChg chg="mod ord">
          <ac:chgData name="Agnieszka Janina Wilkosz (2115098)" userId="b8b1477e-602f-4ec6-9055-a76e3b546ec2" providerId="ADAL" clId="{2E34FE7C-75A3-FB45-9ED4-017D4BEDFD83}" dt="2024-07-12T23:19:04.115" v="1168" actId="113"/>
          <ac:spMkLst>
            <pc:docMk/>
            <pc:sldMk cId="4207450444" sldId="267"/>
            <ac:spMk id="2" creationId="{2177A177-02AB-AB54-69A8-A4C82554763E}"/>
          </ac:spMkLst>
        </pc:spChg>
        <pc:spChg chg="del">
          <ac:chgData name="Agnieszka Janina Wilkosz (2115098)" userId="b8b1477e-602f-4ec6-9055-a76e3b546ec2" providerId="ADAL" clId="{2E34FE7C-75A3-FB45-9ED4-017D4BEDFD83}" dt="2024-07-11T19:02:16.358" v="134" actId="478"/>
          <ac:spMkLst>
            <pc:docMk/>
            <pc:sldMk cId="4207450444" sldId="267"/>
            <ac:spMk id="3" creationId="{D6847D32-5233-42A7-DCC6-B25ED4795701}"/>
          </ac:spMkLst>
        </pc:spChg>
        <pc:spChg chg="add del">
          <ac:chgData name="Agnieszka Janina Wilkosz (2115098)" userId="b8b1477e-602f-4ec6-9055-a76e3b546ec2" providerId="ADAL" clId="{2E34FE7C-75A3-FB45-9ED4-017D4BEDFD83}" dt="2024-07-11T19:03:36.274" v="138" actId="26606"/>
          <ac:spMkLst>
            <pc:docMk/>
            <pc:sldMk cId="4207450444" sldId="267"/>
            <ac:spMk id="7" creationId="{7520F84D-966A-41CD-B818-16BF32EF1E9D}"/>
          </ac:spMkLst>
        </pc:spChg>
        <pc:spChg chg="add del">
          <ac:chgData name="Agnieszka Janina Wilkosz (2115098)" userId="b8b1477e-602f-4ec6-9055-a76e3b546ec2" providerId="ADAL" clId="{2E34FE7C-75A3-FB45-9ED4-017D4BEDFD83}" dt="2024-07-11T19:03:36.274" v="138" actId="26606"/>
          <ac:spMkLst>
            <pc:docMk/>
            <pc:sldMk cId="4207450444" sldId="267"/>
            <ac:spMk id="9" creationId="{57510D23-E323-4577-A8EA-12C6C6019BA1}"/>
          </ac:spMkLst>
        </pc:spChg>
        <pc:spChg chg="add del">
          <ac:chgData name="Agnieszka Janina Wilkosz (2115098)" userId="b8b1477e-602f-4ec6-9055-a76e3b546ec2" providerId="ADAL" clId="{2E34FE7C-75A3-FB45-9ED4-017D4BEDFD83}" dt="2024-07-11T19:03:36.274" v="138" actId="26606"/>
          <ac:spMkLst>
            <pc:docMk/>
            <pc:sldMk cId="4207450444" sldId="267"/>
            <ac:spMk id="11" creationId="{AB4FFECA-0832-4FE3-B587-054A0F2D8054}"/>
          </ac:spMkLst>
        </pc:spChg>
        <pc:spChg chg="add del">
          <ac:chgData name="Agnieszka Janina Wilkosz (2115098)" userId="b8b1477e-602f-4ec6-9055-a76e3b546ec2" providerId="ADAL" clId="{2E34FE7C-75A3-FB45-9ED4-017D4BEDFD83}" dt="2024-07-11T19:03:36.274" v="138" actId="26606"/>
          <ac:spMkLst>
            <pc:docMk/>
            <pc:sldMk cId="4207450444" sldId="267"/>
            <ac:spMk id="13" creationId="{C65858E6-5C0F-4AAE-A1AC-29BA07FFEE5C}"/>
          </ac:spMkLst>
        </pc:spChg>
        <pc:spChg chg="add del">
          <ac:chgData name="Agnieszka Janina Wilkosz (2115098)" userId="b8b1477e-602f-4ec6-9055-a76e3b546ec2" providerId="ADAL" clId="{2E34FE7C-75A3-FB45-9ED4-017D4BEDFD83}" dt="2024-07-11T19:03:57.256" v="141" actId="26606"/>
          <ac:spMkLst>
            <pc:docMk/>
            <pc:sldMk cId="4207450444" sldId="267"/>
            <ac:spMk id="18" creationId="{10833938-31AE-4868-9FCF-A0EB5E6A5134}"/>
          </ac:spMkLst>
        </pc:spChg>
        <pc:spChg chg="add del">
          <ac:chgData name="Agnieszka Janina Wilkosz (2115098)" userId="b8b1477e-602f-4ec6-9055-a76e3b546ec2" providerId="ADAL" clId="{2E34FE7C-75A3-FB45-9ED4-017D4BEDFD83}" dt="2024-07-11T19:03:57.256" v="141" actId="26606"/>
          <ac:spMkLst>
            <pc:docMk/>
            <pc:sldMk cId="4207450444" sldId="267"/>
            <ac:spMk id="20" creationId="{F6332DBD-C139-417D-8FEE-8B4D4818BE56}"/>
          </ac:spMkLst>
        </pc:spChg>
        <pc:spChg chg="add del">
          <ac:chgData name="Agnieszka Janina Wilkosz (2115098)" userId="b8b1477e-602f-4ec6-9055-a76e3b546ec2" providerId="ADAL" clId="{2E34FE7C-75A3-FB45-9ED4-017D4BEDFD83}" dt="2024-07-11T19:03:57.256" v="141" actId="26606"/>
          <ac:spMkLst>
            <pc:docMk/>
            <pc:sldMk cId="4207450444" sldId="267"/>
            <ac:spMk id="22" creationId="{D9453AC2-8882-459A-8985-3E24DD42AE0D}"/>
          </ac:spMkLst>
        </pc:spChg>
        <pc:spChg chg="add del">
          <ac:chgData name="Agnieszka Janina Wilkosz (2115098)" userId="b8b1477e-602f-4ec6-9055-a76e3b546ec2" providerId="ADAL" clId="{2E34FE7C-75A3-FB45-9ED4-017D4BEDFD83}" dt="2024-07-11T19:03:57.256" v="141" actId="26606"/>
          <ac:spMkLst>
            <pc:docMk/>
            <pc:sldMk cId="4207450444" sldId="267"/>
            <ac:spMk id="24" creationId="{D4A11FEA-6E98-401C-B708-DA2C95081E8F}"/>
          </ac:spMkLst>
        </pc:spChg>
        <pc:spChg chg="add del">
          <ac:chgData name="Agnieszka Janina Wilkosz (2115098)" userId="b8b1477e-602f-4ec6-9055-a76e3b546ec2" providerId="ADAL" clId="{2E34FE7C-75A3-FB45-9ED4-017D4BEDFD83}" dt="2024-07-11T19:03:56.373" v="140" actId="26606"/>
          <ac:spMkLst>
            <pc:docMk/>
            <pc:sldMk cId="4207450444" sldId="267"/>
            <ac:spMk id="29" creationId="{10833938-31AE-4868-9FCF-A0EB5E6A5134}"/>
          </ac:spMkLst>
        </pc:spChg>
        <pc:spChg chg="add del">
          <ac:chgData name="Agnieszka Janina Wilkosz (2115098)" userId="b8b1477e-602f-4ec6-9055-a76e3b546ec2" providerId="ADAL" clId="{2E34FE7C-75A3-FB45-9ED4-017D4BEDFD83}" dt="2024-07-11T19:03:56.373" v="140" actId="26606"/>
          <ac:spMkLst>
            <pc:docMk/>
            <pc:sldMk cId="4207450444" sldId="267"/>
            <ac:spMk id="31" creationId="{F6332DBD-C139-417D-8FEE-8B4D4818BE56}"/>
          </ac:spMkLst>
        </pc:spChg>
        <pc:spChg chg="add del">
          <ac:chgData name="Agnieszka Janina Wilkosz (2115098)" userId="b8b1477e-602f-4ec6-9055-a76e3b546ec2" providerId="ADAL" clId="{2E34FE7C-75A3-FB45-9ED4-017D4BEDFD83}" dt="2024-07-11T19:03:56.373" v="140" actId="26606"/>
          <ac:spMkLst>
            <pc:docMk/>
            <pc:sldMk cId="4207450444" sldId="267"/>
            <ac:spMk id="33" creationId="{6E2B9507-3EEA-485F-8C2D-2081FED1A9E0}"/>
          </ac:spMkLst>
        </pc:spChg>
        <pc:spChg chg="add del">
          <ac:chgData name="Agnieszka Janina Wilkosz (2115098)" userId="b8b1477e-602f-4ec6-9055-a76e3b546ec2" providerId="ADAL" clId="{2E34FE7C-75A3-FB45-9ED4-017D4BEDFD83}" dt="2024-07-11T19:03:56.373" v="140" actId="26606"/>
          <ac:spMkLst>
            <pc:docMk/>
            <pc:sldMk cId="4207450444" sldId="267"/>
            <ac:spMk id="35" creationId="{E23D053D-BAF7-4B3A-A81B-804135D3AB86}"/>
          </ac:spMkLst>
        </pc:spChg>
        <pc:spChg chg="add del">
          <ac:chgData name="Agnieszka Janina Wilkosz (2115098)" userId="b8b1477e-602f-4ec6-9055-a76e3b546ec2" providerId="ADAL" clId="{2E34FE7C-75A3-FB45-9ED4-017D4BEDFD83}" dt="2024-07-11T19:03:56.373" v="140" actId="26606"/>
          <ac:spMkLst>
            <pc:docMk/>
            <pc:sldMk cId="4207450444" sldId="267"/>
            <ac:spMk id="37" creationId="{B64D456C-6C52-4F06-8FCD-0969F4BF9408}"/>
          </ac:spMkLst>
        </pc:spChg>
        <pc:spChg chg="add">
          <ac:chgData name="Agnieszka Janina Wilkosz (2115098)" userId="b8b1477e-602f-4ec6-9055-a76e3b546ec2" providerId="ADAL" clId="{2E34FE7C-75A3-FB45-9ED4-017D4BEDFD83}" dt="2024-07-11T19:03:57.256" v="141" actId="26606"/>
          <ac:spMkLst>
            <pc:docMk/>
            <pc:sldMk cId="4207450444" sldId="267"/>
            <ac:spMk id="39" creationId="{B9DCB895-6FE1-4055-A22D-A49EB56BCF38}"/>
          </ac:spMkLst>
        </pc:spChg>
        <pc:spChg chg="add">
          <ac:chgData name="Agnieszka Janina Wilkosz (2115098)" userId="b8b1477e-602f-4ec6-9055-a76e3b546ec2" providerId="ADAL" clId="{2E34FE7C-75A3-FB45-9ED4-017D4BEDFD83}" dt="2024-07-11T19:03:57.256" v="141" actId="26606"/>
          <ac:spMkLst>
            <pc:docMk/>
            <pc:sldMk cId="4207450444" sldId="267"/>
            <ac:spMk id="40" creationId="{10833938-31AE-4868-9FCF-A0EB5E6A5134}"/>
          </ac:spMkLst>
        </pc:spChg>
        <pc:spChg chg="add">
          <ac:chgData name="Agnieszka Janina Wilkosz (2115098)" userId="b8b1477e-602f-4ec6-9055-a76e3b546ec2" providerId="ADAL" clId="{2E34FE7C-75A3-FB45-9ED4-017D4BEDFD83}" dt="2024-07-11T19:03:57.256" v="141" actId="26606"/>
          <ac:spMkLst>
            <pc:docMk/>
            <pc:sldMk cId="4207450444" sldId="267"/>
            <ac:spMk id="41" creationId="{F6332DBD-C139-417D-8FEE-8B4D4818BE56}"/>
          </ac:spMkLst>
        </pc:spChg>
        <pc:spChg chg="add">
          <ac:chgData name="Agnieszka Janina Wilkosz (2115098)" userId="b8b1477e-602f-4ec6-9055-a76e3b546ec2" providerId="ADAL" clId="{2E34FE7C-75A3-FB45-9ED4-017D4BEDFD83}" dt="2024-07-11T19:03:57.256" v="141" actId="26606"/>
          <ac:spMkLst>
            <pc:docMk/>
            <pc:sldMk cId="4207450444" sldId="267"/>
            <ac:spMk id="42" creationId="{0885B028-31CD-4808-B601-9AF2F46F50DA}"/>
          </ac:spMkLst>
        </pc:spChg>
        <pc:spChg chg="add">
          <ac:chgData name="Agnieszka Janina Wilkosz (2115098)" userId="b8b1477e-602f-4ec6-9055-a76e3b546ec2" providerId="ADAL" clId="{2E34FE7C-75A3-FB45-9ED4-017D4BEDFD83}" dt="2024-07-11T19:03:57.256" v="141" actId="26606"/>
          <ac:spMkLst>
            <pc:docMk/>
            <pc:sldMk cId="4207450444" sldId="267"/>
            <ac:spMk id="43" creationId="{0E76910F-9A34-4599-B5C1-FB90B23CFC30}"/>
          </ac:spMkLst>
        </pc:spChg>
        <pc:spChg chg="add">
          <ac:chgData name="Agnieszka Janina Wilkosz (2115098)" userId="b8b1477e-602f-4ec6-9055-a76e3b546ec2" providerId="ADAL" clId="{2E34FE7C-75A3-FB45-9ED4-017D4BEDFD83}" dt="2024-07-11T19:03:57.256" v="141" actId="26606"/>
          <ac:spMkLst>
            <pc:docMk/>
            <pc:sldMk cId="4207450444" sldId="267"/>
            <ac:spMk id="44" creationId="{097BE94A-D3AE-40F4-89EF-A937140BF4F0}"/>
          </ac:spMkLst>
        </pc:spChg>
        <pc:picChg chg="add mod ord">
          <ac:chgData name="Agnieszka Janina Wilkosz (2115098)" userId="b8b1477e-602f-4ec6-9055-a76e3b546ec2" providerId="ADAL" clId="{2E34FE7C-75A3-FB45-9ED4-017D4BEDFD83}" dt="2024-07-11T19:03:57.256" v="141" actId="26606"/>
          <ac:picMkLst>
            <pc:docMk/>
            <pc:sldMk cId="4207450444" sldId="267"/>
            <ac:picMk id="5" creationId="{E345CA2F-471E-9FBE-0456-F49DA71342B8}"/>
          </ac:picMkLst>
        </pc:picChg>
      </pc:sldChg>
      <pc:sldChg chg="addSp delSp modSp mod modTransition setBg">
        <pc:chgData name="Agnieszka Janina Wilkosz (2115098)" userId="b8b1477e-602f-4ec6-9055-a76e3b546ec2" providerId="ADAL" clId="{2E34FE7C-75A3-FB45-9ED4-017D4BEDFD83}" dt="2024-07-12T21:59:15.888" v="808" actId="20577"/>
        <pc:sldMkLst>
          <pc:docMk/>
          <pc:sldMk cId="479011255" sldId="268"/>
        </pc:sldMkLst>
        <pc:spChg chg="mod">
          <ac:chgData name="Agnieszka Janina Wilkosz (2115098)" userId="b8b1477e-602f-4ec6-9055-a76e3b546ec2" providerId="ADAL" clId="{2E34FE7C-75A3-FB45-9ED4-017D4BEDFD83}" dt="2024-07-12T21:59:06.518" v="807" actId="20577"/>
          <ac:spMkLst>
            <pc:docMk/>
            <pc:sldMk cId="479011255" sldId="268"/>
            <ac:spMk id="2" creationId="{B73B0D56-9A00-9477-196C-3FED0F31EA67}"/>
          </ac:spMkLst>
        </pc:spChg>
        <pc:spChg chg="del mod">
          <ac:chgData name="Agnieszka Janina Wilkosz (2115098)" userId="b8b1477e-602f-4ec6-9055-a76e3b546ec2" providerId="ADAL" clId="{2E34FE7C-75A3-FB45-9ED4-017D4BEDFD83}" dt="2024-07-11T19:12:44.798" v="313"/>
          <ac:spMkLst>
            <pc:docMk/>
            <pc:sldMk cId="479011255" sldId="268"/>
            <ac:spMk id="3" creationId="{704EDFC5-33D5-7476-DB13-AE13A1E5E057}"/>
          </ac:spMkLst>
        </pc:spChg>
        <pc:spChg chg="add mod">
          <ac:chgData name="Agnieszka Janina Wilkosz (2115098)" userId="b8b1477e-602f-4ec6-9055-a76e3b546ec2" providerId="ADAL" clId="{2E34FE7C-75A3-FB45-9ED4-017D4BEDFD83}" dt="2024-07-12T21:59:15.888" v="808" actId="20577"/>
          <ac:spMkLst>
            <pc:docMk/>
            <pc:sldMk cId="479011255" sldId="268"/>
            <ac:spMk id="6" creationId="{7F3F61F1-3250-D5C2-EB35-95EF2A496126}"/>
          </ac:spMkLst>
        </pc:spChg>
        <pc:spChg chg="add del mod">
          <ac:chgData name="Agnieszka Janina Wilkosz (2115098)" userId="b8b1477e-602f-4ec6-9055-a76e3b546ec2" providerId="ADAL" clId="{2E34FE7C-75A3-FB45-9ED4-017D4BEDFD83}" dt="2024-07-11T19:17:30.565" v="341"/>
          <ac:spMkLst>
            <pc:docMk/>
            <pc:sldMk cId="479011255" sldId="268"/>
            <ac:spMk id="7" creationId="{50EB114B-A87A-D01D-F26B-C6A187483E2C}"/>
          </ac:spMkLst>
        </pc:spChg>
        <pc:spChg chg="add">
          <ac:chgData name="Agnieszka Janina Wilkosz (2115098)" userId="b8b1477e-602f-4ec6-9055-a76e3b546ec2" providerId="ADAL" clId="{2E34FE7C-75A3-FB45-9ED4-017D4BEDFD83}" dt="2024-07-11T19:09:22.565" v="221" actId="26606"/>
          <ac:spMkLst>
            <pc:docMk/>
            <pc:sldMk cId="479011255" sldId="268"/>
            <ac:spMk id="8" creationId="{89DBA3C2-C92B-4CEB-868F-52A62295B3EC}"/>
          </ac:spMkLst>
        </pc:spChg>
        <pc:spChg chg="add mod">
          <ac:chgData name="Agnieszka Janina Wilkosz (2115098)" userId="b8b1477e-602f-4ec6-9055-a76e3b546ec2" providerId="ADAL" clId="{2E34FE7C-75A3-FB45-9ED4-017D4BEDFD83}" dt="2024-07-11T23:05:22.982" v="517" actId="14100"/>
          <ac:spMkLst>
            <pc:docMk/>
            <pc:sldMk cId="479011255" sldId="268"/>
            <ac:spMk id="9" creationId="{75A692DE-A9FA-B6DB-2F38-A535DE484649}"/>
          </ac:spMkLst>
        </pc:spChg>
        <pc:spChg chg="add">
          <ac:chgData name="Agnieszka Janina Wilkosz (2115098)" userId="b8b1477e-602f-4ec6-9055-a76e3b546ec2" providerId="ADAL" clId="{2E34FE7C-75A3-FB45-9ED4-017D4BEDFD83}" dt="2024-07-11T19:09:22.565" v="221" actId="26606"/>
          <ac:spMkLst>
            <pc:docMk/>
            <pc:sldMk cId="479011255" sldId="268"/>
            <ac:spMk id="10" creationId="{0A5C11C9-65D2-491A-A266-6ADBD2CB441D}"/>
          </ac:spMkLst>
        </pc:spChg>
        <pc:picChg chg="add mod">
          <ac:chgData name="Agnieszka Janina Wilkosz (2115098)" userId="b8b1477e-602f-4ec6-9055-a76e3b546ec2" providerId="ADAL" clId="{2E34FE7C-75A3-FB45-9ED4-017D4BEDFD83}" dt="2024-07-11T23:05:32.211" v="520" actId="1076"/>
          <ac:picMkLst>
            <pc:docMk/>
            <pc:sldMk cId="479011255" sldId="268"/>
            <ac:picMk id="4" creationId="{1322E1EB-E645-7BC3-2D8C-02333CCEA609}"/>
          </ac:picMkLst>
        </pc:picChg>
        <pc:picChg chg="add mod">
          <ac:chgData name="Agnieszka Janina Wilkosz (2115098)" userId="b8b1477e-602f-4ec6-9055-a76e3b546ec2" providerId="ADAL" clId="{2E34FE7C-75A3-FB45-9ED4-017D4BEDFD83}" dt="2024-07-11T23:05:05.582" v="512" actId="14100"/>
          <ac:picMkLst>
            <pc:docMk/>
            <pc:sldMk cId="479011255" sldId="268"/>
            <ac:picMk id="5" creationId="{9C42A474-5BAA-6E96-683A-45F1F521186D}"/>
          </ac:picMkLst>
        </pc:picChg>
      </pc:sldChg>
      <pc:sldChg chg="addSp delSp modSp del mod setBg">
        <pc:chgData name="Agnieszka Janina Wilkosz (2115098)" userId="b8b1477e-602f-4ec6-9055-a76e3b546ec2" providerId="ADAL" clId="{2E34FE7C-75A3-FB45-9ED4-017D4BEDFD83}" dt="2024-07-11T22:45:15.881" v="428" actId="2696"/>
        <pc:sldMkLst>
          <pc:docMk/>
          <pc:sldMk cId="1766423823" sldId="269"/>
        </pc:sldMkLst>
        <pc:spChg chg="del">
          <ac:chgData name="Agnieszka Janina Wilkosz (2115098)" userId="b8b1477e-602f-4ec6-9055-a76e3b546ec2" providerId="ADAL" clId="{2E34FE7C-75A3-FB45-9ED4-017D4BEDFD83}" dt="2024-07-11T22:40:44.565" v="403" actId="478"/>
          <ac:spMkLst>
            <pc:docMk/>
            <pc:sldMk cId="1766423823" sldId="269"/>
            <ac:spMk id="2" creationId="{8E0BDE11-9EA0-671D-5713-249113600B46}"/>
          </ac:spMkLst>
        </pc:spChg>
        <pc:spChg chg="del">
          <ac:chgData name="Agnieszka Janina Wilkosz (2115098)" userId="b8b1477e-602f-4ec6-9055-a76e3b546ec2" providerId="ADAL" clId="{2E34FE7C-75A3-FB45-9ED4-017D4BEDFD83}" dt="2024-07-11T19:54:32.216" v="394"/>
          <ac:spMkLst>
            <pc:docMk/>
            <pc:sldMk cId="1766423823" sldId="269"/>
            <ac:spMk id="3" creationId="{6543A74A-D651-0E31-812D-49AE077BAD28}"/>
          </ac:spMkLst>
        </pc:spChg>
        <pc:spChg chg="add del mod">
          <ac:chgData name="Agnieszka Janina Wilkosz (2115098)" userId="b8b1477e-602f-4ec6-9055-a76e3b546ec2" providerId="ADAL" clId="{2E34FE7C-75A3-FB45-9ED4-017D4BEDFD83}" dt="2024-07-11T22:40:37.173" v="402"/>
          <ac:spMkLst>
            <pc:docMk/>
            <pc:sldMk cId="1766423823" sldId="269"/>
            <ac:spMk id="6" creationId="{87D13C3A-54FF-007E-CDF2-65E7916ACA4D}"/>
          </ac:spMkLst>
        </pc:spChg>
        <pc:spChg chg="add">
          <ac:chgData name="Agnieszka Janina Wilkosz (2115098)" userId="b8b1477e-602f-4ec6-9055-a76e3b546ec2" providerId="ADAL" clId="{2E34FE7C-75A3-FB45-9ED4-017D4BEDFD83}" dt="2024-07-11T22:40:49.743" v="404" actId="26606"/>
          <ac:spMkLst>
            <pc:docMk/>
            <pc:sldMk cId="1766423823" sldId="269"/>
            <ac:spMk id="8" creationId="{C437FABD-8C69-4801-8D9F-F88EFA0324EF}"/>
          </ac:spMkLst>
        </pc:spChg>
        <pc:spChg chg="add">
          <ac:chgData name="Agnieszka Janina Wilkosz (2115098)" userId="b8b1477e-602f-4ec6-9055-a76e3b546ec2" providerId="ADAL" clId="{2E34FE7C-75A3-FB45-9ED4-017D4BEDFD83}" dt="2024-07-11T22:40:49.743" v="404" actId="26606"/>
          <ac:spMkLst>
            <pc:docMk/>
            <pc:sldMk cId="1766423823" sldId="269"/>
            <ac:spMk id="10" creationId="{9BD2ECB5-E1D5-4F95-8DB5-D6B38DEEE9BF}"/>
          </ac:spMkLst>
        </pc:spChg>
        <pc:spChg chg="add">
          <ac:chgData name="Agnieszka Janina Wilkosz (2115098)" userId="b8b1477e-602f-4ec6-9055-a76e3b546ec2" providerId="ADAL" clId="{2E34FE7C-75A3-FB45-9ED4-017D4BEDFD83}" dt="2024-07-11T22:40:49.743" v="404" actId="26606"/>
          <ac:spMkLst>
            <pc:docMk/>
            <pc:sldMk cId="1766423823" sldId="269"/>
            <ac:spMk id="12" creationId="{1500752C-7683-4E03-95C5-06FCFE0C9C8C}"/>
          </ac:spMkLst>
        </pc:spChg>
        <pc:graphicFrameChg chg="add mod modGraphic">
          <ac:chgData name="Agnieszka Janina Wilkosz (2115098)" userId="b8b1477e-602f-4ec6-9055-a76e3b546ec2" providerId="ADAL" clId="{2E34FE7C-75A3-FB45-9ED4-017D4BEDFD83}" dt="2024-07-11T22:41:55.775" v="413" actId="255"/>
          <ac:graphicFrameMkLst>
            <pc:docMk/>
            <pc:sldMk cId="1766423823" sldId="269"/>
            <ac:graphicFrameMk id="3" creationId="{B9E06453-03D2-C982-1185-0B7702A5D733}"/>
          </ac:graphicFrameMkLst>
        </pc:graphicFrameChg>
        <pc:graphicFrameChg chg="add del mod modGraphic">
          <ac:chgData name="Agnieszka Janina Wilkosz (2115098)" userId="b8b1477e-602f-4ec6-9055-a76e3b546ec2" providerId="ADAL" clId="{2E34FE7C-75A3-FB45-9ED4-017D4BEDFD83}" dt="2024-07-11T20:01:50.217" v="401" actId="478"/>
          <ac:graphicFrameMkLst>
            <pc:docMk/>
            <pc:sldMk cId="1766423823" sldId="269"/>
            <ac:graphicFrameMk id="4" creationId="{925B59E2-A3C2-930D-FA58-0C461B507496}"/>
          </ac:graphicFrameMkLst>
        </pc:graphicFrameChg>
      </pc:sldChg>
      <pc:sldChg chg="addSp delSp modSp mod modTransition setBg">
        <pc:chgData name="Agnieszka Janina Wilkosz (2115098)" userId="b8b1477e-602f-4ec6-9055-a76e3b546ec2" providerId="ADAL" clId="{2E34FE7C-75A3-FB45-9ED4-017D4BEDFD83}" dt="2024-07-12T00:58:20.533" v="767"/>
        <pc:sldMkLst>
          <pc:docMk/>
          <pc:sldMk cId="317518399" sldId="270"/>
        </pc:sldMkLst>
        <pc:spChg chg="del mod">
          <ac:chgData name="Agnieszka Janina Wilkosz (2115098)" userId="b8b1477e-602f-4ec6-9055-a76e3b546ec2" providerId="ADAL" clId="{2E34FE7C-75A3-FB45-9ED4-017D4BEDFD83}" dt="2024-07-11T22:44:10.674" v="422" actId="478"/>
          <ac:spMkLst>
            <pc:docMk/>
            <pc:sldMk cId="317518399" sldId="270"/>
            <ac:spMk id="2" creationId="{9FA3FD4E-81A6-7E61-B8B2-87BC99C033CC}"/>
          </ac:spMkLst>
        </pc:spChg>
        <pc:spChg chg="del mod">
          <ac:chgData name="Agnieszka Janina Wilkosz (2115098)" userId="b8b1477e-602f-4ec6-9055-a76e3b546ec2" providerId="ADAL" clId="{2E34FE7C-75A3-FB45-9ED4-017D4BEDFD83}" dt="2024-07-11T22:44:04.635" v="421"/>
          <ac:spMkLst>
            <pc:docMk/>
            <pc:sldMk cId="317518399" sldId="270"/>
            <ac:spMk id="3" creationId="{35E3A778-858C-DD1F-F343-CE161786E628}"/>
          </ac:spMkLst>
        </pc:spChg>
        <pc:spChg chg="add">
          <ac:chgData name="Agnieszka Janina Wilkosz (2115098)" userId="b8b1477e-602f-4ec6-9055-a76e3b546ec2" providerId="ADAL" clId="{2E34FE7C-75A3-FB45-9ED4-017D4BEDFD83}" dt="2024-07-11T22:42:59.847" v="414" actId="26606"/>
          <ac:spMkLst>
            <pc:docMk/>
            <pc:sldMk cId="317518399" sldId="270"/>
            <ac:spMk id="8" creationId="{89DBA3C2-C92B-4CEB-868F-52A62295B3EC}"/>
          </ac:spMkLst>
        </pc:spChg>
        <pc:spChg chg="add">
          <ac:chgData name="Agnieszka Janina Wilkosz (2115098)" userId="b8b1477e-602f-4ec6-9055-a76e3b546ec2" providerId="ADAL" clId="{2E34FE7C-75A3-FB45-9ED4-017D4BEDFD83}" dt="2024-07-11T22:42:59.847" v="414" actId="26606"/>
          <ac:spMkLst>
            <pc:docMk/>
            <pc:sldMk cId="317518399" sldId="270"/>
            <ac:spMk id="10" creationId="{0A5C11C9-65D2-491A-A266-6ADBD2CB441D}"/>
          </ac:spMkLst>
        </pc:spChg>
        <pc:graphicFrameChg chg="add mod modGraphic">
          <ac:chgData name="Agnieszka Janina Wilkosz (2115098)" userId="b8b1477e-602f-4ec6-9055-a76e3b546ec2" providerId="ADAL" clId="{2E34FE7C-75A3-FB45-9ED4-017D4BEDFD83}" dt="2024-07-11T23:06:35.049" v="521" actId="13926"/>
          <ac:graphicFrameMkLst>
            <pc:docMk/>
            <pc:sldMk cId="317518399" sldId="270"/>
            <ac:graphicFrameMk id="4" creationId="{B589577C-8C0A-6683-45DB-79E0D00C5C42}"/>
          </ac:graphicFrameMkLst>
        </pc:graphicFrameChg>
      </pc:sldChg>
      <pc:sldChg chg="addSp delSp modSp mod modTransition setBg">
        <pc:chgData name="Agnieszka Janina Wilkosz (2115098)" userId="b8b1477e-602f-4ec6-9055-a76e3b546ec2" providerId="ADAL" clId="{2E34FE7C-75A3-FB45-9ED4-017D4BEDFD83}" dt="2024-07-12T23:38:11.700" v="1197"/>
        <pc:sldMkLst>
          <pc:docMk/>
          <pc:sldMk cId="1380490983" sldId="271"/>
        </pc:sldMkLst>
        <pc:spChg chg="mod ord">
          <ac:chgData name="Agnieszka Janina Wilkosz (2115098)" userId="b8b1477e-602f-4ec6-9055-a76e3b546ec2" providerId="ADAL" clId="{2E34FE7C-75A3-FB45-9ED4-017D4BEDFD83}" dt="2024-07-12T23:19:20.406" v="1170" actId="20577"/>
          <ac:spMkLst>
            <pc:docMk/>
            <pc:sldMk cId="1380490983" sldId="271"/>
            <ac:spMk id="2" creationId="{599D31A0-DC92-4FAC-8FE2-33D02EF6F010}"/>
          </ac:spMkLst>
        </pc:spChg>
        <pc:spChg chg="del">
          <ac:chgData name="Agnieszka Janina Wilkosz (2115098)" userId="b8b1477e-602f-4ec6-9055-a76e3b546ec2" providerId="ADAL" clId="{2E34FE7C-75A3-FB45-9ED4-017D4BEDFD83}" dt="2024-07-11T23:27:52.198" v="533"/>
          <ac:spMkLst>
            <pc:docMk/>
            <pc:sldMk cId="1380490983" sldId="271"/>
            <ac:spMk id="3" creationId="{01A4DF0D-671D-FCBB-4703-47CB61140355}"/>
          </ac:spMkLst>
        </pc:spChg>
        <pc:spChg chg="add del mod">
          <ac:chgData name="Agnieszka Janina Wilkosz (2115098)" userId="b8b1477e-602f-4ec6-9055-a76e3b546ec2" providerId="ADAL" clId="{2E34FE7C-75A3-FB45-9ED4-017D4BEDFD83}" dt="2024-07-11T23:49:47.439" v="537" actId="26606"/>
          <ac:spMkLst>
            <pc:docMk/>
            <pc:sldMk cId="1380490983" sldId="271"/>
            <ac:spMk id="2054" creationId="{EF1B0D58-41A6-B757-FE68-6450275480CE}"/>
          </ac:spMkLst>
        </pc:spChg>
        <pc:spChg chg="add del">
          <ac:chgData name="Agnieszka Janina Wilkosz (2115098)" userId="b8b1477e-602f-4ec6-9055-a76e3b546ec2" providerId="ADAL" clId="{2E34FE7C-75A3-FB45-9ED4-017D4BEDFD83}" dt="2024-07-11T23:51:43.749" v="563" actId="26606"/>
          <ac:spMkLst>
            <pc:docMk/>
            <pc:sldMk cId="1380490983" sldId="271"/>
            <ac:spMk id="2057" creationId="{438E2B1E-5364-451C-8B5F-2D1BFF5A6877}"/>
          </ac:spMkLst>
        </pc:spChg>
        <pc:spChg chg="add del">
          <ac:chgData name="Agnieszka Janina Wilkosz (2115098)" userId="b8b1477e-602f-4ec6-9055-a76e3b546ec2" providerId="ADAL" clId="{2E34FE7C-75A3-FB45-9ED4-017D4BEDFD83}" dt="2024-07-11T23:51:43.749" v="563" actId="26606"/>
          <ac:spMkLst>
            <pc:docMk/>
            <pc:sldMk cId="1380490983" sldId="271"/>
            <ac:spMk id="2059" creationId="{0D3B0D10-EF29-472A-8E3D-EBEDDD162C75}"/>
          </ac:spMkLst>
        </pc:spChg>
        <pc:spChg chg="add del">
          <ac:chgData name="Agnieszka Janina Wilkosz (2115098)" userId="b8b1477e-602f-4ec6-9055-a76e3b546ec2" providerId="ADAL" clId="{2E34FE7C-75A3-FB45-9ED4-017D4BEDFD83}" dt="2024-07-11T23:51:43.749" v="563" actId="26606"/>
          <ac:spMkLst>
            <pc:docMk/>
            <pc:sldMk cId="1380490983" sldId="271"/>
            <ac:spMk id="2061" creationId="{44FF49E3-3CF7-467D-BE04-86D18D2490F0}"/>
          </ac:spMkLst>
        </pc:spChg>
        <pc:spChg chg="add del">
          <ac:chgData name="Agnieszka Janina Wilkosz (2115098)" userId="b8b1477e-602f-4ec6-9055-a76e3b546ec2" providerId="ADAL" clId="{2E34FE7C-75A3-FB45-9ED4-017D4BEDFD83}" dt="2024-07-11T23:51:32.036" v="556" actId="26606"/>
          <ac:spMkLst>
            <pc:docMk/>
            <pc:sldMk cId="1380490983" sldId="271"/>
            <ac:spMk id="2068" creationId="{DC032F75-F5AC-4D84-98D0-DD0FB8A25A27}"/>
          </ac:spMkLst>
        </pc:spChg>
        <pc:spChg chg="add del">
          <ac:chgData name="Agnieszka Janina Wilkosz (2115098)" userId="b8b1477e-602f-4ec6-9055-a76e3b546ec2" providerId="ADAL" clId="{2E34FE7C-75A3-FB45-9ED4-017D4BEDFD83}" dt="2024-07-11T23:51:32.036" v="556" actId="26606"/>
          <ac:spMkLst>
            <pc:docMk/>
            <pc:sldMk cId="1380490983" sldId="271"/>
            <ac:spMk id="2070" creationId="{EA21D3B4-EB95-40D8-ADD4-C28637F87A7C}"/>
          </ac:spMkLst>
        </pc:spChg>
        <pc:spChg chg="add del">
          <ac:chgData name="Agnieszka Janina Wilkosz (2115098)" userId="b8b1477e-602f-4ec6-9055-a76e3b546ec2" providerId="ADAL" clId="{2E34FE7C-75A3-FB45-9ED4-017D4BEDFD83}" dt="2024-07-11T23:51:32.036" v="556" actId="26606"/>
          <ac:spMkLst>
            <pc:docMk/>
            <pc:sldMk cId="1380490983" sldId="271"/>
            <ac:spMk id="2072" creationId="{EC402CCD-3D73-4427-910D-80A619EAD544}"/>
          </ac:spMkLst>
        </pc:spChg>
        <pc:spChg chg="add del">
          <ac:chgData name="Agnieszka Janina Wilkosz (2115098)" userId="b8b1477e-602f-4ec6-9055-a76e3b546ec2" providerId="ADAL" clId="{2E34FE7C-75A3-FB45-9ED4-017D4BEDFD83}" dt="2024-07-11T23:51:34.498" v="558" actId="26606"/>
          <ac:spMkLst>
            <pc:docMk/>
            <pc:sldMk cId="1380490983" sldId="271"/>
            <ac:spMk id="2074" creationId="{DC032F75-F5AC-4D84-98D0-DD0FB8A25A27}"/>
          </ac:spMkLst>
        </pc:spChg>
        <pc:spChg chg="add del">
          <ac:chgData name="Agnieszka Janina Wilkosz (2115098)" userId="b8b1477e-602f-4ec6-9055-a76e3b546ec2" providerId="ADAL" clId="{2E34FE7C-75A3-FB45-9ED4-017D4BEDFD83}" dt="2024-07-11T23:51:34.498" v="558" actId="26606"/>
          <ac:spMkLst>
            <pc:docMk/>
            <pc:sldMk cId="1380490983" sldId="271"/>
            <ac:spMk id="2075" creationId="{EA21D3B4-EB95-40D8-ADD4-C28637F87A7C}"/>
          </ac:spMkLst>
        </pc:spChg>
        <pc:spChg chg="add del">
          <ac:chgData name="Agnieszka Janina Wilkosz (2115098)" userId="b8b1477e-602f-4ec6-9055-a76e3b546ec2" providerId="ADAL" clId="{2E34FE7C-75A3-FB45-9ED4-017D4BEDFD83}" dt="2024-07-11T23:51:34.498" v="558" actId="26606"/>
          <ac:spMkLst>
            <pc:docMk/>
            <pc:sldMk cId="1380490983" sldId="271"/>
            <ac:spMk id="2076" creationId="{EC402CCD-3D73-4427-910D-80A619EAD544}"/>
          </ac:spMkLst>
        </pc:spChg>
        <pc:spChg chg="add del">
          <ac:chgData name="Agnieszka Janina Wilkosz (2115098)" userId="b8b1477e-602f-4ec6-9055-a76e3b546ec2" providerId="ADAL" clId="{2E34FE7C-75A3-FB45-9ED4-017D4BEDFD83}" dt="2024-07-11T23:51:38.621" v="560" actId="26606"/>
          <ac:spMkLst>
            <pc:docMk/>
            <pc:sldMk cId="1380490983" sldId="271"/>
            <ac:spMk id="2078" creationId="{DC032F75-F5AC-4D84-98D0-DD0FB8A25A27}"/>
          </ac:spMkLst>
        </pc:spChg>
        <pc:spChg chg="add del">
          <ac:chgData name="Agnieszka Janina Wilkosz (2115098)" userId="b8b1477e-602f-4ec6-9055-a76e3b546ec2" providerId="ADAL" clId="{2E34FE7C-75A3-FB45-9ED4-017D4BEDFD83}" dt="2024-07-11T23:51:38.621" v="560" actId="26606"/>
          <ac:spMkLst>
            <pc:docMk/>
            <pc:sldMk cId="1380490983" sldId="271"/>
            <ac:spMk id="2079" creationId="{EA21D3B4-EB95-40D8-ADD4-C28637F87A7C}"/>
          </ac:spMkLst>
        </pc:spChg>
        <pc:spChg chg="add del">
          <ac:chgData name="Agnieszka Janina Wilkosz (2115098)" userId="b8b1477e-602f-4ec6-9055-a76e3b546ec2" providerId="ADAL" clId="{2E34FE7C-75A3-FB45-9ED4-017D4BEDFD83}" dt="2024-07-11T23:51:38.621" v="560" actId="26606"/>
          <ac:spMkLst>
            <pc:docMk/>
            <pc:sldMk cId="1380490983" sldId="271"/>
            <ac:spMk id="2080" creationId="{EC402CCD-3D73-4427-910D-80A619EAD544}"/>
          </ac:spMkLst>
        </pc:spChg>
        <pc:spChg chg="add del">
          <ac:chgData name="Agnieszka Janina Wilkosz (2115098)" userId="b8b1477e-602f-4ec6-9055-a76e3b546ec2" providerId="ADAL" clId="{2E34FE7C-75A3-FB45-9ED4-017D4BEDFD83}" dt="2024-07-11T23:51:43.653" v="562" actId="26606"/>
          <ac:spMkLst>
            <pc:docMk/>
            <pc:sldMk cId="1380490983" sldId="271"/>
            <ac:spMk id="2082" creationId="{438E2B1E-5364-451C-8B5F-2D1BFF5A6877}"/>
          </ac:spMkLst>
        </pc:spChg>
        <pc:spChg chg="add del">
          <ac:chgData name="Agnieszka Janina Wilkosz (2115098)" userId="b8b1477e-602f-4ec6-9055-a76e3b546ec2" providerId="ADAL" clId="{2E34FE7C-75A3-FB45-9ED4-017D4BEDFD83}" dt="2024-07-11T23:51:43.653" v="562" actId="26606"/>
          <ac:spMkLst>
            <pc:docMk/>
            <pc:sldMk cId="1380490983" sldId="271"/>
            <ac:spMk id="2083" creationId="{0D3B0D10-EF29-472A-8E3D-EBEDDD162C75}"/>
          </ac:spMkLst>
        </pc:spChg>
        <pc:spChg chg="add del">
          <ac:chgData name="Agnieszka Janina Wilkosz (2115098)" userId="b8b1477e-602f-4ec6-9055-a76e3b546ec2" providerId="ADAL" clId="{2E34FE7C-75A3-FB45-9ED4-017D4BEDFD83}" dt="2024-07-11T23:51:43.653" v="562" actId="26606"/>
          <ac:spMkLst>
            <pc:docMk/>
            <pc:sldMk cId="1380490983" sldId="271"/>
            <ac:spMk id="2084" creationId="{44FF49E3-3CF7-467D-BE04-86D18D2490F0}"/>
          </ac:spMkLst>
        </pc:spChg>
        <pc:spChg chg="add">
          <ac:chgData name="Agnieszka Janina Wilkosz (2115098)" userId="b8b1477e-602f-4ec6-9055-a76e3b546ec2" providerId="ADAL" clId="{2E34FE7C-75A3-FB45-9ED4-017D4BEDFD83}" dt="2024-07-11T23:51:43.749" v="563" actId="26606"/>
          <ac:spMkLst>
            <pc:docMk/>
            <pc:sldMk cId="1380490983" sldId="271"/>
            <ac:spMk id="2086" creationId="{438E2B1E-5364-451C-8B5F-2D1BFF5A6877}"/>
          </ac:spMkLst>
        </pc:spChg>
        <pc:spChg chg="add">
          <ac:chgData name="Agnieszka Janina Wilkosz (2115098)" userId="b8b1477e-602f-4ec6-9055-a76e3b546ec2" providerId="ADAL" clId="{2E34FE7C-75A3-FB45-9ED4-017D4BEDFD83}" dt="2024-07-11T23:51:43.749" v="563" actId="26606"/>
          <ac:spMkLst>
            <pc:docMk/>
            <pc:sldMk cId="1380490983" sldId="271"/>
            <ac:spMk id="2087" creationId="{0D3B0D10-EF29-472A-8E3D-EBEDDD162C75}"/>
          </ac:spMkLst>
        </pc:spChg>
        <pc:spChg chg="add">
          <ac:chgData name="Agnieszka Janina Wilkosz (2115098)" userId="b8b1477e-602f-4ec6-9055-a76e3b546ec2" providerId="ADAL" clId="{2E34FE7C-75A3-FB45-9ED4-017D4BEDFD83}" dt="2024-07-11T23:51:43.749" v="563" actId="26606"/>
          <ac:spMkLst>
            <pc:docMk/>
            <pc:sldMk cId="1380490983" sldId="271"/>
            <ac:spMk id="2088" creationId="{44FF49E3-3CF7-467D-BE04-86D18D2490F0}"/>
          </ac:spMkLst>
        </pc:spChg>
        <pc:graphicFrameChg chg="add mod modGraphic">
          <ac:chgData name="Agnieszka Janina Wilkosz (2115098)" userId="b8b1477e-602f-4ec6-9055-a76e3b546ec2" providerId="ADAL" clId="{2E34FE7C-75A3-FB45-9ED4-017D4BEDFD83}" dt="2024-07-12T22:01:13.251" v="819" actId="14100"/>
          <ac:graphicFrameMkLst>
            <pc:docMk/>
            <pc:sldMk cId="1380490983" sldId="271"/>
            <ac:graphicFrameMk id="2063" creationId="{81B1B422-6F14-30DA-27A8-18448449FBDE}"/>
          </ac:graphicFrameMkLst>
        </pc:graphicFrameChg>
        <pc:picChg chg="add mod ord">
          <ac:chgData name="Agnieszka Janina Wilkosz (2115098)" userId="b8b1477e-602f-4ec6-9055-a76e3b546ec2" providerId="ADAL" clId="{2E34FE7C-75A3-FB45-9ED4-017D4BEDFD83}" dt="2024-07-12T22:01:30.994" v="820" actId="1076"/>
          <ac:picMkLst>
            <pc:docMk/>
            <pc:sldMk cId="1380490983" sldId="271"/>
            <ac:picMk id="2050" creationId="{F938490C-C4AE-FFAE-23BF-FE908440FE17}"/>
          </ac:picMkLst>
        </pc:picChg>
      </pc:sldChg>
      <pc:sldChg chg="addSp delSp modSp del mod setBg">
        <pc:chgData name="Agnieszka Janina Wilkosz (2115098)" userId="b8b1477e-602f-4ec6-9055-a76e3b546ec2" providerId="ADAL" clId="{2E34FE7C-75A3-FB45-9ED4-017D4BEDFD83}" dt="2024-07-12T00:26:43.804" v="666" actId="2696"/>
        <pc:sldMkLst>
          <pc:docMk/>
          <pc:sldMk cId="3808682039" sldId="272"/>
        </pc:sldMkLst>
        <pc:spChg chg="mod ord">
          <ac:chgData name="Agnieszka Janina Wilkosz (2115098)" userId="b8b1477e-602f-4ec6-9055-a76e3b546ec2" providerId="ADAL" clId="{2E34FE7C-75A3-FB45-9ED4-017D4BEDFD83}" dt="2024-07-12T00:07:36.232" v="571" actId="26606"/>
          <ac:spMkLst>
            <pc:docMk/>
            <pc:sldMk cId="3808682039" sldId="272"/>
            <ac:spMk id="2" creationId="{2D159448-85D9-AA3A-CE70-CCD496F03554}"/>
          </ac:spMkLst>
        </pc:spChg>
        <pc:spChg chg="del">
          <ac:chgData name="Agnieszka Janina Wilkosz (2115098)" userId="b8b1477e-602f-4ec6-9055-a76e3b546ec2" providerId="ADAL" clId="{2E34FE7C-75A3-FB45-9ED4-017D4BEDFD83}" dt="2024-07-12T00:06:59.522" v="568"/>
          <ac:spMkLst>
            <pc:docMk/>
            <pc:sldMk cId="3808682039" sldId="272"/>
            <ac:spMk id="3" creationId="{F18E760B-DC6F-FBE9-681E-6FA91CBAD012}"/>
          </ac:spMkLst>
        </pc:spChg>
        <pc:spChg chg="add mod">
          <ac:chgData name="Agnieszka Janina Wilkosz (2115098)" userId="b8b1477e-602f-4ec6-9055-a76e3b546ec2" providerId="ADAL" clId="{2E34FE7C-75A3-FB45-9ED4-017D4BEDFD83}" dt="2024-07-12T00:07:47.888" v="573" actId="5793"/>
          <ac:spMkLst>
            <pc:docMk/>
            <pc:sldMk cId="3808682039" sldId="272"/>
            <ac:spMk id="3078" creationId="{77037054-CE2B-9627-63C8-1F9FAE7E1A64}"/>
          </ac:spMkLst>
        </pc:spChg>
        <pc:spChg chg="add">
          <ac:chgData name="Agnieszka Janina Wilkosz (2115098)" userId="b8b1477e-602f-4ec6-9055-a76e3b546ec2" providerId="ADAL" clId="{2E34FE7C-75A3-FB45-9ED4-017D4BEDFD83}" dt="2024-07-12T00:07:36.232" v="571" actId="26606"/>
          <ac:spMkLst>
            <pc:docMk/>
            <pc:sldMk cId="3808682039" sldId="272"/>
            <ac:spMk id="3083" creationId="{438E2B1E-5364-451C-8B5F-2D1BFF5A6877}"/>
          </ac:spMkLst>
        </pc:spChg>
        <pc:spChg chg="add">
          <ac:chgData name="Agnieszka Janina Wilkosz (2115098)" userId="b8b1477e-602f-4ec6-9055-a76e3b546ec2" providerId="ADAL" clId="{2E34FE7C-75A3-FB45-9ED4-017D4BEDFD83}" dt="2024-07-12T00:07:36.232" v="571" actId="26606"/>
          <ac:spMkLst>
            <pc:docMk/>
            <pc:sldMk cId="3808682039" sldId="272"/>
            <ac:spMk id="3085" creationId="{0D3B0D10-EF29-472A-8E3D-EBEDDD162C75}"/>
          </ac:spMkLst>
        </pc:spChg>
        <pc:spChg chg="add">
          <ac:chgData name="Agnieszka Janina Wilkosz (2115098)" userId="b8b1477e-602f-4ec6-9055-a76e3b546ec2" providerId="ADAL" clId="{2E34FE7C-75A3-FB45-9ED4-017D4BEDFD83}" dt="2024-07-12T00:07:36.232" v="571" actId="26606"/>
          <ac:spMkLst>
            <pc:docMk/>
            <pc:sldMk cId="3808682039" sldId="272"/>
            <ac:spMk id="3087" creationId="{44FF49E3-3CF7-467D-BE04-86D18D2490F0}"/>
          </ac:spMkLst>
        </pc:spChg>
        <pc:picChg chg="add mod">
          <ac:chgData name="Agnieszka Janina Wilkosz (2115098)" userId="b8b1477e-602f-4ec6-9055-a76e3b546ec2" providerId="ADAL" clId="{2E34FE7C-75A3-FB45-9ED4-017D4BEDFD83}" dt="2024-07-12T00:07:36.232" v="571" actId="26606"/>
          <ac:picMkLst>
            <pc:docMk/>
            <pc:sldMk cId="3808682039" sldId="272"/>
            <ac:picMk id="3074" creationId="{C8BD321C-460A-E7ED-23A6-13E738B646F4}"/>
          </ac:picMkLst>
        </pc:picChg>
      </pc:sldChg>
      <pc:sldChg chg="addSp delSp modSp mod modTransition setBg">
        <pc:chgData name="Agnieszka Janina Wilkosz (2115098)" userId="b8b1477e-602f-4ec6-9055-a76e3b546ec2" providerId="ADAL" clId="{2E34FE7C-75A3-FB45-9ED4-017D4BEDFD83}" dt="2024-07-12T23:19:27.754" v="1171" actId="113"/>
        <pc:sldMkLst>
          <pc:docMk/>
          <pc:sldMk cId="230518990" sldId="273"/>
        </pc:sldMkLst>
        <pc:spChg chg="mod">
          <ac:chgData name="Agnieszka Janina Wilkosz (2115098)" userId="b8b1477e-602f-4ec6-9055-a76e3b546ec2" providerId="ADAL" clId="{2E34FE7C-75A3-FB45-9ED4-017D4BEDFD83}" dt="2024-07-12T23:19:27.754" v="1171" actId="113"/>
          <ac:spMkLst>
            <pc:docMk/>
            <pc:sldMk cId="230518990" sldId="273"/>
            <ac:spMk id="2" creationId="{903DEE9E-2B34-C263-C6AD-61F6241A061B}"/>
          </ac:spMkLst>
        </pc:spChg>
        <pc:spChg chg="del mod">
          <ac:chgData name="Agnieszka Janina Wilkosz (2115098)" userId="b8b1477e-602f-4ec6-9055-a76e3b546ec2" providerId="ADAL" clId="{2E34FE7C-75A3-FB45-9ED4-017D4BEDFD83}" dt="2024-07-12T00:14:11.742" v="602" actId="478"/>
          <ac:spMkLst>
            <pc:docMk/>
            <pc:sldMk cId="230518990" sldId="273"/>
            <ac:spMk id="3" creationId="{9756C06A-0422-86E2-E522-DFFB46F0B0A4}"/>
          </ac:spMkLst>
        </pc:spChg>
        <pc:spChg chg="add del mod">
          <ac:chgData name="Agnieszka Janina Wilkosz (2115098)" userId="b8b1477e-602f-4ec6-9055-a76e3b546ec2" providerId="ADAL" clId="{2E34FE7C-75A3-FB45-9ED4-017D4BEDFD83}" dt="2024-07-12T00:14:17.904" v="603" actId="478"/>
          <ac:spMkLst>
            <pc:docMk/>
            <pc:sldMk cId="230518990" sldId="273"/>
            <ac:spMk id="6" creationId="{B1C65F80-517E-880B-B6C3-52E6DACE54B9}"/>
          </ac:spMkLst>
        </pc:spChg>
        <pc:spChg chg="add del">
          <ac:chgData name="Agnieszka Janina Wilkosz (2115098)" userId="b8b1477e-602f-4ec6-9055-a76e3b546ec2" providerId="ADAL" clId="{2E34FE7C-75A3-FB45-9ED4-017D4BEDFD83}" dt="2024-07-12T00:14:21.770" v="605" actId="26606"/>
          <ac:spMkLst>
            <pc:docMk/>
            <pc:sldMk cId="230518990" sldId="273"/>
            <ac:spMk id="8" creationId="{06F0F283-C8B6-4598-89C9-C404C98A5715}"/>
          </ac:spMkLst>
        </pc:spChg>
        <pc:spChg chg="add del">
          <ac:chgData name="Agnieszka Janina Wilkosz (2115098)" userId="b8b1477e-602f-4ec6-9055-a76e3b546ec2" providerId="ADAL" clId="{2E34FE7C-75A3-FB45-9ED4-017D4BEDFD83}" dt="2024-07-12T00:14:21.770" v="605" actId="26606"/>
          <ac:spMkLst>
            <pc:docMk/>
            <pc:sldMk cId="230518990" sldId="273"/>
            <ac:spMk id="10" creationId="{E473B0C0-761B-443F-97A0-9D6E01FBB751}"/>
          </ac:spMkLst>
        </pc:spChg>
        <pc:spChg chg="add del">
          <ac:chgData name="Agnieszka Janina Wilkosz (2115098)" userId="b8b1477e-602f-4ec6-9055-a76e3b546ec2" providerId="ADAL" clId="{2E34FE7C-75A3-FB45-9ED4-017D4BEDFD83}" dt="2024-07-12T00:14:21.770" v="605" actId="26606"/>
          <ac:spMkLst>
            <pc:docMk/>
            <pc:sldMk cId="230518990" sldId="273"/>
            <ac:spMk id="12" creationId="{E3B475C6-1445-41C7-9360-49FD7C1C1E7A}"/>
          </ac:spMkLst>
        </pc:spChg>
        <pc:spChg chg="add">
          <ac:chgData name="Agnieszka Janina Wilkosz (2115098)" userId="b8b1477e-602f-4ec6-9055-a76e3b546ec2" providerId="ADAL" clId="{2E34FE7C-75A3-FB45-9ED4-017D4BEDFD83}" dt="2024-07-12T00:14:21.770" v="605" actId="26606"/>
          <ac:spMkLst>
            <pc:docMk/>
            <pc:sldMk cId="230518990" sldId="273"/>
            <ac:spMk id="17" creationId="{126ADEF2-2BA7-419F-A580-9C6541A73B57}"/>
          </ac:spMkLst>
        </pc:spChg>
        <pc:spChg chg="add">
          <ac:chgData name="Agnieszka Janina Wilkosz (2115098)" userId="b8b1477e-602f-4ec6-9055-a76e3b546ec2" providerId="ADAL" clId="{2E34FE7C-75A3-FB45-9ED4-017D4BEDFD83}" dt="2024-07-12T00:14:21.770" v="605" actId="26606"/>
          <ac:spMkLst>
            <pc:docMk/>
            <pc:sldMk cId="230518990" sldId="273"/>
            <ac:spMk id="19" creationId="{2B146248-6675-4D3A-B34A-7363E28C91FE}"/>
          </ac:spMkLst>
        </pc:spChg>
        <pc:spChg chg="add">
          <ac:chgData name="Agnieszka Janina Wilkosz (2115098)" userId="b8b1477e-602f-4ec6-9055-a76e3b546ec2" providerId="ADAL" clId="{2E34FE7C-75A3-FB45-9ED4-017D4BEDFD83}" dt="2024-07-12T00:14:21.770" v="605" actId="26606"/>
          <ac:spMkLst>
            <pc:docMk/>
            <pc:sldMk cId="230518990" sldId="273"/>
            <ac:spMk id="21" creationId="{B56EF530-75FC-4976-A39D-87A5DFE98CCD}"/>
          </ac:spMkLst>
        </pc:spChg>
        <pc:spChg chg="add">
          <ac:chgData name="Agnieszka Janina Wilkosz (2115098)" userId="b8b1477e-602f-4ec6-9055-a76e3b546ec2" providerId="ADAL" clId="{2E34FE7C-75A3-FB45-9ED4-017D4BEDFD83}" dt="2024-07-12T00:14:21.770" v="605" actId="26606"/>
          <ac:spMkLst>
            <pc:docMk/>
            <pc:sldMk cId="230518990" sldId="273"/>
            <ac:spMk id="23" creationId="{368ECFAF-FF94-4771-B4BD-B28D909D4709}"/>
          </ac:spMkLst>
        </pc:spChg>
        <pc:spChg chg="add">
          <ac:chgData name="Agnieszka Janina Wilkosz (2115098)" userId="b8b1477e-602f-4ec6-9055-a76e3b546ec2" providerId="ADAL" clId="{2E34FE7C-75A3-FB45-9ED4-017D4BEDFD83}" dt="2024-07-12T00:14:21.770" v="605" actId="26606"/>
          <ac:spMkLst>
            <pc:docMk/>
            <pc:sldMk cId="230518990" sldId="273"/>
            <ac:spMk id="25" creationId="{E9851F7A-B016-4A91-85E3-61FE4869CE8F}"/>
          </ac:spMkLst>
        </pc:spChg>
        <pc:picChg chg="add mod">
          <ac:chgData name="Agnieszka Janina Wilkosz (2115098)" userId="b8b1477e-602f-4ec6-9055-a76e3b546ec2" providerId="ADAL" clId="{2E34FE7C-75A3-FB45-9ED4-017D4BEDFD83}" dt="2024-07-12T00:15:45.752" v="627" actId="1076"/>
          <ac:picMkLst>
            <pc:docMk/>
            <pc:sldMk cId="230518990" sldId="273"/>
            <ac:picMk id="4" creationId="{75A7F8A3-8541-391F-8E98-636632219F14}"/>
          </ac:picMkLst>
        </pc:picChg>
      </pc:sldChg>
      <pc:sldChg chg="addSp delSp modSp mod modTransition setBg">
        <pc:chgData name="Agnieszka Janina Wilkosz (2115098)" userId="b8b1477e-602f-4ec6-9055-a76e3b546ec2" providerId="ADAL" clId="{2E34FE7C-75A3-FB45-9ED4-017D4BEDFD83}" dt="2024-07-12T22:49:27.946" v="1034" actId="20577"/>
        <pc:sldMkLst>
          <pc:docMk/>
          <pc:sldMk cId="1263920343" sldId="274"/>
        </pc:sldMkLst>
        <pc:spChg chg="del mod">
          <ac:chgData name="Agnieszka Janina Wilkosz (2115098)" userId="b8b1477e-602f-4ec6-9055-a76e3b546ec2" providerId="ADAL" clId="{2E34FE7C-75A3-FB45-9ED4-017D4BEDFD83}" dt="2024-07-12T00:19:38.961" v="632" actId="478"/>
          <ac:spMkLst>
            <pc:docMk/>
            <pc:sldMk cId="1263920343" sldId="274"/>
            <ac:spMk id="2" creationId="{C1210E14-9576-0B35-A48A-B2EA7DAFA3B3}"/>
          </ac:spMkLst>
        </pc:spChg>
        <pc:spChg chg="del mod">
          <ac:chgData name="Agnieszka Janina Wilkosz (2115098)" userId="b8b1477e-602f-4ec6-9055-a76e3b546ec2" providerId="ADAL" clId="{2E34FE7C-75A3-FB45-9ED4-017D4BEDFD83}" dt="2024-07-12T00:19:19.803" v="631" actId="26606"/>
          <ac:spMkLst>
            <pc:docMk/>
            <pc:sldMk cId="1263920343" sldId="274"/>
            <ac:spMk id="3" creationId="{31E61E60-3F20-8487-0997-F4CBA140B919}"/>
          </ac:spMkLst>
        </pc:spChg>
        <pc:spChg chg="add">
          <ac:chgData name="Agnieszka Janina Wilkosz (2115098)" userId="b8b1477e-602f-4ec6-9055-a76e3b546ec2" providerId="ADAL" clId="{2E34FE7C-75A3-FB45-9ED4-017D4BEDFD83}" dt="2024-07-12T00:11:20.570" v="600" actId="26606"/>
          <ac:spMkLst>
            <pc:docMk/>
            <pc:sldMk cId="1263920343" sldId="274"/>
            <ac:spMk id="8" creationId="{40851669-7281-49C2-8BF0-67BA70EC1AC7}"/>
          </ac:spMkLst>
        </pc:spChg>
        <pc:spChg chg="add">
          <ac:chgData name="Agnieszka Janina Wilkosz (2115098)" userId="b8b1477e-602f-4ec6-9055-a76e3b546ec2" providerId="ADAL" clId="{2E34FE7C-75A3-FB45-9ED4-017D4BEDFD83}" dt="2024-07-12T00:11:20.570" v="600" actId="26606"/>
          <ac:spMkLst>
            <pc:docMk/>
            <pc:sldMk cId="1263920343" sldId="274"/>
            <ac:spMk id="10" creationId="{16992B13-74C4-4370-93C5-F5403D944D8E}"/>
          </ac:spMkLst>
        </pc:spChg>
        <pc:spChg chg="add">
          <ac:chgData name="Agnieszka Janina Wilkosz (2115098)" userId="b8b1477e-602f-4ec6-9055-a76e3b546ec2" providerId="ADAL" clId="{2E34FE7C-75A3-FB45-9ED4-017D4BEDFD83}" dt="2024-07-12T00:11:20.570" v="600" actId="26606"/>
          <ac:spMkLst>
            <pc:docMk/>
            <pc:sldMk cId="1263920343" sldId="274"/>
            <ac:spMk id="12" creationId="{A3AE1F77-1EC8-47BA-A381-B6618A2FCD65}"/>
          </ac:spMkLst>
        </pc:spChg>
        <pc:graphicFrameChg chg="add mod">
          <ac:chgData name="Agnieszka Janina Wilkosz (2115098)" userId="b8b1477e-602f-4ec6-9055-a76e3b546ec2" providerId="ADAL" clId="{2E34FE7C-75A3-FB45-9ED4-017D4BEDFD83}" dt="2024-07-12T22:49:27.946" v="1034" actId="20577"/>
          <ac:graphicFrameMkLst>
            <pc:docMk/>
            <pc:sldMk cId="1263920343" sldId="274"/>
            <ac:graphicFrameMk id="14" creationId="{B8EF17A7-E92A-4455-71AD-E49785A1A511}"/>
          </ac:graphicFrameMkLst>
        </pc:graphicFrameChg>
      </pc:sldChg>
      <pc:sldChg chg="addSp delSp modSp mod ord modTransition setBg">
        <pc:chgData name="Agnieszka Janina Wilkosz (2115098)" userId="b8b1477e-602f-4ec6-9055-a76e3b546ec2" providerId="ADAL" clId="{2E34FE7C-75A3-FB45-9ED4-017D4BEDFD83}" dt="2024-07-12T23:30:55.669" v="1196" actId="20577"/>
        <pc:sldMkLst>
          <pc:docMk/>
          <pc:sldMk cId="1017153482" sldId="275"/>
        </pc:sldMkLst>
        <pc:spChg chg="mod">
          <ac:chgData name="Agnieszka Janina Wilkosz (2115098)" userId="b8b1477e-602f-4ec6-9055-a76e3b546ec2" providerId="ADAL" clId="{2E34FE7C-75A3-FB45-9ED4-017D4BEDFD83}" dt="2024-07-12T22:53:11.471" v="1036" actId="122"/>
          <ac:spMkLst>
            <pc:docMk/>
            <pc:sldMk cId="1017153482" sldId="275"/>
            <ac:spMk id="2" creationId="{06C510DB-B9F8-398E-D175-E85487E0EF12}"/>
          </ac:spMkLst>
        </pc:spChg>
        <pc:spChg chg="del mod">
          <ac:chgData name="Agnieszka Janina Wilkosz (2115098)" userId="b8b1477e-602f-4ec6-9055-a76e3b546ec2" providerId="ADAL" clId="{2E34FE7C-75A3-FB45-9ED4-017D4BEDFD83}" dt="2024-07-12T00:23:21.287" v="641" actId="26606"/>
          <ac:spMkLst>
            <pc:docMk/>
            <pc:sldMk cId="1017153482" sldId="275"/>
            <ac:spMk id="3" creationId="{78737EAF-AD63-01DC-61E9-42A5C3A892F1}"/>
          </ac:spMkLst>
        </pc:spChg>
        <pc:spChg chg="add del mod">
          <ac:chgData name="Agnieszka Janina Wilkosz (2115098)" userId="b8b1477e-602f-4ec6-9055-a76e3b546ec2" providerId="ADAL" clId="{2E34FE7C-75A3-FB45-9ED4-017D4BEDFD83}" dt="2024-07-12T00:38:32.596" v="703" actId="26606"/>
          <ac:spMkLst>
            <pc:docMk/>
            <pc:sldMk cId="1017153482" sldId="275"/>
            <ac:spMk id="6" creationId="{A5988BB8-C171-8581-F662-AF470B787CA2}"/>
          </ac:spMkLst>
        </pc:spChg>
        <pc:graphicFrameChg chg="add del mod modGraphic">
          <ac:chgData name="Agnieszka Janina Wilkosz (2115098)" userId="b8b1477e-602f-4ec6-9055-a76e3b546ec2" providerId="ADAL" clId="{2E34FE7C-75A3-FB45-9ED4-017D4BEDFD83}" dt="2024-07-12T00:37:33.307" v="698" actId="478"/>
          <ac:graphicFrameMkLst>
            <pc:docMk/>
            <pc:sldMk cId="1017153482" sldId="275"/>
            <ac:graphicFrameMk id="5" creationId="{00A1B1D5-892B-3D09-C417-6FB831ACFD66}"/>
          </ac:graphicFrameMkLst>
        </pc:graphicFrameChg>
        <pc:graphicFrameChg chg="add mod">
          <ac:chgData name="Agnieszka Janina Wilkosz (2115098)" userId="b8b1477e-602f-4ec6-9055-a76e3b546ec2" providerId="ADAL" clId="{2E34FE7C-75A3-FB45-9ED4-017D4BEDFD83}" dt="2024-07-12T23:30:55.669" v="1196" actId="20577"/>
          <ac:graphicFrameMkLst>
            <pc:docMk/>
            <pc:sldMk cId="1017153482" sldId="275"/>
            <ac:graphicFrameMk id="8" creationId="{2AB8BAAF-C964-CBDB-C55C-4DAD36F568D4}"/>
          </ac:graphicFrameMkLst>
        </pc:graphicFrameChg>
      </pc:sldChg>
      <pc:sldChg chg="addSp modSp mod modTransition setBg">
        <pc:chgData name="Agnieszka Janina Wilkosz (2115098)" userId="b8b1477e-602f-4ec6-9055-a76e3b546ec2" providerId="ADAL" clId="{2E34FE7C-75A3-FB45-9ED4-017D4BEDFD83}" dt="2024-07-12T23:50:04.712" v="1207" actId="5793"/>
        <pc:sldMkLst>
          <pc:docMk/>
          <pc:sldMk cId="2211284768" sldId="276"/>
        </pc:sldMkLst>
        <pc:spChg chg="mod">
          <ac:chgData name="Agnieszka Janina Wilkosz (2115098)" userId="b8b1477e-602f-4ec6-9055-a76e3b546ec2" providerId="ADAL" clId="{2E34FE7C-75A3-FB45-9ED4-017D4BEDFD83}" dt="2024-07-12T23:21:41.627" v="1180" actId="113"/>
          <ac:spMkLst>
            <pc:docMk/>
            <pc:sldMk cId="2211284768" sldId="276"/>
            <ac:spMk id="2" creationId="{D7EF98D5-513F-653A-0CB7-6EED0228C406}"/>
          </ac:spMkLst>
        </pc:spChg>
        <pc:spChg chg="mod">
          <ac:chgData name="Agnieszka Janina Wilkosz (2115098)" userId="b8b1477e-602f-4ec6-9055-a76e3b546ec2" providerId="ADAL" clId="{2E34FE7C-75A3-FB45-9ED4-017D4BEDFD83}" dt="2024-07-12T23:50:04.712" v="1207" actId="5793"/>
          <ac:spMkLst>
            <pc:docMk/>
            <pc:sldMk cId="2211284768" sldId="276"/>
            <ac:spMk id="3" creationId="{57EC90ED-9CAE-95A9-DECB-16270DAAF3AC}"/>
          </ac:spMkLst>
        </pc:spChg>
        <pc:spChg chg="add">
          <ac:chgData name="Agnieszka Janina Wilkosz (2115098)" userId="b8b1477e-602f-4ec6-9055-a76e3b546ec2" providerId="ADAL" clId="{2E34FE7C-75A3-FB45-9ED4-017D4BEDFD83}" dt="2024-07-12T00:33:19.017" v="689" actId="26606"/>
          <ac:spMkLst>
            <pc:docMk/>
            <pc:sldMk cId="2211284768" sldId="276"/>
            <ac:spMk id="8" creationId="{40851669-7281-49C2-8BF0-67BA70EC1AC7}"/>
          </ac:spMkLst>
        </pc:spChg>
        <pc:spChg chg="add">
          <ac:chgData name="Agnieszka Janina Wilkosz (2115098)" userId="b8b1477e-602f-4ec6-9055-a76e3b546ec2" providerId="ADAL" clId="{2E34FE7C-75A3-FB45-9ED4-017D4BEDFD83}" dt="2024-07-12T00:33:19.017" v="689" actId="26606"/>
          <ac:spMkLst>
            <pc:docMk/>
            <pc:sldMk cId="2211284768" sldId="276"/>
            <ac:spMk id="10" creationId="{16992B13-74C4-4370-93C5-F5403D944D8E}"/>
          </ac:spMkLst>
        </pc:spChg>
        <pc:spChg chg="add">
          <ac:chgData name="Agnieszka Janina Wilkosz (2115098)" userId="b8b1477e-602f-4ec6-9055-a76e3b546ec2" providerId="ADAL" clId="{2E34FE7C-75A3-FB45-9ED4-017D4BEDFD83}" dt="2024-07-12T00:33:19.017" v="689" actId="26606"/>
          <ac:spMkLst>
            <pc:docMk/>
            <pc:sldMk cId="2211284768" sldId="276"/>
            <ac:spMk id="12" creationId="{A3AE1F77-1EC8-47BA-A381-B6618A2FCD65}"/>
          </ac:spMkLst>
        </pc:spChg>
      </pc:sldChg>
      <pc:sldChg chg="del">
        <pc:chgData name="Agnieszka Janina Wilkosz (2115098)" userId="b8b1477e-602f-4ec6-9055-a76e3b546ec2" providerId="ADAL" clId="{2E34FE7C-75A3-FB45-9ED4-017D4BEDFD83}" dt="2024-07-12T00:33:08.143" v="688" actId="2696"/>
        <pc:sldMkLst>
          <pc:docMk/>
          <pc:sldMk cId="1898785832" sldId="277"/>
        </pc:sldMkLst>
      </pc:sldChg>
      <pc:sldChg chg="del">
        <pc:chgData name="Agnieszka Janina Wilkosz (2115098)" userId="b8b1477e-602f-4ec6-9055-a76e3b546ec2" providerId="ADAL" clId="{2E34FE7C-75A3-FB45-9ED4-017D4BEDFD83}" dt="2024-07-12T00:33:07.327" v="687" actId="2696"/>
        <pc:sldMkLst>
          <pc:docMk/>
          <pc:sldMk cId="1555817917" sldId="278"/>
        </pc:sldMkLst>
      </pc:sldChg>
      <pc:sldChg chg="del">
        <pc:chgData name="Agnieszka Janina Wilkosz (2115098)" userId="b8b1477e-602f-4ec6-9055-a76e3b546ec2" providerId="ADAL" clId="{2E34FE7C-75A3-FB45-9ED4-017D4BEDFD83}" dt="2024-07-12T00:33:06.669" v="686" actId="2696"/>
        <pc:sldMkLst>
          <pc:docMk/>
          <pc:sldMk cId="2126095801" sldId="279"/>
        </pc:sldMkLst>
      </pc:sldChg>
      <pc:sldChg chg="del">
        <pc:chgData name="Agnieszka Janina Wilkosz (2115098)" userId="b8b1477e-602f-4ec6-9055-a76e3b546ec2" providerId="ADAL" clId="{2E34FE7C-75A3-FB45-9ED4-017D4BEDFD83}" dt="2024-07-12T00:33:05.628" v="685" actId="2696"/>
        <pc:sldMkLst>
          <pc:docMk/>
          <pc:sldMk cId="1810602049" sldId="280"/>
        </pc:sldMkLst>
      </pc:sldChg>
      <pc:sldChg chg="addSp delSp modSp new mod modTransition setBg">
        <pc:chgData name="Agnieszka Janina Wilkosz (2115098)" userId="b8b1477e-602f-4ec6-9055-a76e3b546ec2" providerId="ADAL" clId="{2E34FE7C-75A3-FB45-9ED4-017D4BEDFD83}" dt="2024-07-12T00:58:07.713" v="765"/>
        <pc:sldMkLst>
          <pc:docMk/>
          <pc:sldMk cId="1001258936" sldId="281"/>
        </pc:sldMkLst>
        <pc:spChg chg="mod">
          <ac:chgData name="Agnieszka Janina Wilkosz (2115098)" userId="b8b1477e-602f-4ec6-9055-a76e3b546ec2" providerId="ADAL" clId="{2E34FE7C-75A3-FB45-9ED4-017D4BEDFD83}" dt="2024-07-11T23:04:44.422" v="511" actId="14100"/>
          <ac:spMkLst>
            <pc:docMk/>
            <pc:sldMk cId="1001258936" sldId="281"/>
            <ac:spMk id="2" creationId="{E7D5A14E-7167-013C-B90E-7DFCB83C510E}"/>
          </ac:spMkLst>
        </pc:spChg>
        <pc:spChg chg="del mod">
          <ac:chgData name="Agnieszka Janina Wilkosz (2115098)" userId="b8b1477e-602f-4ec6-9055-a76e3b546ec2" providerId="ADAL" clId="{2E34FE7C-75A3-FB45-9ED4-017D4BEDFD83}" dt="2024-07-11T19:07:36.094" v="209"/>
          <ac:spMkLst>
            <pc:docMk/>
            <pc:sldMk cId="1001258936" sldId="281"/>
            <ac:spMk id="3" creationId="{B4C8E9AE-AE3C-7309-B276-A9BBE5134EE8}"/>
          </ac:spMkLst>
        </pc:spChg>
        <pc:spChg chg="add mod">
          <ac:chgData name="Agnieszka Janina Wilkosz (2115098)" userId="b8b1477e-602f-4ec6-9055-a76e3b546ec2" providerId="ADAL" clId="{2E34FE7C-75A3-FB45-9ED4-017D4BEDFD83}" dt="2024-07-11T23:04:14.934" v="503" actId="1076"/>
          <ac:spMkLst>
            <pc:docMk/>
            <pc:sldMk cId="1001258936" sldId="281"/>
            <ac:spMk id="6" creationId="{F57A5C7C-2F89-B4BB-4BBF-6A6E4E03708B}"/>
          </ac:spMkLst>
        </pc:spChg>
        <pc:spChg chg="add del mod">
          <ac:chgData name="Agnieszka Janina Wilkosz (2115098)" userId="b8b1477e-602f-4ec6-9055-a76e3b546ec2" providerId="ADAL" clId="{2E34FE7C-75A3-FB45-9ED4-017D4BEDFD83}" dt="2024-07-11T19:28:39.352" v="359"/>
          <ac:spMkLst>
            <pc:docMk/>
            <pc:sldMk cId="1001258936" sldId="281"/>
            <ac:spMk id="7" creationId="{D5C36873-5087-D384-A3BC-5EA1C72C16BD}"/>
          </ac:spMkLst>
        </pc:spChg>
        <pc:spChg chg="add">
          <ac:chgData name="Agnieszka Janina Wilkosz (2115098)" userId="b8b1477e-602f-4ec6-9055-a76e3b546ec2" providerId="ADAL" clId="{2E34FE7C-75A3-FB45-9ED4-017D4BEDFD83}" dt="2024-07-11T19:04:26.461" v="142" actId="26606"/>
          <ac:spMkLst>
            <pc:docMk/>
            <pc:sldMk cId="1001258936" sldId="281"/>
            <ac:spMk id="8" creationId="{89DBA3C2-C92B-4CEB-868F-52A62295B3EC}"/>
          </ac:spMkLst>
        </pc:spChg>
        <pc:spChg chg="add">
          <ac:chgData name="Agnieszka Janina Wilkosz (2115098)" userId="b8b1477e-602f-4ec6-9055-a76e3b546ec2" providerId="ADAL" clId="{2E34FE7C-75A3-FB45-9ED4-017D4BEDFD83}" dt="2024-07-11T19:04:26.461" v="142" actId="26606"/>
          <ac:spMkLst>
            <pc:docMk/>
            <pc:sldMk cId="1001258936" sldId="281"/>
            <ac:spMk id="10" creationId="{0A5C11C9-65D2-491A-A266-6ADBD2CB441D}"/>
          </ac:spMkLst>
        </pc:spChg>
        <pc:spChg chg="add mod">
          <ac:chgData name="Agnieszka Janina Wilkosz (2115098)" userId="b8b1477e-602f-4ec6-9055-a76e3b546ec2" providerId="ADAL" clId="{2E34FE7C-75A3-FB45-9ED4-017D4BEDFD83}" dt="2024-07-11T23:04:18.488" v="504" actId="1076"/>
          <ac:spMkLst>
            <pc:docMk/>
            <pc:sldMk cId="1001258936" sldId="281"/>
            <ac:spMk id="11" creationId="{9C7EA34D-183E-F0B4-ECE8-8B8A84791512}"/>
          </ac:spMkLst>
        </pc:spChg>
        <pc:picChg chg="add mod">
          <ac:chgData name="Agnieszka Janina Wilkosz (2115098)" userId="b8b1477e-602f-4ec6-9055-a76e3b546ec2" providerId="ADAL" clId="{2E34FE7C-75A3-FB45-9ED4-017D4BEDFD83}" dt="2024-07-11T23:04:24.285" v="506" actId="14100"/>
          <ac:picMkLst>
            <pc:docMk/>
            <pc:sldMk cId="1001258936" sldId="281"/>
            <ac:picMk id="4" creationId="{8544790C-EF9C-4704-1605-9A1ECDDFB715}"/>
          </ac:picMkLst>
        </pc:picChg>
        <pc:picChg chg="add mod">
          <ac:chgData name="Agnieszka Janina Wilkosz (2115098)" userId="b8b1477e-602f-4ec6-9055-a76e3b546ec2" providerId="ADAL" clId="{2E34FE7C-75A3-FB45-9ED4-017D4BEDFD83}" dt="2024-07-11T23:04:35.347" v="509" actId="1076"/>
          <ac:picMkLst>
            <pc:docMk/>
            <pc:sldMk cId="1001258936" sldId="281"/>
            <ac:picMk id="5" creationId="{883AF9CA-0D6B-8688-7A5C-C86E41DE689F}"/>
          </ac:picMkLst>
        </pc:picChg>
      </pc:sldChg>
      <pc:sldChg chg="addSp delSp modSp new del mod modTransition setBg">
        <pc:chgData name="Agnieszka Janina Wilkosz (2115098)" userId="b8b1477e-602f-4ec6-9055-a76e3b546ec2" providerId="ADAL" clId="{2E34FE7C-75A3-FB45-9ED4-017D4BEDFD83}" dt="2024-07-12T23:07:55.555" v="1091" actId="2696"/>
        <pc:sldMkLst>
          <pc:docMk/>
          <pc:sldMk cId="2578486133" sldId="282"/>
        </pc:sldMkLst>
        <pc:spChg chg="mod">
          <ac:chgData name="Agnieszka Janina Wilkosz (2115098)" userId="b8b1477e-602f-4ec6-9055-a76e3b546ec2" providerId="ADAL" clId="{2E34FE7C-75A3-FB45-9ED4-017D4BEDFD83}" dt="2024-07-12T00:44:19.799" v="721" actId="26606"/>
          <ac:spMkLst>
            <pc:docMk/>
            <pc:sldMk cId="2578486133" sldId="282"/>
            <ac:spMk id="2" creationId="{E121B528-FD63-8E3D-976D-19811115E760}"/>
          </ac:spMkLst>
        </pc:spChg>
        <pc:spChg chg="mod">
          <ac:chgData name="Agnieszka Janina Wilkosz (2115098)" userId="b8b1477e-602f-4ec6-9055-a76e3b546ec2" providerId="ADAL" clId="{2E34FE7C-75A3-FB45-9ED4-017D4BEDFD83}" dt="2024-07-12T00:47:04.143" v="733" actId="20577"/>
          <ac:spMkLst>
            <pc:docMk/>
            <pc:sldMk cId="2578486133" sldId="282"/>
            <ac:spMk id="3" creationId="{9805C985-0C38-A6CB-8136-A386A607CA6B}"/>
          </ac:spMkLst>
        </pc:spChg>
        <pc:spChg chg="add del">
          <ac:chgData name="Agnieszka Janina Wilkosz (2115098)" userId="b8b1477e-602f-4ec6-9055-a76e3b546ec2" providerId="ADAL" clId="{2E34FE7C-75A3-FB45-9ED4-017D4BEDFD83}" dt="2024-07-12T00:44:19.799" v="721" actId="26606"/>
          <ac:spMkLst>
            <pc:docMk/>
            <pc:sldMk cId="2578486133" sldId="282"/>
            <ac:spMk id="8" creationId="{89DBA3C2-C92B-4CEB-868F-52A62295B3EC}"/>
          </ac:spMkLst>
        </pc:spChg>
        <pc:spChg chg="add del">
          <ac:chgData name="Agnieszka Janina Wilkosz (2115098)" userId="b8b1477e-602f-4ec6-9055-a76e3b546ec2" providerId="ADAL" clId="{2E34FE7C-75A3-FB45-9ED4-017D4BEDFD83}" dt="2024-07-12T00:44:19.799" v="721" actId="26606"/>
          <ac:spMkLst>
            <pc:docMk/>
            <pc:sldMk cId="2578486133" sldId="282"/>
            <ac:spMk id="10" creationId="{0A5C11C9-65D2-491A-A266-6ADBD2CB441D}"/>
          </ac:spMkLst>
        </pc:spChg>
        <pc:spChg chg="add">
          <ac:chgData name="Agnieszka Janina Wilkosz (2115098)" userId="b8b1477e-602f-4ec6-9055-a76e3b546ec2" providerId="ADAL" clId="{2E34FE7C-75A3-FB45-9ED4-017D4BEDFD83}" dt="2024-07-12T00:44:19.799" v="721" actId="26606"/>
          <ac:spMkLst>
            <pc:docMk/>
            <pc:sldMk cId="2578486133" sldId="282"/>
            <ac:spMk id="16" creationId="{FF606621-EDD0-4CB0-B5A0-2BD458842F01}"/>
          </ac:spMkLst>
        </pc:spChg>
        <pc:spChg chg="add">
          <ac:chgData name="Agnieszka Janina Wilkosz (2115098)" userId="b8b1477e-602f-4ec6-9055-a76e3b546ec2" providerId="ADAL" clId="{2E34FE7C-75A3-FB45-9ED4-017D4BEDFD83}" dt="2024-07-12T00:44:19.799" v="721" actId="26606"/>
          <ac:spMkLst>
            <pc:docMk/>
            <pc:sldMk cId="2578486133" sldId="282"/>
            <ac:spMk id="18" creationId="{F7E0AF57-42C6-4312-BEDF-A384DC8E42D4}"/>
          </ac:spMkLst>
        </pc:spChg>
        <pc:picChg chg="add">
          <ac:chgData name="Agnieszka Janina Wilkosz (2115098)" userId="b8b1477e-602f-4ec6-9055-a76e3b546ec2" providerId="ADAL" clId="{2E34FE7C-75A3-FB45-9ED4-017D4BEDFD83}" dt="2024-07-12T00:44:19.799" v="721" actId="26606"/>
          <ac:picMkLst>
            <pc:docMk/>
            <pc:sldMk cId="2578486133" sldId="282"/>
            <ac:picMk id="12" creationId="{124FB123-F3F4-0DCA-371A-11D506624CA4}"/>
          </ac:picMkLst>
        </pc:picChg>
      </pc:sldChg>
      <pc:sldChg chg="addSp delSp modSp new mod modTransition setBg">
        <pc:chgData name="Agnieszka Janina Wilkosz (2115098)" userId="b8b1477e-602f-4ec6-9055-a76e3b546ec2" providerId="ADAL" clId="{2E34FE7C-75A3-FB45-9ED4-017D4BEDFD83}" dt="2024-07-12T23:40:17.623" v="1202"/>
        <pc:sldMkLst>
          <pc:docMk/>
          <pc:sldMk cId="294043834" sldId="283"/>
        </pc:sldMkLst>
        <pc:spChg chg="mod ord">
          <ac:chgData name="Agnieszka Janina Wilkosz (2115098)" userId="b8b1477e-602f-4ec6-9055-a76e3b546ec2" providerId="ADAL" clId="{2E34FE7C-75A3-FB45-9ED4-017D4BEDFD83}" dt="2024-07-12T23:18:38.984" v="1166" actId="14100"/>
          <ac:spMkLst>
            <pc:docMk/>
            <pc:sldMk cId="294043834" sldId="283"/>
            <ac:spMk id="2" creationId="{910C49BC-FBF9-28F1-43FD-FE48570C8E25}"/>
          </ac:spMkLst>
        </pc:spChg>
        <pc:spChg chg="del">
          <ac:chgData name="Agnieszka Janina Wilkosz (2115098)" userId="b8b1477e-602f-4ec6-9055-a76e3b546ec2" providerId="ADAL" clId="{2E34FE7C-75A3-FB45-9ED4-017D4BEDFD83}" dt="2024-07-12T22:13:59.941" v="858"/>
          <ac:spMkLst>
            <pc:docMk/>
            <pc:sldMk cId="294043834" sldId="283"/>
            <ac:spMk id="3" creationId="{D4564C58-9393-511D-6C7B-96A4B936AB9B}"/>
          </ac:spMkLst>
        </pc:spChg>
        <pc:spChg chg="add del mod">
          <ac:chgData name="Agnieszka Janina Wilkosz (2115098)" userId="b8b1477e-602f-4ec6-9055-a76e3b546ec2" providerId="ADAL" clId="{2E34FE7C-75A3-FB45-9ED4-017D4BEDFD83}" dt="2024-07-12T22:18:17.784" v="866" actId="26606"/>
          <ac:spMkLst>
            <pc:docMk/>
            <pc:sldMk cId="294043834" sldId="283"/>
            <ac:spMk id="5" creationId="{9231E0FF-69AF-FA7A-7712-501ECC371237}"/>
          </ac:spMkLst>
        </pc:spChg>
        <pc:spChg chg="add">
          <ac:chgData name="Agnieszka Janina Wilkosz (2115098)" userId="b8b1477e-602f-4ec6-9055-a76e3b546ec2" providerId="ADAL" clId="{2E34FE7C-75A3-FB45-9ED4-017D4BEDFD83}" dt="2024-07-12T22:17:43.114" v="862" actId="26606"/>
          <ac:spMkLst>
            <pc:docMk/>
            <pc:sldMk cId="294043834" sldId="283"/>
            <ac:spMk id="1031" creationId="{FF606621-EDD0-4CB0-B5A0-2BD458842F01}"/>
          </ac:spMkLst>
        </pc:spChg>
        <pc:spChg chg="add">
          <ac:chgData name="Agnieszka Janina Wilkosz (2115098)" userId="b8b1477e-602f-4ec6-9055-a76e3b546ec2" providerId="ADAL" clId="{2E34FE7C-75A3-FB45-9ED4-017D4BEDFD83}" dt="2024-07-12T22:17:43.114" v="862" actId="26606"/>
          <ac:spMkLst>
            <pc:docMk/>
            <pc:sldMk cId="294043834" sldId="283"/>
            <ac:spMk id="1033" creationId="{F7E0AF57-42C6-4312-BEDF-A384DC8E42D4}"/>
          </ac:spMkLst>
        </pc:spChg>
        <pc:graphicFrameChg chg="add del">
          <ac:chgData name="Agnieszka Janina Wilkosz (2115098)" userId="b8b1477e-602f-4ec6-9055-a76e3b546ec2" providerId="ADAL" clId="{2E34FE7C-75A3-FB45-9ED4-017D4BEDFD83}" dt="2024-07-12T22:18:17.756" v="865" actId="26606"/>
          <ac:graphicFrameMkLst>
            <pc:docMk/>
            <pc:sldMk cId="294043834" sldId="283"/>
            <ac:graphicFrameMk id="1035" creationId="{E63DBE65-A45C-3770-CF67-884C0C60B6E0}"/>
          </ac:graphicFrameMkLst>
        </pc:graphicFrameChg>
        <pc:graphicFrameChg chg="add mod">
          <ac:chgData name="Agnieszka Janina Wilkosz (2115098)" userId="b8b1477e-602f-4ec6-9055-a76e3b546ec2" providerId="ADAL" clId="{2E34FE7C-75A3-FB45-9ED4-017D4BEDFD83}" dt="2024-07-12T22:20:17.223" v="896" actId="115"/>
          <ac:graphicFrameMkLst>
            <pc:docMk/>
            <pc:sldMk cId="294043834" sldId="283"/>
            <ac:graphicFrameMk id="1037" creationId="{433498FB-2E52-ED43-AA6C-FABB42D6F704}"/>
          </ac:graphicFrameMkLst>
        </pc:graphicFrameChg>
        <pc:picChg chg="add mod">
          <ac:chgData name="Agnieszka Janina Wilkosz (2115098)" userId="b8b1477e-602f-4ec6-9055-a76e3b546ec2" providerId="ADAL" clId="{2E34FE7C-75A3-FB45-9ED4-017D4BEDFD83}" dt="2024-07-12T22:17:43.114" v="862" actId="26606"/>
          <ac:picMkLst>
            <pc:docMk/>
            <pc:sldMk cId="294043834" sldId="283"/>
            <ac:picMk id="1026" creationId="{2FAC9009-FD30-B705-08C9-F29C0079FC7D}"/>
          </ac:picMkLst>
        </pc:picChg>
      </pc:sldChg>
      <pc:sldChg chg="addSp delSp modSp new mod modTransition setBg">
        <pc:chgData name="Agnieszka Janina Wilkosz (2115098)" userId="b8b1477e-602f-4ec6-9055-a76e3b546ec2" providerId="ADAL" clId="{2E34FE7C-75A3-FB45-9ED4-017D4BEDFD83}" dt="2024-07-12T23:38:45.211" v="1201"/>
        <pc:sldMkLst>
          <pc:docMk/>
          <pc:sldMk cId="1304345005" sldId="284"/>
        </pc:sldMkLst>
        <pc:spChg chg="mod ord">
          <ac:chgData name="Agnieszka Janina Wilkosz (2115098)" userId="b8b1477e-602f-4ec6-9055-a76e3b546ec2" providerId="ADAL" clId="{2E34FE7C-75A3-FB45-9ED4-017D4BEDFD83}" dt="2024-07-12T23:18:55.660" v="1167" actId="113"/>
          <ac:spMkLst>
            <pc:docMk/>
            <pc:sldMk cId="1304345005" sldId="284"/>
            <ac:spMk id="2" creationId="{1E0A2280-C51F-67A0-ADF7-62F8ECC4F791}"/>
          </ac:spMkLst>
        </pc:spChg>
        <pc:spChg chg="mod">
          <ac:chgData name="Agnieszka Janina Wilkosz (2115098)" userId="b8b1477e-602f-4ec6-9055-a76e3b546ec2" providerId="ADAL" clId="{2E34FE7C-75A3-FB45-9ED4-017D4BEDFD83}" dt="2024-07-12T23:08:58.816" v="1093" actId="115"/>
          <ac:spMkLst>
            <pc:docMk/>
            <pc:sldMk cId="1304345005" sldId="284"/>
            <ac:spMk id="3" creationId="{31B6C109-CAAE-67BC-01BD-21D46F0C088D}"/>
          </ac:spMkLst>
        </pc:spChg>
        <pc:spChg chg="add del">
          <ac:chgData name="Agnieszka Janina Wilkosz (2115098)" userId="b8b1477e-602f-4ec6-9055-a76e3b546ec2" providerId="ADAL" clId="{2E34FE7C-75A3-FB45-9ED4-017D4BEDFD83}" dt="2024-07-12T22:26:33.426" v="916" actId="26606"/>
          <ac:spMkLst>
            <pc:docMk/>
            <pc:sldMk cId="1304345005" sldId="284"/>
            <ac:spMk id="9" creationId="{18E8C5BB-A90A-496B-A745-79A49F350F0A}"/>
          </ac:spMkLst>
        </pc:spChg>
        <pc:spChg chg="add del">
          <ac:chgData name="Agnieszka Janina Wilkosz (2115098)" userId="b8b1477e-602f-4ec6-9055-a76e3b546ec2" providerId="ADAL" clId="{2E34FE7C-75A3-FB45-9ED4-017D4BEDFD83}" dt="2024-07-12T22:26:33.426" v="916" actId="26606"/>
          <ac:spMkLst>
            <pc:docMk/>
            <pc:sldMk cId="1304345005" sldId="284"/>
            <ac:spMk id="11" creationId="{BCD63B47-914A-418A-BA06-1B760F273F36}"/>
          </ac:spMkLst>
        </pc:spChg>
        <pc:spChg chg="add">
          <ac:chgData name="Agnieszka Janina Wilkosz (2115098)" userId="b8b1477e-602f-4ec6-9055-a76e3b546ec2" providerId="ADAL" clId="{2E34FE7C-75A3-FB45-9ED4-017D4BEDFD83}" dt="2024-07-12T22:26:33.426" v="916" actId="26606"/>
          <ac:spMkLst>
            <pc:docMk/>
            <pc:sldMk cId="1304345005" sldId="284"/>
            <ac:spMk id="16" creationId="{FF606621-EDD0-4CB0-B5A0-2BD458842F01}"/>
          </ac:spMkLst>
        </pc:spChg>
        <pc:spChg chg="add">
          <ac:chgData name="Agnieszka Janina Wilkosz (2115098)" userId="b8b1477e-602f-4ec6-9055-a76e3b546ec2" providerId="ADAL" clId="{2E34FE7C-75A3-FB45-9ED4-017D4BEDFD83}" dt="2024-07-12T22:26:33.426" v="916" actId="26606"/>
          <ac:spMkLst>
            <pc:docMk/>
            <pc:sldMk cId="1304345005" sldId="284"/>
            <ac:spMk id="18" creationId="{F7E0AF57-42C6-4312-BEDF-A384DC8E42D4}"/>
          </ac:spMkLst>
        </pc:spChg>
        <pc:picChg chg="add mod">
          <ac:chgData name="Agnieszka Janina Wilkosz (2115098)" userId="b8b1477e-602f-4ec6-9055-a76e3b546ec2" providerId="ADAL" clId="{2E34FE7C-75A3-FB45-9ED4-017D4BEDFD83}" dt="2024-07-12T22:26:33.426" v="916" actId="26606"/>
          <ac:picMkLst>
            <pc:docMk/>
            <pc:sldMk cId="1304345005" sldId="284"/>
            <ac:picMk id="5" creationId="{E5192530-A365-17EB-B77B-7E6875C60794}"/>
          </ac:picMkLst>
        </pc:picChg>
      </pc:sldChg>
      <pc:sldChg chg="addSp delSp modSp new mod modTransition setBg addAnim delAnim">
        <pc:chgData name="Agnieszka Janina Wilkosz (2115098)" userId="b8b1477e-602f-4ec6-9055-a76e3b546ec2" providerId="ADAL" clId="{2E34FE7C-75A3-FB45-9ED4-017D4BEDFD83}" dt="2024-07-12T23:38:27.499" v="1200"/>
        <pc:sldMkLst>
          <pc:docMk/>
          <pc:sldMk cId="2797251133" sldId="285"/>
        </pc:sldMkLst>
        <pc:spChg chg="del mod">
          <ac:chgData name="Agnieszka Janina Wilkosz (2115098)" userId="b8b1477e-602f-4ec6-9055-a76e3b546ec2" providerId="ADAL" clId="{2E34FE7C-75A3-FB45-9ED4-017D4BEDFD83}" dt="2024-07-12T22:45:22.144" v="988" actId="478"/>
          <ac:spMkLst>
            <pc:docMk/>
            <pc:sldMk cId="2797251133" sldId="285"/>
            <ac:spMk id="2" creationId="{79D5278A-DBEB-F491-4135-92A11094B5D0}"/>
          </ac:spMkLst>
        </pc:spChg>
        <pc:spChg chg="del mod">
          <ac:chgData name="Agnieszka Janina Wilkosz (2115098)" userId="b8b1477e-602f-4ec6-9055-a76e3b546ec2" providerId="ADAL" clId="{2E34FE7C-75A3-FB45-9ED4-017D4BEDFD83}" dt="2024-07-12T22:41:09.502" v="964" actId="478"/>
          <ac:spMkLst>
            <pc:docMk/>
            <pc:sldMk cId="2797251133" sldId="285"/>
            <ac:spMk id="3" creationId="{67BA57FB-8A91-95BA-2810-51F6BD326C57}"/>
          </ac:spMkLst>
        </pc:spChg>
        <pc:spChg chg="add del mod">
          <ac:chgData name="Agnieszka Janina Wilkosz (2115098)" userId="b8b1477e-602f-4ec6-9055-a76e3b546ec2" providerId="ADAL" clId="{2E34FE7C-75A3-FB45-9ED4-017D4BEDFD83}" dt="2024-07-12T22:41:13.203" v="965" actId="478"/>
          <ac:spMkLst>
            <pc:docMk/>
            <pc:sldMk cId="2797251133" sldId="285"/>
            <ac:spMk id="5" creationId="{46269F6A-D99C-5EA1-B747-EEB2150B9A18}"/>
          </ac:spMkLst>
        </pc:spChg>
        <pc:spChg chg="add del mod">
          <ac:chgData name="Agnieszka Janina Wilkosz (2115098)" userId="b8b1477e-602f-4ec6-9055-a76e3b546ec2" providerId="ADAL" clId="{2E34FE7C-75A3-FB45-9ED4-017D4BEDFD83}" dt="2024-07-12T22:45:37.064" v="990" actId="478"/>
          <ac:spMkLst>
            <pc:docMk/>
            <pc:sldMk cId="2797251133" sldId="285"/>
            <ac:spMk id="7" creationId="{445D7BAF-5B35-2A65-06E8-F8E94ED098F9}"/>
          </ac:spMkLst>
        </pc:spChg>
        <pc:spChg chg="add mod">
          <ac:chgData name="Agnieszka Janina Wilkosz (2115098)" userId="b8b1477e-602f-4ec6-9055-a76e3b546ec2" providerId="ADAL" clId="{2E34FE7C-75A3-FB45-9ED4-017D4BEDFD83}" dt="2024-07-12T22:47:30.960" v="1024" actId="2711"/>
          <ac:spMkLst>
            <pc:docMk/>
            <pc:sldMk cId="2797251133" sldId="285"/>
            <ac:spMk id="9" creationId="{11943300-B8E3-B7D4-B650-A74E1F21A7D6}"/>
          </ac:spMkLst>
        </pc:spChg>
        <pc:spChg chg="add del">
          <ac:chgData name="Agnieszka Janina Wilkosz (2115098)" userId="b8b1477e-602f-4ec6-9055-a76e3b546ec2" providerId="ADAL" clId="{2E34FE7C-75A3-FB45-9ED4-017D4BEDFD83}" dt="2024-07-12T22:44:51.172" v="982" actId="26606"/>
          <ac:spMkLst>
            <pc:docMk/>
            <pc:sldMk cId="2797251133" sldId="285"/>
            <ac:spMk id="2055" creationId="{B217C2AD-51B4-40CE-A71F-F5D3F846D97B}"/>
          </ac:spMkLst>
        </pc:spChg>
        <pc:spChg chg="add del">
          <ac:chgData name="Agnieszka Janina Wilkosz (2115098)" userId="b8b1477e-602f-4ec6-9055-a76e3b546ec2" providerId="ADAL" clId="{2E34FE7C-75A3-FB45-9ED4-017D4BEDFD83}" dt="2024-07-12T22:44:51.172" v="982" actId="26606"/>
          <ac:spMkLst>
            <pc:docMk/>
            <pc:sldMk cId="2797251133" sldId="285"/>
            <ac:spMk id="2057" creationId="{6F1BF92E-23CF-4BFE-9E1F-C359BACFA3C5}"/>
          </ac:spMkLst>
        </pc:spChg>
        <pc:spChg chg="add del">
          <ac:chgData name="Agnieszka Janina Wilkosz (2115098)" userId="b8b1477e-602f-4ec6-9055-a76e3b546ec2" providerId="ADAL" clId="{2E34FE7C-75A3-FB45-9ED4-017D4BEDFD83}" dt="2024-07-12T22:44:51.172" v="982" actId="26606"/>
          <ac:spMkLst>
            <pc:docMk/>
            <pc:sldMk cId="2797251133" sldId="285"/>
            <ac:spMk id="2059" creationId="{1D21332B-FE15-41A6-8919-8563A89EAEDA}"/>
          </ac:spMkLst>
        </pc:spChg>
        <pc:spChg chg="add del">
          <ac:chgData name="Agnieszka Janina Wilkosz (2115098)" userId="b8b1477e-602f-4ec6-9055-a76e3b546ec2" providerId="ADAL" clId="{2E34FE7C-75A3-FB45-9ED4-017D4BEDFD83}" dt="2024-07-12T22:44:51.172" v="982" actId="26606"/>
          <ac:spMkLst>
            <pc:docMk/>
            <pc:sldMk cId="2797251133" sldId="285"/>
            <ac:spMk id="2061" creationId="{439F6CA3-780D-4C3A-A889-C705E7E7D12D}"/>
          </ac:spMkLst>
        </pc:spChg>
        <pc:spChg chg="add del">
          <ac:chgData name="Agnieszka Janina Wilkosz (2115098)" userId="b8b1477e-602f-4ec6-9055-a76e3b546ec2" providerId="ADAL" clId="{2E34FE7C-75A3-FB45-9ED4-017D4BEDFD83}" dt="2024-07-12T22:44:51.172" v="982" actId="26606"/>
          <ac:spMkLst>
            <pc:docMk/>
            <pc:sldMk cId="2797251133" sldId="285"/>
            <ac:spMk id="2063" creationId="{E6335BA4-3C40-424B-A885-29B1007B802A}"/>
          </ac:spMkLst>
        </pc:spChg>
        <pc:spChg chg="add">
          <ac:chgData name="Agnieszka Janina Wilkosz (2115098)" userId="b8b1477e-602f-4ec6-9055-a76e3b546ec2" providerId="ADAL" clId="{2E34FE7C-75A3-FB45-9ED4-017D4BEDFD83}" dt="2024-07-12T22:44:51.172" v="982" actId="26606"/>
          <ac:spMkLst>
            <pc:docMk/>
            <pc:sldMk cId="2797251133" sldId="285"/>
            <ac:spMk id="2068" creationId="{10833938-31AE-4868-9FCF-A0EB5E6A5134}"/>
          </ac:spMkLst>
        </pc:spChg>
        <pc:spChg chg="add">
          <ac:chgData name="Agnieszka Janina Wilkosz (2115098)" userId="b8b1477e-602f-4ec6-9055-a76e3b546ec2" providerId="ADAL" clId="{2E34FE7C-75A3-FB45-9ED4-017D4BEDFD83}" dt="2024-07-12T22:44:51.172" v="982" actId="26606"/>
          <ac:spMkLst>
            <pc:docMk/>
            <pc:sldMk cId="2797251133" sldId="285"/>
            <ac:spMk id="2070" creationId="{F6332DBD-C139-417D-8FEE-8B4D4818BE56}"/>
          </ac:spMkLst>
        </pc:spChg>
        <pc:spChg chg="add">
          <ac:chgData name="Agnieszka Janina Wilkosz (2115098)" userId="b8b1477e-602f-4ec6-9055-a76e3b546ec2" providerId="ADAL" clId="{2E34FE7C-75A3-FB45-9ED4-017D4BEDFD83}" dt="2024-07-12T22:44:51.172" v="982" actId="26606"/>
          <ac:spMkLst>
            <pc:docMk/>
            <pc:sldMk cId="2797251133" sldId="285"/>
            <ac:spMk id="2072" creationId="{6E2B9507-3EEA-485F-8C2D-2081FED1A9E0}"/>
          </ac:spMkLst>
        </pc:spChg>
        <pc:spChg chg="add">
          <ac:chgData name="Agnieszka Janina Wilkosz (2115098)" userId="b8b1477e-602f-4ec6-9055-a76e3b546ec2" providerId="ADAL" clId="{2E34FE7C-75A3-FB45-9ED4-017D4BEDFD83}" dt="2024-07-12T22:44:51.172" v="982" actId="26606"/>
          <ac:spMkLst>
            <pc:docMk/>
            <pc:sldMk cId="2797251133" sldId="285"/>
            <ac:spMk id="2074" creationId="{E23D053D-BAF7-4B3A-A81B-804135D3AB86}"/>
          </ac:spMkLst>
        </pc:spChg>
        <pc:spChg chg="add">
          <ac:chgData name="Agnieszka Janina Wilkosz (2115098)" userId="b8b1477e-602f-4ec6-9055-a76e3b546ec2" providerId="ADAL" clId="{2E34FE7C-75A3-FB45-9ED4-017D4BEDFD83}" dt="2024-07-12T22:44:51.172" v="982" actId="26606"/>
          <ac:spMkLst>
            <pc:docMk/>
            <pc:sldMk cId="2797251133" sldId="285"/>
            <ac:spMk id="2076" creationId="{B64D456C-6C52-4F06-8FCD-0969F4BF9408}"/>
          </ac:spMkLst>
        </pc:spChg>
        <pc:picChg chg="add mod">
          <ac:chgData name="Agnieszka Janina Wilkosz (2115098)" userId="b8b1477e-602f-4ec6-9055-a76e3b546ec2" providerId="ADAL" clId="{2E34FE7C-75A3-FB45-9ED4-017D4BEDFD83}" dt="2024-07-12T22:44:51.172" v="982" actId="26606"/>
          <ac:picMkLst>
            <pc:docMk/>
            <pc:sldMk cId="2797251133" sldId="285"/>
            <ac:picMk id="2050" creationId="{3AD81CB0-C171-7557-23A4-335F47BC82D7}"/>
          </ac:picMkLst>
        </pc:picChg>
      </pc:sldChg>
      <pc:sldChg chg="addSp delSp modSp new mod ord modTransition setBg">
        <pc:chgData name="Agnieszka Janina Wilkosz (2115098)" userId="b8b1477e-602f-4ec6-9055-a76e3b546ec2" providerId="ADAL" clId="{2E34FE7C-75A3-FB45-9ED4-017D4BEDFD83}" dt="2024-07-12T23:38:16.328" v="1198"/>
        <pc:sldMkLst>
          <pc:docMk/>
          <pc:sldMk cId="1100331745" sldId="286"/>
        </pc:sldMkLst>
        <pc:spChg chg="mod ord">
          <ac:chgData name="Agnieszka Janina Wilkosz (2115098)" userId="b8b1477e-602f-4ec6-9055-a76e3b546ec2" providerId="ADAL" clId="{2E34FE7C-75A3-FB45-9ED4-017D4BEDFD83}" dt="2024-07-12T23:19:52.685" v="1174" actId="255"/>
          <ac:spMkLst>
            <pc:docMk/>
            <pc:sldMk cId="1100331745" sldId="286"/>
            <ac:spMk id="2" creationId="{DB377899-8DD1-96D9-FEDE-4A0C2B9B9BC7}"/>
          </ac:spMkLst>
        </pc:spChg>
        <pc:spChg chg="add del mod">
          <ac:chgData name="Agnieszka Janina Wilkosz (2115098)" userId="b8b1477e-602f-4ec6-9055-a76e3b546ec2" providerId="ADAL" clId="{2E34FE7C-75A3-FB45-9ED4-017D4BEDFD83}" dt="2024-07-12T23:03:40.230" v="1061" actId="26606"/>
          <ac:spMkLst>
            <pc:docMk/>
            <pc:sldMk cId="1100331745" sldId="286"/>
            <ac:spMk id="3" creationId="{C668919B-0078-60CC-A9D0-356903BD024C}"/>
          </ac:spMkLst>
        </pc:spChg>
        <pc:spChg chg="add del">
          <ac:chgData name="Agnieszka Janina Wilkosz (2115098)" userId="b8b1477e-602f-4ec6-9055-a76e3b546ec2" providerId="ADAL" clId="{2E34FE7C-75A3-FB45-9ED4-017D4BEDFD83}" dt="2024-07-12T23:03:49.950" v="1064" actId="26606"/>
          <ac:spMkLst>
            <pc:docMk/>
            <pc:sldMk cId="1100331745" sldId="286"/>
            <ac:spMk id="14" creationId="{18E8C5BB-A90A-496B-A745-79A49F350F0A}"/>
          </ac:spMkLst>
        </pc:spChg>
        <pc:spChg chg="add mod">
          <ac:chgData name="Agnieszka Janina Wilkosz (2115098)" userId="b8b1477e-602f-4ec6-9055-a76e3b546ec2" providerId="ADAL" clId="{2E34FE7C-75A3-FB45-9ED4-017D4BEDFD83}" dt="2024-07-12T23:20:01.312" v="1175" actId="1076"/>
          <ac:spMkLst>
            <pc:docMk/>
            <pc:sldMk cId="1100331745" sldId="286"/>
            <ac:spMk id="15" creationId="{C668919B-0078-60CC-A9D0-356903BD024C}"/>
          </ac:spMkLst>
        </pc:spChg>
        <pc:spChg chg="add del">
          <ac:chgData name="Agnieszka Janina Wilkosz (2115098)" userId="b8b1477e-602f-4ec6-9055-a76e3b546ec2" providerId="ADAL" clId="{2E34FE7C-75A3-FB45-9ED4-017D4BEDFD83}" dt="2024-07-12T23:03:49.950" v="1064" actId="26606"/>
          <ac:spMkLst>
            <pc:docMk/>
            <pc:sldMk cId="1100331745" sldId="286"/>
            <ac:spMk id="16" creationId="{BCD63B47-914A-418A-BA06-1B760F273F36}"/>
          </ac:spMkLst>
        </pc:spChg>
        <pc:spChg chg="add">
          <ac:chgData name="Agnieszka Janina Wilkosz (2115098)" userId="b8b1477e-602f-4ec6-9055-a76e3b546ec2" providerId="ADAL" clId="{2E34FE7C-75A3-FB45-9ED4-017D4BEDFD83}" dt="2024-07-12T23:03:49.950" v="1064" actId="26606"/>
          <ac:spMkLst>
            <pc:docMk/>
            <pc:sldMk cId="1100331745" sldId="286"/>
            <ac:spMk id="21" creationId="{FF606621-EDD0-4CB0-B5A0-2BD458842F01}"/>
          </ac:spMkLst>
        </pc:spChg>
        <pc:spChg chg="add">
          <ac:chgData name="Agnieszka Janina Wilkosz (2115098)" userId="b8b1477e-602f-4ec6-9055-a76e3b546ec2" providerId="ADAL" clId="{2E34FE7C-75A3-FB45-9ED4-017D4BEDFD83}" dt="2024-07-12T23:03:49.950" v="1064" actId="26606"/>
          <ac:spMkLst>
            <pc:docMk/>
            <pc:sldMk cId="1100331745" sldId="286"/>
            <ac:spMk id="23" creationId="{F7E0AF57-42C6-4312-BEDF-A384DC8E42D4}"/>
          </ac:spMkLst>
        </pc:spChg>
        <pc:graphicFrameChg chg="add del">
          <ac:chgData name="Agnieszka Janina Wilkosz (2115098)" userId="b8b1477e-602f-4ec6-9055-a76e3b546ec2" providerId="ADAL" clId="{2E34FE7C-75A3-FB45-9ED4-017D4BEDFD83}" dt="2024-07-12T23:03:11.676" v="1054" actId="26606"/>
          <ac:graphicFrameMkLst>
            <pc:docMk/>
            <pc:sldMk cId="1100331745" sldId="286"/>
            <ac:graphicFrameMk id="5" creationId="{45AF4AF9-F1D2-849A-FF8E-BB60E0D92F29}"/>
          </ac:graphicFrameMkLst>
        </pc:graphicFrameChg>
        <pc:graphicFrameChg chg="add del">
          <ac:chgData name="Agnieszka Janina Wilkosz (2115098)" userId="b8b1477e-602f-4ec6-9055-a76e3b546ec2" providerId="ADAL" clId="{2E34FE7C-75A3-FB45-9ED4-017D4BEDFD83}" dt="2024-07-12T23:03:14.044" v="1056" actId="26606"/>
          <ac:graphicFrameMkLst>
            <pc:docMk/>
            <pc:sldMk cId="1100331745" sldId="286"/>
            <ac:graphicFrameMk id="7" creationId="{8E5B662C-25F3-814F-BEF1-09BFAAFC379A}"/>
          </ac:graphicFrameMkLst>
        </pc:graphicFrameChg>
        <pc:graphicFrameChg chg="add del">
          <ac:chgData name="Agnieszka Janina Wilkosz (2115098)" userId="b8b1477e-602f-4ec6-9055-a76e3b546ec2" providerId="ADAL" clId="{2E34FE7C-75A3-FB45-9ED4-017D4BEDFD83}" dt="2024-07-12T23:03:23.766" v="1058" actId="26606"/>
          <ac:graphicFrameMkLst>
            <pc:docMk/>
            <pc:sldMk cId="1100331745" sldId="286"/>
            <ac:graphicFrameMk id="9" creationId="{CEC132C5-D788-3448-025C-F953BD7339CC}"/>
          </ac:graphicFrameMkLst>
        </pc:graphicFrameChg>
        <pc:graphicFrameChg chg="add del">
          <ac:chgData name="Agnieszka Janina Wilkosz (2115098)" userId="b8b1477e-602f-4ec6-9055-a76e3b546ec2" providerId="ADAL" clId="{2E34FE7C-75A3-FB45-9ED4-017D4BEDFD83}" dt="2024-07-12T23:03:40.209" v="1060" actId="26606"/>
          <ac:graphicFrameMkLst>
            <pc:docMk/>
            <pc:sldMk cId="1100331745" sldId="286"/>
            <ac:graphicFrameMk id="11" creationId="{45AF4AF9-F1D2-849A-FF8E-BB60E0D92F29}"/>
          </ac:graphicFrameMkLst>
        </pc:graphicFrameChg>
        <pc:picChg chg="add mod">
          <ac:chgData name="Agnieszka Janina Wilkosz (2115098)" userId="b8b1477e-602f-4ec6-9055-a76e3b546ec2" providerId="ADAL" clId="{2E34FE7C-75A3-FB45-9ED4-017D4BEDFD83}" dt="2024-07-12T23:20:10.825" v="1177" actId="14100"/>
          <ac:picMkLst>
            <pc:docMk/>
            <pc:sldMk cId="1100331745" sldId="286"/>
            <ac:picMk id="13" creationId="{6969BF89-D025-08A6-B9B5-70BDEA1AE5B1}"/>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714E8B-C710-4EE7-94BC-06E90FF588E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976EBDF-52C7-429B-AF04-97562E4A4A91}">
      <dgm:prSet/>
      <dgm:spPr/>
      <dgm:t>
        <a:bodyPr/>
        <a:lstStyle/>
        <a:p>
          <a:pPr>
            <a:lnSpc>
              <a:spcPct val="100000"/>
            </a:lnSpc>
          </a:pPr>
          <a:r>
            <a:rPr lang="en-US" dirty="0"/>
            <a:t>Casper Store LTD is a retail company facing internal problems.</a:t>
          </a:r>
        </a:p>
      </dgm:t>
    </dgm:pt>
    <dgm:pt modelId="{1DAFBEF3-7688-46DD-98F6-3201408383DE}" type="parTrans" cxnId="{492692C6-CD64-4ACA-AF7E-50A6BF89723A}">
      <dgm:prSet/>
      <dgm:spPr/>
      <dgm:t>
        <a:bodyPr/>
        <a:lstStyle/>
        <a:p>
          <a:endParaRPr lang="en-US"/>
        </a:p>
      </dgm:t>
    </dgm:pt>
    <dgm:pt modelId="{8130380A-D3B0-435F-A697-857F63769985}" type="sibTrans" cxnId="{492692C6-CD64-4ACA-AF7E-50A6BF89723A}">
      <dgm:prSet/>
      <dgm:spPr/>
      <dgm:t>
        <a:bodyPr/>
        <a:lstStyle/>
        <a:p>
          <a:endParaRPr lang="en-US"/>
        </a:p>
      </dgm:t>
    </dgm:pt>
    <dgm:pt modelId="{F54FF14D-56B3-4545-8526-B34AA2045795}">
      <dgm:prSet/>
      <dgm:spPr/>
      <dgm:t>
        <a:bodyPr/>
        <a:lstStyle/>
        <a:p>
          <a:pPr>
            <a:lnSpc>
              <a:spcPct val="100000"/>
            </a:lnSpc>
          </a:pPr>
          <a:r>
            <a:rPr lang="en-US" b="1" u="sng" dirty="0"/>
            <a:t>Identified problems: </a:t>
          </a:r>
          <a:r>
            <a:rPr lang="en-US" dirty="0"/>
            <a:t>The company struggles with a toxic culture, poor leadership, and serious communication problems, which lead to low employee productivity and high turnover.</a:t>
          </a:r>
        </a:p>
      </dgm:t>
    </dgm:pt>
    <dgm:pt modelId="{B8D920CE-F05A-476D-977D-00E621A06B20}" type="parTrans" cxnId="{398B89C5-8D17-480F-B776-CBDB603A0A44}">
      <dgm:prSet/>
      <dgm:spPr/>
      <dgm:t>
        <a:bodyPr/>
        <a:lstStyle/>
        <a:p>
          <a:endParaRPr lang="en-US"/>
        </a:p>
      </dgm:t>
    </dgm:pt>
    <dgm:pt modelId="{A3980AD8-08DD-4E2B-A28F-A194446D14FC}" type="sibTrans" cxnId="{398B89C5-8D17-480F-B776-CBDB603A0A44}">
      <dgm:prSet/>
      <dgm:spPr/>
      <dgm:t>
        <a:bodyPr/>
        <a:lstStyle/>
        <a:p>
          <a:endParaRPr lang="en-US"/>
        </a:p>
      </dgm:t>
    </dgm:pt>
    <dgm:pt modelId="{9A361985-8E12-402D-B14A-EDCD1B9F17DC}" type="pres">
      <dgm:prSet presAssocID="{3E714E8B-C710-4EE7-94BC-06E90FF588E1}" presName="root" presStyleCnt="0">
        <dgm:presLayoutVars>
          <dgm:dir/>
          <dgm:resizeHandles val="exact"/>
        </dgm:presLayoutVars>
      </dgm:prSet>
      <dgm:spPr/>
    </dgm:pt>
    <dgm:pt modelId="{787153FE-1143-4FFA-9FD5-55BA0C5D81B8}" type="pres">
      <dgm:prSet presAssocID="{6976EBDF-52C7-429B-AF04-97562E4A4A91}" presName="compNode" presStyleCnt="0"/>
      <dgm:spPr/>
    </dgm:pt>
    <dgm:pt modelId="{17619A85-0ABF-4ECA-B8D7-E2D8FEE42731}" type="pres">
      <dgm:prSet presAssocID="{6976EBDF-52C7-429B-AF04-97562E4A4A91}" presName="bgRect" presStyleLbl="bgShp" presStyleIdx="0" presStyleCnt="2"/>
      <dgm:spPr/>
    </dgm:pt>
    <dgm:pt modelId="{ABEE4BE1-D05A-4B2C-B394-87310CE0B45C}" type="pres">
      <dgm:prSet presAssocID="{6976EBDF-52C7-429B-AF04-97562E4A4A9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ore"/>
        </a:ext>
      </dgm:extLst>
    </dgm:pt>
    <dgm:pt modelId="{F1AFE8E8-AF80-4F02-9105-190CB788D672}" type="pres">
      <dgm:prSet presAssocID="{6976EBDF-52C7-429B-AF04-97562E4A4A91}" presName="spaceRect" presStyleCnt="0"/>
      <dgm:spPr/>
    </dgm:pt>
    <dgm:pt modelId="{C0C49C2C-8BE2-4553-B614-636D1E2AD37B}" type="pres">
      <dgm:prSet presAssocID="{6976EBDF-52C7-429B-AF04-97562E4A4A91}" presName="parTx" presStyleLbl="revTx" presStyleIdx="0" presStyleCnt="2">
        <dgm:presLayoutVars>
          <dgm:chMax val="0"/>
          <dgm:chPref val="0"/>
        </dgm:presLayoutVars>
      </dgm:prSet>
      <dgm:spPr/>
    </dgm:pt>
    <dgm:pt modelId="{2F81C23B-89A8-4FB9-A029-A445C2DC95A8}" type="pres">
      <dgm:prSet presAssocID="{8130380A-D3B0-435F-A697-857F63769985}" presName="sibTrans" presStyleCnt="0"/>
      <dgm:spPr/>
    </dgm:pt>
    <dgm:pt modelId="{4D290F41-928F-4D06-A9EB-99346FF8DB77}" type="pres">
      <dgm:prSet presAssocID="{F54FF14D-56B3-4545-8526-B34AA2045795}" presName="compNode" presStyleCnt="0"/>
      <dgm:spPr/>
    </dgm:pt>
    <dgm:pt modelId="{3AEBCF09-B9C7-4DC6-A705-24A9B33F5CFB}" type="pres">
      <dgm:prSet presAssocID="{F54FF14D-56B3-4545-8526-B34AA2045795}" presName="bgRect" presStyleLbl="bgShp" presStyleIdx="1" presStyleCnt="2"/>
      <dgm:spPr/>
    </dgm:pt>
    <dgm:pt modelId="{4281180C-2FFD-4886-B4BF-9186E55AC894}" type="pres">
      <dgm:prSet presAssocID="{F54FF14D-56B3-4545-8526-B34AA204579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arning"/>
        </a:ext>
      </dgm:extLst>
    </dgm:pt>
    <dgm:pt modelId="{2ADAD9D9-7150-4DE8-977F-09D1FA1E13D4}" type="pres">
      <dgm:prSet presAssocID="{F54FF14D-56B3-4545-8526-B34AA2045795}" presName="spaceRect" presStyleCnt="0"/>
      <dgm:spPr/>
    </dgm:pt>
    <dgm:pt modelId="{4B17EC87-DB9A-47CA-A767-B0C550599F8A}" type="pres">
      <dgm:prSet presAssocID="{F54FF14D-56B3-4545-8526-B34AA2045795}" presName="parTx" presStyleLbl="revTx" presStyleIdx="1" presStyleCnt="2">
        <dgm:presLayoutVars>
          <dgm:chMax val="0"/>
          <dgm:chPref val="0"/>
        </dgm:presLayoutVars>
      </dgm:prSet>
      <dgm:spPr/>
    </dgm:pt>
  </dgm:ptLst>
  <dgm:cxnLst>
    <dgm:cxn modelId="{594EB313-E654-42AE-92C7-1AB7154208CC}" type="presOf" srcId="{6976EBDF-52C7-429B-AF04-97562E4A4A91}" destId="{C0C49C2C-8BE2-4553-B614-636D1E2AD37B}" srcOrd="0" destOrd="0" presId="urn:microsoft.com/office/officeart/2018/2/layout/IconVerticalSolidList"/>
    <dgm:cxn modelId="{9384F21D-2A3A-4501-9554-AE21B06456CF}" type="presOf" srcId="{3E714E8B-C710-4EE7-94BC-06E90FF588E1}" destId="{9A361985-8E12-402D-B14A-EDCD1B9F17DC}" srcOrd="0" destOrd="0" presId="urn:microsoft.com/office/officeart/2018/2/layout/IconVerticalSolidList"/>
    <dgm:cxn modelId="{DA8D3645-9AD6-4C99-9846-FF6FC356AC21}" type="presOf" srcId="{F54FF14D-56B3-4545-8526-B34AA2045795}" destId="{4B17EC87-DB9A-47CA-A767-B0C550599F8A}" srcOrd="0" destOrd="0" presId="urn:microsoft.com/office/officeart/2018/2/layout/IconVerticalSolidList"/>
    <dgm:cxn modelId="{398B89C5-8D17-480F-B776-CBDB603A0A44}" srcId="{3E714E8B-C710-4EE7-94BC-06E90FF588E1}" destId="{F54FF14D-56B3-4545-8526-B34AA2045795}" srcOrd="1" destOrd="0" parTransId="{B8D920CE-F05A-476D-977D-00E621A06B20}" sibTransId="{A3980AD8-08DD-4E2B-A28F-A194446D14FC}"/>
    <dgm:cxn modelId="{492692C6-CD64-4ACA-AF7E-50A6BF89723A}" srcId="{3E714E8B-C710-4EE7-94BC-06E90FF588E1}" destId="{6976EBDF-52C7-429B-AF04-97562E4A4A91}" srcOrd="0" destOrd="0" parTransId="{1DAFBEF3-7688-46DD-98F6-3201408383DE}" sibTransId="{8130380A-D3B0-435F-A697-857F63769985}"/>
    <dgm:cxn modelId="{8683AD20-4243-49E4-B9A7-82C91B90B4AA}" type="presParOf" srcId="{9A361985-8E12-402D-B14A-EDCD1B9F17DC}" destId="{787153FE-1143-4FFA-9FD5-55BA0C5D81B8}" srcOrd="0" destOrd="0" presId="urn:microsoft.com/office/officeart/2018/2/layout/IconVerticalSolidList"/>
    <dgm:cxn modelId="{D2AD506F-3787-4CF9-98F4-A4DDF9B32656}" type="presParOf" srcId="{787153FE-1143-4FFA-9FD5-55BA0C5D81B8}" destId="{17619A85-0ABF-4ECA-B8D7-E2D8FEE42731}" srcOrd="0" destOrd="0" presId="urn:microsoft.com/office/officeart/2018/2/layout/IconVerticalSolidList"/>
    <dgm:cxn modelId="{C1F74287-55D2-441E-81D7-BCD279636F6A}" type="presParOf" srcId="{787153FE-1143-4FFA-9FD5-55BA0C5D81B8}" destId="{ABEE4BE1-D05A-4B2C-B394-87310CE0B45C}" srcOrd="1" destOrd="0" presId="urn:microsoft.com/office/officeart/2018/2/layout/IconVerticalSolidList"/>
    <dgm:cxn modelId="{E7579F93-664B-46FD-986F-E3EB6F28346F}" type="presParOf" srcId="{787153FE-1143-4FFA-9FD5-55BA0C5D81B8}" destId="{F1AFE8E8-AF80-4F02-9105-190CB788D672}" srcOrd="2" destOrd="0" presId="urn:microsoft.com/office/officeart/2018/2/layout/IconVerticalSolidList"/>
    <dgm:cxn modelId="{006326B0-53B5-47B0-8BA8-C807AEDC70FA}" type="presParOf" srcId="{787153FE-1143-4FFA-9FD5-55BA0C5D81B8}" destId="{C0C49C2C-8BE2-4553-B614-636D1E2AD37B}" srcOrd="3" destOrd="0" presId="urn:microsoft.com/office/officeart/2018/2/layout/IconVerticalSolidList"/>
    <dgm:cxn modelId="{E1EBE55E-6749-40AE-A4C4-CEF17F16D153}" type="presParOf" srcId="{9A361985-8E12-402D-B14A-EDCD1B9F17DC}" destId="{2F81C23B-89A8-4FB9-A029-A445C2DC95A8}" srcOrd="1" destOrd="0" presId="urn:microsoft.com/office/officeart/2018/2/layout/IconVerticalSolidList"/>
    <dgm:cxn modelId="{953F1AA1-AA4C-44C8-8D07-32EDC51471F1}" type="presParOf" srcId="{9A361985-8E12-402D-B14A-EDCD1B9F17DC}" destId="{4D290F41-928F-4D06-A9EB-99346FF8DB77}" srcOrd="2" destOrd="0" presId="urn:microsoft.com/office/officeart/2018/2/layout/IconVerticalSolidList"/>
    <dgm:cxn modelId="{FD46577D-018C-4766-9A83-31DC09A1DB3D}" type="presParOf" srcId="{4D290F41-928F-4D06-A9EB-99346FF8DB77}" destId="{3AEBCF09-B9C7-4DC6-A705-24A9B33F5CFB}" srcOrd="0" destOrd="0" presId="urn:microsoft.com/office/officeart/2018/2/layout/IconVerticalSolidList"/>
    <dgm:cxn modelId="{CCAF1635-8A19-4725-8CBE-6296E009DD8B}" type="presParOf" srcId="{4D290F41-928F-4D06-A9EB-99346FF8DB77}" destId="{4281180C-2FFD-4886-B4BF-9186E55AC894}" srcOrd="1" destOrd="0" presId="urn:microsoft.com/office/officeart/2018/2/layout/IconVerticalSolidList"/>
    <dgm:cxn modelId="{A53DAC50-5DD4-46CE-90CA-DAA09FFA493B}" type="presParOf" srcId="{4D290F41-928F-4D06-A9EB-99346FF8DB77}" destId="{2ADAD9D9-7150-4DE8-977F-09D1FA1E13D4}" srcOrd="2" destOrd="0" presId="urn:microsoft.com/office/officeart/2018/2/layout/IconVerticalSolidList"/>
    <dgm:cxn modelId="{8A3C209D-A19C-43C4-A091-0BBDFFCF54BF}" type="presParOf" srcId="{4D290F41-928F-4D06-A9EB-99346FF8DB77}" destId="{4B17EC87-DB9A-47CA-A767-B0C550599F8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69A5E9-3EF4-4CA0-97DD-6202FD87EAC0}" type="doc">
      <dgm:prSet loTypeId="urn:microsoft.com/office/officeart/2005/8/layout/vList2" loCatId="list" qsTypeId="urn:microsoft.com/office/officeart/2005/8/quickstyle/simple2" qsCatId="simple" csTypeId="urn:microsoft.com/office/officeart/2005/8/colors/accent1_2" csCatId="accent1" phldr="1"/>
      <dgm:spPr/>
      <dgm:t>
        <a:bodyPr/>
        <a:lstStyle/>
        <a:p>
          <a:endParaRPr lang="en-US"/>
        </a:p>
      </dgm:t>
    </dgm:pt>
    <dgm:pt modelId="{50186F33-B96F-4CA9-AEBF-A201F87173D2}">
      <dgm:prSet custT="1"/>
      <dgm:spPr/>
      <dgm:t>
        <a:bodyPr/>
        <a:lstStyle/>
        <a:p>
          <a:r>
            <a:rPr lang="en-US" sz="1600" dirty="0"/>
            <a:t>The Goleman model was designed to address emotional intelligence in an organizational setting, emphasizing leadership, communication, teamwork, and organizational culture. This focus is directly related to the challenges facing the Casper store, such as poor leadership, poor communication, and a toxic culture, where improving these dynamics is critical to the functioning of the organization (Goleman, 2002).</a:t>
          </a:r>
        </a:p>
      </dgm:t>
    </dgm:pt>
    <dgm:pt modelId="{78BF84C1-6DF8-4EA1-9CED-B5501DB2BCDA}" type="parTrans" cxnId="{377AB072-3E8E-4E0D-91A9-67AD8AB32595}">
      <dgm:prSet/>
      <dgm:spPr/>
      <dgm:t>
        <a:bodyPr/>
        <a:lstStyle/>
        <a:p>
          <a:endParaRPr lang="en-US"/>
        </a:p>
      </dgm:t>
    </dgm:pt>
    <dgm:pt modelId="{7771110A-4E96-450F-883A-1CE8F447ED2E}" type="sibTrans" cxnId="{377AB072-3E8E-4E0D-91A9-67AD8AB32595}">
      <dgm:prSet/>
      <dgm:spPr/>
      <dgm:t>
        <a:bodyPr/>
        <a:lstStyle/>
        <a:p>
          <a:endParaRPr lang="en-US"/>
        </a:p>
      </dgm:t>
    </dgm:pt>
    <dgm:pt modelId="{EF8A8C1F-7846-49C7-9526-9DDB0BE84269}">
      <dgm:prSet/>
      <dgm:spPr/>
      <dgm:t>
        <a:bodyPr/>
        <a:lstStyle/>
        <a:p>
          <a:r>
            <a:rPr lang="en-US" dirty="0"/>
            <a:t>It includes clear components such as self-awareness, self-regulation, motivation, empathy and social skills (Goleman, 2002).</a:t>
          </a:r>
        </a:p>
      </dgm:t>
    </dgm:pt>
    <dgm:pt modelId="{33A02B70-2327-4900-8904-D7B28B8AA748}" type="parTrans" cxnId="{9FD2199B-C1E3-4DFE-9671-20364AC0EBE2}">
      <dgm:prSet/>
      <dgm:spPr/>
      <dgm:t>
        <a:bodyPr/>
        <a:lstStyle/>
        <a:p>
          <a:endParaRPr lang="en-US"/>
        </a:p>
      </dgm:t>
    </dgm:pt>
    <dgm:pt modelId="{B9B0A7D3-F34C-46F2-A9AC-7FF3AB483212}" type="sibTrans" cxnId="{9FD2199B-C1E3-4DFE-9671-20364AC0EBE2}">
      <dgm:prSet/>
      <dgm:spPr/>
      <dgm:t>
        <a:bodyPr/>
        <a:lstStyle/>
        <a:p>
          <a:endParaRPr lang="en-US"/>
        </a:p>
      </dgm:t>
    </dgm:pt>
    <dgm:pt modelId="{B72351F5-68D7-4D6B-8409-274008CF1B0D}">
      <dgm:prSet/>
      <dgm:spPr/>
      <dgm:t>
        <a:bodyPr/>
        <a:lstStyle/>
        <a:p>
          <a:r>
            <a:rPr lang="en-US" dirty="0"/>
            <a:t>It offers practical strategies and interventions that can be implemented in an organizational context. This includes training programs, coaching sessions, and workshops tailored to strengthen specific elements of emotional intelligence among leaders and employees (Goleman, 2002).</a:t>
          </a:r>
        </a:p>
      </dgm:t>
    </dgm:pt>
    <dgm:pt modelId="{A1C42E68-38E4-440A-9A31-AB60898A519E}" type="parTrans" cxnId="{8B7A209A-AE11-4CE0-88C8-65D98B111DD5}">
      <dgm:prSet/>
      <dgm:spPr/>
      <dgm:t>
        <a:bodyPr/>
        <a:lstStyle/>
        <a:p>
          <a:endParaRPr lang="en-US"/>
        </a:p>
      </dgm:t>
    </dgm:pt>
    <dgm:pt modelId="{6B579E69-3388-4CF4-802A-8CAC215E9FE2}" type="sibTrans" cxnId="{8B7A209A-AE11-4CE0-88C8-65D98B111DD5}">
      <dgm:prSet/>
      <dgm:spPr/>
      <dgm:t>
        <a:bodyPr/>
        <a:lstStyle/>
        <a:p>
          <a:endParaRPr lang="en-US"/>
        </a:p>
      </dgm:t>
    </dgm:pt>
    <dgm:pt modelId="{2BA42D03-66C7-294F-BBD9-F4289B189FD4}" type="pres">
      <dgm:prSet presAssocID="{6869A5E9-3EF4-4CA0-97DD-6202FD87EAC0}" presName="linear" presStyleCnt="0">
        <dgm:presLayoutVars>
          <dgm:animLvl val="lvl"/>
          <dgm:resizeHandles val="exact"/>
        </dgm:presLayoutVars>
      </dgm:prSet>
      <dgm:spPr/>
    </dgm:pt>
    <dgm:pt modelId="{D286DAD3-C3DD-914C-8BCD-A46F9CEF059E}" type="pres">
      <dgm:prSet presAssocID="{50186F33-B96F-4CA9-AEBF-A201F87173D2}" presName="parentText" presStyleLbl="node1" presStyleIdx="0" presStyleCnt="3" custScaleY="129534">
        <dgm:presLayoutVars>
          <dgm:chMax val="0"/>
          <dgm:bulletEnabled val="1"/>
        </dgm:presLayoutVars>
      </dgm:prSet>
      <dgm:spPr/>
    </dgm:pt>
    <dgm:pt modelId="{191C3E90-D583-5B4A-8688-5B53FBE9D041}" type="pres">
      <dgm:prSet presAssocID="{7771110A-4E96-450F-883A-1CE8F447ED2E}" presName="spacer" presStyleCnt="0"/>
      <dgm:spPr/>
    </dgm:pt>
    <dgm:pt modelId="{7CD8AC41-4313-DB4E-8E8D-BD464692AD9D}" type="pres">
      <dgm:prSet presAssocID="{EF8A8C1F-7846-49C7-9526-9DDB0BE84269}" presName="parentText" presStyleLbl="node1" presStyleIdx="1" presStyleCnt="3" custScaleY="61930">
        <dgm:presLayoutVars>
          <dgm:chMax val="0"/>
          <dgm:bulletEnabled val="1"/>
        </dgm:presLayoutVars>
      </dgm:prSet>
      <dgm:spPr/>
    </dgm:pt>
    <dgm:pt modelId="{41489DDD-47F3-5543-9E29-907EDA37F831}" type="pres">
      <dgm:prSet presAssocID="{B9B0A7D3-F34C-46F2-A9AC-7FF3AB483212}" presName="spacer" presStyleCnt="0"/>
      <dgm:spPr/>
    </dgm:pt>
    <dgm:pt modelId="{D3ABE64D-2E60-7048-A599-31F09EC1C086}" type="pres">
      <dgm:prSet presAssocID="{B72351F5-68D7-4D6B-8409-274008CF1B0D}" presName="parentText" presStyleLbl="node1" presStyleIdx="2" presStyleCnt="3" custScaleY="132537">
        <dgm:presLayoutVars>
          <dgm:chMax val="0"/>
          <dgm:bulletEnabled val="1"/>
        </dgm:presLayoutVars>
      </dgm:prSet>
      <dgm:spPr/>
    </dgm:pt>
  </dgm:ptLst>
  <dgm:cxnLst>
    <dgm:cxn modelId="{C6BD8663-DF44-AB4A-BDA8-537317A10D75}" type="presOf" srcId="{6869A5E9-3EF4-4CA0-97DD-6202FD87EAC0}" destId="{2BA42D03-66C7-294F-BBD9-F4289B189FD4}" srcOrd="0" destOrd="0" presId="urn:microsoft.com/office/officeart/2005/8/layout/vList2"/>
    <dgm:cxn modelId="{44E1AB63-8AE5-E54A-B318-F96C8082FA84}" type="presOf" srcId="{B72351F5-68D7-4D6B-8409-274008CF1B0D}" destId="{D3ABE64D-2E60-7048-A599-31F09EC1C086}" srcOrd="0" destOrd="0" presId="urn:microsoft.com/office/officeart/2005/8/layout/vList2"/>
    <dgm:cxn modelId="{377AB072-3E8E-4E0D-91A9-67AD8AB32595}" srcId="{6869A5E9-3EF4-4CA0-97DD-6202FD87EAC0}" destId="{50186F33-B96F-4CA9-AEBF-A201F87173D2}" srcOrd="0" destOrd="0" parTransId="{78BF84C1-6DF8-4EA1-9CED-B5501DB2BCDA}" sibTransId="{7771110A-4E96-450F-883A-1CE8F447ED2E}"/>
    <dgm:cxn modelId="{AEE6467D-71DF-634A-A2C2-0B7A74440E90}" type="presOf" srcId="{50186F33-B96F-4CA9-AEBF-A201F87173D2}" destId="{D286DAD3-C3DD-914C-8BCD-A46F9CEF059E}" srcOrd="0" destOrd="0" presId="urn:microsoft.com/office/officeart/2005/8/layout/vList2"/>
    <dgm:cxn modelId="{8B7A209A-AE11-4CE0-88C8-65D98B111DD5}" srcId="{6869A5E9-3EF4-4CA0-97DD-6202FD87EAC0}" destId="{B72351F5-68D7-4D6B-8409-274008CF1B0D}" srcOrd="2" destOrd="0" parTransId="{A1C42E68-38E4-440A-9A31-AB60898A519E}" sibTransId="{6B579E69-3388-4CF4-802A-8CAC215E9FE2}"/>
    <dgm:cxn modelId="{9FD2199B-C1E3-4DFE-9671-20364AC0EBE2}" srcId="{6869A5E9-3EF4-4CA0-97DD-6202FD87EAC0}" destId="{EF8A8C1F-7846-49C7-9526-9DDB0BE84269}" srcOrd="1" destOrd="0" parTransId="{33A02B70-2327-4900-8904-D7B28B8AA748}" sibTransId="{B9B0A7D3-F34C-46F2-A9AC-7FF3AB483212}"/>
    <dgm:cxn modelId="{8CD3ACF1-2B96-C846-906D-37A726DF2EC5}" type="presOf" srcId="{EF8A8C1F-7846-49C7-9526-9DDB0BE84269}" destId="{7CD8AC41-4313-DB4E-8E8D-BD464692AD9D}" srcOrd="0" destOrd="0" presId="urn:microsoft.com/office/officeart/2005/8/layout/vList2"/>
    <dgm:cxn modelId="{EDD84E48-8A50-4547-8F20-F90AC412D92F}" type="presParOf" srcId="{2BA42D03-66C7-294F-BBD9-F4289B189FD4}" destId="{D286DAD3-C3DD-914C-8BCD-A46F9CEF059E}" srcOrd="0" destOrd="0" presId="urn:microsoft.com/office/officeart/2005/8/layout/vList2"/>
    <dgm:cxn modelId="{038F6C14-70C0-6D4C-B98E-B6E3BBB9A013}" type="presParOf" srcId="{2BA42D03-66C7-294F-BBD9-F4289B189FD4}" destId="{191C3E90-D583-5B4A-8688-5B53FBE9D041}" srcOrd="1" destOrd="0" presId="urn:microsoft.com/office/officeart/2005/8/layout/vList2"/>
    <dgm:cxn modelId="{8BC2CD55-1521-FD4F-8C27-E7045F6FBA8B}" type="presParOf" srcId="{2BA42D03-66C7-294F-BBD9-F4289B189FD4}" destId="{7CD8AC41-4313-DB4E-8E8D-BD464692AD9D}" srcOrd="2" destOrd="0" presId="urn:microsoft.com/office/officeart/2005/8/layout/vList2"/>
    <dgm:cxn modelId="{A2F2E070-7390-024D-8730-D812798474D8}" type="presParOf" srcId="{2BA42D03-66C7-294F-BBD9-F4289B189FD4}" destId="{41489DDD-47F3-5543-9E29-907EDA37F831}" srcOrd="3" destOrd="0" presId="urn:microsoft.com/office/officeart/2005/8/layout/vList2"/>
    <dgm:cxn modelId="{E74B886B-E3A1-2A44-AD72-39309C97C9C7}" type="presParOf" srcId="{2BA42D03-66C7-294F-BBD9-F4289B189FD4}" destId="{D3ABE64D-2E60-7048-A599-31F09EC1C08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B4B42C-7EE9-4E11-9EC3-B6467A8BFFA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F0923CD-3874-4421-A6D2-8A5978B520DD}">
      <dgm:prSet/>
      <dgm:spPr/>
      <dgm:t>
        <a:bodyPr/>
        <a:lstStyle/>
        <a:p>
          <a:pPr>
            <a:lnSpc>
              <a:spcPct val="100000"/>
            </a:lnSpc>
          </a:pPr>
          <a:r>
            <a:rPr lang="en-US" b="1" u="sng" dirty="0"/>
            <a:t>Leadership Development: </a:t>
          </a:r>
          <a:r>
            <a:rPr lang="en-US" dirty="0"/>
            <a:t>The Goleman Model can help address the problem of poor leadership by focusing on increasing a manager's self-awareness, empathy, and social skills. This can lead to more effective communication and better management of organizational culture (Goleman, 2002). </a:t>
          </a:r>
        </a:p>
      </dgm:t>
    </dgm:pt>
    <dgm:pt modelId="{8DE06229-5021-45D8-B778-8EC4CAF5FCFB}" type="parTrans" cxnId="{8D1106D7-E8A0-47B1-9AA5-5B731F619165}">
      <dgm:prSet/>
      <dgm:spPr/>
      <dgm:t>
        <a:bodyPr/>
        <a:lstStyle/>
        <a:p>
          <a:endParaRPr lang="en-US"/>
        </a:p>
      </dgm:t>
    </dgm:pt>
    <dgm:pt modelId="{646CE575-93D7-4341-AB7E-FE60869E2165}" type="sibTrans" cxnId="{8D1106D7-E8A0-47B1-9AA5-5B731F619165}">
      <dgm:prSet/>
      <dgm:spPr/>
      <dgm:t>
        <a:bodyPr/>
        <a:lstStyle/>
        <a:p>
          <a:endParaRPr lang="en-US"/>
        </a:p>
      </dgm:t>
    </dgm:pt>
    <dgm:pt modelId="{C5473F82-AC05-4210-890D-D79EF5F550E0}">
      <dgm:prSet/>
      <dgm:spPr/>
      <dgm:t>
        <a:bodyPr/>
        <a:lstStyle/>
        <a:p>
          <a:pPr>
            <a:lnSpc>
              <a:spcPct val="100000"/>
            </a:lnSpc>
          </a:pPr>
          <a:r>
            <a:rPr lang="en-US" b="1" u="sng" dirty="0"/>
            <a:t>Improving communication: </a:t>
          </a:r>
          <a:r>
            <a:rPr lang="en-US" dirty="0"/>
            <a:t>The emphasis on social skills and empathy in the Goleman model can help improve communication between employees and managers, reducing misunderstandings and conflicts (Goleman, 2002). </a:t>
          </a:r>
        </a:p>
      </dgm:t>
    </dgm:pt>
    <dgm:pt modelId="{F2C2878B-31D1-43FC-8AA6-F393675FCDF1}" type="parTrans" cxnId="{2EEAD0ED-6DA6-4553-AB21-D59EFD6316A1}">
      <dgm:prSet/>
      <dgm:spPr/>
      <dgm:t>
        <a:bodyPr/>
        <a:lstStyle/>
        <a:p>
          <a:endParaRPr lang="en-US"/>
        </a:p>
      </dgm:t>
    </dgm:pt>
    <dgm:pt modelId="{85572BA6-CEE6-4179-8E2A-E91EA8446C73}" type="sibTrans" cxnId="{2EEAD0ED-6DA6-4553-AB21-D59EFD6316A1}">
      <dgm:prSet/>
      <dgm:spPr/>
      <dgm:t>
        <a:bodyPr/>
        <a:lstStyle/>
        <a:p>
          <a:endParaRPr lang="en-US"/>
        </a:p>
      </dgm:t>
    </dgm:pt>
    <dgm:pt modelId="{2F7150A1-3704-4FBA-A51C-B419F21C21FC}">
      <dgm:prSet/>
      <dgm:spPr/>
      <dgm:t>
        <a:bodyPr/>
        <a:lstStyle/>
        <a:p>
          <a:pPr>
            <a:lnSpc>
              <a:spcPct val="100000"/>
            </a:lnSpc>
          </a:pPr>
          <a:r>
            <a:rPr lang="en-US" b="1" u="sng" dirty="0"/>
            <a:t>Cultural transformation: </a:t>
          </a:r>
          <a:r>
            <a:rPr lang="en-US" dirty="0"/>
            <a:t>By strengthening employee motivation and empathy, the Goleman model can help transform a toxic culture into a more supportive and collaborative environment. </a:t>
          </a:r>
        </a:p>
      </dgm:t>
    </dgm:pt>
    <dgm:pt modelId="{9EBB7702-2EF0-4FE6-8571-DC8E7EC6B3CF}" type="parTrans" cxnId="{B6B8B4D3-3543-4EB6-AD87-522EA805269E}">
      <dgm:prSet/>
      <dgm:spPr/>
      <dgm:t>
        <a:bodyPr/>
        <a:lstStyle/>
        <a:p>
          <a:endParaRPr lang="en-US"/>
        </a:p>
      </dgm:t>
    </dgm:pt>
    <dgm:pt modelId="{C865D39E-646D-4131-9C66-61F076FA8A16}" type="sibTrans" cxnId="{B6B8B4D3-3543-4EB6-AD87-522EA805269E}">
      <dgm:prSet/>
      <dgm:spPr/>
      <dgm:t>
        <a:bodyPr/>
        <a:lstStyle/>
        <a:p>
          <a:endParaRPr lang="en-US"/>
        </a:p>
      </dgm:t>
    </dgm:pt>
    <dgm:pt modelId="{A5195EC6-3963-4A9F-91DA-A91E7FE9E31C}" type="pres">
      <dgm:prSet presAssocID="{70B4B42C-7EE9-4E11-9EC3-B6467A8BFFA7}" presName="root" presStyleCnt="0">
        <dgm:presLayoutVars>
          <dgm:dir/>
          <dgm:resizeHandles val="exact"/>
        </dgm:presLayoutVars>
      </dgm:prSet>
      <dgm:spPr/>
    </dgm:pt>
    <dgm:pt modelId="{35BEC697-82D2-4879-9F15-9EE52445F61A}" type="pres">
      <dgm:prSet presAssocID="{DF0923CD-3874-4421-A6D2-8A5978B520DD}" presName="compNode" presStyleCnt="0"/>
      <dgm:spPr/>
    </dgm:pt>
    <dgm:pt modelId="{A1F3F1D8-A61F-4336-AB5D-95AA0AC0982A}" type="pres">
      <dgm:prSet presAssocID="{DF0923CD-3874-4421-A6D2-8A5978B520DD}" presName="bgRect" presStyleLbl="bgShp" presStyleIdx="0" presStyleCnt="3"/>
      <dgm:spPr/>
    </dgm:pt>
    <dgm:pt modelId="{7626E6E9-13A8-4225-903F-8718E94B8F8A}" type="pres">
      <dgm:prSet presAssocID="{DF0923CD-3874-4421-A6D2-8A5978B520D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ptain"/>
        </a:ext>
      </dgm:extLst>
    </dgm:pt>
    <dgm:pt modelId="{1C4E16A7-3655-4DF9-921C-4732591A872E}" type="pres">
      <dgm:prSet presAssocID="{DF0923CD-3874-4421-A6D2-8A5978B520DD}" presName="spaceRect" presStyleCnt="0"/>
      <dgm:spPr/>
    </dgm:pt>
    <dgm:pt modelId="{5CE404BB-5077-4055-B234-D1CBAC0A785E}" type="pres">
      <dgm:prSet presAssocID="{DF0923CD-3874-4421-A6D2-8A5978B520DD}" presName="parTx" presStyleLbl="revTx" presStyleIdx="0" presStyleCnt="3">
        <dgm:presLayoutVars>
          <dgm:chMax val="0"/>
          <dgm:chPref val="0"/>
        </dgm:presLayoutVars>
      </dgm:prSet>
      <dgm:spPr/>
    </dgm:pt>
    <dgm:pt modelId="{3376AA96-8E32-408D-98F3-0330F8D0DB7B}" type="pres">
      <dgm:prSet presAssocID="{646CE575-93D7-4341-AB7E-FE60869E2165}" presName="sibTrans" presStyleCnt="0"/>
      <dgm:spPr/>
    </dgm:pt>
    <dgm:pt modelId="{FCECA1DF-5D98-4E0D-9C10-5F616270DAEC}" type="pres">
      <dgm:prSet presAssocID="{C5473F82-AC05-4210-890D-D79EF5F550E0}" presName="compNode" presStyleCnt="0"/>
      <dgm:spPr/>
    </dgm:pt>
    <dgm:pt modelId="{5DB0A94B-A28B-446C-A9DD-38D85F2B3DE0}" type="pres">
      <dgm:prSet presAssocID="{C5473F82-AC05-4210-890D-D79EF5F550E0}" presName="bgRect" presStyleLbl="bgShp" presStyleIdx="1" presStyleCnt="3"/>
      <dgm:spPr/>
    </dgm:pt>
    <dgm:pt modelId="{70B02532-ED92-4922-880B-14D57A93DC93}" type="pres">
      <dgm:prSet presAssocID="{C5473F82-AC05-4210-890D-D79EF5F550E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Network"/>
        </a:ext>
      </dgm:extLst>
    </dgm:pt>
    <dgm:pt modelId="{13FB6B7F-803D-4BC7-8AB3-A98EAAE9E5A2}" type="pres">
      <dgm:prSet presAssocID="{C5473F82-AC05-4210-890D-D79EF5F550E0}" presName="spaceRect" presStyleCnt="0"/>
      <dgm:spPr/>
    </dgm:pt>
    <dgm:pt modelId="{B2E1C9D0-270B-47AE-9344-CD048D934BD4}" type="pres">
      <dgm:prSet presAssocID="{C5473F82-AC05-4210-890D-D79EF5F550E0}" presName="parTx" presStyleLbl="revTx" presStyleIdx="1" presStyleCnt="3">
        <dgm:presLayoutVars>
          <dgm:chMax val="0"/>
          <dgm:chPref val="0"/>
        </dgm:presLayoutVars>
      </dgm:prSet>
      <dgm:spPr/>
    </dgm:pt>
    <dgm:pt modelId="{9D9F9B06-F0E8-4123-990C-9C531E9096AB}" type="pres">
      <dgm:prSet presAssocID="{85572BA6-CEE6-4179-8E2A-E91EA8446C73}" presName="sibTrans" presStyleCnt="0"/>
      <dgm:spPr/>
    </dgm:pt>
    <dgm:pt modelId="{768DE294-B088-445C-9D02-7DC9EC94C732}" type="pres">
      <dgm:prSet presAssocID="{2F7150A1-3704-4FBA-A51C-B419F21C21FC}" presName="compNode" presStyleCnt="0"/>
      <dgm:spPr/>
    </dgm:pt>
    <dgm:pt modelId="{B6F8CD96-0ABC-4804-977B-C57F2913F1BD}" type="pres">
      <dgm:prSet presAssocID="{2F7150A1-3704-4FBA-A51C-B419F21C21FC}" presName="bgRect" presStyleLbl="bgShp" presStyleIdx="2" presStyleCnt="3" custLinFactNeighborX="2667" custLinFactNeighborY="1841"/>
      <dgm:spPr/>
    </dgm:pt>
    <dgm:pt modelId="{5D5C312A-270B-4CF3-A0F1-A36514C018D8}" type="pres">
      <dgm:prSet presAssocID="{2F7150A1-3704-4FBA-A51C-B419F21C21F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ocial Network"/>
        </a:ext>
      </dgm:extLst>
    </dgm:pt>
    <dgm:pt modelId="{D4425220-FC02-447E-B659-F7CB8E09696A}" type="pres">
      <dgm:prSet presAssocID="{2F7150A1-3704-4FBA-A51C-B419F21C21FC}" presName="spaceRect" presStyleCnt="0"/>
      <dgm:spPr/>
    </dgm:pt>
    <dgm:pt modelId="{8CAB0296-7786-452F-BDFB-61C5AB6129E4}" type="pres">
      <dgm:prSet presAssocID="{2F7150A1-3704-4FBA-A51C-B419F21C21FC}" presName="parTx" presStyleLbl="revTx" presStyleIdx="2" presStyleCnt="3">
        <dgm:presLayoutVars>
          <dgm:chMax val="0"/>
          <dgm:chPref val="0"/>
        </dgm:presLayoutVars>
      </dgm:prSet>
      <dgm:spPr/>
    </dgm:pt>
  </dgm:ptLst>
  <dgm:cxnLst>
    <dgm:cxn modelId="{96D4EA2D-3FA2-4488-B700-E00936561CB6}" type="presOf" srcId="{70B4B42C-7EE9-4E11-9EC3-B6467A8BFFA7}" destId="{A5195EC6-3963-4A9F-91DA-A91E7FE9E31C}" srcOrd="0" destOrd="0" presId="urn:microsoft.com/office/officeart/2018/2/layout/IconVerticalSolidList"/>
    <dgm:cxn modelId="{3BBDB64B-3AC6-4B75-A1AE-D78029C45E50}" type="presOf" srcId="{DF0923CD-3874-4421-A6D2-8A5978B520DD}" destId="{5CE404BB-5077-4055-B234-D1CBAC0A785E}" srcOrd="0" destOrd="0" presId="urn:microsoft.com/office/officeart/2018/2/layout/IconVerticalSolidList"/>
    <dgm:cxn modelId="{C18EC595-3C7B-4ED9-9CDC-573C8C87D208}" type="presOf" srcId="{C5473F82-AC05-4210-890D-D79EF5F550E0}" destId="{B2E1C9D0-270B-47AE-9344-CD048D934BD4}" srcOrd="0" destOrd="0" presId="urn:microsoft.com/office/officeart/2018/2/layout/IconVerticalSolidList"/>
    <dgm:cxn modelId="{B6B8B4D3-3543-4EB6-AD87-522EA805269E}" srcId="{70B4B42C-7EE9-4E11-9EC3-B6467A8BFFA7}" destId="{2F7150A1-3704-4FBA-A51C-B419F21C21FC}" srcOrd="2" destOrd="0" parTransId="{9EBB7702-2EF0-4FE6-8571-DC8E7EC6B3CF}" sibTransId="{C865D39E-646D-4131-9C66-61F076FA8A16}"/>
    <dgm:cxn modelId="{8D1106D7-E8A0-47B1-9AA5-5B731F619165}" srcId="{70B4B42C-7EE9-4E11-9EC3-B6467A8BFFA7}" destId="{DF0923CD-3874-4421-A6D2-8A5978B520DD}" srcOrd="0" destOrd="0" parTransId="{8DE06229-5021-45D8-B778-8EC4CAF5FCFB}" sibTransId="{646CE575-93D7-4341-AB7E-FE60869E2165}"/>
    <dgm:cxn modelId="{2EEAD0ED-6DA6-4553-AB21-D59EFD6316A1}" srcId="{70B4B42C-7EE9-4E11-9EC3-B6467A8BFFA7}" destId="{C5473F82-AC05-4210-890D-D79EF5F550E0}" srcOrd="1" destOrd="0" parTransId="{F2C2878B-31D1-43FC-8AA6-F393675FCDF1}" sibTransId="{85572BA6-CEE6-4179-8E2A-E91EA8446C73}"/>
    <dgm:cxn modelId="{342C4FF9-CD1C-4165-BCE2-38691A15A3F2}" type="presOf" srcId="{2F7150A1-3704-4FBA-A51C-B419F21C21FC}" destId="{8CAB0296-7786-452F-BDFB-61C5AB6129E4}" srcOrd="0" destOrd="0" presId="urn:microsoft.com/office/officeart/2018/2/layout/IconVerticalSolidList"/>
    <dgm:cxn modelId="{86EE2196-78F9-4519-896F-29A1FA055705}" type="presParOf" srcId="{A5195EC6-3963-4A9F-91DA-A91E7FE9E31C}" destId="{35BEC697-82D2-4879-9F15-9EE52445F61A}" srcOrd="0" destOrd="0" presId="urn:microsoft.com/office/officeart/2018/2/layout/IconVerticalSolidList"/>
    <dgm:cxn modelId="{6BA0C797-8075-43BD-BB07-DD44DECE468F}" type="presParOf" srcId="{35BEC697-82D2-4879-9F15-9EE52445F61A}" destId="{A1F3F1D8-A61F-4336-AB5D-95AA0AC0982A}" srcOrd="0" destOrd="0" presId="urn:microsoft.com/office/officeart/2018/2/layout/IconVerticalSolidList"/>
    <dgm:cxn modelId="{A4F67340-B2D2-41D3-A95B-751F6EE6292A}" type="presParOf" srcId="{35BEC697-82D2-4879-9F15-9EE52445F61A}" destId="{7626E6E9-13A8-4225-903F-8718E94B8F8A}" srcOrd="1" destOrd="0" presId="urn:microsoft.com/office/officeart/2018/2/layout/IconVerticalSolidList"/>
    <dgm:cxn modelId="{3B9883F2-2195-498B-A850-B10F77104411}" type="presParOf" srcId="{35BEC697-82D2-4879-9F15-9EE52445F61A}" destId="{1C4E16A7-3655-4DF9-921C-4732591A872E}" srcOrd="2" destOrd="0" presId="urn:microsoft.com/office/officeart/2018/2/layout/IconVerticalSolidList"/>
    <dgm:cxn modelId="{FDD2A3B1-8743-4DDA-BB97-BB9E79D98E3C}" type="presParOf" srcId="{35BEC697-82D2-4879-9F15-9EE52445F61A}" destId="{5CE404BB-5077-4055-B234-D1CBAC0A785E}" srcOrd="3" destOrd="0" presId="urn:microsoft.com/office/officeart/2018/2/layout/IconVerticalSolidList"/>
    <dgm:cxn modelId="{AE05388B-D844-4816-A3E4-F2D307518CE7}" type="presParOf" srcId="{A5195EC6-3963-4A9F-91DA-A91E7FE9E31C}" destId="{3376AA96-8E32-408D-98F3-0330F8D0DB7B}" srcOrd="1" destOrd="0" presId="urn:microsoft.com/office/officeart/2018/2/layout/IconVerticalSolidList"/>
    <dgm:cxn modelId="{41D904C7-5616-4884-BA4F-D0863E559F77}" type="presParOf" srcId="{A5195EC6-3963-4A9F-91DA-A91E7FE9E31C}" destId="{FCECA1DF-5D98-4E0D-9C10-5F616270DAEC}" srcOrd="2" destOrd="0" presId="urn:microsoft.com/office/officeart/2018/2/layout/IconVerticalSolidList"/>
    <dgm:cxn modelId="{D920552C-A553-4433-B6F9-B082F545B54B}" type="presParOf" srcId="{FCECA1DF-5D98-4E0D-9C10-5F616270DAEC}" destId="{5DB0A94B-A28B-446C-A9DD-38D85F2B3DE0}" srcOrd="0" destOrd="0" presId="urn:microsoft.com/office/officeart/2018/2/layout/IconVerticalSolidList"/>
    <dgm:cxn modelId="{44DE1935-CBCD-4E90-84DD-6E9081F7D90A}" type="presParOf" srcId="{FCECA1DF-5D98-4E0D-9C10-5F616270DAEC}" destId="{70B02532-ED92-4922-880B-14D57A93DC93}" srcOrd="1" destOrd="0" presId="urn:microsoft.com/office/officeart/2018/2/layout/IconVerticalSolidList"/>
    <dgm:cxn modelId="{BA6B1ED5-BE4B-4BAB-A594-33A3F92704FD}" type="presParOf" srcId="{FCECA1DF-5D98-4E0D-9C10-5F616270DAEC}" destId="{13FB6B7F-803D-4BC7-8AB3-A98EAAE9E5A2}" srcOrd="2" destOrd="0" presId="urn:microsoft.com/office/officeart/2018/2/layout/IconVerticalSolidList"/>
    <dgm:cxn modelId="{73B68C61-6BFE-4394-9A86-4485073B1215}" type="presParOf" srcId="{FCECA1DF-5D98-4E0D-9C10-5F616270DAEC}" destId="{B2E1C9D0-270B-47AE-9344-CD048D934BD4}" srcOrd="3" destOrd="0" presId="urn:microsoft.com/office/officeart/2018/2/layout/IconVerticalSolidList"/>
    <dgm:cxn modelId="{726B672B-3718-4DF4-A605-0BFC76976AF6}" type="presParOf" srcId="{A5195EC6-3963-4A9F-91DA-A91E7FE9E31C}" destId="{9D9F9B06-F0E8-4123-990C-9C531E9096AB}" srcOrd="3" destOrd="0" presId="urn:microsoft.com/office/officeart/2018/2/layout/IconVerticalSolidList"/>
    <dgm:cxn modelId="{F86CCE8A-FCF3-4A33-BA46-A96E070F98E1}" type="presParOf" srcId="{A5195EC6-3963-4A9F-91DA-A91E7FE9E31C}" destId="{768DE294-B088-445C-9D02-7DC9EC94C732}" srcOrd="4" destOrd="0" presId="urn:microsoft.com/office/officeart/2018/2/layout/IconVerticalSolidList"/>
    <dgm:cxn modelId="{A1471324-597F-4D76-95E4-39FCB93A42FD}" type="presParOf" srcId="{768DE294-B088-445C-9D02-7DC9EC94C732}" destId="{B6F8CD96-0ABC-4804-977B-C57F2913F1BD}" srcOrd="0" destOrd="0" presId="urn:microsoft.com/office/officeart/2018/2/layout/IconVerticalSolidList"/>
    <dgm:cxn modelId="{44ED8FB2-2D28-4F89-968C-FAC8442941D8}" type="presParOf" srcId="{768DE294-B088-445C-9D02-7DC9EC94C732}" destId="{5D5C312A-270B-4CF3-A0F1-A36514C018D8}" srcOrd="1" destOrd="0" presId="urn:microsoft.com/office/officeart/2018/2/layout/IconVerticalSolidList"/>
    <dgm:cxn modelId="{F5E6F86D-BE37-4511-821C-B291F7C94FB9}" type="presParOf" srcId="{768DE294-B088-445C-9D02-7DC9EC94C732}" destId="{D4425220-FC02-447E-B659-F7CB8E09696A}" srcOrd="2" destOrd="0" presId="urn:microsoft.com/office/officeart/2018/2/layout/IconVerticalSolidList"/>
    <dgm:cxn modelId="{B930DB9F-5CB2-43F9-97D8-F2D7304CD494}" type="presParOf" srcId="{768DE294-B088-445C-9D02-7DC9EC94C732}" destId="{8CAB0296-7786-452F-BDFB-61C5AB6129E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5DC7677-FAFB-4C5D-A6FB-63AB5E49393D}"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F2A819F9-D146-493B-BEB8-E1B85A2549D3}">
      <dgm:prSet/>
      <dgm:spPr/>
      <dgm:t>
        <a:bodyPr/>
        <a:lstStyle/>
        <a:p>
          <a:r>
            <a:rPr lang="en-US" b="1" dirty="0"/>
            <a:t>Self-Awareness - </a:t>
          </a:r>
          <a:r>
            <a:rPr lang="en-US" dirty="0"/>
            <a:t>Helps employees and manager at Casper understand their impact on others and recognize behaviors that contribute to a toxic culture.</a:t>
          </a:r>
        </a:p>
      </dgm:t>
    </dgm:pt>
    <dgm:pt modelId="{9543628F-F41F-4F8B-A7DC-EF952BE9CFE3}" type="parTrans" cxnId="{0FD64886-D341-41E0-9BBB-2B685BE79B24}">
      <dgm:prSet/>
      <dgm:spPr/>
      <dgm:t>
        <a:bodyPr/>
        <a:lstStyle/>
        <a:p>
          <a:endParaRPr lang="en-US"/>
        </a:p>
      </dgm:t>
    </dgm:pt>
    <dgm:pt modelId="{B1B3A645-01CD-418C-AB1B-5EF96F1D63D0}" type="sibTrans" cxnId="{0FD64886-D341-41E0-9BBB-2B685BE79B24}">
      <dgm:prSet/>
      <dgm:spPr/>
      <dgm:t>
        <a:bodyPr/>
        <a:lstStyle/>
        <a:p>
          <a:endParaRPr lang="en-US"/>
        </a:p>
      </dgm:t>
    </dgm:pt>
    <dgm:pt modelId="{9B88F460-E319-4E46-823D-B76B26F9C14B}">
      <dgm:prSet/>
      <dgm:spPr/>
      <dgm:t>
        <a:bodyPr/>
        <a:lstStyle/>
        <a:p>
          <a:r>
            <a:rPr lang="en-US" b="1" dirty="0"/>
            <a:t>Self-regulation - </a:t>
          </a:r>
          <a:r>
            <a:rPr lang="en-US" dirty="0"/>
            <a:t>enables the employee to effectively deal with stress and emotions, thereby reducing conflicts and improving communication.</a:t>
          </a:r>
        </a:p>
      </dgm:t>
    </dgm:pt>
    <dgm:pt modelId="{AE71079F-9762-48E8-9BA2-DD5DA3DF9093}" type="parTrans" cxnId="{657ECE68-846F-4C72-A077-8DF496939468}">
      <dgm:prSet/>
      <dgm:spPr/>
      <dgm:t>
        <a:bodyPr/>
        <a:lstStyle/>
        <a:p>
          <a:endParaRPr lang="en-US"/>
        </a:p>
      </dgm:t>
    </dgm:pt>
    <dgm:pt modelId="{67F937E5-2E22-4139-976F-175BE45DFD60}" type="sibTrans" cxnId="{657ECE68-846F-4C72-A077-8DF496939468}">
      <dgm:prSet/>
      <dgm:spPr/>
      <dgm:t>
        <a:bodyPr/>
        <a:lstStyle/>
        <a:p>
          <a:endParaRPr lang="en-US"/>
        </a:p>
      </dgm:t>
    </dgm:pt>
    <dgm:pt modelId="{2C19D4C7-9A42-4F86-A76E-62077D15F227}">
      <dgm:prSet/>
      <dgm:spPr/>
      <dgm:t>
        <a:bodyPr/>
        <a:lstStyle/>
        <a:p>
          <a:r>
            <a:rPr lang="en-US" b="1" dirty="0"/>
            <a:t>Empathy -</a:t>
          </a:r>
          <a:r>
            <a:rPr lang="en-US" dirty="0"/>
            <a:t> promotes understanding of the point of view of colleagues, improves teamwork and reduces misunderstandings.</a:t>
          </a:r>
        </a:p>
      </dgm:t>
    </dgm:pt>
    <dgm:pt modelId="{CBC793AC-4DDB-4507-995F-10B74D96A487}" type="parTrans" cxnId="{72084E42-9508-4889-8142-B47EA11B767A}">
      <dgm:prSet/>
      <dgm:spPr/>
      <dgm:t>
        <a:bodyPr/>
        <a:lstStyle/>
        <a:p>
          <a:endParaRPr lang="en-US"/>
        </a:p>
      </dgm:t>
    </dgm:pt>
    <dgm:pt modelId="{9C325867-FEA6-43B0-BDA7-A81594579F31}" type="sibTrans" cxnId="{72084E42-9508-4889-8142-B47EA11B767A}">
      <dgm:prSet/>
      <dgm:spPr/>
      <dgm:t>
        <a:bodyPr/>
        <a:lstStyle/>
        <a:p>
          <a:endParaRPr lang="en-US"/>
        </a:p>
      </dgm:t>
    </dgm:pt>
    <dgm:pt modelId="{1CE3A92C-ED8E-4A76-9AAC-FB7841332A13}">
      <dgm:prSet/>
      <dgm:spPr/>
      <dgm:t>
        <a:bodyPr/>
        <a:lstStyle/>
        <a:p>
          <a:r>
            <a:rPr lang="en-US" b="1" dirty="0"/>
            <a:t>Social skills -</a:t>
          </a:r>
          <a:r>
            <a:rPr lang="en-US" dirty="0"/>
            <a:t> improve interpersonal relationships and cooperation, which is key to creating a supportive work environment and improves relationships with customers.</a:t>
          </a:r>
        </a:p>
      </dgm:t>
    </dgm:pt>
    <dgm:pt modelId="{FF3954A4-5B78-42EE-9E01-DAB9FA949DD0}" type="parTrans" cxnId="{0CABDD6D-FD46-41D0-83F6-9B995ACAB5C6}">
      <dgm:prSet/>
      <dgm:spPr/>
      <dgm:t>
        <a:bodyPr/>
        <a:lstStyle/>
        <a:p>
          <a:endParaRPr lang="en-US"/>
        </a:p>
      </dgm:t>
    </dgm:pt>
    <dgm:pt modelId="{17989DD6-20A4-48F1-8818-609F8D156352}" type="sibTrans" cxnId="{0CABDD6D-FD46-41D0-83F6-9B995ACAB5C6}">
      <dgm:prSet/>
      <dgm:spPr/>
      <dgm:t>
        <a:bodyPr/>
        <a:lstStyle/>
        <a:p>
          <a:endParaRPr lang="en-US"/>
        </a:p>
      </dgm:t>
    </dgm:pt>
    <dgm:pt modelId="{4EBA90F3-BC05-4D7F-8940-8353D836913F}">
      <dgm:prSet/>
      <dgm:spPr/>
      <dgm:t>
        <a:bodyPr/>
        <a:lstStyle/>
        <a:p>
          <a:r>
            <a:rPr lang="en-GB" b="1" i="0" dirty="0"/>
            <a:t>Motivation-</a:t>
          </a:r>
          <a:r>
            <a:rPr lang="en-GB" b="0" i="0" dirty="0"/>
            <a:t> Encouraging positive behaviours and attitudes </a:t>
          </a:r>
          <a:r>
            <a:rPr lang="en-US" dirty="0"/>
            <a:t>(Goleman, 2002). </a:t>
          </a:r>
        </a:p>
      </dgm:t>
    </dgm:pt>
    <dgm:pt modelId="{A198B9F2-C132-40ED-8353-16457A94E140}" type="parTrans" cxnId="{ED237406-A02F-4995-B87C-C991B1C82DFD}">
      <dgm:prSet/>
      <dgm:spPr/>
      <dgm:t>
        <a:bodyPr/>
        <a:lstStyle/>
        <a:p>
          <a:endParaRPr lang="en-US"/>
        </a:p>
      </dgm:t>
    </dgm:pt>
    <dgm:pt modelId="{E962A0D8-A3CC-4834-BFD7-9966156ED0ED}" type="sibTrans" cxnId="{ED237406-A02F-4995-B87C-C991B1C82DFD}">
      <dgm:prSet/>
      <dgm:spPr/>
      <dgm:t>
        <a:bodyPr/>
        <a:lstStyle/>
        <a:p>
          <a:endParaRPr lang="en-US"/>
        </a:p>
      </dgm:t>
    </dgm:pt>
    <dgm:pt modelId="{B19368EC-5AD5-C048-AACD-C352D4D3A7D9}" type="pres">
      <dgm:prSet presAssocID="{75DC7677-FAFB-4C5D-A6FB-63AB5E49393D}" presName="diagram" presStyleCnt="0">
        <dgm:presLayoutVars>
          <dgm:dir/>
          <dgm:resizeHandles val="exact"/>
        </dgm:presLayoutVars>
      </dgm:prSet>
      <dgm:spPr/>
    </dgm:pt>
    <dgm:pt modelId="{9D69EA89-4524-2F40-8343-FE71B6E292AF}" type="pres">
      <dgm:prSet presAssocID="{F2A819F9-D146-493B-BEB8-E1B85A2549D3}" presName="node" presStyleLbl="node1" presStyleIdx="0" presStyleCnt="5">
        <dgm:presLayoutVars>
          <dgm:bulletEnabled val="1"/>
        </dgm:presLayoutVars>
      </dgm:prSet>
      <dgm:spPr/>
    </dgm:pt>
    <dgm:pt modelId="{339BD780-5BF9-F345-8E73-01FF4F759F63}" type="pres">
      <dgm:prSet presAssocID="{B1B3A645-01CD-418C-AB1B-5EF96F1D63D0}" presName="sibTrans" presStyleCnt="0"/>
      <dgm:spPr/>
    </dgm:pt>
    <dgm:pt modelId="{7142239F-5279-4549-B48D-F13A3C59F463}" type="pres">
      <dgm:prSet presAssocID="{9B88F460-E319-4E46-823D-B76B26F9C14B}" presName="node" presStyleLbl="node1" presStyleIdx="1" presStyleCnt="5">
        <dgm:presLayoutVars>
          <dgm:bulletEnabled val="1"/>
        </dgm:presLayoutVars>
      </dgm:prSet>
      <dgm:spPr/>
    </dgm:pt>
    <dgm:pt modelId="{B3924FFB-F7D0-2A41-AB06-15419BEF2AD4}" type="pres">
      <dgm:prSet presAssocID="{67F937E5-2E22-4139-976F-175BE45DFD60}" presName="sibTrans" presStyleCnt="0"/>
      <dgm:spPr/>
    </dgm:pt>
    <dgm:pt modelId="{3A4DA486-D363-F54E-A041-F0F284A38E6A}" type="pres">
      <dgm:prSet presAssocID="{2C19D4C7-9A42-4F86-A76E-62077D15F227}" presName="node" presStyleLbl="node1" presStyleIdx="2" presStyleCnt="5">
        <dgm:presLayoutVars>
          <dgm:bulletEnabled val="1"/>
        </dgm:presLayoutVars>
      </dgm:prSet>
      <dgm:spPr/>
    </dgm:pt>
    <dgm:pt modelId="{E27EF536-8341-B94B-9841-6E409BBB8258}" type="pres">
      <dgm:prSet presAssocID="{9C325867-FEA6-43B0-BDA7-A81594579F31}" presName="sibTrans" presStyleCnt="0"/>
      <dgm:spPr/>
    </dgm:pt>
    <dgm:pt modelId="{BD12F934-0D88-1B44-9091-49F30F02D94B}" type="pres">
      <dgm:prSet presAssocID="{1CE3A92C-ED8E-4A76-9AAC-FB7841332A13}" presName="node" presStyleLbl="node1" presStyleIdx="3" presStyleCnt="5">
        <dgm:presLayoutVars>
          <dgm:bulletEnabled val="1"/>
        </dgm:presLayoutVars>
      </dgm:prSet>
      <dgm:spPr/>
    </dgm:pt>
    <dgm:pt modelId="{C1EF9E48-DE84-3D40-A194-B58E74C87C1D}" type="pres">
      <dgm:prSet presAssocID="{17989DD6-20A4-48F1-8818-609F8D156352}" presName="sibTrans" presStyleCnt="0"/>
      <dgm:spPr/>
    </dgm:pt>
    <dgm:pt modelId="{0147DC28-A0D7-0F45-9C23-A8E2DA84B5B0}" type="pres">
      <dgm:prSet presAssocID="{4EBA90F3-BC05-4D7F-8940-8353D836913F}" presName="node" presStyleLbl="node1" presStyleIdx="4" presStyleCnt="5">
        <dgm:presLayoutVars>
          <dgm:bulletEnabled val="1"/>
        </dgm:presLayoutVars>
      </dgm:prSet>
      <dgm:spPr/>
    </dgm:pt>
  </dgm:ptLst>
  <dgm:cxnLst>
    <dgm:cxn modelId="{0A3C0700-C856-F647-9BF3-92EE4309BD73}" type="presOf" srcId="{4EBA90F3-BC05-4D7F-8940-8353D836913F}" destId="{0147DC28-A0D7-0F45-9C23-A8E2DA84B5B0}" srcOrd="0" destOrd="0" presId="urn:microsoft.com/office/officeart/2005/8/layout/default"/>
    <dgm:cxn modelId="{ED237406-A02F-4995-B87C-C991B1C82DFD}" srcId="{75DC7677-FAFB-4C5D-A6FB-63AB5E49393D}" destId="{4EBA90F3-BC05-4D7F-8940-8353D836913F}" srcOrd="4" destOrd="0" parTransId="{A198B9F2-C132-40ED-8353-16457A94E140}" sibTransId="{E962A0D8-A3CC-4834-BFD7-9966156ED0ED}"/>
    <dgm:cxn modelId="{72084E42-9508-4889-8142-B47EA11B767A}" srcId="{75DC7677-FAFB-4C5D-A6FB-63AB5E49393D}" destId="{2C19D4C7-9A42-4F86-A76E-62077D15F227}" srcOrd="2" destOrd="0" parTransId="{CBC793AC-4DDB-4507-995F-10B74D96A487}" sibTransId="{9C325867-FEA6-43B0-BDA7-A81594579F31}"/>
    <dgm:cxn modelId="{252FCC47-6320-1846-B88D-038ED112B812}" type="presOf" srcId="{F2A819F9-D146-493B-BEB8-E1B85A2549D3}" destId="{9D69EA89-4524-2F40-8343-FE71B6E292AF}" srcOrd="0" destOrd="0" presId="urn:microsoft.com/office/officeart/2005/8/layout/default"/>
    <dgm:cxn modelId="{657ECE68-846F-4C72-A077-8DF496939468}" srcId="{75DC7677-FAFB-4C5D-A6FB-63AB5E49393D}" destId="{9B88F460-E319-4E46-823D-B76B26F9C14B}" srcOrd="1" destOrd="0" parTransId="{AE71079F-9762-48E8-9BA2-DD5DA3DF9093}" sibTransId="{67F937E5-2E22-4139-976F-175BE45DFD60}"/>
    <dgm:cxn modelId="{0CABDD6D-FD46-41D0-83F6-9B995ACAB5C6}" srcId="{75DC7677-FAFB-4C5D-A6FB-63AB5E49393D}" destId="{1CE3A92C-ED8E-4A76-9AAC-FB7841332A13}" srcOrd="3" destOrd="0" parTransId="{FF3954A4-5B78-42EE-9E01-DAB9FA949DD0}" sibTransId="{17989DD6-20A4-48F1-8818-609F8D156352}"/>
    <dgm:cxn modelId="{B31DBA82-385D-6348-A393-0AB1F233E83A}" type="presOf" srcId="{1CE3A92C-ED8E-4A76-9AAC-FB7841332A13}" destId="{BD12F934-0D88-1B44-9091-49F30F02D94B}" srcOrd="0" destOrd="0" presId="urn:microsoft.com/office/officeart/2005/8/layout/default"/>
    <dgm:cxn modelId="{0FD64886-D341-41E0-9BBB-2B685BE79B24}" srcId="{75DC7677-FAFB-4C5D-A6FB-63AB5E49393D}" destId="{F2A819F9-D146-493B-BEB8-E1B85A2549D3}" srcOrd="0" destOrd="0" parTransId="{9543628F-F41F-4F8B-A7DC-EF952BE9CFE3}" sibTransId="{B1B3A645-01CD-418C-AB1B-5EF96F1D63D0}"/>
    <dgm:cxn modelId="{345B878A-955F-5A4E-B647-F9EF4C83E984}" type="presOf" srcId="{75DC7677-FAFB-4C5D-A6FB-63AB5E49393D}" destId="{B19368EC-5AD5-C048-AACD-C352D4D3A7D9}" srcOrd="0" destOrd="0" presId="urn:microsoft.com/office/officeart/2005/8/layout/default"/>
    <dgm:cxn modelId="{71C85D99-BBDC-114A-8B3C-872441987958}" type="presOf" srcId="{2C19D4C7-9A42-4F86-A76E-62077D15F227}" destId="{3A4DA486-D363-F54E-A041-F0F284A38E6A}" srcOrd="0" destOrd="0" presId="urn:microsoft.com/office/officeart/2005/8/layout/default"/>
    <dgm:cxn modelId="{344464B5-50A4-DC42-8AE2-480190EC7A7F}" type="presOf" srcId="{9B88F460-E319-4E46-823D-B76B26F9C14B}" destId="{7142239F-5279-4549-B48D-F13A3C59F463}" srcOrd="0" destOrd="0" presId="urn:microsoft.com/office/officeart/2005/8/layout/default"/>
    <dgm:cxn modelId="{234D285F-FCB7-004F-B125-403CB191B531}" type="presParOf" srcId="{B19368EC-5AD5-C048-AACD-C352D4D3A7D9}" destId="{9D69EA89-4524-2F40-8343-FE71B6E292AF}" srcOrd="0" destOrd="0" presId="urn:microsoft.com/office/officeart/2005/8/layout/default"/>
    <dgm:cxn modelId="{1EA49284-C366-784D-BBB8-03875AAA2C4F}" type="presParOf" srcId="{B19368EC-5AD5-C048-AACD-C352D4D3A7D9}" destId="{339BD780-5BF9-F345-8E73-01FF4F759F63}" srcOrd="1" destOrd="0" presId="urn:microsoft.com/office/officeart/2005/8/layout/default"/>
    <dgm:cxn modelId="{7E4BAF5A-66D2-BB4B-9203-F1034C95BBA2}" type="presParOf" srcId="{B19368EC-5AD5-C048-AACD-C352D4D3A7D9}" destId="{7142239F-5279-4549-B48D-F13A3C59F463}" srcOrd="2" destOrd="0" presId="urn:microsoft.com/office/officeart/2005/8/layout/default"/>
    <dgm:cxn modelId="{69625D46-66D2-2541-9909-DB2F31578F6D}" type="presParOf" srcId="{B19368EC-5AD5-C048-AACD-C352D4D3A7D9}" destId="{B3924FFB-F7D0-2A41-AB06-15419BEF2AD4}" srcOrd="3" destOrd="0" presId="urn:microsoft.com/office/officeart/2005/8/layout/default"/>
    <dgm:cxn modelId="{8DB68205-D904-914F-898E-7340F4D5D593}" type="presParOf" srcId="{B19368EC-5AD5-C048-AACD-C352D4D3A7D9}" destId="{3A4DA486-D363-F54E-A041-F0F284A38E6A}" srcOrd="4" destOrd="0" presId="urn:microsoft.com/office/officeart/2005/8/layout/default"/>
    <dgm:cxn modelId="{B823ADDC-115A-5B4C-B32F-0CF384138340}" type="presParOf" srcId="{B19368EC-5AD5-C048-AACD-C352D4D3A7D9}" destId="{E27EF536-8341-B94B-9841-6E409BBB8258}" srcOrd="5" destOrd="0" presId="urn:microsoft.com/office/officeart/2005/8/layout/default"/>
    <dgm:cxn modelId="{E41EEB0A-BAD2-EA4A-AEC5-B8A6CF41599F}" type="presParOf" srcId="{B19368EC-5AD5-C048-AACD-C352D4D3A7D9}" destId="{BD12F934-0D88-1B44-9091-49F30F02D94B}" srcOrd="6" destOrd="0" presId="urn:microsoft.com/office/officeart/2005/8/layout/default"/>
    <dgm:cxn modelId="{54CD0AD3-E2BE-7E42-A28D-14EC652F0F91}" type="presParOf" srcId="{B19368EC-5AD5-C048-AACD-C352D4D3A7D9}" destId="{C1EF9E48-DE84-3D40-A194-B58E74C87C1D}" srcOrd="7" destOrd="0" presId="urn:microsoft.com/office/officeart/2005/8/layout/default"/>
    <dgm:cxn modelId="{FFCC6F5C-B23F-8D43-AA96-7FA54F32B273}" type="presParOf" srcId="{B19368EC-5AD5-C048-AACD-C352D4D3A7D9}" destId="{0147DC28-A0D7-0F45-9C23-A8E2DA84B5B0}"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619A85-0ABF-4ECA-B8D7-E2D8FEE42731}">
      <dsp:nvSpPr>
        <dsp:cNvPr id="0" name=""/>
        <dsp:cNvSpPr/>
      </dsp:nvSpPr>
      <dsp:spPr>
        <a:xfrm>
          <a:off x="0" y="734209"/>
          <a:ext cx="6573595" cy="13554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EE4BE1-D05A-4B2C-B394-87310CE0B45C}">
      <dsp:nvSpPr>
        <dsp:cNvPr id="0" name=""/>
        <dsp:cNvSpPr/>
      </dsp:nvSpPr>
      <dsp:spPr>
        <a:xfrm>
          <a:off x="410027" y="1039188"/>
          <a:ext cx="745504" cy="7455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C49C2C-8BE2-4553-B614-636D1E2AD37B}">
      <dsp:nvSpPr>
        <dsp:cNvPr id="0" name=""/>
        <dsp:cNvSpPr/>
      </dsp:nvSpPr>
      <dsp:spPr>
        <a:xfrm>
          <a:off x="1565560" y="734209"/>
          <a:ext cx="5008034" cy="1355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453" tIns="143453" rIns="143453" bIns="143453" numCol="1" spcCol="1270" anchor="ctr" anchorCtr="0">
          <a:noAutofit/>
        </a:bodyPr>
        <a:lstStyle/>
        <a:p>
          <a:pPr marL="0" lvl="0" indent="0" algn="l" defTabSz="755650">
            <a:lnSpc>
              <a:spcPct val="100000"/>
            </a:lnSpc>
            <a:spcBef>
              <a:spcPct val="0"/>
            </a:spcBef>
            <a:spcAft>
              <a:spcPct val="35000"/>
            </a:spcAft>
            <a:buNone/>
          </a:pPr>
          <a:r>
            <a:rPr lang="en-US" sz="1700" kern="1200" dirty="0"/>
            <a:t>Casper Store LTD is a retail company facing internal problems.</a:t>
          </a:r>
        </a:p>
      </dsp:txBody>
      <dsp:txXfrm>
        <a:off x="1565560" y="734209"/>
        <a:ext cx="5008034" cy="1355463"/>
      </dsp:txXfrm>
    </dsp:sp>
    <dsp:sp modelId="{3AEBCF09-B9C7-4DC6-A705-24A9B33F5CFB}">
      <dsp:nvSpPr>
        <dsp:cNvPr id="0" name=""/>
        <dsp:cNvSpPr/>
      </dsp:nvSpPr>
      <dsp:spPr>
        <a:xfrm>
          <a:off x="0" y="2428538"/>
          <a:ext cx="6573595" cy="13554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81180C-2FFD-4886-B4BF-9186E55AC894}">
      <dsp:nvSpPr>
        <dsp:cNvPr id="0" name=""/>
        <dsp:cNvSpPr/>
      </dsp:nvSpPr>
      <dsp:spPr>
        <a:xfrm>
          <a:off x="410027" y="2733517"/>
          <a:ext cx="745504" cy="7455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17EC87-DB9A-47CA-A767-B0C550599F8A}">
      <dsp:nvSpPr>
        <dsp:cNvPr id="0" name=""/>
        <dsp:cNvSpPr/>
      </dsp:nvSpPr>
      <dsp:spPr>
        <a:xfrm>
          <a:off x="1565560" y="2428538"/>
          <a:ext cx="5008034" cy="1355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453" tIns="143453" rIns="143453" bIns="143453" numCol="1" spcCol="1270" anchor="ctr" anchorCtr="0">
          <a:noAutofit/>
        </a:bodyPr>
        <a:lstStyle/>
        <a:p>
          <a:pPr marL="0" lvl="0" indent="0" algn="l" defTabSz="755650">
            <a:lnSpc>
              <a:spcPct val="100000"/>
            </a:lnSpc>
            <a:spcBef>
              <a:spcPct val="0"/>
            </a:spcBef>
            <a:spcAft>
              <a:spcPct val="35000"/>
            </a:spcAft>
            <a:buNone/>
          </a:pPr>
          <a:r>
            <a:rPr lang="en-US" sz="1700" b="1" u="sng" kern="1200" dirty="0"/>
            <a:t>Identified problems: </a:t>
          </a:r>
          <a:r>
            <a:rPr lang="en-US" sz="1700" kern="1200" dirty="0"/>
            <a:t>The company struggles with a toxic culture, poor leadership, and serious communication problems, which lead to low employee productivity and high turnover.</a:t>
          </a:r>
        </a:p>
      </dsp:txBody>
      <dsp:txXfrm>
        <a:off x="1565560" y="2428538"/>
        <a:ext cx="5008034" cy="13554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86DAD3-C3DD-914C-8BCD-A46F9CEF059E}">
      <dsp:nvSpPr>
        <dsp:cNvPr id="0" name=""/>
        <dsp:cNvSpPr/>
      </dsp:nvSpPr>
      <dsp:spPr>
        <a:xfrm>
          <a:off x="0" y="56050"/>
          <a:ext cx="6934326" cy="2015678"/>
        </a:xfrm>
        <a:prstGeom prst="roundRect">
          <a:avLst/>
        </a:prstGeom>
        <a:solidFill>
          <a:schemeClr val="accent1">
            <a:hueOff val="0"/>
            <a:satOff val="0"/>
            <a:lumOff val="0"/>
            <a:alphaOff val="0"/>
          </a:schemeClr>
        </a:solidFill>
        <a:ln w="5080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The Goleman model was designed to address emotional intelligence in an organizational setting, emphasizing leadership, communication, teamwork, and organizational culture. This focus is directly related to the challenges facing the Casper store, such as poor leadership, poor communication, and a toxic culture, where improving these dynamics is critical to the functioning of the organization (Goleman, 2002).</a:t>
          </a:r>
        </a:p>
      </dsp:txBody>
      <dsp:txXfrm>
        <a:off x="98397" y="154447"/>
        <a:ext cx="6737532" cy="1818884"/>
      </dsp:txXfrm>
    </dsp:sp>
    <dsp:sp modelId="{7CD8AC41-4313-DB4E-8E8D-BD464692AD9D}">
      <dsp:nvSpPr>
        <dsp:cNvPr id="0" name=""/>
        <dsp:cNvSpPr/>
      </dsp:nvSpPr>
      <dsp:spPr>
        <a:xfrm>
          <a:off x="0" y="2126449"/>
          <a:ext cx="6934326" cy="963692"/>
        </a:xfrm>
        <a:prstGeom prst="roundRect">
          <a:avLst/>
        </a:prstGeom>
        <a:solidFill>
          <a:schemeClr val="accent1">
            <a:hueOff val="0"/>
            <a:satOff val="0"/>
            <a:lumOff val="0"/>
            <a:alphaOff val="0"/>
          </a:schemeClr>
        </a:solidFill>
        <a:ln w="5080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It includes clear components such as self-awareness, self-regulation, motivation, empathy and social skills (Goleman, 2002).</a:t>
          </a:r>
        </a:p>
      </dsp:txBody>
      <dsp:txXfrm>
        <a:off x="47044" y="2173493"/>
        <a:ext cx="6840238" cy="869604"/>
      </dsp:txXfrm>
    </dsp:sp>
    <dsp:sp modelId="{D3ABE64D-2E60-7048-A599-31F09EC1C086}">
      <dsp:nvSpPr>
        <dsp:cNvPr id="0" name=""/>
        <dsp:cNvSpPr/>
      </dsp:nvSpPr>
      <dsp:spPr>
        <a:xfrm>
          <a:off x="0" y="3144862"/>
          <a:ext cx="6934326" cy="2062408"/>
        </a:xfrm>
        <a:prstGeom prst="roundRect">
          <a:avLst/>
        </a:prstGeom>
        <a:solidFill>
          <a:schemeClr val="accent1">
            <a:hueOff val="0"/>
            <a:satOff val="0"/>
            <a:lumOff val="0"/>
            <a:alphaOff val="0"/>
          </a:schemeClr>
        </a:solidFill>
        <a:ln w="5080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It offers practical strategies and interventions that can be implemented in an organizational context. This includes training programs, coaching sessions, and workshops tailored to strengthen specific elements of emotional intelligence among leaders and employees (Goleman, 2002).</a:t>
          </a:r>
        </a:p>
      </dsp:txBody>
      <dsp:txXfrm>
        <a:off x="100678" y="3245540"/>
        <a:ext cx="6732970" cy="18610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F3F1D8-A61F-4336-AB5D-95AA0AC0982A}">
      <dsp:nvSpPr>
        <dsp:cNvPr id="0" name=""/>
        <dsp:cNvSpPr/>
      </dsp:nvSpPr>
      <dsp:spPr>
        <a:xfrm>
          <a:off x="0" y="788"/>
          <a:ext cx="9144000" cy="18457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26E6E9-13A8-4225-903F-8718E94B8F8A}">
      <dsp:nvSpPr>
        <dsp:cNvPr id="0" name=""/>
        <dsp:cNvSpPr/>
      </dsp:nvSpPr>
      <dsp:spPr>
        <a:xfrm>
          <a:off x="558344" y="416086"/>
          <a:ext cx="1015171" cy="10151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E404BB-5077-4055-B234-D1CBAC0A785E}">
      <dsp:nvSpPr>
        <dsp:cNvPr id="0" name=""/>
        <dsp:cNvSpPr/>
      </dsp:nvSpPr>
      <dsp:spPr>
        <a:xfrm>
          <a:off x="2131860" y="788"/>
          <a:ext cx="7012139" cy="1845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5344" tIns="195344" rIns="195344" bIns="195344" numCol="1" spcCol="1270" anchor="ctr" anchorCtr="0">
          <a:noAutofit/>
        </a:bodyPr>
        <a:lstStyle/>
        <a:p>
          <a:pPr marL="0" lvl="0" indent="0" algn="l" defTabSz="800100">
            <a:lnSpc>
              <a:spcPct val="100000"/>
            </a:lnSpc>
            <a:spcBef>
              <a:spcPct val="0"/>
            </a:spcBef>
            <a:spcAft>
              <a:spcPct val="35000"/>
            </a:spcAft>
            <a:buNone/>
          </a:pPr>
          <a:r>
            <a:rPr lang="en-US" sz="1800" b="1" u="sng" kern="1200" dirty="0"/>
            <a:t>Leadership Development: </a:t>
          </a:r>
          <a:r>
            <a:rPr lang="en-US" sz="1800" kern="1200" dirty="0"/>
            <a:t>The Goleman Model can help address the problem of poor leadership by focusing on increasing a manager's self-awareness, empathy, and social skills. This can lead to more effective communication and better management of organizational culture (Goleman, 2002). </a:t>
          </a:r>
        </a:p>
      </dsp:txBody>
      <dsp:txXfrm>
        <a:off x="2131860" y="788"/>
        <a:ext cx="7012139" cy="1845766"/>
      </dsp:txXfrm>
    </dsp:sp>
    <dsp:sp modelId="{5DB0A94B-A28B-446C-A9DD-38D85F2B3DE0}">
      <dsp:nvSpPr>
        <dsp:cNvPr id="0" name=""/>
        <dsp:cNvSpPr/>
      </dsp:nvSpPr>
      <dsp:spPr>
        <a:xfrm>
          <a:off x="0" y="2307996"/>
          <a:ext cx="9144000" cy="18457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B02532-ED92-4922-880B-14D57A93DC93}">
      <dsp:nvSpPr>
        <dsp:cNvPr id="0" name=""/>
        <dsp:cNvSpPr/>
      </dsp:nvSpPr>
      <dsp:spPr>
        <a:xfrm>
          <a:off x="558344" y="2723294"/>
          <a:ext cx="1015171" cy="10151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E1C9D0-270B-47AE-9344-CD048D934BD4}">
      <dsp:nvSpPr>
        <dsp:cNvPr id="0" name=""/>
        <dsp:cNvSpPr/>
      </dsp:nvSpPr>
      <dsp:spPr>
        <a:xfrm>
          <a:off x="2131860" y="2307996"/>
          <a:ext cx="7012139" cy="1845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5344" tIns="195344" rIns="195344" bIns="195344" numCol="1" spcCol="1270" anchor="ctr" anchorCtr="0">
          <a:noAutofit/>
        </a:bodyPr>
        <a:lstStyle/>
        <a:p>
          <a:pPr marL="0" lvl="0" indent="0" algn="l" defTabSz="800100">
            <a:lnSpc>
              <a:spcPct val="100000"/>
            </a:lnSpc>
            <a:spcBef>
              <a:spcPct val="0"/>
            </a:spcBef>
            <a:spcAft>
              <a:spcPct val="35000"/>
            </a:spcAft>
            <a:buNone/>
          </a:pPr>
          <a:r>
            <a:rPr lang="en-US" sz="1800" b="1" u="sng" kern="1200" dirty="0"/>
            <a:t>Improving communication: </a:t>
          </a:r>
          <a:r>
            <a:rPr lang="en-US" sz="1800" kern="1200" dirty="0"/>
            <a:t>The emphasis on social skills and empathy in the Goleman model can help improve communication between employees and managers, reducing misunderstandings and conflicts (Goleman, 2002). </a:t>
          </a:r>
        </a:p>
      </dsp:txBody>
      <dsp:txXfrm>
        <a:off x="2131860" y="2307996"/>
        <a:ext cx="7012139" cy="1845766"/>
      </dsp:txXfrm>
    </dsp:sp>
    <dsp:sp modelId="{B6F8CD96-0ABC-4804-977B-C57F2913F1BD}">
      <dsp:nvSpPr>
        <dsp:cNvPr id="0" name=""/>
        <dsp:cNvSpPr/>
      </dsp:nvSpPr>
      <dsp:spPr>
        <a:xfrm>
          <a:off x="0" y="4615993"/>
          <a:ext cx="9144000" cy="18457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5C312A-270B-4CF3-A0F1-A36514C018D8}">
      <dsp:nvSpPr>
        <dsp:cNvPr id="0" name=""/>
        <dsp:cNvSpPr/>
      </dsp:nvSpPr>
      <dsp:spPr>
        <a:xfrm>
          <a:off x="558344" y="5030502"/>
          <a:ext cx="1015171" cy="10151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AB0296-7786-452F-BDFB-61C5AB6129E4}">
      <dsp:nvSpPr>
        <dsp:cNvPr id="0" name=""/>
        <dsp:cNvSpPr/>
      </dsp:nvSpPr>
      <dsp:spPr>
        <a:xfrm>
          <a:off x="2131860" y="4615204"/>
          <a:ext cx="7012139" cy="1845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5344" tIns="195344" rIns="195344" bIns="195344" numCol="1" spcCol="1270" anchor="ctr" anchorCtr="0">
          <a:noAutofit/>
        </a:bodyPr>
        <a:lstStyle/>
        <a:p>
          <a:pPr marL="0" lvl="0" indent="0" algn="l" defTabSz="800100">
            <a:lnSpc>
              <a:spcPct val="100000"/>
            </a:lnSpc>
            <a:spcBef>
              <a:spcPct val="0"/>
            </a:spcBef>
            <a:spcAft>
              <a:spcPct val="35000"/>
            </a:spcAft>
            <a:buNone/>
          </a:pPr>
          <a:r>
            <a:rPr lang="en-US" sz="1800" b="1" u="sng" kern="1200" dirty="0"/>
            <a:t>Cultural transformation: </a:t>
          </a:r>
          <a:r>
            <a:rPr lang="en-US" sz="1800" kern="1200" dirty="0"/>
            <a:t>By strengthening employee motivation and empathy, the Goleman model can help transform a toxic culture into a more supportive and collaborative environment. </a:t>
          </a:r>
        </a:p>
      </dsp:txBody>
      <dsp:txXfrm>
        <a:off x="2131860" y="4615204"/>
        <a:ext cx="7012139" cy="18457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69EA89-4524-2F40-8343-FE71B6E292AF}">
      <dsp:nvSpPr>
        <dsp:cNvPr id="0" name=""/>
        <dsp:cNvSpPr/>
      </dsp:nvSpPr>
      <dsp:spPr>
        <a:xfrm>
          <a:off x="73465" y="2328"/>
          <a:ext cx="3219198" cy="1931519"/>
        </a:xfrm>
        <a:prstGeom prst="rect">
          <a:avLst/>
        </a:prstGeom>
        <a:solidFill>
          <a:schemeClr val="accent5">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t>Self-Awareness - </a:t>
          </a:r>
          <a:r>
            <a:rPr lang="en-US" sz="1900" kern="1200" dirty="0"/>
            <a:t>Helps employees and manager at Casper understand their impact on others and recognize behaviors that contribute to a toxic culture.</a:t>
          </a:r>
        </a:p>
      </dsp:txBody>
      <dsp:txXfrm>
        <a:off x="73465" y="2328"/>
        <a:ext cx="3219198" cy="1931519"/>
      </dsp:txXfrm>
    </dsp:sp>
    <dsp:sp modelId="{7142239F-5279-4549-B48D-F13A3C59F463}">
      <dsp:nvSpPr>
        <dsp:cNvPr id="0" name=""/>
        <dsp:cNvSpPr/>
      </dsp:nvSpPr>
      <dsp:spPr>
        <a:xfrm>
          <a:off x="3614583" y="2328"/>
          <a:ext cx="3219198" cy="1931519"/>
        </a:xfrm>
        <a:prstGeom prst="rect">
          <a:avLst/>
        </a:prstGeom>
        <a:solidFill>
          <a:schemeClr val="accent5">
            <a:hueOff val="3994596"/>
            <a:satOff val="-9720"/>
            <a:lumOff val="-2255"/>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t>Self-regulation - </a:t>
          </a:r>
          <a:r>
            <a:rPr lang="en-US" sz="1900" kern="1200" dirty="0"/>
            <a:t>enables the employee to effectively deal with stress and emotions, thereby reducing conflicts and improving communication.</a:t>
          </a:r>
        </a:p>
      </dsp:txBody>
      <dsp:txXfrm>
        <a:off x="3614583" y="2328"/>
        <a:ext cx="3219198" cy="1931519"/>
      </dsp:txXfrm>
    </dsp:sp>
    <dsp:sp modelId="{3A4DA486-D363-F54E-A041-F0F284A38E6A}">
      <dsp:nvSpPr>
        <dsp:cNvPr id="0" name=""/>
        <dsp:cNvSpPr/>
      </dsp:nvSpPr>
      <dsp:spPr>
        <a:xfrm>
          <a:off x="7155701" y="2328"/>
          <a:ext cx="3219198" cy="1931519"/>
        </a:xfrm>
        <a:prstGeom prst="rect">
          <a:avLst/>
        </a:prstGeom>
        <a:solidFill>
          <a:schemeClr val="accent5">
            <a:hueOff val="7989193"/>
            <a:satOff val="-19440"/>
            <a:lumOff val="-4509"/>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t>Empathy -</a:t>
          </a:r>
          <a:r>
            <a:rPr lang="en-US" sz="1900" kern="1200" dirty="0"/>
            <a:t> promotes understanding of the point of view of colleagues, improves teamwork and reduces misunderstandings.</a:t>
          </a:r>
        </a:p>
      </dsp:txBody>
      <dsp:txXfrm>
        <a:off x="7155701" y="2328"/>
        <a:ext cx="3219198" cy="1931519"/>
      </dsp:txXfrm>
    </dsp:sp>
    <dsp:sp modelId="{BD12F934-0D88-1B44-9091-49F30F02D94B}">
      <dsp:nvSpPr>
        <dsp:cNvPr id="0" name=""/>
        <dsp:cNvSpPr/>
      </dsp:nvSpPr>
      <dsp:spPr>
        <a:xfrm>
          <a:off x="1844024" y="2255767"/>
          <a:ext cx="3219198" cy="1931519"/>
        </a:xfrm>
        <a:prstGeom prst="rect">
          <a:avLst/>
        </a:prstGeom>
        <a:solidFill>
          <a:schemeClr val="accent5">
            <a:hueOff val="11983790"/>
            <a:satOff val="-29159"/>
            <a:lumOff val="-6764"/>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t>Social skills -</a:t>
          </a:r>
          <a:r>
            <a:rPr lang="en-US" sz="1900" kern="1200" dirty="0"/>
            <a:t> improve interpersonal relationships and cooperation, which is key to creating a supportive work environment and improves relationships with customers.</a:t>
          </a:r>
        </a:p>
      </dsp:txBody>
      <dsp:txXfrm>
        <a:off x="1844024" y="2255767"/>
        <a:ext cx="3219198" cy="1931519"/>
      </dsp:txXfrm>
    </dsp:sp>
    <dsp:sp modelId="{0147DC28-A0D7-0F45-9C23-A8E2DA84B5B0}">
      <dsp:nvSpPr>
        <dsp:cNvPr id="0" name=""/>
        <dsp:cNvSpPr/>
      </dsp:nvSpPr>
      <dsp:spPr>
        <a:xfrm>
          <a:off x="5385142" y="2255767"/>
          <a:ext cx="3219198" cy="1931519"/>
        </a:xfrm>
        <a:prstGeom prst="rect">
          <a:avLst/>
        </a:prstGeom>
        <a:solidFill>
          <a:schemeClr val="accent5">
            <a:hueOff val="15978386"/>
            <a:satOff val="-38879"/>
            <a:lumOff val="-9019"/>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dirty="0"/>
            <a:t>Motivation-</a:t>
          </a:r>
          <a:r>
            <a:rPr lang="en-GB" sz="1900" b="0" i="0" kern="1200" dirty="0"/>
            <a:t> Encouraging positive behaviours and attitudes </a:t>
          </a:r>
          <a:r>
            <a:rPr lang="en-US" sz="1900" kern="1200" dirty="0"/>
            <a:t>(Goleman, 2002). </a:t>
          </a:r>
        </a:p>
      </dsp:txBody>
      <dsp:txXfrm>
        <a:off x="5385142" y="2255767"/>
        <a:ext cx="3219198" cy="193151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GB"/>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F31C5836-37CC-354D-A708-FD32F7B4A09E}" type="datetimeFigureOut">
              <a:rPr lang="en-US" smtClean="0"/>
              <a:t>7/13/24</a:t>
            </a:fld>
            <a:endParaRPr lang="en-US"/>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490AFA64-718A-DB45-8290-9CEAFA1EBF95}" type="slidenum">
              <a:rPr lang="en-US" smtClean="0"/>
              <a:t>‹#›</a:t>
            </a:fld>
            <a:endParaRPr lang="en-US"/>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68697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31C5836-37CC-354D-A708-FD32F7B4A09E}" type="datetimeFigureOut">
              <a:rPr lang="en-US" smtClean="0"/>
              <a:t>7/13/24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0AFA64-718A-DB45-8290-9CEAFA1EBF95}" type="slidenum">
              <a:rPr lang="en-US" smtClean="0"/>
              <a:t>‹#›</a:t>
            </a:fld>
            <a:endParaRPr lang="en-US"/>
          </a:p>
        </p:txBody>
      </p:sp>
    </p:spTree>
    <p:extLst>
      <p:ext uri="{BB962C8B-B14F-4D97-AF65-F5344CB8AC3E}">
        <p14:creationId xmlns:p14="http://schemas.microsoft.com/office/powerpoint/2010/main" val="36505362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F31C5836-37CC-354D-A708-FD32F7B4A09E}" type="datetimeFigureOut">
              <a:rPr lang="en-US" smtClean="0"/>
              <a:t>7/13/24</a:t>
            </a:fld>
            <a:endParaRPr 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490AFA64-718A-DB45-8290-9CEAFA1EBF95}" type="slidenum">
              <a:rPr lang="en-US" smtClean="0"/>
              <a:t>‹#›</a:t>
            </a:fld>
            <a:endParaRPr 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311797027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31C5836-37CC-354D-A708-FD32F7B4A09E}" type="datetimeFigureOut">
              <a:rPr lang="en-US" smtClean="0"/>
              <a:t>7/13/24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0AFA64-718A-DB45-8290-9CEAFA1EBF95}" type="slidenum">
              <a:rPr lang="en-US" smtClean="0"/>
              <a:t>‹#›</a:t>
            </a:fld>
            <a:endParaRPr lang="en-US"/>
          </a:p>
        </p:txBody>
      </p:sp>
    </p:spTree>
    <p:extLst>
      <p:ext uri="{BB962C8B-B14F-4D97-AF65-F5344CB8AC3E}">
        <p14:creationId xmlns:p14="http://schemas.microsoft.com/office/powerpoint/2010/main" val="1514153229"/>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31C5836-37CC-354D-A708-FD32F7B4A09E}" type="datetimeFigureOut">
              <a:rPr lang="en-US" smtClean="0"/>
              <a:t>7/13/24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90AFA64-718A-DB45-8290-9CEAFA1EBF95}" type="slidenum">
              <a:rPr lang="en-US" smtClean="0"/>
              <a:t>‹#›</a:t>
            </a:fld>
            <a:endParaRPr lang="en-US"/>
          </a:p>
        </p:txBody>
      </p:sp>
    </p:spTree>
    <p:extLst>
      <p:ext uri="{BB962C8B-B14F-4D97-AF65-F5344CB8AC3E}">
        <p14:creationId xmlns:p14="http://schemas.microsoft.com/office/powerpoint/2010/main" val="3596867449"/>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31C5836-37CC-354D-A708-FD32F7B4A09E}" type="datetimeFigureOut">
              <a:rPr lang="en-US" smtClean="0"/>
              <a:t>7/13/24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90AFA64-718A-DB45-8290-9CEAFA1EBF95}" type="slidenum">
              <a:rPr lang="en-US" smtClean="0"/>
              <a:t>‹#›</a:t>
            </a:fld>
            <a:endParaRPr lang="en-US"/>
          </a:p>
        </p:txBody>
      </p:sp>
    </p:spTree>
    <p:extLst>
      <p:ext uri="{BB962C8B-B14F-4D97-AF65-F5344CB8AC3E}">
        <p14:creationId xmlns:p14="http://schemas.microsoft.com/office/powerpoint/2010/main" val="1808800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1C5836-37CC-354D-A708-FD32F7B4A09E}" type="datetimeFigureOut">
              <a:rPr lang="en-US" smtClean="0"/>
              <a:t>7/13/24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90AFA64-718A-DB45-8290-9CEAFA1EBF95}" type="slidenum">
              <a:rPr lang="en-US" smtClean="0"/>
              <a:t>‹#›</a:t>
            </a:fld>
            <a:endParaRPr lang="en-US"/>
          </a:p>
        </p:txBody>
      </p:sp>
    </p:spTree>
    <p:extLst>
      <p:ext uri="{BB962C8B-B14F-4D97-AF65-F5344CB8AC3E}">
        <p14:creationId xmlns:p14="http://schemas.microsoft.com/office/powerpoint/2010/main" val="38454668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GB"/>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F31C5836-37CC-354D-A708-FD32F7B4A09E}" type="datetimeFigureOut">
              <a:rPr lang="en-US" smtClean="0"/>
              <a:t>7/13/24</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a:p>
        </p:txBody>
      </p:sp>
      <p:sp>
        <p:nvSpPr>
          <p:cNvPr id="7" name="Slide Number Placeholder 6"/>
          <p:cNvSpPr>
            <a:spLocks noGrp="1"/>
          </p:cNvSpPr>
          <p:nvPr>
            <p:ph type="sldNum" sz="quarter" idx="12"/>
          </p:nvPr>
        </p:nvSpPr>
        <p:spPr>
          <a:xfrm>
            <a:off x="5691014" y="6375679"/>
            <a:ext cx="1232456" cy="345796"/>
          </a:xfrm>
        </p:spPr>
        <p:txBody>
          <a:bodyPr/>
          <a:lstStyle/>
          <a:p>
            <a:fld id="{490AFA64-718A-DB45-8290-9CEAFA1EBF95}"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09854452"/>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GB"/>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F31C5836-37CC-354D-A708-FD32F7B4A09E}" type="datetimeFigureOut">
              <a:rPr lang="en-US" smtClean="0"/>
              <a:t>7/13/24</a:t>
            </a:fld>
            <a:endParaRPr lang="en-US"/>
          </a:p>
        </p:txBody>
      </p:sp>
      <p:sp>
        <p:nvSpPr>
          <p:cNvPr id="6" name="Footer Placeholder 5"/>
          <p:cNvSpPr>
            <a:spLocks noGrp="1"/>
          </p:cNvSpPr>
          <p:nvPr>
            <p:ph type="ftr" sz="quarter" idx="11"/>
          </p:nvPr>
        </p:nvSpPr>
        <p:spPr>
          <a:xfrm>
            <a:off x="2103621" y="6375679"/>
            <a:ext cx="3482178" cy="345796"/>
          </a:xfrm>
        </p:spPr>
        <p:txBody>
          <a:bodyPr/>
          <a:lstStyle/>
          <a:p>
            <a:endParaRPr lang="en-US"/>
          </a:p>
        </p:txBody>
      </p:sp>
      <p:sp>
        <p:nvSpPr>
          <p:cNvPr id="7" name="Slide Number Placeholder 6"/>
          <p:cNvSpPr>
            <a:spLocks noGrp="1"/>
          </p:cNvSpPr>
          <p:nvPr>
            <p:ph type="sldNum" sz="quarter" idx="12"/>
          </p:nvPr>
        </p:nvSpPr>
        <p:spPr>
          <a:xfrm>
            <a:off x="5687568" y="6375679"/>
            <a:ext cx="1234440" cy="345796"/>
          </a:xfrm>
        </p:spPr>
        <p:txBody>
          <a:bodyPr/>
          <a:lstStyle/>
          <a:p>
            <a:fld id="{490AFA64-718A-DB45-8290-9CEAFA1EBF95}" type="slidenum">
              <a:rPr lang="en-US" smtClean="0"/>
              <a:t>‹#›</a:t>
            </a:fld>
            <a:endParaRPr lang="en-US"/>
          </a:p>
        </p:txBody>
      </p:sp>
    </p:spTree>
    <p:extLst>
      <p:ext uri="{BB962C8B-B14F-4D97-AF65-F5344CB8AC3E}">
        <p14:creationId xmlns:p14="http://schemas.microsoft.com/office/powerpoint/2010/main" val="29100816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31C5836-37CC-354D-A708-FD32F7B4A09E}" type="datetimeFigureOut">
              <a:rPr lang="en-US" smtClean="0"/>
              <a:t>7/13/24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0AFA64-718A-DB45-8290-9CEAFA1EBF95}" type="slidenum">
              <a:rPr lang="en-US" smtClean="0"/>
              <a:t>‹#›</a:t>
            </a:fld>
            <a:endParaRPr lang="en-US"/>
          </a:p>
        </p:txBody>
      </p:sp>
    </p:spTree>
    <p:extLst>
      <p:ext uri="{BB962C8B-B14F-4D97-AF65-F5344CB8AC3E}">
        <p14:creationId xmlns:p14="http://schemas.microsoft.com/office/powerpoint/2010/main" val="1099006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31C5836-37CC-354D-A708-FD32F7B4A09E}" type="datetimeFigureOut">
              <a:rPr lang="en-US" smtClean="0"/>
              <a:t>7/13/24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0AFA64-718A-DB45-8290-9CEAFA1EBF95}" type="slidenum">
              <a:rPr lang="en-US" smtClean="0"/>
              <a:t>‹#›</a:t>
            </a:fld>
            <a:endParaRPr lang="en-US"/>
          </a:p>
        </p:txBody>
      </p:sp>
    </p:spTree>
    <p:extLst>
      <p:ext uri="{BB962C8B-B14F-4D97-AF65-F5344CB8AC3E}">
        <p14:creationId xmlns:p14="http://schemas.microsoft.com/office/powerpoint/2010/main" val="2028038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F31C5836-37CC-354D-A708-FD32F7B4A09E}" type="datetimeFigureOut">
              <a:rPr lang="en-US" smtClean="0"/>
              <a:t>7/13/24</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490AFA64-718A-DB45-8290-9CEAFA1EBF95}"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75202541"/>
      </p:ext>
    </p:extLst>
  </p:cSld>
  <p:clrMap bg1="lt1" tx1="dk1" bg2="lt2" tx2="dk2" accent1="accent1" accent2="accent2" accent3="accent3" accent4="accent4" accent5="accent5" accent6="accent6" hlink="hlink" folHlink="folHlink"/>
  <p:sldLayoutIdLst>
    <p:sldLayoutId id="2147484112" r:id="rId1"/>
    <p:sldLayoutId id="2147484113" r:id="rId2"/>
    <p:sldLayoutId id="2147484114" r:id="rId3"/>
    <p:sldLayoutId id="2147484115" r:id="rId4"/>
    <p:sldLayoutId id="2147484116" r:id="rId5"/>
    <p:sldLayoutId id="2147484117" r:id="rId6"/>
    <p:sldLayoutId id="2147484118" r:id="rId7"/>
    <p:sldLayoutId id="2147484119" r:id="rId8"/>
    <p:sldLayoutId id="2147484120" r:id="rId9"/>
    <p:sldLayoutId id="2147484121" r:id="rId10"/>
    <p:sldLayoutId id="2147484122"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george-business-review.com/emotional-intelligence-at-unilever/" TargetMode="External"/><Relationship Id="rId3" Type="http://schemas.openxmlformats.org/officeDocument/2006/relationships/hyperlink" Target="https://doi.org/10.3390/ijerph15051035" TargetMode="External"/><Relationship Id="rId7" Type="http://schemas.openxmlformats.org/officeDocument/2006/relationships/hyperlink" Target="https://m.facebook.com/CasperStoreWolverhampton/?profile_tab_item_selected=about" TargetMode="External"/><Relationship Id="rId12" Type="http://schemas.openxmlformats.org/officeDocument/2006/relationships/hyperlink" Target="https://doi.org/10.1111/j.1464-0597.2004.00176.x" TargetMode="External"/><Relationship Id="rId2" Type="http://schemas.openxmlformats.org/officeDocument/2006/relationships/hyperlink" Target="https://doi.org/10.1037/cpb0000072" TargetMode="External"/><Relationship Id="rId1" Type="http://schemas.openxmlformats.org/officeDocument/2006/relationships/slideLayout" Target="../slideLayouts/slideLayout2.xml"/><Relationship Id="rId6" Type="http://schemas.openxmlformats.org/officeDocument/2006/relationships/hyperlink" Target="https://doi.org/10.1111/j.1751-9004.2010.00277.x" TargetMode="External"/><Relationship Id="rId11" Type="http://schemas.openxmlformats.org/officeDocument/2006/relationships/hyperlink" Target="https://doi.org/10.31782/IJCRR.2021.131609" TargetMode="External"/><Relationship Id="rId5" Type="http://schemas.openxmlformats.org/officeDocument/2006/relationships/hyperlink" Target="https://find-and-update.company-information.service.gov.uk/company/06127546/filing-history" TargetMode="External"/><Relationship Id="rId10" Type="http://schemas.openxmlformats.org/officeDocument/2006/relationships/hyperlink" Target="https://www.linkedin.com/pulse/emotional-intelligence-4-mixed-model-approach-llewellyn-nash-" TargetMode="External"/><Relationship Id="rId4" Type="http://schemas.openxmlformats.org/officeDocument/2006/relationships/hyperlink" Target="https://egyankosh.ac.in/bitstream/123456789/69791/1/Unit-4.pdf" TargetMode="External"/><Relationship Id="rId9" Type="http://schemas.openxmlformats.org/officeDocument/2006/relationships/hyperlink" Target="https://www.linkedin.com/pulse/emotional-intelligence-traits-ivo-carvalho-da-silva-wcbo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F0F283-C8B6-4598-89C9-C404C98A5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E473B0C0-761B-443F-97A0-9D6E01FBB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2"/>
            <a:ext cx="6300250" cy="6858002"/>
          </a:xfrm>
          <a:custGeom>
            <a:avLst/>
            <a:gdLst>
              <a:gd name="connsiteX0" fmla="*/ 0 w 6300250"/>
              <a:gd name="connsiteY0" fmla="*/ 0 h 6858002"/>
              <a:gd name="connsiteX1" fmla="*/ 3149600 w 6300250"/>
              <a:gd name="connsiteY1" fmla="*/ 0 h 6858002"/>
              <a:gd name="connsiteX2" fmla="*/ 3149600 w 6300250"/>
              <a:gd name="connsiteY2" fmla="*/ 2 h 6858002"/>
              <a:gd name="connsiteX3" fmla="*/ 6110455 w 6300250"/>
              <a:gd name="connsiteY3" fmla="*/ 2 h 6858002"/>
              <a:gd name="connsiteX4" fmla="*/ 6115495 w 6300250"/>
              <a:gd name="connsiteY4" fmla="*/ 66677 h 6858002"/>
              <a:gd name="connsiteX5" fmla="*/ 6123892 w 6300250"/>
              <a:gd name="connsiteY5" fmla="*/ 122239 h 6858002"/>
              <a:gd name="connsiteX6" fmla="*/ 6133970 w 6300250"/>
              <a:gd name="connsiteY6" fmla="*/ 174627 h 6858002"/>
              <a:gd name="connsiteX7" fmla="*/ 6150766 w 6300250"/>
              <a:gd name="connsiteY7" fmla="*/ 217489 h 6858002"/>
              <a:gd name="connsiteX8" fmla="*/ 6167562 w 6300250"/>
              <a:gd name="connsiteY8" fmla="*/ 260352 h 6858002"/>
              <a:gd name="connsiteX9" fmla="*/ 6187717 w 6300250"/>
              <a:gd name="connsiteY9" fmla="*/ 296864 h 6858002"/>
              <a:gd name="connsiteX10" fmla="*/ 6207872 w 6300250"/>
              <a:gd name="connsiteY10" fmla="*/ 334964 h 6858002"/>
              <a:gd name="connsiteX11" fmla="*/ 6226348 w 6300250"/>
              <a:gd name="connsiteY11" fmla="*/ 369889 h 6858002"/>
              <a:gd name="connsiteX12" fmla="*/ 6244823 w 6300250"/>
              <a:gd name="connsiteY12" fmla="*/ 409577 h 6858002"/>
              <a:gd name="connsiteX13" fmla="*/ 6261619 w 6300250"/>
              <a:gd name="connsiteY13" fmla="*/ 450852 h 6858002"/>
              <a:gd name="connsiteX14" fmla="*/ 6276736 w 6300250"/>
              <a:gd name="connsiteY14" fmla="*/ 496889 h 6858002"/>
              <a:gd name="connsiteX15" fmla="*/ 6288493 w 6300250"/>
              <a:gd name="connsiteY15" fmla="*/ 546102 h 6858002"/>
              <a:gd name="connsiteX16" fmla="*/ 6296891 w 6300250"/>
              <a:gd name="connsiteY16" fmla="*/ 606427 h 6858002"/>
              <a:gd name="connsiteX17" fmla="*/ 6300250 w 6300250"/>
              <a:gd name="connsiteY17" fmla="*/ 673102 h 6858002"/>
              <a:gd name="connsiteX18" fmla="*/ 6296891 w 6300250"/>
              <a:gd name="connsiteY18" fmla="*/ 744539 h 6858002"/>
              <a:gd name="connsiteX19" fmla="*/ 6288493 w 6300250"/>
              <a:gd name="connsiteY19" fmla="*/ 801689 h 6858002"/>
              <a:gd name="connsiteX20" fmla="*/ 6276736 w 6300250"/>
              <a:gd name="connsiteY20" fmla="*/ 854077 h 6858002"/>
              <a:gd name="connsiteX21" fmla="*/ 6261619 w 6300250"/>
              <a:gd name="connsiteY21" fmla="*/ 901702 h 6858002"/>
              <a:gd name="connsiteX22" fmla="*/ 6244823 w 6300250"/>
              <a:gd name="connsiteY22" fmla="*/ 942977 h 6858002"/>
              <a:gd name="connsiteX23" fmla="*/ 6224668 w 6300250"/>
              <a:gd name="connsiteY23" fmla="*/ 981077 h 6858002"/>
              <a:gd name="connsiteX24" fmla="*/ 6204513 w 6300250"/>
              <a:gd name="connsiteY24" fmla="*/ 1017589 h 6858002"/>
              <a:gd name="connsiteX25" fmla="*/ 6184358 w 6300250"/>
              <a:gd name="connsiteY25" fmla="*/ 1055689 h 6858002"/>
              <a:gd name="connsiteX26" fmla="*/ 6165882 w 6300250"/>
              <a:gd name="connsiteY26" fmla="*/ 1095377 h 6858002"/>
              <a:gd name="connsiteX27" fmla="*/ 6147406 w 6300250"/>
              <a:gd name="connsiteY27" fmla="*/ 1136652 h 6858002"/>
              <a:gd name="connsiteX28" fmla="*/ 6132291 w 6300250"/>
              <a:gd name="connsiteY28" fmla="*/ 1182689 h 6858002"/>
              <a:gd name="connsiteX29" fmla="*/ 6122213 w 6300250"/>
              <a:gd name="connsiteY29" fmla="*/ 1235077 h 6858002"/>
              <a:gd name="connsiteX30" fmla="*/ 6112135 w 6300250"/>
              <a:gd name="connsiteY30" fmla="*/ 1295402 h 6858002"/>
              <a:gd name="connsiteX31" fmla="*/ 6110455 w 6300250"/>
              <a:gd name="connsiteY31" fmla="*/ 1363664 h 6858002"/>
              <a:gd name="connsiteX32" fmla="*/ 6112135 w 6300250"/>
              <a:gd name="connsiteY32" fmla="*/ 1431927 h 6858002"/>
              <a:gd name="connsiteX33" fmla="*/ 6122213 w 6300250"/>
              <a:gd name="connsiteY33" fmla="*/ 1492252 h 6858002"/>
              <a:gd name="connsiteX34" fmla="*/ 6132291 w 6300250"/>
              <a:gd name="connsiteY34" fmla="*/ 1544639 h 6858002"/>
              <a:gd name="connsiteX35" fmla="*/ 6147406 w 6300250"/>
              <a:gd name="connsiteY35" fmla="*/ 1589089 h 6858002"/>
              <a:gd name="connsiteX36" fmla="*/ 6165882 w 6300250"/>
              <a:gd name="connsiteY36" fmla="*/ 1631952 h 6858002"/>
              <a:gd name="connsiteX37" fmla="*/ 6184358 w 6300250"/>
              <a:gd name="connsiteY37" fmla="*/ 1671639 h 6858002"/>
              <a:gd name="connsiteX38" fmla="*/ 6204513 w 6300250"/>
              <a:gd name="connsiteY38" fmla="*/ 1708152 h 6858002"/>
              <a:gd name="connsiteX39" fmla="*/ 6224668 w 6300250"/>
              <a:gd name="connsiteY39" fmla="*/ 1743077 h 6858002"/>
              <a:gd name="connsiteX40" fmla="*/ 6244823 w 6300250"/>
              <a:gd name="connsiteY40" fmla="*/ 1782764 h 6858002"/>
              <a:gd name="connsiteX41" fmla="*/ 6261619 w 6300250"/>
              <a:gd name="connsiteY41" fmla="*/ 1824039 h 6858002"/>
              <a:gd name="connsiteX42" fmla="*/ 6276736 w 6300250"/>
              <a:gd name="connsiteY42" fmla="*/ 1870077 h 6858002"/>
              <a:gd name="connsiteX43" fmla="*/ 6288493 w 6300250"/>
              <a:gd name="connsiteY43" fmla="*/ 1922464 h 6858002"/>
              <a:gd name="connsiteX44" fmla="*/ 6296891 w 6300250"/>
              <a:gd name="connsiteY44" fmla="*/ 1982789 h 6858002"/>
              <a:gd name="connsiteX45" fmla="*/ 6300250 w 6300250"/>
              <a:gd name="connsiteY45" fmla="*/ 2051052 h 6858002"/>
              <a:gd name="connsiteX46" fmla="*/ 6296891 w 6300250"/>
              <a:gd name="connsiteY46" fmla="*/ 2119314 h 6858002"/>
              <a:gd name="connsiteX47" fmla="*/ 6288493 w 6300250"/>
              <a:gd name="connsiteY47" fmla="*/ 2179639 h 6858002"/>
              <a:gd name="connsiteX48" fmla="*/ 6276736 w 6300250"/>
              <a:gd name="connsiteY48" fmla="*/ 2232027 h 6858002"/>
              <a:gd name="connsiteX49" fmla="*/ 6261619 w 6300250"/>
              <a:gd name="connsiteY49" fmla="*/ 2278064 h 6858002"/>
              <a:gd name="connsiteX50" fmla="*/ 6244823 w 6300250"/>
              <a:gd name="connsiteY50" fmla="*/ 2319339 h 6858002"/>
              <a:gd name="connsiteX51" fmla="*/ 6224668 w 6300250"/>
              <a:gd name="connsiteY51" fmla="*/ 2359027 h 6858002"/>
              <a:gd name="connsiteX52" fmla="*/ 6204513 w 6300250"/>
              <a:gd name="connsiteY52" fmla="*/ 2395539 h 6858002"/>
              <a:gd name="connsiteX53" fmla="*/ 6184358 w 6300250"/>
              <a:gd name="connsiteY53" fmla="*/ 2433639 h 6858002"/>
              <a:gd name="connsiteX54" fmla="*/ 6165882 w 6300250"/>
              <a:gd name="connsiteY54" fmla="*/ 2471739 h 6858002"/>
              <a:gd name="connsiteX55" fmla="*/ 6147406 w 6300250"/>
              <a:gd name="connsiteY55" fmla="*/ 2513014 h 6858002"/>
              <a:gd name="connsiteX56" fmla="*/ 6132291 w 6300250"/>
              <a:gd name="connsiteY56" fmla="*/ 2560639 h 6858002"/>
              <a:gd name="connsiteX57" fmla="*/ 6122213 w 6300250"/>
              <a:gd name="connsiteY57" fmla="*/ 2613027 h 6858002"/>
              <a:gd name="connsiteX58" fmla="*/ 6112135 w 6300250"/>
              <a:gd name="connsiteY58" fmla="*/ 2671764 h 6858002"/>
              <a:gd name="connsiteX59" fmla="*/ 6110455 w 6300250"/>
              <a:gd name="connsiteY59" fmla="*/ 2741614 h 6858002"/>
              <a:gd name="connsiteX60" fmla="*/ 6112135 w 6300250"/>
              <a:gd name="connsiteY60" fmla="*/ 2809877 h 6858002"/>
              <a:gd name="connsiteX61" fmla="*/ 6122213 w 6300250"/>
              <a:gd name="connsiteY61" fmla="*/ 2868614 h 6858002"/>
              <a:gd name="connsiteX62" fmla="*/ 6132291 w 6300250"/>
              <a:gd name="connsiteY62" fmla="*/ 2922589 h 6858002"/>
              <a:gd name="connsiteX63" fmla="*/ 6147406 w 6300250"/>
              <a:gd name="connsiteY63" fmla="*/ 2967039 h 6858002"/>
              <a:gd name="connsiteX64" fmla="*/ 6165882 w 6300250"/>
              <a:gd name="connsiteY64" fmla="*/ 3009902 h 6858002"/>
              <a:gd name="connsiteX65" fmla="*/ 6184358 w 6300250"/>
              <a:gd name="connsiteY65" fmla="*/ 3046414 h 6858002"/>
              <a:gd name="connsiteX66" fmla="*/ 6204513 w 6300250"/>
              <a:gd name="connsiteY66" fmla="*/ 3084514 h 6858002"/>
              <a:gd name="connsiteX67" fmla="*/ 6224668 w 6300250"/>
              <a:gd name="connsiteY67" fmla="*/ 3121027 h 6858002"/>
              <a:gd name="connsiteX68" fmla="*/ 6244823 w 6300250"/>
              <a:gd name="connsiteY68" fmla="*/ 3160714 h 6858002"/>
              <a:gd name="connsiteX69" fmla="*/ 6261619 w 6300250"/>
              <a:gd name="connsiteY69" fmla="*/ 3201989 h 6858002"/>
              <a:gd name="connsiteX70" fmla="*/ 6276736 w 6300250"/>
              <a:gd name="connsiteY70" fmla="*/ 3248027 h 6858002"/>
              <a:gd name="connsiteX71" fmla="*/ 6288493 w 6300250"/>
              <a:gd name="connsiteY71" fmla="*/ 3300414 h 6858002"/>
              <a:gd name="connsiteX72" fmla="*/ 6296891 w 6300250"/>
              <a:gd name="connsiteY72" fmla="*/ 3360739 h 6858002"/>
              <a:gd name="connsiteX73" fmla="*/ 6300250 w 6300250"/>
              <a:gd name="connsiteY73" fmla="*/ 3427414 h 6858002"/>
              <a:gd name="connsiteX74" fmla="*/ 6296891 w 6300250"/>
              <a:gd name="connsiteY74" fmla="*/ 3497264 h 6858002"/>
              <a:gd name="connsiteX75" fmla="*/ 6288493 w 6300250"/>
              <a:gd name="connsiteY75" fmla="*/ 3557589 h 6858002"/>
              <a:gd name="connsiteX76" fmla="*/ 6276736 w 6300250"/>
              <a:gd name="connsiteY76" fmla="*/ 3609977 h 6858002"/>
              <a:gd name="connsiteX77" fmla="*/ 6261619 w 6300250"/>
              <a:gd name="connsiteY77" fmla="*/ 3656014 h 6858002"/>
              <a:gd name="connsiteX78" fmla="*/ 6244823 w 6300250"/>
              <a:gd name="connsiteY78" fmla="*/ 3697289 h 6858002"/>
              <a:gd name="connsiteX79" fmla="*/ 6224668 w 6300250"/>
              <a:gd name="connsiteY79" fmla="*/ 3736977 h 6858002"/>
              <a:gd name="connsiteX80" fmla="*/ 6184358 w 6300250"/>
              <a:gd name="connsiteY80" fmla="*/ 3811589 h 6858002"/>
              <a:gd name="connsiteX81" fmla="*/ 6165882 w 6300250"/>
              <a:gd name="connsiteY81" fmla="*/ 3848102 h 6858002"/>
              <a:gd name="connsiteX82" fmla="*/ 6147406 w 6300250"/>
              <a:gd name="connsiteY82" fmla="*/ 3890964 h 6858002"/>
              <a:gd name="connsiteX83" fmla="*/ 6132291 w 6300250"/>
              <a:gd name="connsiteY83" fmla="*/ 3935414 h 6858002"/>
              <a:gd name="connsiteX84" fmla="*/ 6122213 w 6300250"/>
              <a:gd name="connsiteY84" fmla="*/ 3987802 h 6858002"/>
              <a:gd name="connsiteX85" fmla="*/ 6112135 w 6300250"/>
              <a:gd name="connsiteY85" fmla="*/ 4048127 h 6858002"/>
              <a:gd name="connsiteX86" fmla="*/ 6110455 w 6300250"/>
              <a:gd name="connsiteY86" fmla="*/ 4116389 h 6858002"/>
              <a:gd name="connsiteX87" fmla="*/ 6112135 w 6300250"/>
              <a:gd name="connsiteY87" fmla="*/ 4186239 h 6858002"/>
              <a:gd name="connsiteX88" fmla="*/ 6122213 w 6300250"/>
              <a:gd name="connsiteY88" fmla="*/ 4244977 h 6858002"/>
              <a:gd name="connsiteX89" fmla="*/ 6132291 w 6300250"/>
              <a:gd name="connsiteY89" fmla="*/ 4297364 h 6858002"/>
              <a:gd name="connsiteX90" fmla="*/ 6147406 w 6300250"/>
              <a:gd name="connsiteY90" fmla="*/ 4343402 h 6858002"/>
              <a:gd name="connsiteX91" fmla="*/ 6165882 w 6300250"/>
              <a:gd name="connsiteY91" fmla="*/ 4386264 h 6858002"/>
              <a:gd name="connsiteX92" fmla="*/ 6184358 w 6300250"/>
              <a:gd name="connsiteY92" fmla="*/ 4424364 h 6858002"/>
              <a:gd name="connsiteX93" fmla="*/ 6224668 w 6300250"/>
              <a:gd name="connsiteY93" fmla="*/ 4498977 h 6858002"/>
              <a:gd name="connsiteX94" fmla="*/ 6244823 w 6300250"/>
              <a:gd name="connsiteY94" fmla="*/ 4537077 h 6858002"/>
              <a:gd name="connsiteX95" fmla="*/ 6261619 w 6300250"/>
              <a:gd name="connsiteY95" fmla="*/ 4579939 h 6858002"/>
              <a:gd name="connsiteX96" fmla="*/ 6276736 w 6300250"/>
              <a:gd name="connsiteY96" fmla="*/ 4625977 h 6858002"/>
              <a:gd name="connsiteX97" fmla="*/ 6288493 w 6300250"/>
              <a:gd name="connsiteY97" fmla="*/ 4678364 h 6858002"/>
              <a:gd name="connsiteX98" fmla="*/ 6296891 w 6300250"/>
              <a:gd name="connsiteY98" fmla="*/ 4738689 h 6858002"/>
              <a:gd name="connsiteX99" fmla="*/ 6300250 w 6300250"/>
              <a:gd name="connsiteY99" fmla="*/ 4806952 h 6858002"/>
              <a:gd name="connsiteX100" fmla="*/ 6296891 w 6300250"/>
              <a:gd name="connsiteY100" fmla="*/ 4875214 h 6858002"/>
              <a:gd name="connsiteX101" fmla="*/ 6288493 w 6300250"/>
              <a:gd name="connsiteY101" fmla="*/ 4935539 h 6858002"/>
              <a:gd name="connsiteX102" fmla="*/ 6276736 w 6300250"/>
              <a:gd name="connsiteY102" fmla="*/ 4987927 h 6858002"/>
              <a:gd name="connsiteX103" fmla="*/ 6261619 w 6300250"/>
              <a:gd name="connsiteY103" fmla="*/ 5033964 h 6858002"/>
              <a:gd name="connsiteX104" fmla="*/ 6244823 w 6300250"/>
              <a:gd name="connsiteY104" fmla="*/ 5075239 h 6858002"/>
              <a:gd name="connsiteX105" fmla="*/ 6224668 w 6300250"/>
              <a:gd name="connsiteY105" fmla="*/ 5114927 h 6858002"/>
              <a:gd name="connsiteX106" fmla="*/ 6204513 w 6300250"/>
              <a:gd name="connsiteY106" fmla="*/ 5149852 h 6858002"/>
              <a:gd name="connsiteX107" fmla="*/ 6184358 w 6300250"/>
              <a:gd name="connsiteY107" fmla="*/ 5186364 h 6858002"/>
              <a:gd name="connsiteX108" fmla="*/ 6165882 w 6300250"/>
              <a:gd name="connsiteY108" fmla="*/ 5226052 h 6858002"/>
              <a:gd name="connsiteX109" fmla="*/ 6147406 w 6300250"/>
              <a:gd name="connsiteY109" fmla="*/ 5268914 h 6858002"/>
              <a:gd name="connsiteX110" fmla="*/ 6132291 w 6300250"/>
              <a:gd name="connsiteY110" fmla="*/ 5313364 h 6858002"/>
              <a:gd name="connsiteX111" fmla="*/ 6122213 w 6300250"/>
              <a:gd name="connsiteY111" fmla="*/ 5365752 h 6858002"/>
              <a:gd name="connsiteX112" fmla="*/ 6112135 w 6300250"/>
              <a:gd name="connsiteY112" fmla="*/ 5426077 h 6858002"/>
              <a:gd name="connsiteX113" fmla="*/ 6110455 w 6300250"/>
              <a:gd name="connsiteY113" fmla="*/ 5494339 h 6858002"/>
              <a:gd name="connsiteX114" fmla="*/ 6112135 w 6300250"/>
              <a:gd name="connsiteY114" fmla="*/ 5562602 h 6858002"/>
              <a:gd name="connsiteX115" fmla="*/ 6122213 w 6300250"/>
              <a:gd name="connsiteY115" fmla="*/ 5622927 h 6858002"/>
              <a:gd name="connsiteX116" fmla="*/ 6132291 w 6300250"/>
              <a:gd name="connsiteY116" fmla="*/ 5675314 h 6858002"/>
              <a:gd name="connsiteX117" fmla="*/ 6147406 w 6300250"/>
              <a:gd name="connsiteY117" fmla="*/ 5721352 h 6858002"/>
              <a:gd name="connsiteX118" fmla="*/ 6165882 w 6300250"/>
              <a:gd name="connsiteY118" fmla="*/ 5762627 h 6858002"/>
              <a:gd name="connsiteX119" fmla="*/ 6184358 w 6300250"/>
              <a:gd name="connsiteY119" fmla="*/ 5802314 h 6858002"/>
              <a:gd name="connsiteX120" fmla="*/ 6204513 w 6300250"/>
              <a:gd name="connsiteY120" fmla="*/ 5840414 h 6858002"/>
              <a:gd name="connsiteX121" fmla="*/ 6224668 w 6300250"/>
              <a:gd name="connsiteY121" fmla="*/ 5876927 h 6858002"/>
              <a:gd name="connsiteX122" fmla="*/ 6244823 w 6300250"/>
              <a:gd name="connsiteY122" fmla="*/ 5915027 h 6858002"/>
              <a:gd name="connsiteX123" fmla="*/ 6261619 w 6300250"/>
              <a:gd name="connsiteY123" fmla="*/ 5956302 h 6858002"/>
              <a:gd name="connsiteX124" fmla="*/ 6276736 w 6300250"/>
              <a:gd name="connsiteY124" fmla="*/ 6003927 h 6858002"/>
              <a:gd name="connsiteX125" fmla="*/ 6288493 w 6300250"/>
              <a:gd name="connsiteY125" fmla="*/ 6056314 h 6858002"/>
              <a:gd name="connsiteX126" fmla="*/ 6296891 w 6300250"/>
              <a:gd name="connsiteY126" fmla="*/ 6113464 h 6858002"/>
              <a:gd name="connsiteX127" fmla="*/ 6300250 w 6300250"/>
              <a:gd name="connsiteY127" fmla="*/ 6183314 h 6858002"/>
              <a:gd name="connsiteX128" fmla="*/ 6296891 w 6300250"/>
              <a:gd name="connsiteY128" fmla="*/ 6251577 h 6858002"/>
              <a:gd name="connsiteX129" fmla="*/ 6288493 w 6300250"/>
              <a:gd name="connsiteY129" fmla="*/ 6311902 h 6858002"/>
              <a:gd name="connsiteX130" fmla="*/ 6276736 w 6300250"/>
              <a:gd name="connsiteY130" fmla="*/ 6361114 h 6858002"/>
              <a:gd name="connsiteX131" fmla="*/ 6261619 w 6300250"/>
              <a:gd name="connsiteY131" fmla="*/ 6407152 h 6858002"/>
              <a:gd name="connsiteX132" fmla="*/ 6244823 w 6300250"/>
              <a:gd name="connsiteY132" fmla="*/ 6448427 h 6858002"/>
              <a:gd name="connsiteX133" fmla="*/ 6226348 w 6300250"/>
              <a:gd name="connsiteY133" fmla="*/ 6488114 h 6858002"/>
              <a:gd name="connsiteX134" fmla="*/ 6207872 w 6300250"/>
              <a:gd name="connsiteY134" fmla="*/ 6523039 h 6858002"/>
              <a:gd name="connsiteX135" fmla="*/ 6187717 w 6300250"/>
              <a:gd name="connsiteY135" fmla="*/ 6561139 h 6858002"/>
              <a:gd name="connsiteX136" fmla="*/ 6167562 w 6300250"/>
              <a:gd name="connsiteY136" fmla="*/ 6597652 h 6858002"/>
              <a:gd name="connsiteX137" fmla="*/ 6150766 w 6300250"/>
              <a:gd name="connsiteY137" fmla="*/ 6640514 h 6858002"/>
              <a:gd name="connsiteX138" fmla="*/ 6133970 w 6300250"/>
              <a:gd name="connsiteY138" fmla="*/ 6683377 h 6858002"/>
              <a:gd name="connsiteX139" fmla="*/ 6123892 w 6300250"/>
              <a:gd name="connsiteY139" fmla="*/ 6735764 h 6858002"/>
              <a:gd name="connsiteX140" fmla="*/ 6115495 w 6300250"/>
              <a:gd name="connsiteY140" fmla="*/ 6791327 h 6858002"/>
              <a:gd name="connsiteX141" fmla="*/ 6110455 w 6300250"/>
              <a:gd name="connsiteY141" fmla="*/ 6858002 h 6858002"/>
              <a:gd name="connsiteX142" fmla="*/ 3149600 w 6300250"/>
              <a:gd name="connsiteY142" fmla="*/ 6858002 h 6858002"/>
              <a:gd name="connsiteX143" fmla="*/ 2707087 w 6300250"/>
              <a:gd name="connsiteY143" fmla="*/ 6858002 h 6858002"/>
              <a:gd name="connsiteX144" fmla="*/ 0 w 6300250"/>
              <a:gd name="connsiteY144"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6300250" h="6858002">
                <a:moveTo>
                  <a:pt x="0" y="0"/>
                </a:moveTo>
                <a:lnTo>
                  <a:pt x="3149600" y="0"/>
                </a:lnTo>
                <a:lnTo>
                  <a:pt x="3149600" y="2"/>
                </a:lnTo>
                <a:lnTo>
                  <a:pt x="6110455" y="2"/>
                </a:lnTo>
                <a:lnTo>
                  <a:pt x="6115495" y="66677"/>
                </a:lnTo>
                <a:lnTo>
                  <a:pt x="6123892" y="122239"/>
                </a:lnTo>
                <a:lnTo>
                  <a:pt x="6133970" y="174627"/>
                </a:lnTo>
                <a:lnTo>
                  <a:pt x="6150766" y="217489"/>
                </a:lnTo>
                <a:lnTo>
                  <a:pt x="6167562" y="260352"/>
                </a:lnTo>
                <a:lnTo>
                  <a:pt x="6187717" y="296864"/>
                </a:lnTo>
                <a:lnTo>
                  <a:pt x="6207872" y="334964"/>
                </a:lnTo>
                <a:lnTo>
                  <a:pt x="6226348" y="369889"/>
                </a:lnTo>
                <a:lnTo>
                  <a:pt x="6244823" y="409577"/>
                </a:lnTo>
                <a:lnTo>
                  <a:pt x="6261619" y="450852"/>
                </a:lnTo>
                <a:lnTo>
                  <a:pt x="6276736" y="496889"/>
                </a:lnTo>
                <a:lnTo>
                  <a:pt x="6288493" y="546102"/>
                </a:lnTo>
                <a:lnTo>
                  <a:pt x="6296891" y="606427"/>
                </a:lnTo>
                <a:lnTo>
                  <a:pt x="6300250" y="673102"/>
                </a:lnTo>
                <a:lnTo>
                  <a:pt x="6296891" y="744539"/>
                </a:lnTo>
                <a:lnTo>
                  <a:pt x="6288493" y="801689"/>
                </a:lnTo>
                <a:lnTo>
                  <a:pt x="6276736" y="854077"/>
                </a:lnTo>
                <a:lnTo>
                  <a:pt x="6261619" y="901702"/>
                </a:lnTo>
                <a:lnTo>
                  <a:pt x="6244823" y="942977"/>
                </a:lnTo>
                <a:lnTo>
                  <a:pt x="6224668" y="981077"/>
                </a:lnTo>
                <a:lnTo>
                  <a:pt x="6204513" y="1017589"/>
                </a:lnTo>
                <a:lnTo>
                  <a:pt x="6184358" y="1055689"/>
                </a:lnTo>
                <a:lnTo>
                  <a:pt x="6165882" y="1095377"/>
                </a:lnTo>
                <a:lnTo>
                  <a:pt x="6147406" y="1136652"/>
                </a:lnTo>
                <a:lnTo>
                  <a:pt x="6132291" y="1182689"/>
                </a:lnTo>
                <a:lnTo>
                  <a:pt x="6122213" y="1235077"/>
                </a:lnTo>
                <a:lnTo>
                  <a:pt x="6112135" y="1295402"/>
                </a:lnTo>
                <a:lnTo>
                  <a:pt x="6110455" y="1363664"/>
                </a:lnTo>
                <a:lnTo>
                  <a:pt x="6112135" y="1431927"/>
                </a:lnTo>
                <a:lnTo>
                  <a:pt x="6122213" y="1492252"/>
                </a:lnTo>
                <a:lnTo>
                  <a:pt x="6132291" y="1544639"/>
                </a:lnTo>
                <a:lnTo>
                  <a:pt x="6147406" y="1589089"/>
                </a:lnTo>
                <a:lnTo>
                  <a:pt x="6165882" y="1631952"/>
                </a:lnTo>
                <a:lnTo>
                  <a:pt x="6184358" y="1671639"/>
                </a:lnTo>
                <a:lnTo>
                  <a:pt x="6204513" y="1708152"/>
                </a:lnTo>
                <a:lnTo>
                  <a:pt x="6224668" y="1743077"/>
                </a:lnTo>
                <a:lnTo>
                  <a:pt x="6244823" y="1782764"/>
                </a:lnTo>
                <a:lnTo>
                  <a:pt x="6261619" y="1824039"/>
                </a:lnTo>
                <a:lnTo>
                  <a:pt x="6276736" y="1870077"/>
                </a:lnTo>
                <a:lnTo>
                  <a:pt x="6288493" y="1922464"/>
                </a:lnTo>
                <a:lnTo>
                  <a:pt x="6296891" y="1982789"/>
                </a:lnTo>
                <a:lnTo>
                  <a:pt x="6300250" y="2051052"/>
                </a:lnTo>
                <a:lnTo>
                  <a:pt x="6296891" y="2119314"/>
                </a:lnTo>
                <a:lnTo>
                  <a:pt x="6288493" y="2179639"/>
                </a:lnTo>
                <a:lnTo>
                  <a:pt x="6276736" y="2232027"/>
                </a:lnTo>
                <a:lnTo>
                  <a:pt x="6261619" y="2278064"/>
                </a:lnTo>
                <a:lnTo>
                  <a:pt x="6244823" y="2319339"/>
                </a:lnTo>
                <a:lnTo>
                  <a:pt x="6224668" y="2359027"/>
                </a:lnTo>
                <a:lnTo>
                  <a:pt x="6204513" y="2395539"/>
                </a:lnTo>
                <a:lnTo>
                  <a:pt x="6184358" y="2433639"/>
                </a:lnTo>
                <a:lnTo>
                  <a:pt x="6165882" y="2471739"/>
                </a:lnTo>
                <a:lnTo>
                  <a:pt x="6147406" y="2513014"/>
                </a:lnTo>
                <a:lnTo>
                  <a:pt x="6132291" y="2560639"/>
                </a:lnTo>
                <a:lnTo>
                  <a:pt x="6122213" y="2613027"/>
                </a:lnTo>
                <a:lnTo>
                  <a:pt x="6112135" y="2671764"/>
                </a:lnTo>
                <a:lnTo>
                  <a:pt x="6110455" y="2741614"/>
                </a:lnTo>
                <a:lnTo>
                  <a:pt x="6112135" y="2809877"/>
                </a:lnTo>
                <a:lnTo>
                  <a:pt x="6122213" y="2868614"/>
                </a:lnTo>
                <a:lnTo>
                  <a:pt x="6132291" y="2922589"/>
                </a:lnTo>
                <a:lnTo>
                  <a:pt x="6147406" y="2967039"/>
                </a:lnTo>
                <a:lnTo>
                  <a:pt x="6165882" y="3009902"/>
                </a:lnTo>
                <a:lnTo>
                  <a:pt x="6184358" y="3046414"/>
                </a:lnTo>
                <a:lnTo>
                  <a:pt x="6204513" y="3084514"/>
                </a:lnTo>
                <a:lnTo>
                  <a:pt x="6224668" y="3121027"/>
                </a:lnTo>
                <a:lnTo>
                  <a:pt x="6244823" y="3160714"/>
                </a:lnTo>
                <a:lnTo>
                  <a:pt x="6261619" y="3201989"/>
                </a:lnTo>
                <a:lnTo>
                  <a:pt x="6276736" y="3248027"/>
                </a:lnTo>
                <a:lnTo>
                  <a:pt x="6288493" y="3300414"/>
                </a:lnTo>
                <a:lnTo>
                  <a:pt x="6296891" y="3360739"/>
                </a:lnTo>
                <a:lnTo>
                  <a:pt x="6300250" y="3427414"/>
                </a:lnTo>
                <a:lnTo>
                  <a:pt x="6296891" y="3497264"/>
                </a:lnTo>
                <a:lnTo>
                  <a:pt x="6288493" y="3557589"/>
                </a:lnTo>
                <a:lnTo>
                  <a:pt x="6276736" y="3609977"/>
                </a:lnTo>
                <a:lnTo>
                  <a:pt x="6261619" y="3656014"/>
                </a:lnTo>
                <a:lnTo>
                  <a:pt x="6244823" y="3697289"/>
                </a:lnTo>
                <a:lnTo>
                  <a:pt x="6224668" y="3736977"/>
                </a:lnTo>
                <a:lnTo>
                  <a:pt x="6184358" y="3811589"/>
                </a:lnTo>
                <a:lnTo>
                  <a:pt x="6165882" y="3848102"/>
                </a:lnTo>
                <a:lnTo>
                  <a:pt x="6147406" y="3890964"/>
                </a:lnTo>
                <a:lnTo>
                  <a:pt x="6132291" y="3935414"/>
                </a:lnTo>
                <a:lnTo>
                  <a:pt x="6122213" y="3987802"/>
                </a:lnTo>
                <a:lnTo>
                  <a:pt x="6112135" y="4048127"/>
                </a:lnTo>
                <a:lnTo>
                  <a:pt x="6110455" y="4116389"/>
                </a:lnTo>
                <a:lnTo>
                  <a:pt x="6112135" y="4186239"/>
                </a:lnTo>
                <a:lnTo>
                  <a:pt x="6122213" y="4244977"/>
                </a:lnTo>
                <a:lnTo>
                  <a:pt x="6132291" y="4297364"/>
                </a:lnTo>
                <a:lnTo>
                  <a:pt x="6147406" y="4343402"/>
                </a:lnTo>
                <a:lnTo>
                  <a:pt x="6165882" y="4386264"/>
                </a:lnTo>
                <a:lnTo>
                  <a:pt x="6184358" y="4424364"/>
                </a:lnTo>
                <a:lnTo>
                  <a:pt x="6224668" y="4498977"/>
                </a:lnTo>
                <a:lnTo>
                  <a:pt x="6244823" y="4537077"/>
                </a:lnTo>
                <a:lnTo>
                  <a:pt x="6261619" y="4579939"/>
                </a:lnTo>
                <a:lnTo>
                  <a:pt x="6276736" y="4625977"/>
                </a:lnTo>
                <a:lnTo>
                  <a:pt x="6288493" y="4678364"/>
                </a:lnTo>
                <a:lnTo>
                  <a:pt x="6296891" y="4738689"/>
                </a:lnTo>
                <a:lnTo>
                  <a:pt x="6300250" y="4806952"/>
                </a:lnTo>
                <a:lnTo>
                  <a:pt x="6296891" y="4875214"/>
                </a:lnTo>
                <a:lnTo>
                  <a:pt x="6288493" y="4935539"/>
                </a:lnTo>
                <a:lnTo>
                  <a:pt x="6276736" y="4987927"/>
                </a:lnTo>
                <a:lnTo>
                  <a:pt x="6261619" y="5033964"/>
                </a:lnTo>
                <a:lnTo>
                  <a:pt x="6244823" y="5075239"/>
                </a:lnTo>
                <a:lnTo>
                  <a:pt x="6224668" y="5114927"/>
                </a:lnTo>
                <a:lnTo>
                  <a:pt x="6204513" y="5149852"/>
                </a:lnTo>
                <a:lnTo>
                  <a:pt x="6184358" y="5186364"/>
                </a:lnTo>
                <a:lnTo>
                  <a:pt x="6165882" y="5226052"/>
                </a:lnTo>
                <a:lnTo>
                  <a:pt x="6147406" y="5268914"/>
                </a:lnTo>
                <a:lnTo>
                  <a:pt x="6132291" y="5313364"/>
                </a:lnTo>
                <a:lnTo>
                  <a:pt x="6122213" y="5365752"/>
                </a:lnTo>
                <a:lnTo>
                  <a:pt x="6112135" y="5426077"/>
                </a:lnTo>
                <a:lnTo>
                  <a:pt x="6110455" y="5494339"/>
                </a:lnTo>
                <a:lnTo>
                  <a:pt x="6112135" y="5562602"/>
                </a:lnTo>
                <a:lnTo>
                  <a:pt x="6122213" y="5622927"/>
                </a:lnTo>
                <a:lnTo>
                  <a:pt x="6132291" y="5675314"/>
                </a:lnTo>
                <a:lnTo>
                  <a:pt x="6147406" y="5721352"/>
                </a:lnTo>
                <a:lnTo>
                  <a:pt x="6165882" y="5762627"/>
                </a:lnTo>
                <a:lnTo>
                  <a:pt x="6184358" y="5802314"/>
                </a:lnTo>
                <a:lnTo>
                  <a:pt x="6204513" y="5840414"/>
                </a:lnTo>
                <a:lnTo>
                  <a:pt x="6224668" y="5876927"/>
                </a:lnTo>
                <a:lnTo>
                  <a:pt x="6244823" y="5915027"/>
                </a:lnTo>
                <a:lnTo>
                  <a:pt x="6261619" y="5956302"/>
                </a:lnTo>
                <a:lnTo>
                  <a:pt x="6276736" y="6003927"/>
                </a:lnTo>
                <a:lnTo>
                  <a:pt x="6288493" y="6056314"/>
                </a:lnTo>
                <a:lnTo>
                  <a:pt x="6296891" y="6113464"/>
                </a:lnTo>
                <a:lnTo>
                  <a:pt x="6300250" y="6183314"/>
                </a:lnTo>
                <a:lnTo>
                  <a:pt x="6296891" y="6251577"/>
                </a:lnTo>
                <a:lnTo>
                  <a:pt x="6288493" y="6311902"/>
                </a:lnTo>
                <a:lnTo>
                  <a:pt x="6276736" y="6361114"/>
                </a:lnTo>
                <a:lnTo>
                  <a:pt x="6261619" y="6407152"/>
                </a:lnTo>
                <a:lnTo>
                  <a:pt x="6244823" y="6448427"/>
                </a:lnTo>
                <a:lnTo>
                  <a:pt x="6226348" y="6488114"/>
                </a:lnTo>
                <a:lnTo>
                  <a:pt x="6207872" y="6523039"/>
                </a:lnTo>
                <a:lnTo>
                  <a:pt x="6187717" y="6561139"/>
                </a:lnTo>
                <a:lnTo>
                  <a:pt x="6167562" y="6597652"/>
                </a:lnTo>
                <a:lnTo>
                  <a:pt x="6150766" y="6640514"/>
                </a:lnTo>
                <a:lnTo>
                  <a:pt x="6133970" y="6683377"/>
                </a:lnTo>
                <a:lnTo>
                  <a:pt x="6123892" y="6735764"/>
                </a:lnTo>
                <a:lnTo>
                  <a:pt x="6115495" y="6791327"/>
                </a:lnTo>
                <a:lnTo>
                  <a:pt x="6110455" y="6858002"/>
                </a:lnTo>
                <a:lnTo>
                  <a:pt x="3149600" y="6858002"/>
                </a:lnTo>
                <a:lnTo>
                  <a:pt x="2707087" y="6858002"/>
                </a:lnTo>
                <a:lnTo>
                  <a:pt x="0" y="6858002"/>
                </a:lnTo>
                <a:close/>
              </a:path>
            </a:pathLst>
          </a:custGeom>
          <a:solidFill>
            <a:schemeClr val="accent1"/>
          </a:solidFill>
          <a:ln w="0">
            <a:noFill/>
            <a:prstDash val="solid"/>
            <a:round/>
            <a:headEnd/>
            <a:tailEnd/>
          </a:ln>
        </p:spPr>
        <p:txBody>
          <a:bodyPr/>
          <a:lstStyle/>
          <a:p>
            <a:endParaRPr lang="en-US"/>
          </a:p>
        </p:txBody>
      </p:sp>
      <p:sp>
        <p:nvSpPr>
          <p:cNvPr id="12" name="Rectangle 11">
            <a:extLst>
              <a:ext uri="{FF2B5EF4-FFF2-40B4-BE49-F238E27FC236}">
                <a16:creationId xmlns:a16="http://schemas.microsoft.com/office/drawing/2014/main" id="{E3B475C6-1445-41C7-9360-49FD7C1C1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D832E381-1C01-D017-E8BE-899F67271F52}"/>
              </a:ext>
            </a:extLst>
          </p:cNvPr>
          <p:cNvSpPr>
            <a:spLocks noGrp="1"/>
          </p:cNvSpPr>
          <p:nvPr>
            <p:ph idx="1"/>
          </p:nvPr>
        </p:nvSpPr>
        <p:spPr>
          <a:xfrm>
            <a:off x="6300249" y="1128451"/>
            <a:ext cx="5891750" cy="5358074"/>
          </a:xfrm>
        </p:spPr>
        <p:txBody>
          <a:bodyPr anchor="ctr">
            <a:normAutofit/>
          </a:bodyPr>
          <a:lstStyle/>
          <a:p>
            <a:pPr marL="0" indent="0" algn="ctr">
              <a:lnSpc>
                <a:spcPct val="150000"/>
              </a:lnSpc>
              <a:buNone/>
            </a:pPr>
            <a:br>
              <a:rPr lang="en-US" sz="2000" i="0" kern="1200" cap="all" baseline="0" dirty="0">
                <a:effectLst/>
                <a:latin typeface="+mj-lt"/>
                <a:ea typeface="+mj-ea"/>
                <a:cs typeface="+mj-cs"/>
              </a:rPr>
            </a:br>
            <a:endParaRPr lang="en-US" dirty="0"/>
          </a:p>
        </p:txBody>
      </p:sp>
      <p:pic>
        <p:nvPicPr>
          <p:cNvPr id="4" name="Picture 4" descr="Emotional Intelligence in Job Success ...">
            <a:extLst>
              <a:ext uri="{FF2B5EF4-FFF2-40B4-BE49-F238E27FC236}">
                <a16:creationId xmlns:a16="http://schemas.microsoft.com/office/drawing/2014/main" id="{515AC3AD-CFBA-DD37-8202-DC721DAEF5AC}"/>
              </a:ext>
            </a:extLst>
          </p:cNvPr>
          <p:cNvPicPr>
            <a:picLocks noGrp="1" noChangeAspect="1" noChangeArrowheads="1"/>
          </p:cNvPicPr>
          <p:nvPr>
            <p:ph idx="1"/>
          </p:nvPr>
        </p:nvPicPr>
        <p:blipFill>
          <a:blip r:embed="rId2">
            <a:alphaModFix amt="85000"/>
            <a:extLst>
              <a:ext uri="{28A0092B-C50C-407E-A947-70E740481C1C}">
                <a14:useLocalDpi xmlns:a14="http://schemas.microsoft.com/office/drawing/2010/main" val="0"/>
              </a:ext>
            </a:extLst>
          </a:blip>
          <a:stretch>
            <a:fillRect/>
          </a:stretch>
        </p:blipFill>
        <p:spPr bwMode="auto">
          <a:xfrm>
            <a:off x="365192" y="2136114"/>
            <a:ext cx="5569864" cy="292867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6C45B45A-B2E9-291F-7560-FD6DF85B0BD8}"/>
              </a:ext>
            </a:extLst>
          </p:cNvPr>
          <p:cNvPicPr>
            <a:picLocks noChangeAspect="1"/>
          </p:cNvPicPr>
          <p:nvPr/>
        </p:nvPicPr>
        <p:blipFill>
          <a:blip r:embed="rId3"/>
          <a:stretch>
            <a:fillRect/>
          </a:stretch>
        </p:blipFill>
        <p:spPr>
          <a:xfrm>
            <a:off x="6416554" y="921412"/>
            <a:ext cx="5535287" cy="5358074"/>
          </a:xfrm>
          <a:prstGeom prst="rect">
            <a:avLst/>
          </a:prstGeom>
        </p:spPr>
      </p:pic>
    </p:spTree>
    <p:extLst>
      <p:ext uri="{BB962C8B-B14F-4D97-AF65-F5344CB8AC3E}">
        <p14:creationId xmlns:p14="http://schemas.microsoft.com/office/powerpoint/2010/main" val="12922530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DCE9B-6257-54D5-7196-2496C132C8A7}"/>
              </a:ext>
            </a:extLst>
          </p:cNvPr>
          <p:cNvSpPr>
            <a:spLocks noGrp="1"/>
          </p:cNvSpPr>
          <p:nvPr>
            <p:ph type="title"/>
          </p:nvPr>
        </p:nvSpPr>
        <p:spPr>
          <a:xfrm>
            <a:off x="1251678" y="382385"/>
            <a:ext cx="10178322" cy="1492132"/>
          </a:xfrm>
        </p:spPr>
        <p:txBody>
          <a:bodyPr>
            <a:normAutofit/>
          </a:bodyPr>
          <a:lstStyle/>
          <a:p>
            <a:pPr algn="ctr"/>
            <a:r>
              <a:rPr lang="en-US" b="1" dirty="0">
                <a:latin typeface="Arial" panose="020B0604020202020204" pitchFamily="34" charset="0"/>
                <a:cs typeface="Arial" panose="020B0604020202020204" pitchFamily="34" charset="0"/>
              </a:rPr>
              <a:t>What is Emotional Intelligence? </a:t>
            </a:r>
            <a:endParaRPr lang="en-US" dirty="0"/>
          </a:p>
        </p:txBody>
      </p:sp>
      <p:pic>
        <p:nvPicPr>
          <p:cNvPr id="4" name="Picture 4" descr="Emotional Intelligence (EQ): Components ...">
            <a:extLst>
              <a:ext uri="{FF2B5EF4-FFF2-40B4-BE49-F238E27FC236}">
                <a16:creationId xmlns:a16="http://schemas.microsoft.com/office/drawing/2014/main" id="{640F6E8E-2FF9-F898-3EF2-8DC730D6C49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65904" y="2580081"/>
            <a:ext cx="4129822" cy="237185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C7C5418-75DB-A620-48A0-A4F102B52903}"/>
              </a:ext>
            </a:extLst>
          </p:cNvPr>
          <p:cNvSpPr>
            <a:spLocks noGrp="1"/>
          </p:cNvSpPr>
          <p:nvPr>
            <p:ph idx="1"/>
          </p:nvPr>
        </p:nvSpPr>
        <p:spPr>
          <a:xfrm>
            <a:off x="5375804" y="2286001"/>
            <a:ext cx="6054195" cy="3593591"/>
          </a:xfrm>
        </p:spPr>
        <p:txBody>
          <a:bodyPr>
            <a:normAutofit/>
          </a:bodyPr>
          <a:lstStyle/>
          <a:p>
            <a:pPr marL="0" indent="0" algn="just">
              <a:lnSpc>
                <a:spcPct val="150000"/>
              </a:lnSpc>
              <a:buNone/>
            </a:pPr>
            <a:r>
              <a:rPr lang="en-GB" dirty="0">
                <a:latin typeface="Arial" panose="020B0604020202020204" pitchFamily="34" charset="0"/>
                <a:cs typeface="Arial" panose="020B0604020202020204" pitchFamily="34" charset="0"/>
              </a:rPr>
              <a:t>Emotional intelligence is the ability to recognize and understand emotions in yourself and others. It is also about using this awareness to manage behaviour and relationships. It influences how people manage behaviour, cope with social complexity, and make decisions that produce positive outcomes (</a:t>
            </a:r>
            <a:r>
              <a:rPr lang="en-US" i="0" u="none" strike="noStrike" kern="1200" dirty="0">
                <a:effectLst/>
                <a:latin typeface="Arial" panose="020B0604020202020204" pitchFamily="34" charset="0"/>
                <a:cs typeface="Arial" panose="020B0604020202020204" pitchFamily="34" charset="0"/>
              </a:rPr>
              <a:t>Bradberry, 2009). </a:t>
            </a:r>
            <a:endParaRPr lang="en-GB"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65359452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437FABD-8C69-4801-8D9F-F88EFA0324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C0E43CE-A937-F203-0E8A-EC084F468DA6}"/>
              </a:ext>
            </a:extLst>
          </p:cNvPr>
          <p:cNvSpPr>
            <a:spLocks noGrp="1"/>
          </p:cNvSpPr>
          <p:nvPr>
            <p:ph type="title"/>
          </p:nvPr>
        </p:nvSpPr>
        <p:spPr>
          <a:xfrm>
            <a:off x="1251678" y="382385"/>
            <a:ext cx="10178322" cy="1492132"/>
          </a:xfrm>
        </p:spPr>
        <p:txBody>
          <a:bodyPr anchor="ctr">
            <a:normAutofit/>
          </a:bodyPr>
          <a:lstStyle/>
          <a:p>
            <a:pPr algn="ctr"/>
            <a:r>
              <a:rPr lang="en-US" b="1" dirty="0"/>
              <a:t>Definitions </a:t>
            </a:r>
          </a:p>
        </p:txBody>
      </p:sp>
      <p:sp>
        <p:nvSpPr>
          <p:cNvPr id="21" name="Freeform 6">
            <a:extLst>
              <a:ext uri="{FF2B5EF4-FFF2-40B4-BE49-F238E27FC236}">
                <a16:creationId xmlns:a16="http://schemas.microsoft.com/office/drawing/2014/main" id="{9BD2ECB5-E1D5-4F95-8DB5-D6B38DEEE9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solidFill>
          <a:ln w="0">
            <a:noFill/>
            <a:prstDash val="solid"/>
            <a:round/>
            <a:headEnd/>
            <a:tailEnd/>
          </a:ln>
        </p:spPr>
        <p:txBody>
          <a:bodyPr/>
          <a:lstStyle/>
          <a:p>
            <a:endParaRPr lang="en-US"/>
          </a:p>
        </p:txBody>
      </p:sp>
      <p:sp>
        <p:nvSpPr>
          <p:cNvPr id="23" name="Rectangle 22">
            <a:extLst>
              <a:ext uri="{FF2B5EF4-FFF2-40B4-BE49-F238E27FC236}">
                <a16:creationId xmlns:a16="http://schemas.microsoft.com/office/drawing/2014/main" id="{1500752C-7683-4E03-95C5-06FCFE0C9C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4" name="Picture 3" descr="A yellow and purple arrows with white text&#10;&#10;Description automatically generated">
            <a:extLst>
              <a:ext uri="{FF2B5EF4-FFF2-40B4-BE49-F238E27FC236}">
                <a16:creationId xmlns:a16="http://schemas.microsoft.com/office/drawing/2014/main" id="{BDA7C8CE-92B8-BFB7-91F5-29B0DA0F7122}"/>
              </a:ext>
            </a:extLst>
          </p:cNvPr>
          <p:cNvPicPr>
            <a:picLocks noChangeAspect="1"/>
          </p:cNvPicPr>
          <p:nvPr/>
        </p:nvPicPr>
        <p:blipFill>
          <a:blip r:embed="rId2"/>
          <a:stretch>
            <a:fillRect/>
          </a:stretch>
        </p:blipFill>
        <p:spPr>
          <a:xfrm>
            <a:off x="1181618" y="1935741"/>
            <a:ext cx="10608046" cy="3416547"/>
          </a:xfrm>
          <a:prstGeom prst="rect">
            <a:avLst/>
          </a:prstGeom>
        </p:spPr>
      </p:pic>
    </p:spTree>
    <p:extLst>
      <p:ext uri="{BB962C8B-B14F-4D97-AF65-F5344CB8AC3E}">
        <p14:creationId xmlns:p14="http://schemas.microsoft.com/office/powerpoint/2010/main" val="659766960"/>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91E0D-D51F-7C4E-EF07-2551193C1BD1}"/>
              </a:ext>
            </a:extLst>
          </p:cNvPr>
          <p:cNvSpPr>
            <a:spLocks noGrp="1"/>
          </p:cNvSpPr>
          <p:nvPr>
            <p:ph type="title"/>
          </p:nvPr>
        </p:nvSpPr>
        <p:spPr>
          <a:xfrm>
            <a:off x="1251678" y="382385"/>
            <a:ext cx="10178322" cy="1492132"/>
          </a:xfrm>
        </p:spPr>
        <p:txBody>
          <a:bodyPr>
            <a:normAutofit/>
          </a:bodyPr>
          <a:lstStyle/>
          <a:p>
            <a:pPr algn="ctr"/>
            <a:r>
              <a:rPr lang="en-US" sz="4300" b="1" dirty="0"/>
              <a:t>Emotional intelligence and its impact in the workplace.</a:t>
            </a:r>
          </a:p>
        </p:txBody>
      </p:sp>
      <p:pic>
        <p:nvPicPr>
          <p:cNvPr id="2050" name="Picture 2" descr="Emotional Intelligence In The Workplace ...">
            <a:extLst>
              <a:ext uri="{FF2B5EF4-FFF2-40B4-BE49-F238E27FC236}">
                <a16:creationId xmlns:a16="http://schemas.microsoft.com/office/drawing/2014/main" id="{7608EE95-8F2F-04CD-F7E2-38CEF67BB61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769" r="1862"/>
          <a:stretch/>
        </p:blipFill>
        <p:spPr bwMode="auto">
          <a:xfrm>
            <a:off x="7715250" y="2400300"/>
            <a:ext cx="3743323" cy="35052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descr="A close-up of a blue and white rectangle&#10;&#10;Description automatically generated">
            <a:extLst>
              <a:ext uri="{FF2B5EF4-FFF2-40B4-BE49-F238E27FC236}">
                <a16:creationId xmlns:a16="http://schemas.microsoft.com/office/drawing/2014/main" id="{BAB9043F-85C5-7756-0428-F16763E1785C}"/>
              </a:ext>
            </a:extLst>
          </p:cNvPr>
          <p:cNvPicPr>
            <a:picLocks noChangeAspect="1"/>
          </p:cNvPicPr>
          <p:nvPr/>
        </p:nvPicPr>
        <p:blipFill>
          <a:blip r:embed="rId3"/>
          <a:stretch>
            <a:fillRect/>
          </a:stretch>
        </p:blipFill>
        <p:spPr>
          <a:xfrm>
            <a:off x="1128268" y="2019300"/>
            <a:ext cx="6985000" cy="4267200"/>
          </a:xfrm>
          <a:prstGeom prst="rect">
            <a:avLst/>
          </a:prstGeom>
        </p:spPr>
      </p:pic>
    </p:spTree>
    <p:extLst>
      <p:ext uri="{BB962C8B-B14F-4D97-AF65-F5344CB8AC3E}">
        <p14:creationId xmlns:p14="http://schemas.microsoft.com/office/powerpoint/2010/main" val="329940193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F0F283-C8B6-4598-89C9-C404C98A5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E473B0C0-761B-443F-97A0-9D6E01FBB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2"/>
            <a:ext cx="6300250" cy="6858002"/>
          </a:xfrm>
          <a:custGeom>
            <a:avLst/>
            <a:gdLst>
              <a:gd name="connsiteX0" fmla="*/ 0 w 6300250"/>
              <a:gd name="connsiteY0" fmla="*/ 0 h 6858002"/>
              <a:gd name="connsiteX1" fmla="*/ 3149600 w 6300250"/>
              <a:gd name="connsiteY1" fmla="*/ 0 h 6858002"/>
              <a:gd name="connsiteX2" fmla="*/ 3149600 w 6300250"/>
              <a:gd name="connsiteY2" fmla="*/ 2 h 6858002"/>
              <a:gd name="connsiteX3" fmla="*/ 6110455 w 6300250"/>
              <a:gd name="connsiteY3" fmla="*/ 2 h 6858002"/>
              <a:gd name="connsiteX4" fmla="*/ 6115495 w 6300250"/>
              <a:gd name="connsiteY4" fmla="*/ 66677 h 6858002"/>
              <a:gd name="connsiteX5" fmla="*/ 6123892 w 6300250"/>
              <a:gd name="connsiteY5" fmla="*/ 122239 h 6858002"/>
              <a:gd name="connsiteX6" fmla="*/ 6133970 w 6300250"/>
              <a:gd name="connsiteY6" fmla="*/ 174627 h 6858002"/>
              <a:gd name="connsiteX7" fmla="*/ 6150766 w 6300250"/>
              <a:gd name="connsiteY7" fmla="*/ 217489 h 6858002"/>
              <a:gd name="connsiteX8" fmla="*/ 6167562 w 6300250"/>
              <a:gd name="connsiteY8" fmla="*/ 260352 h 6858002"/>
              <a:gd name="connsiteX9" fmla="*/ 6187717 w 6300250"/>
              <a:gd name="connsiteY9" fmla="*/ 296864 h 6858002"/>
              <a:gd name="connsiteX10" fmla="*/ 6207872 w 6300250"/>
              <a:gd name="connsiteY10" fmla="*/ 334964 h 6858002"/>
              <a:gd name="connsiteX11" fmla="*/ 6226348 w 6300250"/>
              <a:gd name="connsiteY11" fmla="*/ 369889 h 6858002"/>
              <a:gd name="connsiteX12" fmla="*/ 6244823 w 6300250"/>
              <a:gd name="connsiteY12" fmla="*/ 409577 h 6858002"/>
              <a:gd name="connsiteX13" fmla="*/ 6261619 w 6300250"/>
              <a:gd name="connsiteY13" fmla="*/ 450852 h 6858002"/>
              <a:gd name="connsiteX14" fmla="*/ 6276736 w 6300250"/>
              <a:gd name="connsiteY14" fmla="*/ 496889 h 6858002"/>
              <a:gd name="connsiteX15" fmla="*/ 6288493 w 6300250"/>
              <a:gd name="connsiteY15" fmla="*/ 546102 h 6858002"/>
              <a:gd name="connsiteX16" fmla="*/ 6296891 w 6300250"/>
              <a:gd name="connsiteY16" fmla="*/ 606427 h 6858002"/>
              <a:gd name="connsiteX17" fmla="*/ 6300250 w 6300250"/>
              <a:gd name="connsiteY17" fmla="*/ 673102 h 6858002"/>
              <a:gd name="connsiteX18" fmla="*/ 6296891 w 6300250"/>
              <a:gd name="connsiteY18" fmla="*/ 744539 h 6858002"/>
              <a:gd name="connsiteX19" fmla="*/ 6288493 w 6300250"/>
              <a:gd name="connsiteY19" fmla="*/ 801689 h 6858002"/>
              <a:gd name="connsiteX20" fmla="*/ 6276736 w 6300250"/>
              <a:gd name="connsiteY20" fmla="*/ 854077 h 6858002"/>
              <a:gd name="connsiteX21" fmla="*/ 6261619 w 6300250"/>
              <a:gd name="connsiteY21" fmla="*/ 901702 h 6858002"/>
              <a:gd name="connsiteX22" fmla="*/ 6244823 w 6300250"/>
              <a:gd name="connsiteY22" fmla="*/ 942977 h 6858002"/>
              <a:gd name="connsiteX23" fmla="*/ 6224668 w 6300250"/>
              <a:gd name="connsiteY23" fmla="*/ 981077 h 6858002"/>
              <a:gd name="connsiteX24" fmla="*/ 6204513 w 6300250"/>
              <a:gd name="connsiteY24" fmla="*/ 1017589 h 6858002"/>
              <a:gd name="connsiteX25" fmla="*/ 6184358 w 6300250"/>
              <a:gd name="connsiteY25" fmla="*/ 1055689 h 6858002"/>
              <a:gd name="connsiteX26" fmla="*/ 6165882 w 6300250"/>
              <a:gd name="connsiteY26" fmla="*/ 1095377 h 6858002"/>
              <a:gd name="connsiteX27" fmla="*/ 6147406 w 6300250"/>
              <a:gd name="connsiteY27" fmla="*/ 1136652 h 6858002"/>
              <a:gd name="connsiteX28" fmla="*/ 6132291 w 6300250"/>
              <a:gd name="connsiteY28" fmla="*/ 1182689 h 6858002"/>
              <a:gd name="connsiteX29" fmla="*/ 6122213 w 6300250"/>
              <a:gd name="connsiteY29" fmla="*/ 1235077 h 6858002"/>
              <a:gd name="connsiteX30" fmla="*/ 6112135 w 6300250"/>
              <a:gd name="connsiteY30" fmla="*/ 1295402 h 6858002"/>
              <a:gd name="connsiteX31" fmla="*/ 6110455 w 6300250"/>
              <a:gd name="connsiteY31" fmla="*/ 1363664 h 6858002"/>
              <a:gd name="connsiteX32" fmla="*/ 6112135 w 6300250"/>
              <a:gd name="connsiteY32" fmla="*/ 1431927 h 6858002"/>
              <a:gd name="connsiteX33" fmla="*/ 6122213 w 6300250"/>
              <a:gd name="connsiteY33" fmla="*/ 1492252 h 6858002"/>
              <a:gd name="connsiteX34" fmla="*/ 6132291 w 6300250"/>
              <a:gd name="connsiteY34" fmla="*/ 1544639 h 6858002"/>
              <a:gd name="connsiteX35" fmla="*/ 6147406 w 6300250"/>
              <a:gd name="connsiteY35" fmla="*/ 1589089 h 6858002"/>
              <a:gd name="connsiteX36" fmla="*/ 6165882 w 6300250"/>
              <a:gd name="connsiteY36" fmla="*/ 1631952 h 6858002"/>
              <a:gd name="connsiteX37" fmla="*/ 6184358 w 6300250"/>
              <a:gd name="connsiteY37" fmla="*/ 1671639 h 6858002"/>
              <a:gd name="connsiteX38" fmla="*/ 6204513 w 6300250"/>
              <a:gd name="connsiteY38" fmla="*/ 1708152 h 6858002"/>
              <a:gd name="connsiteX39" fmla="*/ 6224668 w 6300250"/>
              <a:gd name="connsiteY39" fmla="*/ 1743077 h 6858002"/>
              <a:gd name="connsiteX40" fmla="*/ 6244823 w 6300250"/>
              <a:gd name="connsiteY40" fmla="*/ 1782764 h 6858002"/>
              <a:gd name="connsiteX41" fmla="*/ 6261619 w 6300250"/>
              <a:gd name="connsiteY41" fmla="*/ 1824039 h 6858002"/>
              <a:gd name="connsiteX42" fmla="*/ 6276736 w 6300250"/>
              <a:gd name="connsiteY42" fmla="*/ 1870077 h 6858002"/>
              <a:gd name="connsiteX43" fmla="*/ 6288493 w 6300250"/>
              <a:gd name="connsiteY43" fmla="*/ 1922464 h 6858002"/>
              <a:gd name="connsiteX44" fmla="*/ 6296891 w 6300250"/>
              <a:gd name="connsiteY44" fmla="*/ 1982789 h 6858002"/>
              <a:gd name="connsiteX45" fmla="*/ 6300250 w 6300250"/>
              <a:gd name="connsiteY45" fmla="*/ 2051052 h 6858002"/>
              <a:gd name="connsiteX46" fmla="*/ 6296891 w 6300250"/>
              <a:gd name="connsiteY46" fmla="*/ 2119314 h 6858002"/>
              <a:gd name="connsiteX47" fmla="*/ 6288493 w 6300250"/>
              <a:gd name="connsiteY47" fmla="*/ 2179639 h 6858002"/>
              <a:gd name="connsiteX48" fmla="*/ 6276736 w 6300250"/>
              <a:gd name="connsiteY48" fmla="*/ 2232027 h 6858002"/>
              <a:gd name="connsiteX49" fmla="*/ 6261619 w 6300250"/>
              <a:gd name="connsiteY49" fmla="*/ 2278064 h 6858002"/>
              <a:gd name="connsiteX50" fmla="*/ 6244823 w 6300250"/>
              <a:gd name="connsiteY50" fmla="*/ 2319339 h 6858002"/>
              <a:gd name="connsiteX51" fmla="*/ 6224668 w 6300250"/>
              <a:gd name="connsiteY51" fmla="*/ 2359027 h 6858002"/>
              <a:gd name="connsiteX52" fmla="*/ 6204513 w 6300250"/>
              <a:gd name="connsiteY52" fmla="*/ 2395539 h 6858002"/>
              <a:gd name="connsiteX53" fmla="*/ 6184358 w 6300250"/>
              <a:gd name="connsiteY53" fmla="*/ 2433639 h 6858002"/>
              <a:gd name="connsiteX54" fmla="*/ 6165882 w 6300250"/>
              <a:gd name="connsiteY54" fmla="*/ 2471739 h 6858002"/>
              <a:gd name="connsiteX55" fmla="*/ 6147406 w 6300250"/>
              <a:gd name="connsiteY55" fmla="*/ 2513014 h 6858002"/>
              <a:gd name="connsiteX56" fmla="*/ 6132291 w 6300250"/>
              <a:gd name="connsiteY56" fmla="*/ 2560639 h 6858002"/>
              <a:gd name="connsiteX57" fmla="*/ 6122213 w 6300250"/>
              <a:gd name="connsiteY57" fmla="*/ 2613027 h 6858002"/>
              <a:gd name="connsiteX58" fmla="*/ 6112135 w 6300250"/>
              <a:gd name="connsiteY58" fmla="*/ 2671764 h 6858002"/>
              <a:gd name="connsiteX59" fmla="*/ 6110455 w 6300250"/>
              <a:gd name="connsiteY59" fmla="*/ 2741614 h 6858002"/>
              <a:gd name="connsiteX60" fmla="*/ 6112135 w 6300250"/>
              <a:gd name="connsiteY60" fmla="*/ 2809877 h 6858002"/>
              <a:gd name="connsiteX61" fmla="*/ 6122213 w 6300250"/>
              <a:gd name="connsiteY61" fmla="*/ 2868614 h 6858002"/>
              <a:gd name="connsiteX62" fmla="*/ 6132291 w 6300250"/>
              <a:gd name="connsiteY62" fmla="*/ 2922589 h 6858002"/>
              <a:gd name="connsiteX63" fmla="*/ 6147406 w 6300250"/>
              <a:gd name="connsiteY63" fmla="*/ 2967039 h 6858002"/>
              <a:gd name="connsiteX64" fmla="*/ 6165882 w 6300250"/>
              <a:gd name="connsiteY64" fmla="*/ 3009902 h 6858002"/>
              <a:gd name="connsiteX65" fmla="*/ 6184358 w 6300250"/>
              <a:gd name="connsiteY65" fmla="*/ 3046414 h 6858002"/>
              <a:gd name="connsiteX66" fmla="*/ 6204513 w 6300250"/>
              <a:gd name="connsiteY66" fmla="*/ 3084514 h 6858002"/>
              <a:gd name="connsiteX67" fmla="*/ 6224668 w 6300250"/>
              <a:gd name="connsiteY67" fmla="*/ 3121027 h 6858002"/>
              <a:gd name="connsiteX68" fmla="*/ 6244823 w 6300250"/>
              <a:gd name="connsiteY68" fmla="*/ 3160714 h 6858002"/>
              <a:gd name="connsiteX69" fmla="*/ 6261619 w 6300250"/>
              <a:gd name="connsiteY69" fmla="*/ 3201989 h 6858002"/>
              <a:gd name="connsiteX70" fmla="*/ 6276736 w 6300250"/>
              <a:gd name="connsiteY70" fmla="*/ 3248027 h 6858002"/>
              <a:gd name="connsiteX71" fmla="*/ 6288493 w 6300250"/>
              <a:gd name="connsiteY71" fmla="*/ 3300414 h 6858002"/>
              <a:gd name="connsiteX72" fmla="*/ 6296891 w 6300250"/>
              <a:gd name="connsiteY72" fmla="*/ 3360739 h 6858002"/>
              <a:gd name="connsiteX73" fmla="*/ 6300250 w 6300250"/>
              <a:gd name="connsiteY73" fmla="*/ 3427414 h 6858002"/>
              <a:gd name="connsiteX74" fmla="*/ 6296891 w 6300250"/>
              <a:gd name="connsiteY74" fmla="*/ 3497264 h 6858002"/>
              <a:gd name="connsiteX75" fmla="*/ 6288493 w 6300250"/>
              <a:gd name="connsiteY75" fmla="*/ 3557589 h 6858002"/>
              <a:gd name="connsiteX76" fmla="*/ 6276736 w 6300250"/>
              <a:gd name="connsiteY76" fmla="*/ 3609977 h 6858002"/>
              <a:gd name="connsiteX77" fmla="*/ 6261619 w 6300250"/>
              <a:gd name="connsiteY77" fmla="*/ 3656014 h 6858002"/>
              <a:gd name="connsiteX78" fmla="*/ 6244823 w 6300250"/>
              <a:gd name="connsiteY78" fmla="*/ 3697289 h 6858002"/>
              <a:gd name="connsiteX79" fmla="*/ 6224668 w 6300250"/>
              <a:gd name="connsiteY79" fmla="*/ 3736977 h 6858002"/>
              <a:gd name="connsiteX80" fmla="*/ 6184358 w 6300250"/>
              <a:gd name="connsiteY80" fmla="*/ 3811589 h 6858002"/>
              <a:gd name="connsiteX81" fmla="*/ 6165882 w 6300250"/>
              <a:gd name="connsiteY81" fmla="*/ 3848102 h 6858002"/>
              <a:gd name="connsiteX82" fmla="*/ 6147406 w 6300250"/>
              <a:gd name="connsiteY82" fmla="*/ 3890964 h 6858002"/>
              <a:gd name="connsiteX83" fmla="*/ 6132291 w 6300250"/>
              <a:gd name="connsiteY83" fmla="*/ 3935414 h 6858002"/>
              <a:gd name="connsiteX84" fmla="*/ 6122213 w 6300250"/>
              <a:gd name="connsiteY84" fmla="*/ 3987802 h 6858002"/>
              <a:gd name="connsiteX85" fmla="*/ 6112135 w 6300250"/>
              <a:gd name="connsiteY85" fmla="*/ 4048127 h 6858002"/>
              <a:gd name="connsiteX86" fmla="*/ 6110455 w 6300250"/>
              <a:gd name="connsiteY86" fmla="*/ 4116389 h 6858002"/>
              <a:gd name="connsiteX87" fmla="*/ 6112135 w 6300250"/>
              <a:gd name="connsiteY87" fmla="*/ 4186239 h 6858002"/>
              <a:gd name="connsiteX88" fmla="*/ 6122213 w 6300250"/>
              <a:gd name="connsiteY88" fmla="*/ 4244977 h 6858002"/>
              <a:gd name="connsiteX89" fmla="*/ 6132291 w 6300250"/>
              <a:gd name="connsiteY89" fmla="*/ 4297364 h 6858002"/>
              <a:gd name="connsiteX90" fmla="*/ 6147406 w 6300250"/>
              <a:gd name="connsiteY90" fmla="*/ 4343402 h 6858002"/>
              <a:gd name="connsiteX91" fmla="*/ 6165882 w 6300250"/>
              <a:gd name="connsiteY91" fmla="*/ 4386264 h 6858002"/>
              <a:gd name="connsiteX92" fmla="*/ 6184358 w 6300250"/>
              <a:gd name="connsiteY92" fmla="*/ 4424364 h 6858002"/>
              <a:gd name="connsiteX93" fmla="*/ 6224668 w 6300250"/>
              <a:gd name="connsiteY93" fmla="*/ 4498977 h 6858002"/>
              <a:gd name="connsiteX94" fmla="*/ 6244823 w 6300250"/>
              <a:gd name="connsiteY94" fmla="*/ 4537077 h 6858002"/>
              <a:gd name="connsiteX95" fmla="*/ 6261619 w 6300250"/>
              <a:gd name="connsiteY95" fmla="*/ 4579939 h 6858002"/>
              <a:gd name="connsiteX96" fmla="*/ 6276736 w 6300250"/>
              <a:gd name="connsiteY96" fmla="*/ 4625977 h 6858002"/>
              <a:gd name="connsiteX97" fmla="*/ 6288493 w 6300250"/>
              <a:gd name="connsiteY97" fmla="*/ 4678364 h 6858002"/>
              <a:gd name="connsiteX98" fmla="*/ 6296891 w 6300250"/>
              <a:gd name="connsiteY98" fmla="*/ 4738689 h 6858002"/>
              <a:gd name="connsiteX99" fmla="*/ 6300250 w 6300250"/>
              <a:gd name="connsiteY99" fmla="*/ 4806952 h 6858002"/>
              <a:gd name="connsiteX100" fmla="*/ 6296891 w 6300250"/>
              <a:gd name="connsiteY100" fmla="*/ 4875214 h 6858002"/>
              <a:gd name="connsiteX101" fmla="*/ 6288493 w 6300250"/>
              <a:gd name="connsiteY101" fmla="*/ 4935539 h 6858002"/>
              <a:gd name="connsiteX102" fmla="*/ 6276736 w 6300250"/>
              <a:gd name="connsiteY102" fmla="*/ 4987927 h 6858002"/>
              <a:gd name="connsiteX103" fmla="*/ 6261619 w 6300250"/>
              <a:gd name="connsiteY103" fmla="*/ 5033964 h 6858002"/>
              <a:gd name="connsiteX104" fmla="*/ 6244823 w 6300250"/>
              <a:gd name="connsiteY104" fmla="*/ 5075239 h 6858002"/>
              <a:gd name="connsiteX105" fmla="*/ 6224668 w 6300250"/>
              <a:gd name="connsiteY105" fmla="*/ 5114927 h 6858002"/>
              <a:gd name="connsiteX106" fmla="*/ 6204513 w 6300250"/>
              <a:gd name="connsiteY106" fmla="*/ 5149852 h 6858002"/>
              <a:gd name="connsiteX107" fmla="*/ 6184358 w 6300250"/>
              <a:gd name="connsiteY107" fmla="*/ 5186364 h 6858002"/>
              <a:gd name="connsiteX108" fmla="*/ 6165882 w 6300250"/>
              <a:gd name="connsiteY108" fmla="*/ 5226052 h 6858002"/>
              <a:gd name="connsiteX109" fmla="*/ 6147406 w 6300250"/>
              <a:gd name="connsiteY109" fmla="*/ 5268914 h 6858002"/>
              <a:gd name="connsiteX110" fmla="*/ 6132291 w 6300250"/>
              <a:gd name="connsiteY110" fmla="*/ 5313364 h 6858002"/>
              <a:gd name="connsiteX111" fmla="*/ 6122213 w 6300250"/>
              <a:gd name="connsiteY111" fmla="*/ 5365752 h 6858002"/>
              <a:gd name="connsiteX112" fmla="*/ 6112135 w 6300250"/>
              <a:gd name="connsiteY112" fmla="*/ 5426077 h 6858002"/>
              <a:gd name="connsiteX113" fmla="*/ 6110455 w 6300250"/>
              <a:gd name="connsiteY113" fmla="*/ 5494339 h 6858002"/>
              <a:gd name="connsiteX114" fmla="*/ 6112135 w 6300250"/>
              <a:gd name="connsiteY114" fmla="*/ 5562602 h 6858002"/>
              <a:gd name="connsiteX115" fmla="*/ 6122213 w 6300250"/>
              <a:gd name="connsiteY115" fmla="*/ 5622927 h 6858002"/>
              <a:gd name="connsiteX116" fmla="*/ 6132291 w 6300250"/>
              <a:gd name="connsiteY116" fmla="*/ 5675314 h 6858002"/>
              <a:gd name="connsiteX117" fmla="*/ 6147406 w 6300250"/>
              <a:gd name="connsiteY117" fmla="*/ 5721352 h 6858002"/>
              <a:gd name="connsiteX118" fmla="*/ 6165882 w 6300250"/>
              <a:gd name="connsiteY118" fmla="*/ 5762627 h 6858002"/>
              <a:gd name="connsiteX119" fmla="*/ 6184358 w 6300250"/>
              <a:gd name="connsiteY119" fmla="*/ 5802314 h 6858002"/>
              <a:gd name="connsiteX120" fmla="*/ 6204513 w 6300250"/>
              <a:gd name="connsiteY120" fmla="*/ 5840414 h 6858002"/>
              <a:gd name="connsiteX121" fmla="*/ 6224668 w 6300250"/>
              <a:gd name="connsiteY121" fmla="*/ 5876927 h 6858002"/>
              <a:gd name="connsiteX122" fmla="*/ 6244823 w 6300250"/>
              <a:gd name="connsiteY122" fmla="*/ 5915027 h 6858002"/>
              <a:gd name="connsiteX123" fmla="*/ 6261619 w 6300250"/>
              <a:gd name="connsiteY123" fmla="*/ 5956302 h 6858002"/>
              <a:gd name="connsiteX124" fmla="*/ 6276736 w 6300250"/>
              <a:gd name="connsiteY124" fmla="*/ 6003927 h 6858002"/>
              <a:gd name="connsiteX125" fmla="*/ 6288493 w 6300250"/>
              <a:gd name="connsiteY125" fmla="*/ 6056314 h 6858002"/>
              <a:gd name="connsiteX126" fmla="*/ 6296891 w 6300250"/>
              <a:gd name="connsiteY126" fmla="*/ 6113464 h 6858002"/>
              <a:gd name="connsiteX127" fmla="*/ 6300250 w 6300250"/>
              <a:gd name="connsiteY127" fmla="*/ 6183314 h 6858002"/>
              <a:gd name="connsiteX128" fmla="*/ 6296891 w 6300250"/>
              <a:gd name="connsiteY128" fmla="*/ 6251577 h 6858002"/>
              <a:gd name="connsiteX129" fmla="*/ 6288493 w 6300250"/>
              <a:gd name="connsiteY129" fmla="*/ 6311902 h 6858002"/>
              <a:gd name="connsiteX130" fmla="*/ 6276736 w 6300250"/>
              <a:gd name="connsiteY130" fmla="*/ 6361114 h 6858002"/>
              <a:gd name="connsiteX131" fmla="*/ 6261619 w 6300250"/>
              <a:gd name="connsiteY131" fmla="*/ 6407152 h 6858002"/>
              <a:gd name="connsiteX132" fmla="*/ 6244823 w 6300250"/>
              <a:gd name="connsiteY132" fmla="*/ 6448427 h 6858002"/>
              <a:gd name="connsiteX133" fmla="*/ 6226348 w 6300250"/>
              <a:gd name="connsiteY133" fmla="*/ 6488114 h 6858002"/>
              <a:gd name="connsiteX134" fmla="*/ 6207872 w 6300250"/>
              <a:gd name="connsiteY134" fmla="*/ 6523039 h 6858002"/>
              <a:gd name="connsiteX135" fmla="*/ 6187717 w 6300250"/>
              <a:gd name="connsiteY135" fmla="*/ 6561139 h 6858002"/>
              <a:gd name="connsiteX136" fmla="*/ 6167562 w 6300250"/>
              <a:gd name="connsiteY136" fmla="*/ 6597652 h 6858002"/>
              <a:gd name="connsiteX137" fmla="*/ 6150766 w 6300250"/>
              <a:gd name="connsiteY137" fmla="*/ 6640514 h 6858002"/>
              <a:gd name="connsiteX138" fmla="*/ 6133970 w 6300250"/>
              <a:gd name="connsiteY138" fmla="*/ 6683377 h 6858002"/>
              <a:gd name="connsiteX139" fmla="*/ 6123892 w 6300250"/>
              <a:gd name="connsiteY139" fmla="*/ 6735764 h 6858002"/>
              <a:gd name="connsiteX140" fmla="*/ 6115495 w 6300250"/>
              <a:gd name="connsiteY140" fmla="*/ 6791327 h 6858002"/>
              <a:gd name="connsiteX141" fmla="*/ 6110455 w 6300250"/>
              <a:gd name="connsiteY141" fmla="*/ 6858002 h 6858002"/>
              <a:gd name="connsiteX142" fmla="*/ 3149600 w 6300250"/>
              <a:gd name="connsiteY142" fmla="*/ 6858002 h 6858002"/>
              <a:gd name="connsiteX143" fmla="*/ 2707087 w 6300250"/>
              <a:gd name="connsiteY143" fmla="*/ 6858002 h 6858002"/>
              <a:gd name="connsiteX144" fmla="*/ 0 w 6300250"/>
              <a:gd name="connsiteY144"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6300250" h="6858002">
                <a:moveTo>
                  <a:pt x="0" y="0"/>
                </a:moveTo>
                <a:lnTo>
                  <a:pt x="3149600" y="0"/>
                </a:lnTo>
                <a:lnTo>
                  <a:pt x="3149600" y="2"/>
                </a:lnTo>
                <a:lnTo>
                  <a:pt x="6110455" y="2"/>
                </a:lnTo>
                <a:lnTo>
                  <a:pt x="6115495" y="66677"/>
                </a:lnTo>
                <a:lnTo>
                  <a:pt x="6123892" y="122239"/>
                </a:lnTo>
                <a:lnTo>
                  <a:pt x="6133970" y="174627"/>
                </a:lnTo>
                <a:lnTo>
                  <a:pt x="6150766" y="217489"/>
                </a:lnTo>
                <a:lnTo>
                  <a:pt x="6167562" y="260352"/>
                </a:lnTo>
                <a:lnTo>
                  <a:pt x="6187717" y="296864"/>
                </a:lnTo>
                <a:lnTo>
                  <a:pt x="6207872" y="334964"/>
                </a:lnTo>
                <a:lnTo>
                  <a:pt x="6226348" y="369889"/>
                </a:lnTo>
                <a:lnTo>
                  <a:pt x="6244823" y="409577"/>
                </a:lnTo>
                <a:lnTo>
                  <a:pt x="6261619" y="450852"/>
                </a:lnTo>
                <a:lnTo>
                  <a:pt x="6276736" y="496889"/>
                </a:lnTo>
                <a:lnTo>
                  <a:pt x="6288493" y="546102"/>
                </a:lnTo>
                <a:lnTo>
                  <a:pt x="6296891" y="606427"/>
                </a:lnTo>
                <a:lnTo>
                  <a:pt x="6300250" y="673102"/>
                </a:lnTo>
                <a:lnTo>
                  <a:pt x="6296891" y="744539"/>
                </a:lnTo>
                <a:lnTo>
                  <a:pt x="6288493" y="801689"/>
                </a:lnTo>
                <a:lnTo>
                  <a:pt x="6276736" y="854077"/>
                </a:lnTo>
                <a:lnTo>
                  <a:pt x="6261619" y="901702"/>
                </a:lnTo>
                <a:lnTo>
                  <a:pt x="6244823" y="942977"/>
                </a:lnTo>
                <a:lnTo>
                  <a:pt x="6224668" y="981077"/>
                </a:lnTo>
                <a:lnTo>
                  <a:pt x="6204513" y="1017589"/>
                </a:lnTo>
                <a:lnTo>
                  <a:pt x="6184358" y="1055689"/>
                </a:lnTo>
                <a:lnTo>
                  <a:pt x="6165882" y="1095377"/>
                </a:lnTo>
                <a:lnTo>
                  <a:pt x="6147406" y="1136652"/>
                </a:lnTo>
                <a:lnTo>
                  <a:pt x="6132291" y="1182689"/>
                </a:lnTo>
                <a:lnTo>
                  <a:pt x="6122213" y="1235077"/>
                </a:lnTo>
                <a:lnTo>
                  <a:pt x="6112135" y="1295402"/>
                </a:lnTo>
                <a:lnTo>
                  <a:pt x="6110455" y="1363664"/>
                </a:lnTo>
                <a:lnTo>
                  <a:pt x="6112135" y="1431927"/>
                </a:lnTo>
                <a:lnTo>
                  <a:pt x="6122213" y="1492252"/>
                </a:lnTo>
                <a:lnTo>
                  <a:pt x="6132291" y="1544639"/>
                </a:lnTo>
                <a:lnTo>
                  <a:pt x="6147406" y="1589089"/>
                </a:lnTo>
                <a:lnTo>
                  <a:pt x="6165882" y="1631952"/>
                </a:lnTo>
                <a:lnTo>
                  <a:pt x="6184358" y="1671639"/>
                </a:lnTo>
                <a:lnTo>
                  <a:pt x="6204513" y="1708152"/>
                </a:lnTo>
                <a:lnTo>
                  <a:pt x="6224668" y="1743077"/>
                </a:lnTo>
                <a:lnTo>
                  <a:pt x="6244823" y="1782764"/>
                </a:lnTo>
                <a:lnTo>
                  <a:pt x="6261619" y="1824039"/>
                </a:lnTo>
                <a:lnTo>
                  <a:pt x="6276736" y="1870077"/>
                </a:lnTo>
                <a:lnTo>
                  <a:pt x="6288493" y="1922464"/>
                </a:lnTo>
                <a:lnTo>
                  <a:pt x="6296891" y="1982789"/>
                </a:lnTo>
                <a:lnTo>
                  <a:pt x="6300250" y="2051052"/>
                </a:lnTo>
                <a:lnTo>
                  <a:pt x="6296891" y="2119314"/>
                </a:lnTo>
                <a:lnTo>
                  <a:pt x="6288493" y="2179639"/>
                </a:lnTo>
                <a:lnTo>
                  <a:pt x="6276736" y="2232027"/>
                </a:lnTo>
                <a:lnTo>
                  <a:pt x="6261619" y="2278064"/>
                </a:lnTo>
                <a:lnTo>
                  <a:pt x="6244823" y="2319339"/>
                </a:lnTo>
                <a:lnTo>
                  <a:pt x="6224668" y="2359027"/>
                </a:lnTo>
                <a:lnTo>
                  <a:pt x="6204513" y="2395539"/>
                </a:lnTo>
                <a:lnTo>
                  <a:pt x="6184358" y="2433639"/>
                </a:lnTo>
                <a:lnTo>
                  <a:pt x="6165882" y="2471739"/>
                </a:lnTo>
                <a:lnTo>
                  <a:pt x="6147406" y="2513014"/>
                </a:lnTo>
                <a:lnTo>
                  <a:pt x="6132291" y="2560639"/>
                </a:lnTo>
                <a:lnTo>
                  <a:pt x="6122213" y="2613027"/>
                </a:lnTo>
                <a:lnTo>
                  <a:pt x="6112135" y="2671764"/>
                </a:lnTo>
                <a:lnTo>
                  <a:pt x="6110455" y="2741614"/>
                </a:lnTo>
                <a:lnTo>
                  <a:pt x="6112135" y="2809877"/>
                </a:lnTo>
                <a:lnTo>
                  <a:pt x="6122213" y="2868614"/>
                </a:lnTo>
                <a:lnTo>
                  <a:pt x="6132291" y="2922589"/>
                </a:lnTo>
                <a:lnTo>
                  <a:pt x="6147406" y="2967039"/>
                </a:lnTo>
                <a:lnTo>
                  <a:pt x="6165882" y="3009902"/>
                </a:lnTo>
                <a:lnTo>
                  <a:pt x="6184358" y="3046414"/>
                </a:lnTo>
                <a:lnTo>
                  <a:pt x="6204513" y="3084514"/>
                </a:lnTo>
                <a:lnTo>
                  <a:pt x="6224668" y="3121027"/>
                </a:lnTo>
                <a:lnTo>
                  <a:pt x="6244823" y="3160714"/>
                </a:lnTo>
                <a:lnTo>
                  <a:pt x="6261619" y="3201989"/>
                </a:lnTo>
                <a:lnTo>
                  <a:pt x="6276736" y="3248027"/>
                </a:lnTo>
                <a:lnTo>
                  <a:pt x="6288493" y="3300414"/>
                </a:lnTo>
                <a:lnTo>
                  <a:pt x="6296891" y="3360739"/>
                </a:lnTo>
                <a:lnTo>
                  <a:pt x="6300250" y="3427414"/>
                </a:lnTo>
                <a:lnTo>
                  <a:pt x="6296891" y="3497264"/>
                </a:lnTo>
                <a:lnTo>
                  <a:pt x="6288493" y="3557589"/>
                </a:lnTo>
                <a:lnTo>
                  <a:pt x="6276736" y="3609977"/>
                </a:lnTo>
                <a:lnTo>
                  <a:pt x="6261619" y="3656014"/>
                </a:lnTo>
                <a:lnTo>
                  <a:pt x="6244823" y="3697289"/>
                </a:lnTo>
                <a:lnTo>
                  <a:pt x="6224668" y="3736977"/>
                </a:lnTo>
                <a:lnTo>
                  <a:pt x="6184358" y="3811589"/>
                </a:lnTo>
                <a:lnTo>
                  <a:pt x="6165882" y="3848102"/>
                </a:lnTo>
                <a:lnTo>
                  <a:pt x="6147406" y="3890964"/>
                </a:lnTo>
                <a:lnTo>
                  <a:pt x="6132291" y="3935414"/>
                </a:lnTo>
                <a:lnTo>
                  <a:pt x="6122213" y="3987802"/>
                </a:lnTo>
                <a:lnTo>
                  <a:pt x="6112135" y="4048127"/>
                </a:lnTo>
                <a:lnTo>
                  <a:pt x="6110455" y="4116389"/>
                </a:lnTo>
                <a:lnTo>
                  <a:pt x="6112135" y="4186239"/>
                </a:lnTo>
                <a:lnTo>
                  <a:pt x="6122213" y="4244977"/>
                </a:lnTo>
                <a:lnTo>
                  <a:pt x="6132291" y="4297364"/>
                </a:lnTo>
                <a:lnTo>
                  <a:pt x="6147406" y="4343402"/>
                </a:lnTo>
                <a:lnTo>
                  <a:pt x="6165882" y="4386264"/>
                </a:lnTo>
                <a:lnTo>
                  <a:pt x="6184358" y="4424364"/>
                </a:lnTo>
                <a:lnTo>
                  <a:pt x="6224668" y="4498977"/>
                </a:lnTo>
                <a:lnTo>
                  <a:pt x="6244823" y="4537077"/>
                </a:lnTo>
                <a:lnTo>
                  <a:pt x="6261619" y="4579939"/>
                </a:lnTo>
                <a:lnTo>
                  <a:pt x="6276736" y="4625977"/>
                </a:lnTo>
                <a:lnTo>
                  <a:pt x="6288493" y="4678364"/>
                </a:lnTo>
                <a:lnTo>
                  <a:pt x="6296891" y="4738689"/>
                </a:lnTo>
                <a:lnTo>
                  <a:pt x="6300250" y="4806952"/>
                </a:lnTo>
                <a:lnTo>
                  <a:pt x="6296891" y="4875214"/>
                </a:lnTo>
                <a:lnTo>
                  <a:pt x="6288493" y="4935539"/>
                </a:lnTo>
                <a:lnTo>
                  <a:pt x="6276736" y="4987927"/>
                </a:lnTo>
                <a:lnTo>
                  <a:pt x="6261619" y="5033964"/>
                </a:lnTo>
                <a:lnTo>
                  <a:pt x="6244823" y="5075239"/>
                </a:lnTo>
                <a:lnTo>
                  <a:pt x="6224668" y="5114927"/>
                </a:lnTo>
                <a:lnTo>
                  <a:pt x="6204513" y="5149852"/>
                </a:lnTo>
                <a:lnTo>
                  <a:pt x="6184358" y="5186364"/>
                </a:lnTo>
                <a:lnTo>
                  <a:pt x="6165882" y="5226052"/>
                </a:lnTo>
                <a:lnTo>
                  <a:pt x="6147406" y="5268914"/>
                </a:lnTo>
                <a:lnTo>
                  <a:pt x="6132291" y="5313364"/>
                </a:lnTo>
                <a:lnTo>
                  <a:pt x="6122213" y="5365752"/>
                </a:lnTo>
                <a:lnTo>
                  <a:pt x="6112135" y="5426077"/>
                </a:lnTo>
                <a:lnTo>
                  <a:pt x="6110455" y="5494339"/>
                </a:lnTo>
                <a:lnTo>
                  <a:pt x="6112135" y="5562602"/>
                </a:lnTo>
                <a:lnTo>
                  <a:pt x="6122213" y="5622927"/>
                </a:lnTo>
                <a:lnTo>
                  <a:pt x="6132291" y="5675314"/>
                </a:lnTo>
                <a:lnTo>
                  <a:pt x="6147406" y="5721352"/>
                </a:lnTo>
                <a:lnTo>
                  <a:pt x="6165882" y="5762627"/>
                </a:lnTo>
                <a:lnTo>
                  <a:pt x="6184358" y="5802314"/>
                </a:lnTo>
                <a:lnTo>
                  <a:pt x="6204513" y="5840414"/>
                </a:lnTo>
                <a:lnTo>
                  <a:pt x="6224668" y="5876927"/>
                </a:lnTo>
                <a:lnTo>
                  <a:pt x="6244823" y="5915027"/>
                </a:lnTo>
                <a:lnTo>
                  <a:pt x="6261619" y="5956302"/>
                </a:lnTo>
                <a:lnTo>
                  <a:pt x="6276736" y="6003927"/>
                </a:lnTo>
                <a:lnTo>
                  <a:pt x="6288493" y="6056314"/>
                </a:lnTo>
                <a:lnTo>
                  <a:pt x="6296891" y="6113464"/>
                </a:lnTo>
                <a:lnTo>
                  <a:pt x="6300250" y="6183314"/>
                </a:lnTo>
                <a:lnTo>
                  <a:pt x="6296891" y="6251577"/>
                </a:lnTo>
                <a:lnTo>
                  <a:pt x="6288493" y="6311902"/>
                </a:lnTo>
                <a:lnTo>
                  <a:pt x="6276736" y="6361114"/>
                </a:lnTo>
                <a:lnTo>
                  <a:pt x="6261619" y="6407152"/>
                </a:lnTo>
                <a:lnTo>
                  <a:pt x="6244823" y="6448427"/>
                </a:lnTo>
                <a:lnTo>
                  <a:pt x="6226348" y="6488114"/>
                </a:lnTo>
                <a:lnTo>
                  <a:pt x="6207872" y="6523039"/>
                </a:lnTo>
                <a:lnTo>
                  <a:pt x="6187717" y="6561139"/>
                </a:lnTo>
                <a:lnTo>
                  <a:pt x="6167562" y="6597652"/>
                </a:lnTo>
                <a:lnTo>
                  <a:pt x="6150766" y="6640514"/>
                </a:lnTo>
                <a:lnTo>
                  <a:pt x="6133970" y="6683377"/>
                </a:lnTo>
                <a:lnTo>
                  <a:pt x="6123892" y="6735764"/>
                </a:lnTo>
                <a:lnTo>
                  <a:pt x="6115495" y="6791327"/>
                </a:lnTo>
                <a:lnTo>
                  <a:pt x="6110455" y="6858002"/>
                </a:lnTo>
                <a:lnTo>
                  <a:pt x="3149600" y="6858002"/>
                </a:lnTo>
                <a:lnTo>
                  <a:pt x="2707087" y="6858002"/>
                </a:lnTo>
                <a:lnTo>
                  <a:pt x="0" y="6858002"/>
                </a:lnTo>
                <a:close/>
              </a:path>
            </a:pathLst>
          </a:custGeom>
          <a:solidFill>
            <a:schemeClr val="accent1"/>
          </a:solidFill>
          <a:ln w="0">
            <a:noFill/>
            <a:prstDash val="solid"/>
            <a:round/>
            <a:headEnd/>
            <a:tailEnd/>
          </a:ln>
        </p:spPr>
        <p:txBody>
          <a:bodyPr/>
          <a:lstStyle/>
          <a:p>
            <a:endParaRPr lang="en-US"/>
          </a:p>
        </p:txBody>
      </p:sp>
      <p:sp>
        <p:nvSpPr>
          <p:cNvPr id="2" name="Title 1">
            <a:extLst>
              <a:ext uri="{FF2B5EF4-FFF2-40B4-BE49-F238E27FC236}">
                <a16:creationId xmlns:a16="http://schemas.microsoft.com/office/drawing/2014/main" id="{EC67D6E5-4A0F-FDB5-92BD-C2D69795043E}"/>
              </a:ext>
            </a:extLst>
          </p:cNvPr>
          <p:cNvSpPr>
            <a:spLocks noGrp="1"/>
          </p:cNvSpPr>
          <p:nvPr>
            <p:ph type="title"/>
          </p:nvPr>
        </p:nvSpPr>
        <p:spPr>
          <a:xfrm>
            <a:off x="471985" y="304286"/>
            <a:ext cx="5055339" cy="3677284"/>
          </a:xfrm>
        </p:spPr>
        <p:txBody>
          <a:bodyPr anchor="ctr">
            <a:normAutofit/>
          </a:bodyPr>
          <a:lstStyle/>
          <a:p>
            <a:pPr algn="ctr"/>
            <a:r>
              <a:rPr lang="en-US" sz="4400" b="1" kern="1200" dirty="0">
                <a:latin typeface="Arial" panose="020B0604020202020204" pitchFamily="34" charset="0"/>
                <a:cs typeface="Arial" panose="020B0604020202020204" pitchFamily="34" charset="0"/>
              </a:rPr>
              <a:t>Casper Store Limited </a:t>
            </a:r>
            <a:endParaRPr lang="en-US" sz="4400" dirty="0">
              <a:solidFill>
                <a:srgbClr val="2A1A00"/>
              </a:solidFill>
            </a:endParaRPr>
          </a:p>
        </p:txBody>
      </p:sp>
      <p:sp>
        <p:nvSpPr>
          <p:cNvPr id="12" name="Rectangle 11">
            <a:extLst>
              <a:ext uri="{FF2B5EF4-FFF2-40B4-BE49-F238E27FC236}">
                <a16:creationId xmlns:a16="http://schemas.microsoft.com/office/drawing/2014/main" id="{E3B475C6-1445-41C7-9360-49FD7C1C1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D6AF4C37-8723-EBD2-DF42-96CCA02FB1A6}"/>
              </a:ext>
            </a:extLst>
          </p:cNvPr>
          <p:cNvSpPr>
            <a:spLocks noGrp="1"/>
          </p:cNvSpPr>
          <p:nvPr>
            <p:ph idx="1"/>
          </p:nvPr>
        </p:nvSpPr>
        <p:spPr>
          <a:xfrm>
            <a:off x="6749271" y="1128451"/>
            <a:ext cx="4680729" cy="4566609"/>
          </a:xfrm>
        </p:spPr>
        <p:txBody>
          <a:bodyPr anchor="ctr">
            <a:normAutofit/>
          </a:bodyPr>
          <a:lstStyle/>
          <a:p>
            <a:pPr marL="0" indent="0">
              <a:buNone/>
            </a:pPr>
            <a:r>
              <a:rPr lang="en-US" dirty="0">
                <a:latin typeface="Arial" panose="020B0604020202020204" pitchFamily="34" charset="0"/>
                <a:cs typeface="Arial" panose="020B0604020202020204" pitchFamily="34" charset="0"/>
              </a:rPr>
              <a:t>Casper Polish Store LTD is a company with six stores and bakery in England and 62 employees in 2023 (Companies House, 2023). It is a specialized retail store focusing on Polish, Lithuanian, and Romanian goods. The first store was founded by an immigrant over 20 years ago (facebook, n.d.).</a:t>
            </a:r>
          </a:p>
          <a:p>
            <a:pPr marL="0" indent="0">
              <a:buNone/>
            </a:pPr>
            <a:endParaRPr lang="en-US" dirty="0"/>
          </a:p>
        </p:txBody>
      </p:sp>
      <p:pic>
        <p:nvPicPr>
          <p:cNvPr id="4" name="Picture 2" descr="Polski Sklep Wolverhampton - Casper ...">
            <a:extLst>
              <a:ext uri="{FF2B5EF4-FFF2-40B4-BE49-F238E27FC236}">
                <a16:creationId xmlns:a16="http://schemas.microsoft.com/office/drawing/2014/main" id="{9FAE9292-4375-C450-D5CA-1B450FE03DE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71566" y="3619687"/>
            <a:ext cx="5715706" cy="18000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412952"/>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026" name="Picture 2" descr="Casper Stores Ltd Polish Food Specialistunit 7, 11 Cannock Rd,  Wolverhampton WV10 0AD">
            <a:extLst>
              <a:ext uri="{FF2B5EF4-FFF2-40B4-BE49-F238E27FC236}">
                <a16:creationId xmlns:a16="http://schemas.microsoft.com/office/drawing/2014/main" id="{2FAC9009-FD30-B705-08C9-F29C0079FC7D}"/>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3645" r="23278"/>
          <a:stretch/>
        </p:blipFill>
        <p:spPr bwMode="auto">
          <a:xfrm>
            <a:off x="7338646" y="10"/>
            <a:ext cx="4853354"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Freeform 10">
            <a:extLst>
              <a:ext uri="{FF2B5EF4-FFF2-40B4-BE49-F238E27FC236}">
                <a16:creationId xmlns:a16="http://schemas.microsoft.com/office/drawing/2014/main" id="{FF606621-EDD0-4CB0-B5A0-2BD458842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txBody>
          <a:bodyPr/>
          <a:lstStyle/>
          <a:p>
            <a:endParaRPr lang="en-US"/>
          </a:p>
        </p:txBody>
      </p:sp>
      <p:sp>
        <p:nvSpPr>
          <p:cNvPr id="2" name="Title 1">
            <a:extLst>
              <a:ext uri="{FF2B5EF4-FFF2-40B4-BE49-F238E27FC236}">
                <a16:creationId xmlns:a16="http://schemas.microsoft.com/office/drawing/2014/main" id="{910C49BC-FBF9-28F1-43FD-FE48570C8E25}"/>
              </a:ext>
            </a:extLst>
          </p:cNvPr>
          <p:cNvSpPr>
            <a:spLocks noGrp="1"/>
          </p:cNvSpPr>
          <p:nvPr>
            <p:ph type="title"/>
          </p:nvPr>
        </p:nvSpPr>
        <p:spPr>
          <a:xfrm>
            <a:off x="283465" y="382385"/>
            <a:ext cx="6929664" cy="1492132"/>
          </a:xfrm>
        </p:spPr>
        <p:txBody>
          <a:bodyPr vert="horz" lIns="91440" tIns="45720" rIns="91440" bIns="45720" rtlCol="0" anchor="t">
            <a:normAutofit/>
          </a:bodyPr>
          <a:lstStyle/>
          <a:p>
            <a:pPr algn="ctr"/>
            <a:r>
              <a:rPr lang="en-US" b="1" dirty="0"/>
              <a:t>Casper ltd- problems </a:t>
            </a:r>
          </a:p>
        </p:txBody>
      </p:sp>
      <p:sp>
        <p:nvSpPr>
          <p:cNvPr id="1033" name="Rectangle 1032">
            <a:extLst>
              <a:ext uri="{FF2B5EF4-FFF2-40B4-BE49-F238E27FC236}">
                <a16:creationId xmlns:a16="http://schemas.microsoft.com/office/drawing/2014/main" id="{F7E0AF57-42C6-4312-BEDF-A384DC8E42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1037" name="TextBox 4">
            <a:extLst>
              <a:ext uri="{FF2B5EF4-FFF2-40B4-BE49-F238E27FC236}">
                <a16:creationId xmlns:a16="http://schemas.microsoft.com/office/drawing/2014/main" id="{433498FB-2E52-ED43-AA6C-FABB42D6F704}"/>
              </a:ext>
            </a:extLst>
          </p:cNvPr>
          <p:cNvGraphicFramePr/>
          <p:nvPr>
            <p:extLst>
              <p:ext uri="{D42A27DB-BD31-4B8C-83A1-F6EECF244321}">
                <p14:modId xmlns:p14="http://schemas.microsoft.com/office/powerpoint/2010/main" val="378194307"/>
              </p:ext>
            </p:extLst>
          </p:nvPr>
        </p:nvGraphicFramePr>
        <p:xfrm>
          <a:off x="639534" y="2097741"/>
          <a:ext cx="6573595" cy="45182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043834"/>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F7C5C-1D2C-DDAE-CAB8-1257AC9D843E}"/>
              </a:ext>
            </a:extLst>
          </p:cNvPr>
          <p:cNvSpPr>
            <a:spLocks noGrp="1"/>
          </p:cNvSpPr>
          <p:nvPr>
            <p:ph type="title"/>
          </p:nvPr>
        </p:nvSpPr>
        <p:spPr>
          <a:xfrm>
            <a:off x="1251677" y="645105"/>
            <a:ext cx="4357499" cy="1320855"/>
          </a:xfrm>
        </p:spPr>
        <p:txBody>
          <a:bodyPr>
            <a:normAutofit/>
          </a:bodyPr>
          <a:lstStyle/>
          <a:p>
            <a:pPr algn="ctr"/>
            <a:r>
              <a:rPr lang="en-US" sz="4400" b="1" dirty="0">
                <a:latin typeface="Arial" panose="020B0604020202020204" pitchFamily="34" charset="0"/>
                <a:cs typeface="Arial" panose="020B0604020202020204" pitchFamily="34" charset="0"/>
              </a:rPr>
              <a:t>Toxic Culture</a:t>
            </a:r>
            <a:endParaRPr lang="en-US" sz="4400" dirty="0"/>
          </a:p>
        </p:txBody>
      </p:sp>
      <p:sp>
        <p:nvSpPr>
          <p:cNvPr id="3" name="Content Placeholder 2">
            <a:extLst>
              <a:ext uri="{FF2B5EF4-FFF2-40B4-BE49-F238E27FC236}">
                <a16:creationId xmlns:a16="http://schemas.microsoft.com/office/drawing/2014/main" id="{DD21082C-82BF-8C7D-A207-B7E539BB7E79}"/>
              </a:ext>
            </a:extLst>
          </p:cNvPr>
          <p:cNvSpPr>
            <a:spLocks noGrp="1"/>
          </p:cNvSpPr>
          <p:nvPr>
            <p:ph idx="1"/>
          </p:nvPr>
        </p:nvSpPr>
        <p:spPr>
          <a:xfrm>
            <a:off x="1251678" y="2286001"/>
            <a:ext cx="4363595" cy="3593591"/>
          </a:xfrm>
        </p:spPr>
        <p:txBody>
          <a:bodyPr>
            <a:normAutofit/>
          </a:bodyPr>
          <a:lstStyle/>
          <a:p>
            <a:pPr>
              <a:lnSpc>
                <a:spcPct val="100000"/>
              </a:lnSpc>
            </a:pPr>
            <a:r>
              <a:rPr lang="en-US" sz="1900" dirty="0">
                <a:latin typeface="Arial" panose="020B0604020202020204" pitchFamily="34" charset="0"/>
                <a:cs typeface="Arial" panose="020B0604020202020204" pitchFamily="34" charset="0"/>
              </a:rPr>
              <a:t>Negative behaviors, poor communication and high stress characterize </a:t>
            </a:r>
            <a:r>
              <a:rPr lang="en-US" sz="1900" b="1" dirty="0">
                <a:latin typeface="Arial" panose="020B0604020202020204" pitchFamily="34" charset="0"/>
                <a:cs typeface="Arial" panose="020B0604020202020204" pitchFamily="34" charset="0"/>
              </a:rPr>
              <a:t>a toxic culture</a:t>
            </a:r>
            <a:r>
              <a:rPr lang="en-US" sz="1900" dirty="0">
                <a:latin typeface="Arial" panose="020B0604020202020204" pitchFamily="34" charset="0"/>
                <a:cs typeface="Arial" panose="020B0604020202020204" pitchFamily="34" charset="0"/>
              </a:rPr>
              <a:t>.</a:t>
            </a:r>
          </a:p>
          <a:p>
            <a:pPr marL="0" indent="0">
              <a:lnSpc>
                <a:spcPct val="100000"/>
              </a:lnSpc>
              <a:buNone/>
            </a:pPr>
            <a:endParaRPr lang="en-US" sz="1900" dirty="0">
              <a:latin typeface="Arial" panose="020B0604020202020204" pitchFamily="34" charset="0"/>
              <a:cs typeface="Arial" panose="020B0604020202020204" pitchFamily="34" charset="0"/>
            </a:endParaRPr>
          </a:p>
          <a:p>
            <a:pPr>
              <a:lnSpc>
                <a:spcPct val="100000"/>
              </a:lnSpc>
            </a:pPr>
            <a:r>
              <a:rPr lang="en-US" sz="1900" dirty="0">
                <a:latin typeface="Arial" panose="020B0604020202020204" pitchFamily="34" charset="0"/>
                <a:cs typeface="Arial" panose="020B0604020202020204" pitchFamily="34" charset="0"/>
              </a:rPr>
              <a:t>Signs:</a:t>
            </a:r>
          </a:p>
          <a:p>
            <a:pPr marL="457200" indent="-457200">
              <a:lnSpc>
                <a:spcPct val="100000"/>
              </a:lnSpc>
              <a:buFont typeface="+mj-lt"/>
              <a:buAutoNum type="arabicPeriod"/>
            </a:pPr>
            <a:r>
              <a:rPr lang="en-US" sz="1900" dirty="0">
                <a:latin typeface="Arial" panose="020B0604020202020204" pitchFamily="34" charset="0"/>
                <a:cs typeface="Arial" panose="020B0604020202020204" pitchFamily="34" charset="0"/>
              </a:rPr>
              <a:t>High employee turnover</a:t>
            </a:r>
          </a:p>
          <a:p>
            <a:pPr marL="457200" indent="-457200">
              <a:lnSpc>
                <a:spcPct val="100000"/>
              </a:lnSpc>
              <a:buFont typeface="+mj-lt"/>
              <a:buAutoNum type="arabicPeriod"/>
            </a:pPr>
            <a:r>
              <a:rPr lang="en-US" sz="1900" dirty="0">
                <a:latin typeface="Arial" panose="020B0604020202020204" pitchFamily="34" charset="0"/>
                <a:cs typeface="Arial" panose="020B0604020202020204" pitchFamily="34" charset="0"/>
              </a:rPr>
              <a:t>Low morale and commitment</a:t>
            </a:r>
          </a:p>
          <a:p>
            <a:pPr marL="457200" indent="-457200">
              <a:lnSpc>
                <a:spcPct val="100000"/>
              </a:lnSpc>
              <a:buFont typeface="+mj-lt"/>
              <a:buAutoNum type="arabicPeriod"/>
            </a:pPr>
            <a:r>
              <a:rPr lang="en-US" sz="1900" dirty="0">
                <a:latin typeface="Arial" panose="020B0604020202020204" pitchFamily="34" charset="0"/>
                <a:cs typeface="Arial" panose="020B0604020202020204" pitchFamily="34" charset="0"/>
              </a:rPr>
              <a:t>Frequent conflicts</a:t>
            </a:r>
          </a:p>
          <a:p>
            <a:pPr marL="457200" indent="-457200">
              <a:lnSpc>
                <a:spcPct val="100000"/>
              </a:lnSpc>
              <a:buFont typeface="+mj-lt"/>
              <a:buAutoNum type="arabicPeriod"/>
            </a:pPr>
            <a:r>
              <a:rPr lang="en-US" sz="1900" dirty="0">
                <a:latin typeface="Arial" panose="020B0604020202020204" pitchFamily="34" charset="0"/>
                <a:cs typeface="Arial" panose="020B0604020202020204" pitchFamily="34" charset="0"/>
              </a:rPr>
              <a:t>Poor communication (</a:t>
            </a:r>
            <a:r>
              <a:rPr lang="en-GB" sz="1900" b="0" i="0" u="none" strike="noStrike" dirty="0">
                <a:effectLst/>
                <a:latin typeface="Arial" panose="020B0604020202020204" pitchFamily="34" charset="0"/>
              </a:rPr>
              <a:t>Anjum, 2018). </a:t>
            </a:r>
            <a:endParaRPr lang="en-US" sz="1900" dirty="0">
              <a:latin typeface="Arial" panose="020B0604020202020204" pitchFamily="34" charset="0"/>
              <a:cs typeface="Arial" panose="020B0604020202020204" pitchFamily="34" charset="0"/>
            </a:endParaRPr>
          </a:p>
          <a:p>
            <a:pPr>
              <a:lnSpc>
                <a:spcPct val="100000"/>
              </a:lnSpc>
            </a:pPr>
            <a:endParaRPr lang="en-US" sz="1900" dirty="0"/>
          </a:p>
        </p:txBody>
      </p:sp>
      <p:pic>
        <p:nvPicPr>
          <p:cNvPr id="4" name="Picture 2" descr="toxic work culture">
            <a:extLst>
              <a:ext uri="{FF2B5EF4-FFF2-40B4-BE49-F238E27FC236}">
                <a16:creationId xmlns:a16="http://schemas.microsoft.com/office/drawing/2014/main" id="{E711FF85-CD26-51BC-DF47-EB8C5337301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998" r="17602" b="-1"/>
          <a:stretch/>
        </p:blipFill>
        <p:spPr bwMode="auto">
          <a:xfrm>
            <a:off x="6096000" y="580713"/>
            <a:ext cx="5414304" cy="5407737"/>
          </a:xfrm>
          <a:custGeom>
            <a:avLst/>
            <a:gdLst/>
            <a:ahLst/>
            <a:cxnLst/>
            <a:rect l="l" t="t" r="r" b="b"/>
            <a:pathLst>
              <a:path w="3860171" h="3855489">
                <a:moveTo>
                  <a:pt x="1930086" y="0"/>
                </a:moveTo>
                <a:lnTo>
                  <a:pt x="1967540" y="3511"/>
                </a:lnTo>
                <a:lnTo>
                  <a:pt x="2003824" y="12875"/>
                </a:lnTo>
                <a:lnTo>
                  <a:pt x="2038938" y="26920"/>
                </a:lnTo>
                <a:lnTo>
                  <a:pt x="2075222" y="44477"/>
                </a:lnTo>
                <a:lnTo>
                  <a:pt x="2109166" y="64375"/>
                </a:lnTo>
                <a:lnTo>
                  <a:pt x="2144279" y="85443"/>
                </a:lnTo>
                <a:lnTo>
                  <a:pt x="2179393" y="104171"/>
                </a:lnTo>
                <a:lnTo>
                  <a:pt x="2214507" y="122898"/>
                </a:lnTo>
                <a:lnTo>
                  <a:pt x="2248450" y="136943"/>
                </a:lnTo>
                <a:lnTo>
                  <a:pt x="2285905" y="146307"/>
                </a:lnTo>
                <a:lnTo>
                  <a:pt x="2322189" y="150989"/>
                </a:lnTo>
                <a:lnTo>
                  <a:pt x="2360814" y="150989"/>
                </a:lnTo>
                <a:lnTo>
                  <a:pt x="2400610" y="148648"/>
                </a:lnTo>
                <a:lnTo>
                  <a:pt x="2440405" y="143966"/>
                </a:lnTo>
                <a:lnTo>
                  <a:pt x="2480201" y="138114"/>
                </a:lnTo>
                <a:lnTo>
                  <a:pt x="2519996" y="133432"/>
                </a:lnTo>
                <a:lnTo>
                  <a:pt x="2559792" y="129921"/>
                </a:lnTo>
                <a:lnTo>
                  <a:pt x="2597247" y="131091"/>
                </a:lnTo>
                <a:lnTo>
                  <a:pt x="2633531" y="135773"/>
                </a:lnTo>
                <a:lnTo>
                  <a:pt x="2668644" y="146307"/>
                </a:lnTo>
                <a:lnTo>
                  <a:pt x="2697906" y="161523"/>
                </a:lnTo>
                <a:lnTo>
                  <a:pt x="2725997" y="181421"/>
                </a:lnTo>
                <a:lnTo>
                  <a:pt x="2750577" y="204830"/>
                </a:lnTo>
                <a:lnTo>
                  <a:pt x="2775156" y="231750"/>
                </a:lnTo>
                <a:lnTo>
                  <a:pt x="2797395" y="259841"/>
                </a:lnTo>
                <a:lnTo>
                  <a:pt x="2819634" y="289103"/>
                </a:lnTo>
                <a:lnTo>
                  <a:pt x="2841872" y="318364"/>
                </a:lnTo>
                <a:lnTo>
                  <a:pt x="2864111" y="346455"/>
                </a:lnTo>
                <a:lnTo>
                  <a:pt x="2887520" y="373376"/>
                </a:lnTo>
                <a:lnTo>
                  <a:pt x="2914441" y="396785"/>
                </a:lnTo>
                <a:lnTo>
                  <a:pt x="2940191" y="417853"/>
                </a:lnTo>
                <a:lnTo>
                  <a:pt x="2969452" y="434240"/>
                </a:lnTo>
                <a:lnTo>
                  <a:pt x="3001055" y="448285"/>
                </a:lnTo>
                <a:lnTo>
                  <a:pt x="3034998" y="459990"/>
                </a:lnTo>
                <a:lnTo>
                  <a:pt x="3070112" y="470524"/>
                </a:lnTo>
                <a:lnTo>
                  <a:pt x="3105226" y="479888"/>
                </a:lnTo>
                <a:lnTo>
                  <a:pt x="3141510" y="489251"/>
                </a:lnTo>
                <a:lnTo>
                  <a:pt x="3175453" y="499785"/>
                </a:lnTo>
                <a:lnTo>
                  <a:pt x="3209396" y="511490"/>
                </a:lnTo>
                <a:lnTo>
                  <a:pt x="3240999" y="525535"/>
                </a:lnTo>
                <a:lnTo>
                  <a:pt x="3269090" y="543092"/>
                </a:lnTo>
                <a:lnTo>
                  <a:pt x="3294840" y="564161"/>
                </a:lnTo>
                <a:lnTo>
                  <a:pt x="3315908" y="589911"/>
                </a:lnTo>
                <a:lnTo>
                  <a:pt x="3333465" y="618002"/>
                </a:lnTo>
                <a:lnTo>
                  <a:pt x="3347510" y="649604"/>
                </a:lnTo>
                <a:lnTo>
                  <a:pt x="3359215" y="683547"/>
                </a:lnTo>
                <a:lnTo>
                  <a:pt x="3369749" y="717491"/>
                </a:lnTo>
                <a:lnTo>
                  <a:pt x="3379113" y="753775"/>
                </a:lnTo>
                <a:lnTo>
                  <a:pt x="3388476" y="788889"/>
                </a:lnTo>
                <a:lnTo>
                  <a:pt x="3399010" y="824002"/>
                </a:lnTo>
                <a:lnTo>
                  <a:pt x="3410715" y="857946"/>
                </a:lnTo>
                <a:lnTo>
                  <a:pt x="3424760" y="889548"/>
                </a:lnTo>
                <a:lnTo>
                  <a:pt x="3441147" y="918809"/>
                </a:lnTo>
                <a:lnTo>
                  <a:pt x="3462215" y="944560"/>
                </a:lnTo>
                <a:lnTo>
                  <a:pt x="3485624" y="971480"/>
                </a:lnTo>
                <a:lnTo>
                  <a:pt x="3512545" y="994889"/>
                </a:lnTo>
                <a:lnTo>
                  <a:pt x="3540636" y="1017128"/>
                </a:lnTo>
                <a:lnTo>
                  <a:pt x="3571068" y="1039367"/>
                </a:lnTo>
                <a:lnTo>
                  <a:pt x="3600329" y="1061605"/>
                </a:lnTo>
                <a:lnTo>
                  <a:pt x="3628420" y="1083844"/>
                </a:lnTo>
                <a:lnTo>
                  <a:pt x="3655341" y="1108424"/>
                </a:lnTo>
                <a:lnTo>
                  <a:pt x="3678750" y="1133003"/>
                </a:lnTo>
                <a:lnTo>
                  <a:pt x="3698648" y="1161094"/>
                </a:lnTo>
                <a:lnTo>
                  <a:pt x="3713864" y="1190356"/>
                </a:lnTo>
                <a:lnTo>
                  <a:pt x="3724398" y="1225469"/>
                </a:lnTo>
                <a:lnTo>
                  <a:pt x="3729080" y="1261754"/>
                </a:lnTo>
                <a:lnTo>
                  <a:pt x="3730250" y="1299208"/>
                </a:lnTo>
                <a:lnTo>
                  <a:pt x="3726739" y="1339004"/>
                </a:lnTo>
                <a:lnTo>
                  <a:pt x="3722057" y="1378799"/>
                </a:lnTo>
                <a:lnTo>
                  <a:pt x="3716205" y="1418595"/>
                </a:lnTo>
                <a:lnTo>
                  <a:pt x="3711523" y="1458391"/>
                </a:lnTo>
                <a:lnTo>
                  <a:pt x="3709182" y="1498186"/>
                </a:lnTo>
                <a:lnTo>
                  <a:pt x="3709182" y="1536811"/>
                </a:lnTo>
                <a:lnTo>
                  <a:pt x="3713864" y="1573096"/>
                </a:lnTo>
                <a:lnTo>
                  <a:pt x="3723228" y="1609380"/>
                </a:lnTo>
                <a:lnTo>
                  <a:pt x="3737273" y="1643323"/>
                </a:lnTo>
                <a:lnTo>
                  <a:pt x="3756000" y="1678437"/>
                </a:lnTo>
                <a:lnTo>
                  <a:pt x="3774728" y="1713550"/>
                </a:lnTo>
                <a:lnTo>
                  <a:pt x="3795796" y="1748664"/>
                </a:lnTo>
                <a:lnTo>
                  <a:pt x="3815694" y="1782608"/>
                </a:lnTo>
                <a:lnTo>
                  <a:pt x="3833250" y="1818892"/>
                </a:lnTo>
                <a:lnTo>
                  <a:pt x="3847296" y="1854005"/>
                </a:lnTo>
                <a:lnTo>
                  <a:pt x="3856660" y="1890290"/>
                </a:lnTo>
                <a:lnTo>
                  <a:pt x="3860171" y="1927744"/>
                </a:lnTo>
                <a:lnTo>
                  <a:pt x="3856660" y="1965199"/>
                </a:lnTo>
                <a:lnTo>
                  <a:pt x="3847296" y="2001483"/>
                </a:lnTo>
                <a:lnTo>
                  <a:pt x="3833250" y="2036597"/>
                </a:lnTo>
                <a:lnTo>
                  <a:pt x="3815694" y="2072881"/>
                </a:lnTo>
                <a:lnTo>
                  <a:pt x="3795796" y="2106824"/>
                </a:lnTo>
                <a:lnTo>
                  <a:pt x="3774728" y="2141938"/>
                </a:lnTo>
                <a:lnTo>
                  <a:pt x="3756000" y="2177052"/>
                </a:lnTo>
                <a:lnTo>
                  <a:pt x="3737273" y="2212166"/>
                </a:lnTo>
                <a:lnTo>
                  <a:pt x="3723228" y="2246109"/>
                </a:lnTo>
                <a:lnTo>
                  <a:pt x="3713864" y="2282393"/>
                </a:lnTo>
                <a:lnTo>
                  <a:pt x="3709182" y="2318677"/>
                </a:lnTo>
                <a:lnTo>
                  <a:pt x="3709182" y="2357302"/>
                </a:lnTo>
                <a:lnTo>
                  <a:pt x="3711523" y="2397098"/>
                </a:lnTo>
                <a:lnTo>
                  <a:pt x="3716205" y="2436894"/>
                </a:lnTo>
                <a:lnTo>
                  <a:pt x="3722057" y="2476689"/>
                </a:lnTo>
                <a:lnTo>
                  <a:pt x="3726739" y="2516485"/>
                </a:lnTo>
                <a:lnTo>
                  <a:pt x="3730250" y="2556280"/>
                </a:lnTo>
                <a:lnTo>
                  <a:pt x="3729080" y="2593735"/>
                </a:lnTo>
                <a:lnTo>
                  <a:pt x="3724398" y="2630019"/>
                </a:lnTo>
                <a:lnTo>
                  <a:pt x="3713864" y="2665133"/>
                </a:lnTo>
                <a:lnTo>
                  <a:pt x="3698648" y="2694394"/>
                </a:lnTo>
                <a:lnTo>
                  <a:pt x="3678750" y="2722485"/>
                </a:lnTo>
                <a:lnTo>
                  <a:pt x="3655341" y="2747065"/>
                </a:lnTo>
                <a:lnTo>
                  <a:pt x="3628420" y="2771645"/>
                </a:lnTo>
                <a:lnTo>
                  <a:pt x="3600329" y="2793883"/>
                </a:lnTo>
                <a:lnTo>
                  <a:pt x="3571068" y="2816122"/>
                </a:lnTo>
                <a:lnTo>
                  <a:pt x="3540636" y="2838361"/>
                </a:lnTo>
                <a:lnTo>
                  <a:pt x="3512545" y="2860599"/>
                </a:lnTo>
                <a:lnTo>
                  <a:pt x="3485624" y="2884009"/>
                </a:lnTo>
                <a:lnTo>
                  <a:pt x="3462215" y="2910929"/>
                </a:lnTo>
                <a:lnTo>
                  <a:pt x="3441147" y="2936679"/>
                </a:lnTo>
                <a:lnTo>
                  <a:pt x="3424760" y="2965941"/>
                </a:lnTo>
                <a:lnTo>
                  <a:pt x="3410715" y="2997543"/>
                </a:lnTo>
                <a:lnTo>
                  <a:pt x="3399010" y="3031486"/>
                </a:lnTo>
                <a:lnTo>
                  <a:pt x="3388476" y="3066600"/>
                </a:lnTo>
                <a:lnTo>
                  <a:pt x="3379113" y="3101714"/>
                </a:lnTo>
                <a:lnTo>
                  <a:pt x="3369749" y="3137998"/>
                </a:lnTo>
                <a:lnTo>
                  <a:pt x="3359215" y="3171941"/>
                </a:lnTo>
                <a:lnTo>
                  <a:pt x="3347510" y="3205885"/>
                </a:lnTo>
                <a:lnTo>
                  <a:pt x="3333465" y="3237487"/>
                </a:lnTo>
                <a:lnTo>
                  <a:pt x="3315908" y="3265578"/>
                </a:lnTo>
                <a:lnTo>
                  <a:pt x="3294840" y="3291328"/>
                </a:lnTo>
                <a:lnTo>
                  <a:pt x="3269090" y="3312396"/>
                </a:lnTo>
                <a:lnTo>
                  <a:pt x="3240999" y="3329953"/>
                </a:lnTo>
                <a:lnTo>
                  <a:pt x="3209396" y="3343999"/>
                </a:lnTo>
                <a:lnTo>
                  <a:pt x="3175453" y="3355703"/>
                </a:lnTo>
                <a:lnTo>
                  <a:pt x="3141510" y="3366237"/>
                </a:lnTo>
                <a:lnTo>
                  <a:pt x="3105226" y="3375601"/>
                </a:lnTo>
                <a:lnTo>
                  <a:pt x="3070112" y="3384965"/>
                </a:lnTo>
                <a:lnTo>
                  <a:pt x="3034998" y="3395499"/>
                </a:lnTo>
                <a:lnTo>
                  <a:pt x="3001055" y="3407203"/>
                </a:lnTo>
                <a:lnTo>
                  <a:pt x="2969452" y="3421249"/>
                </a:lnTo>
                <a:lnTo>
                  <a:pt x="2940191" y="3437635"/>
                </a:lnTo>
                <a:lnTo>
                  <a:pt x="2914441" y="3458704"/>
                </a:lnTo>
                <a:lnTo>
                  <a:pt x="2887520" y="3482113"/>
                </a:lnTo>
                <a:lnTo>
                  <a:pt x="2864111" y="3509033"/>
                </a:lnTo>
                <a:lnTo>
                  <a:pt x="2841872" y="3537124"/>
                </a:lnTo>
                <a:lnTo>
                  <a:pt x="2819634" y="3566386"/>
                </a:lnTo>
                <a:lnTo>
                  <a:pt x="2797395" y="3595647"/>
                </a:lnTo>
                <a:lnTo>
                  <a:pt x="2775156" y="3623738"/>
                </a:lnTo>
                <a:lnTo>
                  <a:pt x="2750577" y="3650659"/>
                </a:lnTo>
                <a:lnTo>
                  <a:pt x="2725997" y="3674068"/>
                </a:lnTo>
                <a:lnTo>
                  <a:pt x="2697906" y="3693966"/>
                </a:lnTo>
                <a:lnTo>
                  <a:pt x="2668644" y="3709182"/>
                </a:lnTo>
                <a:lnTo>
                  <a:pt x="2633531" y="3719716"/>
                </a:lnTo>
                <a:lnTo>
                  <a:pt x="2597247" y="3724398"/>
                </a:lnTo>
                <a:lnTo>
                  <a:pt x="2559792" y="3725568"/>
                </a:lnTo>
                <a:lnTo>
                  <a:pt x="2519996" y="3722057"/>
                </a:lnTo>
                <a:lnTo>
                  <a:pt x="2480201" y="3717375"/>
                </a:lnTo>
                <a:lnTo>
                  <a:pt x="2440405" y="3711523"/>
                </a:lnTo>
                <a:lnTo>
                  <a:pt x="2400610" y="3706841"/>
                </a:lnTo>
                <a:lnTo>
                  <a:pt x="2360814" y="3704500"/>
                </a:lnTo>
                <a:lnTo>
                  <a:pt x="2322189" y="3704500"/>
                </a:lnTo>
                <a:lnTo>
                  <a:pt x="2285905" y="3709182"/>
                </a:lnTo>
                <a:lnTo>
                  <a:pt x="2248450" y="3718545"/>
                </a:lnTo>
                <a:lnTo>
                  <a:pt x="2214507" y="3732591"/>
                </a:lnTo>
                <a:lnTo>
                  <a:pt x="2179393" y="3751318"/>
                </a:lnTo>
                <a:lnTo>
                  <a:pt x="2144279" y="3770045"/>
                </a:lnTo>
                <a:lnTo>
                  <a:pt x="2109166" y="3791114"/>
                </a:lnTo>
                <a:lnTo>
                  <a:pt x="2075222" y="3811011"/>
                </a:lnTo>
                <a:lnTo>
                  <a:pt x="2038938" y="3828568"/>
                </a:lnTo>
                <a:lnTo>
                  <a:pt x="2003824" y="3842614"/>
                </a:lnTo>
                <a:lnTo>
                  <a:pt x="1967540" y="3851978"/>
                </a:lnTo>
                <a:lnTo>
                  <a:pt x="1930086" y="3855489"/>
                </a:lnTo>
                <a:lnTo>
                  <a:pt x="1892631" y="3851978"/>
                </a:lnTo>
                <a:lnTo>
                  <a:pt x="1856347" y="3842614"/>
                </a:lnTo>
                <a:lnTo>
                  <a:pt x="1821233" y="3828568"/>
                </a:lnTo>
                <a:lnTo>
                  <a:pt x="1784949" y="3811011"/>
                </a:lnTo>
                <a:lnTo>
                  <a:pt x="1751005" y="3791114"/>
                </a:lnTo>
                <a:lnTo>
                  <a:pt x="1715892" y="3770045"/>
                </a:lnTo>
                <a:lnTo>
                  <a:pt x="1680778" y="3751318"/>
                </a:lnTo>
                <a:lnTo>
                  <a:pt x="1645664" y="3732591"/>
                </a:lnTo>
                <a:lnTo>
                  <a:pt x="1610550" y="3718545"/>
                </a:lnTo>
                <a:lnTo>
                  <a:pt x="1574266" y="3709182"/>
                </a:lnTo>
                <a:lnTo>
                  <a:pt x="1537982" y="3704500"/>
                </a:lnTo>
                <a:lnTo>
                  <a:pt x="1499357" y="3704500"/>
                </a:lnTo>
                <a:lnTo>
                  <a:pt x="1459561" y="3706841"/>
                </a:lnTo>
                <a:lnTo>
                  <a:pt x="1419766" y="3711523"/>
                </a:lnTo>
                <a:lnTo>
                  <a:pt x="1379970" y="3717375"/>
                </a:lnTo>
                <a:lnTo>
                  <a:pt x="1340175" y="3722057"/>
                </a:lnTo>
                <a:lnTo>
                  <a:pt x="1300379" y="3725568"/>
                </a:lnTo>
                <a:lnTo>
                  <a:pt x="1262924" y="3724398"/>
                </a:lnTo>
                <a:lnTo>
                  <a:pt x="1226640" y="3719716"/>
                </a:lnTo>
                <a:lnTo>
                  <a:pt x="1191526" y="3709182"/>
                </a:lnTo>
                <a:lnTo>
                  <a:pt x="1162265" y="3693966"/>
                </a:lnTo>
                <a:lnTo>
                  <a:pt x="1134174" y="3674068"/>
                </a:lnTo>
                <a:lnTo>
                  <a:pt x="1109594" y="3650659"/>
                </a:lnTo>
                <a:lnTo>
                  <a:pt x="1085015" y="3623738"/>
                </a:lnTo>
                <a:lnTo>
                  <a:pt x="1062776" y="3595647"/>
                </a:lnTo>
                <a:lnTo>
                  <a:pt x="1040537" y="3566386"/>
                </a:lnTo>
                <a:lnTo>
                  <a:pt x="1018299" y="3537124"/>
                </a:lnTo>
                <a:lnTo>
                  <a:pt x="996060" y="3509033"/>
                </a:lnTo>
                <a:lnTo>
                  <a:pt x="972651" y="3482113"/>
                </a:lnTo>
                <a:lnTo>
                  <a:pt x="945730" y="3458704"/>
                </a:lnTo>
                <a:lnTo>
                  <a:pt x="919980" y="3437635"/>
                </a:lnTo>
                <a:lnTo>
                  <a:pt x="890719" y="3421249"/>
                </a:lnTo>
                <a:lnTo>
                  <a:pt x="859116" y="3407203"/>
                </a:lnTo>
                <a:lnTo>
                  <a:pt x="825173" y="3395499"/>
                </a:lnTo>
                <a:lnTo>
                  <a:pt x="790059" y="3384965"/>
                </a:lnTo>
                <a:lnTo>
                  <a:pt x="754946" y="3375601"/>
                </a:lnTo>
                <a:lnTo>
                  <a:pt x="718662" y="3366237"/>
                </a:lnTo>
                <a:lnTo>
                  <a:pt x="684718" y="3355703"/>
                </a:lnTo>
                <a:lnTo>
                  <a:pt x="650775" y="3343999"/>
                </a:lnTo>
                <a:lnTo>
                  <a:pt x="619173" y="3329953"/>
                </a:lnTo>
                <a:lnTo>
                  <a:pt x="591082" y="3312396"/>
                </a:lnTo>
                <a:lnTo>
                  <a:pt x="565332" y="3291328"/>
                </a:lnTo>
                <a:lnTo>
                  <a:pt x="544263" y="3265578"/>
                </a:lnTo>
                <a:lnTo>
                  <a:pt x="526706" y="3237487"/>
                </a:lnTo>
                <a:lnTo>
                  <a:pt x="512661" y="3205885"/>
                </a:lnTo>
                <a:lnTo>
                  <a:pt x="500956" y="3171941"/>
                </a:lnTo>
                <a:lnTo>
                  <a:pt x="490422" y="3137998"/>
                </a:lnTo>
                <a:lnTo>
                  <a:pt x="481059" y="3101714"/>
                </a:lnTo>
                <a:lnTo>
                  <a:pt x="471695" y="3066600"/>
                </a:lnTo>
                <a:lnTo>
                  <a:pt x="461161" y="3031486"/>
                </a:lnTo>
                <a:lnTo>
                  <a:pt x="449456" y="2997543"/>
                </a:lnTo>
                <a:lnTo>
                  <a:pt x="435411" y="2965941"/>
                </a:lnTo>
                <a:lnTo>
                  <a:pt x="419024" y="2936679"/>
                </a:lnTo>
                <a:lnTo>
                  <a:pt x="397956" y="2910929"/>
                </a:lnTo>
                <a:lnTo>
                  <a:pt x="374547" y="2884009"/>
                </a:lnTo>
                <a:lnTo>
                  <a:pt x="347626" y="2860599"/>
                </a:lnTo>
                <a:lnTo>
                  <a:pt x="318365" y="2838361"/>
                </a:lnTo>
                <a:lnTo>
                  <a:pt x="289103" y="2816122"/>
                </a:lnTo>
                <a:lnTo>
                  <a:pt x="259842" y="2793883"/>
                </a:lnTo>
                <a:lnTo>
                  <a:pt x="231751" y="2771645"/>
                </a:lnTo>
                <a:lnTo>
                  <a:pt x="204830" y="2747065"/>
                </a:lnTo>
                <a:lnTo>
                  <a:pt x="181421" y="2722485"/>
                </a:lnTo>
                <a:lnTo>
                  <a:pt x="161523" y="2694394"/>
                </a:lnTo>
                <a:lnTo>
                  <a:pt x="146308" y="2665133"/>
                </a:lnTo>
                <a:lnTo>
                  <a:pt x="135773" y="2630019"/>
                </a:lnTo>
                <a:lnTo>
                  <a:pt x="131092" y="2593735"/>
                </a:lnTo>
                <a:lnTo>
                  <a:pt x="129921" y="2556280"/>
                </a:lnTo>
                <a:lnTo>
                  <a:pt x="133432" y="2516485"/>
                </a:lnTo>
                <a:lnTo>
                  <a:pt x="138114" y="2476689"/>
                </a:lnTo>
                <a:lnTo>
                  <a:pt x="143967" y="2436894"/>
                </a:lnTo>
                <a:lnTo>
                  <a:pt x="148648" y="2397098"/>
                </a:lnTo>
                <a:lnTo>
                  <a:pt x="150989" y="2357302"/>
                </a:lnTo>
                <a:lnTo>
                  <a:pt x="150989" y="2318677"/>
                </a:lnTo>
                <a:lnTo>
                  <a:pt x="146308" y="2282393"/>
                </a:lnTo>
                <a:lnTo>
                  <a:pt x="136944" y="2246109"/>
                </a:lnTo>
                <a:lnTo>
                  <a:pt x="122898" y="2212166"/>
                </a:lnTo>
                <a:lnTo>
                  <a:pt x="105341" y="2177052"/>
                </a:lnTo>
                <a:lnTo>
                  <a:pt x="85444" y="2141938"/>
                </a:lnTo>
                <a:lnTo>
                  <a:pt x="64375" y="2106824"/>
                </a:lnTo>
                <a:lnTo>
                  <a:pt x="44478" y="2072881"/>
                </a:lnTo>
                <a:lnTo>
                  <a:pt x="26921" y="2036597"/>
                </a:lnTo>
                <a:lnTo>
                  <a:pt x="12875" y="2001483"/>
                </a:lnTo>
                <a:lnTo>
                  <a:pt x="3512" y="1965199"/>
                </a:lnTo>
                <a:lnTo>
                  <a:pt x="0" y="1927744"/>
                </a:lnTo>
                <a:lnTo>
                  <a:pt x="3512" y="1890290"/>
                </a:lnTo>
                <a:lnTo>
                  <a:pt x="12875" y="1854005"/>
                </a:lnTo>
                <a:lnTo>
                  <a:pt x="26921" y="1818892"/>
                </a:lnTo>
                <a:lnTo>
                  <a:pt x="44478" y="1782608"/>
                </a:lnTo>
                <a:lnTo>
                  <a:pt x="64375" y="1748664"/>
                </a:lnTo>
                <a:lnTo>
                  <a:pt x="85444" y="1713550"/>
                </a:lnTo>
                <a:lnTo>
                  <a:pt x="105341" y="1678437"/>
                </a:lnTo>
                <a:lnTo>
                  <a:pt x="122898" y="1643323"/>
                </a:lnTo>
                <a:lnTo>
                  <a:pt x="136944" y="1609380"/>
                </a:lnTo>
                <a:lnTo>
                  <a:pt x="146308" y="1573096"/>
                </a:lnTo>
                <a:lnTo>
                  <a:pt x="150989" y="1536811"/>
                </a:lnTo>
                <a:lnTo>
                  <a:pt x="150989" y="1498186"/>
                </a:lnTo>
                <a:lnTo>
                  <a:pt x="148648" y="1458391"/>
                </a:lnTo>
                <a:lnTo>
                  <a:pt x="143967" y="1418595"/>
                </a:lnTo>
                <a:lnTo>
                  <a:pt x="138114" y="1378799"/>
                </a:lnTo>
                <a:lnTo>
                  <a:pt x="133432" y="1339004"/>
                </a:lnTo>
                <a:lnTo>
                  <a:pt x="129921" y="1299208"/>
                </a:lnTo>
                <a:lnTo>
                  <a:pt x="131092" y="1261754"/>
                </a:lnTo>
                <a:lnTo>
                  <a:pt x="135773" y="1225469"/>
                </a:lnTo>
                <a:lnTo>
                  <a:pt x="146308" y="1190356"/>
                </a:lnTo>
                <a:lnTo>
                  <a:pt x="161523" y="1161094"/>
                </a:lnTo>
                <a:lnTo>
                  <a:pt x="181421" y="1133003"/>
                </a:lnTo>
                <a:lnTo>
                  <a:pt x="204830" y="1108424"/>
                </a:lnTo>
                <a:lnTo>
                  <a:pt x="231751" y="1083844"/>
                </a:lnTo>
                <a:lnTo>
                  <a:pt x="259842" y="1061605"/>
                </a:lnTo>
                <a:lnTo>
                  <a:pt x="289103" y="1039367"/>
                </a:lnTo>
                <a:lnTo>
                  <a:pt x="318365" y="1017128"/>
                </a:lnTo>
                <a:lnTo>
                  <a:pt x="347626" y="994889"/>
                </a:lnTo>
                <a:lnTo>
                  <a:pt x="374547" y="971480"/>
                </a:lnTo>
                <a:lnTo>
                  <a:pt x="397956" y="944560"/>
                </a:lnTo>
                <a:lnTo>
                  <a:pt x="419024" y="918809"/>
                </a:lnTo>
                <a:lnTo>
                  <a:pt x="435411" y="889548"/>
                </a:lnTo>
                <a:lnTo>
                  <a:pt x="449456" y="857946"/>
                </a:lnTo>
                <a:lnTo>
                  <a:pt x="461161" y="824002"/>
                </a:lnTo>
                <a:lnTo>
                  <a:pt x="471695" y="788889"/>
                </a:lnTo>
                <a:lnTo>
                  <a:pt x="481059" y="753775"/>
                </a:lnTo>
                <a:lnTo>
                  <a:pt x="490422" y="717491"/>
                </a:lnTo>
                <a:lnTo>
                  <a:pt x="500956" y="683547"/>
                </a:lnTo>
                <a:lnTo>
                  <a:pt x="512661" y="649604"/>
                </a:lnTo>
                <a:lnTo>
                  <a:pt x="526706" y="618002"/>
                </a:lnTo>
                <a:lnTo>
                  <a:pt x="544263" y="589911"/>
                </a:lnTo>
                <a:lnTo>
                  <a:pt x="565332" y="564161"/>
                </a:lnTo>
                <a:lnTo>
                  <a:pt x="591082" y="543092"/>
                </a:lnTo>
                <a:lnTo>
                  <a:pt x="619173" y="525535"/>
                </a:lnTo>
                <a:lnTo>
                  <a:pt x="650775" y="511490"/>
                </a:lnTo>
                <a:lnTo>
                  <a:pt x="684718" y="499785"/>
                </a:lnTo>
                <a:lnTo>
                  <a:pt x="718662" y="489251"/>
                </a:lnTo>
                <a:lnTo>
                  <a:pt x="754946" y="479888"/>
                </a:lnTo>
                <a:lnTo>
                  <a:pt x="790059" y="470524"/>
                </a:lnTo>
                <a:lnTo>
                  <a:pt x="825173" y="459990"/>
                </a:lnTo>
                <a:lnTo>
                  <a:pt x="859116" y="448285"/>
                </a:lnTo>
                <a:lnTo>
                  <a:pt x="890719" y="434240"/>
                </a:lnTo>
                <a:lnTo>
                  <a:pt x="919980" y="417853"/>
                </a:lnTo>
                <a:lnTo>
                  <a:pt x="945730" y="396785"/>
                </a:lnTo>
                <a:lnTo>
                  <a:pt x="972651" y="373376"/>
                </a:lnTo>
                <a:lnTo>
                  <a:pt x="996060" y="346455"/>
                </a:lnTo>
                <a:lnTo>
                  <a:pt x="1018299" y="318364"/>
                </a:lnTo>
                <a:lnTo>
                  <a:pt x="1040537" y="289103"/>
                </a:lnTo>
                <a:lnTo>
                  <a:pt x="1062776" y="259841"/>
                </a:lnTo>
                <a:lnTo>
                  <a:pt x="1085015" y="231750"/>
                </a:lnTo>
                <a:lnTo>
                  <a:pt x="1109594" y="204830"/>
                </a:lnTo>
                <a:lnTo>
                  <a:pt x="1134174" y="181421"/>
                </a:lnTo>
                <a:lnTo>
                  <a:pt x="1162265" y="161523"/>
                </a:lnTo>
                <a:lnTo>
                  <a:pt x="1191526" y="146307"/>
                </a:lnTo>
                <a:lnTo>
                  <a:pt x="1226640" y="135773"/>
                </a:lnTo>
                <a:lnTo>
                  <a:pt x="1262924" y="131091"/>
                </a:lnTo>
                <a:lnTo>
                  <a:pt x="1300379" y="129921"/>
                </a:lnTo>
                <a:lnTo>
                  <a:pt x="1340175" y="133432"/>
                </a:lnTo>
                <a:lnTo>
                  <a:pt x="1379970" y="138114"/>
                </a:lnTo>
                <a:lnTo>
                  <a:pt x="1419766" y="143966"/>
                </a:lnTo>
                <a:lnTo>
                  <a:pt x="1459561" y="148648"/>
                </a:lnTo>
                <a:lnTo>
                  <a:pt x="1499357" y="150989"/>
                </a:lnTo>
                <a:lnTo>
                  <a:pt x="1537982" y="150989"/>
                </a:lnTo>
                <a:lnTo>
                  <a:pt x="1574266" y="146307"/>
                </a:lnTo>
                <a:lnTo>
                  <a:pt x="1610550" y="136943"/>
                </a:lnTo>
                <a:lnTo>
                  <a:pt x="1645664" y="122898"/>
                </a:lnTo>
                <a:lnTo>
                  <a:pt x="1680778" y="104171"/>
                </a:lnTo>
                <a:lnTo>
                  <a:pt x="1715892" y="85443"/>
                </a:lnTo>
                <a:lnTo>
                  <a:pt x="1751005" y="64375"/>
                </a:lnTo>
                <a:lnTo>
                  <a:pt x="1784949" y="44477"/>
                </a:lnTo>
                <a:lnTo>
                  <a:pt x="1821233" y="26920"/>
                </a:lnTo>
                <a:lnTo>
                  <a:pt x="1856347" y="12875"/>
                </a:lnTo>
                <a:lnTo>
                  <a:pt x="1892631" y="3511"/>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776064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White puzzle with one red piece">
            <a:extLst>
              <a:ext uri="{FF2B5EF4-FFF2-40B4-BE49-F238E27FC236}">
                <a16:creationId xmlns:a16="http://schemas.microsoft.com/office/drawing/2014/main" id="{E5192530-A365-17EB-B77B-7E6875C60794}"/>
              </a:ext>
            </a:extLst>
          </p:cNvPr>
          <p:cNvPicPr>
            <a:picLocks noChangeAspect="1"/>
          </p:cNvPicPr>
          <p:nvPr/>
        </p:nvPicPr>
        <p:blipFill rotWithShape="1">
          <a:blip r:embed="rId2"/>
          <a:srcRect l="30906" r="29286"/>
          <a:stretch/>
        </p:blipFill>
        <p:spPr>
          <a:xfrm>
            <a:off x="7338646" y="10"/>
            <a:ext cx="4853354" cy="6857990"/>
          </a:xfrm>
          <a:prstGeom prst="rect">
            <a:avLst/>
          </a:prstGeom>
        </p:spPr>
      </p:pic>
      <p:sp>
        <p:nvSpPr>
          <p:cNvPr id="16" name="Freeform 10">
            <a:extLst>
              <a:ext uri="{FF2B5EF4-FFF2-40B4-BE49-F238E27FC236}">
                <a16:creationId xmlns:a16="http://schemas.microsoft.com/office/drawing/2014/main" id="{FF606621-EDD0-4CB0-B5A0-2BD458842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txBody>
          <a:bodyPr/>
          <a:lstStyle/>
          <a:p>
            <a:endParaRPr lang="en-US"/>
          </a:p>
        </p:txBody>
      </p:sp>
      <p:sp>
        <p:nvSpPr>
          <p:cNvPr id="2" name="Title 1">
            <a:extLst>
              <a:ext uri="{FF2B5EF4-FFF2-40B4-BE49-F238E27FC236}">
                <a16:creationId xmlns:a16="http://schemas.microsoft.com/office/drawing/2014/main" id="{1E0A2280-C51F-67A0-ADF7-62F8ECC4F791}"/>
              </a:ext>
            </a:extLst>
          </p:cNvPr>
          <p:cNvSpPr>
            <a:spLocks noGrp="1"/>
          </p:cNvSpPr>
          <p:nvPr>
            <p:ph type="title"/>
          </p:nvPr>
        </p:nvSpPr>
        <p:spPr>
          <a:xfrm>
            <a:off x="765051" y="382385"/>
            <a:ext cx="6573595" cy="1492132"/>
          </a:xfrm>
        </p:spPr>
        <p:txBody>
          <a:bodyPr>
            <a:normAutofit/>
          </a:bodyPr>
          <a:lstStyle/>
          <a:p>
            <a:pPr algn="ctr"/>
            <a:r>
              <a:rPr lang="en-US" sz="3200" b="1" dirty="0"/>
              <a:t>The importance of EI in solving problems at the Casper Store.</a:t>
            </a:r>
          </a:p>
        </p:txBody>
      </p:sp>
      <p:sp>
        <p:nvSpPr>
          <p:cNvPr id="18" name="Rectangle 17">
            <a:extLst>
              <a:ext uri="{FF2B5EF4-FFF2-40B4-BE49-F238E27FC236}">
                <a16:creationId xmlns:a16="http://schemas.microsoft.com/office/drawing/2014/main" id="{F7E0AF57-42C6-4312-BEDF-A384DC8E42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31B6C109-CAAE-67BC-01BD-21D46F0C088D}"/>
              </a:ext>
            </a:extLst>
          </p:cNvPr>
          <p:cNvSpPr>
            <a:spLocks noGrp="1"/>
          </p:cNvSpPr>
          <p:nvPr>
            <p:ph idx="1"/>
          </p:nvPr>
        </p:nvSpPr>
        <p:spPr>
          <a:xfrm>
            <a:off x="765051" y="2286001"/>
            <a:ext cx="6388784" cy="4397187"/>
          </a:xfrm>
        </p:spPr>
        <p:txBody>
          <a:bodyPr>
            <a:normAutofit/>
          </a:bodyPr>
          <a:lstStyle/>
          <a:p>
            <a:pPr>
              <a:lnSpc>
                <a:spcPct val="100000"/>
              </a:lnSpc>
            </a:pPr>
            <a:r>
              <a:rPr lang="en-US" b="1" u="sng" dirty="0"/>
              <a:t>Toxic culture: </a:t>
            </a:r>
            <a:r>
              <a:rPr lang="en-US" dirty="0"/>
              <a:t>EI helps recognize and eliminate negative behaviors and promote a positive work environment.</a:t>
            </a:r>
          </a:p>
          <a:p>
            <a:pPr>
              <a:lnSpc>
                <a:spcPct val="100000"/>
              </a:lnSpc>
            </a:pPr>
            <a:endParaRPr lang="en-US" dirty="0"/>
          </a:p>
          <a:p>
            <a:pPr>
              <a:lnSpc>
                <a:spcPct val="100000"/>
              </a:lnSpc>
            </a:pPr>
            <a:r>
              <a:rPr lang="en-US" b="1" u="sng" dirty="0"/>
              <a:t>Poor leadership: </a:t>
            </a:r>
            <a:r>
              <a:rPr lang="en-US" dirty="0"/>
              <a:t>Leaders with high EI are better at managing teams, making informed decisions, and fostering a supportive work culture.</a:t>
            </a:r>
          </a:p>
          <a:p>
            <a:pPr>
              <a:lnSpc>
                <a:spcPct val="100000"/>
              </a:lnSpc>
            </a:pPr>
            <a:endParaRPr lang="en-US" dirty="0"/>
          </a:p>
          <a:p>
            <a:pPr>
              <a:lnSpc>
                <a:spcPct val="100000"/>
              </a:lnSpc>
            </a:pPr>
            <a:r>
              <a:rPr lang="en-US" b="1" u="sng" dirty="0"/>
              <a:t>Communication Issues: </a:t>
            </a:r>
            <a:r>
              <a:rPr lang="en-US" dirty="0"/>
              <a:t>EI improves understanding, reduces misunderstandings, and improves overall team communication and reduces conflict.</a:t>
            </a:r>
          </a:p>
        </p:txBody>
      </p:sp>
    </p:spTree>
    <p:extLst>
      <p:ext uri="{BB962C8B-B14F-4D97-AF65-F5344CB8AC3E}">
        <p14:creationId xmlns:p14="http://schemas.microsoft.com/office/powerpoint/2010/main" val="130434500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0" name="Freeform 6">
            <a:extLst>
              <a:ext uri="{FF2B5EF4-FFF2-40B4-BE49-F238E27FC236}">
                <a16:creationId xmlns:a16="http://schemas.microsoft.com/office/drawing/2014/main" id="{10833938-31AE-4868-9FCF-A0EB5E6A5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txBody>
          <a:bodyPr/>
          <a:lstStyle/>
          <a:p>
            <a:endParaRPr lang="en-US"/>
          </a:p>
        </p:txBody>
      </p:sp>
      <p:sp>
        <p:nvSpPr>
          <p:cNvPr id="41" name="Rectangle 40">
            <a:extLst>
              <a:ext uri="{FF2B5EF4-FFF2-40B4-BE49-F238E27FC236}">
                <a16:creationId xmlns:a16="http://schemas.microsoft.com/office/drawing/2014/main" id="{F6332DBD-C139-417D-8FEE-8B4D4818BE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2" name="Rectangle 41">
            <a:extLst>
              <a:ext uri="{FF2B5EF4-FFF2-40B4-BE49-F238E27FC236}">
                <a16:creationId xmlns:a16="http://schemas.microsoft.com/office/drawing/2014/main" id="{0885B028-31CD-4808-B601-9AF2F46F5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sphere podium with pink cotton clouds">
            <a:extLst>
              <a:ext uri="{FF2B5EF4-FFF2-40B4-BE49-F238E27FC236}">
                <a16:creationId xmlns:a16="http://schemas.microsoft.com/office/drawing/2014/main" id="{E345CA2F-471E-9FBE-0456-F49DA71342B8}"/>
              </a:ext>
            </a:extLst>
          </p:cNvPr>
          <p:cNvPicPr>
            <a:picLocks noChangeAspect="1"/>
          </p:cNvPicPr>
          <p:nvPr/>
        </p:nvPicPr>
        <p:blipFill rotWithShape="1">
          <a:blip r:embed="rId2">
            <a:duotone>
              <a:prstClr val="black"/>
              <a:prstClr val="white"/>
            </a:duotone>
          </a:blip>
          <a:srcRect t="9628" b="14285"/>
          <a:stretch/>
        </p:blipFill>
        <p:spPr>
          <a:xfrm>
            <a:off x="20" y="-1"/>
            <a:ext cx="12191980" cy="6864691"/>
          </a:xfrm>
          <a:prstGeom prst="rect">
            <a:avLst/>
          </a:prstGeom>
        </p:spPr>
      </p:pic>
      <p:sp>
        <p:nvSpPr>
          <p:cNvPr id="43" name="Rectangle 42">
            <a:extLst>
              <a:ext uri="{FF2B5EF4-FFF2-40B4-BE49-F238E27FC236}">
                <a16:creationId xmlns:a16="http://schemas.microsoft.com/office/drawing/2014/main" id="{0E76910F-9A34-4599-B5C1-FB90B23CF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2000" cy="6858000"/>
          </a:xfrm>
          <a:prstGeom prst="rect">
            <a:avLst/>
          </a:prstGeom>
          <a:solidFill>
            <a:schemeClr val="accent1">
              <a:alpha val="75000"/>
            </a:schemeClr>
          </a:solidFill>
          <a:ln w="0">
            <a:noFill/>
            <a:prstDash val="solid"/>
            <a:round/>
            <a:headEnd/>
            <a:tailEnd/>
          </a:ln>
        </p:spPr>
        <p:txBody>
          <a:bodyPr rtlCol="0" anchor="ctr"/>
          <a:lstStyle/>
          <a:p>
            <a:pPr algn="ctr"/>
            <a:endParaRPr lang="en-US"/>
          </a:p>
        </p:txBody>
      </p:sp>
      <p:sp>
        <p:nvSpPr>
          <p:cNvPr id="44" name="Rectangle 43">
            <a:extLst>
              <a:ext uri="{FF2B5EF4-FFF2-40B4-BE49-F238E27FC236}">
                <a16:creationId xmlns:a16="http://schemas.microsoft.com/office/drawing/2014/main" id="{097BE94A-D3AE-40F4-89EF-A937140BF4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9" name="Freeform 6">
            <a:extLst>
              <a:ext uri="{FF2B5EF4-FFF2-40B4-BE49-F238E27FC236}">
                <a16:creationId xmlns:a16="http://schemas.microsoft.com/office/drawing/2014/main" id="{B9DCB895-6FE1-4055-A22D-A49EB56BC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alpha val="52000"/>
            </a:schemeClr>
          </a:solidFill>
          <a:ln w="0">
            <a:noFill/>
            <a:prstDash val="solid"/>
            <a:round/>
            <a:headEnd/>
            <a:tailEnd/>
          </a:ln>
        </p:spPr>
        <p:txBody>
          <a:bodyPr/>
          <a:lstStyle/>
          <a:p>
            <a:endParaRPr lang="en-US"/>
          </a:p>
        </p:txBody>
      </p:sp>
      <p:sp>
        <p:nvSpPr>
          <p:cNvPr id="2" name="Title 1">
            <a:extLst>
              <a:ext uri="{FF2B5EF4-FFF2-40B4-BE49-F238E27FC236}">
                <a16:creationId xmlns:a16="http://schemas.microsoft.com/office/drawing/2014/main" id="{2177A177-02AB-AB54-69A8-A4C82554763E}"/>
              </a:ext>
            </a:extLst>
          </p:cNvPr>
          <p:cNvSpPr>
            <a:spLocks noGrp="1"/>
          </p:cNvSpPr>
          <p:nvPr>
            <p:ph type="title"/>
          </p:nvPr>
        </p:nvSpPr>
        <p:spPr>
          <a:xfrm>
            <a:off x="1078523" y="1098388"/>
            <a:ext cx="10318418" cy="4394988"/>
          </a:xfrm>
        </p:spPr>
        <p:txBody>
          <a:bodyPr vert="horz" lIns="91440" tIns="45720" rIns="91440" bIns="45720" rtlCol="0" anchor="ctr">
            <a:normAutofit/>
          </a:bodyPr>
          <a:lstStyle/>
          <a:p>
            <a:pPr algn="ctr"/>
            <a:r>
              <a:rPr lang="en-US" sz="9300" b="1" spc="800" dirty="0"/>
              <a:t>EMOTIONAL INTELLIGENCE MODELS </a:t>
            </a:r>
          </a:p>
        </p:txBody>
      </p:sp>
    </p:spTree>
    <p:extLst>
      <p:ext uri="{BB962C8B-B14F-4D97-AF65-F5344CB8AC3E}">
        <p14:creationId xmlns:p14="http://schemas.microsoft.com/office/powerpoint/2010/main" val="42074504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DBA3C2-C92B-4CEB-868F-52A62295B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D5A14E-7167-013C-B90E-7DFCB83C510E}"/>
              </a:ext>
            </a:extLst>
          </p:cNvPr>
          <p:cNvSpPr>
            <a:spLocks noGrp="1"/>
          </p:cNvSpPr>
          <p:nvPr>
            <p:ph type="title"/>
          </p:nvPr>
        </p:nvSpPr>
        <p:spPr>
          <a:xfrm>
            <a:off x="761996" y="45233"/>
            <a:ext cx="10668004" cy="1897868"/>
          </a:xfrm>
        </p:spPr>
        <p:txBody>
          <a:bodyPr anchor="b">
            <a:normAutofit fontScale="90000"/>
          </a:bodyPr>
          <a:lstStyle/>
          <a:p>
            <a:pPr algn="ctr"/>
            <a:br>
              <a:rPr lang="en-US" sz="2400" b="1" dirty="0"/>
            </a:br>
            <a:r>
              <a:rPr lang="en-US" sz="2400" b="1" dirty="0"/>
              <a:t>Mixed Models</a:t>
            </a:r>
            <a:br>
              <a:rPr lang="en-US" sz="2400" b="1" dirty="0"/>
            </a:br>
            <a:br>
              <a:rPr lang="en-US" sz="2400" b="1" dirty="0"/>
            </a:br>
            <a:r>
              <a:rPr lang="en-US" sz="2400" dirty="0"/>
              <a:t>The Goleman Model                                   The Bar-On Model</a:t>
            </a:r>
            <a:br>
              <a:rPr lang="en-US" sz="2400" dirty="0"/>
            </a:br>
            <a:br>
              <a:rPr lang="en-US" sz="2400" dirty="0"/>
            </a:br>
            <a:br>
              <a:rPr lang="en-US" sz="2400" b="1" dirty="0"/>
            </a:br>
            <a:endParaRPr lang="en-US" sz="2400" dirty="0"/>
          </a:p>
        </p:txBody>
      </p:sp>
      <p:sp>
        <p:nvSpPr>
          <p:cNvPr id="10" name="Freeform: Shape 9">
            <a:extLst>
              <a:ext uri="{FF2B5EF4-FFF2-40B4-BE49-F238E27FC236}">
                <a16:creationId xmlns:a16="http://schemas.microsoft.com/office/drawing/2014/main" id="{0A5C11C9-65D2-491A-A266-6ADBD2CB4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06736"/>
            <a:ext cx="12191998" cy="851265"/>
          </a:xfrm>
          <a:custGeom>
            <a:avLst/>
            <a:gdLst>
              <a:gd name="connsiteX0" fmla="*/ 619389 w 12191998"/>
              <a:gd name="connsiteY0" fmla="*/ 0 h 851265"/>
              <a:gd name="connsiteX1" fmla="*/ 687652 w 12191998"/>
              <a:gd name="connsiteY1" fmla="*/ 3175 h 851265"/>
              <a:gd name="connsiteX2" fmla="*/ 747977 w 12191998"/>
              <a:gd name="connsiteY2" fmla="*/ 9525 h 851265"/>
              <a:gd name="connsiteX3" fmla="*/ 800364 w 12191998"/>
              <a:gd name="connsiteY3" fmla="*/ 20637 h 851265"/>
              <a:gd name="connsiteX4" fmla="*/ 846402 w 12191998"/>
              <a:gd name="connsiteY4" fmla="*/ 36512 h 851265"/>
              <a:gd name="connsiteX5" fmla="*/ 887677 w 12191998"/>
              <a:gd name="connsiteY5" fmla="*/ 52387 h 851265"/>
              <a:gd name="connsiteX6" fmla="*/ 924189 w 12191998"/>
              <a:gd name="connsiteY6" fmla="*/ 68262 h 851265"/>
              <a:gd name="connsiteX7" fmla="*/ 962289 w 12191998"/>
              <a:gd name="connsiteY7" fmla="*/ 87312 h 851265"/>
              <a:gd name="connsiteX8" fmla="*/ 1000389 w 12191998"/>
              <a:gd name="connsiteY8" fmla="*/ 106362 h 851265"/>
              <a:gd name="connsiteX9" fmla="*/ 1036902 w 12191998"/>
              <a:gd name="connsiteY9" fmla="*/ 125412 h 851265"/>
              <a:gd name="connsiteX10" fmla="*/ 1078177 w 12191998"/>
              <a:gd name="connsiteY10" fmla="*/ 141287 h 851265"/>
              <a:gd name="connsiteX11" fmla="*/ 1124214 w 12191998"/>
              <a:gd name="connsiteY11" fmla="*/ 155575 h 851265"/>
              <a:gd name="connsiteX12" fmla="*/ 1176602 w 12191998"/>
              <a:gd name="connsiteY12" fmla="*/ 166687 h 851265"/>
              <a:gd name="connsiteX13" fmla="*/ 1236927 w 12191998"/>
              <a:gd name="connsiteY13" fmla="*/ 174625 h 851265"/>
              <a:gd name="connsiteX14" fmla="*/ 1305189 w 12191998"/>
              <a:gd name="connsiteY14" fmla="*/ 176212 h 851265"/>
              <a:gd name="connsiteX15" fmla="*/ 1373452 w 12191998"/>
              <a:gd name="connsiteY15" fmla="*/ 174625 h 851265"/>
              <a:gd name="connsiteX16" fmla="*/ 1433777 w 12191998"/>
              <a:gd name="connsiteY16" fmla="*/ 166687 h 851265"/>
              <a:gd name="connsiteX17" fmla="*/ 1486164 w 12191998"/>
              <a:gd name="connsiteY17" fmla="*/ 155575 h 851265"/>
              <a:gd name="connsiteX18" fmla="*/ 1532202 w 12191998"/>
              <a:gd name="connsiteY18" fmla="*/ 141287 h 851265"/>
              <a:gd name="connsiteX19" fmla="*/ 1573477 w 12191998"/>
              <a:gd name="connsiteY19" fmla="*/ 125412 h 851265"/>
              <a:gd name="connsiteX20" fmla="*/ 1609989 w 12191998"/>
              <a:gd name="connsiteY20" fmla="*/ 106362 h 851265"/>
              <a:gd name="connsiteX21" fmla="*/ 1648089 w 12191998"/>
              <a:gd name="connsiteY21" fmla="*/ 87312 h 851265"/>
              <a:gd name="connsiteX22" fmla="*/ 1686189 w 12191998"/>
              <a:gd name="connsiteY22" fmla="*/ 68262 h 851265"/>
              <a:gd name="connsiteX23" fmla="*/ 1722702 w 12191998"/>
              <a:gd name="connsiteY23" fmla="*/ 52387 h 851265"/>
              <a:gd name="connsiteX24" fmla="*/ 1763977 w 12191998"/>
              <a:gd name="connsiteY24" fmla="*/ 36512 h 851265"/>
              <a:gd name="connsiteX25" fmla="*/ 1810014 w 12191998"/>
              <a:gd name="connsiteY25" fmla="*/ 20637 h 851265"/>
              <a:gd name="connsiteX26" fmla="*/ 1862402 w 12191998"/>
              <a:gd name="connsiteY26" fmla="*/ 9525 h 851265"/>
              <a:gd name="connsiteX27" fmla="*/ 1922727 w 12191998"/>
              <a:gd name="connsiteY27" fmla="*/ 3175 h 851265"/>
              <a:gd name="connsiteX28" fmla="*/ 1990989 w 12191998"/>
              <a:gd name="connsiteY28" fmla="*/ 0 h 851265"/>
              <a:gd name="connsiteX29" fmla="*/ 2059252 w 12191998"/>
              <a:gd name="connsiteY29" fmla="*/ 3175 h 851265"/>
              <a:gd name="connsiteX30" fmla="*/ 2119577 w 12191998"/>
              <a:gd name="connsiteY30" fmla="*/ 9525 h 851265"/>
              <a:gd name="connsiteX31" fmla="*/ 2171964 w 12191998"/>
              <a:gd name="connsiteY31" fmla="*/ 20637 h 851265"/>
              <a:gd name="connsiteX32" fmla="*/ 2218002 w 12191998"/>
              <a:gd name="connsiteY32" fmla="*/ 36512 h 851265"/>
              <a:gd name="connsiteX33" fmla="*/ 2259277 w 12191998"/>
              <a:gd name="connsiteY33" fmla="*/ 52387 h 851265"/>
              <a:gd name="connsiteX34" fmla="*/ 2295789 w 12191998"/>
              <a:gd name="connsiteY34" fmla="*/ 68262 h 851265"/>
              <a:gd name="connsiteX35" fmla="*/ 2333889 w 12191998"/>
              <a:gd name="connsiteY35" fmla="*/ 87312 h 851265"/>
              <a:gd name="connsiteX36" fmla="*/ 2371989 w 12191998"/>
              <a:gd name="connsiteY36" fmla="*/ 106362 h 851265"/>
              <a:gd name="connsiteX37" fmla="*/ 2408502 w 12191998"/>
              <a:gd name="connsiteY37" fmla="*/ 125412 h 851265"/>
              <a:gd name="connsiteX38" fmla="*/ 2449777 w 12191998"/>
              <a:gd name="connsiteY38" fmla="*/ 141287 h 851265"/>
              <a:gd name="connsiteX39" fmla="*/ 2495814 w 12191998"/>
              <a:gd name="connsiteY39" fmla="*/ 155575 h 851265"/>
              <a:gd name="connsiteX40" fmla="*/ 2548202 w 12191998"/>
              <a:gd name="connsiteY40" fmla="*/ 166687 h 851265"/>
              <a:gd name="connsiteX41" fmla="*/ 2608527 w 12191998"/>
              <a:gd name="connsiteY41" fmla="*/ 174625 h 851265"/>
              <a:gd name="connsiteX42" fmla="*/ 2676789 w 12191998"/>
              <a:gd name="connsiteY42" fmla="*/ 176212 h 851265"/>
              <a:gd name="connsiteX43" fmla="*/ 2745052 w 12191998"/>
              <a:gd name="connsiteY43" fmla="*/ 174625 h 851265"/>
              <a:gd name="connsiteX44" fmla="*/ 2805377 w 12191998"/>
              <a:gd name="connsiteY44" fmla="*/ 166687 h 851265"/>
              <a:gd name="connsiteX45" fmla="*/ 2857764 w 12191998"/>
              <a:gd name="connsiteY45" fmla="*/ 155575 h 851265"/>
              <a:gd name="connsiteX46" fmla="*/ 2903802 w 12191998"/>
              <a:gd name="connsiteY46" fmla="*/ 141287 h 851265"/>
              <a:gd name="connsiteX47" fmla="*/ 2945077 w 12191998"/>
              <a:gd name="connsiteY47" fmla="*/ 125412 h 851265"/>
              <a:gd name="connsiteX48" fmla="*/ 2981589 w 12191998"/>
              <a:gd name="connsiteY48" fmla="*/ 106362 h 851265"/>
              <a:gd name="connsiteX49" fmla="*/ 3019689 w 12191998"/>
              <a:gd name="connsiteY49" fmla="*/ 87312 h 851265"/>
              <a:gd name="connsiteX50" fmla="*/ 3057789 w 12191998"/>
              <a:gd name="connsiteY50" fmla="*/ 68262 h 851265"/>
              <a:gd name="connsiteX51" fmla="*/ 3094302 w 12191998"/>
              <a:gd name="connsiteY51" fmla="*/ 52387 h 851265"/>
              <a:gd name="connsiteX52" fmla="*/ 3135577 w 12191998"/>
              <a:gd name="connsiteY52" fmla="*/ 36512 h 851265"/>
              <a:gd name="connsiteX53" fmla="*/ 3181614 w 12191998"/>
              <a:gd name="connsiteY53" fmla="*/ 20637 h 851265"/>
              <a:gd name="connsiteX54" fmla="*/ 3234002 w 12191998"/>
              <a:gd name="connsiteY54" fmla="*/ 9525 h 851265"/>
              <a:gd name="connsiteX55" fmla="*/ 3294327 w 12191998"/>
              <a:gd name="connsiteY55" fmla="*/ 3175 h 851265"/>
              <a:gd name="connsiteX56" fmla="*/ 3361002 w 12191998"/>
              <a:gd name="connsiteY56" fmla="*/ 0 h 851265"/>
              <a:gd name="connsiteX57" fmla="*/ 3430852 w 12191998"/>
              <a:gd name="connsiteY57" fmla="*/ 3175 h 851265"/>
              <a:gd name="connsiteX58" fmla="*/ 3491177 w 12191998"/>
              <a:gd name="connsiteY58" fmla="*/ 9525 h 851265"/>
              <a:gd name="connsiteX59" fmla="*/ 3543564 w 12191998"/>
              <a:gd name="connsiteY59" fmla="*/ 20637 h 851265"/>
              <a:gd name="connsiteX60" fmla="*/ 3589602 w 12191998"/>
              <a:gd name="connsiteY60" fmla="*/ 36512 h 851265"/>
              <a:gd name="connsiteX61" fmla="*/ 3630877 w 12191998"/>
              <a:gd name="connsiteY61" fmla="*/ 52387 h 851265"/>
              <a:gd name="connsiteX62" fmla="*/ 3667389 w 12191998"/>
              <a:gd name="connsiteY62" fmla="*/ 68262 h 851265"/>
              <a:gd name="connsiteX63" fmla="*/ 3705489 w 12191998"/>
              <a:gd name="connsiteY63" fmla="*/ 87312 h 851265"/>
              <a:gd name="connsiteX64" fmla="*/ 3743589 w 12191998"/>
              <a:gd name="connsiteY64" fmla="*/ 106362 h 851265"/>
              <a:gd name="connsiteX65" fmla="*/ 3780102 w 12191998"/>
              <a:gd name="connsiteY65" fmla="*/ 125412 h 851265"/>
              <a:gd name="connsiteX66" fmla="*/ 3821377 w 12191998"/>
              <a:gd name="connsiteY66" fmla="*/ 141287 h 851265"/>
              <a:gd name="connsiteX67" fmla="*/ 3867414 w 12191998"/>
              <a:gd name="connsiteY67" fmla="*/ 155575 h 851265"/>
              <a:gd name="connsiteX68" fmla="*/ 3919802 w 12191998"/>
              <a:gd name="connsiteY68" fmla="*/ 166687 h 851265"/>
              <a:gd name="connsiteX69" fmla="*/ 3980127 w 12191998"/>
              <a:gd name="connsiteY69" fmla="*/ 174625 h 851265"/>
              <a:gd name="connsiteX70" fmla="*/ 4048389 w 12191998"/>
              <a:gd name="connsiteY70" fmla="*/ 176212 h 851265"/>
              <a:gd name="connsiteX71" fmla="*/ 4116652 w 12191998"/>
              <a:gd name="connsiteY71" fmla="*/ 174625 h 851265"/>
              <a:gd name="connsiteX72" fmla="*/ 4176977 w 12191998"/>
              <a:gd name="connsiteY72" fmla="*/ 166687 h 851265"/>
              <a:gd name="connsiteX73" fmla="*/ 4229364 w 12191998"/>
              <a:gd name="connsiteY73" fmla="*/ 155575 h 851265"/>
              <a:gd name="connsiteX74" fmla="*/ 4275402 w 12191998"/>
              <a:gd name="connsiteY74" fmla="*/ 141287 h 851265"/>
              <a:gd name="connsiteX75" fmla="*/ 4316677 w 12191998"/>
              <a:gd name="connsiteY75" fmla="*/ 125412 h 851265"/>
              <a:gd name="connsiteX76" fmla="*/ 4353189 w 12191998"/>
              <a:gd name="connsiteY76" fmla="*/ 106362 h 851265"/>
              <a:gd name="connsiteX77" fmla="*/ 4429389 w 12191998"/>
              <a:gd name="connsiteY77" fmla="*/ 68262 h 851265"/>
              <a:gd name="connsiteX78" fmla="*/ 4465902 w 12191998"/>
              <a:gd name="connsiteY78" fmla="*/ 52387 h 851265"/>
              <a:gd name="connsiteX79" fmla="*/ 4507177 w 12191998"/>
              <a:gd name="connsiteY79" fmla="*/ 36512 h 851265"/>
              <a:gd name="connsiteX80" fmla="*/ 4553216 w 12191998"/>
              <a:gd name="connsiteY80" fmla="*/ 20637 h 851265"/>
              <a:gd name="connsiteX81" fmla="*/ 4605602 w 12191998"/>
              <a:gd name="connsiteY81" fmla="*/ 9525 h 851265"/>
              <a:gd name="connsiteX82" fmla="*/ 4665928 w 12191998"/>
              <a:gd name="connsiteY82" fmla="*/ 3175 h 851265"/>
              <a:gd name="connsiteX83" fmla="*/ 4734189 w 12191998"/>
              <a:gd name="connsiteY83" fmla="*/ 0 h 851265"/>
              <a:gd name="connsiteX84" fmla="*/ 4802453 w 12191998"/>
              <a:gd name="connsiteY84" fmla="*/ 3175 h 851265"/>
              <a:gd name="connsiteX85" fmla="*/ 4862777 w 12191998"/>
              <a:gd name="connsiteY85" fmla="*/ 9525 h 851265"/>
              <a:gd name="connsiteX86" fmla="*/ 4915165 w 12191998"/>
              <a:gd name="connsiteY86" fmla="*/ 20637 h 851265"/>
              <a:gd name="connsiteX87" fmla="*/ 4961202 w 12191998"/>
              <a:gd name="connsiteY87" fmla="*/ 36512 h 851265"/>
              <a:gd name="connsiteX88" fmla="*/ 5002478 w 12191998"/>
              <a:gd name="connsiteY88" fmla="*/ 52387 h 851265"/>
              <a:gd name="connsiteX89" fmla="*/ 5038989 w 12191998"/>
              <a:gd name="connsiteY89" fmla="*/ 68262 h 851265"/>
              <a:gd name="connsiteX90" fmla="*/ 5077091 w 12191998"/>
              <a:gd name="connsiteY90" fmla="*/ 87312 h 851265"/>
              <a:gd name="connsiteX91" fmla="*/ 5115189 w 12191998"/>
              <a:gd name="connsiteY91" fmla="*/ 106362 h 851265"/>
              <a:gd name="connsiteX92" fmla="*/ 5151702 w 12191998"/>
              <a:gd name="connsiteY92" fmla="*/ 125412 h 851265"/>
              <a:gd name="connsiteX93" fmla="*/ 5192978 w 12191998"/>
              <a:gd name="connsiteY93" fmla="*/ 141287 h 851265"/>
              <a:gd name="connsiteX94" fmla="*/ 5239014 w 12191998"/>
              <a:gd name="connsiteY94" fmla="*/ 155575 h 851265"/>
              <a:gd name="connsiteX95" fmla="*/ 5291401 w 12191998"/>
              <a:gd name="connsiteY95" fmla="*/ 166687 h 851265"/>
              <a:gd name="connsiteX96" fmla="*/ 5351727 w 12191998"/>
              <a:gd name="connsiteY96" fmla="*/ 174625 h 851265"/>
              <a:gd name="connsiteX97" fmla="*/ 5410199 w 12191998"/>
              <a:gd name="connsiteY97" fmla="*/ 175985 h 851265"/>
              <a:gd name="connsiteX98" fmla="*/ 5468671 w 12191998"/>
              <a:gd name="connsiteY98" fmla="*/ 174625 h 851265"/>
              <a:gd name="connsiteX99" fmla="*/ 5528996 w 12191998"/>
              <a:gd name="connsiteY99" fmla="*/ 166687 h 851265"/>
              <a:gd name="connsiteX100" fmla="*/ 5581383 w 12191998"/>
              <a:gd name="connsiteY100" fmla="*/ 155575 h 851265"/>
              <a:gd name="connsiteX101" fmla="*/ 5627421 w 12191998"/>
              <a:gd name="connsiteY101" fmla="*/ 141287 h 851265"/>
              <a:gd name="connsiteX102" fmla="*/ 5668696 w 12191998"/>
              <a:gd name="connsiteY102" fmla="*/ 125412 h 851265"/>
              <a:gd name="connsiteX103" fmla="*/ 5705210 w 12191998"/>
              <a:gd name="connsiteY103" fmla="*/ 106362 h 851265"/>
              <a:gd name="connsiteX104" fmla="*/ 5743308 w 12191998"/>
              <a:gd name="connsiteY104" fmla="*/ 87312 h 851265"/>
              <a:gd name="connsiteX105" fmla="*/ 5781408 w 12191998"/>
              <a:gd name="connsiteY105" fmla="*/ 68262 h 851265"/>
              <a:gd name="connsiteX106" fmla="*/ 5817921 w 12191998"/>
              <a:gd name="connsiteY106" fmla="*/ 52387 h 851265"/>
              <a:gd name="connsiteX107" fmla="*/ 5859196 w 12191998"/>
              <a:gd name="connsiteY107" fmla="*/ 36512 h 851265"/>
              <a:gd name="connsiteX108" fmla="*/ 5905234 w 12191998"/>
              <a:gd name="connsiteY108" fmla="*/ 20637 h 851265"/>
              <a:gd name="connsiteX109" fmla="*/ 5957621 w 12191998"/>
              <a:gd name="connsiteY109" fmla="*/ 9525 h 851265"/>
              <a:gd name="connsiteX110" fmla="*/ 6017948 w 12191998"/>
              <a:gd name="connsiteY110" fmla="*/ 3175 h 851265"/>
              <a:gd name="connsiteX111" fmla="*/ 6086210 w 12191998"/>
              <a:gd name="connsiteY111" fmla="*/ 0 h 851265"/>
              <a:gd name="connsiteX112" fmla="*/ 6095999 w 12191998"/>
              <a:gd name="connsiteY112" fmla="*/ 455 h 851265"/>
              <a:gd name="connsiteX113" fmla="*/ 6105789 w 12191998"/>
              <a:gd name="connsiteY113" fmla="*/ 0 h 851265"/>
              <a:gd name="connsiteX114" fmla="*/ 6174052 w 12191998"/>
              <a:gd name="connsiteY114" fmla="*/ 3175 h 851265"/>
              <a:gd name="connsiteX115" fmla="*/ 6234377 w 12191998"/>
              <a:gd name="connsiteY115" fmla="*/ 9525 h 851265"/>
              <a:gd name="connsiteX116" fmla="*/ 6286764 w 12191998"/>
              <a:gd name="connsiteY116" fmla="*/ 20637 h 851265"/>
              <a:gd name="connsiteX117" fmla="*/ 6332802 w 12191998"/>
              <a:gd name="connsiteY117" fmla="*/ 36512 h 851265"/>
              <a:gd name="connsiteX118" fmla="*/ 6374077 w 12191998"/>
              <a:gd name="connsiteY118" fmla="*/ 52387 h 851265"/>
              <a:gd name="connsiteX119" fmla="*/ 6410589 w 12191998"/>
              <a:gd name="connsiteY119" fmla="*/ 68262 h 851265"/>
              <a:gd name="connsiteX120" fmla="*/ 6448689 w 12191998"/>
              <a:gd name="connsiteY120" fmla="*/ 87312 h 851265"/>
              <a:gd name="connsiteX121" fmla="*/ 6486789 w 12191998"/>
              <a:gd name="connsiteY121" fmla="*/ 106362 h 851265"/>
              <a:gd name="connsiteX122" fmla="*/ 6523302 w 12191998"/>
              <a:gd name="connsiteY122" fmla="*/ 125412 h 851265"/>
              <a:gd name="connsiteX123" fmla="*/ 6564577 w 12191998"/>
              <a:gd name="connsiteY123" fmla="*/ 141287 h 851265"/>
              <a:gd name="connsiteX124" fmla="*/ 6610614 w 12191998"/>
              <a:gd name="connsiteY124" fmla="*/ 155575 h 851265"/>
              <a:gd name="connsiteX125" fmla="*/ 6663002 w 12191998"/>
              <a:gd name="connsiteY125" fmla="*/ 166687 h 851265"/>
              <a:gd name="connsiteX126" fmla="*/ 6723327 w 12191998"/>
              <a:gd name="connsiteY126" fmla="*/ 174625 h 851265"/>
              <a:gd name="connsiteX127" fmla="*/ 6781799 w 12191998"/>
              <a:gd name="connsiteY127" fmla="*/ 175985 h 851265"/>
              <a:gd name="connsiteX128" fmla="*/ 6840271 w 12191998"/>
              <a:gd name="connsiteY128" fmla="*/ 174625 h 851265"/>
              <a:gd name="connsiteX129" fmla="*/ 6900596 w 12191998"/>
              <a:gd name="connsiteY129" fmla="*/ 166687 h 851265"/>
              <a:gd name="connsiteX130" fmla="*/ 6952983 w 12191998"/>
              <a:gd name="connsiteY130" fmla="*/ 155575 h 851265"/>
              <a:gd name="connsiteX131" fmla="*/ 6999021 w 12191998"/>
              <a:gd name="connsiteY131" fmla="*/ 141287 h 851265"/>
              <a:gd name="connsiteX132" fmla="*/ 7040296 w 12191998"/>
              <a:gd name="connsiteY132" fmla="*/ 125412 h 851265"/>
              <a:gd name="connsiteX133" fmla="*/ 7076808 w 12191998"/>
              <a:gd name="connsiteY133" fmla="*/ 106362 h 851265"/>
              <a:gd name="connsiteX134" fmla="*/ 7114908 w 12191998"/>
              <a:gd name="connsiteY134" fmla="*/ 87312 h 851265"/>
              <a:gd name="connsiteX135" fmla="*/ 7153008 w 12191998"/>
              <a:gd name="connsiteY135" fmla="*/ 68262 h 851265"/>
              <a:gd name="connsiteX136" fmla="*/ 7189521 w 12191998"/>
              <a:gd name="connsiteY136" fmla="*/ 52387 h 851265"/>
              <a:gd name="connsiteX137" fmla="*/ 7230796 w 12191998"/>
              <a:gd name="connsiteY137" fmla="*/ 36512 h 851265"/>
              <a:gd name="connsiteX138" fmla="*/ 7276833 w 12191998"/>
              <a:gd name="connsiteY138" fmla="*/ 20637 h 851265"/>
              <a:gd name="connsiteX139" fmla="*/ 7329221 w 12191998"/>
              <a:gd name="connsiteY139" fmla="*/ 9525 h 851265"/>
              <a:gd name="connsiteX140" fmla="*/ 7389546 w 12191998"/>
              <a:gd name="connsiteY140" fmla="*/ 3175 h 851265"/>
              <a:gd name="connsiteX141" fmla="*/ 7457808 w 12191998"/>
              <a:gd name="connsiteY141" fmla="*/ 0 h 851265"/>
              <a:gd name="connsiteX142" fmla="*/ 7526071 w 12191998"/>
              <a:gd name="connsiteY142" fmla="*/ 3175 h 851265"/>
              <a:gd name="connsiteX143" fmla="*/ 7586396 w 12191998"/>
              <a:gd name="connsiteY143" fmla="*/ 9525 h 851265"/>
              <a:gd name="connsiteX144" fmla="*/ 7638783 w 12191998"/>
              <a:gd name="connsiteY144" fmla="*/ 20637 h 851265"/>
              <a:gd name="connsiteX145" fmla="*/ 7684821 w 12191998"/>
              <a:gd name="connsiteY145" fmla="*/ 36512 h 851265"/>
              <a:gd name="connsiteX146" fmla="*/ 7726096 w 12191998"/>
              <a:gd name="connsiteY146" fmla="*/ 52387 h 851265"/>
              <a:gd name="connsiteX147" fmla="*/ 7762608 w 12191998"/>
              <a:gd name="connsiteY147" fmla="*/ 68262 h 851265"/>
              <a:gd name="connsiteX148" fmla="*/ 7800708 w 12191998"/>
              <a:gd name="connsiteY148" fmla="*/ 87312 h 851265"/>
              <a:gd name="connsiteX149" fmla="*/ 7838808 w 12191998"/>
              <a:gd name="connsiteY149" fmla="*/ 106362 h 851265"/>
              <a:gd name="connsiteX150" fmla="*/ 7875321 w 12191998"/>
              <a:gd name="connsiteY150" fmla="*/ 125412 h 851265"/>
              <a:gd name="connsiteX151" fmla="*/ 7916596 w 12191998"/>
              <a:gd name="connsiteY151" fmla="*/ 141287 h 851265"/>
              <a:gd name="connsiteX152" fmla="*/ 7962633 w 12191998"/>
              <a:gd name="connsiteY152" fmla="*/ 155575 h 851265"/>
              <a:gd name="connsiteX153" fmla="*/ 8015021 w 12191998"/>
              <a:gd name="connsiteY153" fmla="*/ 166687 h 851265"/>
              <a:gd name="connsiteX154" fmla="*/ 8075346 w 12191998"/>
              <a:gd name="connsiteY154" fmla="*/ 174625 h 851265"/>
              <a:gd name="connsiteX155" fmla="*/ 8143608 w 12191998"/>
              <a:gd name="connsiteY155" fmla="*/ 176212 h 851265"/>
              <a:gd name="connsiteX156" fmla="*/ 8211871 w 12191998"/>
              <a:gd name="connsiteY156" fmla="*/ 174625 h 851265"/>
              <a:gd name="connsiteX157" fmla="*/ 8272196 w 12191998"/>
              <a:gd name="connsiteY157" fmla="*/ 166687 h 851265"/>
              <a:gd name="connsiteX158" fmla="*/ 8324583 w 12191998"/>
              <a:gd name="connsiteY158" fmla="*/ 155575 h 851265"/>
              <a:gd name="connsiteX159" fmla="*/ 8370621 w 12191998"/>
              <a:gd name="connsiteY159" fmla="*/ 141287 h 851265"/>
              <a:gd name="connsiteX160" fmla="*/ 8411896 w 12191998"/>
              <a:gd name="connsiteY160" fmla="*/ 125412 h 851265"/>
              <a:gd name="connsiteX161" fmla="*/ 8448408 w 12191998"/>
              <a:gd name="connsiteY161" fmla="*/ 106362 h 851265"/>
              <a:gd name="connsiteX162" fmla="*/ 8486508 w 12191998"/>
              <a:gd name="connsiteY162" fmla="*/ 87312 h 851265"/>
              <a:gd name="connsiteX163" fmla="*/ 8524608 w 12191998"/>
              <a:gd name="connsiteY163" fmla="*/ 68262 h 851265"/>
              <a:gd name="connsiteX164" fmla="*/ 8561120 w 12191998"/>
              <a:gd name="connsiteY164" fmla="*/ 52387 h 851265"/>
              <a:gd name="connsiteX165" fmla="*/ 8602396 w 12191998"/>
              <a:gd name="connsiteY165" fmla="*/ 36512 h 851265"/>
              <a:gd name="connsiteX166" fmla="*/ 8648432 w 12191998"/>
              <a:gd name="connsiteY166" fmla="*/ 20637 h 851265"/>
              <a:gd name="connsiteX167" fmla="*/ 8700820 w 12191998"/>
              <a:gd name="connsiteY167" fmla="*/ 9525 h 851265"/>
              <a:gd name="connsiteX168" fmla="*/ 8761146 w 12191998"/>
              <a:gd name="connsiteY168" fmla="*/ 3175 h 851265"/>
              <a:gd name="connsiteX169" fmla="*/ 8827820 w 12191998"/>
              <a:gd name="connsiteY169" fmla="*/ 0 h 851265"/>
              <a:gd name="connsiteX170" fmla="*/ 8897670 w 12191998"/>
              <a:gd name="connsiteY170" fmla="*/ 3175 h 851265"/>
              <a:gd name="connsiteX171" fmla="*/ 8957996 w 12191998"/>
              <a:gd name="connsiteY171" fmla="*/ 9525 h 851265"/>
              <a:gd name="connsiteX172" fmla="*/ 9010382 w 12191998"/>
              <a:gd name="connsiteY172" fmla="*/ 20637 h 851265"/>
              <a:gd name="connsiteX173" fmla="*/ 9056420 w 12191998"/>
              <a:gd name="connsiteY173" fmla="*/ 36512 h 851265"/>
              <a:gd name="connsiteX174" fmla="*/ 9097696 w 12191998"/>
              <a:gd name="connsiteY174" fmla="*/ 52387 h 851265"/>
              <a:gd name="connsiteX175" fmla="*/ 9134208 w 12191998"/>
              <a:gd name="connsiteY175" fmla="*/ 68262 h 851265"/>
              <a:gd name="connsiteX176" fmla="*/ 9172308 w 12191998"/>
              <a:gd name="connsiteY176" fmla="*/ 87312 h 851265"/>
              <a:gd name="connsiteX177" fmla="*/ 9210408 w 12191998"/>
              <a:gd name="connsiteY177" fmla="*/ 106362 h 851265"/>
              <a:gd name="connsiteX178" fmla="*/ 9246920 w 12191998"/>
              <a:gd name="connsiteY178" fmla="*/ 125412 h 851265"/>
              <a:gd name="connsiteX179" fmla="*/ 9288196 w 12191998"/>
              <a:gd name="connsiteY179" fmla="*/ 141287 h 851265"/>
              <a:gd name="connsiteX180" fmla="*/ 9334232 w 12191998"/>
              <a:gd name="connsiteY180" fmla="*/ 155575 h 851265"/>
              <a:gd name="connsiteX181" fmla="*/ 9386620 w 12191998"/>
              <a:gd name="connsiteY181" fmla="*/ 166687 h 851265"/>
              <a:gd name="connsiteX182" fmla="*/ 9446946 w 12191998"/>
              <a:gd name="connsiteY182" fmla="*/ 174625 h 851265"/>
              <a:gd name="connsiteX183" fmla="*/ 9515208 w 12191998"/>
              <a:gd name="connsiteY183" fmla="*/ 176212 h 851265"/>
              <a:gd name="connsiteX184" fmla="*/ 9583470 w 12191998"/>
              <a:gd name="connsiteY184" fmla="*/ 174625 h 851265"/>
              <a:gd name="connsiteX185" fmla="*/ 9643796 w 12191998"/>
              <a:gd name="connsiteY185" fmla="*/ 166687 h 851265"/>
              <a:gd name="connsiteX186" fmla="*/ 9696182 w 12191998"/>
              <a:gd name="connsiteY186" fmla="*/ 155575 h 851265"/>
              <a:gd name="connsiteX187" fmla="*/ 9742220 w 12191998"/>
              <a:gd name="connsiteY187" fmla="*/ 141287 h 851265"/>
              <a:gd name="connsiteX188" fmla="*/ 9783496 w 12191998"/>
              <a:gd name="connsiteY188" fmla="*/ 125412 h 851265"/>
              <a:gd name="connsiteX189" fmla="*/ 9820008 w 12191998"/>
              <a:gd name="connsiteY189" fmla="*/ 106362 h 851265"/>
              <a:gd name="connsiteX190" fmla="*/ 9896208 w 12191998"/>
              <a:gd name="connsiteY190" fmla="*/ 68262 h 851265"/>
              <a:gd name="connsiteX191" fmla="*/ 9932720 w 12191998"/>
              <a:gd name="connsiteY191" fmla="*/ 52387 h 851265"/>
              <a:gd name="connsiteX192" fmla="*/ 9973996 w 12191998"/>
              <a:gd name="connsiteY192" fmla="*/ 36512 h 851265"/>
              <a:gd name="connsiteX193" fmla="*/ 10020032 w 12191998"/>
              <a:gd name="connsiteY193" fmla="*/ 20637 h 851265"/>
              <a:gd name="connsiteX194" fmla="*/ 10072420 w 12191998"/>
              <a:gd name="connsiteY194" fmla="*/ 9525 h 851265"/>
              <a:gd name="connsiteX195" fmla="*/ 10132746 w 12191998"/>
              <a:gd name="connsiteY195" fmla="*/ 3175 h 851265"/>
              <a:gd name="connsiteX196" fmla="*/ 10201008 w 12191998"/>
              <a:gd name="connsiteY196" fmla="*/ 0 h 851265"/>
              <a:gd name="connsiteX197" fmla="*/ 10269270 w 12191998"/>
              <a:gd name="connsiteY197" fmla="*/ 3175 h 851265"/>
              <a:gd name="connsiteX198" fmla="*/ 10329596 w 12191998"/>
              <a:gd name="connsiteY198" fmla="*/ 9525 h 851265"/>
              <a:gd name="connsiteX199" fmla="*/ 10381982 w 12191998"/>
              <a:gd name="connsiteY199" fmla="*/ 20637 h 851265"/>
              <a:gd name="connsiteX200" fmla="*/ 10428020 w 12191998"/>
              <a:gd name="connsiteY200" fmla="*/ 36512 h 851265"/>
              <a:gd name="connsiteX201" fmla="*/ 10469296 w 12191998"/>
              <a:gd name="connsiteY201" fmla="*/ 52387 h 851265"/>
              <a:gd name="connsiteX202" fmla="*/ 10505808 w 12191998"/>
              <a:gd name="connsiteY202" fmla="*/ 68262 h 851265"/>
              <a:gd name="connsiteX203" fmla="*/ 10543908 w 12191998"/>
              <a:gd name="connsiteY203" fmla="*/ 87312 h 851265"/>
              <a:gd name="connsiteX204" fmla="*/ 10582008 w 12191998"/>
              <a:gd name="connsiteY204" fmla="*/ 106362 h 851265"/>
              <a:gd name="connsiteX205" fmla="*/ 10618520 w 12191998"/>
              <a:gd name="connsiteY205" fmla="*/ 125412 h 851265"/>
              <a:gd name="connsiteX206" fmla="*/ 10659796 w 12191998"/>
              <a:gd name="connsiteY206" fmla="*/ 141287 h 851265"/>
              <a:gd name="connsiteX207" fmla="*/ 10705832 w 12191998"/>
              <a:gd name="connsiteY207" fmla="*/ 155575 h 851265"/>
              <a:gd name="connsiteX208" fmla="*/ 10758220 w 12191998"/>
              <a:gd name="connsiteY208" fmla="*/ 166687 h 851265"/>
              <a:gd name="connsiteX209" fmla="*/ 10818546 w 12191998"/>
              <a:gd name="connsiteY209" fmla="*/ 174625 h 851265"/>
              <a:gd name="connsiteX210" fmla="*/ 10886808 w 12191998"/>
              <a:gd name="connsiteY210" fmla="*/ 176212 h 851265"/>
              <a:gd name="connsiteX211" fmla="*/ 10955070 w 12191998"/>
              <a:gd name="connsiteY211" fmla="*/ 174625 h 851265"/>
              <a:gd name="connsiteX212" fmla="*/ 11015396 w 12191998"/>
              <a:gd name="connsiteY212" fmla="*/ 166687 h 851265"/>
              <a:gd name="connsiteX213" fmla="*/ 11067782 w 12191998"/>
              <a:gd name="connsiteY213" fmla="*/ 155575 h 851265"/>
              <a:gd name="connsiteX214" fmla="*/ 11113820 w 12191998"/>
              <a:gd name="connsiteY214" fmla="*/ 141287 h 851265"/>
              <a:gd name="connsiteX215" fmla="*/ 11155096 w 12191998"/>
              <a:gd name="connsiteY215" fmla="*/ 125412 h 851265"/>
              <a:gd name="connsiteX216" fmla="*/ 11191608 w 12191998"/>
              <a:gd name="connsiteY216" fmla="*/ 106362 h 851265"/>
              <a:gd name="connsiteX217" fmla="*/ 11229708 w 12191998"/>
              <a:gd name="connsiteY217" fmla="*/ 87312 h 851265"/>
              <a:gd name="connsiteX218" fmla="*/ 11267808 w 12191998"/>
              <a:gd name="connsiteY218" fmla="*/ 68262 h 851265"/>
              <a:gd name="connsiteX219" fmla="*/ 11304320 w 12191998"/>
              <a:gd name="connsiteY219" fmla="*/ 52387 h 851265"/>
              <a:gd name="connsiteX220" fmla="*/ 11345596 w 12191998"/>
              <a:gd name="connsiteY220" fmla="*/ 36512 h 851265"/>
              <a:gd name="connsiteX221" fmla="*/ 11391632 w 12191998"/>
              <a:gd name="connsiteY221" fmla="*/ 20637 h 851265"/>
              <a:gd name="connsiteX222" fmla="*/ 11444020 w 12191998"/>
              <a:gd name="connsiteY222" fmla="*/ 9525 h 851265"/>
              <a:gd name="connsiteX223" fmla="*/ 11504346 w 12191998"/>
              <a:gd name="connsiteY223" fmla="*/ 3175 h 851265"/>
              <a:gd name="connsiteX224" fmla="*/ 11572608 w 12191998"/>
              <a:gd name="connsiteY224" fmla="*/ 0 h 851265"/>
              <a:gd name="connsiteX225" fmla="*/ 11640870 w 12191998"/>
              <a:gd name="connsiteY225" fmla="*/ 3175 h 851265"/>
              <a:gd name="connsiteX226" fmla="*/ 11701196 w 12191998"/>
              <a:gd name="connsiteY226" fmla="*/ 9525 h 851265"/>
              <a:gd name="connsiteX227" fmla="*/ 11753582 w 12191998"/>
              <a:gd name="connsiteY227" fmla="*/ 20637 h 851265"/>
              <a:gd name="connsiteX228" fmla="*/ 11799620 w 12191998"/>
              <a:gd name="connsiteY228" fmla="*/ 36512 h 851265"/>
              <a:gd name="connsiteX229" fmla="*/ 11840896 w 12191998"/>
              <a:gd name="connsiteY229" fmla="*/ 52387 h 851265"/>
              <a:gd name="connsiteX230" fmla="*/ 11877408 w 12191998"/>
              <a:gd name="connsiteY230" fmla="*/ 68262 h 851265"/>
              <a:gd name="connsiteX231" fmla="*/ 11915508 w 12191998"/>
              <a:gd name="connsiteY231" fmla="*/ 87312 h 851265"/>
              <a:gd name="connsiteX232" fmla="*/ 11953608 w 12191998"/>
              <a:gd name="connsiteY232" fmla="*/ 106362 h 851265"/>
              <a:gd name="connsiteX233" fmla="*/ 11990120 w 12191998"/>
              <a:gd name="connsiteY233" fmla="*/ 125412 h 851265"/>
              <a:gd name="connsiteX234" fmla="*/ 12031396 w 12191998"/>
              <a:gd name="connsiteY234" fmla="*/ 141287 h 851265"/>
              <a:gd name="connsiteX235" fmla="*/ 12077432 w 12191998"/>
              <a:gd name="connsiteY235" fmla="*/ 155575 h 851265"/>
              <a:gd name="connsiteX236" fmla="*/ 12129820 w 12191998"/>
              <a:gd name="connsiteY236" fmla="*/ 166688 h 851265"/>
              <a:gd name="connsiteX237" fmla="*/ 12190146 w 12191998"/>
              <a:gd name="connsiteY237" fmla="*/ 174625 h 851265"/>
              <a:gd name="connsiteX238" fmla="*/ 12191998 w 12191998"/>
              <a:gd name="connsiteY238" fmla="*/ 174668 h 851265"/>
              <a:gd name="connsiteX239" fmla="*/ 12191998 w 12191998"/>
              <a:gd name="connsiteY239" fmla="*/ 851265 h 851265"/>
              <a:gd name="connsiteX240" fmla="*/ 0 w 12191998"/>
              <a:gd name="connsiteY240" fmla="*/ 851265 h 851265"/>
              <a:gd name="connsiteX241" fmla="*/ 0 w 12191998"/>
              <a:gd name="connsiteY241" fmla="*/ 174668 h 851265"/>
              <a:gd name="connsiteX242" fmla="*/ 1852 w 12191998"/>
              <a:gd name="connsiteY242" fmla="*/ 174625 h 851265"/>
              <a:gd name="connsiteX243" fmla="*/ 62177 w 12191998"/>
              <a:gd name="connsiteY243" fmla="*/ 166687 h 851265"/>
              <a:gd name="connsiteX244" fmla="*/ 114564 w 12191998"/>
              <a:gd name="connsiteY244" fmla="*/ 155575 h 851265"/>
              <a:gd name="connsiteX245" fmla="*/ 160602 w 12191998"/>
              <a:gd name="connsiteY245" fmla="*/ 141287 h 851265"/>
              <a:gd name="connsiteX246" fmla="*/ 201877 w 12191998"/>
              <a:gd name="connsiteY246" fmla="*/ 125412 h 851265"/>
              <a:gd name="connsiteX247" fmla="*/ 238389 w 12191998"/>
              <a:gd name="connsiteY247" fmla="*/ 106362 h 851265"/>
              <a:gd name="connsiteX248" fmla="*/ 276489 w 12191998"/>
              <a:gd name="connsiteY248" fmla="*/ 87312 h 851265"/>
              <a:gd name="connsiteX249" fmla="*/ 314589 w 12191998"/>
              <a:gd name="connsiteY249" fmla="*/ 68262 h 851265"/>
              <a:gd name="connsiteX250" fmla="*/ 351102 w 12191998"/>
              <a:gd name="connsiteY250" fmla="*/ 52387 h 851265"/>
              <a:gd name="connsiteX251" fmla="*/ 392377 w 12191998"/>
              <a:gd name="connsiteY251" fmla="*/ 36512 h 851265"/>
              <a:gd name="connsiteX252" fmla="*/ 438414 w 12191998"/>
              <a:gd name="connsiteY252" fmla="*/ 20637 h 851265"/>
              <a:gd name="connsiteX253" fmla="*/ 490802 w 12191998"/>
              <a:gd name="connsiteY253" fmla="*/ 9525 h 851265"/>
              <a:gd name="connsiteX254" fmla="*/ 551127 w 12191998"/>
              <a:gd name="connsiteY254" fmla="*/ 3175 h 851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1998" h="851265">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6" y="20637"/>
                </a:lnTo>
                <a:lnTo>
                  <a:pt x="4605602" y="9525"/>
                </a:lnTo>
                <a:lnTo>
                  <a:pt x="4665928" y="3175"/>
                </a:lnTo>
                <a:lnTo>
                  <a:pt x="4734189" y="0"/>
                </a:lnTo>
                <a:lnTo>
                  <a:pt x="4802453" y="3175"/>
                </a:lnTo>
                <a:lnTo>
                  <a:pt x="4862777" y="9525"/>
                </a:lnTo>
                <a:lnTo>
                  <a:pt x="4915165" y="20637"/>
                </a:lnTo>
                <a:lnTo>
                  <a:pt x="4961202" y="36512"/>
                </a:lnTo>
                <a:lnTo>
                  <a:pt x="5002478" y="52387"/>
                </a:lnTo>
                <a:lnTo>
                  <a:pt x="5038989" y="68262"/>
                </a:lnTo>
                <a:lnTo>
                  <a:pt x="5077091" y="87312"/>
                </a:lnTo>
                <a:lnTo>
                  <a:pt x="5115189" y="106362"/>
                </a:lnTo>
                <a:lnTo>
                  <a:pt x="5151702" y="125412"/>
                </a:lnTo>
                <a:lnTo>
                  <a:pt x="5192978"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10" y="106362"/>
                </a:lnTo>
                <a:lnTo>
                  <a:pt x="5743308" y="87312"/>
                </a:lnTo>
                <a:lnTo>
                  <a:pt x="5781408" y="68262"/>
                </a:lnTo>
                <a:lnTo>
                  <a:pt x="5817921" y="52387"/>
                </a:lnTo>
                <a:lnTo>
                  <a:pt x="5859196" y="36512"/>
                </a:lnTo>
                <a:lnTo>
                  <a:pt x="5905234" y="20637"/>
                </a:lnTo>
                <a:lnTo>
                  <a:pt x="5957621" y="9525"/>
                </a:lnTo>
                <a:lnTo>
                  <a:pt x="6017948" y="3175"/>
                </a:lnTo>
                <a:lnTo>
                  <a:pt x="6086210"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8" y="174668"/>
                </a:lnTo>
                <a:lnTo>
                  <a:pt x="12191998" y="851265"/>
                </a:lnTo>
                <a:lnTo>
                  <a:pt x="0" y="851265"/>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6" descr="Emotional Intelligence (4) A Mixed Model Approach">
            <a:extLst>
              <a:ext uri="{FF2B5EF4-FFF2-40B4-BE49-F238E27FC236}">
                <a16:creationId xmlns:a16="http://schemas.microsoft.com/office/drawing/2014/main" id="{8544790C-EF9C-4704-1605-9A1ECDDFB7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2992" y="1137067"/>
            <a:ext cx="4590496" cy="3777834"/>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3">
            <a:extLst>
              <a:ext uri="{FF2B5EF4-FFF2-40B4-BE49-F238E27FC236}">
                <a16:creationId xmlns:a16="http://schemas.microsoft.com/office/drawing/2014/main" id="{883AF9CA-0D6B-8688-7A5C-C86E41DE68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46950" y="1094670"/>
            <a:ext cx="5792054" cy="3820231"/>
          </a:xfrm>
          <a:prstGeom prst="rect">
            <a:avLst/>
          </a:prstGeom>
        </p:spPr>
      </p:pic>
      <p:sp>
        <p:nvSpPr>
          <p:cNvPr id="6" name="TextBox 5">
            <a:extLst>
              <a:ext uri="{FF2B5EF4-FFF2-40B4-BE49-F238E27FC236}">
                <a16:creationId xmlns:a16="http://schemas.microsoft.com/office/drawing/2014/main" id="{F57A5C7C-2F89-B4BB-4BBF-6A6E4E03708B}"/>
              </a:ext>
            </a:extLst>
          </p:cNvPr>
          <p:cNvSpPr txBox="1"/>
          <p:nvPr/>
        </p:nvSpPr>
        <p:spPr>
          <a:xfrm>
            <a:off x="133646" y="5295015"/>
            <a:ext cx="4733580" cy="646331"/>
          </a:xfrm>
          <a:prstGeom prst="rect">
            <a:avLst/>
          </a:prstGeom>
          <a:noFill/>
        </p:spPr>
        <p:txBody>
          <a:bodyPr wrap="square" rtlCol="0">
            <a:spAutoFit/>
          </a:bodyPr>
          <a:lstStyle/>
          <a:p>
            <a:r>
              <a:rPr lang="en-GB" b="1" i="0" u="none" strike="noStrike" dirty="0">
                <a:solidFill>
                  <a:srgbClr val="000000"/>
                </a:solidFill>
                <a:effectLst/>
              </a:rPr>
              <a:t>Developer:</a:t>
            </a:r>
            <a:r>
              <a:rPr lang="en-GB" b="0" i="0" u="none" strike="noStrike" dirty="0">
                <a:solidFill>
                  <a:srgbClr val="000000"/>
                </a:solidFill>
                <a:effectLst/>
                <a:latin typeface="-webkit-standard"/>
              </a:rPr>
              <a:t> Daniel Goleman </a:t>
            </a:r>
            <a:r>
              <a:rPr lang="en-GB" sz="1800" b="0" i="0" u="none" strike="noStrike" dirty="0">
                <a:solidFill>
                  <a:srgbClr val="000000"/>
                </a:solidFill>
                <a:effectLst/>
                <a:latin typeface="-webkit-standard"/>
              </a:rPr>
              <a:t>(Llewellyn-Nash, 2018) </a:t>
            </a:r>
            <a:endParaRPr lang="en-US" dirty="0"/>
          </a:p>
        </p:txBody>
      </p:sp>
      <p:sp>
        <p:nvSpPr>
          <p:cNvPr id="11" name="TextBox 10">
            <a:extLst>
              <a:ext uri="{FF2B5EF4-FFF2-40B4-BE49-F238E27FC236}">
                <a16:creationId xmlns:a16="http://schemas.microsoft.com/office/drawing/2014/main" id="{9C7EA34D-183E-F0B4-ECE8-8B8A84791512}"/>
              </a:ext>
            </a:extLst>
          </p:cNvPr>
          <p:cNvSpPr txBox="1"/>
          <p:nvPr/>
        </p:nvSpPr>
        <p:spPr>
          <a:xfrm>
            <a:off x="6510857" y="5325926"/>
            <a:ext cx="5395392" cy="369332"/>
          </a:xfrm>
          <a:prstGeom prst="rect">
            <a:avLst/>
          </a:prstGeom>
          <a:noFill/>
        </p:spPr>
        <p:txBody>
          <a:bodyPr wrap="square">
            <a:spAutoFit/>
          </a:bodyPr>
          <a:lstStyle/>
          <a:p>
            <a:r>
              <a:rPr lang="en-GB" b="1" i="0" u="none" strike="noStrike" dirty="0">
                <a:solidFill>
                  <a:srgbClr val="000000"/>
                </a:solidFill>
                <a:effectLst/>
              </a:rPr>
              <a:t>Developer:</a:t>
            </a:r>
            <a:r>
              <a:rPr lang="en-GB" b="0" i="0" u="none" strike="noStrike" dirty="0">
                <a:solidFill>
                  <a:srgbClr val="000000"/>
                </a:solidFill>
                <a:effectLst/>
                <a:latin typeface="-webkit-standard"/>
              </a:rPr>
              <a:t> Reuven Bar-On </a:t>
            </a:r>
            <a:r>
              <a:rPr lang="en-GB" sz="1800" b="0" i="0" u="none" strike="noStrike" dirty="0">
                <a:solidFill>
                  <a:srgbClr val="000000"/>
                </a:solidFill>
                <a:effectLst/>
                <a:latin typeface="-webkit-standard"/>
              </a:rPr>
              <a:t>(Borah, n.d.) </a:t>
            </a:r>
            <a:endParaRPr lang="en-US" dirty="0"/>
          </a:p>
        </p:txBody>
      </p:sp>
    </p:spTree>
    <p:extLst>
      <p:ext uri="{BB962C8B-B14F-4D97-AF65-F5344CB8AC3E}">
        <p14:creationId xmlns:p14="http://schemas.microsoft.com/office/powerpoint/2010/main" val="1001258936"/>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DBA3C2-C92B-4CEB-868F-52A62295B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3B0D56-9A00-9477-196C-3FED0F31EA67}"/>
              </a:ext>
            </a:extLst>
          </p:cNvPr>
          <p:cNvSpPr>
            <a:spLocks noGrp="1"/>
          </p:cNvSpPr>
          <p:nvPr>
            <p:ph type="title"/>
          </p:nvPr>
        </p:nvSpPr>
        <p:spPr>
          <a:xfrm>
            <a:off x="323846" y="234243"/>
            <a:ext cx="11544304" cy="2321089"/>
          </a:xfrm>
        </p:spPr>
        <p:txBody>
          <a:bodyPr anchor="b">
            <a:normAutofit fontScale="90000"/>
          </a:bodyPr>
          <a:lstStyle/>
          <a:p>
            <a:pPr marL="0" indent="0" algn="just">
              <a:buNone/>
              <a:defRPr/>
            </a:pPr>
            <a:r>
              <a:rPr lang="en-US" sz="2000" b="1" dirty="0"/>
              <a:t>Ability Model                                               Trait Model</a:t>
            </a:r>
            <a:br>
              <a:rPr lang="en-US" sz="2000" b="1" dirty="0"/>
            </a:br>
            <a:br>
              <a:rPr lang="en-US" sz="2000" b="1" dirty="0"/>
            </a:br>
            <a:r>
              <a:rPr lang="en-US" sz="2000" dirty="0"/>
              <a:t>The </a:t>
            </a:r>
            <a:r>
              <a:rPr lang="en-GB" sz="2000" dirty="0"/>
              <a:t>Mayer-Salovey Model              </a:t>
            </a:r>
            <a:r>
              <a:rPr lang="en-US" sz="2000" dirty="0"/>
              <a:t>The Trait Model</a:t>
            </a:r>
            <a:br>
              <a:rPr lang="en-US" sz="2400" dirty="0"/>
            </a:br>
            <a:br>
              <a:rPr lang="en-US" sz="5400" dirty="0"/>
            </a:br>
            <a:endParaRPr lang="en-US" dirty="0"/>
          </a:p>
        </p:txBody>
      </p:sp>
      <p:sp>
        <p:nvSpPr>
          <p:cNvPr id="10" name="Freeform: Shape 9">
            <a:extLst>
              <a:ext uri="{FF2B5EF4-FFF2-40B4-BE49-F238E27FC236}">
                <a16:creationId xmlns:a16="http://schemas.microsoft.com/office/drawing/2014/main" id="{0A5C11C9-65D2-491A-A266-6ADBD2CB4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06736"/>
            <a:ext cx="12191998" cy="851265"/>
          </a:xfrm>
          <a:custGeom>
            <a:avLst/>
            <a:gdLst>
              <a:gd name="connsiteX0" fmla="*/ 619389 w 12191998"/>
              <a:gd name="connsiteY0" fmla="*/ 0 h 851265"/>
              <a:gd name="connsiteX1" fmla="*/ 687652 w 12191998"/>
              <a:gd name="connsiteY1" fmla="*/ 3175 h 851265"/>
              <a:gd name="connsiteX2" fmla="*/ 747977 w 12191998"/>
              <a:gd name="connsiteY2" fmla="*/ 9525 h 851265"/>
              <a:gd name="connsiteX3" fmla="*/ 800364 w 12191998"/>
              <a:gd name="connsiteY3" fmla="*/ 20637 h 851265"/>
              <a:gd name="connsiteX4" fmla="*/ 846402 w 12191998"/>
              <a:gd name="connsiteY4" fmla="*/ 36512 h 851265"/>
              <a:gd name="connsiteX5" fmla="*/ 887677 w 12191998"/>
              <a:gd name="connsiteY5" fmla="*/ 52387 h 851265"/>
              <a:gd name="connsiteX6" fmla="*/ 924189 w 12191998"/>
              <a:gd name="connsiteY6" fmla="*/ 68262 h 851265"/>
              <a:gd name="connsiteX7" fmla="*/ 962289 w 12191998"/>
              <a:gd name="connsiteY7" fmla="*/ 87312 h 851265"/>
              <a:gd name="connsiteX8" fmla="*/ 1000389 w 12191998"/>
              <a:gd name="connsiteY8" fmla="*/ 106362 h 851265"/>
              <a:gd name="connsiteX9" fmla="*/ 1036902 w 12191998"/>
              <a:gd name="connsiteY9" fmla="*/ 125412 h 851265"/>
              <a:gd name="connsiteX10" fmla="*/ 1078177 w 12191998"/>
              <a:gd name="connsiteY10" fmla="*/ 141287 h 851265"/>
              <a:gd name="connsiteX11" fmla="*/ 1124214 w 12191998"/>
              <a:gd name="connsiteY11" fmla="*/ 155575 h 851265"/>
              <a:gd name="connsiteX12" fmla="*/ 1176602 w 12191998"/>
              <a:gd name="connsiteY12" fmla="*/ 166687 h 851265"/>
              <a:gd name="connsiteX13" fmla="*/ 1236927 w 12191998"/>
              <a:gd name="connsiteY13" fmla="*/ 174625 h 851265"/>
              <a:gd name="connsiteX14" fmla="*/ 1305189 w 12191998"/>
              <a:gd name="connsiteY14" fmla="*/ 176212 h 851265"/>
              <a:gd name="connsiteX15" fmla="*/ 1373452 w 12191998"/>
              <a:gd name="connsiteY15" fmla="*/ 174625 h 851265"/>
              <a:gd name="connsiteX16" fmla="*/ 1433777 w 12191998"/>
              <a:gd name="connsiteY16" fmla="*/ 166687 h 851265"/>
              <a:gd name="connsiteX17" fmla="*/ 1486164 w 12191998"/>
              <a:gd name="connsiteY17" fmla="*/ 155575 h 851265"/>
              <a:gd name="connsiteX18" fmla="*/ 1532202 w 12191998"/>
              <a:gd name="connsiteY18" fmla="*/ 141287 h 851265"/>
              <a:gd name="connsiteX19" fmla="*/ 1573477 w 12191998"/>
              <a:gd name="connsiteY19" fmla="*/ 125412 h 851265"/>
              <a:gd name="connsiteX20" fmla="*/ 1609989 w 12191998"/>
              <a:gd name="connsiteY20" fmla="*/ 106362 h 851265"/>
              <a:gd name="connsiteX21" fmla="*/ 1648089 w 12191998"/>
              <a:gd name="connsiteY21" fmla="*/ 87312 h 851265"/>
              <a:gd name="connsiteX22" fmla="*/ 1686189 w 12191998"/>
              <a:gd name="connsiteY22" fmla="*/ 68262 h 851265"/>
              <a:gd name="connsiteX23" fmla="*/ 1722702 w 12191998"/>
              <a:gd name="connsiteY23" fmla="*/ 52387 h 851265"/>
              <a:gd name="connsiteX24" fmla="*/ 1763977 w 12191998"/>
              <a:gd name="connsiteY24" fmla="*/ 36512 h 851265"/>
              <a:gd name="connsiteX25" fmla="*/ 1810014 w 12191998"/>
              <a:gd name="connsiteY25" fmla="*/ 20637 h 851265"/>
              <a:gd name="connsiteX26" fmla="*/ 1862402 w 12191998"/>
              <a:gd name="connsiteY26" fmla="*/ 9525 h 851265"/>
              <a:gd name="connsiteX27" fmla="*/ 1922727 w 12191998"/>
              <a:gd name="connsiteY27" fmla="*/ 3175 h 851265"/>
              <a:gd name="connsiteX28" fmla="*/ 1990989 w 12191998"/>
              <a:gd name="connsiteY28" fmla="*/ 0 h 851265"/>
              <a:gd name="connsiteX29" fmla="*/ 2059252 w 12191998"/>
              <a:gd name="connsiteY29" fmla="*/ 3175 h 851265"/>
              <a:gd name="connsiteX30" fmla="*/ 2119577 w 12191998"/>
              <a:gd name="connsiteY30" fmla="*/ 9525 h 851265"/>
              <a:gd name="connsiteX31" fmla="*/ 2171964 w 12191998"/>
              <a:gd name="connsiteY31" fmla="*/ 20637 h 851265"/>
              <a:gd name="connsiteX32" fmla="*/ 2218002 w 12191998"/>
              <a:gd name="connsiteY32" fmla="*/ 36512 h 851265"/>
              <a:gd name="connsiteX33" fmla="*/ 2259277 w 12191998"/>
              <a:gd name="connsiteY33" fmla="*/ 52387 h 851265"/>
              <a:gd name="connsiteX34" fmla="*/ 2295789 w 12191998"/>
              <a:gd name="connsiteY34" fmla="*/ 68262 h 851265"/>
              <a:gd name="connsiteX35" fmla="*/ 2333889 w 12191998"/>
              <a:gd name="connsiteY35" fmla="*/ 87312 h 851265"/>
              <a:gd name="connsiteX36" fmla="*/ 2371989 w 12191998"/>
              <a:gd name="connsiteY36" fmla="*/ 106362 h 851265"/>
              <a:gd name="connsiteX37" fmla="*/ 2408502 w 12191998"/>
              <a:gd name="connsiteY37" fmla="*/ 125412 h 851265"/>
              <a:gd name="connsiteX38" fmla="*/ 2449777 w 12191998"/>
              <a:gd name="connsiteY38" fmla="*/ 141287 h 851265"/>
              <a:gd name="connsiteX39" fmla="*/ 2495814 w 12191998"/>
              <a:gd name="connsiteY39" fmla="*/ 155575 h 851265"/>
              <a:gd name="connsiteX40" fmla="*/ 2548202 w 12191998"/>
              <a:gd name="connsiteY40" fmla="*/ 166687 h 851265"/>
              <a:gd name="connsiteX41" fmla="*/ 2608527 w 12191998"/>
              <a:gd name="connsiteY41" fmla="*/ 174625 h 851265"/>
              <a:gd name="connsiteX42" fmla="*/ 2676789 w 12191998"/>
              <a:gd name="connsiteY42" fmla="*/ 176212 h 851265"/>
              <a:gd name="connsiteX43" fmla="*/ 2745052 w 12191998"/>
              <a:gd name="connsiteY43" fmla="*/ 174625 h 851265"/>
              <a:gd name="connsiteX44" fmla="*/ 2805377 w 12191998"/>
              <a:gd name="connsiteY44" fmla="*/ 166687 h 851265"/>
              <a:gd name="connsiteX45" fmla="*/ 2857764 w 12191998"/>
              <a:gd name="connsiteY45" fmla="*/ 155575 h 851265"/>
              <a:gd name="connsiteX46" fmla="*/ 2903802 w 12191998"/>
              <a:gd name="connsiteY46" fmla="*/ 141287 h 851265"/>
              <a:gd name="connsiteX47" fmla="*/ 2945077 w 12191998"/>
              <a:gd name="connsiteY47" fmla="*/ 125412 h 851265"/>
              <a:gd name="connsiteX48" fmla="*/ 2981589 w 12191998"/>
              <a:gd name="connsiteY48" fmla="*/ 106362 h 851265"/>
              <a:gd name="connsiteX49" fmla="*/ 3019689 w 12191998"/>
              <a:gd name="connsiteY49" fmla="*/ 87312 h 851265"/>
              <a:gd name="connsiteX50" fmla="*/ 3057789 w 12191998"/>
              <a:gd name="connsiteY50" fmla="*/ 68262 h 851265"/>
              <a:gd name="connsiteX51" fmla="*/ 3094302 w 12191998"/>
              <a:gd name="connsiteY51" fmla="*/ 52387 h 851265"/>
              <a:gd name="connsiteX52" fmla="*/ 3135577 w 12191998"/>
              <a:gd name="connsiteY52" fmla="*/ 36512 h 851265"/>
              <a:gd name="connsiteX53" fmla="*/ 3181614 w 12191998"/>
              <a:gd name="connsiteY53" fmla="*/ 20637 h 851265"/>
              <a:gd name="connsiteX54" fmla="*/ 3234002 w 12191998"/>
              <a:gd name="connsiteY54" fmla="*/ 9525 h 851265"/>
              <a:gd name="connsiteX55" fmla="*/ 3294327 w 12191998"/>
              <a:gd name="connsiteY55" fmla="*/ 3175 h 851265"/>
              <a:gd name="connsiteX56" fmla="*/ 3361002 w 12191998"/>
              <a:gd name="connsiteY56" fmla="*/ 0 h 851265"/>
              <a:gd name="connsiteX57" fmla="*/ 3430852 w 12191998"/>
              <a:gd name="connsiteY57" fmla="*/ 3175 h 851265"/>
              <a:gd name="connsiteX58" fmla="*/ 3491177 w 12191998"/>
              <a:gd name="connsiteY58" fmla="*/ 9525 h 851265"/>
              <a:gd name="connsiteX59" fmla="*/ 3543564 w 12191998"/>
              <a:gd name="connsiteY59" fmla="*/ 20637 h 851265"/>
              <a:gd name="connsiteX60" fmla="*/ 3589602 w 12191998"/>
              <a:gd name="connsiteY60" fmla="*/ 36512 h 851265"/>
              <a:gd name="connsiteX61" fmla="*/ 3630877 w 12191998"/>
              <a:gd name="connsiteY61" fmla="*/ 52387 h 851265"/>
              <a:gd name="connsiteX62" fmla="*/ 3667389 w 12191998"/>
              <a:gd name="connsiteY62" fmla="*/ 68262 h 851265"/>
              <a:gd name="connsiteX63" fmla="*/ 3705489 w 12191998"/>
              <a:gd name="connsiteY63" fmla="*/ 87312 h 851265"/>
              <a:gd name="connsiteX64" fmla="*/ 3743589 w 12191998"/>
              <a:gd name="connsiteY64" fmla="*/ 106362 h 851265"/>
              <a:gd name="connsiteX65" fmla="*/ 3780102 w 12191998"/>
              <a:gd name="connsiteY65" fmla="*/ 125412 h 851265"/>
              <a:gd name="connsiteX66" fmla="*/ 3821377 w 12191998"/>
              <a:gd name="connsiteY66" fmla="*/ 141287 h 851265"/>
              <a:gd name="connsiteX67" fmla="*/ 3867414 w 12191998"/>
              <a:gd name="connsiteY67" fmla="*/ 155575 h 851265"/>
              <a:gd name="connsiteX68" fmla="*/ 3919802 w 12191998"/>
              <a:gd name="connsiteY68" fmla="*/ 166687 h 851265"/>
              <a:gd name="connsiteX69" fmla="*/ 3980127 w 12191998"/>
              <a:gd name="connsiteY69" fmla="*/ 174625 h 851265"/>
              <a:gd name="connsiteX70" fmla="*/ 4048389 w 12191998"/>
              <a:gd name="connsiteY70" fmla="*/ 176212 h 851265"/>
              <a:gd name="connsiteX71" fmla="*/ 4116652 w 12191998"/>
              <a:gd name="connsiteY71" fmla="*/ 174625 h 851265"/>
              <a:gd name="connsiteX72" fmla="*/ 4176977 w 12191998"/>
              <a:gd name="connsiteY72" fmla="*/ 166687 h 851265"/>
              <a:gd name="connsiteX73" fmla="*/ 4229364 w 12191998"/>
              <a:gd name="connsiteY73" fmla="*/ 155575 h 851265"/>
              <a:gd name="connsiteX74" fmla="*/ 4275402 w 12191998"/>
              <a:gd name="connsiteY74" fmla="*/ 141287 h 851265"/>
              <a:gd name="connsiteX75" fmla="*/ 4316677 w 12191998"/>
              <a:gd name="connsiteY75" fmla="*/ 125412 h 851265"/>
              <a:gd name="connsiteX76" fmla="*/ 4353189 w 12191998"/>
              <a:gd name="connsiteY76" fmla="*/ 106362 h 851265"/>
              <a:gd name="connsiteX77" fmla="*/ 4429389 w 12191998"/>
              <a:gd name="connsiteY77" fmla="*/ 68262 h 851265"/>
              <a:gd name="connsiteX78" fmla="*/ 4465902 w 12191998"/>
              <a:gd name="connsiteY78" fmla="*/ 52387 h 851265"/>
              <a:gd name="connsiteX79" fmla="*/ 4507177 w 12191998"/>
              <a:gd name="connsiteY79" fmla="*/ 36512 h 851265"/>
              <a:gd name="connsiteX80" fmla="*/ 4553216 w 12191998"/>
              <a:gd name="connsiteY80" fmla="*/ 20637 h 851265"/>
              <a:gd name="connsiteX81" fmla="*/ 4605602 w 12191998"/>
              <a:gd name="connsiteY81" fmla="*/ 9525 h 851265"/>
              <a:gd name="connsiteX82" fmla="*/ 4665928 w 12191998"/>
              <a:gd name="connsiteY82" fmla="*/ 3175 h 851265"/>
              <a:gd name="connsiteX83" fmla="*/ 4734189 w 12191998"/>
              <a:gd name="connsiteY83" fmla="*/ 0 h 851265"/>
              <a:gd name="connsiteX84" fmla="*/ 4802453 w 12191998"/>
              <a:gd name="connsiteY84" fmla="*/ 3175 h 851265"/>
              <a:gd name="connsiteX85" fmla="*/ 4862777 w 12191998"/>
              <a:gd name="connsiteY85" fmla="*/ 9525 h 851265"/>
              <a:gd name="connsiteX86" fmla="*/ 4915165 w 12191998"/>
              <a:gd name="connsiteY86" fmla="*/ 20637 h 851265"/>
              <a:gd name="connsiteX87" fmla="*/ 4961202 w 12191998"/>
              <a:gd name="connsiteY87" fmla="*/ 36512 h 851265"/>
              <a:gd name="connsiteX88" fmla="*/ 5002478 w 12191998"/>
              <a:gd name="connsiteY88" fmla="*/ 52387 h 851265"/>
              <a:gd name="connsiteX89" fmla="*/ 5038989 w 12191998"/>
              <a:gd name="connsiteY89" fmla="*/ 68262 h 851265"/>
              <a:gd name="connsiteX90" fmla="*/ 5077091 w 12191998"/>
              <a:gd name="connsiteY90" fmla="*/ 87312 h 851265"/>
              <a:gd name="connsiteX91" fmla="*/ 5115189 w 12191998"/>
              <a:gd name="connsiteY91" fmla="*/ 106362 h 851265"/>
              <a:gd name="connsiteX92" fmla="*/ 5151702 w 12191998"/>
              <a:gd name="connsiteY92" fmla="*/ 125412 h 851265"/>
              <a:gd name="connsiteX93" fmla="*/ 5192978 w 12191998"/>
              <a:gd name="connsiteY93" fmla="*/ 141287 h 851265"/>
              <a:gd name="connsiteX94" fmla="*/ 5239014 w 12191998"/>
              <a:gd name="connsiteY94" fmla="*/ 155575 h 851265"/>
              <a:gd name="connsiteX95" fmla="*/ 5291401 w 12191998"/>
              <a:gd name="connsiteY95" fmla="*/ 166687 h 851265"/>
              <a:gd name="connsiteX96" fmla="*/ 5351727 w 12191998"/>
              <a:gd name="connsiteY96" fmla="*/ 174625 h 851265"/>
              <a:gd name="connsiteX97" fmla="*/ 5410199 w 12191998"/>
              <a:gd name="connsiteY97" fmla="*/ 175985 h 851265"/>
              <a:gd name="connsiteX98" fmla="*/ 5468671 w 12191998"/>
              <a:gd name="connsiteY98" fmla="*/ 174625 h 851265"/>
              <a:gd name="connsiteX99" fmla="*/ 5528996 w 12191998"/>
              <a:gd name="connsiteY99" fmla="*/ 166687 h 851265"/>
              <a:gd name="connsiteX100" fmla="*/ 5581383 w 12191998"/>
              <a:gd name="connsiteY100" fmla="*/ 155575 h 851265"/>
              <a:gd name="connsiteX101" fmla="*/ 5627421 w 12191998"/>
              <a:gd name="connsiteY101" fmla="*/ 141287 h 851265"/>
              <a:gd name="connsiteX102" fmla="*/ 5668696 w 12191998"/>
              <a:gd name="connsiteY102" fmla="*/ 125412 h 851265"/>
              <a:gd name="connsiteX103" fmla="*/ 5705210 w 12191998"/>
              <a:gd name="connsiteY103" fmla="*/ 106362 h 851265"/>
              <a:gd name="connsiteX104" fmla="*/ 5743308 w 12191998"/>
              <a:gd name="connsiteY104" fmla="*/ 87312 h 851265"/>
              <a:gd name="connsiteX105" fmla="*/ 5781408 w 12191998"/>
              <a:gd name="connsiteY105" fmla="*/ 68262 h 851265"/>
              <a:gd name="connsiteX106" fmla="*/ 5817921 w 12191998"/>
              <a:gd name="connsiteY106" fmla="*/ 52387 h 851265"/>
              <a:gd name="connsiteX107" fmla="*/ 5859196 w 12191998"/>
              <a:gd name="connsiteY107" fmla="*/ 36512 h 851265"/>
              <a:gd name="connsiteX108" fmla="*/ 5905234 w 12191998"/>
              <a:gd name="connsiteY108" fmla="*/ 20637 h 851265"/>
              <a:gd name="connsiteX109" fmla="*/ 5957621 w 12191998"/>
              <a:gd name="connsiteY109" fmla="*/ 9525 h 851265"/>
              <a:gd name="connsiteX110" fmla="*/ 6017948 w 12191998"/>
              <a:gd name="connsiteY110" fmla="*/ 3175 h 851265"/>
              <a:gd name="connsiteX111" fmla="*/ 6086210 w 12191998"/>
              <a:gd name="connsiteY111" fmla="*/ 0 h 851265"/>
              <a:gd name="connsiteX112" fmla="*/ 6095999 w 12191998"/>
              <a:gd name="connsiteY112" fmla="*/ 455 h 851265"/>
              <a:gd name="connsiteX113" fmla="*/ 6105789 w 12191998"/>
              <a:gd name="connsiteY113" fmla="*/ 0 h 851265"/>
              <a:gd name="connsiteX114" fmla="*/ 6174052 w 12191998"/>
              <a:gd name="connsiteY114" fmla="*/ 3175 h 851265"/>
              <a:gd name="connsiteX115" fmla="*/ 6234377 w 12191998"/>
              <a:gd name="connsiteY115" fmla="*/ 9525 h 851265"/>
              <a:gd name="connsiteX116" fmla="*/ 6286764 w 12191998"/>
              <a:gd name="connsiteY116" fmla="*/ 20637 h 851265"/>
              <a:gd name="connsiteX117" fmla="*/ 6332802 w 12191998"/>
              <a:gd name="connsiteY117" fmla="*/ 36512 h 851265"/>
              <a:gd name="connsiteX118" fmla="*/ 6374077 w 12191998"/>
              <a:gd name="connsiteY118" fmla="*/ 52387 h 851265"/>
              <a:gd name="connsiteX119" fmla="*/ 6410589 w 12191998"/>
              <a:gd name="connsiteY119" fmla="*/ 68262 h 851265"/>
              <a:gd name="connsiteX120" fmla="*/ 6448689 w 12191998"/>
              <a:gd name="connsiteY120" fmla="*/ 87312 h 851265"/>
              <a:gd name="connsiteX121" fmla="*/ 6486789 w 12191998"/>
              <a:gd name="connsiteY121" fmla="*/ 106362 h 851265"/>
              <a:gd name="connsiteX122" fmla="*/ 6523302 w 12191998"/>
              <a:gd name="connsiteY122" fmla="*/ 125412 h 851265"/>
              <a:gd name="connsiteX123" fmla="*/ 6564577 w 12191998"/>
              <a:gd name="connsiteY123" fmla="*/ 141287 h 851265"/>
              <a:gd name="connsiteX124" fmla="*/ 6610614 w 12191998"/>
              <a:gd name="connsiteY124" fmla="*/ 155575 h 851265"/>
              <a:gd name="connsiteX125" fmla="*/ 6663002 w 12191998"/>
              <a:gd name="connsiteY125" fmla="*/ 166687 h 851265"/>
              <a:gd name="connsiteX126" fmla="*/ 6723327 w 12191998"/>
              <a:gd name="connsiteY126" fmla="*/ 174625 h 851265"/>
              <a:gd name="connsiteX127" fmla="*/ 6781799 w 12191998"/>
              <a:gd name="connsiteY127" fmla="*/ 175985 h 851265"/>
              <a:gd name="connsiteX128" fmla="*/ 6840271 w 12191998"/>
              <a:gd name="connsiteY128" fmla="*/ 174625 h 851265"/>
              <a:gd name="connsiteX129" fmla="*/ 6900596 w 12191998"/>
              <a:gd name="connsiteY129" fmla="*/ 166687 h 851265"/>
              <a:gd name="connsiteX130" fmla="*/ 6952983 w 12191998"/>
              <a:gd name="connsiteY130" fmla="*/ 155575 h 851265"/>
              <a:gd name="connsiteX131" fmla="*/ 6999021 w 12191998"/>
              <a:gd name="connsiteY131" fmla="*/ 141287 h 851265"/>
              <a:gd name="connsiteX132" fmla="*/ 7040296 w 12191998"/>
              <a:gd name="connsiteY132" fmla="*/ 125412 h 851265"/>
              <a:gd name="connsiteX133" fmla="*/ 7076808 w 12191998"/>
              <a:gd name="connsiteY133" fmla="*/ 106362 h 851265"/>
              <a:gd name="connsiteX134" fmla="*/ 7114908 w 12191998"/>
              <a:gd name="connsiteY134" fmla="*/ 87312 h 851265"/>
              <a:gd name="connsiteX135" fmla="*/ 7153008 w 12191998"/>
              <a:gd name="connsiteY135" fmla="*/ 68262 h 851265"/>
              <a:gd name="connsiteX136" fmla="*/ 7189521 w 12191998"/>
              <a:gd name="connsiteY136" fmla="*/ 52387 h 851265"/>
              <a:gd name="connsiteX137" fmla="*/ 7230796 w 12191998"/>
              <a:gd name="connsiteY137" fmla="*/ 36512 h 851265"/>
              <a:gd name="connsiteX138" fmla="*/ 7276833 w 12191998"/>
              <a:gd name="connsiteY138" fmla="*/ 20637 h 851265"/>
              <a:gd name="connsiteX139" fmla="*/ 7329221 w 12191998"/>
              <a:gd name="connsiteY139" fmla="*/ 9525 h 851265"/>
              <a:gd name="connsiteX140" fmla="*/ 7389546 w 12191998"/>
              <a:gd name="connsiteY140" fmla="*/ 3175 h 851265"/>
              <a:gd name="connsiteX141" fmla="*/ 7457808 w 12191998"/>
              <a:gd name="connsiteY141" fmla="*/ 0 h 851265"/>
              <a:gd name="connsiteX142" fmla="*/ 7526071 w 12191998"/>
              <a:gd name="connsiteY142" fmla="*/ 3175 h 851265"/>
              <a:gd name="connsiteX143" fmla="*/ 7586396 w 12191998"/>
              <a:gd name="connsiteY143" fmla="*/ 9525 h 851265"/>
              <a:gd name="connsiteX144" fmla="*/ 7638783 w 12191998"/>
              <a:gd name="connsiteY144" fmla="*/ 20637 h 851265"/>
              <a:gd name="connsiteX145" fmla="*/ 7684821 w 12191998"/>
              <a:gd name="connsiteY145" fmla="*/ 36512 h 851265"/>
              <a:gd name="connsiteX146" fmla="*/ 7726096 w 12191998"/>
              <a:gd name="connsiteY146" fmla="*/ 52387 h 851265"/>
              <a:gd name="connsiteX147" fmla="*/ 7762608 w 12191998"/>
              <a:gd name="connsiteY147" fmla="*/ 68262 h 851265"/>
              <a:gd name="connsiteX148" fmla="*/ 7800708 w 12191998"/>
              <a:gd name="connsiteY148" fmla="*/ 87312 h 851265"/>
              <a:gd name="connsiteX149" fmla="*/ 7838808 w 12191998"/>
              <a:gd name="connsiteY149" fmla="*/ 106362 h 851265"/>
              <a:gd name="connsiteX150" fmla="*/ 7875321 w 12191998"/>
              <a:gd name="connsiteY150" fmla="*/ 125412 h 851265"/>
              <a:gd name="connsiteX151" fmla="*/ 7916596 w 12191998"/>
              <a:gd name="connsiteY151" fmla="*/ 141287 h 851265"/>
              <a:gd name="connsiteX152" fmla="*/ 7962633 w 12191998"/>
              <a:gd name="connsiteY152" fmla="*/ 155575 h 851265"/>
              <a:gd name="connsiteX153" fmla="*/ 8015021 w 12191998"/>
              <a:gd name="connsiteY153" fmla="*/ 166687 h 851265"/>
              <a:gd name="connsiteX154" fmla="*/ 8075346 w 12191998"/>
              <a:gd name="connsiteY154" fmla="*/ 174625 h 851265"/>
              <a:gd name="connsiteX155" fmla="*/ 8143608 w 12191998"/>
              <a:gd name="connsiteY155" fmla="*/ 176212 h 851265"/>
              <a:gd name="connsiteX156" fmla="*/ 8211871 w 12191998"/>
              <a:gd name="connsiteY156" fmla="*/ 174625 h 851265"/>
              <a:gd name="connsiteX157" fmla="*/ 8272196 w 12191998"/>
              <a:gd name="connsiteY157" fmla="*/ 166687 h 851265"/>
              <a:gd name="connsiteX158" fmla="*/ 8324583 w 12191998"/>
              <a:gd name="connsiteY158" fmla="*/ 155575 h 851265"/>
              <a:gd name="connsiteX159" fmla="*/ 8370621 w 12191998"/>
              <a:gd name="connsiteY159" fmla="*/ 141287 h 851265"/>
              <a:gd name="connsiteX160" fmla="*/ 8411896 w 12191998"/>
              <a:gd name="connsiteY160" fmla="*/ 125412 h 851265"/>
              <a:gd name="connsiteX161" fmla="*/ 8448408 w 12191998"/>
              <a:gd name="connsiteY161" fmla="*/ 106362 h 851265"/>
              <a:gd name="connsiteX162" fmla="*/ 8486508 w 12191998"/>
              <a:gd name="connsiteY162" fmla="*/ 87312 h 851265"/>
              <a:gd name="connsiteX163" fmla="*/ 8524608 w 12191998"/>
              <a:gd name="connsiteY163" fmla="*/ 68262 h 851265"/>
              <a:gd name="connsiteX164" fmla="*/ 8561120 w 12191998"/>
              <a:gd name="connsiteY164" fmla="*/ 52387 h 851265"/>
              <a:gd name="connsiteX165" fmla="*/ 8602396 w 12191998"/>
              <a:gd name="connsiteY165" fmla="*/ 36512 h 851265"/>
              <a:gd name="connsiteX166" fmla="*/ 8648432 w 12191998"/>
              <a:gd name="connsiteY166" fmla="*/ 20637 h 851265"/>
              <a:gd name="connsiteX167" fmla="*/ 8700820 w 12191998"/>
              <a:gd name="connsiteY167" fmla="*/ 9525 h 851265"/>
              <a:gd name="connsiteX168" fmla="*/ 8761146 w 12191998"/>
              <a:gd name="connsiteY168" fmla="*/ 3175 h 851265"/>
              <a:gd name="connsiteX169" fmla="*/ 8827820 w 12191998"/>
              <a:gd name="connsiteY169" fmla="*/ 0 h 851265"/>
              <a:gd name="connsiteX170" fmla="*/ 8897670 w 12191998"/>
              <a:gd name="connsiteY170" fmla="*/ 3175 h 851265"/>
              <a:gd name="connsiteX171" fmla="*/ 8957996 w 12191998"/>
              <a:gd name="connsiteY171" fmla="*/ 9525 h 851265"/>
              <a:gd name="connsiteX172" fmla="*/ 9010382 w 12191998"/>
              <a:gd name="connsiteY172" fmla="*/ 20637 h 851265"/>
              <a:gd name="connsiteX173" fmla="*/ 9056420 w 12191998"/>
              <a:gd name="connsiteY173" fmla="*/ 36512 h 851265"/>
              <a:gd name="connsiteX174" fmla="*/ 9097696 w 12191998"/>
              <a:gd name="connsiteY174" fmla="*/ 52387 h 851265"/>
              <a:gd name="connsiteX175" fmla="*/ 9134208 w 12191998"/>
              <a:gd name="connsiteY175" fmla="*/ 68262 h 851265"/>
              <a:gd name="connsiteX176" fmla="*/ 9172308 w 12191998"/>
              <a:gd name="connsiteY176" fmla="*/ 87312 h 851265"/>
              <a:gd name="connsiteX177" fmla="*/ 9210408 w 12191998"/>
              <a:gd name="connsiteY177" fmla="*/ 106362 h 851265"/>
              <a:gd name="connsiteX178" fmla="*/ 9246920 w 12191998"/>
              <a:gd name="connsiteY178" fmla="*/ 125412 h 851265"/>
              <a:gd name="connsiteX179" fmla="*/ 9288196 w 12191998"/>
              <a:gd name="connsiteY179" fmla="*/ 141287 h 851265"/>
              <a:gd name="connsiteX180" fmla="*/ 9334232 w 12191998"/>
              <a:gd name="connsiteY180" fmla="*/ 155575 h 851265"/>
              <a:gd name="connsiteX181" fmla="*/ 9386620 w 12191998"/>
              <a:gd name="connsiteY181" fmla="*/ 166687 h 851265"/>
              <a:gd name="connsiteX182" fmla="*/ 9446946 w 12191998"/>
              <a:gd name="connsiteY182" fmla="*/ 174625 h 851265"/>
              <a:gd name="connsiteX183" fmla="*/ 9515208 w 12191998"/>
              <a:gd name="connsiteY183" fmla="*/ 176212 h 851265"/>
              <a:gd name="connsiteX184" fmla="*/ 9583470 w 12191998"/>
              <a:gd name="connsiteY184" fmla="*/ 174625 h 851265"/>
              <a:gd name="connsiteX185" fmla="*/ 9643796 w 12191998"/>
              <a:gd name="connsiteY185" fmla="*/ 166687 h 851265"/>
              <a:gd name="connsiteX186" fmla="*/ 9696182 w 12191998"/>
              <a:gd name="connsiteY186" fmla="*/ 155575 h 851265"/>
              <a:gd name="connsiteX187" fmla="*/ 9742220 w 12191998"/>
              <a:gd name="connsiteY187" fmla="*/ 141287 h 851265"/>
              <a:gd name="connsiteX188" fmla="*/ 9783496 w 12191998"/>
              <a:gd name="connsiteY188" fmla="*/ 125412 h 851265"/>
              <a:gd name="connsiteX189" fmla="*/ 9820008 w 12191998"/>
              <a:gd name="connsiteY189" fmla="*/ 106362 h 851265"/>
              <a:gd name="connsiteX190" fmla="*/ 9896208 w 12191998"/>
              <a:gd name="connsiteY190" fmla="*/ 68262 h 851265"/>
              <a:gd name="connsiteX191" fmla="*/ 9932720 w 12191998"/>
              <a:gd name="connsiteY191" fmla="*/ 52387 h 851265"/>
              <a:gd name="connsiteX192" fmla="*/ 9973996 w 12191998"/>
              <a:gd name="connsiteY192" fmla="*/ 36512 h 851265"/>
              <a:gd name="connsiteX193" fmla="*/ 10020032 w 12191998"/>
              <a:gd name="connsiteY193" fmla="*/ 20637 h 851265"/>
              <a:gd name="connsiteX194" fmla="*/ 10072420 w 12191998"/>
              <a:gd name="connsiteY194" fmla="*/ 9525 h 851265"/>
              <a:gd name="connsiteX195" fmla="*/ 10132746 w 12191998"/>
              <a:gd name="connsiteY195" fmla="*/ 3175 h 851265"/>
              <a:gd name="connsiteX196" fmla="*/ 10201008 w 12191998"/>
              <a:gd name="connsiteY196" fmla="*/ 0 h 851265"/>
              <a:gd name="connsiteX197" fmla="*/ 10269270 w 12191998"/>
              <a:gd name="connsiteY197" fmla="*/ 3175 h 851265"/>
              <a:gd name="connsiteX198" fmla="*/ 10329596 w 12191998"/>
              <a:gd name="connsiteY198" fmla="*/ 9525 h 851265"/>
              <a:gd name="connsiteX199" fmla="*/ 10381982 w 12191998"/>
              <a:gd name="connsiteY199" fmla="*/ 20637 h 851265"/>
              <a:gd name="connsiteX200" fmla="*/ 10428020 w 12191998"/>
              <a:gd name="connsiteY200" fmla="*/ 36512 h 851265"/>
              <a:gd name="connsiteX201" fmla="*/ 10469296 w 12191998"/>
              <a:gd name="connsiteY201" fmla="*/ 52387 h 851265"/>
              <a:gd name="connsiteX202" fmla="*/ 10505808 w 12191998"/>
              <a:gd name="connsiteY202" fmla="*/ 68262 h 851265"/>
              <a:gd name="connsiteX203" fmla="*/ 10543908 w 12191998"/>
              <a:gd name="connsiteY203" fmla="*/ 87312 h 851265"/>
              <a:gd name="connsiteX204" fmla="*/ 10582008 w 12191998"/>
              <a:gd name="connsiteY204" fmla="*/ 106362 h 851265"/>
              <a:gd name="connsiteX205" fmla="*/ 10618520 w 12191998"/>
              <a:gd name="connsiteY205" fmla="*/ 125412 h 851265"/>
              <a:gd name="connsiteX206" fmla="*/ 10659796 w 12191998"/>
              <a:gd name="connsiteY206" fmla="*/ 141287 h 851265"/>
              <a:gd name="connsiteX207" fmla="*/ 10705832 w 12191998"/>
              <a:gd name="connsiteY207" fmla="*/ 155575 h 851265"/>
              <a:gd name="connsiteX208" fmla="*/ 10758220 w 12191998"/>
              <a:gd name="connsiteY208" fmla="*/ 166687 h 851265"/>
              <a:gd name="connsiteX209" fmla="*/ 10818546 w 12191998"/>
              <a:gd name="connsiteY209" fmla="*/ 174625 h 851265"/>
              <a:gd name="connsiteX210" fmla="*/ 10886808 w 12191998"/>
              <a:gd name="connsiteY210" fmla="*/ 176212 h 851265"/>
              <a:gd name="connsiteX211" fmla="*/ 10955070 w 12191998"/>
              <a:gd name="connsiteY211" fmla="*/ 174625 h 851265"/>
              <a:gd name="connsiteX212" fmla="*/ 11015396 w 12191998"/>
              <a:gd name="connsiteY212" fmla="*/ 166687 h 851265"/>
              <a:gd name="connsiteX213" fmla="*/ 11067782 w 12191998"/>
              <a:gd name="connsiteY213" fmla="*/ 155575 h 851265"/>
              <a:gd name="connsiteX214" fmla="*/ 11113820 w 12191998"/>
              <a:gd name="connsiteY214" fmla="*/ 141287 h 851265"/>
              <a:gd name="connsiteX215" fmla="*/ 11155096 w 12191998"/>
              <a:gd name="connsiteY215" fmla="*/ 125412 h 851265"/>
              <a:gd name="connsiteX216" fmla="*/ 11191608 w 12191998"/>
              <a:gd name="connsiteY216" fmla="*/ 106362 h 851265"/>
              <a:gd name="connsiteX217" fmla="*/ 11229708 w 12191998"/>
              <a:gd name="connsiteY217" fmla="*/ 87312 h 851265"/>
              <a:gd name="connsiteX218" fmla="*/ 11267808 w 12191998"/>
              <a:gd name="connsiteY218" fmla="*/ 68262 h 851265"/>
              <a:gd name="connsiteX219" fmla="*/ 11304320 w 12191998"/>
              <a:gd name="connsiteY219" fmla="*/ 52387 h 851265"/>
              <a:gd name="connsiteX220" fmla="*/ 11345596 w 12191998"/>
              <a:gd name="connsiteY220" fmla="*/ 36512 h 851265"/>
              <a:gd name="connsiteX221" fmla="*/ 11391632 w 12191998"/>
              <a:gd name="connsiteY221" fmla="*/ 20637 h 851265"/>
              <a:gd name="connsiteX222" fmla="*/ 11444020 w 12191998"/>
              <a:gd name="connsiteY222" fmla="*/ 9525 h 851265"/>
              <a:gd name="connsiteX223" fmla="*/ 11504346 w 12191998"/>
              <a:gd name="connsiteY223" fmla="*/ 3175 h 851265"/>
              <a:gd name="connsiteX224" fmla="*/ 11572608 w 12191998"/>
              <a:gd name="connsiteY224" fmla="*/ 0 h 851265"/>
              <a:gd name="connsiteX225" fmla="*/ 11640870 w 12191998"/>
              <a:gd name="connsiteY225" fmla="*/ 3175 h 851265"/>
              <a:gd name="connsiteX226" fmla="*/ 11701196 w 12191998"/>
              <a:gd name="connsiteY226" fmla="*/ 9525 h 851265"/>
              <a:gd name="connsiteX227" fmla="*/ 11753582 w 12191998"/>
              <a:gd name="connsiteY227" fmla="*/ 20637 h 851265"/>
              <a:gd name="connsiteX228" fmla="*/ 11799620 w 12191998"/>
              <a:gd name="connsiteY228" fmla="*/ 36512 h 851265"/>
              <a:gd name="connsiteX229" fmla="*/ 11840896 w 12191998"/>
              <a:gd name="connsiteY229" fmla="*/ 52387 h 851265"/>
              <a:gd name="connsiteX230" fmla="*/ 11877408 w 12191998"/>
              <a:gd name="connsiteY230" fmla="*/ 68262 h 851265"/>
              <a:gd name="connsiteX231" fmla="*/ 11915508 w 12191998"/>
              <a:gd name="connsiteY231" fmla="*/ 87312 h 851265"/>
              <a:gd name="connsiteX232" fmla="*/ 11953608 w 12191998"/>
              <a:gd name="connsiteY232" fmla="*/ 106362 h 851265"/>
              <a:gd name="connsiteX233" fmla="*/ 11990120 w 12191998"/>
              <a:gd name="connsiteY233" fmla="*/ 125412 h 851265"/>
              <a:gd name="connsiteX234" fmla="*/ 12031396 w 12191998"/>
              <a:gd name="connsiteY234" fmla="*/ 141287 h 851265"/>
              <a:gd name="connsiteX235" fmla="*/ 12077432 w 12191998"/>
              <a:gd name="connsiteY235" fmla="*/ 155575 h 851265"/>
              <a:gd name="connsiteX236" fmla="*/ 12129820 w 12191998"/>
              <a:gd name="connsiteY236" fmla="*/ 166688 h 851265"/>
              <a:gd name="connsiteX237" fmla="*/ 12190146 w 12191998"/>
              <a:gd name="connsiteY237" fmla="*/ 174625 h 851265"/>
              <a:gd name="connsiteX238" fmla="*/ 12191998 w 12191998"/>
              <a:gd name="connsiteY238" fmla="*/ 174668 h 851265"/>
              <a:gd name="connsiteX239" fmla="*/ 12191998 w 12191998"/>
              <a:gd name="connsiteY239" fmla="*/ 851265 h 851265"/>
              <a:gd name="connsiteX240" fmla="*/ 0 w 12191998"/>
              <a:gd name="connsiteY240" fmla="*/ 851265 h 851265"/>
              <a:gd name="connsiteX241" fmla="*/ 0 w 12191998"/>
              <a:gd name="connsiteY241" fmla="*/ 174668 h 851265"/>
              <a:gd name="connsiteX242" fmla="*/ 1852 w 12191998"/>
              <a:gd name="connsiteY242" fmla="*/ 174625 h 851265"/>
              <a:gd name="connsiteX243" fmla="*/ 62177 w 12191998"/>
              <a:gd name="connsiteY243" fmla="*/ 166687 h 851265"/>
              <a:gd name="connsiteX244" fmla="*/ 114564 w 12191998"/>
              <a:gd name="connsiteY244" fmla="*/ 155575 h 851265"/>
              <a:gd name="connsiteX245" fmla="*/ 160602 w 12191998"/>
              <a:gd name="connsiteY245" fmla="*/ 141287 h 851265"/>
              <a:gd name="connsiteX246" fmla="*/ 201877 w 12191998"/>
              <a:gd name="connsiteY246" fmla="*/ 125412 h 851265"/>
              <a:gd name="connsiteX247" fmla="*/ 238389 w 12191998"/>
              <a:gd name="connsiteY247" fmla="*/ 106362 h 851265"/>
              <a:gd name="connsiteX248" fmla="*/ 276489 w 12191998"/>
              <a:gd name="connsiteY248" fmla="*/ 87312 h 851265"/>
              <a:gd name="connsiteX249" fmla="*/ 314589 w 12191998"/>
              <a:gd name="connsiteY249" fmla="*/ 68262 h 851265"/>
              <a:gd name="connsiteX250" fmla="*/ 351102 w 12191998"/>
              <a:gd name="connsiteY250" fmla="*/ 52387 h 851265"/>
              <a:gd name="connsiteX251" fmla="*/ 392377 w 12191998"/>
              <a:gd name="connsiteY251" fmla="*/ 36512 h 851265"/>
              <a:gd name="connsiteX252" fmla="*/ 438414 w 12191998"/>
              <a:gd name="connsiteY252" fmla="*/ 20637 h 851265"/>
              <a:gd name="connsiteX253" fmla="*/ 490802 w 12191998"/>
              <a:gd name="connsiteY253" fmla="*/ 9525 h 851265"/>
              <a:gd name="connsiteX254" fmla="*/ 551127 w 12191998"/>
              <a:gd name="connsiteY254" fmla="*/ 3175 h 851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1998" h="851265">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6" y="20637"/>
                </a:lnTo>
                <a:lnTo>
                  <a:pt x="4605602" y="9525"/>
                </a:lnTo>
                <a:lnTo>
                  <a:pt x="4665928" y="3175"/>
                </a:lnTo>
                <a:lnTo>
                  <a:pt x="4734189" y="0"/>
                </a:lnTo>
                <a:lnTo>
                  <a:pt x="4802453" y="3175"/>
                </a:lnTo>
                <a:lnTo>
                  <a:pt x="4862777" y="9525"/>
                </a:lnTo>
                <a:lnTo>
                  <a:pt x="4915165" y="20637"/>
                </a:lnTo>
                <a:lnTo>
                  <a:pt x="4961202" y="36512"/>
                </a:lnTo>
                <a:lnTo>
                  <a:pt x="5002478" y="52387"/>
                </a:lnTo>
                <a:lnTo>
                  <a:pt x="5038989" y="68262"/>
                </a:lnTo>
                <a:lnTo>
                  <a:pt x="5077091" y="87312"/>
                </a:lnTo>
                <a:lnTo>
                  <a:pt x="5115189" y="106362"/>
                </a:lnTo>
                <a:lnTo>
                  <a:pt x="5151702" y="125412"/>
                </a:lnTo>
                <a:lnTo>
                  <a:pt x="5192978"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10" y="106362"/>
                </a:lnTo>
                <a:lnTo>
                  <a:pt x="5743308" y="87312"/>
                </a:lnTo>
                <a:lnTo>
                  <a:pt x="5781408" y="68262"/>
                </a:lnTo>
                <a:lnTo>
                  <a:pt x="5817921" y="52387"/>
                </a:lnTo>
                <a:lnTo>
                  <a:pt x="5859196" y="36512"/>
                </a:lnTo>
                <a:lnTo>
                  <a:pt x="5905234" y="20637"/>
                </a:lnTo>
                <a:lnTo>
                  <a:pt x="5957621" y="9525"/>
                </a:lnTo>
                <a:lnTo>
                  <a:pt x="6017948" y="3175"/>
                </a:lnTo>
                <a:lnTo>
                  <a:pt x="6086210"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8" y="174668"/>
                </a:lnTo>
                <a:lnTo>
                  <a:pt x="12191998" y="851265"/>
                </a:lnTo>
                <a:lnTo>
                  <a:pt x="0" y="851265"/>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8" descr="Emotional Intelligence at Unilever">
            <a:extLst>
              <a:ext uri="{FF2B5EF4-FFF2-40B4-BE49-F238E27FC236}">
                <a16:creationId xmlns:a16="http://schemas.microsoft.com/office/drawing/2014/main" id="{1322E1EB-E645-7BC3-2D8C-02333CCEA60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785914" y="1426872"/>
            <a:ext cx="5082236" cy="366741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bility Model of Emotional Intelligence. | Download Scientific Diagram">
            <a:extLst>
              <a:ext uri="{FF2B5EF4-FFF2-40B4-BE49-F238E27FC236}">
                <a16:creationId xmlns:a16="http://schemas.microsoft.com/office/drawing/2014/main" id="{9C42A474-5BAA-6E96-683A-45F1F52118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601" y="1393712"/>
            <a:ext cx="5720412" cy="370057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F3F61F1-3250-D5C2-EB35-95EF2A496126}"/>
              </a:ext>
            </a:extLst>
          </p:cNvPr>
          <p:cNvSpPr txBox="1"/>
          <p:nvPr/>
        </p:nvSpPr>
        <p:spPr>
          <a:xfrm>
            <a:off x="6915150" y="5310030"/>
            <a:ext cx="4298481" cy="646331"/>
          </a:xfrm>
          <a:prstGeom prst="rect">
            <a:avLst/>
          </a:prstGeom>
          <a:noFill/>
        </p:spPr>
        <p:txBody>
          <a:bodyPr wrap="square" rtlCol="0">
            <a:spAutoFit/>
          </a:bodyPr>
          <a:lstStyle/>
          <a:p>
            <a:r>
              <a:rPr lang="en-GB" b="1" i="0" u="none" strike="noStrike" dirty="0">
                <a:solidFill>
                  <a:srgbClr val="000000"/>
                </a:solidFill>
                <a:effectLst/>
              </a:rPr>
              <a:t>Developer:</a:t>
            </a:r>
            <a:r>
              <a:rPr lang="en-GB" b="0" i="0" u="none" strike="noStrike" dirty="0">
                <a:solidFill>
                  <a:srgbClr val="000000"/>
                </a:solidFill>
                <a:effectLst/>
                <a:latin typeface="-webkit-standard"/>
              </a:rPr>
              <a:t> K. V. </a:t>
            </a:r>
            <a:r>
              <a:rPr lang="en-GB" b="0" i="0" u="none" strike="noStrike" dirty="0" err="1">
                <a:solidFill>
                  <a:srgbClr val="000000"/>
                </a:solidFill>
                <a:effectLst/>
                <a:latin typeface="-webkit-standard"/>
              </a:rPr>
              <a:t>Petrides</a:t>
            </a:r>
            <a:r>
              <a:rPr lang="en-GB" b="0" i="0" u="none" strike="noStrike" dirty="0">
                <a:solidFill>
                  <a:srgbClr val="000000"/>
                </a:solidFill>
                <a:effectLst/>
                <a:latin typeface="-webkit-standard"/>
              </a:rPr>
              <a:t> </a:t>
            </a:r>
            <a:r>
              <a:rPr lang="en-GB" sz="1800" b="0" i="0" u="none" strike="noStrike" dirty="0">
                <a:solidFill>
                  <a:srgbClr val="000000"/>
                </a:solidFill>
                <a:effectLst/>
                <a:latin typeface="-webkit-standard"/>
              </a:rPr>
              <a:t>(George Business Review, 2022)</a:t>
            </a:r>
            <a:endParaRPr lang="en-US" dirty="0"/>
          </a:p>
        </p:txBody>
      </p:sp>
      <p:sp>
        <p:nvSpPr>
          <p:cNvPr id="9" name="TextBox 8">
            <a:extLst>
              <a:ext uri="{FF2B5EF4-FFF2-40B4-BE49-F238E27FC236}">
                <a16:creationId xmlns:a16="http://schemas.microsoft.com/office/drawing/2014/main" id="{75A692DE-A9FA-B6DB-2F38-A535DE484649}"/>
              </a:ext>
            </a:extLst>
          </p:cNvPr>
          <p:cNvSpPr txBox="1"/>
          <p:nvPr/>
        </p:nvSpPr>
        <p:spPr>
          <a:xfrm>
            <a:off x="323846" y="5325094"/>
            <a:ext cx="4548192" cy="646331"/>
          </a:xfrm>
          <a:prstGeom prst="rect">
            <a:avLst/>
          </a:prstGeom>
          <a:noFill/>
        </p:spPr>
        <p:txBody>
          <a:bodyPr wrap="square" rtlCol="0">
            <a:spAutoFit/>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a:t>
            </a:r>
            <a:r>
              <a:rPr lang="en-GB" b="1" i="0" u="none" strike="noStrike" dirty="0">
                <a:solidFill>
                  <a:srgbClr val="000000"/>
                </a:solidFill>
                <a:effectLst/>
              </a:rPr>
              <a:t>Developers:</a:t>
            </a:r>
            <a:r>
              <a:rPr lang="en-GB" b="0" i="0" u="none" strike="noStrike" dirty="0">
                <a:solidFill>
                  <a:srgbClr val="000000"/>
                </a:solidFill>
                <a:effectLst/>
                <a:latin typeface="-webkit-standard"/>
              </a:rPr>
              <a:t> John Mayer and Peter Salovey (</a:t>
            </a:r>
            <a:r>
              <a:rPr lang="en-GB" sz="1800" dirty="0" err="1">
                <a:effectLst/>
                <a:latin typeface="Aptos" panose="020B0004020202020204" pitchFamily="34" charset="0"/>
                <a:ea typeface="Aptos" panose="020B0004020202020204" pitchFamily="34" charset="0"/>
                <a:cs typeface="Times New Roman" panose="02020603050405020304" pitchFamily="18" charset="0"/>
              </a:rPr>
              <a:t>Shahruddin</a:t>
            </a:r>
            <a:r>
              <a:rPr lang="en-GB" dirty="0">
                <a:latin typeface="Aptos" panose="020B0004020202020204" pitchFamily="34" charset="0"/>
                <a:ea typeface="Aptos" panose="020B0004020202020204" pitchFamily="34" charset="0"/>
                <a:cs typeface="Times New Roman" panose="02020603050405020304" pitchFamily="18" charset="0"/>
              </a:rPr>
              <a:t>, </a:t>
            </a:r>
            <a:r>
              <a:rPr lang="en-GB" sz="1800" dirty="0">
                <a:effectLst/>
                <a:latin typeface="Aptos" panose="020B0004020202020204" pitchFamily="34" charset="0"/>
                <a:ea typeface="Aptos" panose="020B0004020202020204" pitchFamily="34" charset="0"/>
                <a:cs typeface="Times New Roman" panose="02020603050405020304" pitchFamily="18" charset="0"/>
              </a:rPr>
              <a:t>2021). </a:t>
            </a:r>
            <a:endParaRPr lang="en-US" dirty="0"/>
          </a:p>
        </p:txBody>
      </p:sp>
    </p:spTree>
    <p:extLst>
      <p:ext uri="{BB962C8B-B14F-4D97-AF65-F5344CB8AC3E}">
        <p14:creationId xmlns:p14="http://schemas.microsoft.com/office/powerpoint/2010/main" val="479011255"/>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DBA3C2-C92B-4CEB-868F-52A62295B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B589577C-8C0A-6683-45DB-79E0D00C5C42}"/>
              </a:ext>
            </a:extLst>
          </p:cNvPr>
          <p:cNvGraphicFramePr>
            <a:graphicFrameLocks noGrp="1"/>
          </p:cNvGraphicFramePr>
          <p:nvPr>
            <p:ph idx="1"/>
            <p:extLst>
              <p:ext uri="{D42A27DB-BD31-4B8C-83A1-F6EECF244321}">
                <p14:modId xmlns:p14="http://schemas.microsoft.com/office/powerpoint/2010/main" val="1375518832"/>
              </p:ext>
            </p:extLst>
          </p:nvPr>
        </p:nvGraphicFramePr>
        <p:xfrm>
          <a:off x="3" y="-1"/>
          <a:ext cx="12191997" cy="6360795"/>
        </p:xfrm>
        <a:graphic>
          <a:graphicData uri="http://schemas.openxmlformats.org/drawingml/2006/table">
            <a:tbl>
              <a:tblPr firstRow="1" firstCol="1" bandRow="1">
                <a:tableStyleId>{5C22544A-7EE6-4342-B048-85BDC9FD1C3A}</a:tableStyleId>
              </a:tblPr>
              <a:tblGrid>
                <a:gridCol w="2169567">
                  <a:extLst>
                    <a:ext uri="{9D8B030D-6E8A-4147-A177-3AD203B41FA5}">
                      <a16:colId xmlns:a16="http://schemas.microsoft.com/office/drawing/2014/main" val="2560628382"/>
                    </a:ext>
                  </a:extLst>
                </a:gridCol>
                <a:gridCol w="5453700">
                  <a:extLst>
                    <a:ext uri="{9D8B030D-6E8A-4147-A177-3AD203B41FA5}">
                      <a16:colId xmlns:a16="http://schemas.microsoft.com/office/drawing/2014/main" val="2424495486"/>
                    </a:ext>
                  </a:extLst>
                </a:gridCol>
                <a:gridCol w="4568730">
                  <a:extLst>
                    <a:ext uri="{9D8B030D-6E8A-4147-A177-3AD203B41FA5}">
                      <a16:colId xmlns:a16="http://schemas.microsoft.com/office/drawing/2014/main" val="857619780"/>
                    </a:ext>
                  </a:extLst>
                </a:gridCol>
              </a:tblGrid>
              <a:tr h="338514">
                <a:tc>
                  <a:txBody>
                    <a:bodyPr/>
                    <a:lstStyle/>
                    <a:p>
                      <a:pPr algn="l">
                        <a:lnSpc>
                          <a:spcPct val="100000"/>
                        </a:lnSpc>
                      </a:pPr>
                      <a:r>
                        <a:rPr lang="en-GB" sz="1400" kern="100" dirty="0">
                          <a:effectLst/>
                        </a:rPr>
                        <a:t>Model </a:t>
                      </a:r>
                      <a:endParaRPr lang="en-GB" sz="1400" kern="100" dirty="0">
                        <a:effectLst/>
                        <a:latin typeface="Times New Roman" panose="02020603050405020304" pitchFamily="18" charset="0"/>
                        <a:ea typeface="Times New Roman" panose="02020603050405020304" pitchFamily="18" charset="0"/>
                      </a:endParaRPr>
                    </a:p>
                  </a:txBody>
                  <a:tcPr marL="35781" marR="35781" marT="0" marB="0"/>
                </a:tc>
                <a:tc>
                  <a:txBody>
                    <a:bodyPr/>
                    <a:lstStyle/>
                    <a:p>
                      <a:pPr algn="l">
                        <a:lnSpc>
                          <a:spcPct val="100000"/>
                        </a:lnSpc>
                      </a:pPr>
                      <a:r>
                        <a:rPr lang="en-GB" sz="1400" kern="100">
                          <a:effectLst/>
                        </a:rPr>
                        <a:t>Description </a:t>
                      </a:r>
                      <a:endParaRPr lang="en-GB" sz="1400" kern="100">
                        <a:effectLst/>
                        <a:latin typeface="Times New Roman" panose="02020603050405020304" pitchFamily="18" charset="0"/>
                        <a:ea typeface="Times New Roman" panose="02020603050405020304" pitchFamily="18" charset="0"/>
                      </a:endParaRPr>
                    </a:p>
                  </a:txBody>
                  <a:tcPr marL="35781" marR="35781" marT="0" marB="0"/>
                </a:tc>
                <a:tc>
                  <a:txBody>
                    <a:bodyPr/>
                    <a:lstStyle/>
                    <a:p>
                      <a:pPr algn="l">
                        <a:lnSpc>
                          <a:spcPct val="100000"/>
                        </a:lnSpc>
                      </a:pPr>
                      <a:r>
                        <a:rPr lang="en-GB" sz="1400" kern="100">
                          <a:effectLst/>
                        </a:rPr>
                        <a:t>Key Components</a:t>
                      </a:r>
                      <a:endParaRPr lang="en-GB" sz="1400" kern="100">
                        <a:effectLst/>
                        <a:latin typeface="Times New Roman" panose="02020603050405020304" pitchFamily="18" charset="0"/>
                        <a:ea typeface="Times New Roman" panose="02020603050405020304" pitchFamily="18" charset="0"/>
                      </a:endParaRPr>
                    </a:p>
                  </a:txBody>
                  <a:tcPr marL="35781" marR="35781" marT="0" marB="0"/>
                </a:tc>
                <a:extLst>
                  <a:ext uri="{0D108BD9-81ED-4DB2-BD59-A6C34878D82A}">
                    <a16:rowId xmlns:a16="http://schemas.microsoft.com/office/drawing/2014/main" val="110158776"/>
                  </a:ext>
                </a:extLst>
              </a:tr>
              <a:tr h="1594294">
                <a:tc>
                  <a:txBody>
                    <a:bodyPr/>
                    <a:lstStyle/>
                    <a:p>
                      <a:pPr algn="l">
                        <a:lnSpc>
                          <a:spcPct val="100000"/>
                        </a:lnSpc>
                      </a:pPr>
                      <a:r>
                        <a:rPr lang="en-GB" sz="1400" kern="100" dirty="0">
                          <a:effectLst/>
                        </a:rPr>
                        <a:t>Goleman’s EI Model</a:t>
                      </a:r>
                    </a:p>
                    <a:p>
                      <a:pPr algn="l">
                        <a:lnSpc>
                          <a:spcPct val="100000"/>
                        </a:lnSpc>
                      </a:pPr>
                      <a:r>
                        <a:rPr lang="en-GB" sz="1400" kern="100" dirty="0">
                          <a:effectLst/>
                        </a:rPr>
                        <a:t> </a:t>
                      </a:r>
                      <a:endParaRPr lang="en-GB" sz="1400" kern="100" dirty="0">
                        <a:effectLst/>
                        <a:latin typeface="Times New Roman" panose="02020603050405020304" pitchFamily="18" charset="0"/>
                        <a:ea typeface="Times New Roman" panose="02020603050405020304" pitchFamily="18" charset="0"/>
                      </a:endParaRPr>
                    </a:p>
                  </a:txBody>
                  <a:tcPr marL="35781" marR="35781" marT="0" marB="0"/>
                </a:tc>
                <a:tc>
                  <a:txBody>
                    <a:bodyPr/>
                    <a:lstStyle/>
                    <a:p>
                      <a:pPr algn="l">
                        <a:lnSpc>
                          <a:spcPct val="100000"/>
                        </a:lnSpc>
                      </a:pPr>
                      <a:r>
                        <a:rPr lang="en-GB" sz="1400" kern="100" dirty="0">
                          <a:effectLst/>
                        </a:rPr>
                        <a:t>Daniel Goleman, who views EI in the same way as Bar-On's model and sees EI as a mixed intelligence that includes cognitive abilities and aspects of personality, in addition Goleman placed more emphasis on how cognitive and personality factors determine success in Workplace (Afroz, 2017). This model is widely used in leadership development and organizational </a:t>
                      </a:r>
                      <a:r>
                        <a:rPr lang="en-GB" sz="1400" kern="100" dirty="0" err="1">
                          <a:effectLst/>
                        </a:rPr>
                        <a:t>behavior</a:t>
                      </a:r>
                      <a:r>
                        <a:rPr lang="en-GB" sz="1400" kern="100" dirty="0">
                          <a:effectLst/>
                        </a:rPr>
                        <a:t> (Cortina, 2010).</a:t>
                      </a:r>
                      <a:endParaRPr lang="en-GB" sz="1400" kern="100" dirty="0">
                        <a:effectLst/>
                        <a:latin typeface="Times New Roman" panose="02020603050405020304" pitchFamily="18" charset="0"/>
                        <a:ea typeface="Times New Roman" panose="02020603050405020304" pitchFamily="18" charset="0"/>
                      </a:endParaRPr>
                    </a:p>
                  </a:txBody>
                  <a:tcPr marL="35781" marR="35781" marT="0" marB="0"/>
                </a:tc>
                <a:tc>
                  <a:txBody>
                    <a:bodyPr/>
                    <a:lstStyle/>
                    <a:p>
                      <a:pPr algn="l">
                        <a:lnSpc>
                          <a:spcPct val="100000"/>
                        </a:lnSpc>
                      </a:pPr>
                      <a:r>
                        <a:rPr lang="en-GB" sz="1400" kern="100">
                          <a:effectLst/>
                        </a:rPr>
                        <a:t>Self-Awareness, Self-Regulation, Motivation, Empathy, Social Skills</a:t>
                      </a:r>
                      <a:endParaRPr lang="en-GB" sz="1400" kern="100">
                        <a:effectLst/>
                        <a:latin typeface="Times New Roman" panose="02020603050405020304" pitchFamily="18" charset="0"/>
                        <a:ea typeface="Times New Roman" panose="02020603050405020304" pitchFamily="18" charset="0"/>
                      </a:endParaRPr>
                    </a:p>
                  </a:txBody>
                  <a:tcPr marL="35781" marR="35781" marT="0" marB="0"/>
                </a:tc>
                <a:extLst>
                  <a:ext uri="{0D108BD9-81ED-4DB2-BD59-A6C34878D82A}">
                    <a16:rowId xmlns:a16="http://schemas.microsoft.com/office/drawing/2014/main" val="1458917813"/>
                  </a:ext>
                </a:extLst>
              </a:tr>
              <a:tr h="1366537">
                <a:tc>
                  <a:txBody>
                    <a:bodyPr/>
                    <a:lstStyle/>
                    <a:p>
                      <a:pPr algn="l">
                        <a:lnSpc>
                          <a:spcPct val="100000"/>
                        </a:lnSpc>
                      </a:pPr>
                      <a:r>
                        <a:rPr lang="en-GB" sz="1400" kern="100">
                          <a:effectLst/>
                        </a:rPr>
                        <a:t>Bar-On’s EI Model</a:t>
                      </a:r>
                      <a:endParaRPr lang="en-GB" sz="1400" kern="100">
                        <a:effectLst/>
                        <a:latin typeface="Times New Roman" panose="02020603050405020304" pitchFamily="18" charset="0"/>
                        <a:ea typeface="Times New Roman" panose="02020603050405020304" pitchFamily="18" charset="0"/>
                      </a:endParaRPr>
                    </a:p>
                  </a:txBody>
                  <a:tcPr marL="35781" marR="35781" marT="0" marB="0"/>
                </a:tc>
                <a:tc>
                  <a:txBody>
                    <a:bodyPr/>
                    <a:lstStyle/>
                    <a:p>
                      <a:pPr algn="l">
                        <a:lnSpc>
                          <a:spcPct val="100000"/>
                        </a:lnSpc>
                      </a:pPr>
                      <a:r>
                        <a:rPr lang="en-GB" sz="1400" kern="100" dirty="0">
                          <a:effectLst/>
                        </a:rPr>
                        <a:t>Reuven Bar-On, who considers EI to be a mixed intelligence encompassing cognitive abilities and aspects of personality, in which greater importance is attached to how cognitive and personality factors influence overall well-being (Afroz, 2017). It is often used for personal development and organizational training (Cortina, 2010).</a:t>
                      </a:r>
                      <a:endParaRPr lang="en-GB" sz="1400" kern="100" dirty="0">
                        <a:effectLst/>
                        <a:latin typeface="Times New Roman" panose="02020603050405020304" pitchFamily="18" charset="0"/>
                        <a:ea typeface="Times New Roman" panose="02020603050405020304" pitchFamily="18" charset="0"/>
                      </a:endParaRPr>
                    </a:p>
                  </a:txBody>
                  <a:tcPr marL="35781" marR="35781" marT="0" marB="0"/>
                </a:tc>
                <a:tc>
                  <a:txBody>
                    <a:bodyPr/>
                    <a:lstStyle/>
                    <a:p>
                      <a:pPr algn="l">
                        <a:lnSpc>
                          <a:spcPct val="100000"/>
                        </a:lnSpc>
                      </a:pPr>
                      <a:r>
                        <a:rPr lang="en-GB" sz="1400" kern="100">
                          <a:effectLst/>
                        </a:rPr>
                        <a:t>Intrapersonal, Interpersonal, Stress Management, Adaptability, General Mood</a:t>
                      </a:r>
                      <a:endParaRPr lang="en-GB" sz="1400" kern="100">
                        <a:effectLst/>
                        <a:latin typeface="Times New Roman" panose="02020603050405020304" pitchFamily="18" charset="0"/>
                        <a:ea typeface="Times New Roman" panose="02020603050405020304" pitchFamily="18" charset="0"/>
                      </a:endParaRPr>
                    </a:p>
                  </a:txBody>
                  <a:tcPr marL="35781" marR="35781" marT="0" marB="0"/>
                </a:tc>
                <a:extLst>
                  <a:ext uri="{0D108BD9-81ED-4DB2-BD59-A6C34878D82A}">
                    <a16:rowId xmlns:a16="http://schemas.microsoft.com/office/drawing/2014/main" val="3016301984"/>
                  </a:ext>
                </a:extLst>
              </a:tr>
              <a:tr h="1239400">
                <a:tc>
                  <a:txBody>
                    <a:bodyPr/>
                    <a:lstStyle/>
                    <a:p>
                      <a:pPr algn="l">
                        <a:lnSpc>
                          <a:spcPct val="100000"/>
                        </a:lnSpc>
                      </a:pPr>
                      <a:r>
                        <a:rPr lang="en-GB" sz="1400" kern="100" dirty="0">
                          <a:effectLst/>
                        </a:rPr>
                        <a:t>Mayer and Salovey’s EI Model</a:t>
                      </a:r>
                      <a:endParaRPr lang="en-GB" sz="1400" kern="100" dirty="0">
                        <a:effectLst/>
                        <a:latin typeface="Times New Roman" panose="02020603050405020304" pitchFamily="18" charset="0"/>
                        <a:ea typeface="Times New Roman" panose="02020603050405020304" pitchFamily="18" charset="0"/>
                      </a:endParaRPr>
                    </a:p>
                  </a:txBody>
                  <a:tcPr marL="35781" marR="35781" marT="0" marB="0"/>
                </a:tc>
                <a:tc>
                  <a:txBody>
                    <a:bodyPr/>
                    <a:lstStyle/>
                    <a:p>
                      <a:pPr algn="l">
                        <a:lnSpc>
                          <a:spcPct val="100000"/>
                        </a:lnSpc>
                      </a:pPr>
                      <a:r>
                        <a:rPr lang="en-GB" sz="1400" kern="100" dirty="0">
                          <a:effectLst/>
                        </a:rPr>
                        <a:t>Peter Salovey and John Mayer view EI as pure intelligence, which means EI is a cognitive ability (Afroz, 2017). This model is applied in areas requiring emotional reasoning and problem-solving, such as counselling, education, and leadership development (Cortina, 2010).</a:t>
                      </a:r>
                      <a:endParaRPr lang="en-GB" sz="1400" kern="100" dirty="0">
                        <a:effectLst/>
                        <a:latin typeface="Times New Roman" panose="02020603050405020304" pitchFamily="18" charset="0"/>
                        <a:ea typeface="Times New Roman" panose="02020603050405020304" pitchFamily="18" charset="0"/>
                      </a:endParaRPr>
                    </a:p>
                  </a:txBody>
                  <a:tcPr marL="35781" marR="35781" marT="0" marB="0"/>
                </a:tc>
                <a:tc>
                  <a:txBody>
                    <a:bodyPr/>
                    <a:lstStyle/>
                    <a:p>
                      <a:pPr algn="l">
                        <a:lnSpc>
                          <a:spcPct val="100000"/>
                        </a:lnSpc>
                      </a:pPr>
                      <a:r>
                        <a:rPr lang="en-GB" sz="1400" kern="100">
                          <a:effectLst/>
                        </a:rPr>
                        <a:t>Perceiving Emotions, Using Emotions, Understanding Emotions, Managing Emotions</a:t>
                      </a:r>
                      <a:endParaRPr lang="en-GB" sz="1400" kern="100">
                        <a:effectLst/>
                        <a:latin typeface="Times New Roman" panose="02020603050405020304" pitchFamily="18" charset="0"/>
                        <a:ea typeface="Times New Roman" panose="02020603050405020304" pitchFamily="18" charset="0"/>
                      </a:endParaRPr>
                    </a:p>
                  </a:txBody>
                  <a:tcPr marL="35781" marR="35781" marT="0" marB="0"/>
                </a:tc>
                <a:extLst>
                  <a:ext uri="{0D108BD9-81ED-4DB2-BD59-A6C34878D82A}">
                    <a16:rowId xmlns:a16="http://schemas.microsoft.com/office/drawing/2014/main" val="542079182"/>
                  </a:ext>
                </a:extLst>
              </a:tr>
              <a:tr h="1822050">
                <a:tc>
                  <a:txBody>
                    <a:bodyPr/>
                    <a:lstStyle/>
                    <a:p>
                      <a:pPr algn="l">
                        <a:lnSpc>
                          <a:spcPct val="100000"/>
                        </a:lnSpc>
                      </a:pPr>
                      <a:r>
                        <a:rPr lang="en-GB" sz="1400" kern="100">
                          <a:effectLst/>
                        </a:rPr>
                        <a:t>Trait EI Model</a:t>
                      </a:r>
                      <a:endParaRPr lang="en-GB" sz="1400" kern="100">
                        <a:effectLst/>
                        <a:latin typeface="Times New Roman" panose="02020603050405020304" pitchFamily="18" charset="0"/>
                        <a:ea typeface="Times New Roman" panose="02020603050405020304" pitchFamily="18" charset="0"/>
                      </a:endParaRPr>
                    </a:p>
                  </a:txBody>
                  <a:tcPr marL="35781" marR="35781" marT="0" marB="0"/>
                </a:tc>
                <a:tc>
                  <a:txBody>
                    <a:bodyPr/>
                    <a:lstStyle/>
                    <a:p>
                      <a:pPr algn="l">
                        <a:lnSpc>
                          <a:spcPct val="100000"/>
                        </a:lnSpc>
                      </a:pPr>
                      <a:r>
                        <a:rPr lang="en-GB" sz="1400" kern="100" dirty="0">
                          <a:effectLst/>
                        </a:rPr>
                        <a:t>Petridis, in the Trait Model, focuses on the emotional aspects of personality. It covers a range of emotional self-perceptions and dispositions such as emotional awareness, emotion regulation, empathy and self-motivation. Trait EI is used to predict workplace outcomes such as job satisfaction, stress management, leadership, and interpersonal effectiveness (Cortina, 2010).</a:t>
                      </a:r>
                    </a:p>
                    <a:p>
                      <a:pPr algn="l">
                        <a:lnSpc>
                          <a:spcPct val="100000"/>
                        </a:lnSpc>
                      </a:pPr>
                      <a:r>
                        <a:rPr lang="en-GB" sz="1400" kern="100" dirty="0">
                          <a:effectLst/>
                        </a:rPr>
                        <a:t> </a:t>
                      </a:r>
                      <a:endParaRPr lang="en-GB" sz="1400" kern="100" dirty="0">
                        <a:effectLst/>
                        <a:latin typeface="Times New Roman" panose="02020603050405020304" pitchFamily="18" charset="0"/>
                        <a:ea typeface="Times New Roman" panose="02020603050405020304" pitchFamily="18" charset="0"/>
                      </a:endParaRPr>
                    </a:p>
                  </a:txBody>
                  <a:tcPr marL="35781" marR="35781" marT="0" marB="0"/>
                </a:tc>
                <a:tc>
                  <a:txBody>
                    <a:bodyPr/>
                    <a:lstStyle/>
                    <a:p>
                      <a:pPr algn="l">
                        <a:lnSpc>
                          <a:spcPct val="100000"/>
                        </a:lnSpc>
                      </a:pPr>
                      <a:r>
                        <a:rPr lang="en-GB" sz="1400" kern="100" dirty="0">
                          <a:effectLst/>
                        </a:rPr>
                        <a:t>Well-being, Self-control, Emotionality, Sociability</a:t>
                      </a:r>
                      <a:endParaRPr lang="en-GB" sz="1400" kern="100" dirty="0">
                        <a:effectLst/>
                        <a:latin typeface="Times New Roman" panose="02020603050405020304" pitchFamily="18" charset="0"/>
                        <a:ea typeface="Times New Roman" panose="02020603050405020304" pitchFamily="18" charset="0"/>
                      </a:endParaRPr>
                    </a:p>
                  </a:txBody>
                  <a:tcPr marL="35781" marR="35781" marT="0" marB="0"/>
                </a:tc>
                <a:extLst>
                  <a:ext uri="{0D108BD9-81ED-4DB2-BD59-A6C34878D82A}">
                    <a16:rowId xmlns:a16="http://schemas.microsoft.com/office/drawing/2014/main" val="1471052780"/>
                  </a:ext>
                </a:extLst>
              </a:tr>
            </a:tbl>
          </a:graphicData>
        </a:graphic>
      </p:graphicFrame>
      <p:sp>
        <p:nvSpPr>
          <p:cNvPr id="10" name="Freeform: Shape 9">
            <a:extLst>
              <a:ext uri="{FF2B5EF4-FFF2-40B4-BE49-F238E27FC236}">
                <a16:creationId xmlns:a16="http://schemas.microsoft.com/office/drawing/2014/main" id="{0A5C11C9-65D2-491A-A266-6ADBD2CB4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06736"/>
            <a:ext cx="12191998" cy="851265"/>
          </a:xfrm>
          <a:custGeom>
            <a:avLst/>
            <a:gdLst>
              <a:gd name="connsiteX0" fmla="*/ 619389 w 12191998"/>
              <a:gd name="connsiteY0" fmla="*/ 0 h 851265"/>
              <a:gd name="connsiteX1" fmla="*/ 687652 w 12191998"/>
              <a:gd name="connsiteY1" fmla="*/ 3175 h 851265"/>
              <a:gd name="connsiteX2" fmla="*/ 747977 w 12191998"/>
              <a:gd name="connsiteY2" fmla="*/ 9525 h 851265"/>
              <a:gd name="connsiteX3" fmla="*/ 800364 w 12191998"/>
              <a:gd name="connsiteY3" fmla="*/ 20637 h 851265"/>
              <a:gd name="connsiteX4" fmla="*/ 846402 w 12191998"/>
              <a:gd name="connsiteY4" fmla="*/ 36512 h 851265"/>
              <a:gd name="connsiteX5" fmla="*/ 887677 w 12191998"/>
              <a:gd name="connsiteY5" fmla="*/ 52387 h 851265"/>
              <a:gd name="connsiteX6" fmla="*/ 924189 w 12191998"/>
              <a:gd name="connsiteY6" fmla="*/ 68262 h 851265"/>
              <a:gd name="connsiteX7" fmla="*/ 962289 w 12191998"/>
              <a:gd name="connsiteY7" fmla="*/ 87312 h 851265"/>
              <a:gd name="connsiteX8" fmla="*/ 1000389 w 12191998"/>
              <a:gd name="connsiteY8" fmla="*/ 106362 h 851265"/>
              <a:gd name="connsiteX9" fmla="*/ 1036902 w 12191998"/>
              <a:gd name="connsiteY9" fmla="*/ 125412 h 851265"/>
              <a:gd name="connsiteX10" fmla="*/ 1078177 w 12191998"/>
              <a:gd name="connsiteY10" fmla="*/ 141287 h 851265"/>
              <a:gd name="connsiteX11" fmla="*/ 1124214 w 12191998"/>
              <a:gd name="connsiteY11" fmla="*/ 155575 h 851265"/>
              <a:gd name="connsiteX12" fmla="*/ 1176602 w 12191998"/>
              <a:gd name="connsiteY12" fmla="*/ 166687 h 851265"/>
              <a:gd name="connsiteX13" fmla="*/ 1236927 w 12191998"/>
              <a:gd name="connsiteY13" fmla="*/ 174625 h 851265"/>
              <a:gd name="connsiteX14" fmla="*/ 1305189 w 12191998"/>
              <a:gd name="connsiteY14" fmla="*/ 176212 h 851265"/>
              <a:gd name="connsiteX15" fmla="*/ 1373452 w 12191998"/>
              <a:gd name="connsiteY15" fmla="*/ 174625 h 851265"/>
              <a:gd name="connsiteX16" fmla="*/ 1433777 w 12191998"/>
              <a:gd name="connsiteY16" fmla="*/ 166687 h 851265"/>
              <a:gd name="connsiteX17" fmla="*/ 1486164 w 12191998"/>
              <a:gd name="connsiteY17" fmla="*/ 155575 h 851265"/>
              <a:gd name="connsiteX18" fmla="*/ 1532202 w 12191998"/>
              <a:gd name="connsiteY18" fmla="*/ 141287 h 851265"/>
              <a:gd name="connsiteX19" fmla="*/ 1573477 w 12191998"/>
              <a:gd name="connsiteY19" fmla="*/ 125412 h 851265"/>
              <a:gd name="connsiteX20" fmla="*/ 1609989 w 12191998"/>
              <a:gd name="connsiteY20" fmla="*/ 106362 h 851265"/>
              <a:gd name="connsiteX21" fmla="*/ 1648089 w 12191998"/>
              <a:gd name="connsiteY21" fmla="*/ 87312 h 851265"/>
              <a:gd name="connsiteX22" fmla="*/ 1686189 w 12191998"/>
              <a:gd name="connsiteY22" fmla="*/ 68262 h 851265"/>
              <a:gd name="connsiteX23" fmla="*/ 1722702 w 12191998"/>
              <a:gd name="connsiteY23" fmla="*/ 52387 h 851265"/>
              <a:gd name="connsiteX24" fmla="*/ 1763977 w 12191998"/>
              <a:gd name="connsiteY24" fmla="*/ 36512 h 851265"/>
              <a:gd name="connsiteX25" fmla="*/ 1810014 w 12191998"/>
              <a:gd name="connsiteY25" fmla="*/ 20637 h 851265"/>
              <a:gd name="connsiteX26" fmla="*/ 1862402 w 12191998"/>
              <a:gd name="connsiteY26" fmla="*/ 9525 h 851265"/>
              <a:gd name="connsiteX27" fmla="*/ 1922727 w 12191998"/>
              <a:gd name="connsiteY27" fmla="*/ 3175 h 851265"/>
              <a:gd name="connsiteX28" fmla="*/ 1990989 w 12191998"/>
              <a:gd name="connsiteY28" fmla="*/ 0 h 851265"/>
              <a:gd name="connsiteX29" fmla="*/ 2059252 w 12191998"/>
              <a:gd name="connsiteY29" fmla="*/ 3175 h 851265"/>
              <a:gd name="connsiteX30" fmla="*/ 2119577 w 12191998"/>
              <a:gd name="connsiteY30" fmla="*/ 9525 h 851265"/>
              <a:gd name="connsiteX31" fmla="*/ 2171964 w 12191998"/>
              <a:gd name="connsiteY31" fmla="*/ 20637 h 851265"/>
              <a:gd name="connsiteX32" fmla="*/ 2218002 w 12191998"/>
              <a:gd name="connsiteY32" fmla="*/ 36512 h 851265"/>
              <a:gd name="connsiteX33" fmla="*/ 2259277 w 12191998"/>
              <a:gd name="connsiteY33" fmla="*/ 52387 h 851265"/>
              <a:gd name="connsiteX34" fmla="*/ 2295789 w 12191998"/>
              <a:gd name="connsiteY34" fmla="*/ 68262 h 851265"/>
              <a:gd name="connsiteX35" fmla="*/ 2333889 w 12191998"/>
              <a:gd name="connsiteY35" fmla="*/ 87312 h 851265"/>
              <a:gd name="connsiteX36" fmla="*/ 2371989 w 12191998"/>
              <a:gd name="connsiteY36" fmla="*/ 106362 h 851265"/>
              <a:gd name="connsiteX37" fmla="*/ 2408502 w 12191998"/>
              <a:gd name="connsiteY37" fmla="*/ 125412 h 851265"/>
              <a:gd name="connsiteX38" fmla="*/ 2449777 w 12191998"/>
              <a:gd name="connsiteY38" fmla="*/ 141287 h 851265"/>
              <a:gd name="connsiteX39" fmla="*/ 2495814 w 12191998"/>
              <a:gd name="connsiteY39" fmla="*/ 155575 h 851265"/>
              <a:gd name="connsiteX40" fmla="*/ 2548202 w 12191998"/>
              <a:gd name="connsiteY40" fmla="*/ 166687 h 851265"/>
              <a:gd name="connsiteX41" fmla="*/ 2608527 w 12191998"/>
              <a:gd name="connsiteY41" fmla="*/ 174625 h 851265"/>
              <a:gd name="connsiteX42" fmla="*/ 2676789 w 12191998"/>
              <a:gd name="connsiteY42" fmla="*/ 176212 h 851265"/>
              <a:gd name="connsiteX43" fmla="*/ 2745052 w 12191998"/>
              <a:gd name="connsiteY43" fmla="*/ 174625 h 851265"/>
              <a:gd name="connsiteX44" fmla="*/ 2805377 w 12191998"/>
              <a:gd name="connsiteY44" fmla="*/ 166687 h 851265"/>
              <a:gd name="connsiteX45" fmla="*/ 2857764 w 12191998"/>
              <a:gd name="connsiteY45" fmla="*/ 155575 h 851265"/>
              <a:gd name="connsiteX46" fmla="*/ 2903802 w 12191998"/>
              <a:gd name="connsiteY46" fmla="*/ 141287 h 851265"/>
              <a:gd name="connsiteX47" fmla="*/ 2945077 w 12191998"/>
              <a:gd name="connsiteY47" fmla="*/ 125412 h 851265"/>
              <a:gd name="connsiteX48" fmla="*/ 2981589 w 12191998"/>
              <a:gd name="connsiteY48" fmla="*/ 106362 h 851265"/>
              <a:gd name="connsiteX49" fmla="*/ 3019689 w 12191998"/>
              <a:gd name="connsiteY49" fmla="*/ 87312 h 851265"/>
              <a:gd name="connsiteX50" fmla="*/ 3057789 w 12191998"/>
              <a:gd name="connsiteY50" fmla="*/ 68262 h 851265"/>
              <a:gd name="connsiteX51" fmla="*/ 3094302 w 12191998"/>
              <a:gd name="connsiteY51" fmla="*/ 52387 h 851265"/>
              <a:gd name="connsiteX52" fmla="*/ 3135577 w 12191998"/>
              <a:gd name="connsiteY52" fmla="*/ 36512 h 851265"/>
              <a:gd name="connsiteX53" fmla="*/ 3181614 w 12191998"/>
              <a:gd name="connsiteY53" fmla="*/ 20637 h 851265"/>
              <a:gd name="connsiteX54" fmla="*/ 3234002 w 12191998"/>
              <a:gd name="connsiteY54" fmla="*/ 9525 h 851265"/>
              <a:gd name="connsiteX55" fmla="*/ 3294327 w 12191998"/>
              <a:gd name="connsiteY55" fmla="*/ 3175 h 851265"/>
              <a:gd name="connsiteX56" fmla="*/ 3361002 w 12191998"/>
              <a:gd name="connsiteY56" fmla="*/ 0 h 851265"/>
              <a:gd name="connsiteX57" fmla="*/ 3430852 w 12191998"/>
              <a:gd name="connsiteY57" fmla="*/ 3175 h 851265"/>
              <a:gd name="connsiteX58" fmla="*/ 3491177 w 12191998"/>
              <a:gd name="connsiteY58" fmla="*/ 9525 h 851265"/>
              <a:gd name="connsiteX59" fmla="*/ 3543564 w 12191998"/>
              <a:gd name="connsiteY59" fmla="*/ 20637 h 851265"/>
              <a:gd name="connsiteX60" fmla="*/ 3589602 w 12191998"/>
              <a:gd name="connsiteY60" fmla="*/ 36512 h 851265"/>
              <a:gd name="connsiteX61" fmla="*/ 3630877 w 12191998"/>
              <a:gd name="connsiteY61" fmla="*/ 52387 h 851265"/>
              <a:gd name="connsiteX62" fmla="*/ 3667389 w 12191998"/>
              <a:gd name="connsiteY62" fmla="*/ 68262 h 851265"/>
              <a:gd name="connsiteX63" fmla="*/ 3705489 w 12191998"/>
              <a:gd name="connsiteY63" fmla="*/ 87312 h 851265"/>
              <a:gd name="connsiteX64" fmla="*/ 3743589 w 12191998"/>
              <a:gd name="connsiteY64" fmla="*/ 106362 h 851265"/>
              <a:gd name="connsiteX65" fmla="*/ 3780102 w 12191998"/>
              <a:gd name="connsiteY65" fmla="*/ 125412 h 851265"/>
              <a:gd name="connsiteX66" fmla="*/ 3821377 w 12191998"/>
              <a:gd name="connsiteY66" fmla="*/ 141287 h 851265"/>
              <a:gd name="connsiteX67" fmla="*/ 3867414 w 12191998"/>
              <a:gd name="connsiteY67" fmla="*/ 155575 h 851265"/>
              <a:gd name="connsiteX68" fmla="*/ 3919802 w 12191998"/>
              <a:gd name="connsiteY68" fmla="*/ 166687 h 851265"/>
              <a:gd name="connsiteX69" fmla="*/ 3980127 w 12191998"/>
              <a:gd name="connsiteY69" fmla="*/ 174625 h 851265"/>
              <a:gd name="connsiteX70" fmla="*/ 4048389 w 12191998"/>
              <a:gd name="connsiteY70" fmla="*/ 176212 h 851265"/>
              <a:gd name="connsiteX71" fmla="*/ 4116652 w 12191998"/>
              <a:gd name="connsiteY71" fmla="*/ 174625 h 851265"/>
              <a:gd name="connsiteX72" fmla="*/ 4176977 w 12191998"/>
              <a:gd name="connsiteY72" fmla="*/ 166687 h 851265"/>
              <a:gd name="connsiteX73" fmla="*/ 4229364 w 12191998"/>
              <a:gd name="connsiteY73" fmla="*/ 155575 h 851265"/>
              <a:gd name="connsiteX74" fmla="*/ 4275402 w 12191998"/>
              <a:gd name="connsiteY74" fmla="*/ 141287 h 851265"/>
              <a:gd name="connsiteX75" fmla="*/ 4316677 w 12191998"/>
              <a:gd name="connsiteY75" fmla="*/ 125412 h 851265"/>
              <a:gd name="connsiteX76" fmla="*/ 4353189 w 12191998"/>
              <a:gd name="connsiteY76" fmla="*/ 106362 h 851265"/>
              <a:gd name="connsiteX77" fmla="*/ 4429389 w 12191998"/>
              <a:gd name="connsiteY77" fmla="*/ 68262 h 851265"/>
              <a:gd name="connsiteX78" fmla="*/ 4465902 w 12191998"/>
              <a:gd name="connsiteY78" fmla="*/ 52387 h 851265"/>
              <a:gd name="connsiteX79" fmla="*/ 4507177 w 12191998"/>
              <a:gd name="connsiteY79" fmla="*/ 36512 h 851265"/>
              <a:gd name="connsiteX80" fmla="*/ 4553216 w 12191998"/>
              <a:gd name="connsiteY80" fmla="*/ 20637 h 851265"/>
              <a:gd name="connsiteX81" fmla="*/ 4605602 w 12191998"/>
              <a:gd name="connsiteY81" fmla="*/ 9525 h 851265"/>
              <a:gd name="connsiteX82" fmla="*/ 4665928 w 12191998"/>
              <a:gd name="connsiteY82" fmla="*/ 3175 h 851265"/>
              <a:gd name="connsiteX83" fmla="*/ 4734189 w 12191998"/>
              <a:gd name="connsiteY83" fmla="*/ 0 h 851265"/>
              <a:gd name="connsiteX84" fmla="*/ 4802453 w 12191998"/>
              <a:gd name="connsiteY84" fmla="*/ 3175 h 851265"/>
              <a:gd name="connsiteX85" fmla="*/ 4862777 w 12191998"/>
              <a:gd name="connsiteY85" fmla="*/ 9525 h 851265"/>
              <a:gd name="connsiteX86" fmla="*/ 4915165 w 12191998"/>
              <a:gd name="connsiteY86" fmla="*/ 20637 h 851265"/>
              <a:gd name="connsiteX87" fmla="*/ 4961202 w 12191998"/>
              <a:gd name="connsiteY87" fmla="*/ 36512 h 851265"/>
              <a:gd name="connsiteX88" fmla="*/ 5002478 w 12191998"/>
              <a:gd name="connsiteY88" fmla="*/ 52387 h 851265"/>
              <a:gd name="connsiteX89" fmla="*/ 5038989 w 12191998"/>
              <a:gd name="connsiteY89" fmla="*/ 68262 h 851265"/>
              <a:gd name="connsiteX90" fmla="*/ 5077091 w 12191998"/>
              <a:gd name="connsiteY90" fmla="*/ 87312 h 851265"/>
              <a:gd name="connsiteX91" fmla="*/ 5115189 w 12191998"/>
              <a:gd name="connsiteY91" fmla="*/ 106362 h 851265"/>
              <a:gd name="connsiteX92" fmla="*/ 5151702 w 12191998"/>
              <a:gd name="connsiteY92" fmla="*/ 125412 h 851265"/>
              <a:gd name="connsiteX93" fmla="*/ 5192978 w 12191998"/>
              <a:gd name="connsiteY93" fmla="*/ 141287 h 851265"/>
              <a:gd name="connsiteX94" fmla="*/ 5239014 w 12191998"/>
              <a:gd name="connsiteY94" fmla="*/ 155575 h 851265"/>
              <a:gd name="connsiteX95" fmla="*/ 5291401 w 12191998"/>
              <a:gd name="connsiteY95" fmla="*/ 166687 h 851265"/>
              <a:gd name="connsiteX96" fmla="*/ 5351727 w 12191998"/>
              <a:gd name="connsiteY96" fmla="*/ 174625 h 851265"/>
              <a:gd name="connsiteX97" fmla="*/ 5410199 w 12191998"/>
              <a:gd name="connsiteY97" fmla="*/ 175985 h 851265"/>
              <a:gd name="connsiteX98" fmla="*/ 5468671 w 12191998"/>
              <a:gd name="connsiteY98" fmla="*/ 174625 h 851265"/>
              <a:gd name="connsiteX99" fmla="*/ 5528996 w 12191998"/>
              <a:gd name="connsiteY99" fmla="*/ 166687 h 851265"/>
              <a:gd name="connsiteX100" fmla="*/ 5581383 w 12191998"/>
              <a:gd name="connsiteY100" fmla="*/ 155575 h 851265"/>
              <a:gd name="connsiteX101" fmla="*/ 5627421 w 12191998"/>
              <a:gd name="connsiteY101" fmla="*/ 141287 h 851265"/>
              <a:gd name="connsiteX102" fmla="*/ 5668696 w 12191998"/>
              <a:gd name="connsiteY102" fmla="*/ 125412 h 851265"/>
              <a:gd name="connsiteX103" fmla="*/ 5705210 w 12191998"/>
              <a:gd name="connsiteY103" fmla="*/ 106362 h 851265"/>
              <a:gd name="connsiteX104" fmla="*/ 5743308 w 12191998"/>
              <a:gd name="connsiteY104" fmla="*/ 87312 h 851265"/>
              <a:gd name="connsiteX105" fmla="*/ 5781408 w 12191998"/>
              <a:gd name="connsiteY105" fmla="*/ 68262 h 851265"/>
              <a:gd name="connsiteX106" fmla="*/ 5817921 w 12191998"/>
              <a:gd name="connsiteY106" fmla="*/ 52387 h 851265"/>
              <a:gd name="connsiteX107" fmla="*/ 5859196 w 12191998"/>
              <a:gd name="connsiteY107" fmla="*/ 36512 h 851265"/>
              <a:gd name="connsiteX108" fmla="*/ 5905234 w 12191998"/>
              <a:gd name="connsiteY108" fmla="*/ 20637 h 851265"/>
              <a:gd name="connsiteX109" fmla="*/ 5957621 w 12191998"/>
              <a:gd name="connsiteY109" fmla="*/ 9525 h 851265"/>
              <a:gd name="connsiteX110" fmla="*/ 6017948 w 12191998"/>
              <a:gd name="connsiteY110" fmla="*/ 3175 h 851265"/>
              <a:gd name="connsiteX111" fmla="*/ 6086210 w 12191998"/>
              <a:gd name="connsiteY111" fmla="*/ 0 h 851265"/>
              <a:gd name="connsiteX112" fmla="*/ 6095999 w 12191998"/>
              <a:gd name="connsiteY112" fmla="*/ 455 h 851265"/>
              <a:gd name="connsiteX113" fmla="*/ 6105789 w 12191998"/>
              <a:gd name="connsiteY113" fmla="*/ 0 h 851265"/>
              <a:gd name="connsiteX114" fmla="*/ 6174052 w 12191998"/>
              <a:gd name="connsiteY114" fmla="*/ 3175 h 851265"/>
              <a:gd name="connsiteX115" fmla="*/ 6234377 w 12191998"/>
              <a:gd name="connsiteY115" fmla="*/ 9525 h 851265"/>
              <a:gd name="connsiteX116" fmla="*/ 6286764 w 12191998"/>
              <a:gd name="connsiteY116" fmla="*/ 20637 h 851265"/>
              <a:gd name="connsiteX117" fmla="*/ 6332802 w 12191998"/>
              <a:gd name="connsiteY117" fmla="*/ 36512 h 851265"/>
              <a:gd name="connsiteX118" fmla="*/ 6374077 w 12191998"/>
              <a:gd name="connsiteY118" fmla="*/ 52387 h 851265"/>
              <a:gd name="connsiteX119" fmla="*/ 6410589 w 12191998"/>
              <a:gd name="connsiteY119" fmla="*/ 68262 h 851265"/>
              <a:gd name="connsiteX120" fmla="*/ 6448689 w 12191998"/>
              <a:gd name="connsiteY120" fmla="*/ 87312 h 851265"/>
              <a:gd name="connsiteX121" fmla="*/ 6486789 w 12191998"/>
              <a:gd name="connsiteY121" fmla="*/ 106362 h 851265"/>
              <a:gd name="connsiteX122" fmla="*/ 6523302 w 12191998"/>
              <a:gd name="connsiteY122" fmla="*/ 125412 h 851265"/>
              <a:gd name="connsiteX123" fmla="*/ 6564577 w 12191998"/>
              <a:gd name="connsiteY123" fmla="*/ 141287 h 851265"/>
              <a:gd name="connsiteX124" fmla="*/ 6610614 w 12191998"/>
              <a:gd name="connsiteY124" fmla="*/ 155575 h 851265"/>
              <a:gd name="connsiteX125" fmla="*/ 6663002 w 12191998"/>
              <a:gd name="connsiteY125" fmla="*/ 166687 h 851265"/>
              <a:gd name="connsiteX126" fmla="*/ 6723327 w 12191998"/>
              <a:gd name="connsiteY126" fmla="*/ 174625 h 851265"/>
              <a:gd name="connsiteX127" fmla="*/ 6781799 w 12191998"/>
              <a:gd name="connsiteY127" fmla="*/ 175985 h 851265"/>
              <a:gd name="connsiteX128" fmla="*/ 6840271 w 12191998"/>
              <a:gd name="connsiteY128" fmla="*/ 174625 h 851265"/>
              <a:gd name="connsiteX129" fmla="*/ 6900596 w 12191998"/>
              <a:gd name="connsiteY129" fmla="*/ 166687 h 851265"/>
              <a:gd name="connsiteX130" fmla="*/ 6952983 w 12191998"/>
              <a:gd name="connsiteY130" fmla="*/ 155575 h 851265"/>
              <a:gd name="connsiteX131" fmla="*/ 6999021 w 12191998"/>
              <a:gd name="connsiteY131" fmla="*/ 141287 h 851265"/>
              <a:gd name="connsiteX132" fmla="*/ 7040296 w 12191998"/>
              <a:gd name="connsiteY132" fmla="*/ 125412 h 851265"/>
              <a:gd name="connsiteX133" fmla="*/ 7076808 w 12191998"/>
              <a:gd name="connsiteY133" fmla="*/ 106362 h 851265"/>
              <a:gd name="connsiteX134" fmla="*/ 7114908 w 12191998"/>
              <a:gd name="connsiteY134" fmla="*/ 87312 h 851265"/>
              <a:gd name="connsiteX135" fmla="*/ 7153008 w 12191998"/>
              <a:gd name="connsiteY135" fmla="*/ 68262 h 851265"/>
              <a:gd name="connsiteX136" fmla="*/ 7189521 w 12191998"/>
              <a:gd name="connsiteY136" fmla="*/ 52387 h 851265"/>
              <a:gd name="connsiteX137" fmla="*/ 7230796 w 12191998"/>
              <a:gd name="connsiteY137" fmla="*/ 36512 h 851265"/>
              <a:gd name="connsiteX138" fmla="*/ 7276833 w 12191998"/>
              <a:gd name="connsiteY138" fmla="*/ 20637 h 851265"/>
              <a:gd name="connsiteX139" fmla="*/ 7329221 w 12191998"/>
              <a:gd name="connsiteY139" fmla="*/ 9525 h 851265"/>
              <a:gd name="connsiteX140" fmla="*/ 7389546 w 12191998"/>
              <a:gd name="connsiteY140" fmla="*/ 3175 h 851265"/>
              <a:gd name="connsiteX141" fmla="*/ 7457808 w 12191998"/>
              <a:gd name="connsiteY141" fmla="*/ 0 h 851265"/>
              <a:gd name="connsiteX142" fmla="*/ 7526071 w 12191998"/>
              <a:gd name="connsiteY142" fmla="*/ 3175 h 851265"/>
              <a:gd name="connsiteX143" fmla="*/ 7586396 w 12191998"/>
              <a:gd name="connsiteY143" fmla="*/ 9525 h 851265"/>
              <a:gd name="connsiteX144" fmla="*/ 7638783 w 12191998"/>
              <a:gd name="connsiteY144" fmla="*/ 20637 h 851265"/>
              <a:gd name="connsiteX145" fmla="*/ 7684821 w 12191998"/>
              <a:gd name="connsiteY145" fmla="*/ 36512 h 851265"/>
              <a:gd name="connsiteX146" fmla="*/ 7726096 w 12191998"/>
              <a:gd name="connsiteY146" fmla="*/ 52387 h 851265"/>
              <a:gd name="connsiteX147" fmla="*/ 7762608 w 12191998"/>
              <a:gd name="connsiteY147" fmla="*/ 68262 h 851265"/>
              <a:gd name="connsiteX148" fmla="*/ 7800708 w 12191998"/>
              <a:gd name="connsiteY148" fmla="*/ 87312 h 851265"/>
              <a:gd name="connsiteX149" fmla="*/ 7838808 w 12191998"/>
              <a:gd name="connsiteY149" fmla="*/ 106362 h 851265"/>
              <a:gd name="connsiteX150" fmla="*/ 7875321 w 12191998"/>
              <a:gd name="connsiteY150" fmla="*/ 125412 h 851265"/>
              <a:gd name="connsiteX151" fmla="*/ 7916596 w 12191998"/>
              <a:gd name="connsiteY151" fmla="*/ 141287 h 851265"/>
              <a:gd name="connsiteX152" fmla="*/ 7962633 w 12191998"/>
              <a:gd name="connsiteY152" fmla="*/ 155575 h 851265"/>
              <a:gd name="connsiteX153" fmla="*/ 8015021 w 12191998"/>
              <a:gd name="connsiteY153" fmla="*/ 166687 h 851265"/>
              <a:gd name="connsiteX154" fmla="*/ 8075346 w 12191998"/>
              <a:gd name="connsiteY154" fmla="*/ 174625 h 851265"/>
              <a:gd name="connsiteX155" fmla="*/ 8143608 w 12191998"/>
              <a:gd name="connsiteY155" fmla="*/ 176212 h 851265"/>
              <a:gd name="connsiteX156" fmla="*/ 8211871 w 12191998"/>
              <a:gd name="connsiteY156" fmla="*/ 174625 h 851265"/>
              <a:gd name="connsiteX157" fmla="*/ 8272196 w 12191998"/>
              <a:gd name="connsiteY157" fmla="*/ 166687 h 851265"/>
              <a:gd name="connsiteX158" fmla="*/ 8324583 w 12191998"/>
              <a:gd name="connsiteY158" fmla="*/ 155575 h 851265"/>
              <a:gd name="connsiteX159" fmla="*/ 8370621 w 12191998"/>
              <a:gd name="connsiteY159" fmla="*/ 141287 h 851265"/>
              <a:gd name="connsiteX160" fmla="*/ 8411896 w 12191998"/>
              <a:gd name="connsiteY160" fmla="*/ 125412 h 851265"/>
              <a:gd name="connsiteX161" fmla="*/ 8448408 w 12191998"/>
              <a:gd name="connsiteY161" fmla="*/ 106362 h 851265"/>
              <a:gd name="connsiteX162" fmla="*/ 8486508 w 12191998"/>
              <a:gd name="connsiteY162" fmla="*/ 87312 h 851265"/>
              <a:gd name="connsiteX163" fmla="*/ 8524608 w 12191998"/>
              <a:gd name="connsiteY163" fmla="*/ 68262 h 851265"/>
              <a:gd name="connsiteX164" fmla="*/ 8561120 w 12191998"/>
              <a:gd name="connsiteY164" fmla="*/ 52387 h 851265"/>
              <a:gd name="connsiteX165" fmla="*/ 8602396 w 12191998"/>
              <a:gd name="connsiteY165" fmla="*/ 36512 h 851265"/>
              <a:gd name="connsiteX166" fmla="*/ 8648432 w 12191998"/>
              <a:gd name="connsiteY166" fmla="*/ 20637 h 851265"/>
              <a:gd name="connsiteX167" fmla="*/ 8700820 w 12191998"/>
              <a:gd name="connsiteY167" fmla="*/ 9525 h 851265"/>
              <a:gd name="connsiteX168" fmla="*/ 8761146 w 12191998"/>
              <a:gd name="connsiteY168" fmla="*/ 3175 h 851265"/>
              <a:gd name="connsiteX169" fmla="*/ 8827820 w 12191998"/>
              <a:gd name="connsiteY169" fmla="*/ 0 h 851265"/>
              <a:gd name="connsiteX170" fmla="*/ 8897670 w 12191998"/>
              <a:gd name="connsiteY170" fmla="*/ 3175 h 851265"/>
              <a:gd name="connsiteX171" fmla="*/ 8957996 w 12191998"/>
              <a:gd name="connsiteY171" fmla="*/ 9525 h 851265"/>
              <a:gd name="connsiteX172" fmla="*/ 9010382 w 12191998"/>
              <a:gd name="connsiteY172" fmla="*/ 20637 h 851265"/>
              <a:gd name="connsiteX173" fmla="*/ 9056420 w 12191998"/>
              <a:gd name="connsiteY173" fmla="*/ 36512 h 851265"/>
              <a:gd name="connsiteX174" fmla="*/ 9097696 w 12191998"/>
              <a:gd name="connsiteY174" fmla="*/ 52387 h 851265"/>
              <a:gd name="connsiteX175" fmla="*/ 9134208 w 12191998"/>
              <a:gd name="connsiteY175" fmla="*/ 68262 h 851265"/>
              <a:gd name="connsiteX176" fmla="*/ 9172308 w 12191998"/>
              <a:gd name="connsiteY176" fmla="*/ 87312 h 851265"/>
              <a:gd name="connsiteX177" fmla="*/ 9210408 w 12191998"/>
              <a:gd name="connsiteY177" fmla="*/ 106362 h 851265"/>
              <a:gd name="connsiteX178" fmla="*/ 9246920 w 12191998"/>
              <a:gd name="connsiteY178" fmla="*/ 125412 h 851265"/>
              <a:gd name="connsiteX179" fmla="*/ 9288196 w 12191998"/>
              <a:gd name="connsiteY179" fmla="*/ 141287 h 851265"/>
              <a:gd name="connsiteX180" fmla="*/ 9334232 w 12191998"/>
              <a:gd name="connsiteY180" fmla="*/ 155575 h 851265"/>
              <a:gd name="connsiteX181" fmla="*/ 9386620 w 12191998"/>
              <a:gd name="connsiteY181" fmla="*/ 166687 h 851265"/>
              <a:gd name="connsiteX182" fmla="*/ 9446946 w 12191998"/>
              <a:gd name="connsiteY182" fmla="*/ 174625 h 851265"/>
              <a:gd name="connsiteX183" fmla="*/ 9515208 w 12191998"/>
              <a:gd name="connsiteY183" fmla="*/ 176212 h 851265"/>
              <a:gd name="connsiteX184" fmla="*/ 9583470 w 12191998"/>
              <a:gd name="connsiteY184" fmla="*/ 174625 h 851265"/>
              <a:gd name="connsiteX185" fmla="*/ 9643796 w 12191998"/>
              <a:gd name="connsiteY185" fmla="*/ 166687 h 851265"/>
              <a:gd name="connsiteX186" fmla="*/ 9696182 w 12191998"/>
              <a:gd name="connsiteY186" fmla="*/ 155575 h 851265"/>
              <a:gd name="connsiteX187" fmla="*/ 9742220 w 12191998"/>
              <a:gd name="connsiteY187" fmla="*/ 141287 h 851265"/>
              <a:gd name="connsiteX188" fmla="*/ 9783496 w 12191998"/>
              <a:gd name="connsiteY188" fmla="*/ 125412 h 851265"/>
              <a:gd name="connsiteX189" fmla="*/ 9820008 w 12191998"/>
              <a:gd name="connsiteY189" fmla="*/ 106362 h 851265"/>
              <a:gd name="connsiteX190" fmla="*/ 9896208 w 12191998"/>
              <a:gd name="connsiteY190" fmla="*/ 68262 h 851265"/>
              <a:gd name="connsiteX191" fmla="*/ 9932720 w 12191998"/>
              <a:gd name="connsiteY191" fmla="*/ 52387 h 851265"/>
              <a:gd name="connsiteX192" fmla="*/ 9973996 w 12191998"/>
              <a:gd name="connsiteY192" fmla="*/ 36512 h 851265"/>
              <a:gd name="connsiteX193" fmla="*/ 10020032 w 12191998"/>
              <a:gd name="connsiteY193" fmla="*/ 20637 h 851265"/>
              <a:gd name="connsiteX194" fmla="*/ 10072420 w 12191998"/>
              <a:gd name="connsiteY194" fmla="*/ 9525 h 851265"/>
              <a:gd name="connsiteX195" fmla="*/ 10132746 w 12191998"/>
              <a:gd name="connsiteY195" fmla="*/ 3175 h 851265"/>
              <a:gd name="connsiteX196" fmla="*/ 10201008 w 12191998"/>
              <a:gd name="connsiteY196" fmla="*/ 0 h 851265"/>
              <a:gd name="connsiteX197" fmla="*/ 10269270 w 12191998"/>
              <a:gd name="connsiteY197" fmla="*/ 3175 h 851265"/>
              <a:gd name="connsiteX198" fmla="*/ 10329596 w 12191998"/>
              <a:gd name="connsiteY198" fmla="*/ 9525 h 851265"/>
              <a:gd name="connsiteX199" fmla="*/ 10381982 w 12191998"/>
              <a:gd name="connsiteY199" fmla="*/ 20637 h 851265"/>
              <a:gd name="connsiteX200" fmla="*/ 10428020 w 12191998"/>
              <a:gd name="connsiteY200" fmla="*/ 36512 h 851265"/>
              <a:gd name="connsiteX201" fmla="*/ 10469296 w 12191998"/>
              <a:gd name="connsiteY201" fmla="*/ 52387 h 851265"/>
              <a:gd name="connsiteX202" fmla="*/ 10505808 w 12191998"/>
              <a:gd name="connsiteY202" fmla="*/ 68262 h 851265"/>
              <a:gd name="connsiteX203" fmla="*/ 10543908 w 12191998"/>
              <a:gd name="connsiteY203" fmla="*/ 87312 h 851265"/>
              <a:gd name="connsiteX204" fmla="*/ 10582008 w 12191998"/>
              <a:gd name="connsiteY204" fmla="*/ 106362 h 851265"/>
              <a:gd name="connsiteX205" fmla="*/ 10618520 w 12191998"/>
              <a:gd name="connsiteY205" fmla="*/ 125412 h 851265"/>
              <a:gd name="connsiteX206" fmla="*/ 10659796 w 12191998"/>
              <a:gd name="connsiteY206" fmla="*/ 141287 h 851265"/>
              <a:gd name="connsiteX207" fmla="*/ 10705832 w 12191998"/>
              <a:gd name="connsiteY207" fmla="*/ 155575 h 851265"/>
              <a:gd name="connsiteX208" fmla="*/ 10758220 w 12191998"/>
              <a:gd name="connsiteY208" fmla="*/ 166687 h 851265"/>
              <a:gd name="connsiteX209" fmla="*/ 10818546 w 12191998"/>
              <a:gd name="connsiteY209" fmla="*/ 174625 h 851265"/>
              <a:gd name="connsiteX210" fmla="*/ 10886808 w 12191998"/>
              <a:gd name="connsiteY210" fmla="*/ 176212 h 851265"/>
              <a:gd name="connsiteX211" fmla="*/ 10955070 w 12191998"/>
              <a:gd name="connsiteY211" fmla="*/ 174625 h 851265"/>
              <a:gd name="connsiteX212" fmla="*/ 11015396 w 12191998"/>
              <a:gd name="connsiteY212" fmla="*/ 166687 h 851265"/>
              <a:gd name="connsiteX213" fmla="*/ 11067782 w 12191998"/>
              <a:gd name="connsiteY213" fmla="*/ 155575 h 851265"/>
              <a:gd name="connsiteX214" fmla="*/ 11113820 w 12191998"/>
              <a:gd name="connsiteY214" fmla="*/ 141287 h 851265"/>
              <a:gd name="connsiteX215" fmla="*/ 11155096 w 12191998"/>
              <a:gd name="connsiteY215" fmla="*/ 125412 h 851265"/>
              <a:gd name="connsiteX216" fmla="*/ 11191608 w 12191998"/>
              <a:gd name="connsiteY216" fmla="*/ 106362 h 851265"/>
              <a:gd name="connsiteX217" fmla="*/ 11229708 w 12191998"/>
              <a:gd name="connsiteY217" fmla="*/ 87312 h 851265"/>
              <a:gd name="connsiteX218" fmla="*/ 11267808 w 12191998"/>
              <a:gd name="connsiteY218" fmla="*/ 68262 h 851265"/>
              <a:gd name="connsiteX219" fmla="*/ 11304320 w 12191998"/>
              <a:gd name="connsiteY219" fmla="*/ 52387 h 851265"/>
              <a:gd name="connsiteX220" fmla="*/ 11345596 w 12191998"/>
              <a:gd name="connsiteY220" fmla="*/ 36512 h 851265"/>
              <a:gd name="connsiteX221" fmla="*/ 11391632 w 12191998"/>
              <a:gd name="connsiteY221" fmla="*/ 20637 h 851265"/>
              <a:gd name="connsiteX222" fmla="*/ 11444020 w 12191998"/>
              <a:gd name="connsiteY222" fmla="*/ 9525 h 851265"/>
              <a:gd name="connsiteX223" fmla="*/ 11504346 w 12191998"/>
              <a:gd name="connsiteY223" fmla="*/ 3175 h 851265"/>
              <a:gd name="connsiteX224" fmla="*/ 11572608 w 12191998"/>
              <a:gd name="connsiteY224" fmla="*/ 0 h 851265"/>
              <a:gd name="connsiteX225" fmla="*/ 11640870 w 12191998"/>
              <a:gd name="connsiteY225" fmla="*/ 3175 h 851265"/>
              <a:gd name="connsiteX226" fmla="*/ 11701196 w 12191998"/>
              <a:gd name="connsiteY226" fmla="*/ 9525 h 851265"/>
              <a:gd name="connsiteX227" fmla="*/ 11753582 w 12191998"/>
              <a:gd name="connsiteY227" fmla="*/ 20637 h 851265"/>
              <a:gd name="connsiteX228" fmla="*/ 11799620 w 12191998"/>
              <a:gd name="connsiteY228" fmla="*/ 36512 h 851265"/>
              <a:gd name="connsiteX229" fmla="*/ 11840896 w 12191998"/>
              <a:gd name="connsiteY229" fmla="*/ 52387 h 851265"/>
              <a:gd name="connsiteX230" fmla="*/ 11877408 w 12191998"/>
              <a:gd name="connsiteY230" fmla="*/ 68262 h 851265"/>
              <a:gd name="connsiteX231" fmla="*/ 11915508 w 12191998"/>
              <a:gd name="connsiteY231" fmla="*/ 87312 h 851265"/>
              <a:gd name="connsiteX232" fmla="*/ 11953608 w 12191998"/>
              <a:gd name="connsiteY232" fmla="*/ 106362 h 851265"/>
              <a:gd name="connsiteX233" fmla="*/ 11990120 w 12191998"/>
              <a:gd name="connsiteY233" fmla="*/ 125412 h 851265"/>
              <a:gd name="connsiteX234" fmla="*/ 12031396 w 12191998"/>
              <a:gd name="connsiteY234" fmla="*/ 141287 h 851265"/>
              <a:gd name="connsiteX235" fmla="*/ 12077432 w 12191998"/>
              <a:gd name="connsiteY235" fmla="*/ 155575 h 851265"/>
              <a:gd name="connsiteX236" fmla="*/ 12129820 w 12191998"/>
              <a:gd name="connsiteY236" fmla="*/ 166688 h 851265"/>
              <a:gd name="connsiteX237" fmla="*/ 12190146 w 12191998"/>
              <a:gd name="connsiteY237" fmla="*/ 174625 h 851265"/>
              <a:gd name="connsiteX238" fmla="*/ 12191998 w 12191998"/>
              <a:gd name="connsiteY238" fmla="*/ 174668 h 851265"/>
              <a:gd name="connsiteX239" fmla="*/ 12191998 w 12191998"/>
              <a:gd name="connsiteY239" fmla="*/ 851265 h 851265"/>
              <a:gd name="connsiteX240" fmla="*/ 0 w 12191998"/>
              <a:gd name="connsiteY240" fmla="*/ 851265 h 851265"/>
              <a:gd name="connsiteX241" fmla="*/ 0 w 12191998"/>
              <a:gd name="connsiteY241" fmla="*/ 174668 h 851265"/>
              <a:gd name="connsiteX242" fmla="*/ 1852 w 12191998"/>
              <a:gd name="connsiteY242" fmla="*/ 174625 h 851265"/>
              <a:gd name="connsiteX243" fmla="*/ 62177 w 12191998"/>
              <a:gd name="connsiteY243" fmla="*/ 166687 h 851265"/>
              <a:gd name="connsiteX244" fmla="*/ 114564 w 12191998"/>
              <a:gd name="connsiteY244" fmla="*/ 155575 h 851265"/>
              <a:gd name="connsiteX245" fmla="*/ 160602 w 12191998"/>
              <a:gd name="connsiteY245" fmla="*/ 141287 h 851265"/>
              <a:gd name="connsiteX246" fmla="*/ 201877 w 12191998"/>
              <a:gd name="connsiteY246" fmla="*/ 125412 h 851265"/>
              <a:gd name="connsiteX247" fmla="*/ 238389 w 12191998"/>
              <a:gd name="connsiteY247" fmla="*/ 106362 h 851265"/>
              <a:gd name="connsiteX248" fmla="*/ 276489 w 12191998"/>
              <a:gd name="connsiteY248" fmla="*/ 87312 h 851265"/>
              <a:gd name="connsiteX249" fmla="*/ 314589 w 12191998"/>
              <a:gd name="connsiteY249" fmla="*/ 68262 h 851265"/>
              <a:gd name="connsiteX250" fmla="*/ 351102 w 12191998"/>
              <a:gd name="connsiteY250" fmla="*/ 52387 h 851265"/>
              <a:gd name="connsiteX251" fmla="*/ 392377 w 12191998"/>
              <a:gd name="connsiteY251" fmla="*/ 36512 h 851265"/>
              <a:gd name="connsiteX252" fmla="*/ 438414 w 12191998"/>
              <a:gd name="connsiteY252" fmla="*/ 20637 h 851265"/>
              <a:gd name="connsiteX253" fmla="*/ 490802 w 12191998"/>
              <a:gd name="connsiteY253" fmla="*/ 9525 h 851265"/>
              <a:gd name="connsiteX254" fmla="*/ 551127 w 12191998"/>
              <a:gd name="connsiteY254" fmla="*/ 3175 h 851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1998" h="851265">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6" y="20637"/>
                </a:lnTo>
                <a:lnTo>
                  <a:pt x="4605602" y="9525"/>
                </a:lnTo>
                <a:lnTo>
                  <a:pt x="4665928" y="3175"/>
                </a:lnTo>
                <a:lnTo>
                  <a:pt x="4734189" y="0"/>
                </a:lnTo>
                <a:lnTo>
                  <a:pt x="4802453" y="3175"/>
                </a:lnTo>
                <a:lnTo>
                  <a:pt x="4862777" y="9525"/>
                </a:lnTo>
                <a:lnTo>
                  <a:pt x="4915165" y="20637"/>
                </a:lnTo>
                <a:lnTo>
                  <a:pt x="4961202" y="36512"/>
                </a:lnTo>
                <a:lnTo>
                  <a:pt x="5002478" y="52387"/>
                </a:lnTo>
                <a:lnTo>
                  <a:pt x="5038989" y="68262"/>
                </a:lnTo>
                <a:lnTo>
                  <a:pt x="5077091" y="87312"/>
                </a:lnTo>
                <a:lnTo>
                  <a:pt x="5115189" y="106362"/>
                </a:lnTo>
                <a:lnTo>
                  <a:pt x="5151702" y="125412"/>
                </a:lnTo>
                <a:lnTo>
                  <a:pt x="5192978"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10" y="106362"/>
                </a:lnTo>
                <a:lnTo>
                  <a:pt x="5743308" y="87312"/>
                </a:lnTo>
                <a:lnTo>
                  <a:pt x="5781408" y="68262"/>
                </a:lnTo>
                <a:lnTo>
                  <a:pt x="5817921" y="52387"/>
                </a:lnTo>
                <a:lnTo>
                  <a:pt x="5859196" y="36512"/>
                </a:lnTo>
                <a:lnTo>
                  <a:pt x="5905234" y="20637"/>
                </a:lnTo>
                <a:lnTo>
                  <a:pt x="5957621" y="9525"/>
                </a:lnTo>
                <a:lnTo>
                  <a:pt x="6017948" y="3175"/>
                </a:lnTo>
                <a:lnTo>
                  <a:pt x="6086210"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8" y="174668"/>
                </a:lnTo>
                <a:lnTo>
                  <a:pt x="12191998" y="851265"/>
                </a:lnTo>
                <a:lnTo>
                  <a:pt x="0" y="851265"/>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751839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050" name="Picture 2" descr="Ask Yourself “Why?” - Anne McKeown">
            <a:extLst>
              <a:ext uri="{FF2B5EF4-FFF2-40B4-BE49-F238E27FC236}">
                <a16:creationId xmlns:a16="http://schemas.microsoft.com/office/drawing/2014/main" id="{F938490C-C4AE-FFAE-23BF-FE908440FE1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631" r="14310" b="-1"/>
          <a:stretch/>
        </p:blipFill>
        <p:spPr bwMode="auto">
          <a:xfrm>
            <a:off x="7494282" y="1873714"/>
            <a:ext cx="4261588" cy="3954707"/>
          </a:xfrm>
          <a:prstGeom prst="rect">
            <a:avLst/>
          </a:prstGeom>
          <a:noFill/>
          <a:extLst>
            <a:ext uri="{909E8E84-426E-40DD-AFC4-6F175D3DCCD1}">
              <a14:hiddenFill xmlns:a14="http://schemas.microsoft.com/office/drawing/2010/main">
                <a:solidFill>
                  <a:srgbClr val="FFFFFF"/>
                </a:solidFill>
              </a14:hiddenFill>
            </a:ext>
          </a:extLst>
        </p:spPr>
      </p:pic>
      <p:sp>
        <p:nvSpPr>
          <p:cNvPr id="2086" name="Freeform 8">
            <a:extLst>
              <a:ext uri="{FF2B5EF4-FFF2-40B4-BE49-F238E27FC236}">
                <a16:creationId xmlns:a16="http://schemas.microsoft.com/office/drawing/2014/main" id="{438E2B1E-5364-451C-8B5F-2D1BFF5A6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0 h 6858000"/>
              <a:gd name="connsiteX5" fmla="*/ 9528486 w 12192000"/>
              <a:gd name="connsiteY5" fmla="*/ 2197353 h 6858000"/>
              <a:gd name="connsiteX6" fmla="*/ 9491031 w 12192000"/>
              <a:gd name="connsiteY6" fmla="*/ 2200864 h 6858000"/>
              <a:gd name="connsiteX7" fmla="*/ 9454747 w 12192000"/>
              <a:gd name="connsiteY7" fmla="*/ 2210228 h 6858000"/>
              <a:gd name="connsiteX8" fmla="*/ 9419633 w 12192000"/>
              <a:gd name="connsiteY8" fmla="*/ 2224273 h 6858000"/>
              <a:gd name="connsiteX9" fmla="*/ 9383349 w 12192000"/>
              <a:gd name="connsiteY9" fmla="*/ 2241830 h 6858000"/>
              <a:gd name="connsiteX10" fmla="*/ 9349405 w 12192000"/>
              <a:gd name="connsiteY10" fmla="*/ 2261728 h 6858000"/>
              <a:gd name="connsiteX11" fmla="*/ 9314292 w 12192000"/>
              <a:gd name="connsiteY11" fmla="*/ 2282796 h 6858000"/>
              <a:gd name="connsiteX12" fmla="*/ 9279178 w 12192000"/>
              <a:gd name="connsiteY12" fmla="*/ 2301524 h 6858000"/>
              <a:gd name="connsiteX13" fmla="*/ 9244064 w 12192000"/>
              <a:gd name="connsiteY13" fmla="*/ 2320251 h 6858000"/>
              <a:gd name="connsiteX14" fmla="*/ 9208950 w 12192000"/>
              <a:gd name="connsiteY14" fmla="*/ 2334296 h 6858000"/>
              <a:gd name="connsiteX15" fmla="*/ 9172666 w 12192000"/>
              <a:gd name="connsiteY15" fmla="*/ 2343660 h 6858000"/>
              <a:gd name="connsiteX16" fmla="*/ 9136382 w 12192000"/>
              <a:gd name="connsiteY16" fmla="*/ 2348342 h 6858000"/>
              <a:gd name="connsiteX17" fmla="*/ 9097757 w 12192000"/>
              <a:gd name="connsiteY17" fmla="*/ 2348342 h 6858000"/>
              <a:gd name="connsiteX18" fmla="*/ 9057961 w 12192000"/>
              <a:gd name="connsiteY18" fmla="*/ 2346001 h 6858000"/>
              <a:gd name="connsiteX19" fmla="*/ 9018166 w 12192000"/>
              <a:gd name="connsiteY19" fmla="*/ 2341319 h 6858000"/>
              <a:gd name="connsiteX20" fmla="*/ 8978370 w 12192000"/>
              <a:gd name="connsiteY20" fmla="*/ 2335467 h 6858000"/>
              <a:gd name="connsiteX21" fmla="*/ 8938575 w 12192000"/>
              <a:gd name="connsiteY21" fmla="*/ 2330785 h 6858000"/>
              <a:gd name="connsiteX22" fmla="*/ 8898779 w 12192000"/>
              <a:gd name="connsiteY22" fmla="*/ 2327274 h 6858000"/>
              <a:gd name="connsiteX23" fmla="*/ 8861324 w 12192000"/>
              <a:gd name="connsiteY23" fmla="*/ 2328444 h 6858000"/>
              <a:gd name="connsiteX24" fmla="*/ 8825040 w 12192000"/>
              <a:gd name="connsiteY24" fmla="*/ 2333126 h 6858000"/>
              <a:gd name="connsiteX25" fmla="*/ 8789926 w 12192000"/>
              <a:gd name="connsiteY25" fmla="*/ 2343660 h 6858000"/>
              <a:gd name="connsiteX26" fmla="*/ 8760665 w 12192000"/>
              <a:gd name="connsiteY26" fmla="*/ 2358876 h 6858000"/>
              <a:gd name="connsiteX27" fmla="*/ 8732574 w 12192000"/>
              <a:gd name="connsiteY27" fmla="*/ 2378774 h 6858000"/>
              <a:gd name="connsiteX28" fmla="*/ 8707994 w 12192000"/>
              <a:gd name="connsiteY28" fmla="*/ 2402183 h 6858000"/>
              <a:gd name="connsiteX29" fmla="*/ 8683415 w 12192000"/>
              <a:gd name="connsiteY29" fmla="*/ 2429103 h 6858000"/>
              <a:gd name="connsiteX30" fmla="*/ 8661176 w 12192000"/>
              <a:gd name="connsiteY30" fmla="*/ 2457194 h 6858000"/>
              <a:gd name="connsiteX31" fmla="*/ 8638937 w 12192000"/>
              <a:gd name="connsiteY31" fmla="*/ 2486456 h 6858000"/>
              <a:gd name="connsiteX32" fmla="*/ 8616699 w 12192000"/>
              <a:gd name="connsiteY32" fmla="*/ 2515717 h 6858000"/>
              <a:gd name="connsiteX33" fmla="*/ 8594460 w 12192000"/>
              <a:gd name="connsiteY33" fmla="*/ 2543808 h 6858000"/>
              <a:gd name="connsiteX34" fmla="*/ 8571051 w 12192000"/>
              <a:gd name="connsiteY34" fmla="*/ 2570729 h 6858000"/>
              <a:gd name="connsiteX35" fmla="*/ 8544130 w 12192000"/>
              <a:gd name="connsiteY35" fmla="*/ 2594138 h 6858000"/>
              <a:gd name="connsiteX36" fmla="*/ 8518380 w 12192000"/>
              <a:gd name="connsiteY36" fmla="*/ 2615206 h 6858000"/>
              <a:gd name="connsiteX37" fmla="*/ 8489119 w 12192000"/>
              <a:gd name="connsiteY37" fmla="*/ 2631593 h 6858000"/>
              <a:gd name="connsiteX38" fmla="*/ 8457516 w 12192000"/>
              <a:gd name="connsiteY38" fmla="*/ 2645638 h 6858000"/>
              <a:gd name="connsiteX39" fmla="*/ 8423573 w 12192000"/>
              <a:gd name="connsiteY39" fmla="*/ 2657343 h 6858000"/>
              <a:gd name="connsiteX40" fmla="*/ 8388459 w 12192000"/>
              <a:gd name="connsiteY40" fmla="*/ 2667877 h 6858000"/>
              <a:gd name="connsiteX41" fmla="*/ 8353346 w 12192000"/>
              <a:gd name="connsiteY41" fmla="*/ 2677241 h 6858000"/>
              <a:gd name="connsiteX42" fmla="*/ 8317062 w 12192000"/>
              <a:gd name="connsiteY42" fmla="*/ 2686604 h 6858000"/>
              <a:gd name="connsiteX43" fmla="*/ 8283118 w 12192000"/>
              <a:gd name="connsiteY43" fmla="*/ 2697138 h 6858000"/>
              <a:gd name="connsiteX44" fmla="*/ 8249175 w 12192000"/>
              <a:gd name="connsiteY44" fmla="*/ 2708843 h 6858000"/>
              <a:gd name="connsiteX45" fmla="*/ 8217573 w 12192000"/>
              <a:gd name="connsiteY45" fmla="*/ 2722888 h 6858000"/>
              <a:gd name="connsiteX46" fmla="*/ 8189482 w 12192000"/>
              <a:gd name="connsiteY46" fmla="*/ 2740445 h 6858000"/>
              <a:gd name="connsiteX47" fmla="*/ 8163732 w 12192000"/>
              <a:gd name="connsiteY47" fmla="*/ 2761514 h 6858000"/>
              <a:gd name="connsiteX48" fmla="*/ 8142663 w 12192000"/>
              <a:gd name="connsiteY48" fmla="*/ 2787264 h 6858000"/>
              <a:gd name="connsiteX49" fmla="*/ 8125106 w 12192000"/>
              <a:gd name="connsiteY49" fmla="*/ 2815355 h 6858000"/>
              <a:gd name="connsiteX50" fmla="*/ 8111061 w 12192000"/>
              <a:gd name="connsiteY50" fmla="*/ 2846957 h 6858000"/>
              <a:gd name="connsiteX51" fmla="*/ 8099356 w 12192000"/>
              <a:gd name="connsiteY51" fmla="*/ 2880900 h 6858000"/>
              <a:gd name="connsiteX52" fmla="*/ 8088822 w 12192000"/>
              <a:gd name="connsiteY52" fmla="*/ 2914844 h 6858000"/>
              <a:gd name="connsiteX53" fmla="*/ 8079459 w 12192000"/>
              <a:gd name="connsiteY53" fmla="*/ 2951128 h 6858000"/>
              <a:gd name="connsiteX54" fmla="*/ 8070095 w 12192000"/>
              <a:gd name="connsiteY54" fmla="*/ 2986242 h 6858000"/>
              <a:gd name="connsiteX55" fmla="*/ 8059561 w 12192000"/>
              <a:gd name="connsiteY55" fmla="*/ 3021355 h 6858000"/>
              <a:gd name="connsiteX56" fmla="*/ 8047856 w 12192000"/>
              <a:gd name="connsiteY56" fmla="*/ 3055299 h 6858000"/>
              <a:gd name="connsiteX57" fmla="*/ 8033811 w 12192000"/>
              <a:gd name="connsiteY57" fmla="*/ 3086901 h 6858000"/>
              <a:gd name="connsiteX58" fmla="*/ 8017424 w 12192000"/>
              <a:gd name="connsiteY58" fmla="*/ 3116162 h 6858000"/>
              <a:gd name="connsiteX59" fmla="*/ 7996356 w 12192000"/>
              <a:gd name="connsiteY59" fmla="*/ 3141913 h 6858000"/>
              <a:gd name="connsiteX60" fmla="*/ 7972947 w 12192000"/>
              <a:gd name="connsiteY60" fmla="*/ 3168833 h 6858000"/>
              <a:gd name="connsiteX61" fmla="*/ 7946026 w 12192000"/>
              <a:gd name="connsiteY61" fmla="*/ 3192242 h 6858000"/>
              <a:gd name="connsiteX62" fmla="*/ 7916765 w 12192000"/>
              <a:gd name="connsiteY62" fmla="*/ 3214481 h 6858000"/>
              <a:gd name="connsiteX63" fmla="*/ 7887503 w 12192000"/>
              <a:gd name="connsiteY63" fmla="*/ 3236720 h 6858000"/>
              <a:gd name="connsiteX64" fmla="*/ 7858242 w 12192000"/>
              <a:gd name="connsiteY64" fmla="*/ 3258958 h 6858000"/>
              <a:gd name="connsiteX65" fmla="*/ 7830151 w 12192000"/>
              <a:gd name="connsiteY65" fmla="*/ 3281197 h 6858000"/>
              <a:gd name="connsiteX66" fmla="*/ 7803230 w 12192000"/>
              <a:gd name="connsiteY66" fmla="*/ 3305777 h 6858000"/>
              <a:gd name="connsiteX67" fmla="*/ 7779821 w 12192000"/>
              <a:gd name="connsiteY67" fmla="*/ 3330356 h 6858000"/>
              <a:gd name="connsiteX68" fmla="*/ 7759923 w 12192000"/>
              <a:gd name="connsiteY68" fmla="*/ 3358447 h 6858000"/>
              <a:gd name="connsiteX69" fmla="*/ 7744708 w 12192000"/>
              <a:gd name="connsiteY69" fmla="*/ 3387709 h 6858000"/>
              <a:gd name="connsiteX70" fmla="*/ 7734173 w 12192000"/>
              <a:gd name="connsiteY70" fmla="*/ 3422822 h 6858000"/>
              <a:gd name="connsiteX71" fmla="*/ 7729492 w 12192000"/>
              <a:gd name="connsiteY71" fmla="*/ 3459107 h 6858000"/>
              <a:gd name="connsiteX72" fmla="*/ 7728321 w 12192000"/>
              <a:gd name="connsiteY72" fmla="*/ 3496561 h 6858000"/>
              <a:gd name="connsiteX73" fmla="*/ 7731832 w 12192000"/>
              <a:gd name="connsiteY73" fmla="*/ 3536357 h 6858000"/>
              <a:gd name="connsiteX74" fmla="*/ 7736514 w 12192000"/>
              <a:gd name="connsiteY74" fmla="*/ 3576152 h 6858000"/>
              <a:gd name="connsiteX75" fmla="*/ 7742367 w 12192000"/>
              <a:gd name="connsiteY75" fmla="*/ 3615948 h 6858000"/>
              <a:gd name="connsiteX76" fmla="*/ 7747048 w 12192000"/>
              <a:gd name="connsiteY76" fmla="*/ 3655744 h 6858000"/>
              <a:gd name="connsiteX77" fmla="*/ 7749389 w 12192000"/>
              <a:gd name="connsiteY77" fmla="*/ 3695539 h 6858000"/>
              <a:gd name="connsiteX78" fmla="*/ 7749389 w 12192000"/>
              <a:gd name="connsiteY78" fmla="*/ 3734164 h 6858000"/>
              <a:gd name="connsiteX79" fmla="*/ 7744708 w 12192000"/>
              <a:gd name="connsiteY79" fmla="*/ 3770449 h 6858000"/>
              <a:gd name="connsiteX80" fmla="*/ 7735344 w 12192000"/>
              <a:gd name="connsiteY80" fmla="*/ 3806733 h 6858000"/>
              <a:gd name="connsiteX81" fmla="*/ 7721298 w 12192000"/>
              <a:gd name="connsiteY81" fmla="*/ 3840676 h 6858000"/>
              <a:gd name="connsiteX82" fmla="*/ 7703741 w 12192000"/>
              <a:gd name="connsiteY82" fmla="*/ 3875790 h 6858000"/>
              <a:gd name="connsiteX83" fmla="*/ 7683844 w 12192000"/>
              <a:gd name="connsiteY83" fmla="*/ 3910903 h 6858000"/>
              <a:gd name="connsiteX84" fmla="*/ 7662775 w 12192000"/>
              <a:gd name="connsiteY84" fmla="*/ 3946017 h 6858000"/>
              <a:gd name="connsiteX85" fmla="*/ 7642878 w 12192000"/>
              <a:gd name="connsiteY85" fmla="*/ 3979961 h 6858000"/>
              <a:gd name="connsiteX86" fmla="*/ 7625321 w 12192000"/>
              <a:gd name="connsiteY86" fmla="*/ 4016245 h 6858000"/>
              <a:gd name="connsiteX87" fmla="*/ 7611275 w 12192000"/>
              <a:gd name="connsiteY87" fmla="*/ 4051358 h 6858000"/>
              <a:gd name="connsiteX88" fmla="*/ 7601912 w 12192000"/>
              <a:gd name="connsiteY88" fmla="*/ 4087643 h 6858000"/>
              <a:gd name="connsiteX89" fmla="*/ 7598400 w 12192000"/>
              <a:gd name="connsiteY89" fmla="*/ 4125097 h 6858000"/>
              <a:gd name="connsiteX90" fmla="*/ 7601912 w 12192000"/>
              <a:gd name="connsiteY90" fmla="*/ 4162552 h 6858000"/>
              <a:gd name="connsiteX91" fmla="*/ 7611275 w 12192000"/>
              <a:gd name="connsiteY91" fmla="*/ 4198836 h 6858000"/>
              <a:gd name="connsiteX92" fmla="*/ 7625321 w 12192000"/>
              <a:gd name="connsiteY92" fmla="*/ 4233950 h 6858000"/>
              <a:gd name="connsiteX93" fmla="*/ 7642878 w 12192000"/>
              <a:gd name="connsiteY93" fmla="*/ 4270234 h 6858000"/>
              <a:gd name="connsiteX94" fmla="*/ 7662775 w 12192000"/>
              <a:gd name="connsiteY94" fmla="*/ 4304177 h 6858000"/>
              <a:gd name="connsiteX95" fmla="*/ 7683844 w 12192000"/>
              <a:gd name="connsiteY95" fmla="*/ 4339291 h 6858000"/>
              <a:gd name="connsiteX96" fmla="*/ 7703741 w 12192000"/>
              <a:gd name="connsiteY96" fmla="*/ 4374405 h 6858000"/>
              <a:gd name="connsiteX97" fmla="*/ 7721298 w 12192000"/>
              <a:gd name="connsiteY97" fmla="*/ 4409519 h 6858000"/>
              <a:gd name="connsiteX98" fmla="*/ 7735344 w 12192000"/>
              <a:gd name="connsiteY98" fmla="*/ 4443462 h 6858000"/>
              <a:gd name="connsiteX99" fmla="*/ 7744708 w 12192000"/>
              <a:gd name="connsiteY99" fmla="*/ 4479746 h 6858000"/>
              <a:gd name="connsiteX100" fmla="*/ 7749389 w 12192000"/>
              <a:gd name="connsiteY100" fmla="*/ 4516030 h 6858000"/>
              <a:gd name="connsiteX101" fmla="*/ 7749389 w 12192000"/>
              <a:gd name="connsiteY101" fmla="*/ 4554655 h 6858000"/>
              <a:gd name="connsiteX102" fmla="*/ 7747048 w 12192000"/>
              <a:gd name="connsiteY102" fmla="*/ 4594451 h 6858000"/>
              <a:gd name="connsiteX103" fmla="*/ 7742367 w 12192000"/>
              <a:gd name="connsiteY103" fmla="*/ 4634247 h 6858000"/>
              <a:gd name="connsiteX104" fmla="*/ 7736514 w 12192000"/>
              <a:gd name="connsiteY104" fmla="*/ 4674042 h 6858000"/>
              <a:gd name="connsiteX105" fmla="*/ 7731832 w 12192000"/>
              <a:gd name="connsiteY105" fmla="*/ 4713838 h 6858000"/>
              <a:gd name="connsiteX106" fmla="*/ 7728321 w 12192000"/>
              <a:gd name="connsiteY106" fmla="*/ 4753633 h 6858000"/>
              <a:gd name="connsiteX107" fmla="*/ 7729492 w 12192000"/>
              <a:gd name="connsiteY107" fmla="*/ 4791088 h 6858000"/>
              <a:gd name="connsiteX108" fmla="*/ 7734173 w 12192000"/>
              <a:gd name="connsiteY108" fmla="*/ 4827372 h 6858000"/>
              <a:gd name="connsiteX109" fmla="*/ 7744708 w 12192000"/>
              <a:gd name="connsiteY109" fmla="*/ 4862486 h 6858000"/>
              <a:gd name="connsiteX110" fmla="*/ 7759923 w 12192000"/>
              <a:gd name="connsiteY110" fmla="*/ 4891747 h 6858000"/>
              <a:gd name="connsiteX111" fmla="*/ 7779821 w 12192000"/>
              <a:gd name="connsiteY111" fmla="*/ 4919838 h 6858000"/>
              <a:gd name="connsiteX112" fmla="*/ 7803230 w 12192000"/>
              <a:gd name="connsiteY112" fmla="*/ 4944418 h 6858000"/>
              <a:gd name="connsiteX113" fmla="*/ 7830151 w 12192000"/>
              <a:gd name="connsiteY113" fmla="*/ 4968998 h 6858000"/>
              <a:gd name="connsiteX114" fmla="*/ 7858242 w 12192000"/>
              <a:gd name="connsiteY114" fmla="*/ 4991236 h 6858000"/>
              <a:gd name="connsiteX115" fmla="*/ 7887503 w 12192000"/>
              <a:gd name="connsiteY115" fmla="*/ 5013475 h 6858000"/>
              <a:gd name="connsiteX116" fmla="*/ 7916765 w 12192000"/>
              <a:gd name="connsiteY116" fmla="*/ 5035714 h 6858000"/>
              <a:gd name="connsiteX117" fmla="*/ 7946026 w 12192000"/>
              <a:gd name="connsiteY117" fmla="*/ 5057952 h 6858000"/>
              <a:gd name="connsiteX118" fmla="*/ 7972947 w 12192000"/>
              <a:gd name="connsiteY118" fmla="*/ 5081362 h 6858000"/>
              <a:gd name="connsiteX119" fmla="*/ 7996356 w 12192000"/>
              <a:gd name="connsiteY119" fmla="*/ 5108282 h 6858000"/>
              <a:gd name="connsiteX120" fmla="*/ 8017424 w 12192000"/>
              <a:gd name="connsiteY120" fmla="*/ 5134032 h 6858000"/>
              <a:gd name="connsiteX121" fmla="*/ 8033811 w 12192000"/>
              <a:gd name="connsiteY121" fmla="*/ 5163294 h 6858000"/>
              <a:gd name="connsiteX122" fmla="*/ 8047856 w 12192000"/>
              <a:gd name="connsiteY122" fmla="*/ 5194896 h 6858000"/>
              <a:gd name="connsiteX123" fmla="*/ 8059561 w 12192000"/>
              <a:gd name="connsiteY123" fmla="*/ 5228839 h 6858000"/>
              <a:gd name="connsiteX124" fmla="*/ 8070095 w 12192000"/>
              <a:gd name="connsiteY124" fmla="*/ 5263953 h 6858000"/>
              <a:gd name="connsiteX125" fmla="*/ 8079459 w 12192000"/>
              <a:gd name="connsiteY125" fmla="*/ 5299067 h 6858000"/>
              <a:gd name="connsiteX126" fmla="*/ 8088822 w 12192000"/>
              <a:gd name="connsiteY126" fmla="*/ 5335351 h 6858000"/>
              <a:gd name="connsiteX127" fmla="*/ 8099356 w 12192000"/>
              <a:gd name="connsiteY127" fmla="*/ 5369294 h 6858000"/>
              <a:gd name="connsiteX128" fmla="*/ 8111061 w 12192000"/>
              <a:gd name="connsiteY128" fmla="*/ 5403238 h 6858000"/>
              <a:gd name="connsiteX129" fmla="*/ 8125106 w 12192000"/>
              <a:gd name="connsiteY129" fmla="*/ 5434840 h 6858000"/>
              <a:gd name="connsiteX130" fmla="*/ 8142663 w 12192000"/>
              <a:gd name="connsiteY130" fmla="*/ 5462931 h 6858000"/>
              <a:gd name="connsiteX131" fmla="*/ 8163732 w 12192000"/>
              <a:gd name="connsiteY131" fmla="*/ 5488681 h 6858000"/>
              <a:gd name="connsiteX132" fmla="*/ 8189482 w 12192000"/>
              <a:gd name="connsiteY132" fmla="*/ 5509749 h 6858000"/>
              <a:gd name="connsiteX133" fmla="*/ 8217573 w 12192000"/>
              <a:gd name="connsiteY133" fmla="*/ 5527306 h 6858000"/>
              <a:gd name="connsiteX134" fmla="*/ 8249175 w 12192000"/>
              <a:gd name="connsiteY134" fmla="*/ 5541352 h 6858000"/>
              <a:gd name="connsiteX135" fmla="*/ 8283118 w 12192000"/>
              <a:gd name="connsiteY135" fmla="*/ 5553056 h 6858000"/>
              <a:gd name="connsiteX136" fmla="*/ 8317062 w 12192000"/>
              <a:gd name="connsiteY136" fmla="*/ 5563590 h 6858000"/>
              <a:gd name="connsiteX137" fmla="*/ 8353346 w 12192000"/>
              <a:gd name="connsiteY137" fmla="*/ 5572954 h 6858000"/>
              <a:gd name="connsiteX138" fmla="*/ 8388459 w 12192000"/>
              <a:gd name="connsiteY138" fmla="*/ 5582318 h 6858000"/>
              <a:gd name="connsiteX139" fmla="*/ 8423573 w 12192000"/>
              <a:gd name="connsiteY139" fmla="*/ 5592852 h 6858000"/>
              <a:gd name="connsiteX140" fmla="*/ 8457516 w 12192000"/>
              <a:gd name="connsiteY140" fmla="*/ 5604556 h 6858000"/>
              <a:gd name="connsiteX141" fmla="*/ 8489119 w 12192000"/>
              <a:gd name="connsiteY141" fmla="*/ 5618602 h 6858000"/>
              <a:gd name="connsiteX142" fmla="*/ 8518380 w 12192000"/>
              <a:gd name="connsiteY142" fmla="*/ 5634988 h 6858000"/>
              <a:gd name="connsiteX143" fmla="*/ 8544130 w 12192000"/>
              <a:gd name="connsiteY143" fmla="*/ 5656057 h 6858000"/>
              <a:gd name="connsiteX144" fmla="*/ 8571051 w 12192000"/>
              <a:gd name="connsiteY144" fmla="*/ 5679466 h 6858000"/>
              <a:gd name="connsiteX145" fmla="*/ 8594460 w 12192000"/>
              <a:gd name="connsiteY145" fmla="*/ 5706386 h 6858000"/>
              <a:gd name="connsiteX146" fmla="*/ 8616699 w 12192000"/>
              <a:gd name="connsiteY146" fmla="*/ 5734477 h 6858000"/>
              <a:gd name="connsiteX147" fmla="*/ 8638937 w 12192000"/>
              <a:gd name="connsiteY147" fmla="*/ 5763739 h 6858000"/>
              <a:gd name="connsiteX148" fmla="*/ 8661176 w 12192000"/>
              <a:gd name="connsiteY148" fmla="*/ 5793000 h 6858000"/>
              <a:gd name="connsiteX149" fmla="*/ 8683415 w 12192000"/>
              <a:gd name="connsiteY149" fmla="*/ 5821091 h 6858000"/>
              <a:gd name="connsiteX150" fmla="*/ 8707994 w 12192000"/>
              <a:gd name="connsiteY150" fmla="*/ 5848012 h 6858000"/>
              <a:gd name="connsiteX151" fmla="*/ 8732574 w 12192000"/>
              <a:gd name="connsiteY151" fmla="*/ 5871421 h 6858000"/>
              <a:gd name="connsiteX152" fmla="*/ 8760665 w 12192000"/>
              <a:gd name="connsiteY152" fmla="*/ 5891319 h 6858000"/>
              <a:gd name="connsiteX153" fmla="*/ 8789926 w 12192000"/>
              <a:gd name="connsiteY153" fmla="*/ 5906535 h 6858000"/>
              <a:gd name="connsiteX154" fmla="*/ 8825040 w 12192000"/>
              <a:gd name="connsiteY154" fmla="*/ 5917069 h 6858000"/>
              <a:gd name="connsiteX155" fmla="*/ 8861324 w 12192000"/>
              <a:gd name="connsiteY155" fmla="*/ 5921751 h 6858000"/>
              <a:gd name="connsiteX156" fmla="*/ 8898779 w 12192000"/>
              <a:gd name="connsiteY156" fmla="*/ 5922921 h 6858000"/>
              <a:gd name="connsiteX157" fmla="*/ 8938575 w 12192000"/>
              <a:gd name="connsiteY157" fmla="*/ 5919410 h 6858000"/>
              <a:gd name="connsiteX158" fmla="*/ 8978370 w 12192000"/>
              <a:gd name="connsiteY158" fmla="*/ 5914728 h 6858000"/>
              <a:gd name="connsiteX159" fmla="*/ 9018166 w 12192000"/>
              <a:gd name="connsiteY159" fmla="*/ 5908876 h 6858000"/>
              <a:gd name="connsiteX160" fmla="*/ 9057961 w 12192000"/>
              <a:gd name="connsiteY160" fmla="*/ 5904194 h 6858000"/>
              <a:gd name="connsiteX161" fmla="*/ 9097757 w 12192000"/>
              <a:gd name="connsiteY161" fmla="*/ 5901853 h 6858000"/>
              <a:gd name="connsiteX162" fmla="*/ 9136382 w 12192000"/>
              <a:gd name="connsiteY162" fmla="*/ 5901853 h 6858000"/>
              <a:gd name="connsiteX163" fmla="*/ 9172666 w 12192000"/>
              <a:gd name="connsiteY163" fmla="*/ 5906535 h 6858000"/>
              <a:gd name="connsiteX164" fmla="*/ 9208950 w 12192000"/>
              <a:gd name="connsiteY164" fmla="*/ 5915898 h 6858000"/>
              <a:gd name="connsiteX165" fmla="*/ 9244064 w 12192000"/>
              <a:gd name="connsiteY165" fmla="*/ 5929944 h 6858000"/>
              <a:gd name="connsiteX166" fmla="*/ 9279178 w 12192000"/>
              <a:gd name="connsiteY166" fmla="*/ 5948671 h 6858000"/>
              <a:gd name="connsiteX167" fmla="*/ 9314292 w 12192000"/>
              <a:gd name="connsiteY167" fmla="*/ 5967398 h 6858000"/>
              <a:gd name="connsiteX168" fmla="*/ 9349405 w 12192000"/>
              <a:gd name="connsiteY168" fmla="*/ 5988467 h 6858000"/>
              <a:gd name="connsiteX169" fmla="*/ 9383349 w 12192000"/>
              <a:gd name="connsiteY169" fmla="*/ 6008364 h 6858000"/>
              <a:gd name="connsiteX170" fmla="*/ 9419633 w 12192000"/>
              <a:gd name="connsiteY170" fmla="*/ 6025921 h 6858000"/>
              <a:gd name="connsiteX171" fmla="*/ 9454747 w 12192000"/>
              <a:gd name="connsiteY171" fmla="*/ 6039967 h 6858000"/>
              <a:gd name="connsiteX172" fmla="*/ 9491031 w 12192000"/>
              <a:gd name="connsiteY172" fmla="*/ 6049331 h 6858000"/>
              <a:gd name="connsiteX173" fmla="*/ 9528486 w 12192000"/>
              <a:gd name="connsiteY173" fmla="*/ 6052842 h 6858000"/>
              <a:gd name="connsiteX174" fmla="*/ 9565940 w 12192000"/>
              <a:gd name="connsiteY174" fmla="*/ 6049331 h 6858000"/>
              <a:gd name="connsiteX175" fmla="*/ 9602224 w 12192000"/>
              <a:gd name="connsiteY175" fmla="*/ 6039967 h 6858000"/>
              <a:gd name="connsiteX176" fmla="*/ 9637338 w 12192000"/>
              <a:gd name="connsiteY176" fmla="*/ 6025921 h 6858000"/>
              <a:gd name="connsiteX177" fmla="*/ 9673622 w 12192000"/>
              <a:gd name="connsiteY177" fmla="*/ 6008364 h 6858000"/>
              <a:gd name="connsiteX178" fmla="*/ 9707566 w 12192000"/>
              <a:gd name="connsiteY178" fmla="*/ 5988467 h 6858000"/>
              <a:gd name="connsiteX179" fmla="*/ 9742679 w 12192000"/>
              <a:gd name="connsiteY179" fmla="*/ 5967398 h 6858000"/>
              <a:gd name="connsiteX180" fmla="*/ 9777793 w 12192000"/>
              <a:gd name="connsiteY180" fmla="*/ 5948671 h 6858000"/>
              <a:gd name="connsiteX181" fmla="*/ 9812907 w 12192000"/>
              <a:gd name="connsiteY181" fmla="*/ 5929944 h 6858000"/>
              <a:gd name="connsiteX182" fmla="*/ 9846850 w 12192000"/>
              <a:gd name="connsiteY182" fmla="*/ 5915898 h 6858000"/>
              <a:gd name="connsiteX183" fmla="*/ 9884305 w 12192000"/>
              <a:gd name="connsiteY183" fmla="*/ 5906535 h 6858000"/>
              <a:gd name="connsiteX184" fmla="*/ 9920589 w 12192000"/>
              <a:gd name="connsiteY184" fmla="*/ 5901853 h 6858000"/>
              <a:gd name="connsiteX185" fmla="*/ 9959214 w 12192000"/>
              <a:gd name="connsiteY185" fmla="*/ 5901853 h 6858000"/>
              <a:gd name="connsiteX186" fmla="*/ 9999010 w 12192000"/>
              <a:gd name="connsiteY186" fmla="*/ 5904194 h 6858000"/>
              <a:gd name="connsiteX187" fmla="*/ 10038805 w 12192000"/>
              <a:gd name="connsiteY187" fmla="*/ 5908876 h 6858000"/>
              <a:gd name="connsiteX188" fmla="*/ 10078601 w 12192000"/>
              <a:gd name="connsiteY188" fmla="*/ 5914728 h 6858000"/>
              <a:gd name="connsiteX189" fmla="*/ 10118396 w 12192000"/>
              <a:gd name="connsiteY189" fmla="*/ 5919410 h 6858000"/>
              <a:gd name="connsiteX190" fmla="*/ 10158192 w 12192000"/>
              <a:gd name="connsiteY190" fmla="*/ 5922921 h 6858000"/>
              <a:gd name="connsiteX191" fmla="*/ 10195647 w 12192000"/>
              <a:gd name="connsiteY191" fmla="*/ 5921751 h 6858000"/>
              <a:gd name="connsiteX192" fmla="*/ 10231931 w 12192000"/>
              <a:gd name="connsiteY192" fmla="*/ 5917069 h 6858000"/>
              <a:gd name="connsiteX193" fmla="*/ 10267044 w 12192000"/>
              <a:gd name="connsiteY193" fmla="*/ 5906535 h 6858000"/>
              <a:gd name="connsiteX194" fmla="*/ 10296306 w 12192000"/>
              <a:gd name="connsiteY194" fmla="*/ 5891319 h 6858000"/>
              <a:gd name="connsiteX195" fmla="*/ 10324397 w 12192000"/>
              <a:gd name="connsiteY195" fmla="*/ 5871421 h 6858000"/>
              <a:gd name="connsiteX196" fmla="*/ 10348977 w 12192000"/>
              <a:gd name="connsiteY196" fmla="*/ 5848012 h 6858000"/>
              <a:gd name="connsiteX197" fmla="*/ 10373556 w 12192000"/>
              <a:gd name="connsiteY197" fmla="*/ 5821091 h 6858000"/>
              <a:gd name="connsiteX198" fmla="*/ 10395795 w 12192000"/>
              <a:gd name="connsiteY198" fmla="*/ 5793000 h 6858000"/>
              <a:gd name="connsiteX199" fmla="*/ 10418034 w 12192000"/>
              <a:gd name="connsiteY199" fmla="*/ 5763739 h 6858000"/>
              <a:gd name="connsiteX200" fmla="*/ 10440272 w 12192000"/>
              <a:gd name="connsiteY200" fmla="*/ 5734477 h 6858000"/>
              <a:gd name="connsiteX201" fmla="*/ 10462511 w 12192000"/>
              <a:gd name="connsiteY201" fmla="*/ 5706386 h 6858000"/>
              <a:gd name="connsiteX202" fmla="*/ 10485920 w 12192000"/>
              <a:gd name="connsiteY202" fmla="*/ 5679466 h 6858000"/>
              <a:gd name="connsiteX203" fmla="*/ 10512841 w 12192000"/>
              <a:gd name="connsiteY203" fmla="*/ 5656057 h 6858000"/>
              <a:gd name="connsiteX204" fmla="*/ 10538591 w 12192000"/>
              <a:gd name="connsiteY204" fmla="*/ 5634988 h 6858000"/>
              <a:gd name="connsiteX205" fmla="*/ 10567852 w 12192000"/>
              <a:gd name="connsiteY205" fmla="*/ 5618602 h 6858000"/>
              <a:gd name="connsiteX206" fmla="*/ 10599455 w 12192000"/>
              <a:gd name="connsiteY206" fmla="*/ 5604556 h 6858000"/>
              <a:gd name="connsiteX207" fmla="*/ 10633398 w 12192000"/>
              <a:gd name="connsiteY207" fmla="*/ 5592852 h 6858000"/>
              <a:gd name="connsiteX208" fmla="*/ 10668512 w 12192000"/>
              <a:gd name="connsiteY208" fmla="*/ 5582318 h 6858000"/>
              <a:gd name="connsiteX209" fmla="*/ 10703626 w 12192000"/>
              <a:gd name="connsiteY209" fmla="*/ 5572954 h 6858000"/>
              <a:gd name="connsiteX210" fmla="*/ 10739910 w 12192000"/>
              <a:gd name="connsiteY210" fmla="*/ 5563590 h 6858000"/>
              <a:gd name="connsiteX211" fmla="*/ 10773853 w 12192000"/>
              <a:gd name="connsiteY211" fmla="*/ 5553056 h 6858000"/>
              <a:gd name="connsiteX212" fmla="*/ 10807796 w 12192000"/>
              <a:gd name="connsiteY212" fmla="*/ 5541352 h 6858000"/>
              <a:gd name="connsiteX213" fmla="*/ 10839399 w 12192000"/>
              <a:gd name="connsiteY213" fmla="*/ 5527306 h 6858000"/>
              <a:gd name="connsiteX214" fmla="*/ 10867490 w 12192000"/>
              <a:gd name="connsiteY214" fmla="*/ 5509749 h 6858000"/>
              <a:gd name="connsiteX215" fmla="*/ 10893240 w 12192000"/>
              <a:gd name="connsiteY215" fmla="*/ 5488681 h 6858000"/>
              <a:gd name="connsiteX216" fmla="*/ 10914308 w 12192000"/>
              <a:gd name="connsiteY216" fmla="*/ 5462931 h 6858000"/>
              <a:gd name="connsiteX217" fmla="*/ 10931865 w 12192000"/>
              <a:gd name="connsiteY217" fmla="*/ 5434840 h 6858000"/>
              <a:gd name="connsiteX218" fmla="*/ 10945910 w 12192000"/>
              <a:gd name="connsiteY218" fmla="*/ 5403238 h 6858000"/>
              <a:gd name="connsiteX219" fmla="*/ 10957615 w 12192000"/>
              <a:gd name="connsiteY219" fmla="*/ 5369294 h 6858000"/>
              <a:gd name="connsiteX220" fmla="*/ 10968149 w 12192000"/>
              <a:gd name="connsiteY220" fmla="*/ 5335351 h 6858000"/>
              <a:gd name="connsiteX221" fmla="*/ 10977513 w 12192000"/>
              <a:gd name="connsiteY221" fmla="*/ 5299067 h 6858000"/>
              <a:gd name="connsiteX222" fmla="*/ 10986876 w 12192000"/>
              <a:gd name="connsiteY222" fmla="*/ 5263953 h 6858000"/>
              <a:gd name="connsiteX223" fmla="*/ 10997410 w 12192000"/>
              <a:gd name="connsiteY223" fmla="*/ 5228839 h 6858000"/>
              <a:gd name="connsiteX224" fmla="*/ 11009115 w 12192000"/>
              <a:gd name="connsiteY224" fmla="*/ 5194896 h 6858000"/>
              <a:gd name="connsiteX225" fmla="*/ 11023160 w 12192000"/>
              <a:gd name="connsiteY225" fmla="*/ 5163294 h 6858000"/>
              <a:gd name="connsiteX226" fmla="*/ 11039547 w 12192000"/>
              <a:gd name="connsiteY226" fmla="*/ 5134032 h 6858000"/>
              <a:gd name="connsiteX227" fmla="*/ 11060615 w 12192000"/>
              <a:gd name="connsiteY227" fmla="*/ 5108282 h 6858000"/>
              <a:gd name="connsiteX228" fmla="*/ 11084024 w 12192000"/>
              <a:gd name="connsiteY228" fmla="*/ 5081362 h 6858000"/>
              <a:gd name="connsiteX229" fmla="*/ 11110945 w 12192000"/>
              <a:gd name="connsiteY229" fmla="*/ 5057952 h 6858000"/>
              <a:gd name="connsiteX230" fmla="*/ 11139036 w 12192000"/>
              <a:gd name="connsiteY230" fmla="*/ 5035714 h 6858000"/>
              <a:gd name="connsiteX231" fmla="*/ 11169468 w 12192000"/>
              <a:gd name="connsiteY231" fmla="*/ 5013475 h 6858000"/>
              <a:gd name="connsiteX232" fmla="*/ 11198729 w 12192000"/>
              <a:gd name="connsiteY232" fmla="*/ 4991236 h 6858000"/>
              <a:gd name="connsiteX233" fmla="*/ 11226820 w 12192000"/>
              <a:gd name="connsiteY233" fmla="*/ 4968998 h 6858000"/>
              <a:gd name="connsiteX234" fmla="*/ 11253741 w 12192000"/>
              <a:gd name="connsiteY234" fmla="*/ 4944418 h 6858000"/>
              <a:gd name="connsiteX235" fmla="*/ 11277150 w 12192000"/>
              <a:gd name="connsiteY235" fmla="*/ 4919838 h 6858000"/>
              <a:gd name="connsiteX236" fmla="*/ 11297048 w 12192000"/>
              <a:gd name="connsiteY236" fmla="*/ 4891747 h 6858000"/>
              <a:gd name="connsiteX237" fmla="*/ 11312264 w 12192000"/>
              <a:gd name="connsiteY237" fmla="*/ 4862486 h 6858000"/>
              <a:gd name="connsiteX238" fmla="*/ 11322798 w 12192000"/>
              <a:gd name="connsiteY238" fmla="*/ 4827372 h 6858000"/>
              <a:gd name="connsiteX239" fmla="*/ 11327480 w 12192000"/>
              <a:gd name="connsiteY239" fmla="*/ 4791088 h 6858000"/>
              <a:gd name="connsiteX240" fmla="*/ 11328650 w 12192000"/>
              <a:gd name="connsiteY240" fmla="*/ 4753633 h 6858000"/>
              <a:gd name="connsiteX241" fmla="*/ 11325139 w 12192000"/>
              <a:gd name="connsiteY241" fmla="*/ 4713838 h 6858000"/>
              <a:gd name="connsiteX242" fmla="*/ 11320457 w 12192000"/>
              <a:gd name="connsiteY242" fmla="*/ 4674042 h 6858000"/>
              <a:gd name="connsiteX243" fmla="*/ 11314605 w 12192000"/>
              <a:gd name="connsiteY243" fmla="*/ 4634247 h 6858000"/>
              <a:gd name="connsiteX244" fmla="*/ 11309923 w 12192000"/>
              <a:gd name="connsiteY244" fmla="*/ 4594451 h 6858000"/>
              <a:gd name="connsiteX245" fmla="*/ 11307582 w 12192000"/>
              <a:gd name="connsiteY245" fmla="*/ 4554655 h 6858000"/>
              <a:gd name="connsiteX246" fmla="*/ 11307582 w 12192000"/>
              <a:gd name="connsiteY246" fmla="*/ 4516030 h 6858000"/>
              <a:gd name="connsiteX247" fmla="*/ 11312264 w 12192000"/>
              <a:gd name="connsiteY247" fmla="*/ 4479746 h 6858000"/>
              <a:gd name="connsiteX248" fmla="*/ 11321628 w 12192000"/>
              <a:gd name="connsiteY248" fmla="*/ 4443462 h 6858000"/>
              <a:gd name="connsiteX249" fmla="*/ 11335673 w 12192000"/>
              <a:gd name="connsiteY249" fmla="*/ 4409519 h 6858000"/>
              <a:gd name="connsiteX250" fmla="*/ 11354400 w 12192000"/>
              <a:gd name="connsiteY250" fmla="*/ 4374405 h 6858000"/>
              <a:gd name="connsiteX251" fmla="*/ 11373128 w 12192000"/>
              <a:gd name="connsiteY251" fmla="*/ 4339291 h 6858000"/>
              <a:gd name="connsiteX252" fmla="*/ 11394196 w 12192000"/>
              <a:gd name="connsiteY252" fmla="*/ 4304177 h 6858000"/>
              <a:gd name="connsiteX253" fmla="*/ 11414094 w 12192000"/>
              <a:gd name="connsiteY253" fmla="*/ 4270234 h 6858000"/>
              <a:gd name="connsiteX254" fmla="*/ 11431650 w 12192000"/>
              <a:gd name="connsiteY254" fmla="*/ 4233950 h 6858000"/>
              <a:gd name="connsiteX255" fmla="*/ 11445696 w 12192000"/>
              <a:gd name="connsiteY255" fmla="*/ 4198836 h 6858000"/>
              <a:gd name="connsiteX256" fmla="*/ 11455060 w 12192000"/>
              <a:gd name="connsiteY256" fmla="*/ 4162552 h 6858000"/>
              <a:gd name="connsiteX257" fmla="*/ 11458571 w 12192000"/>
              <a:gd name="connsiteY257" fmla="*/ 4125097 h 6858000"/>
              <a:gd name="connsiteX258" fmla="*/ 11455060 w 12192000"/>
              <a:gd name="connsiteY258" fmla="*/ 4087643 h 6858000"/>
              <a:gd name="connsiteX259" fmla="*/ 11445696 w 12192000"/>
              <a:gd name="connsiteY259" fmla="*/ 4051358 h 6858000"/>
              <a:gd name="connsiteX260" fmla="*/ 11431650 w 12192000"/>
              <a:gd name="connsiteY260" fmla="*/ 4016245 h 6858000"/>
              <a:gd name="connsiteX261" fmla="*/ 11414094 w 12192000"/>
              <a:gd name="connsiteY261" fmla="*/ 3979961 h 6858000"/>
              <a:gd name="connsiteX262" fmla="*/ 11394196 w 12192000"/>
              <a:gd name="connsiteY262" fmla="*/ 3946017 h 6858000"/>
              <a:gd name="connsiteX263" fmla="*/ 11373128 w 12192000"/>
              <a:gd name="connsiteY263" fmla="*/ 3910903 h 6858000"/>
              <a:gd name="connsiteX264" fmla="*/ 11354400 w 12192000"/>
              <a:gd name="connsiteY264" fmla="*/ 3875790 h 6858000"/>
              <a:gd name="connsiteX265" fmla="*/ 11335673 w 12192000"/>
              <a:gd name="connsiteY265" fmla="*/ 3840676 h 6858000"/>
              <a:gd name="connsiteX266" fmla="*/ 11321628 w 12192000"/>
              <a:gd name="connsiteY266" fmla="*/ 3806733 h 6858000"/>
              <a:gd name="connsiteX267" fmla="*/ 11312264 w 12192000"/>
              <a:gd name="connsiteY267" fmla="*/ 3770449 h 6858000"/>
              <a:gd name="connsiteX268" fmla="*/ 11307582 w 12192000"/>
              <a:gd name="connsiteY268" fmla="*/ 3734164 h 6858000"/>
              <a:gd name="connsiteX269" fmla="*/ 11307582 w 12192000"/>
              <a:gd name="connsiteY269" fmla="*/ 3695539 h 6858000"/>
              <a:gd name="connsiteX270" fmla="*/ 11309923 w 12192000"/>
              <a:gd name="connsiteY270" fmla="*/ 3655744 h 6858000"/>
              <a:gd name="connsiteX271" fmla="*/ 11314605 w 12192000"/>
              <a:gd name="connsiteY271" fmla="*/ 3615948 h 6858000"/>
              <a:gd name="connsiteX272" fmla="*/ 11320457 w 12192000"/>
              <a:gd name="connsiteY272" fmla="*/ 3576152 h 6858000"/>
              <a:gd name="connsiteX273" fmla="*/ 11325139 w 12192000"/>
              <a:gd name="connsiteY273" fmla="*/ 3536357 h 6858000"/>
              <a:gd name="connsiteX274" fmla="*/ 11328650 w 12192000"/>
              <a:gd name="connsiteY274" fmla="*/ 3496561 h 6858000"/>
              <a:gd name="connsiteX275" fmla="*/ 11327480 w 12192000"/>
              <a:gd name="connsiteY275" fmla="*/ 3459107 h 6858000"/>
              <a:gd name="connsiteX276" fmla="*/ 11322798 w 12192000"/>
              <a:gd name="connsiteY276" fmla="*/ 3422822 h 6858000"/>
              <a:gd name="connsiteX277" fmla="*/ 11312264 w 12192000"/>
              <a:gd name="connsiteY277" fmla="*/ 3387709 h 6858000"/>
              <a:gd name="connsiteX278" fmla="*/ 11297048 w 12192000"/>
              <a:gd name="connsiteY278" fmla="*/ 3358447 h 6858000"/>
              <a:gd name="connsiteX279" fmla="*/ 11277150 w 12192000"/>
              <a:gd name="connsiteY279" fmla="*/ 3330356 h 6858000"/>
              <a:gd name="connsiteX280" fmla="*/ 11253741 w 12192000"/>
              <a:gd name="connsiteY280" fmla="*/ 3305777 h 6858000"/>
              <a:gd name="connsiteX281" fmla="*/ 11226820 w 12192000"/>
              <a:gd name="connsiteY281" fmla="*/ 3281197 h 6858000"/>
              <a:gd name="connsiteX282" fmla="*/ 11198729 w 12192000"/>
              <a:gd name="connsiteY282" fmla="*/ 3258958 h 6858000"/>
              <a:gd name="connsiteX283" fmla="*/ 11169468 w 12192000"/>
              <a:gd name="connsiteY283" fmla="*/ 3236720 h 6858000"/>
              <a:gd name="connsiteX284" fmla="*/ 11139036 w 12192000"/>
              <a:gd name="connsiteY284" fmla="*/ 3214481 h 6858000"/>
              <a:gd name="connsiteX285" fmla="*/ 11110945 w 12192000"/>
              <a:gd name="connsiteY285" fmla="*/ 3192242 h 6858000"/>
              <a:gd name="connsiteX286" fmla="*/ 11084024 w 12192000"/>
              <a:gd name="connsiteY286" fmla="*/ 3168833 h 6858000"/>
              <a:gd name="connsiteX287" fmla="*/ 11060615 w 12192000"/>
              <a:gd name="connsiteY287" fmla="*/ 3141913 h 6858000"/>
              <a:gd name="connsiteX288" fmla="*/ 11039547 w 12192000"/>
              <a:gd name="connsiteY288" fmla="*/ 3116162 h 6858000"/>
              <a:gd name="connsiteX289" fmla="*/ 11023160 w 12192000"/>
              <a:gd name="connsiteY289" fmla="*/ 3086901 h 6858000"/>
              <a:gd name="connsiteX290" fmla="*/ 11009115 w 12192000"/>
              <a:gd name="connsiteY290" fmla="*/ 3055299 h 6858000"/>
              <a:gd name="connsiteX291" fmla="*/ 10997410 w 12192000"/>
              <a:gd name="connsiteY291" fmla="*/ 3021355 h 6858000"/>
              <a:gd name="connsiteX292" fmla="*/ 10986876 w 12192000"/>
              <a:gd name="connsiteY292" fmla="*/ 2986242 h 6858000"/>
              <a:gd name="connsiteX293" fmla="*/ 10977513 w 12192000"/>
              <a:gd name="connsiteY293" fmla="*/ 2951128 h 6858000"/>
              <a:gd name="connsiteX294" fmla="*/ 10968149 w 12192000"/>
              <a:gd name="connsiteY294" fmla="*/ 2914844 h 6858000"/>
              <a:gd name="connsiteX295" fmla="*/ 10957615 w 12192000"/>
              <a:gd name="connsiteY295" fmla="*/ 2880900 h 6858000"/>
              <a:gd name="connsiteX296" fmla="*/ 10945910 w 12192000"/>
              <a:gd name="connsiteY296" fmla="*/ 2846957 h 6858000"/>
              <a:gd name="connsiteX297" fmla="*/ 10931865 w 12192000"/>
              <a:gd name="connsiteY297" fmla="*/ 2815355 h 6858000"/>
              <a:gd name="connsiteX298" fmla="*/ 10914308 w 12192000"/>
              <a:gd name="connsiteY298" fmla="*/ 2787264 h 6858000"/>
              <a:gd name="connsiteX299" fmla="*/ 10893240 w 12192000"/>
              <a:gd name="connsiteY299" fmla="*/ 2761514 h 6858000"/>
              <a:gd name="connsiteX300" fmla="*/ 10867490 w 12192000"/>
              <a:gd name="connsiteY300" fmla="*/ 2740445 h 6858000"/>
              <a:gd name="connsiteX301" fmla="*/ 10839399 w 12192000"/>
              <a:gd name="connsiteY301" fmla="*/ 2722888 h 6858000"/>
              <a:gd name="connsiteX302" fmla="*/ 10807796 w 12192000"/>
              <a:gd name="connsiteY302" fmla="*/ 2708843 h 6858000"/>
              <a:gd name="connsiteX303" fmla="*/ 10773853 w 12192000"/>
              <a:gd name="connsiteY303" fmla="*/ 2697138 h 6858000"/>
              <a:gd name="connsiteX304" fmla="*/ 10739910 w 12192000"/>
              <a:gd name="connsiteY304" fmla="*/ 2686604 h 6858000"/>
              <a:gd name="connsiteX305" fmla="*/ 10703626 w 12192000"/>
              <a:gd name="connsiteY305" fmla="*/ 2677241 h 6858000"/>
              <a:gd name="connsiteX306" fmla="*/ 10668512 w 12192000"/>
              <a:gd name="connsiteY306" fmla="*/ 2667877 h 6858000"/>
              <a:gd name="connsiteX307" fmla="*/ 10633398 w 12192000"/>
              <a:gd name="connsiteY307" fmla="*/ 2657343 h 6858000"/>
              <a:gd name="connsiteX308" fmla="*/ 10599455 w 12192000"/>
              <a:gd name="connsiteY308" fmla="*/ 2645638 h 6858000"/>
              <a:gd name="connsiteX309" fmla="*/ 10567852 w 12192000"/>
              <a:gd name="connsiteY309" fmla="*/ 2631593 h 6858000"/>
              <a:gd name="connsiteX310" fmla="*/ 10538591 w 12192000"/>
              <a:gd name="connsiteY310" fmla="*/ 2615206 h 6858000"/>
              <a:gd name="connsiteX311" fmla="*/ 10512841 w 12192000"/>
              <a:gd name="connsiteY311" fmla="*/ 2594138 h 6858000"/>
              <a:gd name="connsiteX312" fmla="*/ 10485920 w 12192000"/>
              <a:gd name="connsiteY312" fmla="*/ 2570729 h 6858000"/>
              <a:gd name="connsiteX313" fmla="*/ 10462511 w 12192000"/>
              <a:gd name="connsiteY313" fmla="*/ 2543808 h 6858000"/>
              <a:gd name="connsiteX314" fmla="*/ 10440272 w 12192000"/>
              <a:gd name="connsiteY314" fmla="*/ 2515717 h 6858000"/>
              <a:gd name="connsiteX315" fmla="*/ 10418034 w 12192000"/>
              <a:gd name="connsiteY315" fmla="*/ 2486456 h 6858000"/>
              <a:gd name="connsiteX316" fmla="*/ 10395795 w 12192000"/>
              <a:gd name="connsiteY316" fmla="*/ 2457194 h 6858000"/>
              <a:gd name="connsiteX317" fmla="*/ 10373556 w 12192000"/>
              <a:gd name="connsiteY317" fmla="*/ 2429103 h 6858000"/>
              <a:gd name="connsiteX318" fmla="*/ 10348977 w 12192000"/>
              <a:gd name="connsiteY318" fmla="*/ 2402183 h 6858000"/>
              <a:gd name="connsiteX319" fmla="*/ 10324397 w 12192000"/>
              <a:gd name="connsiteY319" fmla="*/ 2378774 h 6858000"/>
              <a:gd name="connsiteX320" fmla="*/ 10296306 w 12192000"/>
              <a:gd name="connsiteY320" fmla="*/ 2358876 h 6858000"/>
              <a:gd name="connsiteX321" fmla="*/ 10267044 w 12192000"/>
              <a:gd name="connsiteY321" fmla="*/ 2343660 h 6858000"/>
              <a:gd name="connsiteX322" fmla="*/ 10231931 w 12192000"/>
              <a:gd name="connsiteY322" fmla="*/ 2333126 h 6858000"/>
              <a:gd name="connsiteX323" fmla="*/ 10195647 w 12192000"/>
              <a:gd name="connsiteY323" fmla="*/ 2328444 h 6858000"/>
              <a:gd name="connsiteX324" fmla="*/ 10158192 w 12192000"/>
              <a:gd name="connsiteY324" fmla="*/ 2327274 h 6858000"/>
              <a:gd name="connsiteX325" fmla="*/ 10118396 w 12192000"/>
              <a:gd name="connsiteY325" fmla="*/ 2330785 h 6858000"/>
              <a:gd name="connsiteX326" fmla="*/ 10078601 w 12192000"/>
              <a:gd name="connsiteY326" fmla="*/ 2335467 h 6858000"/>
              <a:gd name="connsiteX327" fmla="*/ 10038805 w 12192000"/>
              <a:gd name="connsiteY327" fmla="*/ 2341319 h 6858000"/>
              <a:gd name="connsiteX328" fmla="*/ 9999010 w 12192000"/>
              <a:gd name="connsiteY328" fmla="*/ 2346001 h 6858000"/>
              <a:gd name="connsiteX329" fmla="*/ 9959214 w 12192000"/>
              <a:gd name="connsiteY329" fmla="*/ 2348342 h 6858000"/>
              <a:gd name="connsiteX330" fmla="*/ 9920589 w 12192000"/>
              <a:gd name="connsiteY330" fmla="*/ 2348342 h 6858000"/>
              <a:gd name="connsiteX331" fmla="*/ 9884305 w 12192000"/>
              <a:gd name="connsiteY331" fmla="*/ 2343660 h 6858000"/>
              <a:gd name="connsiteX332" fmla="*/ 9846850 w 12192000"/>
              <a:gd name="connsiteY332" fmla="*/ 2334296 h 6858000"/>
              <a:gd name="connsiteX333" fmla="*/ 9812907 w 12192000"/>
              <a:gd name="connsiteY333" fmla="*/ 2320251 h 6858000"/>
              <a:gd name="connsiteX334" fmla="*/ 9777793 w 12192000"/>
              <a:gd name="connsiteY334" fmla="*/ 2301524 h 6858000"/>
              <a:gd name="connsiteX335" fmla="*/ 9742679 w 12192000"/>
              <a:gd name="connsiteY335" fmla="*/ 2282796 h 6858000"/>
              <a:gd name="connsiteX336" fmla="*/ 9707566 w 12192000"/>
              <a:gd name="connsiteY336" fmla="*/ 2261728 h 6858000"/>
              <a:gd name="connsiteX337" fmla="*/ 9673622 w 12192000"/>
              <a:gd name="connsiteY337" fmla="*/ 2241830 h 6858000"/>
              <a:gd name="connsiteX338" fmla="*/ 9637338 w 12192000"/>
              <a:gd name="connsiteY338" fmla="*/ 2224273 h 6858000"/>
              <a:gd name="connsiteX339" fmla="*/ 9602224 w 12192000"/>
              <a:gd name="connsiteY339" fmla="*/ 2210228 h 6858000"/>
              <a:gd name="connsiteX340" fmla="*/ 9565940 w 12192000"/>
              <a:gd name="connsiteY340" fmla="*/ 2200864 h 6858000"/>
              <a:gd name="connsiteX341" fmla="*/ 9528486 w 12192000"/>
              <a:gd name="connsiteY341" fmla="*/ 219735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Lst>
            <a:rect l="l" t="t" r="r" b="b"/>
            <a:pathLst>
              <a:path w="12192000" h="6858000">
                <a:moveTo>
                  <a:pt x="0" y="0"/>
                </a:moveTo>
                <a:lnTo>
                  <a:pt x="12192000" y="0"/>
                </a:lnTo>
                <a:lnTo>
                  <a:pt x="12192000" y="6858000"/>
                </a:lnTo>
                <a:lnTo>
                  <a:pt x="0" y="6858000"/>
                </a:lnTo>
                <a:lnTo>
                  <a:pt x="0" y="0"/>
                </a:lnTo>
                <a:close/>
                <a:moveTo>
                  <a:pt x="9528486" y="2197353"/>
                </a:moveTo>
                <a:lnTo>
                  <a:pt x="9491031" y="2200864"/>
                </a:lnTo>
                <a:lnTo>
                  <a:pt x="9454747" y="2210228"/>
                </a:lnTo>
                <a:lnTo>
                  <a:pt x="9419633" y="2224273"/>
                </a:lnTo>
                <a:lnTo>
                  <a:pt x="9383349" y="2241830"/>
                </a:lnTo>
                <a:lnTo>
                  <a:pt x="9349405" y="2261728"/>
                </a:lnTo>
                <a:lnTo>
                  <a:pt x="9314292" y="2282796"/>
                </a:lnTo>
                <a:lnTo>
                  <a:pt x="9279178" y="2301524"/>
                </a:lnTo>
                <a:lnTo>
                  <a:pt x="9244064" y="2320251"/>
                </a:lnTo>
                <a:lnTo>
                  <a:pt x="9208950" y="2334296"/>
                </a:lnTo>
                <a:lnTo>
                  <a:pt x="9172666" y="2343660"/>
                </a:lnTo>
                <a:lnTo>
                  <a:pt x="9136382" y="2348342"/>
                </a:lnTo>
                <a:lnTo>
                  <a:pt x="9097757" y="2348342"/>
                </a:lnTo>
                <a:lnTo>
                  <a:pt x="9057961" y="2346001"/>
                </a:lnTo>
                <a:lnTo>
                  <a:pt x="9018166" y="2341319"/>
                </a:lnTo>
                <a:lnTo>
                  <a:pt x="8978370" y="2335467"/>
                </a:lnTo>
                <a:lnTo>
                  <a:pt x="8938575" y="2330785"/>
                </a:lnTo>
                <a:lnTo>
                  <a:pt x="8898779" y="2327274"/>
                </a:lnTo>
                <a:lnTo>
                  <a:pt x="8861324" y="2328444"/>
                </a:lnTo>
                <a:lnTo>
                  <a:pt x="8825040" y="2333126"/>
                </a:lnTo>
                <a:lnTo>
                  <a:pt x="8789926" y="2343660"/>
                </a:lnTo>
                <a:lnTo>
                  <a:pt x="8760665" y="2358876"/>
                </a:lnTo>
                <a:lnTo>
                  <a:pt x="8732574" y="2378774"/>
                </a:lnTo>
                <a:lnTo>
                  <a:pt x="8707994" y="2402183"/>
                </a:lnTo>
                <a:lnTo>
                  <a:pt x="8683415" y="2429103"/>
                </a:lnTo>
                <a:lnTo>
                  <a:pt x="8661176" y="2457194"/>
                </a:lnTo>
                <a:lnTo>
                  <a:pt x="8638937" y="2486456"/>
                </a:lnTo>
                <a:lnTo>
                  <a:pt x="8616699" y="2515717"/>
                </a:lnTo>
                <a:lnTo>
                  <a:pt x="8594460" y="2543808"/>
                </a:lnTo>
                <a:lnTo>
                  <a:pt x="8571051" y="2570729"/>
                </a:lnTo>
                <a:lnTo>
                  <a:pt x="8544130" y="2594138"/>
                </a:lnTo>
                <a:lnTo>
                  <a:pt x="8518380" y="2615206"/>
                </a:lnTo>
                <a:lnTo>
                  <a:pt x="8489119" y="2631593"/>
                </a:lnTo>
                <a:lnTo>
                  <a:pt x="8457516" y="2645638"/>
                </a:lnTo>
                <a:lnTo>
                  <a:pt x="8423573" y="2657343"/>
                </a:lnTo>
                <a:lnTo>
                  <a:pt x="8388459" y="2667877"/>
                </a:lnTo>
                <a:lnTo>
                  <a:pt x="8353346" y="2677241"/>
                </a:lnTo>
                <a:lnTo>
                  <a:pt x="8317062" y="2686604"/>
                </a:lnTo>
                <a:lnTo>
                  <a:pt x="8283118" y="2697138"/>
                </a:lnTo>
                <a:lnTo>
                  <a:pt x="8249175" y="2708843"/>
                </a:lnTo>
                <a:lnTo>
                  <a:pt x="8217573" y="2722888"/>
                </a:lnTo>
                <a:lnTo>
                  <a:pt x="8189482" y="2740445"/>
                </a:lnTo>
                <a:lnTo>
                  <a:pt x="8163732" y="2761514"/>
                </a:lnTo>
                <a:lnTo>
                  <a:pt x="8142663" y="2787264"/>
                </a:lnTo>
                <a:lnTo>
                  <a:pt x="8125106" y="2815355"/>
                </a:lnTo>
                <a:lnTo>
                  <a:pt x="8111061" y="2846957"/>
                </a:lnTo>
                <a:lnTo>
                  <a:pt x="8099356" y="2880900"/>
                </a:lnTo>
                <a:lnTo>
                  <a:pt x="8088822" y="2914844"/>
                </a:lnTo>
                <a:lnTo>
                  <a:pt x="8079459" y="2951128"/>
                </a:lnTo>
                <a:lnTo>
                  <a:pt x="8070095" y="2986242"/>
                </a:lnTo>
                <a:lnTo>
                  <a:pt x="8059561" y="3021355"/>
                </a:lnTo>
                <a:lnTo>
                  <a:pt x="8047856" y="3055299"/>
                </a:lnTo>
                <a:lnTo>
                  <a:pt x="8033811" y="3086901"/>
                </a:lnTo>
                <a:lnTo>
                  <a:pt x="8017424" y="3116162"/>
                </a:lnTo>
                <a:lnTo>
                  <a:pt x="7996356" y="3141913"/>
                </a:lnTo>
                <a:lnTo>
                  <a:pt x="7972947" y="3168833"/>
                </a:lnTo>
                <a:lnTo>
                  <a:pt x="7946026" y="3192242"/>
                </a:lnTo>
                <a:lnTo>
                  <a:pt x="7916765" y="3214481"/>
                </a:lnTo>
                <a:lnTo>
                  <a:pt x="7887503" y="3236720"/>
                </a:lnTo>
                <a:lnTo>
                  <a:pt x="7858242" y="3258958"/>
                </a:lnTo>
                <a:lnTo>
                  <a:pt x="7830151" y="3281197"/>
                </a:lnTo>
                <a:lnTo>
                  <a:pt x="7803230" y="3305777"/>
                </a:lnTo>
                <a:lnTo>
                  <a:pt x="7779821" y="3330356"/>
                </a:lnTo>
                <a:lnTo>
                  <a:pt x="7759923" y="3358447"/>
                </a:lnTo>
                <a:lnTo>
                  <a:pt x="7744708" y="3387709"/>
                </a:lnTo>
                <a:lnTo>
                  <a:pt x="7734173" y="3422822"/>
                </a:lnTo>
                <a:lnTo>
                  <a:pt x="7729492" y="3459107"/>
                </a:lnTo>
                <a:lnTo>
                  <a:pt x="7728321" y="3496561"/>
                </a:lnTo>
                <a:lnTo>
                  <a:pt x="7731832" y="3536357"/>
                </a:lnTo>
                <a:lnTo>
                  <a:pt x="7736514" y="3576152"/>
                </a:lnTo>
                <a:lnTo>
                  <a:pt x="7742367" y="3615948"/>
                </a:lnTo>
                <a:lnTo>
                  <a:pt x="7747048" y="3655744"/>
                </a:lnTo>
                <a:lnTo>
                  <a:pt x="7749389" y="3695539"/>
                </a:lnTo>
                <a:lnTo>
                  <a:pt x="7749389" y="3734164"/>
                </a:lnTo>
                <a:lnTo>
                  <a:pt x="7744708" y="3770449"/>
                </a:lnTo>
                <a:lnTo>
                  <a:pt x="7735344" y="3806733"/>
                </a:lnTo>
                <a:lnTo>
                  <a:pt x="7721298" y="3840676"/>
                </a:lnTo>
                <a:lnTo>
                  <a:pt x="7703741" y="3875790"/>
                </a:lnTo>
                <a:lnTo>
                  <a:pt x="7683844" y="3910903"/>
                </a:lnTo>
                <a:lnTo>
                  <a:pt x="7662775" y="3946017"/>
                </a:lnTo>
                <a:lnTo>
                  <a:pt x="7642878" y="3979961"/>
                </a:lnTo>
                <a:lnTo>
                  <a:pt x="7625321" y="4016245"/>
                </a:lnTo>
                <a:lnTo>
                  <a:pt x="7611275" y="4051358"/>
                </a:lnTo>
                <a:lnTo>
                  <a:pt x="7601912" y="4087643"/>
                </a:lnTo>
                <a:lnTo>
                  <a:pt x="7598400" y="4125097"/>
                </a:lnTo>
                <a:lnTo>
                  <a:pt x="7601912" y="4162552"/>
                </a:lnTo>
                <a:lnTo>
                  <a:pt x="7611275" y="4198836"/>
                </a:lnTo>
                <a:lnTo>
                  <a:pt x="7625321" y="4233950"/>
                </a:lnTo>
                <a:lnTo>
                  <a:pt x="7642878" y="4270234"/>
                </a:lnTo>
                <a:lnTo>
                  <a:pt x="7662775" y="4304177"/>
                </a:lnTo>
                <a:lnTo>
                  <a:pt x="7683844" y="4339291"/>
                </a:lnTo>
                <a:lnTo>
                  <a:pt x="7703741" y="4374405"/>
                </a:lnTo>
                <a:lnTo>
                  <a:pt x="7721298" y="4409519"/>
                </a:lnTo>
                <a:lnTo>
                  <a:pt x="7735344" y="4443462"/>
                </a:lnTo>
                <a:lnTo>
                  <a:pt x="7744708" y="4479746"/>
                </a:lnTo>
                <a:lnTo>
                  <a:pt x="7749389" y="4516030"/>
                </a:lnTo>
                <a:lnTo>
                  <a:pt x="7749389" y="4554655"/>
                </a:lnTo>
                <a:lnTo>
                  <a:pt x="7747048" y="4594451"/>
                </a:lnTo>
                <a:lnTo>
                  <a:pt x="7742367" y="4634247"/>
                </a:lnTo>
                <a:lnTo>
                  <a:pt x="7736514" y="4674042"/>
                </a:lnTo>
                <a:lnTo>
                  <a:pt x="7731832" y="4713838"/>
                </a:lnTo>
                <a:lnTo>
                  <a:pt x="7728321" y="4753633"/>
                </a:lnTo>
                <a:lnTo>
                  <a:pt x="7729492" y="4791088"/>
                </a:lnTo>
                <a:lnTo>
                  <a:pt x="7734173" y="4827372"/>
                </a:lnTo>
                <a:lnTo>
                  <a:pt x="7744708" y="4862486"/>
                </a:lnTo>
                <a:lnTo>
                  <a:pt x="7759923" y="4891747"/>
                </a:lnTo>
                <a:lnTo>
                  <a:pt x="7779821" y="4919838"/>
                </a:lnTo>
                <a:lnTo>
                  <a:pt x="7803230" y="4944418"/>
                </a:lnTo>
                <a:lnTo>
                  <a:pt x="7830151" y="4968998"/>
                </a:lnTo>
                <a:lnTo>
                  <a:pt x="7858242" y="4991236"/>
                </a:lnTo>
                <a:lnTo>
                  <a:pt x="7887503" y="5013475"/>
                </a:lnTo>
                <a:lnTo>
                  <a:pt x="7916765" y="5035714"/>
                </a:lnTo>
                <a:lnTo>
                  <a:pt x="7946026" y="5057952"/>
                </a:lnTo>
                <a:lnTo>
                  <a:pt x="7972947" y="5081362"/>
                </a:lnTo>
                <a:lnTo>
                  <a:pt x="7996356" y="5108282"/>
                </a:lnTo>
                <a:lnTo>
                  <a:pt x="8017424" y="5134032"/>
                </a:lnTo>
                <a:lnTo>
                  <a:pt x="8033811" y="5163294"/>
                </a:lnTo>
                <a:lnTo>
                  <a:pt x="8047856" y="5194896"/>
                </a:lnTo>
                <a:lnTo>
                  <a:pt x="8059561" y="5228839"/>
                </a:lnTo>
                <a:lnTo>
                  <a:pt x="8070095" y="5263953"/>
                </a:lnTo>
                <a:lnTo>
                  <a:pt x="8079459" y="5299067"/>
                </a:lnTo>
                <a:lnTo>
                  <a:pt x="8088822" y="5335351"/>
                </a:lnTo>
                <a:lnTo>
                  <a:pt x="8099356" y="5369294"/>
                </a:lnTo>
                <a:lnTo>
                  <a:pt x="8111061" y="5403238"/>
                </a:lnTo>
                <a:lnTo>
                  <a:pt x="8125106" y="5434840"/>
                </a:lnTo>
                <a:lnTo>
                  <a:pt x="8142663" y="5462931"/>
                </a:lnTo>
                <a:lnTo>
                  <a:pt x="8163732" y="5488681"/>
                </a:lnTo>
                <a:lnTo>
                  <a:pt x="8189482" y="5509749"/>
                </a:lnTo>
                <a:lnTo>
                  <a:pt x="8217573" y="5527306"/>
                </a:lnTo>
                <a:lnTo>
                  <a:pt x="8249175" y="5541352"/>
                </a:lnTo>
                <a:lnTo>
                  <a:pt x="8283118" y="5553056"/>
                </a:lnTo>
                <a:lnTo>
                  <a:pt x="8317062" y="5563590"/>
                </a:lnTo>
                <a:lnTo>
                  <a:pt x="8353346" y="5572954"/>
                </a:lnTo>
                <a:lnTo>
                  <a:pt x="8388459" y="5582318"/>
                </a:lnTo>
                <a:lnTo>
                  <a:pt x="8423573" y="5592852"/>
                </a:lnTo>
                <a:lnTo>
                  <a:pt x="8457516" y="5604556"/>
                </a:lnTo>
                <a:lnTo>
                  <a:pt x="8489119" y="5618602"/>
                </a:lnTo>
                <a:lnTo>
                  <a:pt x="8518380" y="5634988"/>
                </a:lnTo>
                <a:lnTo>
                  <a:pt x="8544130" y="5656057"/>
                </a:lnTo>
                <a:lnTo>
                  <a:pt x="8571051" y="5679466"/>
                </a:lnTo>
                <a:lnTo>
                  <a:pt x="8594460" y="5706386"/>
                </a:lnTo>
                <a:lnTo>
                  <a:pt x="8616699" y="5734477"/>
                </a:lnTo>
                <a:lnTo>
                  <a:pt x="8638937" y="5763739"/>
                </a:lnTo>
                <a:lnTo>
                  <a:pt x="8661176" y="5793000"/>
                </a:lnTo>
                <a:lnTo>
                  <a:pt x="8683415" y="5821091"/>
                </a:lnTo>
                <a:lnTo>
                  <a:pt x="8707994" y="5848012"/>
                </a:lnTo>
                <a:lnTo>
                  <a:pt x="8732574" y="5871421"/>
                </a:lnTo>
                <a:lnTo>
                  <a:pt x="8760665" y="5891319"/>
                </a:lnTo>
                <a:lnTo>
                  <a:pt x="8789926" y="5906535"/>
                </a:lnTo>
                <a:lnTo>
                  <a:pt x="8825040" y="5917069"/>
                </a:lnTo>
                <a:lnTo>
                  <a:pt x="8861324" y="5921751"/>
                </a:lnTo>
                <a:lnTo>
                  <a:pt x="8898779" y="5922921"/>
                </a:lnTo>
                <a:lnTo>
                  <a:pt x="8938575" y="5919410"/>
                </a:lnTo>
                <a:lnTo>
                  <a:pt x="8978370" y="5914728"/>
                </a:lnTo>
                <a:lnTo>
                  <a:pt x="9018166" y="5908876"/>
                </a:lnTo>
                <a:lnTo>
                  <a:pt x="9057961" y="5904194"/>
                </a:lnTo>
                <a:lnTo>
                  <a:pt x="9097757" y="5901853"/>
                </a:lnTo>
                <a:lnTo>
                  <a:pt x="9136382" y="5901853"/>
                </a:lnTo>
                <a:lnTo>
                  <a:pt x="9172666" y="5906535"/>
                </a:lnTo>
                <a:lnTo>
                  <a:pt x="9208950" y="5915898"/>
                </a:lnTo>
                <a:lnTo>
                  <a:pt x="9244064" y="5929944"/>
                </a:lnTo>
                <a:lnTo>
                  <a:pt x="9279178" y="5948671"/>
                </a:lnTo>
                <a:lnTo>
                  <a:pt x="9314292" y="5967398"/>
                </a:lnTo>
                <a:lnTo>
                  <a:pt x="9349405" y="5988467"/>
                </a:lnTo>
                <a:lnTo>
                  <a:pt x="9383349" y="6008364"/>
                </a:lnTo>
                <a:lnTo>
                  <a:pt x="9419633" y="6025921"/>
                </a:lnTo>
                <a:lnTo>
                  <a:pt x="9454747" y="6039967"/>
                </a:lnTo>
                <a:lnTo>
                  <a:pt x="9491031" y="6049331"/>
                </a:lnTo>
                <a:lnTo>
                  <a:pt x="9528486" y="6052842"/>
                </a:lnTo>
                <a:lnTo>
                  <a:pt x="9565940" y="6049331"/>
                </a:lnTo>
                <a:lnTo>
                  <a:pt x="9602224" y="6039967"/>
                </a:lnTo>
                <a:lnTo>
                  <a:pt x="9637338" y="6025921"/>
                </a:lnTo>
                <a:lnTo>
                  <a:pt x="9673622" y="6008364"/>
                </a:lnTo>
                <a:lnTo>
                  <a:pt x="9707566" y="5988467"/>
                </a:lnTo>
                <a:lnTo>
                  <a:pt x="9742679" y="5967398"/>
                </a:lnTo>
                <a:lnTo>
                  <a:pt x="9777793" y="5948671"/>
                </a:lnTo>
                <a:lnTo>
                  <a:pt x="9812907" y="5929944"/>
                </a:lnTo>
                <a:lnTo>
                  <a:pt x="9846850" y="5915898"/>
                </a:lnTo>
                <a:lnTo>
                  <a:pt x="9884305" y="5906535"/>
                </a:lnTo>
                <a:lnTo>
                  <a:pt x="9920589" y="5901853"/>
                </a:lnTo>
                <a:lnTo>
                  <a:pt x="9959214" y="5901853"/>
                </a:lnTo>
                <a:lnTo>
                  <a:pt x="9999010" y="5904194"/>
                </a:lnTo>
                <a:lnTo>
                  <a:pt x="10038805" y="5908876"/>
                </a:lnTo>
                <a:lnTo>
                  <a:pt x="10078601" y="5914728"/>
                </a:lnTo>
                <a:lnTo>
                  <a:pt x="10118396" y="5919410"/>
                </a:lnTo>
                <a:lnTo>
                  <a:pt x="10158192" y="5922921"/>
                </a:lnTo>
                <a:lnTo>
                  <a:pt x="10195647" y="5921751"/>
                </a:lnTo>
                <a:lnTo>
                  <a:pt x="10231931" y="5917069"/>
                </a:lnTo>
                <a:lnTo>
                  <a:pt x="10267044" y="5906535"/>
                </a:lnTo>
                <a:lnTo>
                  <a:pt x="10296306" y="5891319"/>
                </a:lnTo>
                <a:lnTo>
                  <a:pt x="10324397" y="5871421"/>
                </a:lnTo>
                <a:lnTo>
                  <a:pt x="10348977" y="5848012"/>
                </a:lnTo>
                <a:lnTo>
                  <a:pt x="10373556" y="5821091"/>
                </a:lnTo>
                <a:lnTo>
                  <a:pt x="10395795" y="5793000"/>
                </a:lnTo>
                <a:lnTo>
                  <a:pt x="10418034" y="5763739"/>
                </a:lnTo>
                <a:lnTo>
                  <a:pt x="10440272" y="5734477"/>
                </a:lnTo>
                <a:lnTo>
                  <a:pt x="10462511" y="5706386"/>
                </a:lnTo>
                <a:lnTo>
                  <a:pt x="10485920" y="5679466"/>
                </a:lnTo>
                <a:lnTo>
                  <a:pt x="10512841" y="5656057"/>
                </a:lnTo>
                <a:lnTo>
                  <a:pt x="10538591" y="5634988"/>
                </a:lnTo>
                <a:lnTo>
                  <a:pt x="10567852" y="5618602"/>
                </a:lnTo>
                <a:lnTo>
                  <a:pt x="10599455" y="5604556"/>
                </a:lnTo>
                <a:lnTo>
                  <a:pt x="10633398" y="5592852"/>
                </a:lnTo>
                <a:lnTo>
                  <a:pt x="10668512" y="5582318"/>
                </a:lnTo>
                <a:lnTo>
                  <a:pt x="10703626" y="5572954"/>
                </a:lnTo>
                <a:lnTo>
                  <a:pt x="10739910" y="5563590"/>
                </a:lnTo>
                <a:lnTo>
                  <a:pt x="10773853" y="5553056"/>
                </a:lnTo>
                <a:lnTo>
                  <a:pt x="10807796" y="5541352"/>
                </a:lnTo>
                <a:lnTo>
                  <a:pt x="10839399" y="5527306"/>
                </a:lnTo>
                <a:lnTo>
                  <a:pt x="10867490" y="5509749"/>
                </a:lnTo>
                <a:lnTo>
                  <a:pt x="10893240" y="5488681"/>
                </a:lnTo>
                <a:lnTo>
                  <a:pt x="10914308" y="5462931"/>
                </a:lnTo>
                <a:lnTo>
                  <a:pt x="10931865" y="5434840"/>
                </a:lnTo>
                <a:lnTo>
                  <a:pt x="10945910" y="5403238"/>
                </a:lnTo>
                <a:lnTo>
                  <a:pt x="10957615" y="5369294"/>
                </a:lnTo>
                <a:lnTo>
                  <a:pt x="10968149" y="5335351"/>
                </a:lnTo>
                <a:lnTo>
                  <a:pt x="10977513" y="5299067"/>
                </a:lnTo>
                <a:lnTo>
                  <a:pt x="10986876" y="5263953"/>
                </a:lnTo>
                <a:lnTo>
                  <a:pt x="10997410" y="5228839"/>
                </a:lnTo>
                <a:lnTo>
                  <a:pt x="11009115" y="5194896"/>
                </a:lnTo>
                <a:lnTo>
                  <a:pt x="11023160" y="5163294"/>
                </a:lnTo>
                <a:lnTo>
                  <a:pt x="11039547" y="5134032"/>
                </a:lnTo>
                <a:lnTo>
                  <a:pt x="11060615" y="5108282"/>
                </a:lnTo>
                <a:lnTo>
                  <a:pt x="11084024" y="5081362"/>
                </a:lnTo>
                <a:lnTo>
                  <a:pt x="11110945" y="5057952"/>
                </a:lnTo>
                <a:lnTo>
                  <a:pt x="11139036" y="5035714"/>
                </a:lnTo>
                <a:lnTo>
                  <a:pt x="11169468" y="5013475"/>
                </a:lnTo>
                <a:lnTo>
                  <a:pt x="11198729" y="4991236"/>
                </a:lnTo>
                <a:lnTo>
                  <a:pt x="11226820" y="4968998"/>
                </a:lnTo>
                <a:lnTo>
                  <a:pt x="11253741" y="4944418"/>
                </a:lnTo>
                <a:lnTo>
                  <a:pt x="11277150" y="4919838"/>
                </a:lnTo>
                <a:lnTo>
                  <a:pt x="11297048" y="4891747"/>
                </a:lnTo>
                <a:lnTo>
                  <a:pt x="11312264" y="4862486"/>
                </a:lnTo>
                <a:lnTo>
                  <a:pt x="11322798" y="4827372"/>
                </a:lnTo>
                <a:lnTo>
                  <a:pt x="11327480" y="4791088"/>
                </a:lnTo>
                <a:lnTo>
                  <a:pt x="11328650" y="4753633"/>
                </a:lnTo>
                <a:lnTo>
                  <a:pt x="11325139" y="4713838"/>
                </a:lnTo>
                <a:lnTo>
                  <a:pt x="11320457" y="4674042"/>
                </a:lnTo>
                <a:lnTo>
                  <a:pt x="11314605" y="4634247"/>
                </a:lnTo>
                <a:lnTo>
                  <a:pt x="11309923" y="4594451"/>
                </a:lnTo>
                <a:lnTo>
                  <a:pt x="11307582" y="4554655"/>
                </a:lnTo>
                <a:lnTo>
                  <a:pt x="11307582" y="4516030"/>
                </a:lnTo>
                <a:lnTo>
                  <a:pt x="11312264" y="4479746"/>
                </a:lnTo>
                <a:lnTo>
                  <a:pt x="11321628" y="4443462"/>
                </a:lnTo>
                <a:lnTo>
                  <a:pt x="11335673" y="4409519"/>
                </a:lnTo>
                <a:lnTo>
                  <a:pt x="11354400" y="4374405"/>
                </a:lnTo>
                <a:lnTo>
                  <a:pt x="11373128" y="4339291"/>
                </a:lnTo>
                <a:lnTo>
                  <a:pt x="11394196" y="4304177"/>
                </a:lnTo>
                <a:lnTo>
                  <a:pt x="11414094" y="4270234"/>
                </a:lnTo>
                <a:lnTo>
                  <a:pt x="11431650" y="4233950"/>
                </a:lnTo>
                <a:lnTo>
                  <a:pt x="11445696" y="4198836"/>
                </a:lnTo>
                <a:lnTo>
                  <a:pt x="11455060" y="4162552"/>
                </a:lnTo>
                <a:lnTo>
                  <a:pt x="11458571" y="4125097"/>
                </a:lnTo>
                <a:lnTo>
                  <a:pt x="11455060" y="4087643"/>
                </a:lnTo>
                <a:lnTo>
                  <a:pt x="11445696" y="4051358"/>
                </a:lnTo>
                <a:lnTo>
                  <a:pt x="11431650" y="4016245"/>
                </a:lnTo>
                <a:lnTo>
                  <a:pt x="11414094" y="3979961"/>
                </a:lnTo>
                <a:lnTo>
                  <a:pt x="11394196" y="3946017"/>
                </a:lnTo>
                <a:lnTo>
                  <a:pt x="11373128" y="3910903"/>
                </a:lnTo>
                <a:lnTo>
                  <a:pt x="11354400" y="3875790"/>
                </a:lnTo>
                <a:lnTo>
                  <a:pt x="11335673" y="3840676"/>
                </a:lnTo>
                <a:lnTo>
                  <a:pt x="11321628" y="3806733"/>
                </a:lnTo>
                <a:lnTo>
                  <a:pt x="11312264" y="3770449"/>
                </a:lnTo>
                <a:lnTo>
                  <a:pt x="11307582" y="3734164"/>
                </a:lnTo>
                <a:lnTo>
                  <a:pt x="11307582" y="3695539"/>
                </a:lnTo>
                <a:lnTo>
                  <a:pt x="11309923" y="3655744"/>
                </a:lnTo>
                <a:lnTo>
                  <a:pt x="11314605" y="3615948"/>
                </a:lnTo>
                <a:lnTo>
                  <a:pt x="11320457" y="3576152"/>
                </a:lnTo>
                <a:lnTo>
                  <a:pt x="11325139" y="3536357"/>
                </a:lnTo>
                <a:lnTo>
                  <a:pt x="11328650" y="3496561"/>
                </a:lnTo>
                <a:lnTo>
                  <a:pt x="11327480" y="3459107"/>
                </a:lnTo>
                <a:lnTo>
                  <a:pt x="11322798" y="3422822"/>
                </a:lnTo>
                <a:lnTo>
                  <a:pt x="11312264" y="3387709"/>
                </a:lnTo>
                <a:lnTo>
                  <a:pt x="11297048" y="3358447"/>
                </a:lnTo>
                <a:lnTo>
                  <a:pt x="11277150" y="3330356"/>
                </a:lnTo>
                <a:lnTo>
                  <a:pt x="11253741" y="3305777"/>
                </a:lnTo>
                <a:lnTo>
                  <a:pt x="11226820" y="3281197"/>
                </a:lnTo>
                <a:lnTo>
                  <a:pt x="11198729" y="3258958"/>
                </a:lnTo>
                <a:lnTo>
                  <a:pt x="11169468" y="3236720"/>
                </a:lnTo>
                <a:lnTo>
                  <a:pt x="11139036" y="3214481"/>
                </a:lnTo>
                <a:lnTo>
                  <a:pt x="11110945" y="3192242"/>
                </a:lnTo>
                <a:lnTo>
                  <a:pt x="11084024" y="3168833"/>
                </a:lnTo>
                <a:lnTo>
                  <a:pt x="11060615" y="3141913"/>
                </a:lnTo>
                <a:lnTo>
                  <a:pt x="11039547" y="3116162"/>
                </a:lnTo>
                <a:lnTo>
                  <a:pt x="11023160" y="3086901"/>
                </a:lnTo>
                <a:lnTo>
                  <a:pt x="11009115" y="3055299"/>
                </a:lnTo>
                <a:lnTo>
                  <a:pt x="10997410" y="3021355"/>
                </a:lnTo>
                <a:lnTo>
                  <a:pt x="10986876" y="2986242"/>
                </a:lnTo>
                <a:lnTo>
                  <a:pt x="10977513" y="2951128"/>
                </a:lnTo>
                <a:lnTo>
                  <a:pt x="10968149" y="2914844"/>
                </a:lnTo>
                <a:lnTo>
                  <a:pt x="10957615" y="2880900"/>
                </a:lnTo>
                <a:lnTo>
                  <a:pt x="10945910" y="2846957"/>
                </a:lnTo>
                <a:lnTo>
                  <a:pt x="10931865" y="2815355"/>
                </a:lnTo>
                <a:lnTo>
                  <a:pt x="10914308" y="2787264"/>
                </a:lnTo>
                <a:lnTo>
                  <a:pt x="10893240" y="2761514"/>
                </a:lnTo>
                <a:lnTo>
                  <a:pt x="10867490" y="2740445"/>
                </a:lnTo>
                <a:lnTo>
                  <a:pt x="10839399" y="2722888"/>
                </a:lnTo>
                <a:lnTo>
                  <a:pt x="10807796" y="2708843"/>
                </a:lnTo>
                <a:lnTo>
                  <a:pt x="10773853" y="2697138"/>
                </a:lnTo>
                <a:lnTo>
                  <a:pt x="10739910" y="2686604"/>
                </a:lnTo>
                <a:lnTo>
                  <a:pt x="10703626" y="2677241"/>
                </a:lnTo>
                <a:lnTo>
                  <a:pt x="10668512" y="2667877"/>
                </a:lnTo>
                <a:lnTo>
                  <a:pt x="10633398" y="2657343"/>
                </a:lnTo>
                <a:lnTo>
                  <a:pt x="10599455" y="2645638"/>
                </a:lnTo>
                <a:lnTo>
                  <a:pt x="10567852" y="2631593"/>
                </a:lnTo>
                <a:lnTo>
                  <a:pt x="10538591" y="2615206"/>
                </a:lnTo>
                <a:lnTo>
                  <a:pt x="10512841" y="2594138"/>
                </a:lnTo>
                <a:lnTo>
                  <a:pt x="10485920" y="2570729"/>
                </a:lnTo>
                <a:lnTo>
                  <a:pt x="10462511" y="2543808"/>
                </a:lnTo>
                <a:lnTo>
                  <a:pt x="10440272" y="2515717"/>
                </a:lnTo>
                <a:lnTo>
                  <a:pt x="10418034" y="2486456"/>
                </a:lnTo>
                <a:lnTo>
                  <a:pt x="10395795" y="2457194"/>
                </a:lnTo>
                <a:lnTo>
                  <a:pt x="10373556" y="2429103"/>
                </a:lnTo>
                <a:lnTo>
                  <a:pt x="10348977" y="2402183"/>
                </a:lnTo>
                <a:lnTo>
                  <a:pt x="10324397" y="2378774"/>
                </a:lnTo>
                <a:lnTo>
                  <a:pt x="10296306" y="2358876"/>
                </a:lnTo>
                <a:lnTo>
                  <a:pt x="10267044" y="2343660"/>
                </a:lnTo>
                <a:lnTo>
                  <a:pt x="10231931" y="2333126"/>
                </a:lnTo>
                <a:lnTo>
                  <a:pt x="10195647" y="2328444"/>
                </a:lnTo>
                <a:lnTo>
                  <a:pt x="10158192" y="2327274"/>
                </a:lnTo>
                <a:lnTo>
                  <a:pt x="10118396" y="2330785"/>
                </a:lnTo>
                <a:lnTo>
                  <a:pt x="10078601" y="2335467"/>
                </a:lnTo>
                <a:lnTo>
                  <a:pt x="10038805" y="2341319"/>
                </a:lnTo>
                <a:lnTo>
                  <a:pt x="9999010" y="2346001"/>
                </a:lnTo>
                <a:lnTo>
                  <a:pt x="9959214" y="2348342"/>
                </a:lnTo>
                <a:lnTo>
                  <a:pt x="9920589" y="2348342"/>
                </a:lnTo>
                <a:lnTo>
                  <a:pt x="9884305" y="2343660"/>
                </a:lnTo>
                <a:lnTo>
                  <a:pt x="9846850" y="2334296"/>
                </a:lnTo>
                <a:lnTo>
                  <a:pt x="9812907" y="2320251"/>
                </a:lnTo>
                <a:lnTo>
                  <a:pt x="9777793" y="2301524"/>
                </a:lnTo>
                <a:lnTo>
                  <a:pt x="9742679" y="2282796"/>
                </a:lnTo>
                <a:lnTo>
                  <a:pt x="9707566" y="2261728"/>
                </a:lnTo>
                <a:lnTo>
                  <a:pt x="9673622" y="2241830"/>
                </a:lnTo>
                <a:lnTo>
                  <a:pt x="9637338" y="2224273"/>
                </a:lnTo>
                <a:lnTo>
                  <a:pt x="9602224" y="2210228"/>
                </a:lnTo>
                <a:lnTo>
                  <a:pt x="9565940" y="2200864"/>
                </a:lnTo>
                <a:lnTo>
                  <a:pt x="9528486" y="2197353"/>
                </a:lnTo>
                <a:close/>
              </a:path>
            </a:pathLst>
          </a:custGeom>
          <a:solidFill>
            <a:schemeClr val="bg2"/>
          </a:solidFill>
          <a:ln w="101600">
            <a:noFill/>
            <a:prstDash val="solid"/>
            <a:round/>
            <a:headEnd/>
            <a:tailEnd/>
          </a:ln>
        </p:spPr>
        <p:txBody>
          <a:bodyPr/>
          <a:lstStyle/>
          <a:p>
            <a:endParaRPr lang="en-US"/>
          </a:p>
        </p:txBody>
      </p:sp>
      <p:sp>
        <p:nvSpPr>
          <p:cNvPr id="2" name="Title 1">
            <a:extLst>
              <a:ext uri="{FF2B5EF4-FFF2-40B4-BE49-F238E27FC236}">
                <a16:creationId xmlns:a16="http://schemas.microsoft.com/office/drawing/2014/main" id="{599D31A0-DC92-4FAC-8FE2-33D02EF6F010}"/>
              </a:ext>
            </a:extLst>
          </p:cNvPr>
          <p:cNvSpPr>
            <a:spLocks noGrp="1"/>
          </p:cNvSpPr>
          <p:nvPr>
            <p:ph type="title"/>
          </p:nvPr>
        </p:nvSpPr>
        <p:spPr>
          <a:xfrm>
            <a:off x="1251678" y="382385"/>
            <a:ext cx="10178322" cy="1108944"/>
          </a:xfrm>
        </p:spPr>
        <p:txBody>
          <a:bodyPr>
            <a:normAutofit/>
          </a:bodyPr>
          <a:lstStyle/>
          <a:p>
            <a:pPr algn="ctr"/>
            <a:r>
              <a:rPr lang="en-US" sz="3600" b="1" dirty="0"/>
              <a:t>The reasons why the Goleman Model was selected over other.</a:t>
            </a:r>
          </a:p>
        </p:txBody>
      </p:sp>
      <p:sp>
        <p:nvSpPr>
          <p:cNvPr id="2087" name="Freeform 6">
            <a:extLst>
              <a:ext uri="{FF2B5EF4-FFF2-40B4-BE49-F238E27FC236}">
                <a16:creationId xmlns:a16="http://schemas.microsoft.com/office/drawing/2014/main" id="{0D3B0D10-EF29-472A-8E3D-EBEDDD162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txBody>
          <a:bodyPr/>
          <a:lstStyle/>
          <a:p>
            <a:endParaRPr lang="en-US"/>
          </a:p>
        </p:txBody>
      </p:sp>
      <p:graphicFrame>
        <p:nvGraphicFramePr>
          <p:cNvPr id="2063" name="Content Placeholder 2053">
            <a:extLst>
              <a:ext uri="{FF2B5EF4-FFF2-40B4-BE49-F238E27FC236}">
                <a16:creationId xmlns:a16="http://schemas.microsoft.com/office/drawing/2014/main" id="{81B1B422-6F14-30DA-27A8-18448449FBDE}"/>
              </a:ext>
            </a:extLst>
          </p:cNvPr>
          <p:cNvGraphicFramePr>
            <a:graphicFrameLocks noGrp="1"/>
          </p:cNvGraphicFramePr>
          <p:nvPr>
            <p:ph idx="1"/>
            <p:extLst>
              <p:ext uri="{D42A27DB-BD31-4B8C-83A1-F6EECF244321}">
                <p14:modId xmlns:p14="http://schemas.microsoft.com/office/powerpoint/2010/main" val="2428576029"/>
              </p:ext>
            </p:extLst>
          </p:nvPr>
        </p:nvGraphicFramePr>
        <p:xfrm>
          <a:off x="885825" y="1491329"/>
          <a:ext cx="6934326" cy="52633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88" name="Rectangle 2087">
            <a:extLst>
              <a:ext uri="{FF2B5EF4-FFF2-40B4-BE49-F238E27FC236}">
                <a16:creationId xmlns:a16="http://schemas.microsoft.com/office/drawing/2014/main" id="{44FF49E3-3CF7-467D-BE04-86D18D2490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380490983"/>
      </p:ext>
    </p:extLst>
  </p:cSld>
  <p:clrMapOvr>
    <a:masterClrMapping/>
  </p:clrMapOvr>
  <p:transition spd="slow">
    <p:cover/>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eeform 6">
            <a:extLst>
              <a:ext uri="{FF2B5EF4-FFF2-40B4-BE49-F238E27FC236}">
                <a16:creationId xmlns:a16="http://schemas.microsoft.com/office/drawing/2014/main" id="{126ADEF2-2BA7-419F-A580-9C6541A73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txBody>
          <a:bodyPr/>
          <a:lstStyle/>
          <a:p>
            <a:endParaRPr lang="en-US"/>
          </a:p>
        </p:txBody>
      </p:sp>
      <p:sp>
        <p:nvSpPr>
          <p:cNvPr id="19" name="Rectangle 18">
            <a:extLst>
              <a:ext uri="{FF2B5EF4-FFF2-40B4-BE49-F238E27FC236}">
                <a16:creationId xmlns:a16="http://schemas.microsoft.com/office/drawing/2014/main" id="{2B146248-6675-4D3A-B34A-7363E28C91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21" name="Rectangle 20">
            <a:extLst>
              <a:ext uri="{FF2B5EF4-FFF2-40B4-BE49-F238E27FC236}">
                <a16:creationId xmlns:a16="http://schemas.microsoft.com/office/drawing/2014/main" id="{B56EF530-75FC-4976-A39D-87A5DFE98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Freeform 13">
            <a:extLst>
              <a:ext uri="{FF2B5EF4-FFF2-40B4-BE49-F238E27FC236}">
                <a16:creationId xmlns:a16="http://schemas.microsoft.com/office/drawing/2014/main" id="{368ECFAF-FF94-4771-B4BD-B28D909D47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141730" y="0"/>
            <a:ext cx="7789615" cy="6858000"/>
          </a:xfrm>
          <a:custGeom>
            <a:avLst/>
            <a:gdLst>
              <a:gd name="connsiteX0" fmla="*/ 9807836 w 9807836"/>
              <a:gd name="connsiteY0" fmla="*/ 0 h 6858000"/>
              <a:gd name="connsiteX1" fmla="*/ 0 w 9807836"/>
              <a:gd name="connsiteY1" fmla="*/ 0 h 6858000"/>
              <a:gd name="connsiteX2" fmla="*/ 26987 w 9807836"/>
              <a:gd name="connsiteY2" fmla="*/ 87312 h 6858000"/>
              <a:gd name="connsiteX3" fmla="*/ 52387 w 9807836"/>
              <a:gd name="connsiteY3" fmla="*/ 174625 h 6858000"/>
              <a:gd name="connsiteX4" fmla="*/ 77787 w 9807836"/>
              <a:gd name="connsiteY4" fmla="*/ 263525 h 6858000"/>
              <a:gd name="connsiteX5" fmla="*/ 100012 w 9807836"/>
              <a:gd name="connsiteY5" fmla="*/ 354012 h 6858000"/>
              <a:gd name="connsiteX6" fmla="*/ 127000 w 9807836"/>
              <a:gd name="connsiteY6" fmla="*/ 441325 h 6858000"/>
              <a:gd name="connsiteX7" fmla="*/ 155575 w 9807836"/>
              <a:gd name="connsiteY7" fmla="*/ 525462 h 6858000"/>
              <a:gd name="connsiteX8" fmla="*/ 192087 w 9807836"/>
              <a:gd name="connsiteY8" fmla="*/ 604837 h 6858000"/>
              <a:gd name="connsiteX9" fmla="*/ 234950 w 9807836"/>
              <a:gd name="connsiteY9" fmla="*/ 677862 h 6858000"/>
              <a:gd name="connsiteX10" fmla="*/ 282575 w 9807836"/>
              <a:gd name="connsiteY10" fmla="*/ 739775 h 6858000"/>
              <a:gd name="connsiteX11" fmla="*/ 334962 w 9807836"/>
              <a:gd name="connsiteY11" fmla="*/ 798512 h 6858000"/>
              <a:gd name="connsiteX12" fmla="*/ 395287 w 9807836"/>
              <a:gd name="connsiteY12" fmla="*/ 852487 h 6858000"/>
              <a:gd name="connsiteX13" fmla="*/ 458787 w 9807836"/>
              <a:gd name="connsiteY13" fmla="*/ 906462 h 6858000"/>
              <a:gd name="connsiteX14" fmla="*/ 525462 w 9807836"/>
              <a:gd name="connsiteY14" fmla="*/ 957262 h 6858000"/>
              <a:gd name="connsiteX15" fmla="*/ 592137 w 9807836"/>
              <a:gd name="connsiteY15" fmla="*/ 1008062 h 6858000"/>
              <a:gd name="connsiteX16" fmla="*/ 660400 w 9807836"/>
              <a:gd name="connsiteY16" fmla="*/ 1060450 h 6858000"/>
              <a:gd name="connsiteX17" fmla="*/ 725487 w 9807836"/>
              <a:gd name="connsiteY17" fmla="*/ 1111250 h 6858000"/>
              <a:gd name="connsiteX18" fmla="*/ 787400 w 9807836"/>
              <a:gd name="connsiteY18" fmla="*/ 1165225 h 6858000"/>
              <a:gd name="connsiteX19" fmla="*/ 844550 w 9807836"/>
              <a:gd name="connsiteY19" fmla="*/ 1223962 h 6858000"/>
              <a:gd name="connsiteX20" fmla="*/ 896937 w 9807836"/>
              <a:gd name="connsiteY20" fmla="*/ 1282700 h 6858000"/>
              <a:gd name="connsiteX21" fmla="*/ 939800 w 9807836"/>
              <a:gd name="connsiteY21" fmla="*/ 1346200 h 6858000"/>
              <a:gd name="connsiteX22" fmla="*/ 976312 w 9807836"/>
              <a:gd name="connsiteY22" fmla="*/ 1417637 h 6858000"/>
              <a:gd name="connsiteX23" fmla="*/ 998537 w 9807836"/>
              <a:gd name="connsiteY23" fmla="*/ 1487487 h 6858000"/>
              <a:gd name="connsiteX24" fmla="*/ 1012825 w 9807836"/>
              <a:gd name="connsiteY24" fmla="*/ 1565275 h 6858000"/>
              <a:gd name="connsiteX25" fmla="*/ 1019175 w 9807836"/>
              <a:gd name="connsiteY25" fmla="*/ 1641475 h 6858000"/>
              <a:gd name="connsiteX26" fmla="*/ 1017587 w 9807836"/>
              <a:gd name="connsiteY26" fmla="*/ 1722437 h 6858000"/>
              <a:gd name="connsiteX27" fmla="*/ 1011237 w 9807836"/>
              <a:gd name="connsiteY27" fmla="*/ 1803400 h 6858000"/>
              <a:gd name="connsiteX28" fmla="*/ 1003300 w 9807836"/>
              <a:gd name="connsiteY28" fmla="*/ 1887537 h 6858000"/>
              <a:gd name="connsiteX29" fmla="*/ 992187 w 9807836"/>
              <a:gd name="connsiteY29" fmla="*/ 1971675 h 6858000"/>
              <a:gd name="connsiteX30" fmla="*/ 979487 w 9807836"/>
              <a:gd name="connsiteY30" fmla="*/ 2055812 h 6858000"/>
              <a:gd name="connsiteX31" fmla="*/ 969962 w 9807836"/>
              <a:gd name="connsiteY31" fmla="*/ 2139950 h 6858000"/>
              <a:gd name="connsiteX32" fmla="*/ 963612 w 9807836"/>
              <a:gd name="connsiteY32" fmla="*/ 2224087 h 6858000"/>
              <a:gd name="connsiteX33" fmla="*/ 958850 w 9807836"/>
              <a:gd name="connsiteY33" fmla="*/ 2305050 h 6858000"/>
              <a:gd name="connsiteX34" fmla="*/ 963612 w 9807836"/>
              <a:gd name="connsiteY34" fmla="*/ 2384425 h 6858000"/>
              <a:gd name="connsiteX35" fmla="*/ 973137 w 9807836"/>
              <a:gd name="connsiteY35" fmla="*/ 2462212 h 6858000"/>
              <a:gd name="connsiteX36" fmla="*/ 993775 w 9807836"/>
              <a:gd name="connsiteY36" fmla="*/ 2543175 h 6858000"/>
              <a:gd name="connsiteX37" fmla="*/ 1025525 w 9807836"/>
              <a:gd name="connsiteY37" fmla="*/ 2622550 h 6858000"/>
              <a:gd name="connsiteX38" fmla="*/ 1063625 w 9807836"/>
              <a:gd name="connsiteY38" fmla="*/ 2701925 h 6858000"/>
              <a:gd name="connsiteX39" fmla="*/ 1106487 w 9807836"/>
              <a:gd name="connsiteY39" fmla="*/ 2781300 h 6858000"/>
              <a:gd name="connsiteX40" fmla="*/ 1150937 w 9807836"/>
              <a:gd name="connsiteY40" fmla="*/ 2859087 h 6858000"/>
              <a:gd name="connsiteX41" fmla="*/ 1198562 w 9807836"/>
              <a:gd name="connsiteY41" fmla="*/ 2938462 h 6858000"/>
              <a:gd name="connsiteX42" fmla="*/ 1241425 w 9807836"/>
              <a:gd name="connsiteY42" fmla="*/ 3017837 h 6858000"/>
              <a:gd name="connsiteX43" fmla="*/ 1284288 w 9807836"/>
              <a:gd name="connsiteY43" fmla="*/ 3098800 h 6858000"/>
              <a:gd name="connsiteX44" fmla="*/ 1320800 w 9807836"/>
              <a:gd name="connsiteY44" fmla="*/ 3179762 h 6858000"/>
              <a:gd name="connsiteX45" fmla="*/ 1349375 w 9807836"/>
              <a:gd name="connsiteY45" fmla="*/ 3260725 h 6858000"/>
              <a:gd name="connsiteX46" fmla="*/ 1365250 w 9807836"/>
              <a:gd name="connsiteY46" fmla="*/ 3343275 h 6858000"/>
              <a:gd name="connsiteX47" fmla="*/ 1374775 w 9807836"/>
              <a:gd name="connsiteY47" fmla="*/ 3429000 h 6858000"/>
              <a:gd name="connsiteX48" fmla="*/ 1365250 w 9807836"/>
              <a:gd name="connsiteY48" fmla="*/ 3514725 h 6858000"/>
              <a:gd name="connsiteX49" fmla="*/ 1349375 w 9807836"/>
              <a:gd name="connsiteY49" fmla="*/ 3597275 h 6858000"/>
              <a:gd name="connsiteX50" fmla="*/ 1320800 w 9807836"/>
              <a:gd name="connsiteY50" fmla="*/ 3678237 h 6858000"/>
              <a:gd name="connsiteX51" fmla="*/ 1284288 w 9807836"/>
              <a:gd name="connsiteY51" fmla="*/ 3759200 h 6858000"/>
              <a:gd name="connsiteX52" fmla="*/ 1241425 w 9807836"/>
              <a:gd name="connsiteY52" fmla="*/ 3840162 h 6858000"/>
              <a:gd name="connsiteX53" fmla="*/ 1198562 w 9807836"/>
              <a:gd name="connsiteY53" fmla="*/ 3919537 h 6858000"/>
              <a:gd name="connsiteX54" fmla="*/ 1150937 w 9807836"/>
              <a:gd name="connsiteY54" fmla="*/ 3998912 h 6858000"/>
              <a:gd name="connsiteX55" fmla="*/ 1106487 w 9807836"/>
              <a:gd name="connsiteY55" fmla="*/ 4076700 h 6858000"/>
              <a:gd name="connsiteX56" fmla="*/ 1063625 w 9807836"/>
              <a:gd name="connsiteY56" fmla="*/ 4156075 h 6858000"/>
              <a:gd name="connsiteX57" fmla="*/ 1025525 w 9807836"/>
              <a:gd name="connsiteY57" fmla="*/ 4235450 h 6858000"/>
              <a:gd name="connsiteX58" fmla="*/ 993775 w 9807836"/>
              <a:gd name="connsiteY58" fmla="*/ 4314825 h 6858000"/>
              <a:gd name="connsiteX59" fmla="*/ 973137 w 9807836"/>
              <a:gd name="connsiteY59" fmla="*/ 4395787 h 6858000"/>
              <a:gd name="connsiteX60" fmla="*/ 963612 w 9807836"/>
              <a:gd name="connsiteY60" fmla="*/ 4473575 h 6858000"/>
              <a:gd name="connsiteX61" fmla="*/ 958850 w 9807836"/>
              <a:gd name="connsiteY61" fmla="*/ 4552950 h 6858000"/>
              <a:gd name="connsiteX62" fmla="*/ 963612 w 9807836"/>
              <a:gd name="connsiteY62" fmla="*/ 4633912 h 6858000"/>
              <a:gd name="connsiteX63" fmla="*/ 969962 w 9807836"/>
              <a:gd name="connsiteY63" fmla="*/ 4718050 h 6858000"/>
              <a:gd name="connsiteX64" fmla="*/ 979487 w 9807836"/>
              <a:gd name="connsiteY64" fmla="*/ 4802187 h 6858000"/>
              <a:gd name="connsiteX65" fmla="*/ 992187 w 9807836"/>
              <a:gd name="connsiteY65" fmla="*/ 4886325 h 6858000"/>
              <a:gd name="connsiteX66" fmla="*/ 1003300 w 9807836"/>
              <a:gd name="connsiteY66" fmla="*/ 4970462 h 6858000"/>
              <a:gd name="connsiteX67" fmla="*/ 1011237 w 9807836"/>
              <a:gd name="connsiteY67" fmla="*/ 5054600 h 6858000"/>
              <a:gd name="connsiteX68" fmla="*/ 1017587 w 9807836"/>
              <a:gd name="connsiteY68" fmla="*/ 5135562 h 6858000"/>
              <a:gd name="connsiteX69" fmla="*/ 1019175 w 9807836"/>
              <a:gd name="connsiteY69" fmla="*/ 5216525 h 6858000"/>
              <a:gd name="connsiteX70" fmla="*/ 1012825 w 9807836"/>
              <a:gd name="connsiteY70" fmla="*/ 5292725 h 6858000"/>
              <a:gd name="connsiteX71" fmla="*/ 998537 w 9807836"/>
              <a:gd name="connsiteY71" fmla="*/ 5370512 h 6858000"/>
              <a:gd name="connsiteX72" fmla="*/ 976312 w 9807836"/>
              <a:gd name="connsiteY72" fmla="*/ 5440362 h 6858000"/>
              <a:gd name="connsiteX73" fmla="*/ 939800 w 9807836"/>
              <a:gd name="connsiteY73" fmla="*/ 5511800 h 6858000"/>
              <a:gd name="connsiteX74" fmla="*/ 896937 w 9807836"/>
              <a:gd name="connsiteY74" fmla="*/ 5575300 h 6858000"/>
              <a:gd name="connsiteX75" fmla="*/ 844550 w 9807836"/>
              <a:gd name="connsiteY75" fmla="*/ 5634037 h 6858000"/>
              <a:gd name="connsiteX76" fmla="*/ 787400 w 9807836"/>
              <a:gd name="connsiteY76" fmla="*/ 5692775 h 6858000"/>
              <a:gd name="connsiteX77" fmla="*/ 725487 w 9807836"/>
              <a:gd name="connsiteY77" fmla="*/ 5746750 h 6858000"/>
              <a:gd name="connsiteX78" fmla="*/ 660400 w 9807836"/>
              <a:gd name="connsiteY78" fmla="*/ 5797550 h 6858000"/>
              <a:gd name="connsiteX79" fmla="*/ 592137 w 9807836"/>
              <a:gd name="connsiteY79" fmla="*/ 5849937 h 6858000"/>
              <a:gd name="connsiteX80" fmla="*/ 525462 w 9807836"/>
              <a:gd name="connsiteY80" fmla="*/ 5900737 h 6858000"/>
              <a:gd name="connsiteX81" fmla="*/ 458787 w 9807836"/>
              <a:gd name="connsiteY81" fmla="*/ 5951537 h 6858000"/>
              <a:gd name="connsiteX82" fmla="*/ 395287 w 9807836"/>
              <a:gd name="connsiteY82" fmla="*/ 6005512 h 6858000"/>
              <a:gd name="connsiteX83" fmla="*/ 334962 w 9807836"/>
              <a:gd name="connsiteY83" fmla="*/ 6059487 h 6858000"/>
              <a:gd name="connsiteX84" fmla="*/ 282575 w 9807836"/>
              <a:gd name="connsiteY84" fmla="*/ 6118225 h 6858000"/>
              <a:gd name="connsiteX85" fmla="*/ 234950 w 9807836"/>
              <a:gd name="connsiteY85" fmla="*/ 6180137 h 6858000"/>
              <a:gd name="connsiteX86" fmla="*/ 192087 w 9807836"/>
              <a:gd name="connsiteY86" fmla="*/ 6253162 h 6858000"/>
              <a:gd name="connsiteX87" fmla="*/ 155575 w 9807836"/>
              <a:gd name="connsiteY87" fmla="*/ 6332537 h 6858000"/>
              <a:gd name="connsiteX88" fmla="*/ 127000 w 9807836"/>
              <a:gd name="connsiteY88" fmla="*/ 6416675 h 6858000"/>
              <a:gd name="connsiteX89" fmla="*/ 100012 w 9807836"/>
              <a:gd name="connsiteY89" fmla="*/ 6503987 h 6858000"/>
              <a:gd name="connsiteX90" fmla="*/ 77787 w 9807836"/>
              <a:gd name="connsiteY90" fmla="*/ 6594475 h 6858000"/>
              <a:gd name="connsiteX91" fmla="*/ 52387 w 9807836"/>
              <a:gd name="connsiteY91" fmla="*/ 6683375 h 6858000"/>
              <a:gd name="connsiteX92" fmla="*/ 26987 w 9807836"/>
              <a:gd name="connsiteY92" fmla="*/ 6770687 h 6858000"/>
              <a:gd name="connsiteX93" fmla="*/ 0 w 9807836"/>
              <a:gd name="connsiteY93" fmla="*/ 6858000 h 6858000"/>
              <a:gd name="connsiteX94" fmla="*/ 9807836 w 9807836"/>
              <a:gd name="connsiteY94" fmla="*/ 6858000 h 6858000"/>
              <a:gd name="connsiteX95" fmla="*/ 9807836 w 9807836"/>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9807836" h="6858000">
                <a:moveTo>
                  <a:pt x="9807836" y="0"/>
                </a:moveTo>
                <a:lnTo>
                  <a:pt x="0" y="0"/>
                </a:lnTo>
                <a:lnTo>
                  <a:pt x="26987" y="87312"/>
                </a:lnTo>
                <a:lnTo>
                  <a:pt x="52387" y="174625"/>
                </a:lnTo>
                <a:lnTo>
                  <a:pt x="77787" y="263525"/>
                </a:lnTo>
                <a:lnTo>
                  <a:pt x="100012" y="354012"/>
                </a:lnTo>
                <a:lnTo>
                  <a:pt x="127000" y="441325"/>
                </a:lnTo>
                <a:lnTo>
                  <a:pt x="155575" y="525462"/>
                </a:lnTo>
                <a:lnTo>
                  <a:pt x="192087" y="604837"/>
                </a:lnTo>
                <a:lnTo>
                  <a:pt x="234950" y="677862"/>
                </a:lnTo>
                <a:lnTo>
                  <a:pt x="282575" y="739775"/>
                </a:lnTo>
                <a:lnTo>
                  <a:pt x="334962" y="798512"/>
                </a:lnTo>
                <a:lnTo>
                  <a:pt x="395287" y="852487"/>
                </a:lnTo>
                <a:lnTo>
                  <a:pt x="458787" y="906462"/>
                </a:lnTo>
                <a:lnTo>
                  <a:pt x="525462" y="957262"/>
                </a:lnTo>
                <a:lnTo>
                  <a:pt x="592137" y="1008062"/>
                </a:lnTo>
                <a:lnTo>
                  <a:pt x="660400" y="1060450"/>
                </a:lnTo>
                <a:lnTo>
                  <a:pt x="725487" y="1111250"/>
                </a:lnTo>
                <a:lnTo>
                  <a:pt x="787400" y="1165225"/>
                </a:lnTo>
                <a:lnTo>
                  <a:pt x="844550" y="1223962"/>
                </a:lnTo>
                <a:lnTo>
                  <a:pt x="896937" y="1282700"/>
                </a:lnTo>
                <a:lnTo>
                  <a:pt x="939800" y="1346200"/>
                </a:lnTo>
                <a:lnTo>
                  <a:pt x="976312" y="1417637"/>
                </a:lnTo>
                <a:lnTo>
                  <a:pt x="998537" y="1487487"/>
                </a:lnTo>
                <a:lnTo>
                  <a:pt x="1012825" y="1565275"/>
                </a:lnTo>
                <a:lnTo>
                  <a:pt x="1019175" y="1641475"/>
                </a:lnTo>
                <a:lnTo>
                  <a:pt x="1017587" y="1722437"/>
                </a:lnTo>
                <a:lnTo>
                  <a:pt x="1011237" y="1803400"/>
                </a:lnTo>
                <a:lnTo>
                  <a:pt x="1003300" y="1887537"/>
                </a:lnTo>
                <a:lnTo>
                  <a:pt x="992187" y="1971675"/>
                </a:lnTo>
                <a:lnTo>
                  <a:pt x="979487" y="2055812"/>
                </a:lnTo>
                <a:lnTo>
                  <a:pt x="969962" y="2139950"/>
                </a:lnTo>
                <a:lnTo>
                  <a:pt x="963612" y="2224087"/>
                </a:lnTo>
                <a:lnTo>
                  <a:pt x="958850" y="2305050"/>
                </a:lnTo>
                <a:lnTo>
                  <a:pt x="963612" y="2384425"/>
                </a:lnTo>
                <a:lnTo>
                  <a:pt x="973137" y="2462212"/>
                </a:lnTo>
                <a:lnTo>
                  <a:pt x="993775" y="2543175"/>
                </a:lnTo>
                <a:lnTo>
                  <a:pt x="1025525" y="2622550"/>
                </a:lnTo>
                <a:lnTo>
                  <a:pt x="1063625" y="2701925"/>
                </a:lnTo>
                <a:lnTo>
                  <a:pt x="1106487" y="2781300"/>
                </a:lnTo>
                <a:lnTo>
                  <a:pt x="1150937" y="2859087"/>
                </a:lnTo>
                <a:lnTo>
                  <a:pt x="1198562" y="2938462"/>
                </a:lnTo>
                <a:lnTo>
                  <a:pt x="1241425" y="3017837"/>
                </a:lnTo>
                <a:lnTo>
                  <a:pt x="1284288" y="3098800"/>
                </a:lnTo>
                <a:lnTo>
                  <a:pt x="1320800" y="3179762"/>
                </a:lnTo>
                <a:lnTo>
                  <a:pt x="1349375" y="3260725"/>
                </a:lnTo>
                <a:lnTo>
                  <a:pt x="1365250" y="3343275"/>
                </a:lnTo>
                <a:lnTo>
                  <a:pt x="1374775" y="3429000"/>
                </a:lnTo>
                <a:lnTo>
                  <a:pt x="1365250" y="3514725"/>
                </a:lnTo>
                <a:lnTo>
                  <a:pt x="1349375" y="3597275"/>
                </a:lnTo>
                <a:lnTo>
                  <a:pt x="1320800" y="3678237"/>
                </a:lnTo>
                <a:lnTo>
                  <a:pt x="1284288" y="3759200"/>
                </a:lnTo>
                <a:lnTo>
                  <a:pt x="1241425" y="3840162"/>
                </a:lnTo>
                <a:lnTo>
                  <a:pt x="1198562" y="3919537"/>
                </a:lnTo>
                <a:lnTo>
                  <a:pt x="1150937" y="3998912"/>
                </a:lnTo>
                <a:lnTo>
                  <a:pt x="1106487" y="4076700"/>
                </a:lnTo>
                <a:lnTo>
                  <a:pt x="1063625" y="4156075"/>
                </a:lnTo>
                <a:lnTo>
                  <a:pt x="1025525" y="4235450"/>
                </a:lnTo>
                <a:lnTo>
                  <a:pt x="993775" y="4314825"/>
                </a:lnTo>
                <a:lnTo>
                  <a:pt x="973137" y="4395787"/>
                </a:lnTo>
                <a:lnTo>
                  <a:pt x="963612" y="4473575"/>
                </a:lnTo>
                <a:lnTo>
                  <a:pt x="958850" y="4552950"/>
                </a:lnTo>
                <a:lnTo>
                  <a:pt x="963612" y="4633912"/>
                </a:lnTo>
                <a:lnTo>
                  <a:pt x="969962" y="4718050"/>
                </a:lnTo>
                <a:lnTo>
                  <a:pt x="979487" y="4802187"/>
                </a:lnTo>
                <a:lnTo>
                  <a:pt x="992187" y="4886325"/>
                </a:lnTo>
                <a:lnTo>
                  <a:pt x="1003300" y="4970462"/>
                </a:lnTo>
                <a:lnTo>
                  <a:pt x="1011237" y="5054600"/>
                </a:lnTo>
                <a:lnTo>
                  <a:pt x="1017587" y="5135562"/>
                </a:lnTo>
                <a:lnTo>
                  <a:pt x="1019175" y="5216525"/>
                </a:lnTo>
                <a:lnTo>
                  <a:pt x="1012825" y="5292725"/>
                </a:lnTo>
                <a:lnTo>
                  <a:pt x="998537" y="5370512"/>
                </a:lnTo>
                <a:lnTo>
                  <a:pt x="976312" y="5440362"/>
                </a:lnTo>
                <a:lnTo>
                  <a:pt x="939800" y="5511800"/>
                </a:lnTo>
                <a:lnTo>
                  <a:pt x="896937" y="5575300"/>
                </a:lnTo>
                <a:lnTo>
                  <a:pt x="844550" y="5634037"/>
                </a:lnTo>
                <a:lnTo>
                  <a:pt x="787400" y="5692775"/>
                </a:lnTo>
                <a:lnTo>
                  <a:pt x="725487" y="5746750"/>
                </a:lnTo>
                <a:lnTo>
                  <a:pt x="660400" y="5797550"/>
                </a:lnTo>
                <a:lnTo>
                  <a:pt x="592137" y="5849937"/>
                </a:lnTo>
                <a:lnTo>
                  <a:pt x="525462" y="5900737"/>
                </a:lnTo>
                <a:lnTo>
                  <a:pt x="458787" y="5951537"/>
                </a:lnTo>
                <a:lnTo>
                  <a:pt x="395287" y="6005512"/>
                </a:lnTo>
                <a:lnTo>
                  <a:pt x="334962" y="6059487"/>
                </a:lnTo>
                <a:lnTo>
                  <a:pt x="282575" y="6118225"/>
                </a:lnTo>
                <a:lnTo>
                  <a:pt x="234950" y="6180137"/>
                </a:lnTo>
                <a:lnTo>
                  <a:pt x="192087" y="6253162"/>
                </a:lnTo>
                <a:lnTo>
                  <a:pt x="155575" y="6332537"/>
                </a:lnTo>
                <a:lnTo>
                  <a:pt x="127000" y="6416675"/>
                </a:lnTo>
                <a:lnTo>
                  <a:pt x="100012" y="6503987"/>
                </a:lnTo>
                <a:lnTo>
                  <a:pt x="77787" y="6594475"/>
                </a:lnTo>
                <a:lnTo>
                  <a:pt x="52387" y="6683375"/>
                </a:lnTo>
                <a:lnTo>
                  <a:pt x="26987" y="6770687"/>
                </a:lnTo>
                <a:lnTo>
                  <a:pt x="0" y="6858000"/>
                </a:lnTo>
                <a:lnTo>
                  <a:pt x="9807836" y="6858000"/>
                </a:lnTo>
                <a:lnTo>
                  <a:pt x="9807836" y="0"/>
                </a:lnTo>
                <a:close/>
              </a:path>
            </a:pathLst>
          </a:custGeom>
          <a:solidFill>
            <a:schemeClr val="accent1"/>
          </a:solidFill>
          <a:ln w="0">
            <a:noFill/>
            <a:prstDash val="solid"/>
            <a:round/>
            <a:headEnd/>
            <a:tailEnd/>
          </a:ln>
        </p:spPr>
        <p:txBody>
          <a:bodyPr/>
          <a:lstStyle/>
          <a:p>
            <a:endParaRPr lang="en-US"/>
          </a:p>
        </p:txBody>
      </p:sp>
      <p:pic>
        <p:nvPicPr>
          <p:cNvPr id="4" name="Picture 2" descr="Learn to ask for help...">
            <a:extLst>
              <a:ext uri="{FF2B5EF4-FFF2-40B4-BE49-F238E27FC236}">
                <a16:creationId xmlns:a16="http://schemas.microsoft.com/office/drawing/2014/main" id="{75A7F8A3-8541-391F-8E98-636632219F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730" r="24924"/>
          <a:stretch/>
        </p:blipFill>
        <p:spPr bwMode="auto">
          <a:xfrm>
            <a:off x="7031096" y="630936"/>
            <a:ext cx="5235575" cy="5361242"/>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03DEE9E-2B34-C263-C6AD-61F6241A061B}"/>
              </a:ext>
            </a:extLst>
          </p:cNvPr>
          <p:cNvSpPr>
            <a:spLocks noGrp="1"/>
          </p:cNvSpPr>
          <p:nvPr>
            <p:ph type="title"/>
          </p:nvPr>
        </p:nvSpPr>
        <p:spPr>
          <a:xfrm>
            <a:off x="926927" y="1231895"/>
            <a:ext cx="5490143" cy="4339177"/>
          </a:xfrm>
        </p:spPr>
        <p:txBody>
          <a:bodyPr vert="horz" lIns="91440" tIns="45720" rIns="91440" bIns="45720" rtlCol="0" anchor="ctr">
            <a:normAutofit/>
          </a:bodyPr>
          <a:lstStyle/>
          <a:p>
            <a:pPr algn="ctr"/>
            <a:r>
              <a:rPr lang="en-US" sz="6300" b="1" spc="800" dirty="0"/>
              <a:t>HOW THE GOLEMAN MODEL WILL HELP</a:t>
            </a:r>
          </a:p>
        </p:txBody>
      </p:sp>
      <p:sp>
        <p:nvSpPr>
          <p:cNvPr id="25" name="Rectangle 24">
            <a:extLst>
              <a:ext uri="{FF2B5EF4-FFF2-40B4-BE49-F238E27FC236}">
                <a16:creationId xmlns:a16="http://schemas.microsoft.com/office/drawing/2014/main" id="{E9851F7A-B016-4A91-85E3-61FE4869C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3051899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0851669-7281-49C2-8BF0-67BA70EC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6992B13-74C4-4370-93C5-F5403D944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0"/>
            <a:ext cx="2275119" cy="6858000"/>
          </a:xfrm>
          <a:custGeom>
            <a:avLst/>
            <a:gdLst>
              <a:gd name="connsiteX0" fmla="*/ 0 w 2275119"/>
              <a:gd name="connsiteY0" fmla="*/ 0 h 6858000"/>
              <a:gd name="connsiteX1" fmla="*/ 1389294 w 2275119"/>
              <a:gd name="connsiteY1" fmla="*/ 0 h 6858000"/>
              <a:gd name="connsiteX2" fmla="*/ 1556068 w 2275119"/>
              <a:gd name="connsiteY2" fmla="*/ 0 h 6858000"/>
              <a:gd name="connsiteX3" fmla="*/ 2098907 w 2275119"/>
              <a:gd name="connsiteY3" fmla="*/ 0 h 6858000"/>
              <a:gd name="connsiteX4" fmla="*/ 2100494 w 2275119"/>
              <a:gd name="connsiteY4" fmla="*/ 68263 h 6858000"/>
              <a:gd name="connsiteX5" fmla="*/ 2108432 w 2275119"/>
              <a:gd name="connsiteY5" fmla="*/ 128588 h 6858000"/>
              <a:gd name="connsiteX6" fmla="*/ 2119544 w 2275119"/>
              <a:gd name="connsiteY6" fmla="*/ 180975 h 6858000"/>
              <a:gd name="connsiteX7" fmla="*/ 2133832 w 2275119"/>
              <a:gd name="connsiteY7" fmla="*/ 227013 h 6858000"/>
              <a:gd name="connsiteX8" fmla="*/ 2149707 w 2275119"/>
              <a:gd name="connsiteY8" fmla="*/ 268288 h 6858000"/>
              <a:gd name="connsiteX9" fmla="*/ 2168757 w 2275119"/>
              <a:gd name="connsiteY9" fmla="*/ 304800 h 6858000"/>
              <a:gd name="connsiteX10" fmla="*/ 2187807 w 2275119"/>
              <a:gd name="connsiteY10" fmla="*/ 342900 h 6858000"/>
              <a:gd name="connsiteX11" fmla="*/ 2206857 w 2275119"/>
              <a:gd name="connsiteY11" fmla="*/ 381000 h 6858000"/>
              <a:gd name="connsiteX12" fmla="*/ 2222732 w 2275119"/>
              <a:gd name="connsiteY12" fmla="*/ 417513 h 6858000"/>
              <a:gd name="connsiteX13" fmla="*/ 2238607 w 2275119"/>
              <a:gd name="connsiteY13" fmla="*/ 458788 h 6858000"/>
              <a:gd name="connsiteX14" fmla="*/ 2254482 w 2275119"/>
              <a:gd name="connsiteY14" fmla="*/ 504825 h 6858000"/>
              <a:gd name="connsiteX15" fmla="*/ 2265594 w 2275119"/>
              <a:gd name="connsiteY15" fmla="*/ 557213 h 6858000"/>
              <a:gd name="connsiteX16" fmla="*/ 2271944 w 2275119"/>
              <a:gd name="connsiteY16" fmla="*/ 617538 h 6858000"/>
              <a:gd name="connsiteX17" fmla="*/ 2275119 w 2275119"/>
              <a:gd name="connsiteY17" fmla="*/ 685800 h 6858000"/>
              <a:gd name="connsiteX18" fmla="*/ 2271944 w 2275119"/>
              <a:gd name="connsiteY18" fmla="*/ 754063 h 6858000"/>
              <a:gd name="connsiteX19" fmla="*/ 2265594 w 2275119"/>
              <a:gd name="connsiteY19" fmla="*/ 814388 h 6858000"/>
              <a:gd name="connsiteX20" fmla="*/ 2254482 w 2275119"/>
              <a:gd name="connsiteY20" fmla="*/ 866775 h 6858000"/>
              <a:gd name="connsiteX21" fmla="*/ 2238607 w 2275119"/>
              <a:gd name="connsiteY21" fmla="*/ 912813 h 6858000"/>
              <a:gd name="connsiteX22" fmla="*/ 2222732 w 2275119"/>
              <a:gd name="connsiteY22" fmla="*/ 954088 h 6858000"/>
              <a:gd name="connsiteX23" fmla="*/ 2206857 w 2275119"/>
              <a:gd name="connsiteY23" fmla="*/ 990600 h 6858000"/>
              <a:gd name="connsiteX24" fmla="*/ 2187807 w 2275119"/>
              <a:gd name="connsiteY24" fmla="*/ 1028700 h 6858000"/>
              <a:gd name="connsiteX25" fmla="*/ 2168757 w 2275119"/>
              <a:gd name="connsiteY25" fmla="*/ 1066800 h 6858000"/>
              <a:gd name="connsiteX26" fmla="*/ 2149707 w 2275119"/>
              <a:gd name="connsiteY26" fmla="*/ 1103313 h 6858000"/>
              <a:gd name="connsiteX27" fmla="*/ 2133832 w 2275119"/>
              <a:gd name="connsiteY27" fmla="*/ 1144588 h 6858000"/>
              <a:gd name="connsiteX28" fmla="*/ 2119544 w 2275119"/>
              <a:gd name="connsiteY28" fmla="*/ 1190625 h 6858000"/>
              <a:gd name="connsiteX29" fmla="*/ 2108432 w 2275119"/>
              <a:gd name="connsiteY29" fmla="*/ 1243013 h 6858000"/>
              <a:gd name="connsiteX30" fmla="*/ 2100494 w 2275119"/>
              <a:gd name="connsiteY30" fmla="*/ 1303338 h 6858000"/>
              <a:gd name="connsiteX31" fmla="*/ 2098907 w 2275119"/>
              <a:gd name="connsiteY31" fmla="*/ 1371600 h 6858000"/>
              <a:gd name="connsiteX32" fmla="*/ 2100494 w 2275119"/>
              <a:gd name="connsiteY32" fmla="*/ 1439863 h 6858000"/>
              <a:gd name="connsiteX33" fmla="*/ 2108432 w 2275119"/>
              <a:gd name="connsiteY33" fmla="*/ 1500188 h 6858000"/>
              <a:gd name="connsiteX34" fmla="*/ 2119544 w 2275119"/>
              <a:gd name="connsiteY34" fmla="*/ 1552575 h 6858000"/>
              <a:gd name="connsiteX35" fmla="*/ 2133832 w 2275119"/>
              <a:gd name="connsiteY35" fmla="*/ 1598613 h 6858000"/>
              <a:gd name="connsiteX36" fmla="*/ 2149707 w 2275119"/>
              <a:gd name="connsiteY36" fmla="*/ 1639888 h 6858000"/>
              <a:gd name="connsiteX37" fmla="*/ 2168757 w 2275119"/>
              <a:gd name="connsiteY37" fmla="*/ 1676400 h 6858000"/>
              <a:gd name="connsiteX38" fmla="*/ 2187807 w 2275119"/>
              <a:gd name="connsiteY38" fmla="*/ 1714500 h 6858000"/>
              <a:gd name="connsiteX39" fmla="*/ 2206857 w 2275119"/>
              <a:gd name="connsiteY39" fmla="*/ 1752600 h 6858000"/>
              <a:gd name="connsiteX40" fmla="*/ 2222732 w 2275119"/>
              <a:gd name="connsiteY40" fmla="*/ 1789113 h 6858000"/>
              <a:gd name="connsiteX41" fmla="*/ 2238607 w 2275119"/>
              <a:gd name="connsiteY41" fmla="*/ 1830388 h 6858000"/>
              <a:gd name="connsiteX42" fmla="*/ 2254482 w 2275119"/>
              <a:gd name="connsiteY42" fmla="*/ 1876425 h 6858000"/>
              <a:gd name="connsiteX43" fmla="*/ 2265594 w 2275119"/>
              <a:gd name="connsiteY43" fmla="*/ 1928813 h 6858000"/>
              <a:gd name="connsiteX44" fmla="*/ 2271944 w 2275119"/>
              <a:gd name="connsiteY44" fmla="*/ 1989138 h 6858000"/>
              <a:gd name="connsiteX45" fmla="*/ 2275119 w 2275119"/>
              <a:gd name="connsiteY45" fmla="*/ 2057400 h 6858000"/>
              <a:gd name="connsiteX46" fmla="*/ 2271944 w 2275119"/>
              <a:gd name="connsiteY46" fmla="*/ 2125663 h 6858000"/>
              <a:gd name="connsiteX47" fmla="*/ 2265594 w 2275119"/>
              <a:gd name="connsiteY47" fmla="*/ 2185988 h 6858000"/>
              <a:gd name="connsiteX48" fmla="*/ 2254482 w 2275119"/>
              <a:gd name="connsiteY48" fmla="*/ 2238375 h 6858000"/>
              <a:gd name="connsiteX49" fmla="*/ 2238607 w 2275119"/>
              <a:gd name="connsiteY49" fmla="*/ 2284413 h 6858000"/>
              <a:gd name="connsiteX50" fmla="*/ 2222732 w 2275119"/>
              <a:gd name="connsiteY50" fmla="*/ 2325688 h 6858000"/>
              <a:gd name="connsiteX51" fmla="*/ 2206857 w 2275119"/>
              <a:gd name="connsiteY51" fmla="*/ 2362200 h 6858000"/>
              <a:gd name="connsiteX52" fmla="*/ 2187807 w 2275119"/>
              <a:gd name="connsiteY52" fmla="*/ 2400300 h 6858000"/>
              <a:gd name="connsiteX53" fmla="*/ 2168757 w 2275119"/>
              <a:gd name="connsiteY53" fmla="*/ 2438400 h 6858000"/>
              <a:gd name="connsiteX54" fmla="*/ 2149707 w 2275119"/>
              <a:gd name="connsiteY54" fmla="*/ 2474913 h 6858000"/>
              <a:gd name="connsiteX55" fmla="*/ 2133832 w 2275119"/>
              <a:gd name="connsiteY55" fmla="*/ 2516188 h 6858000"/>
              <a:gd name="connsiteX56" fmla="*/ 2119544 w 2275119"/>
              <a:gd name="connsiteY56" fmla="*/ 2562225 h 6858000"/>
              <a:gd name="connsiteX57" fmla="*/ 2108432 w 2275119"/>
              <a:gd name="connsiteY57" fmla="*/ 2614613 h 6858000"/>
              <a:gd name="connsiteX58" fmla="*/ 2100494 w 2275119"/>
              <a:gd name="connsiteY58" fmla="*/ 2674938 h 6858000"/>
              <a:gd name="connsiteX59" fmla="*/ 2098907 w 2275119"/>
              <a:gd name="connsiteY59" fmla="*/ 2743200 h 6858000"/>
              <a:gd name="connsiteX60" fmla="*/ 2100494 w 2275119"/>
              <a:gd name="connsiteY60" fmla="*/ 2811463 h 6858000"/>
              <a:gd name="connsiteX61" fmla="*/ 2108432 w 2275119"/>
              <a:gd name="connsiteY61" fmla="*/ 2871788 h 6858000"/>
              <a:gd name="connsiteX62" fmla="*/ 2119544 w 2275119"/>
              <a:gd name="connsiteY62" fmla="*/ 2924175 h 6858000"/>
              <a:gd name="connsiteX63" fmla="*/ 2133832 w 2275119"/>
              <a:gd name="connsiteY63" fmla="*/ 2970213 h 6858000"/>
              <a:gd name="connsiteX64" fmla="*/ 2149707 w 2275119"/>
              <a:gd name="connsiteY64" fmla="*/ 3011488 h 6858000"/>
              <a:gd name="connsiteX65" fmla="*/ 2168757 w 2275119"/>
              <a:gd name="connsiteY65" fmla="*/ 3048000 h 6858000"/>
              <a:gd name="connsiteX66" fmla="*/ 2187807 w 2275119"/>
              <a:gd name="connsiteY66" fmla="*/ 3086100 h 6858000"/>
              <a:gd name="connsiteX67" fmla="*/ 2206857 w 2275119"/>
              <a:gd name="connsiteY67" fmla="*/ 3124200 h 6858000"/>
              <a:gd name="connsiteX68" fmla="*/ 2222732 w 2275119"/>
              <a:gd name="connsiteY68" fmla="*/ 3160713 h 6858000"/>
              <a:gd name="connsiteX69" fmla="*/ 2238607 w 2275119"/>
              <a:gd name="connsiteY69" fmla="*/ 3201988 h 6858000"/>
              <a:gd name="connsiteX70" fmla="*/ 2254482 w 2275119"/>
              <a:gd name="connsiteY70" fmla="*/ 3248025 h 6858000"/>
              <a:gd name="connsiteX71" fmla="*/ 2265594 w 2275119"/>
              <a:gd name="connsiteY71" fmla="*/ 3300413 h 6858000"/>
              <a:gd name="connsiteX72" fmla="*/ 2271944 w 2275119"/>
              <a:gd name="connsiteY72" fmla="*/ 3360738 h 6858000"/>
              <a:gd name="connsiteX73" fmla="*/ 2275119 w 2275119"/>
              <a:gd name="connsiteY73" fmla="*/ 3427413 h 6858000"/>
              <a:gd name="connsiteX74" fmla="*/ 2271944 w 2275119"/>
              <a:gd name="connsiteY74" fmla="*/ 3497263 h 6858000"/>
              <a:gd name="connsiteX75" fmla="*/ 2265594 w 2275119"/>
              <a:gd name="connsiteY75" fmla="*/ 3557588 h 6858000"/>
              <a:gd name="connsiteX76" fmla="*/ 2254482 w 2275119"/>
              <a:gd name="connsiteY76" fmla="*/ 3609975 h 6858000"/>
              <a:gd name="connsiteX77" fmla="*/ 2238607 w 2275119"/>
              <a:gd name="connsiteY77" fmla="*/ 3656013 h 6858000"/>
              <a:gd name="connsiteX78" fmla="*/ 2222732 w 2275119"/>
              <a:gd name="connsiteY78" fmla="*/ 3697288 h 6858000"/>
              <a:gd name="connsiteX79" fmla="*/ 2206857 w 2275119"/>
              <a:gd name="connsiteY79" fmla="*/ 3733800 h 6858000"/>
              <a:gd name="connsiteX80" fmla="*/ 2187807 w 2275119"/>
              <a:gd name="connsiteY80" fmla="*/ 3771900 h 6858000"/>
              <a:gd name="connsiteX81" fmla="*/ 2168757 w 2275119"/>
              <a:gd name="connsiteY81" fmla="*/ 3810000 h 6858000"/>
              <a:gd name="connsiteX82" fmla="*/ 2149707 w 2275119"/>
              <a:gd name="connsiteY82" fmla="*/ 3846513 h 6858000"/>
              <a:gd name="connsiteX83" fmla="*/ 2133832 w 2275119"/>
              <a:gd name="connsiteY83" fmla="*/ 3887788 h 6858000"/>
              <a:gd name="connsiteX84" fmla="*/ 2119544 w 2275119"/>
              <a:gd name="connsiteY84" fmla="*/ 3933825 h 6858000"/>
              <a:gd name="connsiteX85" fmla="*/ 2108432 w 2275119"/>
              <a:gd name="connsiteY85" fmla="*/ 3986213 h 6858000"/>
              <a:gd name="connsiteX86" fmla="*/ 2100494 w 2275119"/>
              <a:gd name="connsiteY86" fmla="*/ 4046538 h 6858000"/>
              <a:gd name="connsiteX87" fmla="*/ 2098907 w 2275119"/>
              <a:gd name="connsiteY87" fmla="*/ 4114800 h 6858000"/>
              <a:gd name="connsiteX88" fmla="*/ 2100494 w 2275119"/>
              <a:gd name="connsiteY88" fmla="*/ 4183063 h 6858000"/>
              <a:gd name="connsiteX89" fmla="*/ 2108432 w 2275119"/>
              <a:gd name="connsiteY89" fmla="*/ 4243388 h 6858000"/>
              <a:gd name="connsiteX90" fmla="*/ 2119544 w 2275119"/>
              <a:gd name="connsiteY90" fmla="*/ 4295775 h 6858000"/>
              <a:gd name="connsiteX91" fmla="*/ 2133832 w 2275119"/>
              <a:gd name="connsiteY91" fmla="*/ 4341813 h 6858000"/>
              <a:gd name="connsiteX92" fmla="*/ 2149707 w 2275119"/>
              <a:gd name="connsiteY92" fmla="*/ 4383088 h 6858000"/>
              <a:gd name="connsiteX93" fmla="*/ 2168757 w 2275119"/>
              <a:gd name="connsiteY93" fmla="*/ 4419600 h 6858000"/>
              <a:gd name="connsiteX94" fmla="*/ 2206857 w 2275119"/>
              <a:gd name="connsiteY94" fmla="*/ 4495800 h 6858000"/>
              <a:gd name="connsiteX95" fmla="*/ 2222732 w 2275119"/>
              <a:gd name="connsiteY95" fmla="*/ 4532313 h 6858000"/>
              <a:gd name="connsiteX96" fmla="*/ 2238607 w 2275119"/>
              <a:gd name="connsiteY96" fmla="*/ 4573588 h 6858000"/>
              <a:gd name="connsiteX97" fmla="*/ 2254482 w 2275119"/>
              <a:gd name="connsiteY97" fmla="*/ 4619625 h 6858000"/>
              <a:gd name="connsiteX98" fmla="*/ 2265594 w 2275119"/>
              <a:gd name="connsiteY98" fmla="*/ 4672013 h 6858000"/>
              <a:gd name="connsiteX99" fmla="*/ 2271944 w 2275119"/>
              <a:gd name="connsiteY99" fmla="*/ 4732338 h 6858000"/>
              <a:gd name="connsiteX100" fmla="*/ 2275119 w 2275119"/>
              <a:gd name="connsiteY100" fmla="*/ 4800600 h 6858000"/>
              <a:gd name="connsiteX101" fmla="*/ 2271944 w 2275119"/>
              <a:gd name="connsiteY101" fmla="*/ 4868863 h 6858000"/>
              <a:gd name="connsiteX102" fmla="*/ 2265594 w 2275119"/>
              <a:gd name="connsiteY102" fmla="*/ 4929188 h 6858000"/>
              <a:gd name="connsiteX103" fmla="*/ 2254482 w 2275119"/>
              <a:gd name="connsiteY103" fmla="*/ 4981575 h 6858000"/>
              <a:gd name="connsiteX104" fmla="*/ 2238607 w 2275119"/>
              <a:gd name="connsiteY104" fmla="*/ 5027613 h 6858000"/>
              <a:gd name="connsiteX105" fmla="*/ 2222732 w 2275119"/>
              <a:gd name="connsiteY105" fmla="*/ 5068888 h 6858000"/>
              <a:gd name="connsiteX106" fmla="*/ 2206857 w 2275119"/>
              <a:gd name="connsiteY106" fmla="*/ 5105400 h 6858000"/>
              <a:gd name="connsiteX107" fmla="*/ 2187807 w 2275119"/>
              <a:gd name="connsiteY107" fmla="*/ 5143500 h 6858000"/>
              <a:gd name="connsiteX108" fmla="*/ 2168757 w 2275119"/>
              <a:gd name="connsiteY108" fmla="*/ 5181600 h 6858000"/>
              <a:gd name="connsiteX109" fmla="*/ 2149707 w 2275119"/>
              <a:gd name="connsiteY109" fmla="*/ 5218113 h 6858000"/>
              <a:gd name="connsiteX110" fmla="*/ 2133832 w 2275119"/>
              <a:gd name="connsiteY110" fmla="*/ 5259388 h 6858000"/>
              <a:gd name="connsiteX111" fmla="*/ 2119544 w 2275119"/>
              <a:gd name="connsiteY111" fmla="*/ 5305425 h 6858000"/>
              <a:gd name="connsiteX112" fmla="*/ 2108432 w 2275119"/>
              <a:gd name="connsiteY112" fmla="*/ 5357813 h 6858000"/>
              <a:gd name="connsiteX113" fmla="*/ 2100494 w 2275119"/>
              <a:gd name="connsiteY113" fmla="*/ 5418138 h 6858000"/>
              <a:gd name="connsiteX114" fmla="*/ 2098907 w 2275119"/>
              <a:gd name="connsiteY114" fmla="*/ 5486400 h 6858000"/>
              <a:gd name="connsiteX115" fmla="*/ 2100494 w 2275119"/>
              <a:gd name="connsiteY115" fmla="*/ 5554663 h 6858000"/>
              <a:gd name="connsiteX116" fmla="*/ 2108432 w 2275119"/>
              <a:gd name="connsiteY116" fmla="*/ 5614988 h 6858000"/>
              <a:gd name="connsiteX117" fmla="*/ 2119544 w 2275119"/>
              <a:gd name="connsiteY117" fmla="*/ 5667375 h 6858000"/>
              <a:gd name="connsiteX118" fmla="*/ 2133832 w 2275119"/>
              <a:gd name="connsiteY118" fmla="*/ 5713413 h 6858000"/>
              <a:gd name="connsiteX119" fmla="*/ 2149707 w 2275119"/>
              <a:gd name="connsiteY119" fmla="*/ 5754688 h 6858000"/>
              <a:gd name="connsiteX120" fmla="*/ 2168757 w 2275119"/>
              <a:gd name="connsiteY120" fmla="*/ 5791200 h 6858000"/>
              <a:gd name="connsiteX121" fmla="*/ 2187807 w 2275119"/>
              <a:gd name="connsiteY121" fmla="*/ 5829300 h 6858000"/>
              <a:gd name="connsiteX122" fmla="*/ 2206857 w 2275119"/>
              <a:gd name="connsiteY122" fmla="*/ 5867400 h 6858000"/>
              <a:gd name="connsiteX123" fmla="*/ 2222732 w 2275119"/>
              <a:gd name="connsiteY123" fmla="*/ 5903913 h 6858000"/>
              <a:gd name="connsiteX124" fmla="*/ 2238607 w 2275119"/>
              <a:gd name="connsiteY124" fmla="*/ 5945188 h 6858000"/>
              <a:gd name="connsiteX125" fmla="*/ 2254482 w 2275119"/>
              <a:gd name="connsiteY125" fmla="*/ 5991225 h 6858000"/>
              <a:gd name="connsiteX126" fmla="*/ 2265594 w 2275119"/>
              <a:gd name="connsiteY126" fmla="*/ 6043613 h 6858000"/>
              <a:gd name="connsiteX127" fmla="*/ 2271944 w 2275119"/>
              <a:gd name="connsiteY127" fmla="*/ 6103938 h 6858000"/>
              <a:gd name="connsiteX128" fmla="*/ 2275119 w 2275119"/>
              <a:gd name="connsiteY128" fmla="*/ 6172200 h 6858000"/>
              <a:gd name="connsiteX129" fmla="*/ 2271944 w 2275119"/>
              <a:gd name="connsiteY129" fmla="*/ 6240463 h 6858000"/>
              <a:gd name="connsiteX130" fmla="*/ 2265594 w 2275119"/>
              <a:gd name="connsiteY130" fmla="*/ 6300788 h 6858000"/>
              <a:gd name="connsiteX131" fmla="*/ 2254482 w 2275119"/>
              <a:gd name="connsiteY131" fmla="*/ 6353175 h 6858000"/>
              <a:gd name="connsiteX132" fmla="*/ 2238607 w 2275119"/>
              <a:gd name="connsiteY132" fmla="*/ 6399213 h 6858000"/>
              <a:gd name="connsiteX133" fmla="*/ 2222732 w 2275119"/>
              <a:gd name="connsiteY133" fmla="*/ 6440488 h 6858000"/>
              <a:gd name="connsiteX134" fmla="*/ 2206857 w 2275119"/>
              <a:gd name="connsiteY134" fmla="*/ 6477000 h 6858000"/>
              <a:gd name="connsiteX135" fmla="*/ 2187807 w 2275119"/>
              <a:gd name="connsiteY135" fmla="*/ 6515100 h 6858000"/>
              <a:gd name="connsiteX136" fmla="*/ 2168757 w 2275119"/>
              <a:gd name="connsiteY136" fmla="*/ 6553200 h 6858000"/>
              <a:gd name="connsiteX137" fmla="*/ 2149707 w 2275119"/>
              <a:gd name="connsiteY137" fmla="*/ 6589713 h 6858000"/>
              <a:gd name="connsiteX138" fmla="*/ 2133832 w 2275119"/>
              <a:gd name="connsiteY138" fmla="*/ 6630988 h 6858000"/>
              <a:gd name="connsiteX139" fmla="*/ 2119544 w 2275119"/>
              <a:gd name="connsiteY139" fmla="*/ 6677025 h 6858000"/>
              <a:gd name="connsiteX140" fmla="*/ 2108432 w 2275119"/>
              <a:gd name="connsiteY140" fmla="*/ 6729413 h 6858000"/>
              <a:gd name="connsiteX141" fmla="*/ 2100494 w 2275119"/>
              <a:gd name="connsiteY141" fmla="*/ 6789738 h 6858000"/>
              <a:gd name="connsiteX142" fmla="*/ 2098907 w 2275119"/>
              <a:gd name="connsiteY142" fmla="*/ 6858000 h 6858000"/>
              <a:gd name="connsiteX143" fmla="*/ 1556068 w 2275119"/>
              <a:gd name="connsiteY143" fmla="*/ 6858000 h 6858000"/>
              <a:gd name="connsiteX144" fmla="*/ 1389294 w 2275119"/>
              <a:gd name="connsiteY144" fmla="*/ 6858000 h 6858000"/>
              <a:gd name="connsiteX145" fmla="*/ 0 w 2275119"/>
              <a:gd name="connsiteY14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2275119" h="6858000">
                <a:moveTo>
                  <a:pt x="0" y="0"/>
                </a:moveTo>
                <a:lnTo>
                  <a:pt x="1389294" y="0"/>
                </a:lnTo>
                <a:lnTo>
                  <a:pt x="1556068" y="0"/>
                </a:lnTo>
                <a:lnTo>
                  <a:pt x="2098907" y="0"/>
                </a:lnTo>
                <a:lnTo>
                  <a:pt x="2100494" y="68263"/>
                </a:lnTo>
                <a:lnTo>
                  <a:pt x="2108432" y="128588"/>
                </a:lnTo>
                <a:lnTo>
                  <a:pt x="2119544" y="180975"/>
                </a:lnTo>
                <a:lnTo>
                  <a:pt x="2133832" y="227013"/>
                </a:lnTo>
                <a:lnTo>
                  <a:pt x="2149707" y="268288"/>
                </a:lnTo>
                <a:lnTo>
                  <a:pt x="2168757" y="304800"/>
                </a:lnTo>
                <a:lnTo>
                  <a:pt x="2187807" y="342900"/>
                </a:lnTo>
                <a:lnTo>
                  <a:pt x="2206857" y="381000"/>
                </a:lnTo>
                <a:lnTo>
                  <a:pt x="2222732" y="417513"/>
                </a:lnTo>
                <a:lnTo>
                  <a:pt x="2238607" y="458788"/>
                </a:lnTo>
                <a:lnTo>
                  <a:pt x="2254482" y="504825"/>
                </a:lnTo>
                <a:lnTo>
                  <a:pt x="2265594" y="557213"/>
                </a:lnTo>
                <a:lnTo>
                  <a:pt x="2271944" y="617538"/>
                </a:lnTo>
                <a:lnTo>
                  <a:pt x="2275119" y="685800"/>
                </a:lnTo>
                <a:lnTo>
                  <a:pt x="2271944" y="754063"/>
                </a:lnTo>
                <a:lnTo>
                  <a:pt x="2265594" y="814388"/>
                </a:lnTo>
                <a:lnTo>
                  <a:pt x="2254482" y="866775"/>
                </a:lnTo>
                <a:lnTo>
                  <a:pt x="2238607" y="912813"/>
                </a:lnTo>
                <a:lnTo>
                  <a:pt x="2222732" y="954088"/>
                </a:lnTo>
                <a:lnTo>
                  <a:pt x="2206857" y="990600"/>
                </a:lnTo>
                <a:lnTo>
                  <a:pt x="2187807" y="1028700"/>
                </a:lnTo>
                <a:lnTo>
                  <a:pt x="2168757" y="1066800"/>
                </a:lnTo>
                <a:lnTo>
                  <a:pt x="2149707" y="1103313"/>
                </a:lnTo>
                <a:lnTo>
                  <a:pt x="2133832" y="1144588"/>
                </a:lnTo>
                <a:lnTo>
                  <a:pt x="2119544" y="1190625"/>
                </a:lnTo>
                <a:lnTo>
                  <a:pt x="2108432" y="1243013"/>
                </a:lnTo>
                <a:lnTo>
                  <a:pt x="2100494" y="1303338"/>
                </a:lnTo>
                <a:lnTo>
                  <a:pt x="2098907" y="1371600"/>
                </a:lnTo>
                <a:lnTo>
                  <a:pt x="2100494" y="1439863"/>
                </a:lnTo>
                <a:lnTo>
                  <a:pt x="2108432" y="1500188"/>
                </a:lnTo>
                <a:lnTo>
                  <a:pt x="2119544" y="1552575"/>
                </a:lnTo>
                <a:lnTo>
                  <a:pt x="2133832" y="1598613"/>
                </a:lnTo>
                <a:lnTo>
                  <a:pt x="2149707" y="1639888"/>
                </a:lnTo>
                <a:lnTo>
                  <a:pt x="2168757" y="1676400"/>
                </a:lnTo>
                <a:lnTo>
                  <a:pt x="2187807" y="1714500"/>
                </a:lnTo>
                <a:lnTo>
                  <a:pt x="2206857" y="1752600"/>
                </a:lnTo>
                <a:lnTo>
                  <a:pt x="2222732" y="1789113"/>
                </a:lnTo>
                <a:lnTo>
                  <a:pt x="2238607" y="1830388"/>
                </a:lnTo>
                <a:lnTo>
                  <a:pt x="2254482" y="1876425"/>
                </a:lnTo>
                <a:lnTo>
                  <a:pt x="2265594" y="1928813"/>
                </a:lnTo>
                <a:lnTo>
                  <a:pt x="2271944" y="1989138"/>
                </a:lnTo>
                <a:lnTo>
                  <a:pt x="2275119" y="2057400"/>
                </a:lnTo>
                <a:lnTo>
                  <a:pt x="2271944" y="2125663"/>
                </a:lnTo>
                <a:lnTo>
                  <a:pt x="2265594" y="2185988"/>
                </a:lnTo>
                <a:lnTo>
                  <a:pt x="2254482" y="2238375"/>
                </a:lnTo>
                <a:lnTo>
                  <a:pt x="2238607" y="2284413"/>
                </a:lnTo>
                <a:lnTo>
                  <a:pt x="2222732" y="2325688"/>
                </a:lnTo>
                <a:lnTo>
                  <a:pt x="2206857" y="2362200"/>
                </a:lnTo>
                <a:lnTo>
                  <a:pt x="2187807" y="2400300"/>
                </a:lnTo>
                <a:lnTo>
                  <a:pt x="2168757" y="2438400"/>
                </a:lnTo>
                <a:lnTo>
                  <a:pt x="2149707" y="2474913"/>
                </a:lnTo>
                <a:lnTo>
                  <a:pt x="2133832" y="2516188"/>
                </a:lnTo>
                <a:lnTo>
                  <a:pt x="2119544" y="2562225"/>
                </a:lnTo>
                <a:lnTo>
                  <a:pt x="2108432" y="2614613"/>
                </a:lnTo>
                <a:lnTo>
                  <a:pt x="2100494" y="2674938"/>
                </a:lnTo>
                <a:lnTo>
                  <a:pt x="2098907" y="2743200"/>
                </a:lnTo>
                <a:lnTo>
                  <a:pt x="2100494" y="2811463"/>
                </a:lnTo>
                <a:lnTo>
                  <a:pt x="2108432" y="2871788"/>
                </a:lnTo>
                <a:lnTo>
                  <a:pt x="2119544" y="2924175"/>
                </a:lnTo>
                <a:lnTo>
                  <a:pt x="2133832" y="2970213"/>
                </a:lnTo>
                <a:lnTo>
                  <a:pt x="2149707" y="3011488"/>
                </a:lnTo>
                <a:lnTo>
                  <a:pt x="2168757" y="3048000"/>
                </a:lnTo>
                <a:lnTo>
                  <a:pt x="2187807" y="3086100"/>
                </a:lnTo>
                <a:lnTo>
                  <a:pt x="2206857" y="3124200"/>
                </a:lnTo>
                <a:lnTo>
                  <a:pt x="2222732" y="3160713"/>
                </a:lnTo>
                <a:lnTo>
                  <a:pt x="2238607" y="3201988"/>
                </a:lnTo>
                <a:lnTo>
                  <a:pt x="2254482" y="3248025"/>
                </a:lnTo>
                <a:lnTo>
                  <a:pt x="2265594" y="3300413"/>
                </a:lnTo>
                <a:lnTo>
                  <a:pt x="2271944" y="3360738"/>
                </a:lnTo>
                <a:lnTo>
                  <a:pt x="2275119" y="3427413"/>
                </a:lnTo>
                <a:lnTo>
                  <a:pt x="2271944" y="3497263"/>
                </a:lnTo>
                <a:lnTo>
                  <a:pt x="2265594" y="3557588"/>
                </a:lnTo>
                <a:lnTo>
                  <a:pt x="2254482" y="3609975"/>
                </a:lnTo>
                <a:lnTo>
                  <a:pt x="2238607" y="3656013"/>
                </a:lnTo>
                <a:lnTo>
                  <a:pt x="2222732" y="3697288"/>
                </a:lnTo>
                <a:lnTo>
                  <a:pt x="2206857" y="3733800"/>
                </a:lnTo>
                <a:lnTo>
                  <a:pt x="2187807" y="3771900"/>
                </a:lnTo>
                <a:lnTo>
                  <a:pt x="2168757" y="3810000"/>
                </a:lnTo>
                <a:lnTo>
                  <a:pt x="2149707" y="3846513"/>
                </a:lnTo>
                <a:lnTo>
                  <a:pt x="2133832" y="3887788"/>
                </a:lnTo>
                <a:lnTo>
                  <a:pt x="2119544" y="3933825"/>
                </a:lnTo>
                <a:lnTo>
                  <a:pt x="2108432" y="3986213"/>
                </a:lnTo>
                <a:lnTo>
                  <a:pt x="2100494" y="4046538"/>
                </a:lnTo>
                <a:lnTo>
                  <a:pt x="2098907" y="4114800"/>
                </a:lnTo>
                <a:lnTo>
                  <a:pt x="2100494" y="4183063"/>
                </a:lnTo>
                <a:lnTo>
                  <a:pt x="2108432" y="4243388"/>
                </a:lnTo>
                <a:lnTo>
                  <a:pt x="2119544" y="4295775"/>
                </a:lnTo>
                <a:lnTo>
                  <a:pt x="2133832" y="4341813"/>
                </a:lnTo>
                <a:lnTo>
                  <a:pt x="2149707" y="4383088"/>
                </a:lnTo>
                <a:lnTo>
                  <a:pt x="2168757" y="4419600"/>
                </a:lnTo>
                <a:lnTo>
                  <a:pt x="2206857" y="4495800"/>
                </a:lnTo>
                <a:lnTo>
                  <a:pt x="2222732" y="4532313"/>
                </a:lnTo>
                <a:lnTo>
                  <a:pt x="2238607" y="4573588"/>
                </a:lnTo>
                <a:lnTo>
                  <a:pt x="2254482" y="4619625"/>
                </a:lnTo>
                <a:lnTo>
                  <a:pt x="2265594" y="4672013"/>
                </a:lnTo>
                <a:lnTo>
                  <a:pt x="2271944" y="4732338"/>
                </a:lnTo>
                <a:lnTo>
                  <a:pt x="2275119" y="4800600"/>
                </a:lnTo>
                <a:lnTo>
                  <a:pt x="2271944" y="4868863"/>
                </a:lnTo>
                <a:lnTo>
                  <a:pt x="2265594" y="4929188"/>
                </a:lnTo>
                <a:lnTo>
                  <a:pt x="2254482" y="4981575"/>
                </a:lnTo>
                <a:lnTo>
                  <a:pt x="2238607" y="5027613"/>
                </a:lnTo>
                <a:lnTo>
                  <a:pt x="2222732" y="5068888"/>
                </a:lnTo>
                <a:lnTo>
                  <a:pt x="2206857" y="5105400"/>
                </a:lnTo>
                <a:lnTo>
                  <a:pt x="2187807" y="5143500"/>
                </a:lnTo>
                <a:lnTo>
                  <a:pt x="2168757" y="5181600"/>
                </a:lnTo>
                <a:lnTo>
                  <a:pt x="2149707" y="5218113"/>
                </a:lnTo>
                <a:lnTo>
                  <a:pt x="2133832" y="5259388"/>
                </a:lnTo>
                <a:lnTo>
                  <a:pt x="2119544" y="5305425"/>
                </a:lnTo>
                <a:lnTo>
                  <a:pt x="2108432" y="5357813"/>
                </a:lnTo>
                <a:lnTo>
                  <a:pt x="2100494" y="5418138"/>
                </a:lnTo>
                <a:lnTo>
                  <a:pt x="2098907" y="5486400"/>
                </a:lnTo>
                <a:lnTo>
                  <a:pt x="2100494" y="5554663"/>
                </a:lnTo>
                <a:lnTo>
                  <a:pt x="2108432" y="5614988"/>
                </a:lnTo>
                <a:lnTo>
                  <a:pt x="2119544" y="5667375"/>
                </a:lnTo>
                <a:lnTo>
                  <a:pt x="2133832" y="5713413"/>
                </a:lnTo>
                <a:lnTo>
                  <a:pt x="2149707" y="5754688"/>
                </a:lnTo>
                <a:lnTo>
                  <a:pt x="2168757" y="5791200"/>
                </a:lnTo>
                <a:lnTo>
                  <a:pt x="2187807" y="5829300"/>
                </a:lnTo>
                <a:lnTo>
                  <a:pt x="2206857" y="5867400"/>
                </a:lnTo>
                <a:lnTo>
                  <a:pt x="2222732" y="5903913"/>
                </a:lnTo>
                <a:lnTo>
                  <a:pt x="2238607" y="5945188"/>
                </a:lnTo>
                <a:lnTo>
                  <a:pt x="2254482" y="5991225"/>
                </a:lnTo>
                <a:lnTo>
                  <a:pt x="2265594" y="6043613"/>
                </a:lnTo>
                <a:lnTo>
                  <a:pt x="2271944" y="6103938"/>
                </a:lnTo>
                <a:lnTo>
                  <a:pt x="2275119" y="6172200"/>
                </a:lnTo>
                <a:lnTo>
                  <a:pt x="2271944" y="6240463"/>
                </a:lnTo>
                <a:lnTo>
                  <a:pt x="2265594" y="6300788"/>
                </a:lnTo>
                <a:lnTo>
                  <a:pt x="2254482" y="6353175"/>
                </a:lnTo>
                <a:lnTo>
                  <a:pt x="2238607" y="6399213"/>
                </a:lnTo>
                <a:lnTo>
                  <a:pt x="2222732" y="6440488"/>
                </a:lnTo>
                <a:lnTo>
                  <a:pt x="2206857" y="6477000"/>
                </a:lnTo>
                <a:lnTo>
                  <a:pt x="2187807" y="6515100"/>
                </a:lnTo>
                <a:lnTo>
                  <a:pt x="2168757" y="6553200"/>
                </a:lnTo>
                <a:lnTo>
                  <a:pt x="2149707" y="6589713"/>
                </a:lnTo>
                <a:lnTo>
                  <a:pt x="2133832" y="6630988"/>
                </a:lnTo>
                <a:lnTo>
                  <a:pt x="2119544" y="6677025"/>
                </a:lnTo>
                <a:lnTo>
                  <a:pt x="2108432" y="6729413"/>
                </a:lnTo>
                <a:lnTo>
                  <a:pt x="2100494" y="6789738"/>
                </a:lnTo>
                <a:lnTo>
                  <a:pt x="2098907" y="6858000"/>
                </a:lnTo>
                <a:lnTo>
                  <a:pt x="1556068" y="6858000"/>
                </a:lnTo>
                <a:lnTo>
                  <a:pt x="1389294" y="6858000"/>
                </a:lnTo>
                <a:lnTo>
                  <a:pt x="0" y="6858000"/>
                </a:lnTo>
                <a:close/>
              </a:path>
            </a:pathLst>
          </a:custGeom>
          <a:solidFill>
            <a:schemeClr val="accent1"/>
          </a:solidFill>
          <a:ln w="0">
            <a:noFill/>
            <a:prstDash val="solid"/>
            <a:round/>
            <a:headEnd/>
            <a:tailEnd/>
          </a:ln>
        </p:spPr>
        <p:txBody>
          <a:bodyPr/>
          <a:lstStyle/>
          <a:p>
            <a:endParaRPr lang="en-US"/>
          </a:p>
        </p:txBody>
      </p:sp>
      <p:sp>
        <p:nvSpPr>
          <p:cNvPr id="12" name="Rectangle 11">
            <a:extLst>
              <a:ext uri="{FF2B5EF4-FFF2-40B4-BE49-F238E27FC236}">
                <a16:creationId xmlns:a16="http://schemas.microsoft.com/office/drawing/2014/main" id="{A3AE1F77-1EC8-47BA-A381-B6618A2FC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14" name="Content Placeholder 2">
            <a:extLst>
              <a:ext uri="{FF2B5EF4-FFF2-40B4-BE49-F238E27FC236}">
                <a16:creationId xmlns:a16="http://schemas.microsoft.com/office/drawing/2014/main" id="{B8EF17A7-E92A-4455-71AD-E49785A1A511}"/>
              </a:ext>
            </a:extLst>
          </p:cNvPr>
          <p:cNvGraphicFramePr>
            <a:graphicFrameLocks noGrp="1"/>
          </p:cNvGraphicFramePr>
          <p:nvPr>
            <p:ph idx="1"/>
            <p:extLst>
              <p:ext uri="{D42A27DB-BD31-4B8C-83A1-F6EECF244321}">
                <p14:modId xmlns:p14="http://schemas.microsoft.com/office/powerpoint/2010/main" val="1475421620"/>
              </p:ext>
            </p:extLst>
          </p:nvPr>
        </p:nvGraphicFramePr>
        <p:xfrm>
          <a:off x="2614411" y="198120"/>
          <a:ext cx="9144000" cy="6461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3920343"/>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510DB-B9F8-398E-D175-E85487E0EF12}"/>
              </a:ext>
            </a:extLst>
          </p:cNvPr>
          <p:cNvSpPr>
            <a:spLocks noGrp="1"/>
          </p:cNvSpPr>
          <p:nvPr>
            <p:ph type="title"/>
          </p:nvPr>
        </p:nvSpPr>
        <p:spPr>
          <a:xfrm>
            <a:off x="1251678" y="382385"/>
            <a:ext cx="10178322" cy="1492132"/>
          </a:xfrm>
        </p:spPr>
        <p:txBody>
          <a:bodyPr anchor="ctr">
            <a:normAutofit/>
          </a:bodyPr>
          <a:lstStyle/>
          <a:p>
            <a:pPr algn="ctr"/>
            <a:r>
              <a:rPr lang="en-US" sz="3200" b="1" dirty="0"/>
              <a:t>Element of the Goleman structure on the Casper Store</a:t>
            </a:r>
          </a:p>
        </p:txBody>
      </p:sp>
      <p:graphicFrame>
        <p:nvGraphicFramePr>
          <p:cNvPr id="8" name="Content Placeholder 5">
            <a:extLst>
              <a:ext uri="{FF2B5EF4-FFF2-40B4-BE49-F238E27FC236}">
                <a16:creationId xmlns:a16="http://schemas.microsoft.com/office/drawing/2014/main" id="{2AB8BAAF-C964-CBDB-C55C-4DAD36F568D4}"/>
              </a:ext>
            </a:extLst>
          </p:cNvPr>
          <p:cNvGraphicFramePr>
            <a:graphicFrameLocks noGrp="1"/>
          </p:cNvGraphicFramePr>
          <p:nvPr>
            <p:ph idx="1"/>
            <p:extLst>
              <p:ext uri="{D42A27DB-BD31-4B8C-83A1-F6EECF244321}">
                <p14:modId xmlns:p14="http://schemas.microsoft.com/office/powerpoint/2010/main" val="2689641690"/>
              </p:ext>
            </p:extLst>
          </p:nvPr>
        </p:nvGraphicFramePr>
        <p:xfrm>
          <a:off x="981635" y="2164975"/>
          <a:ext cx="10448365" cy="41896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7153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3" name="Picture 12" descr="Light bulb on yellow background with sketched light beams and cord">
            <a:extLst>
              <a:ext uri="{FF2B5EF4-FFF2-40B4-BE49-F238E27FC236}">
                <a16:creationId xmlns:a16="http://schemas.microsoft.com/office/drawing/2014/main" id="{6969BF89-D025-08A6-B9B5-70BDEA1AE5B1}"/>
              </a:ext>
            </a:extLst>
          </p:cNvPr>
          <p:cNvPicPr>
            <a:picLocks noChangeAspect="1"/>
          </p:cNvPicPr>
          <p:nvPr/>
        </p:nvPicPr>
        <p:blipFill rotWithShape="1">
          <a:blip r:embed="rId2"/>
          <a:srcRect l="50418" r="6058"/>
          <a:stretch/>
        </p:blipFill>
        <p:spPr>
          <a:xfrm>
            <a:off x="7395882" y="10"/>
            <a:ext cx="4796118" cy="6857990"/>
          </a:xfrm>
          <a:prstGeom prst="rect">
            <a:avLst/>
          </a:prstGeom>
        </p:spPr>
      </p:pic>
      <p:sp>
        <p:nvSpPr>
          <p:cNvPr id="21" name="Freeform 10">
            <a:extLst>
              <a:ext uri="{FF2B5EF4-FFF2-40B4-BE49-F238E27FC236}">
                <a16:creationId xmlns:a16="http://schemas.microsoft.com/office/drawing/2014/main" id="{FF606621-EDD0-4CB0-B5A0-2BD458842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txBody>
          <a:bodyPr/>
          <a:lstStyle/>
          <a:p>
            <a:endParaRPr lang="en-US"/>
          </a:p>
        </p:txBody>
      </p:sp>
      <p:sp>
        <p:nvSpPr>
          <p:cNvPr id="2" name="Title 1">
            <a:extLst>
              <a:ext uri="{FF2B5EF4-FFF2-40B4-BE49-F238E27FC236}">
                <a16:creationId xmlns:a16="http://schemas.microsoft.com/office/drawing/2014/main" id="{DB377899-8DD1-96D9-FEDE-4A0C2B9B9BC7}"/>
              </a:ext>
            </a:extLst>
          </p:cNvPr>
          <p:cNvSpPr>
            <a:spLocks noGrp="1"/>
          </p:cNvSpPr>
          <p:nvPr>
            <p:ph type="title"/>
          </p:nvPr>
        </p:nvSpPr>
        <p:spPr>
          <a:xfrm>
            <a:off x="428393" y="181264"/>
            <a:ext cx="10100654" cy="875186"/>
          </a:xfrm>
        </p:spPr>
        <p:txBody>
          <a:bodyPr>
            <a:noAutofit/>
          </a:bodyPr>
          <a:lstStyle/>
          <a:p>
            <a:pPr algn="ctr"/>
            <a:r>
              <a:rPr lang="en-GB" sz="3200" b="1" i="0" u="none" strike="noStrike" dirty="0">
                <a:effectLst/>
              </a:rPr>
              <a:t>Application of Goleman’s Model at Casper Store LTD</a:t>
            </a:r>
            <a:endParaRPr lang="en-US" sz="3200" b="1" dirty="0"/>
          </a:p>
        </p:txBody>
      </p:sp>
      <p:sp>
        <p:nvSpPr>
          <p:cNvPr id="23" name="Rectangle 22">
            <a:extLst>
              <a:ext uri="{FF2B5EF4-FFF2-40B4-BE49-F238E27FC236}">
                <a16:creationId xmlns:a16="http://schemas.microsoft.com/office/drawing/2014/main" id="{F7E0AF57-42C6-4312-BEDF-A384DC8E42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 name="Content Placeholder 2">
            <a:extLst>
              <a:ext uri="{FF2B5EF4-FFF2-40B4-BE49-F238E27FC236}">
                <a16:creationId xmlns:a16="http://schemas.microsoft.com/office/drawing/2014/main" id="{C668919B-0078-60CC-A9D0-356903BD024C}"/>
              </a:ext>
            </a:extLst>
          </p:cNvPr>
          <p:cNvSpPr>
            <a:spLocks noGrp="1"/>
          </p:cNvSpPr>
          <p:nvPr>
            <p:ph idx="1"/>
          </p:nvPr>
        </p:nvSpPr>
        <p:spPr>
          <a:xfrm>
            <a:off x="283464" y="1392616"/>
            <a:ext cx="7285736" cy="5465374"/>
          </a:xfrm>
        </p:spPr>
        <p:txBody>
          <a:bodyPr>
            <a:noAutofit/>
          </a:bodyPr>
          <a:lstStyle/>
          <a:p>
            <a:pPr marL="0" indent="0">
              <a:lnSpc>
                <a:spcPct val="100000"/>
              </a:lnSpc>
              <a:buNone/>
            </a:pPr>
            <a:r>
              <a:rPr lang="en-US" sz="1600" b="1" u="sng" dirty="0"/>
              <a:t>Self-regulation</a:t>
            </a:r>
            <a:endParaRPr lang="en-US" sz="1600" dirty="0"/>
          </a:p>
          <a:p>
            <a:pPr>
              <a:lnSpc>
                <a:spcPct val="100000"/>
              </a:lnSpc>
            </a:pPr>
            <a:r>
              <a:rPr lang="en-US" sz="1600" b="1" dirty="0"/>
              <a:t>Situation: </a:t>
            </a:r>
            <a:r>
              <a:rPr lang="en-US" sz="1600" dirty="0"/>
              <a:t>During times of high stress, such as the holidays, manager often lose his temper, leading to a toxic work environment.</a:t>
            </a:r>
          </a:p>
          <a:p>
            <a:pPr>
              <a:lnSpc>
                <a:spcPct val="100000"/>
              </a:lnSpc>
            </a:pPr>
            <a:r>
              <a:rPr lang="en-US" sz="1600" b="1" dirty="0"/>
              <a:t>Application:</a:t>
            </a:r>
            <a:r>
              <a:rPr lang="en-US" sz="1600" dirty="0"/>
              <a:t> Manager receive training in self-regulation techniques such as stress management exercises.</a:t>
            </a:r>
          </a:p>
          <a:p>
            <a:pPr>
              <a:lnSpc>
                <a:spcPct val="100000"/>
              </a:lnSpc>
            </a:pPr>
            <a:r>
              <a:rPr lang="en-US" sz="1600" b="1" dirty="0"/>
              <a:t>Result:</a:t>
            </a:r>
            <a:r>
              <a:rPr lang="en-US" sz="1600" dirty="0"/>
              <a:t> The manager can remain calm during stressful times, creating a calmer and more productive work environment.</a:t>
            </a:r>
          </a:p>
          <a:p>
            <a:pPr>
              <a:lnSpc>
                <a:spcPct val="100000"/>
              </a:lnSpc>
            </a:pPr>
            <a:r>
              <a:rPr lang="en-US" sz="1600" b="1" dirty="0"/>
              <a:t>Strategy:</a:t>
            </a:r>
            <a:r>
              <a:rPr lang="en-US" sz="1600" dirty="0"/>
              <a:t> Implementation of stress management workshops.</a:t>
            </a:r>
          </a:p>
          <a:p>
            <a:pPr>
              <a:lnSpc>
                <a:spcPct val="100000"/>
              </a:lnSpc>
            </a:pPr>
            <a:endParaRPr lang="en-US" sz="1600" dirty="0"/>
          </a:p>
          <a:p>
            <a:pPr marL="0" indent="0">
              <a:lnSpc>
                <a:spcPct val="100000"/>
              </a:lnSpc>
              <a:buNone/>
            </a:pPr>
            <a:r>
              <a:rPr lang="en-US" sz="1600" b="1" u="sng" dirty="0"/>
              <a:t>Empathy</a:t>
            </a:r>
            <a:endParaRPr lang="en-US" sz="1600" dirty="0"/>
          </a:p>
          <a:p>
            <a:pPr>
              <a:lnSpc>
                <a:spcPct val="100000"/>
              </a:lnSpc>
            </a:pPr>
            <a:r>
              <a:rPr lang="en-US" sz="1600" b="1" dirty="0"/>
              <a:t>Situation: </a:t>
            </a:r>
            <a:r>
              <a:rPr lang="en-US" sz="1600" dirty="0"/>
              <a:t>Turnover levels are high because employees feel that management does not understand their concerns.</a:t>
            </a:r>
          </a:p>
          <a:p>
            <a:pPr>
              <a:lnSpc>
                <a:spcPct val="100000"/>
              </a:lnSpc>
            </a:pPr>
            <a:r>
              <a:rPr lang="en-US" sz="1600" b="1" dirty="0"/>
              <a:t>Application:</a:t>
            </a:r>
            <a:r>
              <a:rPr lang="en-US" sz="1600" dirty="0"/>
              <a:t> Manager practice active listening and demonstrate empathy for employee concerns, creating an environment where employees feel heard and valued.</a:t>
            </a:r>
          </a:p>
          <a:p>
            <a:pPr>
              <a:lnSpc>
                <a:spcPct val="100000"/>
              </a:lnSpc>
            </a:pPr>
            <a:r>
              <a:rPr lang="en-US" sz="1600" b="1" dirty="0"/>
              <a:t>The result: </a:t>
            </a:r>
            <a:r>
              <a:rPr lang="en-US" sz="1600" dirty="0"/>
              <a:t>Greater employee satisfaction and lower turnover.</a:t>
            </a:r>
          </a:p>
          <a:p>
            <a:pPr>
              <a:lnSpc>
                <a:spcPct val="100000"/>
              </a:lnSpc>
            </a:pPr>
            <a:r>
              <a:rPr lang="en-US" sz="1600" b="1" dirty="0"/>
              <a:t>Strategy: </a:t>
            </a:r>
            <a:r>
              <a:rPr lang="en-US" sz="1600" dirty="0"/>
              <a:t>Conducting regular meetings and employee surveys to understand and address employee concerns.</a:t>
            </a:r>
          </a:p>
        </p:txBody>
      </p:sp>
    </p:spTree>
    <p:extLst>
      <p:ext uri="{BB962C8B-B14F-4D97-AF65-F5344CB8AC3E}">
        <p14:creationId xmlns:p14="http://schemas.microsoft.com/office/powerpoint/2010/main" val="1100331745"/>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068" name="Freeform 6">
            <a:extLst>
              <a:ext uri="{FF2B5EF4-FFF2-40B4-BE49-F238E27FC236}">
                <a16:creationId xmlns:a16="http://schemas.microsoft.com/office/drawing/2014/main" id="{10833938-31AE-4868-9FCF-A0EB5E6A5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txBody>
          <a:bodyPr/>
          <a:lstStyle/>
          <a:p>
            <a:endParaRPr lang="en-US"/>
          </a:p>
        </p:txBody>
      </p:sp>
      <p:sp>
        <p:nvSpPr>
          <p:cNvPr id="2070" name="Rectangle 2069">
            <a:extLst>
              <a:ext uri="{FF2B5EF4-FFF2-40B4-BE49-F238E27FC236}">
                <a16:creationId xmlns:a16="http://schemas.microsoft.com/office/drawing/2014/main" id="{F6332DBD-C139-417D-8FEE-8B4D4818BE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72" name="Rectangle 2071">
            <a:extLst>
              <a:ext uri="{FF2B5EF4-FFF2-40B4-BE49-F238E27FC236}">
                <a16:creationId xmlns:a16="http://schemas.microsoft.com/office/drawing/2014/main" id="{6E2B9507-3EEA-485F-8C2D-2081FED1A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hat is Emotional Intelligence?">
            <a:extLst>
              <a:ext uri="{FF2B5EF4-FFF2-40B4-BE49-F238E27FC236}">
                <a16:creationId xmlns:a16="http://schemas.microsoft.com/office/drawing/2014/main" id="{3AD81CB0-C171-7557-23A4-335F47BC82D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045" r="16019"/>
          <a:stretch/>
        </p:blipFill>
        <p:spPr bwMode="auto">
          <a:xfrm>
            <a:off x="211015" y="762000"/>
            <a:ext cx="4994031" cy="4911969"/>
          </a:xfrm>
          <a:prstGeom prst="rect">
            <a:avLst/>
          </a:prstGeom>
          <a:noFill/>
          <a:extLst>
            <a:ext uri="{909E8E84-426E-40DD-AFC4-6F175D3DCCD1}">
              <a14:hiddenFill xmlns:a14="http://schemas.microsoft.com/office/drawing/2010/main">
                <a:solidFill>
                  <a:srgbClr val="FFFFFF"/>
                </a:solidFill>
              </a14:hiddenFill>
            </a:ext>
          </a:extLst>
        </p:spPr>
      </p:pic>
      <p:sp>
        <p:nvSpPr>
          <p:cNvPr id="2074" name="Freeform 14">
            <a:extLst>
              <a:ext uri="{FF2B5EF4-FFF2-40B4-BE49-F238E27FC236}">
                <a16:creationId xmlns:a16="http://schemas.microsoft.com/office/drawing/2014/main" id="{E23D053D-BAF7-4B3A-A81B-804135D3A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0"/>
            <a:ext cx="5362575" cy="6858000"/>
          </a:xfrm>
          <a:custGeom>
            <a:avLst/>
            <a:gdLst>
              <a:gd name="connsiteX0" fmla="*/ 0 w 5362575"/>
              <a:gd name="connsiteY0" fmla="*/ 0 h 6858000"/>
              <a:gd name="connsiteX1" fmla="*/ 5362575 w 5362575"/>
              <a:gd name="connsiteY1" fmla="*/ 0 h 6858000"/>
              <a:gd name="connsiteX2" fmla="*/ 5362575 w 5362575"/>
              <a:gd name="connsiteY2" fmla="*/ 6858000 h 6858000"/>
              <a:gd name="connsiteX3" fmla="*/ 0 w 5362575"/>
              <a:gd name="connsiteY3" fmla="*/ 6858000 h 6858000"/>
              <a:gd name="connsiteX4" fmla="*/ 0 w 5362575"/>
              <a:gd name="connsiteY4" fmla="*/ 0 h 6858000"/>
              <a:gd name="connsiteX5" fmla="*/ 2681287 w 5362575"/>
              <a:gd name="connsiteY5" fmla="*/ 857250 h 6858000"/>
              <a:gd name="connsiteX6" fmla="*/ 2636249 w 5362575"/>
              <a:gd name="connsiteY6" fmla="*/ 861472 h 6858000"/>
              <a:gd name="connsiteX7" fmla="*/ 2592618 w 5362575"/>
              <a:gd name="connsiteY7" fmla="*/ 872732 h 6858000"/>
              <a:gd name="connsiteX8" fmla="*/ 2550395 w 5362575"/>
              <a:gd name="connsiteY8" fmla="*/ 889621 h 6858000"/>
              <a:gd name="connsiteX9" fmla="*/ 2506764 w 5362575"/>
              <a:gd name="connsiteY9" fmla="*/ 910733 h 6858000"/>
              <a:gd name="connsiteX10" fmla="*/ 2465948 w 5362575"/>
              <a:gd name="connsiteY10" fmla="*/ 934660 h 6858000"/>
              <a:gd name="connsiteX11" fmla="*/ 2423725 w 5362575"/>
              <a:gd name="connsiteY11" fmla="*/ 959994 h 6858000"/>
              <a:gd name="connsiteX12" fmla="*/ 2381501 w 5362575"/>
              <a:gd name="connsiteY12" fmla="*/ 982513 h 6858000"/>
              <a:gd name="connsiteX13" fmla="*/ 2339278 w 5362575"/>
              <a:gd name="connsiteY13" fmla="*/ 1005032 h 6858000"/>
              <a:gd name="connsiteX14" fmla="*/ 2297055 w 5362575"/>
              <a:gd name="connsiteY14" fmla="*/ 1021921 h 6858000"/>
              <a:gd name="connsiteX15" fmla="*/ 2253424 w 5362575"/>
              <a:gd name="connsiteY15" fmla="*/ 1033181 h 6858000"/>
              <a:gd name="connsiteX16" fmla="*/ 2209793 w 5362575"/>
              <a:gd name="connsiteY16" fmla="*/ 1038811 h 6858000"/>
              <a:gd name="connsiteX17" fmla="*/ 2163347 w 5362575"/>
              <a:gd name="connsiteY17" fmla="*/ 1038811 h 6858000"/>
              <a:gd name="connsiteX18" fmla="*/ 2115494 w 5362575"/>
              <a:gd name="connsiteY18" fmla="*/ 1035996 h 6858000"/>
              <a:gd name="connsiteX19" fmla="*/ 2067641 w 5362575"/>
              <a:gd name="connsiteY19" fmla="*/ 1030366 h 6858000"/>
              <a:gd name="connsiteX20" fmla="*/ 2019788 w 5362575"/>
              <a:gd name="connsiteY20" fmla="*/ 1023329 h 6858000"/>
              <a:gd name="connsiteX21" fmla="*/ 1971934 w 5362575"/>
              <a:gd name="connsiteY21" fmla="*/ 1017699 h 6858000"/>
              <a:gd name="connsiteX22" fmla="*/ 1924081 w 5362575"/>
              <a:gd name="connsiteY22" fmla="*/ 1013477 h 6858000"/>
              <a:gd name="connsiteX23" fmla="*/ 1879043 w 5362575"/>
              <a:gd name="connsiteY23" fmla="*/ 1014884 h 6858000"/>
              <a:gd name="connsiteX24" fmla="*/ 1835412 w 5362575"/>
              <a:gd name="connsiteY24" fmla="*/ 1020514 h 6858000"/>
              <a:gd name="connsiteX25" fmla="*/ 1793189 w 5362575"/>
              <a:gd name="connsiteY25" fmla="*/ 1033181 h 6858000"/>
              <a:gd name="connsiteX26" fmla="*/ 1758003 w 5362575"/>
              <a:gd name="connsiteY26" fmla="*/ 1051478 h 6858000"/>
              <a:gd name="connsiteX27" fmla="*/ 1724224 w 5362575"/>
              <a:gd name="connsiteY27" fmla="*/ 1075404 h 6858000"/>
              <a:gd name="connsiteX28" fmla="*/ 1694668 w 5362575"/>
              <a:gd name="connsiteY28" fmla="*/ 1103553 h 6858000"/>
              <a:gd name="connsiteX29" fmla="*/ 1665111 w 5362575"/>
              <a:gd name="connsiteY29" fmla="*/ 1135924 h 6858000"/>
              <a:gd name="connsiteX30" fmla="*/ 1638370 w 5362575"/>
              <a:gd name="connsiteY30" fmla="*/ 1169703 h 6858000"/>
              <a:gd name="connsiteX31" fmla="*/ 1611628 w 5362575"/>
              <a:gd name="connsiteY31" fmla="*/ 1204889 h 6858000"/>
              <a:gd name="connsiteX32" fmla="*/ 1584887 w 5362575"/>
              <a:gd name="connsiteY32" fmla="*/ 1240075 h 6858000"/>
              <a:gd name="connsiteX33" fmla="*/ 1558145 w 5362575"/>
              <a:gd name="connsiteY33" fmla="*/ 1273854 h 6858000"/>
              <a:gd name="connsiteX34" fmla="*/ 1529996 w 5362575"/>
              <a:gd name="connsiteY34" fmla="*/ 1306225 h 6858000"/>
              <a:gd name="connsiteX35" fmla="*/ 1497625 w 5362575"/>
              <a:gd name="connsiteY35" fmla="*/ 1334374 h 6858000"/>
              <a:gd name="connsiteX36" fmla="*/ 1466661 w 5362575"/>
              <a:gd name="connsiteY36" fmla="*/ 1359708 h 6858000"/>
              <a:gd name="connsiteX37" fmla="*/ 1431475 w 5362575"/>
              <a:gd name="connsiteY37" fmla="*/ 1379412 h 6858000"/>
              <a:gd name="connsiteX38" fmla="*/ 1393474 w 5362575"/>
              <a:gd name="connsiteY38" fmla="*/ 1396302 h 6858000"/>
              <a:gd name="connsiteX39" fmla="*/ 1352658 w 5362575"/>
              <a:gd name="connsiteY39" fmla="*/ 1410376 h 6858000"/>
              <a:gd name="connsiteX40" fmla="*/ 1310435 w 5362575"/>
              <a:gd name="connsiteY40" fmla="*/ 1423043 h 6858000"/>
              <a:gd name="connsiteX41" fmla="*/ 1268212 w 5362575"/>
              <a:gd name="connsiteY41" fmla="*/ 1434303 h 6858000"/>
              <a:gd name="connsiteX42" fmla="*/ 1224581 w 5362575"/>
              <a:gd name="connsiteY42" fmla="*/ 1445562 h 6858000"/>
              <a:gd name="connsiteX43" fmla="*/ 1183765 w 5362575"/>
              <a:gd name="connsiteY43" fmla="*/ 1458229 h 6858000"/>
              <a:gd name="connsiteX44" fmla="*/ 1142949 w 5362575"/>
              <a:gd name="connsiteY44" fmla="*/ 1472304 h 6858000"/>
              <a:gd name="connsiteX45" fmla="*/ 1104948 w 5362575"/>
              <a:gd name="connsiteY45" fmla="*/ 1489193 h 6858000"/>
              <a:gd name="connsiteX46" fmla="*/ 1071169 w 5362575"/>
              <a:gd name="connsiteY46" fmla="*/ 1510305 h 6858000"/>
              <a:gd name="connsiteX47" fmla="*/ 1040205 w 5362575"/>
              <a:gd name="connsiteY47" fmla="*/ 1535639 h 6858000"/>
              <a:gd name="connsiteX48" fmla="*/ 1014871 w 5362575"/>
              <a:gd name="connsiteY48" fmla="*/ 1566603 h 6858000"/>
              <a:gd name="connsiteX49" fmla="*/ 993760 w 5362575"/>
              <a:gd name="connsiteY49" fmla="*/ 1600381 h 6858000"/>
              <a:gd name="connsiteX50" fmla="*/ 976870 w 5362575"/>
              <a:gd name="connsiteY50" fmla="*/ 1638382 h 6858000"/>
              <a:gd name="connsiteX51" fmla="*/ 962796 w 5362575"/>
              <a:gd name="connsiteY51" fmla="*/ 1679198 h 6858000"/>
              <a:gd name="connsiteX52" fmla="*/ 950129 w 5362575"/>
              <a:gd name="connsiteY52" fmla="*/ 1720014 h 6858000"/>
              <a:gd name="connsiteX53" fmla="*/ 938869 w 5362575"/>
              <a:gd name="connsiteY53" fmla="*/ 1763645 h 6858000"/>
              <a:gd name="connsiteX54" fmla="*/ 927610 w 5362575"/>
              <a:gd name="connsiteY54" fmla="*/ 1805868 h 6858000"/>
              <a:gd name="connsiteX55" fmla="*/ 914943 w 5362575"/>
              <a:gd name="connsiteY55" fmla="*/ 1848092 h 6858000"/>
              <a:gd name="connsiteX56" fmla="*/ 900868 w 5362575"/>
              <a:gd name="connsiteY56" fmla="*/ 1888908 h 6858000"/>
              <a:gd name="connsiteX57" fmla="*/ 883979 w 5362575"/>
              <a:gd name="connsiteY57" fmla="*/ 1926909 h 6858000"/>
              <a:gd name="connsiteX58" fmla="*/ 864275 w 5362575"/>
              <a:gd name="connsiteY58" fmla="*/ 1962095 h 6858000"/>
              <a:gd name="connsiteX59" fmla="*/ 838941 w 5362575"/>
              <a:gd name="connsiteY59" fmla="*/ 1993059 h 6858000"/>
              <a:gd name="connsiteX60" fmla="*/ 810792 w 5362575"/>
              <a:gd name="connsiteY60" fmla="*/ 2025430 h 6858000"/>
              <a:gd name="connsiteX61" fmla="*/ 778420 w 5362575"/>
              <a:gd name="connsiteY61" fmla="*/ 2053579 h 6858000"/>
              <a:gd name="connsiteX62" fmla="*/ 743234 w 5362575"/>
              <a:gd name="connsiteY62" fmla="*/ 2080320 h 6858000"/>
              <a:gd name="connsiteX63" fmla="*/ 708048 w 5362575"/>
              <a:gd name="connsiteY63" fmla="*/ 2107062 h 6858000"/>
              <a:gd name="connsiteX64" fmla="*/ 672862 w 5362575"/>
              <a:gd name="connsiteY64" fmla="*/ 2133803 h 6858000"/>
              <a:gd name="connsiteX65" fmla="*/ 639083 w 5362575"/>
              <a:gd name="connsiteY65" fmla="*/ 2160545 h 6858000"/>
              <a:gd name="connsiteX66" fmla="*/ 606712 w 5362575"/>
              <a:gd name="connsiteY66" fmla="*/ 2190101 h 6858000"/>
              <a:gd name="connsiteX67" fmla="*/ 578563 w 5362575"/>
              <a:gd name="connsiteY67" fmla="*/ 2219658 h 6858000"/>
              <a:gd name="connsiteX68" fmla="*/ 554637 w 5362575"/>
              <a:gd name="connsiteY68" fmla="*/ 2253436 h 6858000"/>
              <a:gd name="connsiteX69" fmla="*/ 536340 w 5362575"/>
              <a:gd name="connsiteY69" fmla="*/ 2288622 h 6858000"/>
              <a:gd name="connsiteX70" fmla="*/ 523673 w 5362575"/>
              <a:gd name="connsiteY70" fmla="*/ 2330846 h 6858000"/>
              <a:gd name="connsiteX71" fmla="*/ 518043 w 5362575"/>
              <a:gd name="connsiteY71" fmla="*/ 2374477 h 6858000"/>
              <a:gd name="connsiteX72" fmla="*/ 516635 w 5362575"/>
              <a:gd name="connsiteY72" fmla="*/ 2419515 h 6858000"/>
              <a:gd name="connsiteX73" fmla="*/ 520858 w 5362575"/>
              <a:gd name="connsiteY73" fmla="*/ 2467368 h 6858000"/>
              <a:gd name="connsiteX74" fmla="*/ 526488 w 5362575"/>
              <a:gd name="connsiteY74" fmla="*/ 2515221 h 6858000"/>
              <a:gd name="connsiteX75" fmla="*/ 533525 w 5362575"/>
              <a:gd name="connsiteY75" fmla="*/ 2563074 h 6858000"/>
              <a:gd name="connsiteX76" fmla="*/ 539155 w 5362575"/>
              <a:gd name="connsiteY76" fmla="*/ 2610927 h 6858000"/>
              <a:gd name="connsiteX77" fmla="*/ 541970 w 5362575"/>
              <a:gd name="connsiteY77" fmla="*/ 2658781 h 6858000"/>
              <a:gd name="connsiteX78" fmla="*/ 541970 w 5362575"/>
              <a:gd name="connsiteY78" fmla="*/ 2705226 h 6858000"/>
              <a:gd name="connsiteX79" fmla="*/ 536340 w 5362575"/>
              <a:gd name="connsiteY79" fmla="*/ 2748857 h 6858000"/>
              <a:gd name="connsiteX80" fmla="*/ 525080 w 5362575"/>
              <a:gd name="connsiteY80" fmla="*/ 2792488 h 6858000"/>
              <a:gd name="connsiteX81" fmla="*/ 508191 w 5362575"/>
              <a:gd name="connsiteY81" fmla="*/ 2833304 h 6858000"/>
              <a:gd name="connsiteX82" fmla="*/ 487079 w 5362575"/>
              <a:gd name="connsiteY82" fmla="*/ 2875527 h 6858000"/>
              <a:gd name="connsiteX83" fmla="*/ 463153 w 5362575"/>
              <a:gd name="connsiteY83" fmla="*/ 2917751 h 6858000"/>
              <a:gd name="connsiteX84" fmla="*/ 437819 w 5362575"/>
              <a:gd name="connsiteY84" fmla="*/ 2959974 h 6858000"/>
              <a:gd name="connsiteX85" fmla="*/ 413892 w 5362575"/>
              <a:gd name="connsiteY85" fmla="*/ 3000790 h 6858000"/>
              <a:gd name="connsiteX86" fmla="*/ 392780 w 5362575"/>
              <a:gd name="connsiteY86" fmla="*/ 3044421 h 6858000"/>
              <a:gd name="connsiteX87" fmla="*/ 375891 w 5362575"/>
              <a:gd name="connsiteY87" fmla="*/ 3086644 h 6858000"/>
              <a:gd name="connsiteX88" fmla="*/ 364631 w 5362575"/>
              <a:gd name="connsiteY88" fmla="*/ 3130275 h 6858000"/>
              <a:gd name="connsiteX89" fmla="*/ 360409 w 5362575"/>
              <a:gd name="connsiteY89" fmla="*/ 3175313 h 6858000"/>
              <a:gd name="connsiteX90" fmla="*/ 364631 w 5362575"/>
              <a:gd name="connsiteY90" fmla="*/ 3220351 h 6858000"/>
              <a:gd name="connsiteX91" fmla="*/ 375891 w 5362575"/>
              <a:gd name="connsiteY91" fmla="*/ 3263982 h 6858000"/>
              <a:gd name="connsiteX92" fmla="*/ 392780 w 5362575"/>
              <a:gd name="connsiteY92" fmla="*/ 3306206 h 6858000"/>
              <a:gd name="connsiteX93" fmla="*/ 413892 w 5362575"/>
              <a:gd name="connsiteY93" fmla="*/ 3349836 h 6858000"/>
              <a:gd name="connsiteX94" fmla="*/ 437819 w 5362575"/>
              <a:gd name="connsiteY94" fmla="*/ 3390652 h 6858000"/>
              <a:gd name="connsiteX95" fmla="*/ 463153 w 5362575"/>
              <a:gd name="connsiteY95" fmla="*/ 3432876 h 6858000"/>
              <a:gd name="connsiteX96" fmla="*/ 487079 w 5362575"/>
              <a:gd name="connsiteY96" fmla="*/ 3475099 h 6858000"/>
              <a:gd name="connsiteX97" fmla="*/ 508191 w 5362575"/>
              <a:gd name="connsiteY97" fmla="*/ 3517322 h 6858000"/>
              <a:gd name="connsiteX98" fmla="*/ 525080 w 5362575"/>
              <a:gd name="connsiteY98" fmla="*/ 3558138 h 6858000"/>
              <a:gd name="connsiteX99" fmla="*/ 536340 w 5362575"/>
              <a:gd name="connsiteY99" fmla="*/ 3601769 h 6858000"/>
              <a:gd name="connsiteX100" fmla="*/ 541970 w 5362575"/>
              <a:gd name="connsiteY100" fmla="*/ 3645400 h 6858000"/>
              <a:gd name="connsiteX101" fmla="*/ 541970 w 5362575"/>
              <a:gd name="connsiteY101" fmla="*/ 3691846 h 6858000"/>
              <a:gd name="connsiteX102" fmla="*/ 539155 w 5362575"/>
              <a:gd name="connsiteY102" fmla="*/ 3739699 h 6858000"/>
              <a:gd name="connsiteX103" fmla="*/ 533525 w 5362575"/>
              <a:gd name="connsiteY103" fmla="*/ 3787552 h 6858000"/>
              <a:gd name="connsiteX104" fmla="*/ 526488 w 5362575"/>
              <a:gd name="connsiteY104" fmla="*/ 3835405 h 6858000"/>
              <a:gd name="connsiteX105" fmla="*/ 520858 w 5362575"/>
              <a:gd name="connsiteY105" fmla="*/ 3883258 h 6858000"/>
              <a:gd name="connsiteX106" fmla="*/ 516635 w 5362575"/>
              <a:gd name="connsiteY106" fmla="*/ 3931111 h 6858000"/>
              <a:gd name="connsiteX107" fmla="*/ 518043 w 5362575"/>
              <a:gd name="connsiteY107" fmla="*/ 3976150 h 6858000"/>
              <a:gd name="connsiteX108" fmla="*/ 523673 w 5362575"/>
              <a:gd name="connsiteY108" fmla="*/ 4019781 h 6858000"/>
              <a:gd name="connsiteX109" fmla="*/ 536340 w 5362575"/>
              <a:gd name="connsiteY109" fmla="*/ 4062004 h 6858000"/>
              <a:gd name="connsiteX110" fmla="*/ 554637 w 5362575"/>
              <a:gd name="connsiteY110" fmla="*/ 4097190 h 6858000"/>
              <a:gd name="connsiteX111" fmla="*/ 578563 w 5362575"/>
              <a:gd name="connsiteY111" fmla="*/ 4130969 h 6858000"/>
              <a:gd name="connsiteX112" fmla="*/ 606712 w 5362575"/>
              <a:gd name="connsiteY112" fmla="*/ 4160525 h 6858000"/>
              <a:gd name="connsiteX113" fmla="*/ 639083 w 5362575"/>
              <a:gd name="connsiteY113" fmla="*/ 4190081 h 6858000"/>
              <a:gd name="connsiteX114" fmla="*/ 672862 w 5362575"/>
              <a:gd name="connsiteY114" fmla="*/ 4216823 h 6858000"/>
              <a:gd name="connsiteX115" fmla="*/ 708048 w 5362575"/>
              <a:gd name="connsiteY115" fmla="*/ 4243564 h 6858000"/>
              <a:gd name="connsiteX116" fmla="*/ 743234 w 5362575"/>
              <a:gd name="connsiteY116" fmla="*/ 4270306 h 6858000"/>
              <a:gd name="connsiteX117" fmla="*/ 778420 w 5362575"/>
              <a:gd name="connsiteY117" fmla="*/ 4297047 h 6858000"/>
              <a:gd name="connsiteX118" fmla="*/ 810792 w 5362575"/>
              <a:gd name="connsiteY118" fmla="*/ 4325196 h 6858000"/>
              <a:gd name="connsiteX119" fmla="*/ 838941 w 5362575"/>
              <a:gd name="connsiteY119" fmla="*/ 4357567 h 6858000"/>
              <a:gd name="connsiteX120" fmla="*/ 864275 w 5362575"/>
              <a:gd name="connsiteY120" fmla="*/ 4388531 h 6858000"/>
              <a:gd name="connsiteX121" fmla="*/ 883979 w 5362575"/>
              <a:gd name="connsiteY121" fmla="*/ 4423717 h 6858000"/>
              <a:gd name="connsiteX122" fmla="*/ 900868 w 5362575"/>
              <a:gd name="connsiteY122" fmla="*/ 4461718 h 6858000"/>
              <a:gd name="connsiteX123" fmla="*/ 914943 w 5362575"/>
              <a:gd name="connsiteY123" fmla="*/ 4502534 h 6858000"/>
              <a:gd name="connsiteX124" fmla="*/ 927610 w 5362575"/>
              <a:gd name="connsiteY124" fmla="*/ 4544758 h 6858000"/>
              <a:gd name="connsiteX125" fmla="*/ 938869 w 5362575"/>
              <a:gd name="connsiteY125" fmla="*/ 4586981 h 6858000"/>
              <a:gd name="connsiteX126" fmla="*/ 950129 w 5362575"/>
              <a:gd name="connsiteY126" fmla="*/ 4630612 h 6858000"/>
              <a:gd name="connsiteX127" fmla="*/ 962796 w 5362575"/>
              <a:gd name="connsiteY127" fmla="*/ 4671428 h 6858000"/>
              <a:gd name="connsiteX128" fmla="*/ 976870 w 5362575"/>
              <a:gd name="connsiteY128" fmla="*/ 4712244 h 6858000"/>
              <a:gd name="connsiteX129" fmla="*/ 993760 w 5362575"/>
              <a:gd name="connsiteY129" fmla="*/ 4750245 h 6858000"/>
              <a:gd name="connsiteX130" fmla="*/ 1014871 w 5362575"/>
              <a:gd name="connsiteY130" fmla="*/ 4784024 h 6858000"/>
              <a:gd name="connsiteX131" fmla="*/ 1040205 w 5362575"/>
              <a:gd name="connsiteY131" fmla="*/ 4814987 h 6858000"/>
              <a:gd name="connsiteX132" fmla="*/ 1071169 w 5362575"/>
              <a:gd name="connsiteY132" fmla="*/ 4840321 h 6858000"/>
              <a:gd name="connsiteX133" fmla="*/ 1104948 w 5362575"/>
              <a:gd name="connsiteY133" fmla="*/ 4861433 h 6858000"/>
              <a:gd name="connsiteX134" fmla="*/ 1142949 w 5362575"/>
              <a:gd name="connsiteY134" fmla="*/ 4878322 h 6858000"/>
              <a:gd name="connsiteX135" fmla="*/ 1183765 w 5362575"/>
              <a:gd name="connsiteY135" fmla="*/ 4892397 h 6858000"/>
              <a:gd name="connsiteX136" fmla="*/ 1224581 w 5362575"/>
              <a:gd name="connsiteY136" fmla="*/ 4905064 h 6858000"/>
              <a:gd name="connsiteX137" fmla="*/ 1268212 w 5362575"/>
              <a:gd name="connsiteY137" fmla="*/ 4916323 h 6858000"/>
              <a:gd name="connsiteX138" fmla="*/ 1310435 w 5362575"/>
              <a:gd name="connsiteY138" fmla="*/ 4927583 h 6858000"/>
              <a:gd name="connsiteX139" fmla="*/ 1352658 w 5362575"/>
              <a:gd name="connsiteY139" fmla="*/ 4940250 h 6858000"/>
              <a:gd name="connsiteX140" fmla="*/ 1393474 w 5362575"/>
              <a:gd name="connsiteY140" fmla="*/ 4954324 h 6858000"/>
              <a:gd name="connsiteX141" fmla="*/ 1431475 w 5362575"/>
              <a:gd name="connsiteY141" fmla="*/ 4971214 h 6858000"/>
              <a:gd name="connsiteX142" fmla="*/ 1466661 w 5362575"/>
              <a:gd name="connsiteY142" fmla="*/ 4990918 h 6858000"/>
              <a:gd name="connsiteX143" fmla="*/ 1497625 w 5362575"/>
              <a:gd name="connsiteY143" fmla="*/ 5016252 h 6858000"/>
              <a:gd name="connsiteX144" fmla="*/ 1529996 w 5362575"/>
              <a:gd name="connsiteY144" fmla="*/ 5044401 h 6858000"/>
              <a:gd name="connsiteX145" fmla="*/ 1558145 w 5362575"/>
              <a:gd name="connsiteY145" fmla="*/ 5076772 h 6858000"/>
              <a:gd name="connsiteX146" fmla="*/ 1584887 w 5362575"/>
              <a:gd name="connsiteY146" fmla="*/ 5110551 h 6858000"/>
              <a:gd name="connsiteX147" fmla="*/ 1611628 w 5362575"/>
              <a:gd name="connsiteY147" fmla="*/ 5145737 h 6858000"/>
              <a:gd name="connsiteX148" fmla="*/ 1638370 w 5362575"/>
              <a:gd name="connsiteY148" fmla="*/ 5180923 h 6858000"/>
              <a:gd name="connsiteX149" fmla="*/ 1665111 w 5362575"/>
              <a:gd name="connsiteY149" fmla="*/ 5214702 h 6858000"/>
              <a:gd name="connsiteX150" fmla="*/ 1694668 w 5362575"/>
              <a:gd name="connsiteY150" fmla="*/ 5247073 h 6858000"/>
              <a:gd name="connsiteX151" fmla="*/ 1724224 w 5362575"/>
              <a:gd name="connsiteY151" fmla="*/ 5275222 h 6858000"/>
              <a:gd name="connsiteX152" fmla="*/ 1758003 w 5362575"/>
              <a:gd name="connsiteY152" fmla="*/ 5299149 h 6858000"/>
              <a:gd name="connsiteX153" fmla="*/ 1793189 w 5362575"/>
              <a:gd name="connsiteY153" fmla="*/ 5317446 h 6858000"/>
              <a:gd name="connsiteX154" fmla="*/ 1835412 w 5362575"/>
              <a:gd name="connsiteY154" fmla="*/ 5330113 h 6858000"/>
              <a:gd name="connsiteX155" fmla="*/ 1879043 w 5362575"/>
              <a:gd name="connsiteY155" fmla="*/ 5335742 h 6858000"/>
              <a:gd name="connsiteX156" fmla="*/ 1924081 w 5362575"/>
              <a:gd name="connsiteY156" fmla="*/ 5337150 h 6858000"/>
              <a:gd name="connsiteX157" fmla="*/ 1971934 w 5362575"/>
              <a:gd name="connsiteY157" fmla="*/ 5332927 h 6858000"/>
              <a:gd name="connsiteX158" fmla="*/ 2019788 w 5362575"/>
              <a:gd name="connsiteY158" fmla="*/ 5327298 h 6858000"/>
              <a:gd name="connsiteX159" fmla="*/ 2067641 w 5362575"/>
              <a:gd name="connsiteY159" fmla="*/ 5320260 h 6858000"/>
              <a:gd name="connsiteX160" fmla="*/ 2115494 w 5362575"/>
              <a:gd name="connsiteY160" fmla="*/ 5314631 h 6858000"/>
              <a:gd name="connsiteX161" fmla="*/ 2163347 w 5362575"/>
              <a:gd name="connsiteY161" fmla="*/ 5311816 h 6858000"/>
              <a:gd name="connsiteX162" fmla="*/ 2209793 w 5362575"/>
              <a:gd name="connsiteY162" fmla="*/ 5311816 h 6858000"/>
              <a:gd name="connsiteX163" fmla="*/ 2253424 w 5362575"/>
              <a:gd name="connsiteY163" fmla="*/ 5317446 h 6858000"/>
              <a:gd name="connsiteX164" fmla="*/ 2297055 w 5362575"/>
              <a:gd name="connsiteY164" fmla="*/ 5328705 h 6858000"/>
              <a:gd name="connsiteX165" fmla="*/ 2339278 w 5362575"/>
              <a:gd name="connsiteY165" fmla="*/ 5345594 h 6858000"/>
              <a:gd name="connsiteX166" fmla="*/ 2381501 w 5362575"/>
              <a:gd name="connsiteY166" fmla="*/ 5368114 h 6858000"/>
              <a:gd name="connsiteX167" fmla="*/ 2423725 w 5362575"/>
              <a:gd name="connsiteY167" fmla="*/ 5390633 h 6858000"/>
              <a:gd name="connsiteX168" fmla="*/ 2465948 w 5362575"/>
              <a:gd name="connsiteY168" fmla="*/ 5415967 h 6858000"/>
              <a:gd name="connsiteX169" fmla="*/ 2506764 w 5362575"/>
              <a:gd name="connsiteY169" fmla="*/ 5439893 h 6858000"/>
              <a:gd name="connsiteX170" fmla="*/ 2550395 w 5362575"/>
              <a:gd name="connsiteY170" fmla="*/ 5461005 h 6858000"/>
              <a:gd name="connsiteX171" fmla="*/ 2592618 w 5362575"/>
              <a:gd name="connsiteY171" fmla="*/ 5477894 h 6858000"/>
              <a:gd name="connsiteX172" fmla="*/ 2636249 w 5362575"/>
              <a:gd name="connsiteY172" fmla="*/ 5489154 h 6858000"/>
              <a:gd name="connsiteX173" fmla="*/ 2681287 w 5362575"/>
              <a:gd name="connsiteY173" fmla="*/ 5493376 h 6858000"/>
              <a:gd name="connsiteX174" fmla="*/ 2726325 w 5362575"/>
              <a:gd name="connsiteY174" fmla="*/ 5489154 h 6858000"/>
              <a:gd name="connsiteX175" fmla="*/ 2769956 w 5362575"/>
              <a:gd name="connsiteY175" fmla="*/ 5477894 h 6858000"/>
              <a:gd name="connsiteX176" fmla="*/ 2812180 w 5362575"/>
              <a:gd name="connsiteY176" fmla="*/ 5461005 h 6858000"/>
              <a:gd name="connsiteX177" fmla="*/ 2855810 w 5362575"/>
              <a:gd name="connsiteY177" fmla="*/ 5439893 h 6858000"/>
              <a:gd name="connsiteX178" fmla="*/ 2896626 w 5362575"/>
              <a:gd name="connsiteY178" fmla="*/ 5415967 h 6858000"/>
              <a:gd name="connsiteX179" fmla="*/ 2938850 w 5362575"/>
              <a:gd name="connsiteY179" fmla="*/ 5390633 h 6858000"/>
              <a:gd name="connsiteX180" fmla="*/ 2981073 w 5362575"/>
              <a:gd name="connsiteY180" fmla="*/ 5368114 h 6858000"/>
              <a:gd name="connsiteX181" fmla="*/ 3023296 w 5362575"/>
              <a:gd name="connsiteY181" fmla="*/ 5345594 h 6858000"/>
              <a:gd name="connsiteX182" fmla="*/ 3064112 w 5362575"/>
              <a:gd name="connsiteY182" fmla="*/ 5328705 h 6858000"/>
              <a:gd name="connsiteX183" fmla="*/ 3109151 w 5362575"/>
              <a:gd name="connsiteY183" fmla="*/ 5317446 h 6858000"/>
              <a:gd name="connsiteX184" fmla="*/ 3152781 w 5362575"/>
              <a:gd name="connsiteY184" fmla="*/ 5311816 h 6858000"/>
              <a:gd name="connsiteX185" fmla="*/ 3199227 w 5362575"/>
              <a:gd name="connsiteY185" fmla="*/ 5311816 h 6858000"/>
              <a:gd name="connsiteX186" fmla="*/ 3247080 w 5362575"/>
              <a:gd name="connsiteY186" fmla="*/ 5314631 h 6858000"/>
              <a:gd name="connsiteX187" fmla="*/ 3294933 w 5362575"/>
              <a:gd name="connsiteY187" fmla="*/ 5320260 h 6858000"/>
              <a:gd name="connsiteX188" fmla="*/ 3342787 w 5362575"/>
              <a:gd name="connsiteY188" fmla="*/ 5327298 h 6858000"/>
              <a:gd name="connsiteX189" fmla="*/ 3390640 w 5362575"/>
              <a:gd name="connsiteY189" fmla="*/ 5332927 h 6858000"/>
              <a:gd name="connsiteX190" fmla="*/ 3438493 w 5362575"/>
              <a:gd name="connsiteY190" fmla="*/ 5337150 h 6858000"/>
              <a:gd name="connsiteX191" fmla="*/ 3483531 w 5362575"/>
              <a:gd name="connsiteY191" fmla="*/ 5335742 h 6858000"/>
              <a:gd name="connsiteX192" fmla="*/ 3527162 w 5362575"/>
              <a:gd name="connsiteY192" fmla="*/ 5330113 h 6858000"/>
              <a:gd name="connsiteX193" fmla="*/ 3569385 w 5362575"/>
              <a:gd name="connsiteY193" fmla="*/ 5317446 h 6858000"/>
              <a:gd name="connsiteX194" fmla="*/ 3604572 w 5362575"/>
              <a:gd name="connsiteY194" fmla="*/ 5299149 h 6858000"/>
              <a:gd name="connsiteX195" fmla="*/ 3638350 w 5362575"/>
              <a:gd name="connsiteY195" fmla="*/ 5275222 h 6858000"/>
              <a:gd name="connsiteX196" fmla="*/ 3667907 w 5362575"/>
              <a:gd name="connsiteY196" fmla="*/ 5247073 h 6858000"/>
              <a:gd name="connsiteX197" fmla="*/ 3697463 w 5362575"/>
              <a:gd name="connsiteY197" fmla="*/ 5214702 h 6858000"/>
              <a:gd name="connsiteX198" fmla="*/ 3724204 w 5362575"/>
              <a:gd name="connsiteY198" fmla="*/ 5180923 h 6858000"/>
              <a:gd name="connsiteX199" fmla="*/ 3750946 w 5362575"/>
              <a:gd name="connsiteY199" fmla="*/ 5145737 h 6858000"/>
              <a:gd name="connsiteX200" fmla="*/ 3777687 w 5362575"/>
              <a:gd name="connsiteY200" fmla="*/ 5110551 h 6858000"/>
              <a:gd name="connsiteX201" fmla="*/ 3804429 w 5362575"/>
              <a:gd name="connsiteY201" fmla="*/ 5076772 h 6858000"/>
              <a:gd name="connsiteX202" fmla="*/ 3832578 w 5362575"/>
              <a:gd name="connsiteY202" fmla="*/ 5044401 h 6858000"/>
              <a:gd name="connsiteX203" fmla="*/ 3864949 w 5362575"/>
              <a:gd name="connsiteY203" fmla="*/ 5016252 h 6858000"/>
              <a:gd name="connsiteX204" fmla="*/ 3895913 w 5362575"/>
              <a:gd name="connsiteY204" fmla="*/ 4990918 h 6858000"/>
              <a:gd name="connsiteX205" fmla="*/ 3931099 w 5362575"/>
              <a:gd name="connsiteY205" fmla="*/ 4971214 h 6858000"/>
              <a:gd name="connsiteX206" fmla="*/ 3969100 w 5362575"/>
              <a:gd name="connsiteY206" fmla="*/ 4954324 h 6858000"/>
              <a:gd name="connsiteX207" fmla="*/ 4009916 w 5362575"/>
              <a:gd name="connsiteY207" fmla="*/ 4940250 h 6858000"/>
              <a:gd name="connsiteX208" fmla="*/ 4052139 w 5362575"/>
              <a:gd name="connsiteY208" fmla="*/ 4927583 h 6858000"/>
              <a:gd name="connsiteX209" fmla="*/ 4094363 w 5362575"/>
              <a:gd name="connsiteY209" fmla="*/ 4916323 h 6858000"/>
              <a:gd name="connsiteX210" fmla="*/ 4137993 w 5362575"/>
              <a:gd name="connsiteY210" fmla="*/ 4905064 h 6858000"/>
              <a:gd name="connsiteX211" fmla="*/ 4178809 w 5362575"/>
              <a:gd name="connsiteY211" fmla="*/ 4892397 h 6858000"/>
              <a:gd name="connsiteX212" fmla="*/ 4219625 w 5362575"/>
              <a:gd name="connsiteY212" fmla="*/ 4878322 h 6858000"/>
              <a:gd name="connsiteX213" fmla="*/ 4257626 w 5362575"/>
              <a:gd name="connsiteY213" fmla="*/ 4861433 h 6858000"/>
              <a:gd name="connsiteX214" fmla="*/ 4291405 w 5362575"/>
              <a:gd name="connsiteY214" fmla="*/ 4840321 h 6858000"/>
              <a:gd name="connsiteX215" fmla="*/ 4322369 w 5362575"/>
              <a:gd name="connsiteY215" fmla="*/ 4814987 h 6858000"/>
              <a:gd name="connsiteX216" fmla="*/ 4347703 w 5362575"/>
              <a:gd name="connsiteY216" fmla="*/ 4784024 h 6858000"/>
              <a:gd name="connsiteX217" fmla="*/ 4368815 w 5362575"/>
              <a:gd name="connsiteY217" fmla="*/ 4750245 h 6858000"/>
              <a:gd name="connsiteX218" fmla="*/ 4385704 w 5362575"/>
              <a:gd name="connsiteY218" fmla="*/ 4712244 h 6858000"/>
              <a:gd name="connsiteX219" fmla="*/ 4399778 w 5362575"/>
              <a:gd name="connsiteY219" fmla="*/ 4671428 h 6858000"/>
              <a:gd name="connsiteX220" fmla="*/ 4412445 w 5362575"/>
              <a:gd name="connsiteY220" fmla="*/ 4630612 h 6858000"/>
              <a:gd name="connsiteX221" fmla="*/ 4423705 w 5362575"/>
              <a:gd name="connsiteY221" fmla="*/ 4586981 h 6858000"/>
              <a:gd name="connsiteX222" fmla="*/ 4434964 w 5362575"/>
              <a:gd name="connsiteY222" fmla="*/ 4544758 h 6858000"/>
              <a:gd name="connsiteX223" fmla="*/ 4447632 w 5362575"/>
              <a:gd name="connsiteY223" fmla="*/ 4502534 h 6858000"/>
              <a:gd name="connsiteX224" fmla="*/ 4461706 w 5362575"/>
              <a:gd name="connsiteY224" fmla="*/ 4461718 h 6858000"/>
              <a:gd name="connsiteX225" fmla="*/ 4478595 w 5362575"/>
              <a:gd name="connsiteY225" fmla="*/ 4423717 h 6858000"/>
              <a:gd name="connsiteX226" fmla="*/ 4498300 w 5362575"/>
              <a:gd name="connsiteY226" fmla="*/ 4388531 h 6858000"/>
              <a:gd name="connsiteX227" fmla="*/ 4523634 w 5362575"/>
              <a:gd name="connsiteY227" fmla="*/ 4357567 h 6858000"/>
              <a:gd name="connsiteX228" fmla="*/ 4551782 w 5362575"/>
              <a:gd name="connsiteY228" fmla="*/ 4325196 h 6858000"/>
              <a:gd name="connsiteX229" fmla="*/ 4584154 w 5362575"/>
              <a:gd name="connsiteY229" fmla="*/ 4297047 h 6858000"/>
              <a:gd name="connsiteX230" fmla="*/ 4617933 w 5362575"/>
              <a:gd name="connsiteY230" fmla="*/ 4270306 h 6858000"/>
              <a:gd name="connsiteX231" fmla="*/ 4654526 w 5362575"/>
              <a:gd name="connsiteY231" fmla="*/ 4243564 h 6858000"/>
              <a:gd name="connsiteX232" fmla="*/ 4689712 w 5362575"/>
              <a:gd name="connsiteY232" fmla="*/ 4216823 h 6858000"/>
              <a:gd name="connsiteX233" fmla="*/ 4723491 w 5362575"/>
              <a:gd name="connsiteY233" fmla="*/ 4190081 h 6858000"/>
              <a:gd name="connsiteX234" fmla="*/ 4755862 w 5362575"/>
              <a:gd name="connsiteY234" fmla="*/ 4160525 h 6858000"/>
              <a:gd name="connsiteX235" fmla="*/ 4784011 w 5362575"/>
              <a:gd name="connsiteY235" fmla="*/ 4130969 h 6858000"/>
              <a:gd name="connsiteX236" fmla="*/ 4807938 w 5362575"/>
              <a:gd name="connsiteY236" fmla="*/ 4097190 h 6858000"/>
              <a:gd name="connsiteX237" fmla="*/ 4826235 w 5362575"/>
              <a:gd name="connsiteY237" fmla="*/ 4062004 h 6858000"/>
              <a:gd name="connsiteX238" fmla="*/ 4838902 w 5362575"/>
              <a:gd name="connsiteY238" fmla="*/ 4019781 h 6858000"/>
              <a:gd name="connsiteX239" fmla="*/ 4844531 w 5362575"/>
              <a:gd name="connsiteY239" fmla="*/ 3976150 h 6858000"/>
              <a:gd name="connsiteX240" fmla="*/ 4845939 w 5362575"/>
              <a:gd name="connsiteY240" fmla="*/ 3931111 h 6858000"/>
              <a:gd name="connsiteX241" fmla="*/ 4841716 w 5362575"/>
              <a:gd name="connsiteY241" fmla="*/ 3883258 h 6858000"/>
              <a:gd name="connsiteX242" fmla="*/ 4836087 w 5362575"/>
              <a:gd name="connsiteY242" fmla="*/ 3835405 h 6858000"/>
              <a:gd name="connsiteX243" fmla="*/ 4829049 w 5362575"/>
              <a:gd name="connsiteY243" fmla="*/ 3787552 h 6858000"/>
              <a:gd name="connsiteX244" fmla="*/ 4823420 w 5362575"/>
              <a:gd name="connsiteY244" fmla="*/ 3739699 h 6858000"/>
              <a:gd name="connsiteX245" fmla="*/ 4820605 w 5362575"/>
              <a:gd name="connsiteY245" fmla="*/ 3691846 h 6858000"/>
              <a:gd name="connsiteX246" fmla="*/ 4820605 w 5362575"/>
              <a:gd name="connsiteY246" fmla="*/ 3645400 h 6858000"/>
              <a:gd name="connsiteX247" fmla="*/ 4826235 w 5362575"/>
              <a:gd name="connsiteY247" fmla="*/ 3601769 h 6858000"/>
              <a:gd name="connsiteX248" fmla="*/ 4837494 w 5362575"/>
              <a:gd name="connsiteY248" fmla="*/ 3558138 h 6858000"/>
              <a:gd name="connsiteX249" fmla="*/ 4854383 w 5362575"/>
              <a:gd name="connsiteY249" fmla="*/ 3517322 h 6858000"/>
              <a:gd name="connsiteX250" fmla="*/ 4876903 w 5362575"/>
              <a:gd name="connsiteY250" fmla="*/ 3475099 h 6858000"/>
              <a:gd name="connsiteX251" fmla="*/ 4899422 w 5362575"/>
              <a:gd name="connsiteY251" fmla="*/ 3432876 h 6858000"/>
              <a:gd name="connsiteX252" fmla="*/ 4924756 w 5362575"/>
              <a:gd name="connsiteY252" fmla="*/ 3390652 h 6858000"/>
              <a:gd name="connsiteX253" fmla="*/ 4948682 w 5362575"/>
              <a:gd name="connsiteY253" fmla="*/ 3349836 h 6858000"/>
              <a:gd name="connsiteX254" fmla="*/ 4969794 w 5362575"/>
              <a:gd name="connsiteY254" fmla="*/ 3306206 h 6858000"/>
              <a:gd name="connsiteX255" fmla="*/ 4986683 w 5362575"/>
              <a:gd name="connsiteY255" fmla="*/ 3263982 h 6858000"/>
              <a:gd name="connsiteX256" fmla="*/ 4997943 w 5362575"/>
              <a:gd name="connsiteY256" fmla="*/ 3220351 h 6858000"/>
              <a:gd name="connsiteX257" fmla="*/ 5002165 w 5362575"/>
              <a:gd name="connsiteY257" fmla="*/ 3175313 h 6858000"/>
              <a:gd name="connsiteX258" fmla="*/ 4997943 w 5362575"/>
              <a:gd name="connsiteY258" fmla="*/ 3130275 h 6858000"/>
              <a:gd name="connsiteX259" fmla="*/ 4986683 w 5362575"/>
              <a:gd name="connsiteY259" fmla="*/ 3086644 h 6858000"/>
              <a:gd name="connsiteX260" fmla="*/ 4969794 w 5362575"/>
              <a:gd name="connsiteY260" fmla="*/ 3044421 h 6858000"/>
              <a:gd name="connsiteX261" fmla="*/ 4948682 w 5362575"/>
              <a:gd name="connsiteY261" fmla="*/ 3000790 h 6858000"/>
              <a:gd name="connsiteX262" fmla="*/ 4924756 w 5362575"/>
              <a:gd name="connsiteY262" fmla="*/ 2959974 h 6858000"/>
              <a:gd name="connsiteX263" fmla="*/ 4899422 w 5362575"/>
              <a:gd name="connsiteY263" fmla="*/ 2917751 h 6858000"/>
              <a:gd name="connsiteX264" fmla="*/ 4876903 w 5362575"/>
              <a:gd name="connsiteY264" fmla="*/ 2875527 h 6858000"/>
              <a:gd name="connsiteX265" fmla="*/ 4854383 w 5362575"/>
              <a:gd name="connsiteY265" fmla="*/ 2833304 h 6858000"/>
              <a:gd name="connsiteX266" fmla="*/ 4837494 w 5362575"/>
              <a:gd name="connsiteY266" fmla="*/ 2792488 h 6858000"/>
              <a:gd name="connsiteX267" fmla="*/ 4826235 w 5362575"/>
              <a:gd name="connsiteY267" fmla="*/ 2748857 h 6858000"/>
              <a:gd name="connsiteX268" fmla="*/ 4820605 w 5362575"/>
              <a:gd name="connsiteY268" fmla="*/ 2705226 h 6858000"/>
              <a:gd name="connsiteX269" fmla="*/ 4820605 w 5362575"/>
              <a:gd name="connsiteY269" fmla="*/ 2658781 h 6858000"/>
              <a:gd name="connsiteX270" fmla="*/ 4823420 w 5362575"/>
              <a:gd name="connsiteY270" fmla="*/ 2610927 h 6858000"/>
              <a:gd name="connsiteX271" fmla="*/ 4829049 w 5362575"/>
              <a:gd name="connsiteY271" fmla="*/ 2563074 h 6858000"/>
              <a:gd name="connsiteX272" fmla="*/ 4836087 w 5362575"/>
              <a:gd name="connsiteY272" fmla="*/ 2515221 h 6858000"/>
              <a:gd name="connsiteX273" fmla="*/ 4841716 w 5362575"/>
              <a:gd name="connsiteY273" fmla="*/ 2467368 h 6858000"/>
              <a:gd name="connsiteX274" fmla="*/ 4845939 w 5362575"/>
              <a:gd name="connsiteY274" fmla="*/ 2419515 h 6858000"/>
              <a:gd name="connsiteX275" fmla="*/ 4844531 w 5362575"/>
              <a:gd name="connsiteY275" fmla="*/ 2374477 h 6858000"/>
              <a:gd name="connsiteX276" fmla="*/ 4838902 w 5362575"/>
              <a:gd name="connsiteY276" fmla="*/ 2330846 h 6858000"/>
              <a:gd name="connsiteX277" fmla="*/ 4826235 w 5362575"/>
              <a:gd name="connsiteY277" fmla="*/ 2288622 h 6858000"/>
              <a:gd name="connsiteX278" fmla="*/ 4807938 w 5362575"/>
              <a:gd name="connsiteY278" fmla="*/ 2253436 h 6858000"/>
              <a:gd name="connsiteX279" fmla="*/ 4784011 w 5362575"/>
              <a:gd name="connsiteY279" fmla="*/ 2219658 h 6858000"/>
              <a:gd name="connsiteX280" fmla="*/ 4755862 w 5362575"/>
              <a:gd name="connsiteY280" fmla="*/ 2190101 h 6858000"/>
              <a:gd name="connsiteX281" fmla="*/ 4723491 w 5362575"/>
              <a:gd name="connsiteY281" fmla="*/ 2160545 h 6858000"/>
              <a:gd name="connsiteX282" fmla="*/ 4689712 w 5362575"/>
              <a:gd name="connsiteY282" fmla="*/ 2133803 h 6858000"/>
              <a:gd name="connsiteX283" fmla="*/ 4654526 w 5362575"/>
              <a:gd name="connsiteY283" fmla="*/ 2107062 h 6858000"/>
              <a:gd name="connsiteX284" fmla="*/ 4617933 w 5362575"/>
              <a:gd name="connsiteY284" fmla="*/ 2080320 h 6858000"/>
              <a:gd name="connsiteX285" fmla="*/ 4584154 w 5362575"/>
              <a:gd name="connsiteY285" fmla="*/ 2053579 h 6858000"/>
              <a:gd name="connsiteX286" fmla="*/ 4551782 w 5362575"/>
              <a:gd name="connsiteY286" fmla="*/ 2025430 h 6858000"/>
              <a:gd name="connsiteX287" fmla="*/ 4523634 w 5362575"/>
              <a:gd name="connsiteY287" fmla="*/ 1993059 h 6858000"/>
              <a:gd name="connsiteX288" fmla="*/ 4498300 w 5362575"/>
              <a:gd name="connsiteY288" fmla="*/ 1962095 h 6858000"/>
              <a:gd name="connsiteX289" fmla="*/ 4478595 w 5362575"/>
              <a:gd name="connsiteY289" fmla="*/ 1926909 h 6858000"/>
              <a:gd name="connsiteX290" fmla="*/ 4461706 w 5362575"/>
              <a:gd name="connsiteY290" fmla="*/ 1888908 h 6858000"/>
              <a:gd name="connsiteX291" fmla="*/ 4447632 w 5362575"/>
              <a:gd name="connsiteY291" fmla="*/ 1848092 h 6858000"/>
              <a:gd name="connsiteX292" fmla="*/ 4434964 w 5362575"/>
              <a:gd name="connsiteY292" fmla="*/ 1805868 h 6858000"/>
              <a:gd name="connsiteX293" fmla="*/ 4423705 w 5362575"/>
              <a:gd name="connsiteY293" fmla="*/ 1763645 h 6858000"/>
              <a:gd name="connsiteX294" fmla="*/ 4412445 w 5362575"/>
              <a:gd name="connsiteY294" fmla="*/ 1720014 h 6858000"/>
              <a:gd name="connsiteX295" fmla="*/ 4399778 w 5362575"/>
              <a:gd name="connsiteY295" fmla="*/ 1679198 h 6858000"/>
              <a:gd name="connsiteX296" fmla="*/ 4385704 w 5362575"/>
              <a:gd name="connsiteY296" fmla="*/ 1638382 h 6858000"/>
              <a:gd name="connsiteX297" fmla="*/ 4368815 w 5362575"/>
              <a:gd name="connsiteY297" fmla="*/ 1600381 h 6858000"/>
              <a:gd name="connsiteX298" fmla="*/ 4347703 w 5362575"/>
              <a:gd name="connsiteY298" fmla="*/ 1566603 h 6858000"/>
              <a:gd name="connsiteX299" fmla="*/ 4322369 w 5362575"/>
              <a:gd name="connsiteY299" fmla="*/ 1535639 h 6858000"/>
              <a:gd name="connsiteX300" fmla="*/ 4291405 w 5362575"/>
              <a:gd name="connsiteY300" fmla="*/ 1510305 h 6858000"/>
              <a:gd name="connsiteX301" fmla="*/ 4257626 w 5362575"/>
              <a:gd name="connsiteY301" fmla="*/ 1489193 h 6858000"/>
              <a:gd name="connsiteX302" fmla="*/ 4219625 w 5362575"/>
              <a:gd name="connsiteY302" fmla="*/ 1472304 h 6858000"/>
              <a:gd name="connsiteX303" fmla="*/ 4178809 w 5362575"/>
              <a:gd name="connsiteY303" fmla="*/ 1458229 h 6858000"/>
              <a:gd name="connsiteX304" fmla="*/ 4137993 w 5362575"/>
              <a:gd name="connsiteY304" fmla="*/ 1445562 h 6858000"/>
              <a:gd name="connsiteX305" fmla="*/ 4094363 w 5362575"/>
              <a:gd name="connsiteY305" fmla="*/ 1434303 h 6858000"/>
              <a:gd name="connsiteX306" fmla="*/ 4052139 w 5362575"/>
              <a:gd name="connsiteY306" fmla="*/ 1423043 h 6858000"/>
              <a:gd name="connsiteX307" fmla="*/ 4009916 w 5362575"/>
              <a:gd name="connsiteY307" fmla="*/ 1410376 h 6858000"/>
              <a:gd name="connsiteX308" fmla="*/ 3969100 w 5362575"/>
              <a:gd name="connsiteY308" fmla="*/ 1396302 h 6858000"/>
              <a:gd name="connsiteX309" fmla="*/ 3931099 w 5362575"/>
              <a:gd name="connsiteY309" fmla="*/ 1379412 h 6858000"/>
              <a:gd name="connsiteX310" fmla="*/ 3895913 w 5362575"/>
              <a:gd name="connsiteY310" fmla="*/ 1359708 h 6858000"/>
              <a:gd name="connsiteX311" fmla="*/ 3864949 w 5362575"/>
              <a:gd name="connsiteY311" fmla="*/ 1334374 h 6858000"/>
              <a:gd name="connsiteX312" fmla="*/ 3832578 w 5362575"/>
              <a:gd name="connsiteY312" fmla="*/ 1306225 h 6858000"/>
              <a:gd name="connsiteX313" fmla="*/ 3804429 w 5362575"/>
              <a:gd name="connsiteY313" fmla="*/ 1273854 h 6858000"/>
              <a:gd name="connsiteX314" fmla="*/ 3777687 w 5362575"/>
              <a:gd name="connsiteY314" fmla="*/ 1240075 h 6858000"/>
              <a:gd name="connsiteX315" fmla="*/ 3750946 w 5362575"/>
              <a:gd name="connsiteY315" fmla="*/ 1204889 h 6858000"/>
              <a:gd name="connsiteX316" fmla="*/ 3724204 w 5362575"/>
              <a:gd name="connsiteY316" fmla="*/ 1169703 h 6858000"/>
              <a:gd name="connsiteX317" fmla="*/ 3697463 w 5362575"/>
              <a:gd name="connsiteY317" fmla="*/ 1135924 h 6858000"/>
              <a:gd name="connsiteX318" fmla="*/ 3667907 w 5362575"/>
              <a:gd name="connsiteY318" fmla="*/ 1103553 h 6858000"/>
              <a:gd name="connsiteX319" fmla="*/ 3638350 w 5362575"/>
              <a:gd name="connsiteY319" fmla="*/ 1075404 h 6858000"/>
              <a:gd name="connsiteX320" fmla="*/ 3604572 w 5362575"/>
              <a:gd name="connsiteY320" fmla="*/ 1051478 h 6858000"/>
              <a:gd name="connsiteX321" fmla="*/ 3569385 w 5362575"/>
              <a:gd name="connsiteY321" fmla="*/ 1033181 h 6858000"/>
              <a:gd name="connsiteX322" fmla="*/ 3527162 w 5362575"/>
              <a:gd name="connsiteY322" fmla="*/ 1020514 h 6858000"/>
              <a:gd name="connsiteX323" fmla="*/ 3483531 w 5362575"/>
              <a:gd name="connsiteY323" fmla="*/ 1014884 h 6858000"/>
              <a:gd name="connsiteX324" fmla="*/ 3438493 w 5362575"/>
              <a:gd name="connsiteY324" fmla="*/ 1013477 h 6858000"/>
              <a:gd name="connsiteX325" fmla="*/ 3390640 w 5362575"/>
              <a:gd name="connsiteY325" fmla="*/ 1017699 h 6858000"/>
              <a:gd name="connsiteX326" fmla="*/ 3342787 w 5362575"/>
              <a:gd name="connsiteY326" fmla="*/ 1023329 h 6858000"/>
              <a:gd name="connsiteX327" fmla="*/ 3294933 w 5362575"/>
              <a:gd name="connsiteY327" fmla="*/ 1030366 h 6858000"/>
              <a:gd name="connsiteX328" fmla="*/ 3247080 w 5362575"/>
              <a:gd name="connsiteY328" fmla="*/ 1035996 h 6858000"/>
              <a:gd name="connsiteX329" fmla="*/ 3199227 w 5362575"/>
              <a:gd name="connsiteY329" fmla="*/ 1038811 h 6858000"/>
              <a:gd name="connsiteX330" fmla="*/ 3152781 w 5362575"/>
              <a:gd name="connsiteY330" fmla="*/ 1038811 h 6858000"/>
              <a:gd name="connsiteX331" fmla="*/ 3109151 w 5362575"/>
              <a:gd name="connsiteY331" fmla="*/ 1033181 h 6858000"/>
              <a:gd name="connsiteX332" fmla="*/ 3064112 w 5362575"/>
              <a:gd name="connsiteY332" fmla="*/ 1021921 h 6858000"/>
              <a:gd name="connsiteX333" fmla="*/ 3023296 w 5362575"/>
              <a:gd name="connsiteY333" fmla="*/ 1005032 h 6858000"/>
              <a:gd name="connsiteX334" fmla="*/ 2981073 w 5362575"/>
              <a:gd name="connsiteY334" fmla="*/ 982513 h 6858000"/>
              <a:gd name="connsiteX335" fmla="*/ 2938850 w 5362575"/>
              <a:gd name="connsiteY335" fmla="*/ 959994 h 6858000"/>
              <a:gd name="connsiteX336" fmla="*/ 2896626 w 5362575"/>
              <a:gd name="connsiteY336" fmla="*/ 934660 h 6858000"/>
              <a:gd name="connsiteX337" fmla="*/ 2855810 w 5362575"/>
              <a:gd name="connsiteY337" fmla="*/ 910733 h 6858000"/>
              <a:gd name="connsiteX338" fmla="*/ 2812180 w 5362575"/>
              <a:gd name="connsiteY338" fmla="*/ 889621 h 6858000"/>
              <a:gd name="connsiteX339" fmla="*/ 2769956 w 5362575"/>
              <a:gd name="connsiteY339" fmla="*/ 872732 h 6858000"/>
              <a:gd name="connsiteX340" fmla="*/ 2726325 w 5362575"/>
              <a:gd name="connsiteY340" fmla="*/ 861472 h 6858000"/>
              <a:gd name="connsiteX341" fmla="*/ 2681287 w 5362575"/>
              <a:gd name="connsiteY341" fmla="*/ 857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Lst>
            <a:rect l="l" t="t" r="r" b="b"/>
            <a:pathLst>
              <a:path w="5362575" h="6858000">
                <a:moveTo>
                  <a:pt x="0" y="0"/>
                </a:moveTo>
                <a:lnTo>
                  <a:pt x="5362575" y="0"/>
                </a:lnTo>
                <a:lnTo>
                  <a:pt x="5362575" y="6858000"/>
                </a:lnTo>
                <a:lnTo>
                  <a:pt x="0" y="6858000"/>
                </a:lnTo>
                <a:lnTo>
                  <a:pt x="0" y="0"/>
                </a:lnTo>
                <a:close/>
                <a:moveTo>
                  <a:pt x="2681287" y="857250"/>
                </a:moveTo>
                <a:lnTo>
                  <a:pt x="2636249" y="861472"/>
                </a:lnTo>
                <a:lnTo>
                  <a:pt x="2592618" y="872732"/>
                </a:lnTo>
                <a:lnTo>
                  <a:pt x="2550395" y="889621"/>
                </a:lnTo>
                <a:lnTo>
                  <a:pt x="2506764" y="910733"/>
                </a:lnTo>
                <a:lnTo>
                  <a:pt x="2465948" y="934660"/>
                </a:lnTo>
                <a:lnTo>
                  <a:pt x="2423725" y="959994"/>
                </a:lnTo>
                <a:lnTo>
                  <a:pt x="2381501" y="982513"/>
                </a:lnTo>
                <a:lnTo>
                  <a:pt x="2339278" y="1005032"/>
                </a:lnTo>
                <a:lnTo>
                  <a:pt x="2297055" y="1021921"/>
                </a:lnTo>
                <a:lnTo>
                  <a:pt x="2253424" y="1033181"/>
                </a:lnTo>
                <a:lnTo>
                  <a:pt x="2209793" y="1038811"/>
                </a:lnTo>
                <a:lnTo>
                  <a:pt x="2163347" y="1038811"/>
                </a:lnTo>
                <a:lnTo>
                  <a:pt x="2115494" y="1035996"/>
                </a:lnTo>
                <a:lnTo>
                  <a:pt x="2067641" y="1030366"/>
                </a:lnTo>
                <a:lnTo>
                  <a:pt x="2019788" y="1023329"/>
                </a:lnTo>
                <a:lnTo>
                  <a:pt x="1971934" y="1017699"/>
                </a:lnTo>
                <a:lnTo>
                  <a:pt x="1924081" y="1013477"/>
                </a:lnTo>
                <a:lnTo>
                  <a:pt x="1879043" y="1014884"/>
                </a:lnTo>
                <a:lnTo>
                  <a:pt x="1835412" y="1020514"/>
                </a:lnTo>
                <a:lnTo>
                  <a:pt x="1793189" y="1033181"/>
                </a:lnTo>
                <a:lnTo>
                  <a:pt x="1758003" y="1051478"/>
                </a:lnTo>
                <a:lnTo>
                  <a:pt x="1724224" y="1075404"/>
                </a:lnTo>
                <a:lnTo>
                  <a:pt x="1694668" y="1103553"/>
                </a:lnTo>
                <a:lnTo>
                  <a:pt x="1665111" y="1135924"/>
                </a:lnTo>
                <a:lnTo>
                  <a:pt x="1638370" y="1169703"/>
                </a:lnTo>
                <a:lnTo>
                  <a:pt x="1611628" y="1204889"/>
                </a:lnTo>
                <a:lnTo>
                  <a:pt x="1584887" y="1240075"/>
                </a:lnTo>
                <a:lnTo>
                  <a:pt x="1558145" y="1273854"/>
                </a:lnTo>
                <a:lnTo>
                  <a:pt x="1529996" y="1306225"/>
                </a:lnTo>
                <a:lnTo>
                  <a:pt x="1497625" y="1334374"/>
                </a:lnTo>
                <a:lnTo>
                  <a:pt x="1466661" y="1359708"/>
                </a:lnTo>
                <a:lnTo>
                  <a:pt x="1431475" y="1379412"/>
                </a:lnTo>
                <a:lnTo>
                  <a:pt x="1393474" y="1396302"/>
                </a:lnTo>
                <a:lnTo>
                  <a:pt x="1352658" y="1410376"/>
                </a:lnTo>
                <a:lnTo>
                  <a:pt x="1310435" y="1423043"/>
                </a:lnTo>
                <a:lnTo>
                  <a:pt x="1268212" y="1434303"/>
                </a:lnTo>
                <a:lnTo>
                  <a:pt x="1224581" y="1445562"/>
                </a:lnTo>
                <a:lnTo>
                  <a:pt x="1183765" y="1458229"/>
                </a:lnTo>
                <a:lnTo>
                  <a:pt x="1142949" y="1472304"/>
                </a:lnTo>
                <a:lnTo>
                  <a:pt x="1104948" y="1489193"/>
                </a:lnTo>
                <a:lnTo>
                  <a:pt x="1071169" y="1510305"/>
                </a:lnTo>
                <a:lnTo>
                  <a:pt x="1040205" y="1535639"/>
                </a:lnTo>
                <a:lnTo>
                  <a:pt x="1014871" y="1566603"/>
                </a:lnTo>
                <a:lnTo>
                  <a:pt x="993760" y="1600381"/>
                </a:lnTo>
                <a:lnTo>
                  <a:pt x="976870" y="1638382"/>
                </a:lnTo>
                <a:lnTo>
                  <a:pt x="962796" y="1679198"/>
                </a:lnTo>
                <a:lnTo>
                  <a:pt x="950129" y="1720014"/>
                </a:lnTo>
                <a:lnTo>
                  <a:pt x="938869" y="1763645"/>
                </a:lnTo>
                <a:lnTo>
                  <a:pt x="927610" y="1805868"/>
                </a:lnTo>
                <a:lnTo>
                  <a:pt x="914943" y="1848092"/>
                </a:lnTo>
                <a:lnTo>
                  <a:pt x="900868" y="1888908"/>
                </a:lnTo>
                <a:lnTo>
                  <a:pt x="883979" y="1926909"/>
                </a:lnTo>
                <a:lnTo>
                  <a:pt x="864275" y="1962095"/>
                </a:lnTo>
                <a:lnTo>
                  <a:pt x="838941" y="1993059"/>
                </a:lnTo>
                <a:lnTo>
                  <a:pt x="810792" y="2025430"/>
                </a:lnTo>
                <a:lnTo>
                  <a:pt x="778420" y="2053579"/>
                </a:lnTo>
                <a:lnTo>
                  <a:pt x="743234" y="2080320"/>
                </a:lnTo>
                <a:lnTo>
                  <a:pt x="708048" y="2107062"/>
                </a:lnTo>
                <a:lnTo>
                  <a:pt x="672862" y="2133803"/>
                </a:lnTo>
                <a:lnTo>
                  <a:pt x="639083" y="2160545"/>
                </a:lnTo>
                <a:lnTo>
                  <a:pt x="606712" y="2190101"/>
                </a:lnTo>
                <a:lnTo>
                  <a:pt x="578563" y="2219658"/>
                </a:lnTo>
                <a:lnTo>
                  <a:pt x="554637" y="2253436"/>
                </a:lnTo>
                <a:lnTo>
                  <a:pt x="536340" y="2288622"/>
                </a:lnTo>
                <a:lnTo>
                  <a:pt x="523673" y="2330846"/>
                </a:lnTo>
                <a:lnTo>
                  <a:pt x="518043" y="2374477"/>
                </a:lnTo>
                <a:lnTo>
                  <a:pt x="516635" y="2419515"/>
                </a:lnTo>
                <a:lnTo>
                  <a:pt x="520858" y="2467368"/>
                </a:lnTo>
                <a:lnTo>
                  <a:pt x="526488" y="2515221"/>
                </a:lnTo>
                <a:lnTo>
                  <a:pt x="533525" y="2563074"/>
                </a:lnTo>
                <a:lnTo>
                  <a:pt x="539155" y="2610927"/>
                </a:lnTo>
                <a:lnTo>
                  <a:pt x="541970" y="2658781"/>
                </a:lnTo>
                <a:lnTo>
                  <a:pt x="541970" y="2705226"/>
                </a:lnTo>
                <a:lnTo>
                  <a:pt x="536340" y="2748857"/>
                </a:lnTo>
                <a:lnTo>
                  <a:pt x="525080" y="2792488"/>
                </a:lnTo>
                <a:lnTo>
                  <a:pt x="508191" y="2833304"/>
                </a:lnTo>
                <a:lnTo>
                  <a:pt x="487079" y="2875527"/>
                </a:lnTo>
                <a:lnTo>
                  <a:pt x="463153" y="2917751"/>
                </a:lnTo>
                <a:lnTo>
                  <a:pt x="437819" y="2959974"/>
                </a:lnTo>
                <a:lnTo>
                  <a:pt x="413892" y="3000790"/>
                </a:lnTo>
                <a:lnTo>
                  <a:pt x="392780" y="3044421"/>
                </a:lnTo>
                <a:lnTo>
                  <a:pt x="375891" y="3086644"/>
                </a:lnTo>
                <a:lnTo>
                  <a:pt x="364631" y="3130275"/>
                </a:lnTo>
                <a:lnTo>
                  <a:pt x="360409" y="3175313"/>
                </a:lnTo>
                <a:lnTo>
                  <a:pt x="364631" y="3220351"/>
                </a:lnTo>
                <a:lnTo>
                  <a:pt x="375891" y="3263982"/>
                </a:lnTo>
                <a:lnTo>
                  <a:pt x="392780" y="3306206"/>
                </a:lnTo>
                <a:lnTo>
                  <a:pt x="413892" y="3349836"/>
                </a:lnTo>
                <a:lnTo>
                  <a:pt x="437819" y="3390652"/>
                </a:lnTo>
                <a:lnTo>
                  <a:pt x="463153" y="3432876"/>
                </a:lnTo>
                <a:lnTo>
                  <a:pt x="487079" y="3475099"/>
                </a:lnTo>
                <a:lnTo>
                  <a:pt x="508191" y="3517322"/>
                </a:lnTo>
                <a:lnTo>
                  <a:pt x="525080" y="3558138"/>
                </a:lnTo>
                <a:lnTo>
                  <a:pt x="536340" y="3601769"/>
                </a:lnTo>
                <a:lnTo>
                  <a:pt x="541970" y="3645400"/>
                </a:lnTo>
                <a:lnTo>
                  <a:pt x="541970" y="3691846"/>
                </a:lnTo>
                <a:lnTo>
                  <a:pt x="539155" y="3739699"/>
                </a:lnTo>
                <a:lnTo>
                  <a:pt x="533525" y="3787552"/>
                </a:lnTo>
                <a:lnTo>
                  <a:pt x="526488" y="3835405"/>
                </a:lnTo>
                <a:lnTo>
                  <a:pt x="520858" y="3883258"/>
                </a:lnTo>
                <a:lnTo>
                  <a:pt x="516635" y="3931111"/>
                </a:lnTo>
                <a:lnTo>
                  <a:pt x="518043" y="3976150"/>
                </a:lnTo>
                <a:lnTo>
                  <a:pt x="523673" y="4019781"/>
                </a:lnTo>
                <a:lnTo>
                  <a:pt x="536340" y="4062004"/>
                </a:lnTo>
                <a:lnTo>
                  <a:pt x="554637" y="4097190"/>
                </a:lnTo>
                <a:lnTo>
                  <a:pt x="578563" y="4130969"/>
                </a:lnTo>
                <a:lnTo>
                  <a:pt x="606712" y="4160525"/>
                </a:lnTo>
                <a:lnTo>
                  <a:pt x="639083" y="4190081"/>
                </a:lnTo>
                <a:lnTo>
                  <a:pt x="672862" y="4216823"/>
                </a:lnTo>
                <a:lnTo>
                  <a:pt x="708048" y="4243564"/>
                </a:lnTo>
                <a:lnTo>
                  <a:pt x="743234" y="4270306"/>
                </a:lnTo>
                <a:lnTo>
                  <a:pt x="778420" y="4297047"/>
                </a:lnTo>
                <a:lnTo>
                  <a:pt x="810792" y="4325196"/>
                </a:lnTo>
                <a:lnTo>
                  <a:pt x="838941" y="4357567"/>
                </a:lnTo>
                <a:lnTo>
                  <a:pt x="864275" y="4388531"/>
                </a:lnTo>
                <a:lnTo>
                  <a:pt x="883979" y="4423717"/>
                </a:lnTo>
                <a:lnTo>
                  <a:pt x="900868" y="4461718"/>
                </a:lnTo>
                <a:lnTo>
                  <a:pt x="914943" y="4502534"/>
                </a:lnTo>
                <a:lnTo>
                  <a:pt x="927610" y="4544758"/>
                </a:lnTo>
                <a:lnTo>
                  <a:pt x="938869" y="4586981"/>
                </a:lnTo>
                <a:lnTo>
                  <a:pt x="950129" y="4630612"/>
                </a:lnTo>
                <a:lnTo>
                  <a:pt x="962796" y="4671428"/>
                </a:lnTo>
                <a:lnTo>
                  <a:pt x="976870" y="4712244"/>
                </a:lnTo>
                <a:lnTo>
                  <a:pt x="993760" y="4750245"/>
                </a:lnTo>
                <a:lnTo>
                  <a:pt x="1014871" y="4784024"/>
                </a:lnTo>
                <a:lnTo>
                  <a:pt x="1040205" y="4814987"/>
                </a:lnTo>
                <a:lnTo>
                  <a:pt x="1071169" y="4840321"/>
                </a:lnTo>
                <a:lnTo>
                  <a:pt x="1104948" y="4861433"/>
                </a:lnTo>
                <a:lnTo>
                  <a:pt x="1142949" y="4878322"/>
                </a:lnTo>
                <a:lnTo>
                  <a:pt x="1183765" y="4892397"/>
                </a:lnTo>
                <a:lnTo>
                  <a:pt x="1224581" y="4905064"/>
                </a:lnTo>
                <a:lnTo>
                  <a:pt x="1268212" y="4916323"/>
                </a:lnTo>
                <a:lnTo>
                  <a:pt x="1310435" y="4927583"/>
                </a:lnTo>
                <a:lnTo>
                  <a:pt x="1352658" y="4940250"/>
                </a:lnTo>
                <a:lnTo>
                  <a:pt x="1393474" y="4954324"/>
                </a:lnTo>
                <a:lnTo>
                  <a:pt x="1431475" y="4971214"/>
                </a:lnTo>
                <a:lnTo>
                  <a:pt x="1466661" y="4990918"/>
                </a:lnTo>
                <a:lnTo>
                  <a:pt x="1497625" y="5016252"/>
                </a:lnTo>
                <a:lnTo>
                  <a:pt x="1529996" y="5044401"/>
                </a:lnTo>
                <a:lnTo>
                  <a:pt x="1558145" y="5076772"/>
                </a:lnTo>
                <a:lnTo>
                  <a:pt x="1584887" y="5110551"/>
                </a:lnTo>
                <a:lnTo>
                  <a:pt x="1611628" y="5145737"/>
                </a:lnTo>
                <a:lnTo>
                  <a:pt x="1638370" y="5180923"/>
                </a:lnTo>
                <a:lnTo>
                  <a:pt x="1665111" y="5214702"/>
                </a:lnTo>
                <a:lnTo>
                  <a:pt x="1694668" y="5247073"/>
                </a:lnTo>
                <a:lnTo>
                  <a:pt x="1724224" y="5275222"/>
                </a:lnTo>
                <a:lnTo>
                  <a:pt x="1758003" y="5299149"/>
                </a:lnTo>
                <a:lnTo>
                  <a:pt x="1793189" y="5317446"/>
                </a:lnTo>
                <a:lnTo>
                  <a:pt x="1835412" y="5330113"/>
                </a:lnTo>
                <a:lnTo>
                  <a:pt x="1879043" y="5335742"/>
                </a:lnTo>
                <a:lnTo>
                  <a:pt x="1924081" y="5337150"/>
                </a:lnTo>
                <a:lnTo>
                  <a:pt x="1971934" y="5332927"/>
                </a:lnTo>
                <a:lnTo>
                  <a:pt x="2019788" y="5327298"/>
                </a:lnTo>
                <a:lnTo>
                  <a:pt x="2067641" y="5320260"/>
                </a:lnTo>
                <a:lnTo>
                  <a:pt x="2115494" y="5314631"/>
                </a:lnTo>
                <a:lnTo>
                  <a:pt x="2163347" y="5311816"/>
                </a:lnTo>
                <a:lnTo>
                  <a:pt x="2209793" y="5311816"/>
                </a:lnTo>
                <a:lnTo>
                  <a:pt x="2253424" y="5317446"/>
                </a:lnTo>
                <a:lnTo>
                  <a:pt x="2297055" y="5328705"/>
                </a:lnTo>
                <a:lnTo>
                  <a:pt x="2339278" y="5345594"/>
                </a:lnTo>
                <a:lnTo>
                  <a:pt x="2381501" y="5368114"/>
                </a:lnTo>
                <a:lnTo>
                  <a:pt x="2423725" y="5390633"/>
                </a:lnTo>
                <a:lnTo>
                  <a:pt x="2465948" y="5415967"/>
                </a:lnTo>
                <a:lnTo>
                  <a:pt x="2506764" y="5439893"/>
                </a:lnTo>
                <a:lnTo>
                  <a:pt x="2550395" y="5461005"/>
                </a:lnTo>
                <a:lnTo>
                  <a:pt x="2592618" y="5477894"/>
                </a:lnTo>
                <a:lnTo>
                  <a:pt x="2636249" y="5489154"/>
                </a:lnTo>
                <a:lnTo>
                  <a:pt x="2681287" y="5493376"/>
                </a:lnTo>
                <a:lnTo>
                  <a:pt x="2726325" y="5489154"/>
                </a:lnTo>
                <a:lnTo>
                  <a:pt x="2769956" y="5477894"/>
                </a:lnTo>
                <a:lnTo>
                  <a:pt x="2812180" y="5461005"/>
                </a:lnTo>
                <a:lnTo>
                  <a:pt x="2855810" y="5439893"/>
                </a:lnTo>
                <a:lnTo>
                  <a:pt x="2896626" y="5415967"/>
                </a:lnTo>
                <a:lnTo>
                  <a:pt x="2938850" y="5390633"/>
                </a:lnTo>
                <a:lnTo>
                  <a:pt x="2981073" y="5368114"/>
                </a:lnTo>
                <a:lnTo>
                  <a:pt x="3023296" y="5345594"/>
                </a:lnTo>
                <a:lnTo>
                  <a:pt x="3064112" y="5328705"/>
                </a:lnTo>
                <a:lnTo>
                  <a:pt x="3109151" y="5317446"/>
                </a:lnTo>
                <a:lnTo>
                  <a:pt x="3152781" y="5311816"/>
                </a:lnTo>
                <a:lnTo>
                  <a:pt x="3199227" y="5311816"/>
                </a:lnTo>
                <a:lnTo>
                  <a:pt x="3247080" y="5314631"/>
                </a:lnTo>
                <a:lnTo>
                  <a:pt x="3294933" y="5320260"/>
                </a:lnTo>
                <a:lnTo>
                  <a:pt x="3342787" y="5327298"/>
                </a:lnTo>
                <a:lnTo>
                  <a:pt x="3390640" y="5332927"/>
                </a:lnTo>
                <a:lnTo>
                  <a:pt x="3438493" y="5337150"/>
                </a:lnTo>
                <a:lnTo>
                  <a:pt x="3483531" y="5335742"/>
                </a:lnTo>
                <a:lnTo>
                  <a:pt x="3527162" y="5330113"/>
                </a:lnTo>
                <a:lnTo>
                  <a:pt x="3569385" y="5317446"/>
                </a:lnTo>
                <a:lnTo>
                  <a:pt x="3604572" y="5299149"/>
                </a:lnTo>
                <a:lnTo>
                  <a:pt x="3638350" y="5275222"/>
                </a:lnTo>
                <a:lnTo>
                  <a:pt x="3667907" y="5247073"/>
                </a:lnTo>
                <a:lnTo>
                  <a:pt x="3697463" y="5214702"/>
                </a:lnTo>
                <a:lnTo>
                  <a:pt x="3724204" y="5180923"/>
                </a:lnTo>
                <a:lnTo>
                  <a:pt x="3750946" y="5145737"/>
                </a:lnTo>
                <a:lnTo>
                  <a:pt x="3777687" y="5110551"/>
                </a:lnTo>
                <a:lnTo>
                  <a:pt x="3804429" y="5076772"/>
                </a:lnTo>
                <a:lnTo>
                  <a:pt x="3832578" y="5044401"/>
                </a:lnTo>
                <a:lnTo>
                  <a:pt x="3864949" y="5016252"/>
                </a:lnTo>
                <a:lnTo>
                  <a:pt x="3895913" y="4990918"/>
                </a:lnTo>
                <a:lnTo>
                  <a:pt x="3931099" y="4971214"/>
                </a:lnTo>
                <a:lnTo>
                  <a:pt x="3969100" y="4954324"/>
                </a:lnTo>
                <a:lnTo>
                  <a:pt x="4009916" y="4940250"/>
                </a:lnTo>
                <a:lnTo>
                  <a:pt x="4052139" y="4927583"/>
                </a:lnTo>
                <a:lnTo>
                  <a:pt x="4094363" y="4916323"/>
                </a:lnTo>
                <a:lnTo>
                  <a:pt x="4137993" y="4905064"/>
                </a:lnTo>
                <a:lnTo>
                  <a:pt x="4178809" y="4892397"/>
                </a:lnTo>
                <a:lnTo>
                  <a:pt x="4219625" y="4878322"/>
                </a:lnTo>
                <a:lnTo>
                  <a:pt x="4257626" y="4861433"/>
                </a:lnTo>
                <a:lnTo>
                  <a:pt x="4291405" y="4840321"/>
                </a:lnTo>
                <a:lnTo>
                  <a:pt x="4322369" y="4814987"/>
                </a:lnTo>
                <a:lnTo>
                  <a:pt x="4347703" y="4784024"/>
                </a:lnTo>
                <a:lnTo>
                  <a:pt x="4368815" y="4750245"/>
                </a:lnTo>
                <a:lnTo>
                  <a:pt x="4385704" y="4712244"/>
                </a:lnTo>
                <a:lnTo>
                  <a:pt x="4399778" y="4671428"/>
                </a:lnTo>
                <a:lnTo>
                  <a:pt x="4412445" y="4630612"/>
                </a:lnTo>
                <a:lnTo>
                  <a:pt x="4423705" y="4586981"/>
                </a:lnTo>
                <a:lnTo>
                  <a:pt x="4434964" y="4544758"/>
                </a:lnTo>
                <a:lnTo>
                  <a:pt x="4447632" y="4502534"/>
                </a:lnTo>
                <a:lnTo>
                  <a:pt x="4461706" y="4461718"/>
                </a:lnTo>
                <a:lnTo>
                  <a:pt x="4478595" y="4423717"/>
                </a:lnTo>
                <a:lnTo>
                  <a:pt x="4498300" y="4388531"/>
                </a:lnTo>
                <a:lnTo>
                  <a:pt x="4523634" y="4357567"/>
                </a:lnTo>
                <a:lnTo>
                  <a:pt x="4551782" y="4325196"/>
                </a:lnTo>
                <a:lnTo>
                  <a:pt x="4584154" y="4297047"/>
                </a:lnTo>
                <a:lnTo>
                  <a:pt x="4617933" y="4270306"/>
                </a:lnTo>
                <a:lnTo>
                  <a:pt x="4654526" y="4243564"/>
                </a:lnTo>
                <a:lnTo>
                  <a:pt x="4689712" y="4216823"/>
                </a:lnTo>
                <a:lnTo>
                  <a:pt x="4723491" y="4190081"/>
                </a:lnTo>
                <a:lnTo>
                  <a:pt x="4755862" y="4160525"/>
                </a:lnTo>
                <a:lnTo>
                  <a:pt x="4784011" y="4130969"/>
                </a:lnTo>
                <a:lnTo>
                  <a:pt x="4807938" y="4097190"/>
                </a:lnTo>
                <a:lnTo>
                  <a:pt x="4826235" y="4062004"/>
                </a:lnTo>
                <a:lnTo>
                  <a:pt x="4838902" y="4019781"/>
                </a:lnTo>
                <a:lnTo>
                  <a:pt x="4844531" y="3976150"/>
                </a:lnTo>
                <a:lnTo>
                  <a:pt x="4845939" y="3931111"/>
                </a:lnTo>
                <a:lnTo>
                  <a:pt x="4841716" y="3883258"/>
                </a:lnTo>
                <a:lnTo>
                  <a:pt x="4836087" y="3835405"/>
                </a:lnTo>
                <a:lnTo>
                  <a:pt x="4829049" y="3787552"/>
                </a:lnTo>
                <a:lnTo>
                  <a:pt x="4823420" y="3739699"/>
                </a:lnTo>
                <a:lnTo>
                  <a:pt x="4820605" y="3691846"/>
                </a:lnTo>
                <a:lnTo>
                  <a:pt x="4820605" y="3645400"/>
                </a:lnTo>
                <a:lnTo>
                  <a:pt x="4826235" y="3601769"/>
                </a:lnTo>
                <a:lnTo>
                  <a:pt x="4837494" y="3558138"/>
                </a:lnTo>
                <a:lnTo>
                  <a:pt x="4854383" y="3517322"/>
                </a:lnTo>
                <a:lnTo>
                  <a:pt x="4876903" y="3475099"/>
                </a:lnTo>
                <a:lnTo>
                  <a:pt x="4899422" y="3432876"/>
                </a:lnTo>
                <a:lnTo>
                  <a:pt x="4924756" y="3390652"/>
                </a:lnTo>
                <a:lnTo>
                  <a:pt x="4948682" y="3349836"/>
                </a:lnTo>
                <a:lnTo>
                  <a:pt x="4969794" y="3306206"/>
                </a:lnTo>
                <a:lnTo>
                  <a:pt x="4986683" y="3263982"/>
                </a:lnTo>
                <a:lnTo>
                  <a:pt x="4997943" y="3220351"/>
                </a:lnTo>
                <a:lnTo>
                  <a:pt x="5002165" y="3175313"/>
                </a:lnTo>
                <a:lnTo>
                  <a:pt x="4997943" y="3130275"/>
                </a:lnTo>
                <a:lnTo>
                  <a:pt x="4986683" y="3086644"/>
                </a:lnTo>
                <a:lnTo>
                  <a:pt x="4969794" y="3044421"/>
                </a:lnTo>
                <a:lnTo>
                  <a:pt x="4948682" y="3000790"/>
                </a:lnTo>
                <a:lnTo>
                  <a:pt x="4924756" y="2959974"/>
                </a:lnTo>
                <a:lnTo>
                  <a:pt x="4899422" y="2917751"/>
                </a:lnTo>
                <a:lnTo>
                  <a:pt x="4876903" y="2875527"/>
                </a:lnTo>
                <a:lnTo>
                  <a:pt x="4854383" y="2833304"/>
                </a:lnTo>
                <a:lnTo>
                  <a:pt x="4837494" y="2792488"/>
                </a:lnTo>
                <a:lnTo>
                  <a:pt x="4826235" y="2748857"/>
                </a:lnTo>
                <a:lnTo>
                  <a:pt x="4820605" y="2705226"/>
                </a:lnTo>
                <a:lnTo>
                  <a:pt x="4820605" y="2658781"/>
                </a:lnTo>
                <a:lnTo>
                  <a:pt x="4823420" y="2610927"/>
                </a:lnTo>
                <a:lnTo>
                  <a:pt x="4829049" y="2563074"/>
                </a:lnTo>
                <a:lnTo>
                  <a:pt x="4836087" y="2515221"/>
                </a:lnTo>
                <a:lnTo>
                  <a:pt x="4841716" y="2467368"/>
                </a:lnTo>
                <a:lnTo>
                  <a:pt x="4845939" y="2419515"/>
                </a:lnTo>
                <a:lnTo>
                  <a:pt x="4844531" y="2374477"/>
                </a:lnTo>
                <a:lnTo>
                  <a:pt x="4838902" y="2330846"/>
                </a:lnTo>
                <a:lnTo>
                  <a:pt x="4826235" y="2288622"/>
                </a:lnTo>
                <a:lnTo>
                  <a:pt x="4807938" y="2253436"/>
                </a:lnTo>
                <a:lnTo>
                  <a:pt x="4784011" y="2219658"/>
                </a:lnTo>
                <a:lnTo>
                  <a:pt x="4755862" y="2190101"/>
                </a:lnTo>
                <a:lnTo>
                  <a:pt x="4723491" y="2160545"/>
                </a:lnTo>
                <a:lnTo>
                  <a:pt x="4689712" y="2133803"/>
                </a:lnTo>
                <a:lnTo>
                  <a:pt x="4654526" y="2107062"/>
                </a:lnTo>
                <a:lnTo>
                  <a:pt x="4617933" y="2080320"/>
                </a:lnTo>
                <a:lnTo>
                  <a:pt x="4584154" y="2053579"/>
                </a:lnTo>
                <a:lnTo>
                  <a:pt x="4551782" y="2025430"/>
                </a:lnTo>
                <a:lnTo>
                  <a:pt x="4523634" y="1993059"/>
                </a:lnTo>
                <a:lnTo>
                  <a:pt x="4498300" y="1962095"/>
                </a:lnTo>
                <a:lnTo>
                  <a:pt x="4478595" y="1926909"/>
                </a:lnTo>
                <a:lnTo>
                  <a:pt x="4461706" y="1888908"/>
                </a:lnTo>
                <a:lnTo>
                  <a:pt x="4447632" y="1848092"/>
                </a:lnTo>
                <a:lnTo>
                  <a:pt x="4434964" y="1805868"/>
                </a:lnTo>
                <a:lnTo>
                  <a:pt x="4423705" y="1763645"/>
                </a:lnTo>
                <a:lnTo>
                  <a:pt x="4412445" y="1720014"/>
                </a:lnTo>
                <a:lnTo>
                  <a:pt x="4399778" y="1679198"/>
                </a:lnTo>
                <a:lnTo>
                  <a:pt x="4385704" y="1638382"/>
                </a:lnTo>
                <a:lnTo>
                  <a:pt x="4368815" y="1600381"/>
                </a:lnTo>
                <a:lnTo>
                  <a:pt x="4347703" y="1566603"/>
                </a:lnTo>
                <a:lnTo>
                  <a:pt x="4322369" y="1535639"/>
                </a:lnTo>
                <a:lnTo>
                  <a:pt x="4291405" y="1510305"/>
                </a:lnTo>
                <a:lnTo>
                  <a:pt x="4257626" y="1489193"/>
                </a:lnTo>
                <a:lnTo>
                  <a:pt x="4219625" y="1472304"/>
                </a:lnTo>
                <a:lnTo>
                  <a:pt x="4178809" y="1458229"/>
                </a:lnTo>
                <a:lnTo>
                  <a:pt x="4137993" y="1445562"/>
                </a:lnTo>
                <a:lnTo>
                  <a:pt x="4094363" y="1434303"/>
                </a:lnTo>
                <a:lnTo>
                  <a:pt x="4052139" y="1423043"/>
                </a:lnTo>
                <a:lnTo>
                  <a:pt x="4009916" y="1410376"/>
                </a:lnTo>
                <a:lnTo>
                  <a:pt x="3969100" y="1396302"/>
                </a:lnTo>
                <a:lnTo>
                  <a:pt x="3931099" y="1379412"/>
                </a:lnTo>
                <a:lnTo>
                  <a:pt x="3895913" y="1359708"/>
                </a:lnTo>
                <a:lnTo>
                  <a:pt x="3864949" y="1334374"/>
                </a:lnTo>
                <a:lnTo>
                  <a:pt x="3832578" y="1306225"/>
                </a:lnTo>
                <a:lnTo>
                  <a:pt x="3804429" y="1273854"/>
                </a:lnTo>
                <a:lnTo>
                  <a:pt x="3777687" y="1240075"/>
                </a:lnTo>
                <a:lnTo>
                  <a:pt x="3750946" y="1204889"/>
                </a:lnTo>
                <a:lnTo>
                  <a:pt x="3724204" y="1169703"/>
                </a:lnTo>
                <a:lnTo>
                  <a:pt x="3697463" y="1135924"/>
                </a:lnTo>
                <a:lnTo>
                  <a:pt x="3667907" y="1103553"/>
                </a:lnTo>
                <a:lnTo>
                  <a:pt x="3638350" y="1075404"/>
                </a:lnTo>
                <a:lnTo>
                  <a:pt x="3604572" y="1051478"/>
                </a:lnTo>
                <a:lnTo>
                  <a:pt x="3569385" y="1033181"/>
                </a:lnTo>
                <a:lnTo>
                  <a:pt x="3527162" y="1020514"/>
                </a:lnTo>
                <a:lnTo>
                  <a:pt x="3483531" y="1014884"/>
                </a:lnTo>
                <a:lnTo>
                  <a:pt x="3438493" y="1013477"/>
                </a:lnTo>
                <a:lnTo>
                  <a:pt x="3390640" y="1017699"/>
                </a:lnTo>
                <a:lnTo>
                  <a:pt x="3342787" y="1023329"/>
                </a:lnTo>
                <a:lnTo>
                  <a:pt x="3294933" y="1030366"/>
                </a:lnTo>
                <a:lnTo>
                  <a:pt x="3247080" y="1035996"/>
                </a:lnTo>
                <a:lnTo>
                  <a:pt x="3199227" y="1038811"/>
                </a:lnTo>
                <a:lnTo>
                  <a:pt x="3152781" y="1038811"/>
                </a:lnTo>
                <a:lnTo>
                  <a:pt x="3109151" y="1033181"/>
                </a:lnTo>
                <a:lnTo>
                  <a:pt x="3064112" y="1021921"/>
                </a:lnTo>
                <a:lnTo>
                  <a:pt x="3023296" y="1005032"/>
                </a:lnTo>
                <a:lnTo>
                  <a:pt x="2981073" y="982513"/>
                </a:lnTo>
                <a:lnTo>
                  <a:pt x="2938850" y="959994"/>
                </a:lnTo>
                <a:lnTo>
                  <a:pt x="2896626" y="934660"/>
                </a:lnTo>
                <a:lnTo>
                  <a:pt x="2855810" y="910733"/>
                </a:lnTo>
                <a:lnTo>
                  <a:pt x="2812180" y="889621"/>
                </a:lnTo>
                <a:lnTo>
                  <a:pt x="2769956" y="872732"/>
                </a:lnTo>
                <a:lnTo>
                  <a:pt x="2726325" y="861472"/>
                </a:lnTo>
                <a:lnTo>
                  <a:pt x="2681287" y="857250"/>
                </a:lnTo>
                <a:close/>
              </a:path>
            </a:pathLst>
          </a:custGeom>
          <a:solidFill>
            <a:schemeClr val="tx2"/>
          </a:solidFill>
          <a:ln w="101600">
            <a:noFill/>
            <a:prstDash val="solid"/>
            <a:round/>
            <a:headEnd/>
            <a:tailEnd/>
          </a:ln>
        </p:spPr>
        <p:txBody>
          <a:bodyPr/>
          <a:lstStyle/>
          <a:p>
            <a:endParaRPr lang="en-US"/>
          </a:p>
        </p:txBody>
      </p:sp>
      <p:sp>
        <p:nvSpPr>
          <p:cNvPr id="2076" name="Rectangle 2075">
            <a:extLst>
              <a:ext uri="{FF2B5EF4-FFF2-40B4-BE49-F238E27FC236}">
                <a16:creationId xmlns:a16="http://schemas.microsoft.com/office/drawing/2014/main" id="{B64D456C-6C52-4F06-8FCD-0969F4BF94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362574" y="0"/>
            <a:ext cx="76202" cy="6858000"/>
          </a:xfrm>
          <a:prstGeom prst="rect">
            <a:avLst/>
          </a:prstGeom>
          <a:solidFill>
            <a:schemeClr val="bg2"/>
          </a:solidFill>
          <a:ln w="0">
            <a:noFill/>
            <a:prstDash val="solid"/>
            <a:round/>
            <a:headEnd/>
            <a:tailEnd/>
          </a:ln>
        </p:spPr>
        <p:txBody>
          <a:bodyPr rtlCol="0" anchor="ctr"/>
          <a:lstStyle/>
          <a:p>
            <a:pPr algn="ctr"/>
            <a:endParaRPr lang="en-US"/>
          </a:p>
        </p:txBody>
      </p:sp>
      <p:sp>
        <p:nvSpPr>
          <p:cNvPr id="9" name="TextBox 8">
            <a:extLst>
              <a:ext uri="{FF2B5EF4-FFF2-40B4-BE49-F238E27FC236}">
                <a16:creationId xmlns:a16="http://schemas.microsoft.com/office/drawing/2014/main" id="{11943300-B8E3-B7D4-B650-A74E1F21A7D6}"/>
              </a:ext>
            </a:extLst>
          </p:cNvPr>
          <p:cNvSpPr txBox="1"/>
          <p:nvPr/>
        </p:nvSpPr>
        <p:spPr>
          <a:xfrm>
            <a:off x="5520102" y="1712730"/>
            <a:ext cx="6098240" cy="2677656"/>
          </a:xfrm>
          <a:prstGeom prst="rect">
            <a:avLst/>
          </a:prstGeom>
          <a:noFill/>
        </p:spPr>
        <p:txBody>
          <a:bodyPr wrap="square">
            <a:spAutoFit/>
          </a:bodyPr>
          <a:lstStyle/>
          <a:p>
            <a:pPr algn="ctr"/>
            <a:r>
              <a:rPr lang="en-GB" sz="2800" i="1" dirty="0">
                <a:effectLst/>
              </a:rPr>
              <a:t>“Anyone can become angry —that is easy. But to be angry with the right person, to the right degree, at the right time, for the right purpose, and in the right way —this is not easy” (</a:t>
            </a:r>
            <a:r>
              <a:rPr lang="en-GB" sz="2800" b="0" i="1" u="none" strike="noStrike" dirty="0">
                <a:solidFill>
                  <a:srgbClr val="000000"/>
                </a:solidFill>
                <a:effectLst/>
              </a:rPr>
              <a:t>Goleman, 1998, p7). </a:t>
            </a:r>
            <a:endParaRPr lang="en-GB" sz="2800" i="1" dirty="0"/>
          </a:p>
        </p:txBody>
      </p:sp>
    </p:spTree>
    <p:extLst>
      <p:ext uri="{BB962C8B-B14F-4D97-AF65-F5344CB8AC3E}">
        <p14:creationId xmlns:p14="http://schemas.microsoft.com/office/powerpoint/2010/main" val="27972511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0851669-7281-49C2-8BF0-67BA70EC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EF98D5-513F-653A-0CB7-6EED0228C406}"/>
              </a:ext>
            </a:extLst>
          </p:cNvPr>
          <p:cNvSpPr>
            <a:spLocks noGrp="1"/>
          </p:cNvSpPr>
          <p:nvPr>
            <p:ph type="title"/>
          </p:nvPr>
        </p:nvSpPr>
        <p:spPr>
          <a:xfrm>
            <a:off x="2895600" y="382385"/>
            <a:ext cx="8534399" cy="1413758"/>
          </a:xfrm>
        </p:spPr>
        <p:txBody>
          <a:bodyPr anchor="b">
            <a:normAutofit/>
          </a:bodyPr>
          <a:lstStyle/>
          <a:p>
            <a:pPr algn="ctr"/>
            <a:r>
              <a:rPr lang="en-US" sz="4400" b="1" dirty="0"/>
              <a:t>References</a:t>
            </a:r>
            <a:r>
              <a:rPr lang="en-US" sz="4400" dirty="0"/>
              <a:t> </a:t>
            </a:r>
          </a:p>
        </p:txBody>
      </p:sp>
      <p:sp>
        <p:nvSpPr>
          <p:cNvPr id="10" name="Freeform: Shape 9">
            <a:extLst>
              <a:ext uri="{FF2B5EF4-FFF2-40B4-BE49-F238E27FC236}">
                <a16:creationId xmlns:a16="http://schemas.microsoft.com/office/drawing/2014/main" id="{16992B13-74C4-4370-93C5-F5403D944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0"/>
            <a:ext cx="2275119" cy="6858000"/>
          </a:xfrm>
          <a:custGeom>
            <a:avLst/>
            <a:gdLst>
              <a:gd name="connsiteX0" fmla="*/ 0 w 2275119"/>
              <a:gd name="connsiteY0" fmla="*/ 0 h 6858000"/>
              <a:gd name="connsiteX1" fmla="*/ 1389294 w 2275119"/>
              <a:gd name="connsiteY1" fmla="*/ 0 h 6858000"/>
              <a:gd name="connsiteX2" fmla="*/ 1556068 w 2275119"/>
              <a:gd name="connsiteY2" fmla="*/ 0 h 6858000"/>
              <a:gd name="connsiteX3" fmla="*/ 2098907 w 2275119"/>
              <a:gd name="connsiteY3" fmla="*/ 0 h 6858000"/>
              <a:gd name="connsiteX4" fmla="*/ 2100494 w 2275119"/>
              <a:gd name="connsiteY4" fmla="*/ 68263 h 6858000"/>
              <a:gd name="connsiteX5" fmla="*/ 2108432 w 2275119"/>
              <a:gd name="connsiteY5" fmla="*/ 128588 h 6858000"/>
              <a:gd name="connsiteX6" fmla="*/ 2119544 w 2275119"/>
              <a:gd name="connsiteY6" fmla="*/ 180975 h 6858000"/>
              <a:gd name="connsiteX7" fmla="*/ 2133832 w 2275119"/>
              <a:gd name="connsiteY7" fmla="*/ 227013 h 6858000"/>
              <a:gd name="connsiteX8" fmla="*/ 2149707 w 2275119"/>
              <a:gd name="connsiteY8" fmla="*/ 268288 h 6858000"/>
              <a:gd name="connsiteX9" fmla="*/ 2168757 w 2275119"/>
              <a:gd name="connsiteY9" fmla="*/ 304800 h 6858000"/>
              <a:gd name="connsiteX10" fmla="*/ 2187807 w 2275119"/>
              <a:gd name="connsiteY10" fmla="*/ 342900 h 6858000"/>
              <a:gd name="connsiteX11" fmla="*/ 2206857 w 2275119"/>
              <a:gd name="connsiteY11" fmla="*/ 381000 h 6858000"/>
              <a:gd name="connsiteX12" fmla="*/ 2222732 w 2275119"/>
              <a:gd name="connsiteY12" fmla="*/ 417513 h 6858000"/>
              <a:gd name="connsiteX13" fmla="*/ 2238607 w 2275119"/>
              <a:gd name="connsiteY13" fmla="*/ 458788 h 6858000"/>
              <a:gd name="connsiteX14" fmla="*/ 2254482 w 2275119"/>
              <a:gd name="connsiteY14" fmla="*/ 504825 h 6858000"/>
              <a:gd name="connsiteX15" fmla="*/ 2265594 w 2275119"/>
              <a:gd name="connsiteY15" fmla="*/ 557213 h 6858000"/>
              <a:gd name="connsiteX16" fmla="*/ 2271944 w 2275119"/>
              <a:gd name="connsiteY16" fmla="*/ 617538 h 6858000"/>
              <a:gd name="connsiteX17" fmla="*/ 2275119 w 2275119"/>
              <a:gd name="connsiteY17" fmla="*/ 685800 h 6858000"/>
              <a:gd name="connsiteX18" fmla="*/ 2271944 w 2275119"/>
              <a:gd name="connsiteY18" fmla="*/ 754063 h 6858000"/>
              <a:gd name="connsiteX19" fmla="*/ 2265594 w 2275119"/>
              <a:gd name="connsiteY19" fmla="*/ 814388 h 6858000"/>
              <a:gd name="connsiteX20" fmla="*/ 2254482 w 2275119"/>
              <a:gd name="connsiteY20" fmla="*/ 866775 h 6858000"/>
              <a:gd name="connsiteX21" fmla="*/ 2238607 w 2275119"/>
              <a:gd name="connsiteY21" fmla="*/ 912813 h 6858000"/>
              <a:gd name="connsiteX22" fmla="*/ 2222732 w 2275119"/>
              <a:gd name="connsiteY22" fmla="*/ 954088 h 6858000"/>
              <a:gd name="connsiteX23" fmla="*/ 2206857 w 2275119"/>
              <a:gd name="connsiteY23" fmla="*/ 990600 h 6858000"/>
              <a:gd name="connsiteX24" fmla="*/ 2187807 w 2275119"/>
              <a:gd name="connsiteY24" fmla="*/ 1028700 h 6858000"/>
              <a:gd name="connsiteX25" fmla="*/ 2168757 w 2275119"/>
              <a:gd name="connsiteY25" fmla="*/ 1066800 h 6858000"/>
              <a:gd name="connsiteX26" fmla="*/ 2149707 w 2275119"/>
              <a:gd name="connsiteY26" fmla="*/ 1103313 h 6858000"/>
              <a:gd name="connsiteX27" fmla="*/ 2133832 w 2275119"/>
              <a:gd name="connsiteY27" fmla="*/ 1144588 h 6858000"/>
              <a:gd name="connsiteX28" fmla="*/ 2119544 w 2275119"/>
              <a:gd name="connsiteY28" fmla="*/ 1190625 h 6858000"/>
              <a:gd name="connsiteX29" fmla="*/ 2108432 w 2275119"/>
              <a:gd name="connsiteY29" fmla="*/ 1243013 h 6858000"/>
              <a:gd name="connsiteX30" fmla="*/ 2100494 w 2275119"/>
              <a:gd name="connsiteY30" fmla="*/ 1303338 h 6858000"/>
              <a:gd name="connsiteX31" fmla="*/ 2098907 w 2275119"/>
              <a:gd name="connsiteY31" fmla="*/ 1371600 h 6858000"/>
              <a:gd name="connsiteX32" fmla="*/ 2100494 w 2275119"/>
              <a:gd name="connsiteY32" fmla="*/ 1439863 h 6858000"/>
              <a:gd name="connsiteX33" fmla="*/ 2108432 w 2275119"/>
              <a:gd name="connsiteY33" fmla="*/ 1500188 h 6858000"/>
              <a:gd name="connsiteX34" fmla="*/ 2119544 w 2275119"/>
              <a:gd name="connsiteY34" fmla="*/ 1552575 h 6858000"/>
              <a:gd name="connsiteX35" fmla="*/ 2133832 w 2275119"/>
              <a:gd name="connsiteY35" fmla="*/ 1598613 h 6858000"/>
              <a:gd name="connsiteX36" fmla="*/ 2149707 w 2275119"/>
              <a:gd name="connsiteY36" fmla="*/ 1639888 h 6858000"/>
              <a:gd name="connsiteX37" fmla="*/ 2168757 w 2275119"/>
              <a:gd name="connsiteY37" fmla="*/ 1676400 h 6858000"/>
              <a:gd name="connsiteX38" fmla="*/ 2187807 w 2275119"/>
              <a:gd name="connsiteY38" fmla="*/ 1714500 h 6858000"/>
              <a:gd name="connsiteX39" fmla="*/ 2206857 w 2275119"/>
              <a:gd name="connsiteY39" fmla="*/ 1752600 h 6858000"/>
              <a:gd name="connsiteX40" fmla="*/ 2222732 w 2275119"/>
              <a:gd name="connsiteY40" fmla="*/ 1789113 h 6858000"/>
              <a:gd name="connsiteX41" fmla="*/ 2238607 w 2275119"/>
              <a:gd name="connsiteY41" fmla="*/ 1830388 h 6858000"/>
              <a:gd name="connsiteX42" fmla="*/ 2254482 w 2275119"/>
              <a:gd name="connsiteY42" fmla="*/ 1876425 h 6858000"/>
              <a:gd name="connsiteX43" fmla="*/ 2265594 w 2275119"/>
              <a:gd name="connsiteY43" fmla="*/ 1928813 h 6858000"/>
              <a:gd name="connsiteX44" fmla="*/ 2271944 w 2275119"/>
              <a:gd name="connsiteY44" fmla="*/ 1989138 h 6858000"/>
              <a:gd name="connsiteX45" fmla="*/ 2275119 w 2275119"/>
              <a:gd name="connsiteY45" fmla="*/ 2057400 h 6858000"/>
              <a:gd name="connsiteX46" fmla="*/ 2271944 w 2275119"/>
              <a:gd name="connsiteY46" fmla="*/ 2125663 h 6858000"/>
              <a:gd name="connsiteX47" fmla="*/ 2265594 w 2275119"/>
              <a:gd name="connsiteY47" fmla="*/ 2185988 h 6858000"/>
              <a:gd name="connsiteX48" fmla="*/ 2254482 w 2275119"/>
              <a:gd name="connsiteY48" fmla="*/ 2238375 h 6858000"/>
              <a:gd name="connsiteX49" fmla="*/ 2238607 w 2275119"/>
              <a:gd name="connsiteY49" fmla="*/ 2284413 h 6858000"/>
              <a:gd name="connsiteX50" fmla="*/ 2222732 w 2275119"/>
              <a:gd name="connsiteY50" fmla="*/ 2325688 h 6858000"/>
              <a:gd name="connsiteX51" fmla="*/ 2206857 w 2275119"/>
              <a:gd name="connsiteY51" fmla="*/ 2362200 h 6858000"/>
              <a:gd name="connsiteX52" fmla="*/ 2187807 w 2275119"/>
              <a:gd name="connsiteY52" fmla="*/ 2400300 h 6858000"/>
              <a:gd name="connsiteX53" fmla="*/ 2168757 w 2275119"/>
              <a:gd name="connsiteY53" fmla="*/ 2438400 h 6858000"/>
              <a:gd name="connsiteX54" fmla="*/ 2149707 w 2275119"/>
              <a:gd name="connsiteY54" fmla="*/ 2474913 h 6858000"/>
              <a:gd name="connsiteX55" fmla="*/ 2133832 w 2275119"/>
              <a:gd name="connsiteY55" fmla="*/ 2516188 h 6858000"/>
              <a:gd name="connsiteX56" fmla="*/ 2119544 w 2275119"/>
              <a:gd name="connsiteY56" fmla="*/ 2562225 h 6858000"/>
              <a:gd name="connsiteX57" fmla="*/ 2108432 w 2275119"/>
              <a:gd name="connsiteY57" fmla="*/ 2614613 h 6858000"/>
              <a:gd name="connsiteX58" fmla="*/ 2100494 w 2275119"/>
              <a:gd name="connsiteY58" fmla="*/ 2674938 h 6858000"/>
              <a:gd name="connsiteX59" fmla="*/ 2098907 w 2275119"/>
              <a:gd name="connsiteY59" fmla="*/ 2743200 h 6858000"/>
              <a:gd name="connsiteX60" fmla="*/ 2100494 w 2275119"/>
              <a:gd name="connsiteY60" fmla="*/ 2811463 h 6858000"/>
              <a:gd name="connsiteX61" fmla="*/ 2108432 w 2275119"/>
              <a:gd name="connsiteY61" fmla="*/ 2871788 h 6858000"/>
              <a:gd name="connsiteX62" fmla="*/ 2119544 w 2275119"/>
              <a:gd name="connsiteY62" fmla="*/ 2924175 h 6858000"/>
              <a:gd name="connsiteX63" fmla="*/ 2133832 w 2275119"/>
              <a:gd name="connsiteY63" fmla="*/ 2970213 h 6858000"/>
              <a:gd name="connsiteX64" fmla="*/ 2149707 w 2275119"/>
              <a:gd name="connsiteY64" fmla="*/ 3011488 h 6858000"/>
              <a:gd name="connsiteX65" fmla="*/ 2168757 w 2275119"/>
              <a:gd name="connsiteY65" fmla="*/ 3048000 h 6858000"/>
              <a:gd name="connsiteX66" fmla="*/ 2187807 w 2275119"/>
              <a:gd name="connsiteY66" fmla="*/ 3086100 h 6858000"/>
              <a:gd name="connsiteX67" fmla="*/ 2206857 w 2275119"/>
              <a:gd name="connsiteY67" fmla="*/ 3124200 h 6858000"/>
              <a:gd name="connsiteX68" fmla="*/ 2222732 w 2275119"/>
              <a:gd name="connsiteY68" fmla="*/ 3160713 h 6858000"/>
              <a:gd name="connsiteX69" fmla="*/ 2238607 w 2275119"/>
              <a:gd name="connsiteY69" fmla="*/ 3201988 h 6858000"/>
              <a:gd name="connsiteX70" fmla="*/ 2254482 w 2275119"/>
              <a:gd name="connsiteY70" fmla="*/ 3248025 h 6858000"/>
              <a:gd name="connsiteX71" fmla="*/ 2265594 w 2275119"/>
              <a:gd name="connsiteY71" fmla="*/ 3300413 h 6858000"/>
              <a:gd name="connsiteX72" fmla="*/ 2271944 w 2275119"/>
              <a:gd name="connsiteY72" fmla="*/ 3360738 h 6858000"/>
              <a:gd name="connsiteX73" fmla="*/ 2275119 w 2275119"/>
              <a:gd name="connsiteY73" fmla="*/ 3427413 h 6858000"/>
              <a:gd name="connsiteX74" fmla="*/ 2271944 w 2275119"/>
              <a:gd name="connsiteY74" fmla="*/ 3497263 h 6858000"/>
              <a:gd name="connsiteX75" fmla="*/ 2265594 w 2275119"/>
              <a:gd name="connsiteY75" fmla="*/ 3557588 h 6858000"/>
              <a:gd name="connsiteX76" fmla="*/ 2254482 w 2275119"/>
              <a:gd name="connsiteY76" fmla="*/ 3609975 h 6858000"/>
              <a:gd name="connsiteX77" fmla="*/ 2238607 w 2275119"/>
              <a:gd name="connsiteY77" fmla="*/ 3656013 h 6858000"/>
              <a:gd name="connsiteX78" fmla="*/ 2222732 w 2275119"/>
              <a:gd name="connsiteY78" fmla="*/ 3697288 h 6858000"/>
              <a:gd name="connsiteX79" fmla="*/ 2206857 w 2275119"/>
              <a:gd name="connsiteY79" fmla="*/ 3733800 h 6858000"/>
              <a:gd name="connsiteX80" fmla="*/ 2187807 w 2275119"/>
              <a:gd name="connsiteY80" fmla="*/ 3771900 h 6858000"/>
              <a:gd name="connsiteX81" fmla="*/ 2168757 w 2275119"/>
              <a:gd name="connsiteY81" fmla="*/ 3810000 h 6858000"/>
              <a:gd name="connsiteX82" fmla="*/ 2149707 w 2275119"/>
              <a:gd name="connsiteY82" fmla="*/ 3846513 h 6858000"/>
              <a:gd name="connsiteX83" fmla="*/ 2133832 w 2275119"/>
              <a:gd name="connsiteY83" fmla="*/ 3887788 h 6858000"/>
              <a:gd name="connsiteX84" fmla="*/ 2119544 w 2275119"/>
              <a:gd name="connsiteY84" fmla="*/ 3933825 h 6858000"/>
              <a:gd name="connsiteX85" fmla="*/ 2108432 w 2275119"/>
              <a:gd name="connsiteY85" fmla="*/ 3986213 h 6858000"/>
              <a:gd name="connsiteX86" fmla="*/ 2100494 w 2275119"/>
              <a:gd name="connsiteY86" fmla="*/ 4046538 h 6858000"/>
              <a:gd name="connsiteX87" fmla="*/ 2098907 w 2275119"/>
              <a:gd name="connsiteY87" fmla="*/ 4114800 h 6858000"/>
              <a:gd name="connsiteX88" fmla="*/ 2100494 w 2275119"/>
              <a:gd name="connsiteY88" fmla="*/ 4183063 h 6858000"/>
              <a:gd name="connsiteX89" fmla="*/ 2108432 w 2275119"/>
              <a:gd name="connsiteY89" fmla="*/ 4243388 h 6858000"/>
              <a:gd name="connsiteX90" fmla="*/ 2119544 w 2275119"/>
              <a:gd name="connsiteY90" fmla="*/ 4295775 h 6858000"/>
              <a:gd name="connsiteX91" fmla="*/ 2133832 w 2275119"/>
              <a:gd name="connsiteY91" fmla="*/ 4341813 h 6858000"/>
              <a:gd name="connsiteX92" fmla="*/ 2149707 w 2275119"/>
              <a:gd name="connsiteY92" fmla="*/ 4383088 h 6858000"/>
              <a:gd name="connsiteX93" fmla="*/ 2168757 w 2275119"/>
              <a:gd name="connsiteY93" fmla="*/ 4419600 h 6858000"/>
              <a:gd name="connsiteX94" fmla="*/ 2206857 w 2275119"/>
              <a:gd name="connsiteY94" fmla="*/ 4495800 h 6858000"/>
              <a:gd name="connsiteX95" fmla="*/ 2222732 w 2275119"/>
              <a:gd name="connsiteY95" fmla="*/ 4532313 h 6858000"/>
              <a:gd name="connsiteX96" fmla="*/ 2238607 w 2275119"/>
              <a:gd name="connsiteY96" fmla="*/ 4573588 h 6858000"/>
              <a:gd name="connsiteX97" fmla="*/ 2254482 w 2275119"/>
              <a:gd name="connsiteY97" fmla="*/ 4619625 h 6858000"/>
              <a:gd name="connsiteX98" fmla="*/ 2265594 w 2275119"/>
              <a:gd name="connsiteY98" fmla="*/ 4672013 h 6858000"/>
              <a:gd name="connsiteX99" fmla="*/ 2271944 w 2275119"/>
              <a:gd name="connsiteY99" fmla="*/ 4732338 h 6858000"/>
              <a:gd name="connsiteX100" fmla="*/ 2275119 w 2275119"/>
              <a:gd name="connsiteY100" fmla="*/ 4800600 h 6858000"/>
              <a:gd name="connsiteX101" fmla="*/ 2271944 w 2275119"/>
              <a:gd name="connsiteY101" fmla="*/ 4868863 h 6858000"/>
              <a:gd name="connsiteX102" fmla="*/ 2265594 w 2275119"/>
              <a:gd name="connsiteY102" fmla="*/ 4929188 h 6858000"/>
              <a:gd name="connsiteX103" fmla="*/ 2254482 w 2275119"/>
              <a:gd name="connsiteY103" fmla="*/ 4981575 h 6858000"/>
              <a:gd name="connsiteX104" fmla="*/ 2238607 w 2275119"/>
              <a:gd name="connsiteY104" fmla="*/ 5027613 h 6858000"/>
              <a:gd name="connsiteX105" fmla="*/ 2222732 w 2275119"/>
              <a:gd name="connsiteY105" fmla="*/ 5068888 h 6858000"/>
              <a:gd name="connsiteX106" fmla="*/ 2206857 w 2275119"/>
              <a:gd name="connsiteY106" fmla="*/ 5105400 h 6858000"/>
              <a:gd name="connsiteX107" fmla="*/ 2187807 w 2275119"/>
              <a:gd name="connsiteY107" fmla="*/ 5143500 h 6858000"/>
              <a:gd name="connsiteX108" fmla="*/ 2168757 w 2275119"/>
              <a:gd name="connsiteY108" fmla="*/ 5181600 h 6858000"/>
              <a:gd name="connsiteX109" fmla="*/ 2149707 w 2275119"/>
              <a:gd name="connsiteY109" fmla="*/ 5218113 h 6858000"/>
              <a:gd name="connsiteX110" fmla="*/ 2133832 w 2275119"/>
              <a:gd name="connsiteY110" fmla="*/ 5259388 h 6858000"/>
              <a:gd name="connsiteX111" fmla="*/ 2119544 w 2275119"/>
              <a:gd name="connsiteY111" fmla="*/ 5305425 h 6858000"/>
              <a:gd name="connsiteX112" fmla="*/ 2108432 w 2275119"/>
              <a:gd name="connsiteY112" fmla="*/ 5357813 h 6858000"/>
              <a:gd name="connsiteX113" fmla="*/ 2100494 w 2275119"/>
              <a:gd name="connsiteY113" fmla="*/ 5418138 h 6858000"/>
              <a:gd name="connsiteX114" fmla="*/ 2098907 w 2275119"/>
              <a:gd name="connsiteY114" fmla="*/ 5486400 h 6858000"/>
              <a:gd name="connsiteX115" fmla="*/ 2100494 w 2275119"/>
              <a:gd name="connsiteY115" fmla="*/ 5554663 h 6858000"/>
              <a:gd name="connsiteX116" fmla="*/ 2108432 w 2275119"/>
              <a:gd name="connsiteY116" fmla="*/ 5614988 h 6858000"/>
              <a:gd name="connsiteX117" fmla="*/ 2119544 w 2275119"/>
              <a:gd name="connsiteY117" fmla="*/ 5667375 h 6858000"/>
              <a:gd name="connsiteX118" fmla="*/ 2133832 w 2275119"/>
              <a:gd name="connsiteY118" fmla="*/ 5713413 h 6858000"/>
              <a:gd name="connsiteX119" fmla="*/ 2149707 w 2275119"/>
              <a:gd name="connsiteY119" fmla="*/ 5754688 h 6858000"/>
              <a:gd name="connsiteX120" fmla="*/ 2168757 w 2275119"/>
              <a:gd name="connsiteY120" fmla="*/ 5791200 h 6858000"/>
              <a:gd name="connsiteX121" fmla="*/ 2187807 w 2275119"/>
              <a:gd name="connsiteY121" fmla="*/ 5829300 h 6858000"/>
              <a:gd name="connsiteX122" fmla="*/ 2206857 w 2275119"/>
              <a:gd name="connsiteY122" fmla="*/ 5867400 h 6858000"/>
              <a:gd name="connsiteX123" fmla="*/ 2222732 w 2275119"/>
              <a:gd name="connsiteY123" fmla="*/ 5903913 h 6858000"/>
              <a:gd name="connsiteX124" fmla="*/ 2238607 w 2275119"/>
              <a:gd name="connsiteY124" fmla="*/ 5945188 h 6858000"/>
              <a:gd name="connsiteX125" fmla="*/ 2254482 w 2275119"/>
              <a:gd name="connsiteY125" fmla="*/ 5991225 h 6858000"/>
              <a:gd name="connsiteX126" fmla="*/ 2265594 w 2275119"/>
              <a:gd name="connsiteY126" fmla="*/ 6043613 h 6858000"/>
              <a:gd name="connsiteX127" fmla="*/ 2271944 w 2275119"/>
              <a:gd name="connsiteY127" fmla="*/ 6103938 h 6858000"/>
              <a:gd name="connsiteX128" fmla="*/ 2275119 w 2275119"/>
              <a:gd name="connsiteY128" fmla="*/ 6172200 h 6858000"/>
              <a:gd name="connsiteX129" fmla="*/ 2271944 w 2275119"/>
              <a:gd name="connsiteY129" fmla="*/ 6240463 h 6858000"/>
              <a:gd name="connsiteX130" fmla="*/ 2265594 w 2275119"/>
              <a:gd name="connsiteY130" fmla="*/ 6300788 h 6858000"/>
              <a:gd name="connsiteX131" fmla="*/ 2254482 w 2275119"/>
              <a:gd name="connsiteY131" fmla="*/ 6353175 h 6858000"/>
              <a:gd name="connsiteX132" fmla="*/ 2238607 w 2275119"/>
              <a:gd name="connsiteY132" fmla="*/ 6399213 h 6858000"/>
              <a:gd name="connsiteX133" fmla="*/ 2222732 w 2275119"/>
              <a:gd name="connsiteY133" fmla="*/ 6440488 h 6858000"/>
              <a:gd name="connsiteX134" fmla="*/ 2206857 w 2275119"/>
              <a:gd name="connsiteY134" fmla="*/ 6477000 h 6858000"/>
              <a:gd name="connsiteX135" fmla="*/ 2187807 w 2275119"/>
              <a:gd name="connsiteY135" fmla="*/ 6515100 h 6858000"/>
              <a:gd name="connsiteX136" fmla="*/ 2168757 w 2275119"/>
              <a:gd name="connsiteY136" fmla="*/ 6553200 h 6858000"/>
              <a:gd name="connsiteX137" fmla="*/ 2149707 w 2275119"/>
              <a:gd name="connsiteY137" fmla="*/ 6589713 h 6858000"/>
              <a:gd name="connsiteX138" fmla="*/ 2133832 w 2275119"/>
              <a:gd name="connsiteY138" fmla="*/ 6630988 h 6858000"/>
              <a:gd name="connsiteX139" fmla="*/ 2119544 w 2275119"/>
              <a:gd name="connsiteY139" fmla="*/ 6677025 h 6858000"/>
              <a:gd name="connsiteX140" fmla="*/ 2108432 w 2275119"/>
              <a:gd name="connsiteY140" fmla="*/ 6729413 h 6858000"/>
              <a:gd name="connsiteX141" fmla="*/ 2100494 w 2275119"/>
              <a:gd name="connsiteY141" fmla="*/ 6789738 h 6858000"/>
              <a:gd name="connsiteX142" fmla="*/ 2098907 w 2275119"/>
              <a:gd name="connsiteY142" fmla="*/ 6858000 h 6858000"/>
              <a:gd name="connsiteX143" fmla="*/ 1556068 w 2275119"/>
              <a:gd name="connsiteY143" fmla="*/ 6858000 h 6858000"/>
              <a:gd name="connsiteX144" fmla="*/ 1389294 w 2275119"/>
              <a:gd name="connsiteY144" fmla="*/ 6858000 h 6858000"/>
              <a:gd name="connsiteX145" fmla="*/ 0 w 2275119"/>
              <a:gd name="connsiteY14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2275119" h="6858000">
                <a:moveTo>
                  <a:pt x="0" y="0"/>
                </a:moveTo>
                <a:lnTo>
                  <a:pt x="1389294" y="0"/>
                </a:lnTo>
                <a:lnTo>
                  <a:pt x="1556068" y="0"/>
                </a:lnTo>
                <a:lnTo>
                  <a:pt x="2098907" y="0"/>
                </a:lnTo>
                <a:lnTo>
                  <a:pt x="2100494" y="68263"/>
                </a:lnTo>
                <a:lnTo>
                  <a:pt x="2108432" y="128588"/>
                </a:lnTo>
                <a:lnTo>
                  <a:pt x="2119544" y="180975"/>
                </a:lnTo>
                <a:lnTo>
                  <a:pt x="2133832" y="227013"/>
                </a:lnTo>
                <a:lnTo>
                  <a:pt x="2149707" y="268288"/>
                </a:lnTo>
                <a:lnTo>
                  <a:pt x="2168757" y="304800"/>
                </a:lnTo>
                <a:lnTo>
                  <a:pt x="2187807" y="342900"/>
                </a:lnTo>
                <a:lnTo>
                  <a:pt x="2206857" y="381000"/>
                </a:lnTo>
                <a:lnTo>
                  <a:pt x="2222732" y="417513"/>
                </a:lnTo>
                <a:lnTo>
                  <a:pt x="2238607" y="458788"/>
                </a:lnTo>
                <a:lnTo>
                  <a:pt x="2254482" y="504825"/>
                </a:lnTo>
                <a:lnTo>
                  <a:pt x="2265594" y="557213"/>
                </a:lnTo>
                <a:lnTo>
                  <a:pt x="2271944" y="617538"/>
                </a:lnTo>
                <a:lnTo>
                  <a:pt x="2275119" y="685800"/>
                </a:lnTo>
                <a:lnTo>
                  <a:pt x="2271944" y="754063"/>
                </a:lnTo>
                <a:lnTo>
                  <a:pt x="2265594" y="814388"/>
                </a:lnTo>
                <a:lnTo>
                  <a:pt x="2254482" y="866775"/>
                </a:lnTo>
                <a:lnTo>
                  <a:pt x="2238607" y="912813"/>
                </a:lnTo>
                <a:lnTo>
                  <a:pt x="2222732" y="954088"/>
                </a:lnTo>
                <a:lnTo>
                  <a:pt x="2206857" y="990600"/>
                </a:lnTo>
                <a:lnTo>
                  <a:pt x="2187807" y="1028700"/>
                </a:lnTo>
                <a:lnTo>
                  <a:pt x="2168757" y="1066800"/>
                </a:lnTo>
                <a:lnTo>
                  <a:pt x="2149707" y="1103313"/>
                </a:lnTo>
                <a:lnTo>
                  <a:pt x="2133832" y="1144588"/>
                </a:lnTo>
                <a:lnTo>
                  <a:pt x="2119544" y="1190625"/>
                </a:lnTo>
                <a:lnTo>
                  <a:pt x="2108432" y="1243013"/>
                </a:lnTo>
                <a:lnTo>
                  <a:pt x="2100494" y="1303338"/>
                </a:lnTo>
                <a:lnTo>
                  <a:pt x="2098907" y="1371600"/>
                </a:lnTo>
                <a:lnTo>
                  <a:pt x="2100494" y="1439863"/>
                </a:lnTo>
                <a:lnTo>
                  <a:pt x="2108432" y="1500188"/>
                </a:lnTo>
                <a:lnTo>
                  <a:pt x="2119544" y="1552575"/>
                </a:lnTo>
                <a:lnTo>
                  <a:pt x="2133832" y="1598613"/>
                </a:lnTo>
                <a:lnTo>
                  <a:pt x="2149707" y="1639888"/>
                </a:lnTo>
                <a:lnTo>
                  <a:pt x="2168757" y="1676400"/>
                </a:lnTo>
                <a:lnTo>
                  <a:pt x="2187807" y="1714500"/>
                </a:lnTo>
                <a:lnTo>
                  <a:pt x="2206857" y="1752600"/>
                </a:lnTo>
                <a:lnTo>
                  <a:pt x="2222732" y="1789113"/>
                </a:lnTo>
                <a:lnTo>
                  <a:pt x="2238607" y="1830388"/>
                </a:lnTo>
                <a:lnTo>
                  <a:pt x="2254482" y="1876425"/>
                </a:lnTo>
                <a:lnTo>
                  <a:pt x="2265594" y="1928813"/>
                </a:lnTo>
                <a:lnTo>
                  <a:pt x="2271944" y="1989138"/>
                </a:lnTo>
                <a:lnTo>
                  <a:pt x="2275119" y="2057400"/>
                </a:lnTo>
                <a:lnTo>
                  <a:pt x="2271944" y="2125663"/>
                </a:lnTo>
                <a:lnTo>
                  <a:pt x="2265594" y="2185988"/>
                </a:lnTo>
                <a:lnTo>
                  <a:pt x="2254482" y="2238375"/>
                </a:lnTo>
                <a:lnTo>
                  <a:pt x="2238607" y="2284413"/>
                </a:lnTo>
                <a:lnTo>
                  <a:pt x="2222732" y="2325688"/>
                </a:lnTo>
                <a:lnTo>
                  <a:pt x="2206857" y="2362200"/>
                </a:lnTo>
                <a:lnTo>
                  <a:pt x="2187807" y="2400300"/>
                </a:lnTo>
                <a:lnTo>
                  <a:pt x="2168757" y="2438400"/>
                </a:lnTo>
                <a:lnTo>
                  <a:pt x="2149707" y="2474913"/>
                </a:lnTo>
                <a:lnTo>
                  <a:pt x="2133832" y="2516188"/>
                </a:lnTo>
                <a:lnTo>
                  <a:pt x="2119544" y="2562225"/>
                </a:lnTo>
                <a:lnTo>
                  <a:pt x="2108432" y="2614613"/>
                </a:lnTo>
                <a:lnTo>
                  <a:pt x="2100494" y="2674938"/>
                </a:lnTo>
                <a:lnTo>
                  <a:pt x="2098907" y="2743200"/>
                </a:lnTo>
                <a:lnTo>
                  <a:pt x="2100494" y="2811463"/>
                </a:lnTo>
                <a:lnTo>
                  <a:pt x="2108432" y="2871788"/>
                </a:lnTo>
                <a:lnTo>
                  <a:pt x="2119544" y="2924175"/>
                </a:lnTo>
                <a:lnTo>
                  <a:pt x="2133832" y="2970213"/>
                </a:lnTo>
                <a:lnTo>
                  <a:pt x="2149707" y="3011488"/>
                </a:lnTo>
                <a:lnTo>
                  <a:pt x="2168757" y="3048000"/>
                </a:lnTo>
                <a:lnTo>
                  <a:pt x="2187807" y="3086100"/>
                </a:lnTo>
                <a:lnTo>
                  <a:pt x="2206857" y="3124200"/>
                </a:lnTo>
                <a:lnTo>
                  <a:pt x="2222732" y="3160713"/>
                </a:lnTo>
                <a:lnTo>
                  <a:pt x="2238607" y="3201988"/>
                </a:lnTo>
                <a:lnTo>
                  <a:pt x="2254482" y="3248025"/>
                </a:lnTo>
                <a:lnTo>
                  <a:pt x="2265594" y="3300413"/>
                </a:lnTo>
                <a:lnTo>
                  <a:pt x="2271944" y="3360738"/>
                </a:lnTo>
                <a:lnTo>
                  <a:pt x="2275119" y="3427413"/>
                </a:lnTo>
                <a:lnTo>
                  <a:pt x="2271944" y="3497263"/>
                </a:lnTo>
                <a:lnTo>
                  <a:pt x="2265594" y="3557588"/>
                </a:lnTo>
                <a:lnTo>
                  <a:pt x="2254482" y="3609975"/>
                </a:lnTo>
                <a:lnTo>
                  <a:pt x="2238607" y="3656013"/>
                </a:lnTo>
                <a:lnTo>
                  <a:pt x="2222732" y="3697288"/>
                </a:lnTo>
                <a:lnTo>
                  <a:pt x="2206857" y="3733800"/>
                </a:lnTo>
                <a:lnTo>
                  <a:pt x="2187807" y="3771900"/>
                </a:lnTo>
                <a:lnTo>
                  <a:pt x="2168757" y="3810000"/>
                </a:lnTo>
                <a:lnTo>
                  <a:pt x="2149707" y="3846513"/>
                </a:lnTo>
                <a:lnTo>
                  <a:pt x="2133832" y="3887788"/>
                </a:lnTo>
                <a:lnTo>
                  <a:pt x="2119544" y="3933825"/>
                </a:lnTo>
                <a:lnTo>
                  <a:pt x="2108432" y="3986213"/>
                </a:lnTo>
                <a:lnTo>
                  <a:pt x="2100494" y="4046538"/>
                </a:lnTo>
                <a:lnTo>
                  <a:pt x="2098907" y="4114800"/>
                </a:lnTo>
                <a:lnTo>
                  <a:pt x="2100494" y="4183063"/>
                </a:lnTo>
                <a:lnTo>
                  <a:pt x="2108432" y="4243388"/>
                </a:lnTo>
                <a:lnTo>
                  <a:pt x="2119544" y="4295775"/>
                </a:lnTo>
                <a:lnTo>
                  <a:pt x="2133832" y="4341813"/>
                </a:lnTo>
                <a:lnTo>
                  <a:pt x="2149707" y="4383088"/>
                </a:lnTo>
                <a:lnTo>
                  <a:pt x="2168757" y="4419600"/>
                </a:lnTo>
                <a:lnTo>
                  <a:pt x="2206857" y="4495800"/>
                </a:lnTo>
                <a:lnTo>
                  <a:pt x="2222732" y="4532313"/>
                </a:lnTo>
                <a:lnTo>
                  <a:pt x="2238607" y="4573588"/>
                </a:lnTo>
                <a:lnTo>
                  <a:pt x="2254482" y="4619625"/>
                </a:lnTo>
                <a:lnTo>
                  <a:pt x="2265594" y="4672013"/>
                </a:lnTo>
                <a:lnTo>
                  <a:pt x="2271944" y="4732338"/>
                </a:lnTo>
                <a:lnTo>
                  <a:pt x="2275119" y="4800600"/>
                </a:lnTo>
                <a:lnTo>
                  <a:pt x="2271944" y="4868863"/>
                </a:lnTo>
                <a:lnTo>
                  <a:pt x="2265594" y="4929188"/>
                </a:lnTo>
                <a:lnTo>
                  <a:pt x="2254482" y="4981575"/>
                </a:lnTo>
                <a:lnTo>
                  <a:pt x="2238607" y="5027613"/>
                </a:lnTo>
                <a:lnTo>
                  <a:pt x="2222732" y="5068888"/>
                </a:lnTo>
                <a:lnTo>
                  <a:pt x="2206857" y="5105400"/>
                </a:lnTo>
                <a:lnTo>
                  <a:pt x="2187807" y="5143500"/>
                </a:lnTo>
                <a:lnTo>
                  <a:pt x="2168757" y="5181600"/>
                </a:lnTo>
                <a:lnTo>
                  <a:pt x="2149707" y="5218113"/>
                </a:lnTo>
                <a:lnTo>
                  <a:pt x="2133832" y="5259388"/>
                </a:lnTo>
                <a:lnTo>
                  <a:pt x="2119544" y="5305425"/>
                </a:lnTo>
                <a:lnTo>
                  <a:pt x="2108432" y="5357813"/>
                </a:lnTo>
                <a:lnTo>
                  <a:pt x="2100494" y="5418138"/>
                </a:lnTo>
                <a:lnTo>
                  <a:pt x="2098907" y="5486400"/>
                </a:lnTo>
                <a:lnTo>
                  <a:pt x="2100494" y="5554663"/>
                </a:lnTo>
                <a:lnTo>
                  <a:pt x="2108432" y="5614988"/>
                </a:lnTo>
                <a:lnTo>
                  <a:pt x="2119544" y="5667375"/>
                </a:lnTo>
                <a:lnTo>
                  <a:pt x="2133832" y="5713413"/>
                </a:lnTo>
                <a:lnTo>
                  <a:pt x="2149707" y="5754688"/>
                </a:lnTo>
                <a:lnTo>
                  <a:pt x="2168757" y="5791200"/>
                </a:lnTo>
                <a:lnTo>
                  <a:pt x="2187807" y="5829300"/>
                </a:lnTo>
                <a:lnTo>
                  <a:pt x="2206857" y="5867400"/>
                </a:lnTo>
                <a:lnTo>
                  <a:pt x="2222732" y="5903913"/>
                </a:lnTo>
                <a:lnTo>
                  <a:pt x="2238607" y="5945188"/>
                </a:lnTo>
                <a:lnTo>
                  <a:pt x="2254482" y="5991225"/>
                </a:lnTo>
                <a:lnTo>
                  <a:pt x="2265594" y="6043613"/>
                </a:lnTo>
                <a:lnTo>
                  <a:pt x="2271944" y="6103938"/>
                </a:lnTo>
                <a:lnTo>
                  <a:pt x="2275119" y="6172200"/>
                </a:lnTo>
                <a:lnTo>
                  <a:pt x="2271944" y="6240463"/>
                </a:lnTo>
                <a:lnTo>
                  <a:pt x="2265594" y="6300788"/>
                </a:lnTo>
                <a:lnTo>
                  <a:pt x="2254482" y="6353175"/>
                </a:lnTo>
                <a:lnTo>
                  <a:pt x="2238607" y="6399213"/>
                </a:lnTo>
                <a:lnTo>
                  <a:pt x="2222732" y="6440488"/>
                </a:lnTo>
                <a:lnTo>
                  <a:pt x="2206857" y="6477000"/>
                </a:lnTo>
                <a:lnTo>
                  <a:pt x="2187807" y="6515100"/>
                </a:lnTo>
                <a:lnTo>
                  <a:pt x="2168757" y="6553200"/>
                </a:lnTo>
                <a:lnTo>
                  <a:pt x="2149707" y="6589713"/>
                </a:lnTo>
                <a:lnTo>
                  <a:pt x="2133832" y="6630988"/>
                </a:lnTo>
                <a:lnTo>
                  <a:pt x="2119544" y="6677025"/>
                </a:lnTo>
                <a:lnTo>
                  <a:pt x="2108432" y="6729413"/>
                </a:lnTo>
                <a:lnTo>
                  <a:pt x="2100494" y="6789738"/>
                </a:lnTo>
                <a:lnTo>
                  <a:pt x="2098907" y="6858000"/>
                </a:lnTo>
                <a:lnTo>
                  <a:pt x="1556068" y="6858000"/>
                </a:lnTo>
                <a:lnTo>
                  <a:pt x="1389294" y="6858000"/>
                </a:lnTo>
                <a:lnTo>
                  <a:pt x="0" y="6858000"/>
                </a:lnTo>
                <a:close/>
              </a:path>
            </a:pathLst>
          </a:custGeom>
          <a:solidFill>
            <a:schemeClr val="accent1"/>
          </a:solidFill>
          <a:ln w="0">
            <a:noFill/>
            <a:prstDash val="solid"/>
            <a:round/>
            <a:headEnd/>
            <a:tailEnd/>
          </a:ln>
        </p:spPr>
        <p:txBody>
          <a:bodyPr/>
          <a:lstStyle/>
          <a:p>
            <a:endParaRPr lang="en-US"/>
          </a:p>
        </p:txBody>
      </p:sp>
      <p:sp>
        <p:nvSpPr>
          <p:cNvPr id="12" name="Rectangle 11">
            <a:extLst>
              <a:ext uri="{FF2B5EF4-FFF2-40B4-BE49-F238E27FC236}">
                <a16:creationId xmlns:a16="http://schemas.microsoft.com/office/drawing/2014/main" id="{A3AE1F77-1EC8-47BA-A381-B6618A2FC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57EC90ED-9CAE-95A9-DECB-16270DAAF3AC}"/>
              </a:ext>
            </a:extLst>
          </p:cNvPr>
          <p:cNvSpPr>
            <a:spLocks noGrp="1"/>
          </p:cNvSpPr>
          <p:nvPr>
            <p:ph idx="1"/>
          </p:nvPr>
        </p:nvSpPr>
        <p:spPr>
          <a:xfrm>
            <a:off x="2783541" y="2178528"/>
            <a:ext cx="8646459" cy="4297087"/>
          </a:xfrm>
        </p:spPr>
        <p:txBody>
          <a:bodyPr>
            <a:normAutofit fontScale="40000" lnSpcReduction="20000"/>
          </a:bodyPr>
          <a:lstStyle/>
          <a:p>
            <a:pPr marL="0" indent="0">
              <a:buNone/>
              <a:tabLst>
                <a:tab pos="267335" algn="l"/>
              </a:tabLst>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buNone/>
              <a:tabLst>
                <a:tab pos="267335" algn="l"/>
              </a:tabLst>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Ackley, D. (2016). Emotional intelligence: A practical review of models, measures, and applications. [online] </a:t>
            </a:r>
            <a:r>
              <a:rPr lang="en-GB" sz="1800" i="1" dirty="0">
                <a:effectLst/>
                <a:latin typeface="Arial" panose="020B0604020202020204" pitchFamily="34" charset="0"/>
                <a:ea typeface="Times New Roman" panose="02020603050405020304" pitchFamily="18" charset="0"/>
              </a:rPr>
              <a:t>Consulting Psychology Journal: Practice and Research</a:t>
            </a:r>
            <a:r>
              <a:rPr lang="en-GB" sz="1800" dirty="0">
                <a:effectLst/>
                <a:latin typeface="Arial" panose="020B0604020202020204" pitchFamily="34" charset="0"/>
                <a:ea typeface="Times New Roman" panose="02020603050405020304" pitchFamily="18" charset="0"/>
              </a:rPr>
              <a:t>, 68(4), pp. 269-279. Available at: </a:t>
            </a:r>
            <a:r>
              <a:rPr lang="en-GB" sz="1800" dirty="0">
                <a:solidFill>
                  <a:srgbClr val="0000FF"/>
                </a:solidFill>
                <a:effectLst/>
                <a:latin typeface="Arial" panose="020B0604020202020204" pitchFamily="34" charset="0"/>
                <a:ea typeface="Times New Roman" panose="02020603050405020304" pitchFamily="18" charset="0"/>
                <a:hlinkClick r:id="rId2"/>
              </a:rPr>
              <a:t>https://doi.org/10.1037/cpb0000072</a:t>
            </a:r>
            <a:r>
              <a:rPr lang="en-GB" sz="1800" dirty="0">
                <a:effectLst/>
                <a:latin typeface="Arial" panose="020B0604020202020204" pitchFamily="34" charset="0"/>
                <a:ea typeface="Times New Roman" panose="02020603050405020304" pitchFamily="18" charset="0"/>
              </a:rPr>
              <a:t> [Accessed 4 Jul. 2024].</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Afroz, A., Firoz, M., &amp; Pandey, V. (2017). Overview of emotional intelligence: Model, measurement and development. [online] </a:t>
            </a:r>
            <a:r>
              <a:rPr lang="en-GB" sz="1800" i="1" dirty="0">
                <a:effectLst/>
                <a:latin typeface="Arial" panose="020B0604020202020204" pitchFamily="34" charset="0"/>
                <a:ea typeface="Times New Roman" panose="02020603050405020304" pitchFamily="18" charset="0"/>
              </a:rPr>
              <a:t>International Research Journal of Commerce Arts and Science</a:t>
            </a:r>
            <a:r>
              <a:rPr lang="en-GB" sz="1800" dirty="0">
                <a:effectLst/>
                <a:latin typeface="Arial" panose="020B0604020202020204" pitchFamily="34" charset="0"/>
                <a:ea typeface="Times New Roman" panose="02020603050405020304" pitchFamily="18" charset="0"/>
              </a:rPr>
              <a:t>, 8(9), pp. 132-144.</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Anjum, A., Ming, X., Siddiqi, A.F., &amp; Rasool, S.F. (2018). An empirical study </a:t>
            </a:r>
            <a:r>
              <a:rPr lang="en-GB" sz="1800" dirty="0" err="1">
                <a:effectLst/>
                <a:latin typeface="Arial" panose="020B0604020202020204" pitchFamily="34" charset="0"/>
                <a:ea typeface="Times New Roman" panose="02020603050405020304" pitchFamily="18" charset="0"/>
              </a:rPr>
              <a:t>analyzing</a:t>
            </a:r>
            <a:r>
              <a:rPr lang="en-GB" sz="1800" dirty="0">
                <a:effectLst/>
                <a:latin typeface="Arial" panose="020B0604020202020204" pitchFamily="34" charset="0"/>
                <a:ea typeface="Times New Roman" panose="02020603050405020304" pitchFamily="18" charset="0"/>
              </a:rPr>
              <a:t> job productivity in toxic workplace environments. [online] </a:t>
            </a:r>
            <a:r>
              <a:rPr lang="en-GB" sz="1800" i="1" dirty="0">
                <a:effectLst/>
                <a:latin typeface="Arial" panose="020B0604020202020204" pitchFamily="34" charset="0"/>
                <a:ea typeface="Times New Roman" panose="02020603050405020304" pitchFamily="18" charset="0"/>
              </a:rPr>
              <a:t>International Journal of Environmental Research and Public Health</a:t>
            </a:r>
            <a:r>
              <a:rPr lang="en-GB" sz="1800" dirty="0">
                <a:effectLst/>
                <a:latin typeface="Arial" panose="020B0604020202020204" pitchFamily="34" charset="0"/>
                <a:ea typeface="Times New Roman" panose="02020603050405020304" pitchFamily="18" charset="0"/>
              </a:rPr>
              <a:t>, 15(5), Article 1035. Available at: </a:t>
            </a:r>
            <a:r>
              <a:rPr lang="en-GB" sz="1800" dirty="0">
                <a:solidFill>
                  <a:srgbClr val="0000FF"/>
                </a:solidFill>
                <a:effectLst/>
                <a:latin typeface="Arial" panose="020B0604020202020204" pitchFamily="34" charset="0"/>
                <a:ea typeface="Times New Roman" panose="02020603050405020304" pitchFamily="18" charset="0"/>
                <a:hlinkClick r:id="rId3"/>
              </a:rPr>
              <a:t>https://doi.org/10.3390/ijerph15051035</a:t>
            </a:r>
            <a:r>
              <a:rPr lang="en-GB" sz="1800" dirty="0">
                <a:effectLst/>
                <a:latin typeface="Arial" panose="020B0604020202020204" pitchFamily="34" charset="0"/>
                <a:ea typeface="Times New Roman" panose="02020603050405020304" pitchFamily="18" charset="0"/>
              </a:rPr>
              <a:t> [Accessed 4 Jul. 2024].</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Borah, N.S. (n.d.). Unit-4: Business Communication. [online] </a:t>
            </a:r>
            <a:r>
              <a:rPr lang="en-GB" sz="1800" dirty="0" err="1">
                <a:effectLst/>
                <a:latin typeface="Arial" panose="020B0604020202020204" pitchFamily="34" charset="0"/>
                <a:ea typeface="Times New Roman" panose="02020603050405020304" pitchFamily="18" charset="0"/>
              </a:rPr>
              <a:t>eGyanKosh</a:t>
            </a:r>
            <a:r>
              <a:rPr lang="en-GB" sz="1800" dirty="0">
                <a:effectLst/>
                <a:latin typeface="Arial" panose="020B0604020202020204" pitchFamily="34" charset="0"/>
                <a:ea typeface="Times New Roman" panose="02020603050405020304" pitchFamily="18" charset="0"/>
              </a:rPr>
              <a:t>. Available at: </a:t>
            </a:r>
            <a:r>
              <a:rPr lang="en-GB" sz="1800" dirty="0">
                <a:solidFill>
                  <a:srgbClr val="0000FF"/>
                </a:solidFill>
                <a:effectLst/>
                <a:latin typeface="Arial" panose="020B0604020202020204" pitchFamily="34" charset="0"/>
                <a:ea typeface="Times New Roman" panose="02020603050405020304" pitchFamily="18" charset="0"/>
                <a:hlinkClick r:id="rId4"/>
              </a:rPr>
              <a:t>https://egyankosh.ac.in/bitstream/123456789/69791/1/Unit-4.pdf</a:t>
            </a:r>
            <a:r>
              <a:rPr lang="en-GB" sz="1800" dirty="0">
                <a:effectLst/>
                <a:latin typeface="Arial" panose="020B0604020202020204" pitchFamily="34" charset="0"/>
                <a:ea typeface="Times New Roman" panose="02020603050405020304" pitchFamily="18" charset="0"/>
              </a:rPr>
              <a:t> [Accessed 4 Jul. 2024].</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Bradberry, T., &amp; Greaves, J. (2009). Emotional Intelligence 2.0. </a:t>
            </a:r>
            <a:r>
              <a:rPr lang="en-GB" sz="1800" dirty="0" err="1">
                <a:effectLst/>
                <a:latin typeface="Arial" panose="020B0604020202020204" pitchFamily="34" charset="0"/>
                <a:ea typeface="Times New Roman" panose="02020603050405020304" pitchFamily="18" charset="0"/>
              </a:rPr>
              <a:t>TalentSmart</a:t>
            </a:r>
            <a:r>
              <a:rPr lang="en-GB" sz="1800" dirty="0">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Companies House. (2023). 06127546 filing history. [online] Available at: </a:t>
            </a:r>
            <a:r>
              <a:rPr lang="en-GB" sz="1800" dirty="0">
                <a:solidFill>
                  <a:srgbClr val="0000FF"/>
                </a:solidFill>
                <a:effectLst/>
                <a:latin typeface="Arial" panose="020B0604020202020204" pitchFamily="34" charset="0"/>
                <a:ea typeface="Times New Roman" panose="02020603050405020304" pitchFamily="18" charset="0"/>
                <a:hlinkClick r:id="rId5"/>
              </a:rPr>
              <a:t>https://find-and-update.company-information.service.gov.uk/company/06127546/filing-history</a:t>
            </a:r>
            <a:r>
              <a:rPr lang="en-GB" sz="1800" dirty="0">
                <a:effectLst/>
                <a:latin typeface="Arial" panose="020B0604020202020204" pitchFamily="34" charset="0"/>
                <a:ea typeface="Times New Roman" panose="02020603050405020304" pitchFamily="18" charset="0"/>
              </a:rPr>
              <a:t> [Accessed 4 Jul. 2024].</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Cortina, J.M., &amp; </a:t>
            </a:r>
            <a:r>
              <a:rPr lang="en-GB" sz="1800" dirty="0" err="1">
                <a:effectLst/>
                <a:latin typeface="Arial" panose="020B0604020202020204" pitchFamily="34" charset="0"/>
                <a:ea typeface="Times New Roman" panose="02020603050405020304" pitchFamily="18" charset="0"/>
              </a:rPr>
              <a:t>Ingerick</a:t>
            </a:r>
            <a:r>
              <a:rPr lang="en-GB" sz="1800" dirty="0">
                <a:effectLst/>
                <a:latin typeface="Arial" panose="020B0604020202020204" pitchFamily="34" charset="0"/>
                <a:ea typeface="Times New Roman" panose="02020603050405020304" pitchFamily="18" charset="0"/>
              </a:rPr>
              <a:t>, M.J. (2010). Personality in industrial, work and organizational psychology. [online] </a:t>
            </a:r>
            <a:r>
              <a:rPr lang="en-GB" sz="1800" i="1" dirty="0">
                <a:effectLst/>
                <a:latin typeface="Arial" panose="020B0604020202020204" pitchFamily="34" charset="0"/>
                <a:ea typeface="Times New Roman" panose="02020603050405020304" pitchFamily="18" charset="0"/>
              </a:rPr>
              <a:t>Social and Personality Psychology Compass</a:t>
            </a:r>
            <a:r>
              <a:rPr lang="en-GB" sz="1800" dirty="0">
                <a:effectLst/>
                <a:latin typeface="Arial" panose="020B0604020202020204" pitchFamily="34" charset="0"/>
                <a:ea typeface="Times New Roman" panose="02020603050405020304" pitchFamily="18" charset="0"/>
              </a:rPr>
              <a:t>, 4(2), pp. 107-120. Available at: </a:t>
            </a:r>
            <a:r>
              <a:rPr lang="en-GB" sz="1800" dirty="0">
                <a:solidFill>
                  <a:srgbClr val="0000FF"/>
                </a:solidFill>
                <a:effectLst/>
                <a:latin typeface="Arial" panose="020B0604020202020204" pitchFamily="34" charset="0"/>
                <a:ea typeface="Times New Roman" panose="02020603050405020304" pitchFamily="18" charset="0"/>
                <a:hlinkClick r:id="rId6"/>
              </a:rPr>
              <a:t>https://doi.org/10.1111/j.1751-9004.2010.00277.x</a:t>
            </a:r>
            <a:r>
              <a:rPr lang="en-GB" sz="1800" dirty="0">
                <a:effectLst/>
                <a:latin typeface="Arial" panose="020B0604020202020204" pitchFamily="34" charset="0"/>
                <a:ea typeface="Times New Roman" panose="02020603050405020304" pitchFamily="18" charset="0"/>
              </a:rPr>
              <a:t>[Accessed 4 Jul. 2024].</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Facebook. (n.d.). Casper Store Wolverhampton. [online] Facebook. Available at: </a:t>
            </a:r>
            <a:r>
              <a:rPr lang="en-GB" sz="1800" dirty="0">
                <a:solidFill>
                  <a:srgbClr val="0000FF"/>
                </a:solidFill>
                <a:effectLst/>
                <a:latin typeface="Arial" panose="020B0604020202020204" pitchFamily="34" charset="0"/>
                <a:ea typeface="Times New Roman" panose="02020603050405020304" pitchFamily="18" charset="0"/>
                <a:hlinkClick r:id="rId7"/>
              </a:rPr>
              <a:t>https://m.facebook.com/CasperStoreWolverhampton/?profile_tab_item_selected=about</a:t>
            </a:r>
            <a:r>
              <a:rPr lang="en-GB" sz="1800" dirty="0">
                <a:effectLst/>
                <a:latin typeface="Arial" panose="020B0604020202020204" pitchFamily="34" charset="0"/>
                <a:ea typeface="Times New Roman" panose="02020603050405020304" pitchFamily="18" charset="0"/>
              </a:rPr>
              <a:t> [Accessed 4 Jul. 2024].</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George Business Review. (2022). Emotional intelligence at Unilever. [online] Available at: </a:t>
            </a:r>
            <a:r>
              <a:rPr lang="en-GB" sz="1800" dirty="0">
                <a:solidFill>
                  <a:srgbClr val="0000FF"/>
                </a:solidFill>
                <a:effectLst/>
                <a:latin typeface="Arial" panose="020B0604020202020204" pitchFamily="34" charset="0"/>
                <a:ea typeface="Times New Roman" panose="02020603050405020304" pitchFamily="18" charset="0"/>
                <a:hlinkClick r:id="rId8"/>
              </a:rPr>
              <a:t>https://www.george-business-review.com/emotional-intelligence-at-unilever/</a:t>
            </a:r>
            <a:r>
              <a:rPr lang="en-GB" sz="1800" dirty="0">
                <a:effectLst/>
                <a:latin typeface="Arial" panose="020B0604020202020204" pitchFamily="34" charset="0"/>
                <a:ea typeface="Times New Roman" panose="02020603050405020304" pitchFamily="18" charset="0"/>
              </a:rPr>
              <a:t> [Accessed 4 Jul. 2024].</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Goleman, D. (1998). Working with Emotional Intelligence. Bantam Books.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Goleman, D., Boyatzis, R., &amp; McKee, A. (2002). Primal leadership: Realizing the power of emotional intelligence. Harvard Business Review Press.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LinkedIn. (n.d.). Emotional Intelligence as Traits. [online] Available at: </a:t>
            </a:r>
            <a:r>
              <a:rPr lang="en-GB" sz="1800" dirty="0">
                <a:solidFill>
                  <a:srgbClr val="0000FF"/>
                </a:solidFill>
                <a:effectLst/>
                <a:latin typeface="Arial" panose="020B0604020202020204" pitchFamily="34" charset="0"/>
                <a:ea typeface="Times New Roman" panose="02020603050405020304" pitchFamily="18" charset="0"/>
                <a:hlinkClick r:id="rId9"/>
              </a:rPr>
              <a:t>https://www.linkedin.com/pulse/emotional-intelligence-traits-ivo-carvalho-da-silva-wcboe</a:t>
            </a:r>
            <a:r>
              <a:rPr lang="en-GB" sz="1800" dirty="0">
                <a:effectLst/>
                <a:latin typeface="Arial" panose="020B0604020202020204" pitchFamily="34" charset="0"/>
                <a:ea typeface="Times New Roman" panose="02020603050405020304" pitchFamily="18" charset="0"/>
              </a:rPr>
              <a:t> [Accessed 6 Jul. 2024].</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Llewellyn-Nash, I.C. (2018). Emotional Intelligence 4: The mixed model approach. [online] LinkedIn. Available at: </a:t>
            </a:r>
            <a:r>
              <a:rPr lang="en-GB" sz="1800" dirty="0">
                <a:solidFill>
                  <a:srgbClr val="0000FF"/>
                </a:solidFill>
                <a:effectLst/>
                <a:latin typeface="Arial" panose="020B0604020202020204" pitchFamily="34" charset="0"/>
                <a:ea typeface="Times New Roman" panose="02020603050405020304" pitchFamily="18" charset="0"/>
                <a:hlinkClick r:id="rId10"/>
              </a:rPr>
              <a:t>https://www.linkedin.com/pulse/emotional-intelligence-4-mixed-model-approach-llewellyn-nash-</a:t>
            </a:r>
            <a:r>
              <a:rPr lang="en-GB" sz="1800" dirty="0">
                <a:effectLst/>
                <a:latin typeface="Arial" panose="020B0604020202020204" pitchFamily="34" charset="0"/>
                <a:ea typeface="Times New Roman" panose="02020603050405020304" pitchFamily="18" charset="0"/>
              </a:rPr>
              <a:t> [Accessed 4 Jul. 2024].</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err="1">
                <a:effectLst/>
                <a:latin typeface="Arial" panose="020B0604020202020204" pitchFamily="34" charset="0"/>
                <a:ea typeface="Times New Roman" panose="02020603050405020304" pitchFamily="18" charset="0"/>
              </a:rPr>
              <a:t>Shahruddin</a:t>
            </a:r>
            <a:r>
              <a:rPr lang="en-GB" sz="1800" dirty="0">
                <a:effectLst/>
                <a:latin typeface="Arial" panose="020B0604020202020204" pitchFamily="34" charset="0"/>
                <a:ea typeface="Times New Roman" panose="02020603050405020304" pitchFamily="18" charset="0"/>
              </a:rPr>
              <a:t>, R., </a:t>
            </a:r>
            <a:r>
              <a:rPr lang="en-GB" sz="1800" dirty="0" err="1">
                <a:effectLst/>
                <a:latin typeface="Arial" panose="020B0604020202020204" pitchFamily="34" charset="0"/>
                <a:ea typeface="Times New Roman" panose="02020603050405020304" pitchFamily="18" charset="0"/>
              </a:rPr>
              <a:t>Sekar</a:t>
            </a:r>
            <a:r>
              <a:rPr lang="en-GB" sz="1800" dirty="0">
                <a:effectLst/>
                <a:latin typeface="Arial" panose="020B0604020202020204" pitchFamily="34" charset="0"/>
                <a:ea typeface="Times New Roman" panose="02020603050405020304" pitchFamily="18" charset="0"/>
              </a:rPr>
              <a:t>, M., &amp; </a:t>
            </a:r>
            <a:r>
              <a:rPr lang="en-GB" sz="1800" dirty="0" err="1">
                <a:effectLst/>
                <a:latin typeface="Arial" panose="020B0604020202020204" pitchFamily="34" charset="0"/>
                <a:ea typeface="Times New Roman" panose="02020603050405020304" pitchFamily="18" charset="0"/>
              </a:rPr>
              <a:t>Supramanian</a:t>
            </a:r>
            <a:r>
              <a:rPr lang="en-GB" sz="1800" dirty="0">
                <a:effectLst/>
                <a:latin typeface="Arial" panose="020B0604020202020204" pitchFamily="34" charset="0"/>
                <a:ea typeface="Times New Roman" panose="02020603050405020304" pitchFamily="18" charset="0"/>
              </a:rPr>
              <a:t>, K. (2021). Emotional intelligence using ability model in context of nursing and its impact on end-stage renal disease patients: A narrative review. [online] </a:t>
            </a:r>
            <a:r>
              <a:rPr lang="en-GB" sz="1800" i="1" dirty="0">
                <a:effectLst/>
                <a:latin typeface="Arial" panose="020B0604020202020204" pitchFamily="34" charset="0"/>
                <a:ea typeface="Times New Roman" panose="02020603050405020304" pitchFamily="18" charset="0"/>
              </a:rPr>
              <a:t>International Journal of Current Research and Review</a:t>
            </a:r>
            <a:r>
              <a:rPr lang="en-GB" sz="1800" dirty="0">
                <a:effectLst/>
                <a:latin typeface="Arial" panose="020B0604020202020204" pitchFamily="34" charset="0"/>
                <a:ea typeface="Times New Roman" panose="02020603050405020304" pitchFamily="18" charset="0"/>
              </a:rPr>
              <a:t>, 13, pp. 151-158. Available at: </a:t>
            </a:r>
            <a:r>
              <a:rPr lang="en-GB" sz="1800" dirty="0">
                <a:solidFill>
                  <a:srgbClr val="0000FF"/>
                </a:solidFill>
                <a:effectLst/>
                <a:latin typeface="Arial" panose="020B0604020202020204" pitchFamily="34" charset="0"/>
                <a:ea typeface="Times New Roman" panose="02020603050405020304" pitchFamily="18" charset="0"/>
                <a:hlinkClick r:id="rId11"/>
              </a:rPr>
              <a:t>https://doi.org/10.31782/IJCRR.2021.131609</a:t>
            </a:r>
            <a:r>
              <a:rPr lang="en-GB" sz="1800" dirty="0">
                <a:effectLst/>
                <a:latin typeface="Arial" panose="020B0604020202020204" pitchFamily="34" charset="0"/>
                <a:ea typeface="Times New Roman" panose="02020603050405020304" pitchFamily="18" charset="0"/>
              </a:rPr>
              <a:t> [Accessed 4 Jul. 2024].</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tabLst>
                <a:tab pos="267335" algn="l"/>
              </a:tabLst>
            </a:pPr>
            <a:r>
              <a:rPr lang="en-GB" sz="1800" dirty="0" err="1">
                <a:effectLst/>
                <a:latin typeface="Arial" panose="020B0604020202020204" pitchFamily="34" charset="0"/>
                <a:ea typeface="Times New Roman" panose="02020603050405020304" pitchFamily="18" charset="0"/>
              </a:rPr>
              <a:t>Zeidner</a:t>
            </a:r>
            <a:r>
              <a:rPr lang="en-GB" sz="1800" dirty="0">
                <a:effectLst/>
                <a:latin typeface="Arial" panose="020B0604020202020204" pitchFamily="34" charset="0"/>
                <a:ea typeface="Times New Roman" panose="02020603050405020304" pitchFamily="18" charset="0"/>
              </a:rPr>
              <a:t>, M., Matthews, G., &amp; Roberts, R.D. (2004). Emotional intelligence in the workplace: A critical review. [online] </a:t>
            </a:r>
            <a:r>
              <a:rPr lang="en-GB" sz="1800" i="1" dirty="0">
                <a:effectLst/>
                <a:latin typeface="Arial" panose="020B0604020202020204" pitchFamily="34" charset="0"/>
                <a:ea typeface="Times New Roman" panose="02020603050405020304" pitchFamily="18" charset="0"/>
              </a:rPr>
              <a:t>Applied Psychology</a:t>
            </a:r>
            <a:r>
              <a:rPr lang="en-GB" sz="1800" dirty="0">
                <a:effectLst/>
                <a:latin typeface="Arial" panose="020B0604020202020204" pitchFamily="34" charset="0"/>
                <a:ea typeface="Times New Roman" panose="02020603050405020304" pitchFamily="18" charset="0"/>
              </a:rPr>
              <a:t>, 53(3), pp. 371-399. Available at: </a:t>
            </a:r>
            <a:r>
              <a:rPr lang="en-GB" sz="1800" dirty="0">
                <a:solidFill>
                  <a:srgbClr val="0000FF"/>
                </a:solidFill>
                <a:effectLst/>
                <a:latin typeface="Arial" panose="020B0604020202020204" pitchFamily="34" charset="0"/>
                <a:ea typeface="Times New Roman" panose="02020603050405020304" pitchFamily="18" charset="0"/>
                <a:hlinkClick r:id="rId12"/>
              </a:rPr>
              <a:t>https://doi.org/10.1111/j.1464-0597.2004.00176.x</a:t>
            </a:r>
            <a:r>
              <a:rPr lang="en-GB" sz="1800" dirty="0">
                <a:effectLst/>
                <a:latin typeface="Arial" panose="020B0604020202020204" pitchFamily="34" charset="0"/>
                <a:ea typeface="Times New Roman" panose="02020603050405020304" pitchFamily="18" charset="0"/>
              </a:rPr>
              <a:t> [Accessed 4 Jul. 2024].</a:t>
            </a:r>
            <a:endParaRPr lang="en-GB" sz="1800" dirty="0">
              <a:effectLst/>
              <a:latin typeface="Times New Roman" panose="02020603050405020304" pitchFamily="18" charset="0"/>
              <a:ea typeface="Times New Roman" panose="02020603050405020304" pitchFamily="18" charset="0"/>
            </a:endParaRPr>
          </a:p>
          <a:p>
            <a:pPr marL="0" indent="0">
              <a:lnSpc>
                <a:spcPct val="100000"/>
              </a:lnSpc>
              <a:buNone/>
            </a:pPr>
            <a:endParaRPr lang="en-US" sz="700" dirty="0"/>
          </a:p>
        </p:txBody>
      </p:sp>
    </p:spTree>
    <p:extLst>
      <p:ext uri="{BB962C8B-B14F-4D97-AF65-F5344CB8AC3E}">
        <p14:creationId xmlns:p14="http://schemas.microsoft.com/office/powerpoint/2010/main" val="2211284768"/>
      </p:ext>
    </p:extLst>
  </p:cSld>
  <p:clrMapOvr>
    <a:masterClrMapping/>
  </p:clrMapOvr>
  <p:transition spd="slow">
    <p:randomBar dir="vert"/>
  </p:transition>
</p:sld>
</file>

<file path=ppt/theme/theme1.xml><?xml version="1.0" encoding="utf-8"?>
<a:theme xmlns:a="http://schemas.openxmlformats.org/drawingml/2006/main" name="Badge">
  <a:themeElements>
    <a:clrScheme name="Badge">
      <a:dk1>
        <a:sysClr val="windowText" lastClr="000000"/>
      </a:dk1>
      <a:lt1>
        <a:sysClr val="window" lastClr="FFFFFF"/>
      </a:lt1>
      <a:dk2>
        <a:srgbClr val="0B082E"/>
      </a:dk2>
      <a:lt2>
        <a:srgbClr val="F3F3F2"/>
      </a:lt2>
      <a:accent1>
        <a:srgbClr val="62B4C6"/>
      </a:accent1>
      <a:accent2>
        <a:srgbClr val="1B376E"/>
      </a:accent2>
      <a:accent3>
        <a:srgbClr val="9EBE55"/>
      </a:accent3>
      <a:accent4>
        <a:srgbClr val="C65E5E"/>
      </a:accent4>
      <a:accent5>
        <a:srgbClr val="D3BA55"/>
      </a:accent5>
      <a:accent6>
        <a:srgbClr val="96648A"/>
      </a:accent6>
      <a:hlink>
        <a:srgbClr val="62B4C6"/>
      </a:hlink>
      <a:folHlink>
        <a:srgbClr val="96648A"/>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docProps/app.xml><?xml version="1.0" encoding="utf-8"?>
<Properties xmlns="http://schemas.openxmlformats.org/officeDocument/2006/extended-properties" xmlns:vt="http://schemas.openxmlformats.org/officeDocument/2006/docPropsVTypes">
  <Template>Badge</Template>
  <TotalTime>487</TotalTime>
  <Words>1888</Words>
  <Application>Microsoft Macintosh PowerPoint</Application>
  <PresentationFormat>Widescreen</PresentationFormat>
  <Paragraphs>93</Paragraphs>
  <Slides>19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-webkit-standard</vt:lpstr>
      <vt:lpstr>Aptos</vt:lpstr>
      <vt:lpstr>Arial</vt:lpstr>
      <vt:lpstr>Gill Sans MT</vt:lpstr>
      <vt:lpstr>Symbol</vt:lpstr>
      <vt:lpstr>Times New Roman</vt:lpstr>
      <vt:lpstr>Badge</vt:lpstr>
      <vt:lpstr>PowerPoint Presentation</vt:lpstr>
      <vt:lpstr>What is Emotional Intelligence? </vt:lpstr>
      <vt:lpstr>Definitions </vt:lpstr>
      <vt:lpstr>Emotional intelligence and its impact in the workplace.</vt:lpstr>
      <vt:lpstr>Casper Store Limited </vt:lpstr>
      <vt:lpstr>Casper ltd- problems </vt:lpstr>
      <vt:lpstr>Toxic Culture</vt:lpstr>
      <vt:lpstr>The importance of EI in solving problems at the Casper Store.</vt:lpstr>
      <vt:lpstr>EMOTIONAL INTELLIGENCE MODELS </vt:lpstr>
      <vt:lpstr> Mixed Models  The Goleman Model                                   The Bar-On Model   </vt:lpstr>
      <vt:lpstr>Ability Model                                               Trait Model  The Mayer-Salovey Model              The Trait Model  </vt:lpstr>
      <vt:lpstr>PowerPoint Presentation</vt:lpstr>
      <vt:lpstr>The reasons why the Goleman Model was selected over other.</vt:lpstr>
      <vt:lpstr>HOW THE GOLEMAN MODEL WILL HELP</vt:lpstr>
      <vt:lpstr>PowerPoint Presentation</vt:lpstr>
      <vt:lpstr>Element of the Goleman structure on the Casper Store</vt:lpstr>
      <vt:lpstr>Application of Goleman’s Model at Casper Store LTD</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Agnieszka Janina Wilkosz (2115098)</dc:creator>
  <cp:lastModifiedBy>Agnieszka Janina Wilkosz (2115098)</cp:lastModifiedBy>
  <cp:revision>1</cp:revision>
  <dcterms:created xsi:type="dcterms:W3CDTF">2024-07-11T17:18:51Z</dcterms:created>
  <dcterms:modified xsi:type="dcterms:W3CDTF">2024-07-12T23:50:14Z</dcterms:modified>
</cp:coreProperties>
</file>