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sldIdLst>
    <p:sldId id="256" r:id="rId2"/>
    <p:sldId id="257" r:id="rId3"/>
    <p:sldId id="258" r:id="rId4"/>
    <p:sldId id="259" r:id="rId5"/>
    <p:sldId id="262"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65397C-7784-F7B6-94D1-33609B0625F8}" v="22" dt="2026-06-11T13:01:44.142"/>
    <p1510:client id="{5F56E6FD-262C-9DB2-B99A-3316FE355259}" v="7" dt="2026-06-11T10:33:56.846"/>
    <p1510:client id="{5FCF1AB9-A537-EAA3-D115-775881EF3E7F}" v="94" dt="2026-06-11T08:41:10.819"/>
    <p1510:client id="{A3CBBFF6-6794-8928-8D78-9183679303F3}" v="1" dt="2026-06-11T13:03:45.505"/>
    <p1510:client id="{ADB627BC-4AB5-40BD-989E-F93E6624D6F6}" v="11" dt="2026-06-11T09:24:38.268"/>
    <p1510:client id="{CBC2E135-B3C8-A2C9-F7ED-A7C820F220BC}" v="576" dt="2026-06-11T14:32:31.831"/>
    <p1510:client id="{EFB49957-EA6C-F297-F4E0-F39021A992E9}" v="177" dt="2026-06-11T10:13:00.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58" d="100"/>
          <a:sy n="58" d="100"/>
        </p:scale>
        <p:origin x="78"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e Cartwright (2534150)" userId="fc06e478-c35b-41e1-ad54-71b59a4b2550" providerId="ADAL" clId="{6F9EA731-C186-4884-8898-AC37328AE27B}"/>
    <pc:docChg chg="undo custSel modSld modMainMaster">
      <pc:chgData name="Denise Cartwright (2534150)" userId="fc06e478-c35b-41e1-ad54-71b59a4b2550" providerId="ADAL" clId="{6F9EA731-C186-4884-8898-AC37328AE27B}" dt="2026-06-11T09:26:50.732" v="71" actId="26606"/>
      <pc:docMkLst>
        <pc:docMk/>
      </pc:docMkLst>
      <pc:sldChg chg="addSp delSp modSp mod setBg setClrOvrMap delDesignElem">
        <pc:chgData name="Denise Cartwright (2534150)" userId="fc06e478-c35b-41e1-ad54-71b59a4b2550" providerId="ADAL" clId="{6F9EA731-C186-4884-8898-AC37328AE27B}" dt="2026-06-11T09:23:42.757" v="64"/>
        <pc:sldMkLst>
          <pc:docMk/>
          <pc:sldMk cId="109857222" sldId="256"/>
        </pc:sldMkLst>
        <pc:spChg chg="mod ord">
          <ac:chgData name="Denise Cartwright (2534150)" userId="fc06e478-c35b-41e1-ad54-71b59a4b2550" providerId="ADAL" clId="{6F9EA731-C186-4884-8898-AC37328AE27B}" dt="2026-06-11T09:23:30.535" v="63"/>
          <ac:spMkLst>
            <pc:docMk/>
            <pc:sldMk cId="109857222" sldId="256"/>
            <ac:spMk id="2" creationId="{00000000-0000-0000-0000-000000000000}"/>
          </ac:spMkLst>
        </pc:spChg>
        <pc:spChg chg="mod">
          <ac:chgData name="Denise Cartwright (2534150)" userId="fc06e478-c35b-41e1-ad54-71b59a4b2550" providerId="ADAL" clId="{6F9EA731-C186-4884-8898-AC37328AE27B}" dt="2026-06-11T09:23:30.535" v="63"/>
          <ac:spMkLst>
            <pc:docMk/>
            <pc:sldMk cId="109857222" sldId="256"/>
            <ac:spMk id="3" creationId="{00000000-0000-0000-0000-000000000000}"/>
          </ac:spMkLst>
        </pc:spChg>
        <pc:spChg chg="add del">
          <ac:chgData name="Denise Cartwright (2534150)" userId="fc06e478-c35b-41e1-ad54-71b59a4b2550" providerId="ADAL" clId="{6F9EA731-C186-4884-8898-AC37328AE27B}" dt="2026-06-11T09:21:05.680" v="55"/>
          <ac:spMkLst>
            <pc:docMk/>
            <pc:sldMk cId="109857222" sldId="256"/>
            <ac:spMk id="8" creationId="{27577DEC-D9A5-404D-9789-702F4319BEC8}"/>
          </ac:spMkLst>
        </pc:spChg>
        <pc:grpChg chg="add del">
          <ac:chgData name="Denise Cartwright (2534150)" userId="fc06e478-c35b-41e1-ad54-71b59a4b2550" providerId="ADAL" clId="{6F9EA731-C186-4884-8898-AC37328AE27B}" dt="2026-06-11T09:21:05.680" v="55"/>
          <ac:grpSpMkLst>
            <pc:docMk/>
            <pc:sldMk cId="109857222" sldId="256"/>
            <ac:grpSpMk id="10" creationId="{CEEA9366-CEA8-4F23-B065-4337F0D836FE}"/>
          </ac:grpSpMkLst>
        </pc:grpChg>
      </pc:sldChg>
      <pc:sldChg chg="addSp delSp modSp mod setBg addAnim delAnim delDesignElem">
        <pc:chgData name="Denise Cartwright (2534150)" userId="fc06e478-c35b-41e1-ad54-71b59a4b2550" providerId="ADAL" clId="{6F9EA731-C186-4884-8898-AC37328AE27B}" dt="2026-06-11T09:26:50.732" v="71" actId="26606"/>
        <pc:sldMkLst>
          <pc:docMk/>
          <pc:sldMk cId="2639961441" sldId="257"/>
        </pc:sldMkLst>
        <pc:spChg chg="mod ord">
          <ac:chgData name="Denise Cartwright (2534150)" userId="fc06e478-c35b-41e1-ad54-71b59a4b2550" providerId="ADAL" clId="{6F9EA731-C186-4884-8898-AC37328AE27B}" dt="2026-06-11T09:26:50.732" v="71" actId="26606"/>
          <ac:spMkLst>
            <pc:docMk/>
            <pc:sldMk cId="2639961441" sldId="257"/>
            <ac:spMk id="2" creationId="{97118C53-F97B-8DBA-FF93-4BAFD45CEB02}"/>
          </ac:spMkLst>
        </pc:spChg>
        <pc:spChg chg="mod">
          <ac:chgData name="Denise Cartwright (2534150)" userId="fc06e478-c35b-41e1-ad54-71b59a4b2550" providerId="ADAL" clId="{6F9EA731-C186-4884-8898-AC37328AE27B}" dt="2026-06-11T09:26:50.705" v="70" actId="26606"/>
          <ac:spMkLst>
            <pc:docMk/>
            <pc:sldMk cId="2639961441" sldId="257"/>
            <ac:spMk id="5" creationId="{C2BE4092-4087-E2B2-2FC3-BC036242401E}"/>
          </ac:spMkLst>
        </pc:spChg>
        <pc:spChg chg="add del">
          <ac:chgData name="Denise Cartwright (2534150)" userId="fc06e478-c35b-41e1-ad54-71b59a4b2550" providerId="ADAL" clId="{6F9EA731-C186-4884-8898-AC37328AE27B}" dt="2026-06-11T09:21:05.680" v="55"/>
          <ac:spMkLst>
            <pc:docMk/>
            <pc:sldMk cId="2639961441" sldId="257"/>
            <ac:spMk id="26" creationId="{66D61E08-70C3-48D8-BEA0-787111DC30DA}"/>
          </ac:spMkLst>
        </pc:spChg>
        <pc:spChg chg="add del">
          <ac:chgData name="Denise Cartwright (2534150)" userId="fc06e478-c35b-41e1-ad54-71b59a4b2550" providerId="ADAL" clId="{6F9EA731-C186-4884-8898-AC37328AE27B}" dt="2026-06-11T09:21:05.680" v="55"/>
          <ac:spMkLst>
            <pc:docMk/>
            <pc:sldMk cId="2639961441" sldId="257"/>
            <ac:spMk id="28" creationId="{FC55298F-0AE5-478E-AD2B-03C2614C5833}"/>
          </ac:spMkLst>
        </pc:spChg>
        <pc:spChg chg="add del">
          <ac:chgData name="Denise Cartwright (2534150)" userId="fc06e478-c35b-41e1-ad54-71b59a4b2550" providerId="ADAL" clId="{6F9EA731-C186-4884-8898-AC37328AE27B}" dt="2026-06-11T09:21:05.680" v="55"/>
          <ac:spMkLst>
            <pc:docMk/>
            <pc:sldMk cId="2639961441" sldId="257"/>
            <ac:spMk id="30" creationId="{C180E4EA-0B63-4779-A895-7E90E71088F3}"/>
          </ac:spMkLst>
        </pc:spChg>
        <pc:spChg chg="add del">
          <ac:chgData name="Denise Cartwright (2534150)" userId="fc06e478-c35b-41e1-ad54-71b59a4b2550" providerId="ADAL" clId="{6F9EA731-C186-4884-8898-AC37328AE27B}" dt="2026-06-11T09:21:05.680" v="55"/>
          <ac:spMkLst>
            <pc:docMk/>
            <pc:sldMk cId="2639961441" sldId="257"/>
            <ac:spMk id="32" creationId="{CEE01D9D-3DE8-4EED-B0D3-8F3C79CC7673}"/>
          </ac:spMkLst>
        </pc:spChg>
        <pc:spChg chg="add del">
          <ac:chgData name="Denise Cartwright (2534150)" userId="fc06e478-c35b-41e1-ad54-71b59a4b2550" providerId="ADAL" clId="{6F9EA731-C186-4884-8898-AC37328AE27B}" dt="2026-06-11T09:21:05.680" v="55"/>
          <ac:spMkLst>
            <pc:docMk/>
            <pc:sldMk cId="2639961441" sldId="257"/>
            <ac:spMk id="34" creationId="{89AF5CE9-607F-43F4-8983-DCD6DA4051FD}"/>
          </ac:spMkLst>
        </pc:spChg>
        <pc:spChg chg="add del">
          <ac:chgData name="Denise Cartwright (2534150)" userId="fc06e478-c35b-41e1-ad54-71b59a4b2550" providerId="ADAL" clId="{6F9EA731-C186-4884-8898-AC37328AE27B}" dt="2026-06-11T09:21:05.680" v="55"/>
          <ac:spMkLst>
            <pc:docMk/>
            <pc:sldMk cId="2639961441" sldId="257"/>
            <ac:spMk id="36" creationId="{6EEA2DBD-9E1E-4521-8C01-F32AD18A89E3}"/>
          </ac:spMkLst>
        </pc:spChg>
        <pc:spChg chg="add del">
          <ac:chgData name="Denise Cartwright (2534150)" userId="fc06e478-c35b-41e1-ad54-71b59a4b2550" providerId="ADAL" clId="{6F9EA731-C186-4884-8898-AC37328AE27B}" dt="2026-06-11T09:21:05.680" v="55"/>
          <ac:spMkLst>
            <pc:docMk/>
            <pc:sldMk cId="2639961441" sldId="257"/>
            <ac:spMk id="38" creationId="{15BBD2C1-BA9B-46A9-A27A-33498B169272}"/>
          </ac:spMkLst>
        </pc:spChg>
        <pc:spChg chg="add del">
          <ac:chgData name="Denise Cartwright (2534150)" userId="fc06e478-c35b-41e1-ad54-71b59a4b2550" providerId="ADAL" clId="{6F9EA731-C186-4884-8898-AC37328AE27B}" dt="2026-06-11T09:22:35.031" v="62"/>
          <ac:spMkLst>
            <pc:docMk/>
            <pc:sldMk cId="2639961441" sldId="257"/>
            <ac:spMk id="41" creationId="{66D61E08-70C3-48D8-BEA0-787111DC30DA}"/>
          </ac:spMkLst>
        </pc:spChg>
        <pc:spChg chg="add del">
          <ac:chgData name="Denise Cartwright (2534150)" userId="fc06e478-c35b-41e1-ad54-71b59a4b2550" providerId="ADAL" clId="{6F9EA731-C186-4884-8898-AC37328AE27B}" dt="2026-06-11T09:22:35.031" v="62"/>
          <ac:spMkLst>
            <pc:docMk/>
            <pc:sldMk cId="2639961441" sldId="257"/>
            <ac:spMk id="42" creationId="{FC55298F-0AE5-478E-AD2B-03C2614C5833}"/>
          </ac:spMkLst>
        </pc:spChg>
        <pc:spChg chg="add del">
          <ac:chgData name="Denise Cartwright (2534150)" userId="fc06e478-c35b-41e1-ad54-71b59a4b2550" providerId="ADAL" clId="{6F9EA731-C186-4884-8898-AC37328AE27B}" dt="2026-06-11T09:22:35.031" v="62"/>
          <ac:spMkLst>
            <pc:docMk/>
            <pc:sldMk cId="2639961441" sldId="257"/>
            <ac:spMk id="43" creationId="{C180E4EA-0B63-4779-A895-7E90E71088F3}"/>
          </ac:spMkLst>
        </pc:spChg>
        <pc:spChg chg="add del">
          <ac:chgData name="Denise Cartwright (2534150)" userId="fc06e478-c35b-41e1-ad54-71b59a4b2550" providerId="ADAL" clId="{6F9EA731-C186-4884-8898-AC37328AE27B}" dt="2026-06-11T09:22:35.031" v="62"/>
          <ac:spMkLst>
            <pc:docMk/>
            <pc:sldMk cId="2639961441" sldId="257"/>
            <ac:spMk id="44" creationId="{CEE01D9D-3DE8-4EED-B0D3-8F3C79CC7673}"/>
          </ac:spMkLst>
        </pc:spChg>
        <pc:spChg chg="add del">
          <ac:chgData name="Denise Cartwright (2534150)" userId="fc06e478-c35b-41e1-ad54-71b59a4b2550" providerId="ADAL" clId="{6F9EA731-C186-4884-8898-AC37328AE27B}" dt="2026-06-11T09:22:35.031" v="62"/>
          <ac:spMkLst>
            <pc:docMk/>
            <pc:sldMk cId="2639961441" sldId="257"/>
            <ac:spMk id="45" creationId="{89AF5CE9-607F-43F4-8983-DCD6DA4051FD}"/>
          </ac:spMkLst>
        </pc:spChg>
        <pc:spChg chg="add del">
          <ac:chgData name="Denise Cartwright (2534150)" userId="fc06e478-c35b-41e1-ad54-71b59a4b2550" providerId="ADAL" clId="{6F9EA731-C186-4884-8898-AC37328AE27B}" dt="2026-06-11T09:22:35.031" v="62"/>
          <ac:spMkLst>
            <pc:docMk/>
            <pc:sldMk cId="2639961441" sldId="257"/>
            <ac:spMk id="46" creationId="{6EEA2DBD-9E1E-4521-8C01-F32AD18A89E3}"/>
          </ac:spMkLst>
        </pc:spChg>
        <pc:spChg chg="add del">
          <ac:chgData name="Denise Cartwright (2534150)" userId="fc06e478-c35b-41e1-ad54-71b59a4b2550" providerId="ADAL" clId="{6F9EA731-C186-4884-8898-AC37328AE27B}" dt="2026-06-11T09:22:35.031" v="62"/>
          <ac:spMkLst>
            <pc:docMk/>
            <pc:sldMk cId="2639961441" sldId="257"/>
            <ac:spMk id="47" creationId="{15BBD2C1-BA9B-46A9-A27A-33498B169272}"/>
          </ac:spMkLst>
        </pc:spChg>
        <pc:spChg chg="add">
          <ac:chgData name="Denise Cartwright (2534150)" userId="fc06e478-c35b-41e1-ad54-71b59a4b2550" providerId="ADAL" clId="{6F9EA731-C186-4884-8898-AC37328AE27B}" dt="2026-06-11T09:26:50.732" v="71" actId="26606"/>
          <ac:spMkLst>
            <pc:docMk/>
            <pc:sldMk cId="2639961441" sldId="257"/>
            <ac:spMk id="70" creationId="{66D61E08-70C3-48D8-BEA0-787111DC30DA}"/>
          </ac:spMkLst>
        </pc:spChg>
        <pc:spChg chg="add">
          <ac:chgData name="Denise Cartwright (2534150)" userId="fc06e478-c35b-41e1-ad54-71b59a4b2550" providerId="ADAL" clId="{6F9EA731-C186-4884-8898-AC37328AE27B}" dt="2026-06-11T09:26:50.732" v="71" actId="26606"/>
          <ac:spMkLst>
            <pc:docMk/>
            <pc:sldMk cId="2639961441" sldId="257"/>
            <ac:spMk id="71" creationId="{FC55298F-0AE5-478E-AD2B-03C2614C5833}"/>
          </ac:spMkLst>
        </pc:spChg>
        <pc:spChg chg="add">
          <ac:chgData name="Denise Cartwright (2534150)" userId="fc06e478-c35b-41e1-ad54-71b59a4b2550" providerId="ADAL" clId="{6F9EA731-C186-4884-8898-AC37328AE27B}" dt="2026-06-11T09:26:50.732" v="71" actId="26606"/>
          <ac:spMkLst>
            <pc:docMk/>
            <pc:sldMk cId="2639961441" sldId="257"/>
            <ac:spMk id="72" creationId="{C180E4EA-0B63-4779-A895-7E90E71088F3}"/>
          </ac:spMkLst>
        </pc:spChg>
        <pc:spChg chg="add">
          <ac:chgData name="Denise Cartwright (2534150)" userId="fc06e478-c35b-41e1-ad54-71b59a4b2550" providerId="ADAL" clId="{6F9EA731-C186-4884-8898-AC37328AE27B}" dt="2026-06-11T09:26:50.732" v="71" actId="26606"/>
          <ac:spMkLst>
            <pc:docMk/>
            <pc:sldMk cId="2639961441" sldId="257"/>
            <ac:spMk id="73" creationId="{CEE01D9D-3DE8-4EED-B0D3-8F3C79CC7673}"/>
          </ac:spMkLst>
        </pc:spChg>
        <pc:spChg chg="add">
          <ac:chgData name="Denise Cartwright (2534150)" userId="fc06e478-c35b-41e1-ad54-71b59a4b2550" providerId="ADAL" clId="{6F9EA731-C186-4884-8898-AC37328AE27B}" dt="2026-06-11T09:26:50.732" v="71" actId="26606"/>
          <ac:spMkLst>
            <pc:docMk/>
            <pc:sldMk cId="2639961441" sldId="257"/>
            <ac:spMk id="74" creationId="{89AF5CE9-607F-43F4-8983-DCD6DA4051FD}"/>
          </ac:spMkLst>
        </pc:spChg>
        <pc:spChg chg="add">
          <ac:chgData name="Denise Cartwright (2534150)" userId="fc06e478-c35b-41e1-ad54-71b59a4b2550" providerId="ADAL" clId="{6F9EA731-C186-4884-8898-AC37328AE27B}" dt="2026-06-11T09:26:50.732" v="71" actId="26606"/>
          <ac:spMkLst>
            <pc:docMk/>
            <pc:sldMk cId="2639961441" sldId="257"/>
            <ac:spMk id="75" creationId="{6EEA2DBD-9E1E-4521-8C01-F32AD18A89E3}"/>
          </ac:spMkLst>
        </pc:spChg>
        <pc:spChg chg="add">
          <ac:chgData name="Denise Cartwright (2534150)" userId="fc06e478-c35b-41e1-ad54-71b59a4b2550" providerId="ADAL" clId="{6F9EA731-C186-4884-8898-AC37328AE27B}" dt="2026-06-11T09:26:50.732" v="71" actId="26606"/>
          <ac:spMkLst>
            <pc:docMk/>
            <pc:sldMk cId="2639961441" sldId="257"/>
            <ac:spMk id="76" creationId="{15BBD2C1-BA9B-46A9-A27A-33498B169272}"/>
          </ac:spMkLst>
        </pc:spChg>
        <pc:grpChg chg="add del">
          <ac:chgData name="Denise Cartwright (2534150)" userId="fc06e478-c35b-41e1-ad54-71b59a4b2550" providerId="ADAL" clId="{6F9EA731-C186-4884-8898-AC37328AE27B}" dt="2026-06-11T09:12:08.989" v="6" actId="26606"/>
          <ac:grpSpMkLst>
            <pc:docMk/>
            <pc:sldMk cId="2639961441" sldId="257"/>
            <ac:grpSpMk id="7" creationId="{88C9B83F-64CD-41C1-925F-A08801FFD0BD}"/>
          </ac:grpSpMkLst>
        </pc:grpChg>
        <pc:grpChg chg="add del">
          <ac:chgData name="Denise Cartwright (2534150)" userId="fc06e478-c35b-41e1-ad54-71b59a4b2550" providerId="ADAL" clId="{6F9EA731-C186-4884-8898-AC37328AE27B}" dt="2026-06-11T09:22:35.031" v="62"/>
          <ac:grpSpMkLst>
            <pc:docMk/>
            <pc:sldMk cId="2639961441" sldId="257"/>
            <ac:grpSpMk id="8" creationId="{88C9B83F-64CD-41C1-925F-A08801FFD0BD}"/>
          </ac:grpSpMkLst>
        </pc:grpChg>
        <pc:grpChg chg="add del">
          <ac:chgData name="Denise Cartwright (2534150)" userId="fc06e478-c35b-41e1-ad54-71b59a4b2550" providerId="ADAL" clId="{6F9EA731-C186-4884-8898-AC37328AE27B}" dt="2026-06-11T09:26:50.705" v="70" actId="26606"/>
          <ac:grpSpMkLst>
            <pc:docMk/>
            <pc:sldMk cId="2639961441" sldId="257"/>
            <ac:grpSpMk id="9" creationId="{88C9B83F-64CD-41C1-925F-A08801FFD0BD}"/>
          </ac:grpSpMkLst>
        </pc:grpChg>
        <pc:grpChg chg="del">
          <ac:chgData name="Denise Cartwright (2534150)" userId="fc06e478-c35b-41e1-ad54-71b59a4b2550" providerId="ADAL" clId="{6F9EA731-C186-4884-8898-AC37328AE27B}" dt="2026-06-11T09:21:05.680" v="55"/>
          <ac:grpSpMkLst>
            <pc:docMk/>
            <pc:sldMk cId="2639961441" sldId="257"/>
            <ac:grpSpMk id="23" creationId="{88C9B83F-64CD-41C1-925F-A08801FFD0BD}"/>
          </ac:grpSpMkLst>
        </pc:grpChg>
        <pc:grpChg chg="add">
          <ac:chgData name="Denise Cartwright (2534150)" userId="fc06e478-c35b-41e1-ad54-71b59a4b2550" providerId="ADAL" clId="{6F9EA731-C186-4884-8898-AC37328AE27B}" dt="2026-06-11T09:26:50.732" v="71" actId="26606"/>
          <ac:grpSpMkLst>
            <pc:docMk/>
            <pc:sldMk cId="2639961441" sldId="257"/>
            <ac:grpSpMk id="58" creationId="{88C9B83F-64CD-41C1-925F-A08801FFD0BD}"/>
          </ac:grpSpMkLst>
        </pc:grpChg>
        <pc:picChg chg="mod ord">
          <ac:chgData name="Denise Cartwright (2534150)" userId="fc06e478-c35b-41e1-ad54-71b59a4b2550" providerId="ADAL" clId="{6F9EA731-C186-4884-8898-AC37328AE27B}" dt="2026-06-11T09:26:50.732" v="71" actId="26606"/>
          <ac:picMkLst>
            <pc:docMk/>
            <pc:sldMk cId="2639961441" sldId="257"/>
            <ac:picMk id="4" creationId="{5342321A-C962-F9C3-2E4F-2ABC0217C3EA}"/>
          </ac:picMkLst>
        </pc:picChg>
        <pc:cxnChg chg="del">
          <ac:chgData name="Denise Cartwright (2534150)" userId="fc06e478-c35b-41e1-ad54-71b59a4b2550" providerId="ADAL" clId="{6F9EA731-C186-4884-8898-AC37328AE27B}" dt="2026-06-11T09:22:35.031" v="62"/>
          <ac:cxnSpMkLst>
            <pc:docMk/>
            <pc:sldMk cId="2639961441" sldId="257"/>
            <ac:cxnSpMk id="21" creationId="{A57C1A16-B8AB-4D99-A195-A38F556A6486}"/>
          </ac:cxnSpMkLst>
        </pc:cxnChg>
        <pc:cxnChg chg="del">
          <ac:chgData name="Denise Cartwright (2534150)" userId="fc06e478-c35b-41e1-ad54-71b59a4b2550" providerId="ADAL" clId="{6F9EA731-C186-4884-8898-AC37328AE27B}" dt="2026-06-11T09:21:05.680" v="55"/>
          <ac:cxnSpMkLst>
            <pc:docMk/>
            <pc:sldMk cId="2639961441" sldId="257"/>
            <ac:cxnSpMk id="24" creationId="{F8A9B20B-D1DD-4573-B5EC-558029519236}"/>
          </ac:cxnSpMkLst>
        </pc:cxnChg>
      </pc:sldChg>
      <pc:sldChg chg="addSp delSp modSp mod setBg addAnim setClrOvrMap delDesignElem">
        <pc:chgData name="Denise Cartwright (2534150)" userId="fc06e478-c35b-41e1-ad54-71b59a4b2550" providerId="ADAL" clId="{6F9EA731-C186-4884-8898-AC37328AE27B}" dt="2026-06-11T09:25:45.534" v="68"/>
        <pc:sldMkLst>
          <pc:docMk/>
          <pc:sldMk cId="651531671" sldId="258"/>
        </pc:sldMkLst>
        <pc:spChg chg="del mod">
          <ac:chgData name="Denise Cartwright (2534150)" userId="fc06e478-c35b-41e1-ad54-71b59a4b2550" providerId="ADAL" clId="{6F9EA731-C186-4884-8898-AC37328AE27B}" dt="2026-06-11T09:13:44.303" v="9" actId="26606"/>
          <ac:spMkLst>
            <pc:docMk/>
            <pc:sldMk cId="651531671" sldId="258"/>
            <ac:spMk id="2" creationId="{E18DE6E2-D29C-2288-2D59-CE872B5C1DB3}"/>
          </ac:spMkLst>
        </pc:spChg>
        <pc:spChg chg="del mod">
          <ac:chgData name="Denise Cartwright (2534150)" userId="fc06e478-c35b-41e1-ad54-71b59a4b2550" providerId="ADAL" clId="{6F9EA731-C186-4884-8898-AC37328AE27B}" dt="2026-06-11T09:13:44.303" v="9" actId="26606"/>
          <ac:spMkLst>
            <pc:docMk/>
            <pc:sldMk cId="651531671" sldId="258"/>
            <ac:spMk id="3" creationId="{E28C9717-A9B0-42AB-3B6F-CC985A22E87C}"/>
          </ac:spMkLst>
        </pc:spChg>
        <pc:spChg chg="mod ord">
          <ac:chgData name="Denise Cartwright (2534150)" userId="fc06e478-c35b-41e1-ad54-71b59a4b2550" providerId="ADAL" clId="{6F9EA731-C186-4884-8898-AC37328AE27B}" dt="2026-06-11T09:25:45.532" v="67" actId="26606"/>
          <ac:spMkLst>
            <pc:docMk/>
            <pc:sldMk cId="651531671" sldId="258"/>
            <ac:spMk id="4" creationId="{0623781C-D2F2-663E-B9D2-B7E3910D6862}"/>
          </ac:spMkLst>
        </pc:spChg>
        <pc:spChg chg="add mod">
          <ac:chgData name="Denise Cartwright (2534150)" userId="fc06e478-c35b-41e1-ad54-71b59a4b2550" providerId="ADAL" clId="{6F9EA731-C186-4884-8898-AC37328AE27B}" dt="2026-06-11T09:25:45.532" v="67" actId="26606"/>
          <ac:spMkLst>
            <pc:docMk/>
            <pc:sldMk cId="651531671" sldId="258"/>
            <ac:spMk id="7" creationId="{D202024A-5F57-5FF9-2CFC-84E538F2327F}"/>
          </ac:spMkLst>
        </pc:spChg>
        <pc:spChg chg="del">
          <ac:chgData name="Denise Cartwright (2534150)" userId="fc06e478-c35b-41e1-ad54-71b59a4b2550" providerId="ADAL" clId="{6F9EA731-C186-4884-8898-AC37328AE27B}" dt="2026-06-11T09:18:47.244" v="51" actId="26606"/>
          <ac:spMkLst>
            <pc:docMk/>
            <pc:sldMk cId="651531671" sldId="258"/>
            <ac:spMk id="21" creationId="{9179DE42-5613-4B35-A1E6-6CCBAA13C743}"/>
          </ac:spMkLst>
        </pc:spChg>
        <pc:spChg chg="add">
          <ac:chgData name="Denise Cartwright (2534150)" userId="fc06e478-c35b-41e1-ad54-71b59a4b2550" providerId="ADAL" clId="{6F9EA731-C186-4884-8898-AC37328AE27B}" dt="2026-06-11T09:25:45.532" v="67" actId="26606"/>
          <ac:spMkLst>
            <pc:docMk/>
            <pc:sldMk cId="651531671" sldId="258"/>
            <ac:spMk id="24" creationId="{F5F0CD5C-72F3-4090-8A69-8E15CB432AC2}"/>
          </ac:spMkLst>
        </pc:spChg>
        <pc:spChg chg="add">
          <ac:chgData name="Denise Cartwright (2534150)" userId="fc06e478-c35b-41e1-ad54-71b59a4b2550" providerId="ADAL" clId="{6F9EA731-C186-4884-8898-AC37328AE27B}" dt="2026-06-11T09:25:45.532" v="67" actId="26606"/>
          <ac:spMkLst>
            <pc:docMk/>
            <pc:sldMk cId="651531671" sldId="258"/>
            <ac:spMk id="26" creationId="{217496A2-9394-4FB7-BA0E-717D2D2E7A43}"/>
          </ac:spMkLst>
        </pc:spChg>
        <pc:spChg chg="add del">
          <ac:chgData name="Denise Cartwright (2534150)" userId="fc06e478-c35b-41e1-ad54-71b59a4b2550" providerId="ADAL" clId="{6F9EA731-C186-4884-8898-AC37328AE27B}" dt="2026-06-11T09:18:47.244" v="51" actId="26606"/>
          <ac:spMkLst>
            <pc:docMk/>
            <pc:sldMk cId="651531671" sldId="258"/>
            <ac:spMk id="27" creationId="{52FB45E9-914E-4471-AC87-E475CD51767D}"/>
          </ac:spMkLst>
        </pc:spChg>
        <pc:spChg chg="add del">
          <ac:chgData name="Denise Cartwright (2534150)" userId="fc06e478-c35b-41e1-ad54-71b59a4b2550" providerId="ADAL" clId="{6F9EA731-C186-4884-8898-AC37328AE27B}" dt="2026-06-11T09:18:47.244" v="51" actId="26606"/>
          <ac:spMkLst>
            <pc:docMk/>
            <pc:sldMk cId="651531671" sldId="258"/>
            <ac:spMk id="29" creationId="{C310626D-5743-49D4-8F7D-88C4F8F05774}"/>
          </ac:spMkLst>
        </pc:spChg>
        <pc:spChg chg="add">
          <ac:chgData name="Denise Cartwright (2534150)" userId="fc06e478-c35b-41e1-ad54-71b59a4b2550" providerId="ADAL" clId="{6F9EA731-C186-4884-8898-AC37328AE27B}" dt="2026-06-11T09:13:44.303" v="9" actId="26606"/>
          <ac:spMkLst>
            <pc:docMk/>
            <pc:sldMk cId="651531671" sldId="258"/>
            <ac:spMk id="31" creationId="{3C195FC1-B568-4C72-9902-34CB35DDD7A1}"/>
          </ac:spMkLst>
        </pc:spChg>
        <pc:spChg chg="add">
          <ac:chgData name="Denise Cartwright (2534150)" userId="fc06e478-c35b-41e1-ad54-71b59a4b2550" providerId="ADAL" clId="{6F9EA731-C186-4884-8898-AC37328AE27B}" dt="2026-06-11T09:25:45.532" v="67" actId="26606"/>
          <ac:spMkLst>
            <pc:docMk/>
            <pc:sldMk cId="651531671" sldId="258"/>
            <ac:spMk id="32" creationId="{67374FB5-CBB7-46FF-95B5-2251BC6856ED}"/>
          </ac:spMkLst>
        </pc:spChg>
        <pc:spChg chg="add">
          <ac:chgData name="Denise Cartwright (2534150)" userId="fc06e478-c35b-41e1-ad54-71b59a4b2550" providerId="ADAL" clId="{6F9EA731-C186-4884-8898-AC37328AE27B}" dt="2026-06-11T09:13:44.303" v="9" actId="26606"/>
          <ac:spMkLst>
            <pc:docMk/>
            <pc:sldMk cId="651531671" sldId="258"/>
            <ac:spMk id="33" creationId="{EF2BDF77-362C-43F0-8CBB-A969EC2AE0C4}"/>
          </ac:spMkLst>
        </pc:spChg>
        <pc:spChg chg="add">
          <ac:chgData name="Denise Cartwright (2534150)" userId="fc06e478-c35b-41e1-ad54-71b59a4b2550" providerId="ADAL" clId="{6F9EA731-C186-4884-8898-AC37328AE27B}" dt="2026-06-11T09:25:45.532" v="67" actId="26606"/>
          <ac:spMkLst>
            <pc:docMk/>
            <pc:sldMk cId="651531671" sldId="258"/>
            <ac:spMk id="34" creationId="{34BCEAB7-D9E0-40A4-9254-8593BD346EAB}"/>
          </ac:spMkLst>
        </pc:spChg>
        <pc:spChg chg="add">
          <ac:chgData name="Denise Cartwright (2534150)" userId="fc06e478-c35b-41e1-ad54-71b59a4b2550" providerId="ADAL" clId="{6F9EA731-C186-4884-8898-AC37328AE27B}" dt="2026-06-11T09:13:44.303" v="9" actId="26606"/>
          <ac:spMkLst>
            <pc:docMk/>
            <pc:sldMk cId="651531671" sldId="258"/>
            <ac:spMk id="35" creationId="{4BE96B01-3929-432D-B8C2-ADBCB74C2EF4}"/>
          </ac:spMkLst>
        </pc:spChg>
        <pc:spChg chg="add del">
          <ac:chgData name="Denise Cartwright (2534150)" userId="fc06e478-c35b-41e1-ad54-71b59a4b2550" providerId="ADAL" clId="{6F9EA731-C186-4884-8898-AC37328AE27B}" dt="2026-06-11T09:18:47.244" v="51" actId="26606"/>
          <ac:spMkLst>
            <pc:docMk/>
            <pc:sldMk cId="651531671" sldId="258"/>
            <ac:spMk id="37" creationId="{2A6FCDE6-CDE2-4C51-B18E-A95CFB679714}"/>
          </ac:spMkLst>
        </pc:spChg>
        <pc:spChg chg="add">
          <ac:chgData name="Denise Cartwright (2534150)" userId="fc06e478-c35b-41e1-ad54-71b59a4b2550" providerId="ADAL" clId="{6F9EA731-C186-4884-8898-AC37328AE27B}" dt="2026-06-11T09:25:45.532" v="67" actId="26606"/>
          <ac:spMkLst>
            <pc:docMk/>
            <pc:sldMk cId="651531671" sldId="258"/>
            <ac:spMk id="38" creationId="{9185A8D7-2F20-4F7A-97BE-21DB1654C7F7}"/>
          </ac:spMkLst>
        </pc:spChg>
        <pc:spChg chg="add del">
          <ac:chgData name="Denise Cartwright (2534150)" userId="fc06e478-c35b-41e1-ad54-71b59a4b2550" providerId="ADAL" clId="{6F9EA731-C186-4884-8898-AC37328AE27B}" dt="2026-06-11T09:18:47.244" v="51" actId="26606"/>
          <ac:spMkLst>
            <pc:docMk/>
            <pc:sldMk cId="651531671" sldId="258"/>
            <ac:spMk id="39" creationId="{9D2E8756-2465-473A-BA2A-2DB1D6224745}"/>
          </ac:spMkLst>
        </pc:spChg>
        <pc:spChg chg="add">
          <ac:chgData name="Denise Cartwright (2534150)" userId="fc06e478-c35b-41e1-ad54-71b59a4b2550" providerId="ADAL" clId="{6F9EA731-C186-4884-8898-AC37328AE27B}" dt="2026-06-11T09:25:45.532" v="67" actId="26606"/>
          <ac:spMkLst>
            <pc:docMk/>
            <pc:sldMk cId="651531671" sldId="258"/>
            <ac:spMk id="40" creationId="{CB65BD56-22B3-4E13-BFCA-B8E8BEB92D6C}"/>
          </ac:spMkLst>
        </pc:spChg>
        <pc:spChg chg="add">
          <ac:chgData name="Denise Cartwright (2534150)" userId="fc06e478-c35b-41e1-ad54-71b59a4b2550" providerId="ADAL" clId="{6F9EA731-C186-4884-8898-AC37328AE27B}" dt="2026-06-11T09:25:45.532" v="67" actId="26606"/>
          <ac:spMkLst>
            <pc:docMk/>
            <pc:sldMk cId="651531671" sldId="258"/>
            <ac:spMk id="42" creationId="{6790ED68-BCA0-4247-A72F-1CB85DF068C3}"/>
          </ac:spMkLst>
        </pc:spChg>
        <pc:spChg chg="add">
          <ac:chgData name="Denise Cartwright (2534150)" userId="fc06e478-c35b-41e1-ad54-71b59a4b2550" providerId="ADAL" clId="{6F9EA731-C186-4884-8898-AC37328AE27B}" dt="2026-06-11T09:25:45.532" v="67" actId="26606"/>
          <ac:spMkLst>
            <pc:docMk/>
            <pc:sldMk cId="651531671" sldId="258"/>
            <ac:spMk id="44" creationId="{DD0F2B3F-DC55-4FA7-B667-1ACD07920937}"/>
          </ac:spMkLst>
        </pc:spChg>
        <pc:spChg chg="add del">
          <ac:chgData name="Denise Cartwright (2534150)" userId="fc06e478-c35b-41e1-ad54-71b59a4b2550" providerId="ADAL" clId="{6F9EA731-C186-4884-8898-AC37328AE27B}" dt="2026-06-11T09:21:05.680" v="55"/>
          <ac:spMkLst>
            <pc:docMk/>
            <pc:sldMk cId="651531671" sldId="258"/>
            <ac:spMk id="61" creationId="{66D61E08-70C3-48D8-BEA0-787111DC30DA}"/>
          </ac:spMkLst>
        </pc:spChg>
        <pc:spChg chg="add del">
          <ac:chgData name="Denise Cartwright (2534150)" userId="fc06e478-c35b-41e1-ad54-71b59a4b2550" providerId="ADAL" clId="{6F9EA731-C186-4884-8898-AC37328AE27B}" dt="2026-06-11T09:21:05.680" v="55"/>
          <ac:spMkLst>
            <pc:docMk/>
            <pc:sldMk cId="651531671" sldId="258"/>
            <ac:spMk id="63" creationId="{FC55298F-0AE5-478E-AD2B-03C2614C5833}"/>
          </ac:spMkLst>
        </pc:spChg>
        <pc:spChg chg="add del">
          <ac:chgData name="Denise Cartwright (2534150)" userId="fc06e478-c35b-41e1-ad54-71b59a4b2550" providerId="ADAL" clId="{6F9EA731-C186-4884-8898-AC37328AE27B}" dt="2026-06-11T09:21:05.680" v="55"/>
          <ac:spMkLst>
            <pc:docMk/>
            <pc:sldMk cId="651531671" sldId="258"/>
            <ac:spMk id="65" creationId="{C180E4EA-0B63-4779-A895-7E90E71088F3}"/>
          </ac:spMkLst>
        </pc:spChg>
        <pc:spChg chg="del">
          <ac:chgData name="Denise Cartwright (2534150)" userId="fc06e478-c35b-41e1-ad54-71b59a4b2550" providerId="ADAL" clId="{6F9EA731-C186-4884-8898-AC37328AE27B}" dt="2026-06-11T09:21:05.680" v="55"/>
          <ac:spMkLst>
            <pc:docMk/>
            <pc:sldMk cId="651531671" sldId="258"/>
            <ac:spMk id="67" creationId="{CEE01D9D-3DE8-4EED-B0D3-8F3C79CC7673}"/>
          </ac:spMkLst>
        </pc:spChg>
        <pc:spChg chg="del">
          <ac:chgData name="Denise Cartwright (2534150)" userId="fc06e478-c35b-41e1-ad54-71b59a4b2550" providerId="ADAL" clId="{6F9EA731-C186-4884-8898-AC37328AE27B}" dt="2026-06-11T09:21:05.680" v="55"/>
          <ac:spMkLst>
            <pc:docMk/>
            <pc:sldMk cId="651531671" sldId="258"/>
            <ac:spMk id="69" creationId="{89AF5CE9-607F-43F4-8983-DCD6DA4051FD}"/>
          </ac:spMkLst>
        </pc:spChg>
        <pc:spChg chg="add del">
          <ac:chgData name="Denise Cartwright (2534150)" userId="fc06e478-c35b-41e1-ad54-71b59a4b2550" providerId="ADAL" clId="{6F9EA731-C186-4884-8898-AC37328AE27B}" dt="2026-06-11T09:21:05.680" v="55"/>
          <ac:spMkLst>
            <pc:docMk/>
            <pc:sldMk cId="651531671" sldId="258"/>
            <ac:spMk id="71" creationId="{6EEA2DBD-9E1E-4521-8C01-F32AD18A89E3}"/>
          </ac:spMkLst>
        </pc:spChg>
        <pc:spChg chg="add del">
          <ac:chgData name="Denise Cartwright (2534150)" userId="fc06e478-c35b-41e1-ad54-71b59a4b2550" providerId="ADAL" clId="{6F9EA731-C186-4884-8898-AC37328AE27B}" dt="2026-06-11T09:21:05.680" v="55"/>
          <ac:spMkLst>
            <pc:docMk/>
            <pc:sldMk cId="651531671" sldId="258"/>
            <ac:spMk id="73" creationId="{15BBD2C1-BA9B-46A9-A27A-33498B169272}"/>
          </ac:spMkLst>
        </pc:spChg>
        <pc:grpChg chg="del">
          <ac:chgData name="Denise Cartwright (2534150)" userId="fc06e478-c35b-41e1-ad54-71b59a4b2550" providerId="ADAL" clId="{6F9EA731-C186-4884-8898-AC37328AE27B}" dt="2026-06-11T09:21:05.680" v="55"/>
          <ac:grpSpMkLst>
            <pc:docMk/>
            <pc:sldMk cId="651531671" sldId="258"/>
            <ac:grpSpMk id="45" creationId="{88C9B83F-64CD-41C1-925F-A08801FFD0BD}"/>
          </ac:grpSpMkLst>
        </pc:grpChg>
        <pc:picChg chg="add mod">
          <ac:chgData name="Denise Cartwright (2534150)" userId="fc06e478-c35b-41e1-ad54-71b59a4b2550" providerId="ADAL" clId="{6F9EA731-C186-4884-8898-AC37328AE27B}" dt="2026-06-11T09:24:38.268" v="65" actId="931"/>
          <ac:picMkLst>
            <pc:docMk/>
            <pc:sldMk cId="651531671" sldId="258"/>
            <ac:picMk id="6" creationId="{08CE02DE-ED33-3487-5594-189748B464FC}"/>
          </ac:picMkLst>
        </pc:picChg>
        <pc:picChg chg="del">
          <ac:chgData name="Denise Cartwright (2534150)" userId="fc06e478-c35b-41e1-ad54-71b59a4b2550" providerId="ADAL" clId="{6F9EA731-C186-4884-8898-AC37328AE27B}" dt="2026-06-11T09:24:59.987" v="66" actId="21"/>
          <ac:picMkLst>
            <pc:docMk/>
            <pc:sldMk cId="651531671" sldId="258"/>
            <ac:picMk id="41" creationId="{655FB5E0-D9B9-ABEF-DF76-25CFE1746370}"/>
          </ac:picMkLst>
        </pc:picChg>
        <pc:cxnChg chg="del">
          <ac:chgData name="Denise Cartwright (2534150)" userId="fc06e478-c35b-41e1-ad54-71b59a4b2550" providerId="ADAL" clId="{6F9EA731-C186-4884-8898-AC37328AE27B}" dt="2026-06-11T09:21:05.680" v="55"/>
          <ac:cxnSpMkLst>
            <pc:docMk/>
            <pc:sldMk cId="651531671" sldId="258"/>
            <ac:cxnSpMk id="57" creationId="{A57C1A16-B8AB-4D99-A195-A38F556A6486}"/>
          </ac:cxnSpMkLst>
        </pc:cxnChg>
        <pc:cxnChg chg="del">
          <ac:chgData name="Denise Cartwright (2534150)" userId="fc06e478-c35b-41e1-ad54-71b59a4b2550" providerId="ADAL" clId="{6F9EA731-C186-4884-8898-AC37328AE27B}" dt="2026-06-11T09:21:05.680" v="55"/>
          <ac:cxnSpMkLst>
            <pc:docMk/>
            <pc:sldMk cId="651531671" sldId="258"/>
            <ac:cxnSpMk id="59" creationId="{F8A9B20B-D1DD-4573-B5EC-558029519236}"/>
          </ac:cxnSpMkLst>
        </pc:cxnChg>
      </pc:sldChg>
      <pc:sldMasterChg chg="setBg">
        <pc:chgData name="Denise Cartwright (2534150)" userId="fc06e478-c35b-41e1-ad54-71b59a4b2550" providerId="ADAL" clId="{6F9EA731-C186-4884-8898-AC37328AE27B}" dt="2026-06-11T09:23:42.757" v="64"/>
        <pc:sldMasterMkLst>
          <pc:docMk/>
          <pc:sldMasterMk cId="3945427126" sldId="2147483901"/>
        </pc:sldMasterMkLst>
      </pc:sldMasterChg>
    </pc:docChg>
  </pc:docChgLst>
  <pc:docChgLst>
    <pc:chgData name="Denise Cartwright (2534150)" userId="S::2534150@student.uwtsd.ac.uk::fc06e478-c35b-41e1-ad54-71b59a4b2550" providerId="AD" clId="Web-{A3CBBFF6-6794-8928-8D78-9183679303F3}"/>
    <pc:docChg chg="modSld">
      <pc:chgData name="Denise Cartwright (2534150)" userId="S::2534150@student.uwtsd.ac.uk::fc06e478-c35b-41e1-ad54-71b59a4b2550" providerId="AD" clId="Web-{A3CBBFF6-6794-8928-8D78-9183679303F3}" dt="2026-06-11T13:03:45.505" v="0" actId="1076"/>
      <pc:docMkLst>
        <pc:docMk/>
      </pc:docMkLst>
      <pc:sldChg chg="modSp">
        <pc:chgData name="Denise Cartwright (2534150)" userId="S::2534150@student.uwtsd.ac.uk::fc06e478-c35b-41e1-ad54-71b59a4b2550" providerId="AD" clId="Web-{A3CBBFF6-6794-8928-8D78-9183679303F3}" dt="2026-06-11T13:03:45.505" v="0" actId="1076"/>
        <pc:sldMkLst>
          <pc:docMk/>
          <pc:sldMk cId="651531671" sldId="258"/>
        </pc:sldMkLst>
        <pc:picChg chg="mod">
          <ac:chgData name="Denise Cartwright (2534150)" userId="S::2534150@student.uwtsd.ac.uk::fc06e478-c35b-41e1-ad54-71b59a4b2550" providerId="AD" clId="Web-{A3CBBFF6-6794-8928-8D78-9183679303F3}" dt="2026-06-11T13:03:45.505" v="0" actId="1076"/>
          <ac:picMkLst>
            <pc:docMk/>
            <pc:sldMk cId="651531671" sldId="258"/>
            <ac:picMk id="6" creationId="{08CE02DE-ED33-3487-5594-189748B464FC}"/>
          </ac:picMkLst>
        </pc:picChg>
      </pc:sldChg>
    </pc:docChg>
  </pc:docChgLst>
  <pc:docChgLst>
    <pc:chgData name="Denise Cartwright (2534150)" userId="S::2534150@student.uwtsd.ac.uk::fc06e478-c35b-41e1-ad54-71b59a4b2550" providerId="AD" clId="Web-{5F56E6FD-262C-9DB2-B99A-3316FE355259}"/>
    <pc:docChg chg="modSld">
      <pc:chgData name="Denise Cartwright (2534150)" userId="S::2534150@student.uwtsd.ac.uk::fc06e478-c35b-41e1-ad54-71b59a4b2550" providerId="AD" clId="Web-{5F56E6FD-262C-9DB2-B99A-3316FE355259}" dt="2026-06-11T10:33:56.846" v="6" actId="20577"/>
      <pc:docMkLst>
        <pc:docMk/>
      </pc:docMkLst>
      <pc:sldChg chg="modSp">
        <pc:chgData name="Denise Cartwright (2534150)" userId="S::2534150@student.uwtsd.ac.uk::fc06e478-c35b-41e1-ad54-71b59a4b2550" providerId="AD" clId="Web-{5F56E6FD-262C-9DB2-B99A-3316FE355259}" dt="2026-06-11T10:33:56.846" v="6" actId="20577"/>
        <pc:sldMkLst>
          <pc:docMk/>
          <pc:sldMk cId="2138691099" sldId="260"/>
        </pc:sldMkLst>
        <pc:spChg chg="mod">
          <ac:chgData name="Denise Cartwright (2534150)" userId="S::2534150@student.uwtsd.ac.uk::fc06e478-c35b-41e1-ad54-71b59a4b2550" providerId="AD" clId="Web-{5F56E6FD-262C-9DB2-B99A-3316FE355259}" dt="2026-06-11T10:33:56.846" v="6" actId="20577"/>
          <ac:spMkLst>
            <pc:docMk/>
            <pc:sldMk cId="2138691099" sldId="260"/>
            <ac:spMk id="2" creationId="{4827DA07-440D-1019-0BC4-6485740836B8}"/>
          </ac:spMkLst>
        </pc:spChg>
      </pc:sldChg>
    </pc:docChg>
  </pc:docChgLst>
  <pc:docChgLst>
    <pc:chgData name="Denise Cartwright (2534150)" userId="S::2534150@student.uwtsd.ac.uk::fc06e478-c35b-41e1-ad54-71b59a4b2550" providerId="AD" clId="Web-{5FCF1AB9-A537-EAA3-D115-775881EF3E7F}"/>
    <pc:docChg chg="mod addSld modSld addMainMaster delMainMaster">
      <pc:chgData name="Denise Cartwright (2534150)" userId="S::2534150@student.uwtsd.ac.uk::fc06e478-c35b-41e1-ad54-71b59a4b2550" providerId="AD" clId="Web-{5FCF1AB9-A537-EAA3-D115-775881EF3E7F}" dt="2026-06-11T08:41:10.819" v="96" actId="20577"/>
      <pc:docMkLst>
        <pc:docMk/>
      </pc:docMkLst>
      <pc:sldChg chg="modSp mod modClrScheme chgLayout">
        <pc:chgData name="Denise Cartwright (2534150)" userId="S::2534150@student.uwtsd.ac.uk::fc06e478-c35b-41e1-ad54-71b59a4b2550" providerId="AD" clId="Web-{5FCF1AB9-A537-EAA3-D115-775881EF3E7F}" dt="2026-06-11T08:31:09.456" v="77"/>
        <pc:sldMkLst>
          <pc:docMk/>
          <pc:sldMk cId="109857222" sldId="256"/>
        </pc:sldMkLst>
        <pc:spChg chg="mod ord">
          <ac:chgData name="Denise Cartwright (2534150)" userId="S::2534150@student.uwtsd.ac.uk::fc06e478-c35b-41e1-ad54-71b59a4b2550" providerId="AD" clId="Web-{5FCF1AB9-A537-EAA3-D115-775881EF3E7F}" dt="2026-06-11T08:31:09.456" v="77"/>
          <ac:spMkLst>
            <pc:docMk/>
            <pc:sldMk cId="109857222" sldId="256"/>
            <ac:spMk id="2" creationId="{00000000-0000-0000-0000-000000000000}"/>
          </ac:spMkLst>
        </pc:spChg>
        <pc:spChg chg="mod ord">
          <ac:chgData name="Denise Cartwright (2534150)" userId="S::2534150@student.uwtsd.ac.uk::fc06e478-c35b-41e1-ad54-71b59a4b2550" providerId="AD" clId="Web-{5FCF1AB9-A537-EAA3-D115-775881EF3E7F}" dt="2026-06-11T08:31:09.456" v="77"/>
          <ac:spMkLst>
            <pc:docMk/>
            <pc:sldMk cId="109857222" sldId="256"/>
            <ac:spMk id="3" creationId="{00000000-0000-0000-0000-000000000000}"/>
          </ac:spMkLst>
        </pc:spChg>
      </pc:sldChg>
      <pc:sldChg chg="addSp delSp modSp new mod modClrScheme chgLayout">
        <pc:chgData name="Denise Cartwright (2534150)" userId="S::2534150@student.uwtsd.ac.uk::fc06e478-c35b-41e1-ad54-71b59a4b2550" providerId="AD" clId="Web-{5FCF1AB9-A537-EAA3-D115-775881EF3E7F}" dt="2026-06-11T08:40:07.411" v="87"/>
        <pc:sldMkLst>
          <pc:docMk/>
          <pc:sldMk cId="2639961441" sldId="257"/>
        </pc:sldMkLst>
        <pc:spChg chg="mod ord">
          <ac:chgData name="Denise Cartwright (2534150)" userId="S::2534150@student.uwtsd.ac.uk::fc06e478-c35b-41e1-ad54-71b59a4b2550" providerId="AD" clId="Web-{5FCF1AB9-A537-EAA3-D115-775881EF3E7F}" dt="2026-06-11T08:40:07.411" v="87"/>
          <ac:spMkLst>
            <pc:docMk/>
            <pc:sldMk cId="2639961441" sldId="257"/>
            <ac:spMk id="2" creationId="{97118C53-F97B-8DBA-FF93-4BAFD45CEB02}"/>
          </ac:spMkLst>
        </pc:spChg>
        <pc:spChg chg="del mod ord">
          <ac:chgData name="Denise Cartwright (2534150)" userId="S::2534150@student.uwtsd.ac.uk::fc06e478-c35b-41e1-ad54-71b59a4b2550" providerId="AD" clId="Web-{5FCF1AB9-A537-EAA3-D115-775881EF3E7F}" dt="2026-06-11T08:38:40.752" v="80"/>
          <ac:spMkLst>
            <pc:docMk/>
            <pc:sldMk cId="2639961441" sldId="257"/>
            <ac:spMk id="3" creationId="{96CFEDE8-F58C-1531-A254-9E27C0D24C7E}"/>
          </ac:spMkLst>
        </pc:spChg>
        <pc:spChg chg="add mod">
          <ac:chgData name="Denise Cartwright (2534150)" userId="S::2534150@student.uwtsd.ac.uk::fc06e478-c35b-41e1-ad54-71b59a4b2550" providerId="AD" clId="Web-{5FCF1AB9-A537-EAA3-D115-775881EF3E7F}" dt="2026-06-11T08:40:07.411" v="87"/>
          <ac:spMkLst>
            <pc:docMk/>
            <pc:sldMk cId="2639961441" sldId="257"/>
            <ac:spMk id="5" creationId="{C2BE4092-4087-E2B2-2FC3-BC036242401E}"/>
          </ac:spMkLst>
        </pc:spChg>
        <pc:spChg chg="add del mod">
          <ac:chgData name="Denise Cartwright (2534150)" userId="S::2534150@student.uwtsd.ac.uk::fc06e478-c35b-41e1-ad54-71b59a4b2550" providerId="AD" clId="Web-{5FCF1AB9-A537-EAA3-D115-775881EF3E7F}" dt="2026-06-11T08:39:23.347" v="85"/>
          <ac:spMkLst>
            <pc:docMk/>
            <pc:sldMk cId="2639961441" sldId="257"/>
            <ac:spMk id="10" creationId="{012ABCC1-7684-6927-BA36-66639E5F313D}"/>
          </ac:spMkLst>
        </pc:spChg>
        <pc:spChg chg="add del mod">
          <ac:chgData name="Denise Cartwright (2534150)" userId="S::2534150@student.uwtsd.ac.uk::fc06e478-c35b-41e1-ad54-71b59a4b2550" providerId="AD" clId="Web-{5FCF1AB9-A537-EAA3-D115-775881EF3E7F}" dt="2026-06-11T08:39:23.347" v="85"/>
          <ac:spMkLst>
            <pc:docMk/>
            <pc:sldMk cId="2639961441" sldId="257"/>
            <ac:spMk id="12" creationId="{8910A01A-45D1-D6EA-8F73-FCD03180A3BE}"/>
          </ac:spMkLst>
        </pc:spChg>
        <pc:picChg chg="add mod ord">
          <ac:chgData name="Denise Cartwright (2534150)" userId="S::2534150@student.uwtsd.ac.uk::fc06e478-c35b-41e1-ad54-71b59a4b2550" providerId="AD" clId="Web-{5FCF1AB9-A537-EAA3-D115-775881EF3E7F}" dt="2026-06-11T08:40:07.411" v="87"/>
          <ac:picMkLst>
            <pc:docMk/>
            <pc:sldMk cId="2639961441" sldId="257"/>
            <ac:picMk id="4" creationId="{5342321A-C962-F9C3-2E4F-2ABC0217C3EA}"/>
          </ac:picMkLst>
        </pc:picChg>
      </pc:sldChg>
      <pc:sldChg chg="modSp new">
        <pc:chgData name="Denise Cartwright (2534150)" userId="S::2534150@student.uwtsd.ac.uk::fc06e478-c35b-41e1-ad54-71b59a4b2550" providerId="AD" clId="Web-{5FCF1AB9-A537-EAA3-D115-775881EF3E7F}" dt="2026-06-11T08:41:10.819" v="96" actId="20577"/>
        <pc:sldMkLst>
          <pc:docMk/>
          <pc:sldMk cId="651531671" sldId="258"/>
        </pc:sldMkLst>
        <pc:spChg chg="mod">
          <ac:chgData name="Denise Cartwright (2534150)" userId="S::2534150@student.uwtsd.ac.uk::fc06e478-c35b-41e1-ad54-71b59a4b2550" providerId="AD" clId="Web-{5FCF1AB9-A537-EAA3-D115-775881EF3E7F}" dt="2026-06-11T08:41:10.819" v="96" actId="20577"/>
          <ac:spMkLst>
            <pc:docMk/>
            <pc:sldMk cId="651531671" sldId="258"/>
            <ac:spMk id="4" creationId="{0623781C-D2F2-663E-B9D2-B7E3910D6862}"/>
          </ac:spMkLst>
        </pc:spChg>
      </pc:sldChg>
      <pc:sldMasterChg chg="del delSldLayout">
        <pc:chgData name="Denise Cartwright (2534150)" userId="S::2534150@student.uwtsd.ac.uk::fc06e478-c35b-41e1-ad54-71b59a4b2550" providerId="AD" clId="Web-{5FCF1AB9-A537-EAA3-D115-775881EF3E7F}" dt="2026-06-11T08:27:55.634" v="67"/>
        <pc:sldMasterMkLst>
          <pc:docMk/>
          <pc:sldMasterMk cId="2460954070" sldId="2147483660"/>
        </pc:sldMasterMkLst>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2385387890" sldId="2147483661"/>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949138452" sldId="2147483662"/>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2591524520" sldId="2147483663"/>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1203092039" sldId="2147483664"/>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3733172339" sldId="2147483665"/>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3210312558" sldId="2147483666"/>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3146388984" sldId="2147483667"/>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3171841454" sldId="2147483668"/>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1718958274" sldId="2147483669"/>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2202905451" sldId="2147483670"/>
          </pc:sldLayoutMkLst>
        </pc:sldLayoutChg>
        <pc:sldLayoutChg chg="del">
          <pc:chgData name="Denise Cartwright (2534150)" userId="S::2534150@student.uwtsd.ac.uk::fc06e478-c35b-41e1-ad54-71b59a4b2550" providerId="AD" clId="Web-{5FCF1AB9-A537-EAA3-D115-775881EF3E7F}" dt="2026-06-11T08:27:55.634" v="67"/>
          <pc:sldLayoutMkLst>
            <pc:docMk/>
            <pc:sldMasterMk cId="2460954070" sldId="2147483660"/>
            <pc:sldLayoutMk cId="3479445657" sldId="2147483671"/>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29:28.108" v="68"/>
        <pc:sldMasterMkLst>
          <pc:docMk/>
          <pc:sldMasterMk cId="3080494097" sldId="2147483672"/>
        </pc:sldMasterMkLst>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743183895" sldId="2147483673"/>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179636056" sldId="2147483674"/>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2143463772" sldId="2147483675"/>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878625003" sldId="2147483676"/>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1139691909" sldId="2147483677"/>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1809536245" sldId="2147483678"/>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2120602979" sldId="2147483679"/>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15082715" sldId="2147483680"/>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3412953767" sldId="2147483681"/>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1342977496" sldId="2147483682"/>
          </pc:sldLayoutMkLst>
        </pc:sldLayoutChg>
        <pc:sldLayoutChg chg="add del mod replId">
          <pc:chgData name="Denise Cartwright (2534150)" userId="S::2534150@student.uwtsd.ac.uk::fc06e478-c35b-41e1-ad54-71b59a4b2550" providerId="AD" clId="Web-{5FCF1AB9-A537-EAA3-D115-775881EF3E7F}" dt="2026-06-11T08:29:28.108" v="68"/>
          <pc:sldLayoutMkLst>
            <pc:docMk/>
            <pc:sldMasterMk cId="3080494097" sldId="2147483672"/>
            <pc:sldLayoutMk cId="1290214039" sldId="2147483683"/>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29:31.858" v="69"/>
        <pc:sldMasterMkLst>
          <pc:docMk/>
          <pc:sldMasterMk cId="34609922" sldId="2147483684"/>
        </pc:sldMasterMkLst>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1283064621" sldId="2147483685"/>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3023543345" sldId="2147483686"/>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1775884673" sldId="2147483687"/>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3160339713" sldId="2147483688"/>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2376769626" sldId="2147483689"/>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3312142254" sldId="2147483690"/>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3800087202" sldId="2147483691"/>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1372300471" sldId="2147483692"/>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679307666" sldId="2147483693"/>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2517666047" sldId="2147483694"/>
          </pc:sldLayoutMkLst>
        </pc:sldLayoutChg>
        <pc:sldLayoutChg chg="add del mod replId">
          <pc:chgData name="Denise Cartwright (2534150)" userId="S::2534150@student.uwtsd.ac.uk::fc06e478-c35b-41e1-ad54-71b59a4b2550" providerId="AD" clId="Web-{5FCF1AB9-A537-EAA3-D115-775881EF3E7F}" dt="2026-06-11T08:29:31.858" v="69"/>
          <pc:sldLayoutMkLst>
            <pc:docMk/>
            <pc:sldMasterMk cId="34609922" sldId="2147483684"/>
            <pc:sldLayoutMk cId="3758269355" sldId="2147483695"/>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29:36.046" v="70"/>
        <pc:sldMasterMkLst>
          <pc:docMk/>
          <pc:sldMasterMk cId="3506278907" sldId="2147483696"/>
        </pc:sldMasterMkLst>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887135545" sldId="2147483697"/>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746273640" sldId="2147483698"/>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2298871889" sldId="2147483699"/>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1917780236" sldId="2147483700"/>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3352570106" sldId="2147483701"/>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596812340" sldId="2147483702"/>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3628659137" sldId="2147483703"/>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737782898" sldId="2147483704"/>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3497584796" sldId="2147483705"/>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1564756579" sldId="2147483706"/>
          </pc:sldLayoutMkLst>
        </pc:sldLayoutChg>
        <pc:sldLayoutChg chg="add del mod replId">
          <pc:chgData name="Denise Cartwright (2534150)" userId="S::2534150@student.uwtsd.ac.uk::fc06e478-c35b-41e1-ad54-71b59a4b2550" providerId="AD" clId="Web-{5FCF1AB9-A537-EAA3-D115-775881EF3E7F}" dt="2026-06-11T08:29:36.046" v="70"/>
          <pc:sldLayoutMkLst>
            <pc:docMk/>
            <pc:sldMasterMk cId="3506278907" sldId="2147483696"/>
            <pc:sldLayoutMk cId="2634177249" sldId="2147483707"/>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29:38.499" v="71"/>
        <pc:sldMasterMkLst>
          <pc:docMk/>
          <pc:sldMasterMk cId="286893683" sldId="2147483708"/>
        </pc:sldMasterMkLst>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1988822090" sldId="2147483709"/>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2690338643" sldId="2147483710"/>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627117350" sldId="2147483711"/>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1894880426" sldId="2147483712"/>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3035601208" sldId="2147483713"/>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1836456735" sldId="2147483714"/>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2281840930" sldId="2147483715"/>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1722500818" sldId="2147483716"/>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2842716070" sldId="2147483717"/>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579574620" sldId="2147483718"/>
          </pc:sldLayoutMkLst>
        </pc:sldLayoutChg>
        <pc:sldLayoutChg chg="add del mod replId">
          <pc:chgData name="Denise Cartwright (2534150)" userId="S::2534150@student.uwtsd.ac.uk::fc06e478-c35b-41e1-ad54-71b59a4b2550" providerId="AD" clId="Web-{5FCF1AB9-A537-EAA3-D115-775881EF3E7F}" dt="2026-06-11T08:29:38.499" v="71"/>
          <pc:sldLayoutMkLst>
            <pc:docMk/>
            <pc:sldMasterMk cId="286893683" sldId="2147483708"/>
            <pc:sldLayoutMk cId="1125330582" sldId="2147483719"/>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29:41.640" v="72"/>
        <pc:sldMasterMkLst>
          <pc:docMk/>
          <pc:sldMasterMk cId="1090568280" sldId="2147483720"/>
        </pc:sldMasterMkLst>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2702797237" sldId="2147483721"/>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3380329847" sldId="2147483722"/>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2255345284" sldId="2147483723"/>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4291183489" sldId="2147483724"/>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2768444046" sldId="2147483725"/>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2124290444" sldId="2147483726"/>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3585322068" sldId="2147483727"/>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3033154198" sldId="2147483728"/>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959550572" sldId="2147483729"/>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3398634416" sldId="2147483730"/>
          </pc:sldLayoutMkLst>
        </pc:sldLayoutChg>
        <pc:sldLayoutChg chg="add del mod replId">
          <pc:chgData name="Denise Cartwright (2534150)" userId="S::2534150@student.uwtsd.ac.uk::fc06e478-c35b-41e1-ad54-71b59a4b2550" providerId="AD" clId="Web-{5FCF1AB9-A537-EAA3-D115-775881EF3E7F}" dt="2026-06-11T08:29:41.640" v="72"/>
          <pc:sldLayoutMkLst>
            <pc:docMk/>
            <pc:sldMasterMk cId="1090568280" sldId="2147483720"/>
            <pc:sldLayoutMk cId="2183802247" sldId="2147483731"/>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29:46.156" v="73"/>
        <pc:sldMasterMkLst>
          <pc:docMk/>
          <pc:sldMasterMk cId="3651064176" sldId="2147483732"/>
        </pc:sldMasterMkLst>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2623998646" sldId="2147483733"/>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1155105482" sldId="2147483734"/>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3989978494" sldId="2147483735"/>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1272927209" sldId="2147483736"/>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376730164" sldId="2147483737"/>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1319686174" sldId="2147483738"/>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289019799" sldId="2147483739"/>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1436169724" sldId="2147483740"/>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3237105261" sldId="2147483741"/>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2499258627" sldId="2147483742"/>
          </pc:sldLayoutMkLst>
        </pc:sldLayoutChg>
        <pc:sldLayoutChg chg="add del mod replId">
          <pc:chgData name="Denise Cartwright (2534150)" userId="S::2534150@student.uwtsd.ac.uk::fc06e478-c35b-41e1-ad54-71b59a4b2550" providerId="AD" clId="Web-{5FCF1AB9-A537-EAA3-D115-775881EF3E7F}" dt="2026-06-11T08:29:46.156" v="73"/>
          <pc:sldLayoutMkLst>
            <pc:docMk/>
            <pc:sldMasterMk cId="3651064176" sldId="2147483732"/>
            <pc:sldLayoutMk cId="3206308651" sldId="2147483743"/>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29:56.234" v="74"/>
        <pc:sldMasterMkLst>
          <pc:docMk/>
          <pc:sldMasterMk cId="857028737" sldId="2147483744"/>
        </pc:sldMasterMkLst>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595271279" sldId="2147483745"/>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3243386831" sldId="2147483746"/>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508000521" sldId="2147483747"/>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1853834873" sldId="2147483748"/>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915479968" sldId="2147483749"/>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1276019782" sldId="2147483750"/>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1303703652" sldId="2147483751"/>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2934439304" sldId="2147483752"/>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255853257" sldId="2147483753"/>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2750232570" sldId="2147483754"/>
          </pc:sldLayoutMkLst>
        </pc:sldLayoutChg>
        <pc:sldLayoutChg chg="add del mod replId">
          <pc:chgData name="Denise Cartwright (2534150)" userId="S::2534150@student.uwtsd.ac.uk::fc06e478-c35b-41e1-ad54-71b59a4b2550" providerId="AD" clId="Web-{5FCF1AB9-A537-EAA3-D115-775881EF3E7F}" dt="2026-06-11T08:29:56.234" v="74"/>
          <pc:sldLayoutMkLst>
            <pc:docMk/>
            <pc:sldMasterMk cId="857028737" sldId="2147483744"/>
            <pc:sldLayoutMk cId="851404561" sldId="2147483755"/>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30:01.969" v="75"/>
        <pc:sldMasterMkLst>
          <pc:docMk/>
          <pc:sldMasterMk cId="3389586794" sldId="2147483756"/>
        </pc:sldMasterMkLst>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3548493813" sldId="2147483757"/>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2399072252" sldId="2147483758"/>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3304437021" sldId="2147483759"/>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3380510737" sldId="2147483760"/>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1425978562" sldId="2147483761"/>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1188851505" sldId="2147483762"/>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3076757948" sldId="2147483763"/>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3555185272" sldId="2147483764"/>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2612937976" sldId="2147483765"/>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2647940657" sldId="2147483766"/>
          </pc:sldLayoutMkLst>
        </pc:sldLayoutChg>
        <pc:sldLayoutChg chg="add del mod replId">
          <pc:chgData name="Denise Cartwright (2534150)" userId="S::2534150@student.uwtsd.ac.uk::fc06e478-c35b-41e1-ad54-71b59a4b2550" providerId="AD" clId="Web-{5FCF1AB9-A537-EAA3-D115-775881EF3E7F}" dt="2026-06-11T08:30:01.969" v="75"/>
          <pc:sldLayoutMkLst>
            <pc:docMk/>
            <pc:sldMasterMk cId="3389586794" sldId="2147483756"/>
            <pc:sldLayoutMk cId="1362813916" sldId="2147483767"/>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31:06.769" v="76"/>
        <pc:sldMasterMkLst>
          <pc:docMk/>
          <pc:sldMasterMk cId="1720459221" sldId="2147483768"/>
        </pc:sldMasterMkLst>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3706548488" sldId="2147483769"/>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2291595402" sldId="2147483770"/>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1304739152" sldId="2147483771"/>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1478537328" sldId="2147483772"/>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2227149637" sldId="2147483773"/>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922550500" sldId="2147483774"/>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553188101" sldId="2147483775"/>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4150404122" sldId="2147483776"/>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1323745882" sldId="2147483777"/>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800819798" sldId="2147483778"/>
          </pc:sldLayoutMkLst>
        </pc:sldLayoutChg>
        <pc:sldLayoutChg chg="add del mod replId">
          <pc:chgData name="Denise Cartwright (2534150)" userId="S::2534150@student.uwtsd.ac.uk::fc06e478-c35b-41e1-ad54-71b59a4b2550" providerId="AD" clId="Web-{5FCF1AB9-A537-EAA3-D115-775881EF3E7F}" dt="2026-06-11T08:31:06.769" v="76"/>
          <pc:sldLayoutMkLst>
            <pc:docMk/>
            <pc:sldMasterMk cId="1720459221" sldId="2147483768"/>
            <pc:sldLayoutMk cId="2071464983" sldId="2147483779"/>
          </pc:sldLayoutMkLst>
        </pc:sldLayoutChg>
      </pc:sldMasterChg>
      <pc:sldMasterChg chg="add del addSldLayout delSldLayout modSldLayout">
        <pc:chgData name="Denise Cartwright (2534150)" userId="S::2534150@student.uwtsd.ac.uk::fc06e478-c35b-41e1-ad54-71b59a4b2550" providerId="AD" clId="Web-{5FCF1AB9-A537-EAA3-D115-775881EF3E7F}" dt="2026-06-11T08:31:09.456" v="77"/>
        <pc:sldMasterMkLst>
          <pc:docMk/>
          <pc:sldMasterMk cId="580149555" sldId="2147483780"/>
        </pc:sldMasterMkLst>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3297075088" sldId="2147483781"/>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3177311698" sldId="2147483782"/>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136295209" sldId="2147483783"/>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4050709142" sldId="2147483784"/>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220909447" sldId="2147483785"/>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399720956" sldId="2147483786"/>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1123031759" sldId="2147483787"/>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3301042323" sldId="2147483788"/>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1977506152" sldId="2147483789"/>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2975999061" sldId="2147483790"/>
          </pc:sldLayoutMkLst>
        </pc:sldLayoutChg>
        <pc:sldLayoutChg chg="add del mod replId">
          <pc:chgData name="Denise Cartwright (2534150)" userId="S::2534150@student.uwtsd.ac.uk::fc06e478-c35b-41e1-ad54-71b59a4b2550" providerId="AD" clId="Web-{5FCF1AB9-A537-EAA3-D115-775881EF3E7F}" dt="2026-06-11T08:31:09.456" v="77"/>
          <pc:sldLayoutMkLst>
            <pc:docMk/>
            <pc:sldMasterMk cId="580149555" sldId="2147483780"/>
            <pc:sldLayoutMk cId="2522490808" sldId="2147483791"/>
          </pc:sldLayoutMkLst>
        </pc:sldLayoutChg>
      </pc:sldMasterChg>
      <pc:sldMasterChg chg="add addSldLayout modSldLayout">
        <pc:chgData name="Denise Cartwright (2534150)" userId="S::2534150@student.uwtsd.ac.uk::fc06e478-c35b-41e1-ad54-71b59a4b2550" providerId="AD" clId="Web-{5FCF1AB9-A537-EAA3-D115-775881EF3E7F}" dt="2026-06-11T08:31:09.456" v="77"/>
        <pc:sldMasterMkLst>
          <pc:docMk/>
          <pc:sldMasterMk cId="1928555012" sldId="2147483792"/>
        </pc:sldMasterMkLst>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1510750452" sldId="2147483793"/>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2687585638" sldId="2147483794"/>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3966743351" sldId="2147483795"/>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3732746064" sldId="2147483796"/>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3075841635" sldId="2147483797"/>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1659945163" sldId="2147483798"/>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3637266338" sldId="2147483799"/>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2063750069" sldId="2147483800"/>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3711786570" sldId="2147483801"/>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2727408086" sldId="2147483802"/>
          </pc:sldLayoutMkLst>
        </pc:sldLayoutChg>
        <pc:sldLayoutChg chg="add mod replId">
          <pc:chgData name="Denise Cartwright (2534150)" userId="S::2534150@student.uwtsd.ac.uk::fc06e478-c35b-41e1-ad54-71b59a4b2550" providerId="AD" clId="Web-{5FCF1AB9-A537-EAA3-D115-775881EF3E7F}" dt="2026-06-11T08:31:09.456" v="77"/>
          <pc:sldLayoutMkLst>
            <pc:docMk/>
            <pc:sldMasterMk cId="1928555012" sldId="2147483792"/>
            <pc:sldLayoutMk cId="2904845314" sldId="2147483803"/>
          </pc:sldLayoutMkLst>
        </pc:sldLayoutChg>
      </pc:sldMasterChg>
    </pc:docChg>
  </pc:docChgLst>
  <pc:docChgLst>
    <pc:chgData name="Denise Cartwright (2534150)" userId="S::2534150@student.uwtsd.ac.uk::fc06e478-c35b-41e1-ad54-71b59a4b2550" providerId="AD" clId="Web-{CBC2E135-B3C8-A2C9-F7ED-A7C820F220BC}"/>
    <pc:docChg chg="mod addSld modSld addMainMaster delMainMaster">
      <pc:chgData name="Denise Cartwright (2534150)" userId="S::2534150@student.uwtsd.ac.uk::fc06e478-c35b-41e1-ad54-71b59a4b2550" providerId="AD" clId="Web-{CBC2E135-B3C8-A2C9-F7ED-A7C820F220BC}" dt="2026-06-11T14:32:40.909" v="638"/>
      <pc:docMkLst>
        <pc:docMk/>
      </pc:docMkLst>
      <pc:sldChg chg="modSp mod modClrScheme chgLayout">
        <pc:chgData name="Denise Cartwright (2534150)" userId="S::2534150@student.uwtsd.ac.uk::fc06e478-c35b-41e1-ad54-71b59a4b2550" providerId="AD" clId="Web-{CBC2E135-B3C8-A2C9-F7ED-A7C820F220BC}" dt="2026-06-11T13:12:04.347" v="76"/>
        <pc:sldMkLst>
          <pc:docMk/>
          <pc:sldMk cId="109857222" sldId="256"/>
        </pc:sldMkLst>
        <pc:spChg chg="mod ord">
          <ac:chgData name="Denise Cartwright (2534150)" userId="S::2534150@student.uwtsd.ac.uk::fc06e478-c35b-41e1-ad54-71b59a4b2550" providerId="AD" clId="Web-{CBC2E135-B3C8-A2C9-F7ED-A7C820F220BC}" dt="2026-06-11T13:12:04.347" v="76"/>
          <ac:spMkLst>
            <pc:docMk/>
            <pc:sldMk cId="109857222" sldId="256"/>
            <ac:spMk id="2" creationId="{00000000-0000-0000-0000-000000000000}"/>
          </ac:spMkLst>
        </pc:spChg>
        <pc:spChg chg="mod ord">
          <ac:chgData name="Denise Cartwright (2534150)" userId="S::2534150@student.uwtsd.ac.uk::fc06e478-c35b-41e1-ad54-71b59a4b2550" providerId="AD" clId="Web-{CBC2E135-B3C8-A2C9-F7ED-A7C820F220BC}" dt="2026-06-11T13:12:04.347" v="76"/>
          <ac:spMkLst>
            <pc:docMk/>
            <pc:sldMk cId="109857222" sldId="256"/>
            <ac:spMk id="3" creationId="{00000000-0000-0000-0000-000000000000}"/>
          </ac:spMkLst>
        </pc:spChg>
      </pc:sldChg>
      <pc:sldChg chg="addSp delSp modSp mod setBg modClrScheme delDesignElem chgLayout">
        <pc:chgData name="Denise Cartwright (2534150)" userId="S::2534150@student.uwtsd.ac.uk::fc06e478-c35b-41e1-ad54-71b59a4b2550" providerId="AD" clId="Web-{CBC2E135-B3C8-A2C9-F7ED-A7C820F220BC}" dt="2026-06-11T14:06:31.806" v="302"/>
        <pc:sldMkLst>
          <pc:docMk/>
          <pc:sldMk cId="2639961441" sldId="257"/>
        </pc:sldMkLst>
        <pc:spChg chg="mod ord">
          <ac:chgData name="Denise Cartwright (2534150)" userId="S::2534150@student.uwtsd.ac.uk::fc06e478-c35b-41e1-ad54-71b59a4b2550" providerId="AD" clId="Web-{CBC2E135-B3C8-A2C9-F7ED-A7C820F220BC}" dt="2026-06-11T14:05:44.148" v="301" actId="20577"/>
          <ac:spMkLst>
            <pc:docMk/>
            <pc:sldMk cId="2639961441" sldId="257"/>
            <ac:spMk id="2" creationId="{97118C53-F97B-8DBA-FF93-4BAFD45CEB02}"/>
          </ac:spMkLst>
        </pc:spChg>
        <pc:spChg chg="add del">
          <ac:chgData name="Denise Cartwright (2534150)" userId="S::2534150@student.uwtsd.ac.uk::fc06e478-c35b-41e1-ad54-71b59a4b2550" providerId="AD" clId="Web-{CBC2E135-B3C8-A2C9-F7ED-A7C820F220BC}" dt="2026-06-11T14:05:34.804" v="300"/>
          <ac:spMkLst>
            <pc:docMk/>
            <pc:sldMk cId="2639961441" sldId="257"/>
            <ac:spMk id="31" creationId="{66D61E08-70C3-48D8-BEA0-787111DC30DA}"/>
          </ac:spMkLst>
        </pc:spChg>
        <pc:spChg chg="add del">
          <ac:chgData name="Denise Cartwright (2534150)" userId="S::2534150@student.uwtsd.ac.uk::fc06e478-c35b-41e1-ad54-71b59a4b2550" providerId="AD" clId="Web-{CBC2E135-B3C8-A2C9-F7ED-A7C820F220BC}" dt="2026-06-11T14:05:34.804" v="300"/>
          <ac:spMkLst>
            <pc:docMk/>
            <pc:sldMk cId="2639961441" sldId="257"/>
            <ac:spMk id="33" creationId="{FC55298F-0AE5-478E-AD2B-03C2614C5833}"/>
          </ac:spMkLst>
        </pc:spChg>
        <pc:spChg chg="add">
          <ac:chgData name="Denise Cartwright (2534150)" userId="S::2534150@student.uwtsd.ac.uk::fc06e478-c35b-41e1-ad54-71b59a4b2550" providerId="AD" clId="Web-{CBC2E135-B3C8-A2C9-F7ED-A7C820F220BC}" dt="2026-06-11T13:13:14.286" v="80"/>
          <ac:spMkLst>
            <pc:docMk/>
            <pc:sldMk cId="2639961441" sldId="257"/>
            <ac:spMk id="35" creationId="{C180E4EA-0B63-4779-A895-7E90E71088F3}"/>
          </ac:spMkLst>
        </pc:spChg>
        <pc:spChg chg="add del">
          <ac:chgData name="Denise Cartwright (2534150)" userId="S::2534150@student.uwtsd.ac.uk::fc06e478-c35b-41e1-ad54-71b59a4b2550" providerId="AD" clId="Web-{CBC2E135-B3C8-A2C9-F7ED-A7C820F220BC}" dt="2026-06-11T14:05:34.804" v="300"/>
          <ac:spMkLst>
            <pc:docMk/>
            <pc:sldMk cId="2639961441" sldId="257"/>
            <ac:spMk id="37" creationId="{CEE01D9D-3DE8-4EED-B0D3-8F3C79CC7673}"/>
          </ac:spMkLst>
        </pc:spChg>
        <pc:spChg chg="add del">
          <ac:chgData name="Denise Cartwright (2534150)" userId="S::2534150@student.uwtsd.ac.uk::fc06e478-c35b-41e1-ad54-71b59a4b2550" providerId="AD" clId="Web-{CBC2E135-B3C8-A2C9-F7ED-A7C820F220BC}" dt="2026-06-11T14:05:34.804" v="300"/>
          <ac:spMkLst>
            <pc:docMk/>
            <pc:sldMk cId="2639961441" sldId="257"/>
            <ac:spMk id="39" creationId="{89AF5CE9-607F-43F4-8983-DCD6DA4051FD}"/>
          </ac:spMkLst>
        </pc:spChg>
        <pc:spChg chg="add del">
          <ac:chgData name="Denise Cartwright (2534150)" userId="S::2534150@student.uwtsd.ac.uk::fc06e478-c35b-41e1-ad54-71b59a4b2550" providerId="AD" clId="Web-{CBC2E135-B3C8-A2C9-F7ED-A7C820F220BC}" dt="2026-06-11T14:05:34.804" v="300"/>
          <ac:spMkLst>
            <pc:docMk/>
            <pc:sldMk cId="2639961441" sldId="257"/>
            <ac:spMk id="40" creationId="{6EEA2DBD-9E1E-4521-8C01-F32AD18A89E3}"/>
          </ac:spMkLst>
        </pc:spChg>
        <pc:spChg chg="add">
          <ac:chgData name="Denise Cartwright (2534150)" userId="S::2534150@student.uwtsd.ac.uk::fc06e478-c35b-41e1-ad54-71b59a4b2550" providerId="AD" clId="Web-{CBC2E135-B3C8-A2C9-F7ED-A7C820F220BC}" dt="2026-06-11T13:13:14.286" v="80"/>
          <ac:spMkLst>
            <pc:docMk/>
            <pc:sldMk cId="2639961441" sldId="257"/>
            <ac:spMk id="48" creationId="{15BBD2C1-BA9B-46A9-A27A-33498B169272}"/>
          </ac:spMkLst>
        </pc:spChg>
        <pc:spChg chg="add del">
          <ac:chgData name="Denise Cartwright (2534150)" userId="S::2534150@student.uwtsd.ac.uk::fc06e478-c35b-41e1-ad54-71b59a4b2550" providerId="AD" clId="Web-{CBC2E135-B3C8-A2C9-F7ED-A7C820F220BC}" dt="2026-06-11T14:06:31.806" v="302"/>
          <ac:spMkLst>
            <pc:docMk/>
            <pc:sldMk cId="2639961441" sldId="257"/>
            <ac:spMk id="51" creationId="{66D61E08-70C3-48D8-BEA0-787111DC30DA}"/>
          </ac:spMkLst>
        </pc:spChg>
        <pc:spChg chg="add">
          <ac:chgData name="Denise Cartwright (2534150)" userId="S::2534150@student.uwtsd.ac.uk::fc06e478-c35b-41e1-ad54-71b59a4b2550" providerId="AD" clId="Web-{CBC2E135-B3C8-A2C9-F7ED-A7C820F220BC}" dt="2026-06-11T14:05:34.804" v="300"/>
          <ac:spMkLst>
            <pc:docMk/>
            <pc:sldMk cId="2639961441" sldId="257"/>
            <ac:spMk id="52" creationId="{FC55298F-0AE5-478E-AD2B-03C2614C5833}"/>
          </ac:spMkLst>
        </pc:spChg>
        <pc:spChg chg="add del">
          <ac:chgData name="Denise Cartwright (2534150)" userId="S::2534150@student.uwtsd.ac.uk::fc06e478-c35b-41e1-ad54-71b59a4b2550" providerId="AD" clId="Web-{CBC2E135-B3C8-A2C9-F7ED-A7C820F220BC}" dt="2026-06-11T14:06:31.806" v="302"/>
          <ac:spMkLst>
            <pc:docMk/>
            <pc:sldMk cId="2639961441" sldId="257"/>
            <ac:spMk id="64" creationId="{C180E4EA-0B63-4779-A895-7E90E71088F3}"/>
          </ac:spMkLst>
        </pc:spChg>
        <pc:spChg chg="add del">
          <ac:chgData name="Denise Cartwright (2534150)" userId="S::2534150@student.uwtsd.ac.uk::fc06e478-c35b-41e1-ad54-71b59a4b2550" providerId="AD" clId="Web-{CBC2E135-B3C8-A2C9-F7ED-A7C820F220BC}" dt="2026-06-11T14:06:31.806" v="302"/>
          <ac:spMkLst>
            <pc:docMk/>
            <pc:sldMk cId="2639961441" sldId="257"/>
            <ac:spMk id="66" creationId="{CEE01D9D-3DE8-4EED-B0D3-8F3C79CC7673}"/>
          </ac:spMkLst>
        </pc:spChg>
        <pc:spChg chg="del">
          <ac:chgData name="Denise Cartwright (2534150)" userId="S::2534150@student.uwtsd.ac.uk::fc06e478-c35b-41e1-ad54-71b59a4b2550" providerId="AD" clId="Web-{CBC2E135-B3C8-A2C9-F7ED-A7C820F220BC}" dt="2026-06-11T13:12:04.347" v="76"/>
          <ac:spMkLst>
            <pc:docMk/>
            <pc:sldMk cId="2639961441" sldId="257"/>
            <ac:spMk id="70" creationId="{66D61E08-70C3-48D8-BEA0-787111DC30DA}"/>
          </ac:spMkLst>
        </pc:spChg>
        <pc:spChg chg="del">
          <ac:chgData name="Denise Cartwright (2534150)" userId="S::2534150@student.uwtsd.ac.uk::fc06e478-c35b-41e1-ad54-71b59a4b2550" providerId="AD" clId="Web-{CBC2E135-B3C8-A2C9-F7ED-A7C820F220BC}" dt="2026-06-11T13:12:04.347" v="76"/>
          <ac:spMkLst>
            <pc:docMk/>
            <pc:sldMk cId="2639961441" sldId="257"/>
            <ac:spMk id="71" creationId="{FC55298F-0AE5-478E-AD2B-03C2614C5833}"/>
          </ac:spMkLst>
        </pc:spChg>
        <pc:spChg chg="del">
          <ac:chgData name="Denise Cartwright (2534150)" userId="S::2534150@student.uwtsd.ac.uk::fc06e478-c35b-41e1-ad54-71b59a4b2550" providerId="AD" clId="Web-{CBC2E135-B3C8-A2C9-F7ED-A7C820F220BC}" dt="2026-06-11T13:12:04.347" v="76"/>
          <ac:spMkLst>
            <pc:docMk/>
            <pc:sldMk cId="2639961441" sldId="257"/>
            <ac:spMk id="72" creationId="{C180E4EA-0B63-4779-A895-7E90E71088F3}"/>
          </ac:spMkLst>
        </pc:spChg>
        <pc:spChg chg="del">
          <ac:chgData name="Denise Cartwright (2534150)" userId="S::2534150@student.uwtsd.ac.uk::fc06e478-c35b-41e1-ad54-71b59a4b2550" providerId="AD" clId="Web-{CBC2E135-B3C8-A2C9-F7ED-A7C820F220BC}" dt="2026-06-11T13:12:04.347" v="76"/>
          <ac:spMkLst>
            <pc:docMk/>
            <pc:sldMk cId="2639961441" sldId="257"/>
            <ac:spMk id="73" creationId="{CEE01D9D-3DE8-4EED-B0D3-8F3C79CC7673}"/>
          </ac:spMkLst>
        </pc:spChg>
        <pc:spChg chg="del">
          <ac:chgData name="Denise Cartwright (2534150)" userId="S::2534150@student.uwtsd.ac.uk::fc06e478-c35b-41e1-ad54-71b59a4b2550" providerId="AD" clId="Web-{CBC2E135-B3C8-A2C9-F7ED-A7C820F220BC}" dt="2026-06-11T13:12:04.347" v="76"/>
          <ac:spMkLst>
            <pc:docMk/>
            <pc:sldMk cId="2639961441" sldId="257"/>
            <ac:spMk id="74" creationId="{89AF5CE9-607F-43F4-8983-DCD6DA4051FD}"/>
          </ac:spMkLst>
        </pc:spChg>
        <pc:spChg chg="del">
          <ac:chgData name="Denise Cartwright (2534150)" userId="S::2534150@student.uwtsd.ac.uk::fc06e478-c35b-41e1-ad54-71b59a4b2550" providerId="AD" clId="Web-{CBC2E135-B3C8-A2C9-F7ED-A7C820F220BC}" dt="2026-06-11T13:12:04.347" v="76"/>
          <ac:spMkLst>
            <pc:docMk/>
            <pc:sldMk cId="2639961441" sldId="257"/>
            <ac:spMk id="75" creationId="{6EEA2DBD-9E1E-4521-8C01-F32AD18A89E3}"/>
          </ac:spMkLst>
        </pc:spChg>
        <pc:spChg chg="del">
          <ac:chgData name="Denise Cartwright (2534150)" userId="S::2534150@student.uwtsd.ac.uk::fc06e478-c35b-41e1-ad54-71b59a4b2550" providerId="AD" clId="Web-{CBC2E135-B3C8-A2C9-F7ED-A7C820F220BC}" dt="2026-06-11T13:12:04.347" v="76"/>
          <ac:spMkLst>
            <pc:docMk/>
            <pc:sldMk cId="2639961441" sldId="257"/>
            <ac:spMk id="76" creationId="{15BBD2C1-BA9B-46A9-A27A-33498B169272}"/>
          </ac:spMkLst>
        </pc:spChg>
        <pc:spChg chg="add">
          <ac:chgData name="Denise Cartwright (2534150)" userId="S::2534150@student.uwtsd.ac.uk::fc06e478-c35b-41e1-ad54-71b59a4b2550" providerId="AD" clId="Web-{CBC2E135-B3C8-A2C9-F7ED-A7C820F220BC}" dt="2026-06-11T14:06:31.806" v="302"/>
          <ac:spMkLst>
            <pc:docMk/>
            <pc:sldMk cId="2639961441" sldId="257"/>
            <ac:spMk id="102" creationId="{66D61E08-70C3-48D8-BEA0-787111DC30DA}"/>
          </ac:spMkLst>
        </pc:spChg>
        <pc:spChg chg="add">
          <ac:chgData name="Denise Cartwright (2534150)" userId="S::2534150@student.uwtsd.ac.uk::fc06e478-c35b-41e1-ad54-71b59a4b2550" providerId="AD" clId="Web-{CBC2E135-B3C8-A2C9-F7ED-A7C820F220BC}" dt="2026-06-11T14:06:31.806" v="302"/>
          <ac:spMkLst>
            <pc:docMk/>
            <pc:sldMk cId="2639961441" sldId="257"/>
            <ac:spMk id="104" creationId="{FC55298F-0AE5-478E-AD2B-03C2614C5833}"/>
          </ac:spMkLst>
        </pc:spChg>
        <pc:spChg chg="add">
          <ac:chgData name="Denise Cartwright (2534150)" userId="S::2534150@student.uwtsd.ac.uk::fc06e478-c35b-41e1-ad54-71b59a4b2550" providerId="AD" clId="Web-{CBC2E135-B3C8-A2C9-F7ED-A7C820F220BC}" dt="2026-06-11T14:06:31.806" v="302"/>
          <ac:spMkLst>
            <pc:docMk/>
            <pc:sldMk cId="2639961441" sldId="257"/>
            <ac:spMk id="106" creationId="{C180E4EA-0B63-4779-A895-7E90E71088F3}"/>
          </ac:spMkLst>
        </pc:spChg>
        <pc:spChg chg="add">
          <ac:chgData name="Denise Cartwright (2534150)" userId="S::2534150@student.uwtsd.ac.uk::fc06e478-c35b-41e1-ad54-71b59a4b2550" providerId="AD" clId="Web-{CBC2E135-B3C8-A2C9-F7ED-A7C820F220BC}" dt="2026-06-11T14:06:31.806" v="302"/>
          <ac:spMkLst>
            <pc:docMk/>
            <pc:sldMk cId="2639961441" sldId="257"/>
            <ac:spMk id="108" creationId="{CEE01D9D-3DE8-4EED-B0D3-8F3C79CC7673}"/>
          </ac:spMkLst>
        </pc:spChg>
        <pc:spChg chg="add">
          <ac:chgData name="Denise Cartwright (2534150)" userId="S::2534150@student.uwtsd.ac.uk::fc06e478-c35b-41e1-ad54-71b59a4b2550" providerId="AD" clId="Web-{CBC2E135-B3C8-A2C9-F7ED-A7C820F220BC}" dt="2026-06-11T14:06:31.806" v="302"/>
          <ac:spMkLst>
            <pc:docMk/>
            <pc:sldMk cId="2639961441" sldId="257"/>
            <ac:spMk id="110" creationId="{89AF5CE9-607F-43F4-8983-DCD6DA4051FD}"/>
          </ac:spMkLst>
        </pc:spChg>
        <pc:spChg chg="add">
          <ac:chgData name="Denise Cartwright (2534150)" userId="S::2534150@student.uwtsd.ac.uk::fc06e478-c35b-41e1-ad54-71b59a4b2550" providerId="AD" clId="Web-{CBC2E135-B3C8-A2C9-F7ED-A7C820F220BC}" dt="2026-06-11T14:06:31.806" v="302"/>
          <ac:spMkLst>
            <pc:docMk/>
            <pc:sldMk cId="2639961441" sldId="257"/>
            <ac:spMk id="112" creationId="{6EEA2DBD-9E1E-4521-8C01-F32AD18A89E3}"/>
          </ac:spMkLst>
        </pc:spChg>
        <pc:spChg chg="add">
          <ac:chgData name="Denise Cartwright (2534150)" userId="S::2534150@student.uwtsd.ac.uk::fc06e478-c35b-41e1-ad54-71b59a4b2550" providerId="AD" clId="Web-{CBC2E135-B3C8-A2C9-F7ED-A7C820F220BC}" dt="2026-06-11T14:06:31.806" v="302"/>
          <ac:spMkLst>
            <pc:docMk/>
            <pc:sldMk cId="2639961441" sldId="257"/>
            <ac:spMk id="114" creationId="{15BBD2C1-BA9B-46A9-A27A-33498B169272}"/>
          </ac:spMkLst>
        </pc:spChg>
        <pc:grpChg chg="add">
          <ac:chgData name="Denise Cartwright (2534150)" userId="S::2534150@student.uwtsd.ac.uk::fc06e478-c35b-41e1-ad54-71b59a4b2550" providerId="AD" clId="Web-{CBC2E135-B3C8-A2C9-F7ED-A7C820F220BC}" dt="2026-06-11T13:13:14.286" v="80"/>
          <ac:grpSpMkLst>
            <pc:docMk/>
            <pc:sldMk cId="2639961441" sldId="257"/>
            <ac:grpSpMk id="25" creationId="{6A761A44-A936-4382-8A16-7ED6A2903DD0}"/>
          </ac:grpSpMkLst>
        </pc:grpChg>
        <pc:grpChg chg="del">
          <ac:chgData name="Denise Cartwright (2534150)" userId="S::2534150@student.uwtsd.ac.uk::fc06e478-c35b-41e1-ad54-71b59a4b2550" providerId="AD" clId="Web-{CBC2E135-B3C8-A2C9-F7ED-A7C820F220BC}" dt="2026-06-11T13:12:04.347" v="76"/>
          <ac:grpSpMkLst>
            <pc:docMk/>
            <pc:sldMk cId="2639961441" sldId="257"/>
            <ac:grpSpMk id="58" creationId="{88C9B83F-64CD-41C1-925F-A08801FFD0BD}"/>
          </ac:grpSpMkLst>
        </pc:grpChg>
        <pc:picChg chg="mod ord">
          <ac:chgData name="Denise Cartwright (2534150)" userId="S::2534150@student.uwtsd.ac.uk::fc06e478-c35b-41e1-ad54-71b59a4b2550" providerId="AD" clId="Web-{CBC2E135-B3C8-A2C9-F7ED-A7C820F220BC}" dt="2026-06-11T13:13:14.286" v="80"/>
          <ac:picMkLst>
            <pc:docMk/>
            <pc:sldMk cId="2639961441" sldId="257"/>
            <ac:picMk id="4" creationId="{5342321A-C962-F9C3-2E4F-2ABC0217C3EA}"/>
          </ac:picMkLst>
        </pc:picChg>
      </pc:sldChg>
      <pc:sldChg chg="addSp delSp modSp mod setBg modClrScheme delDesignElem chgLayout">
        <pc:chgData name="Denise Cartwright (2534150)" userId="S::2534150@student.uwtsd.ac.uk::fc06e478-c35b-41e1-ad54-71b59a4b2550" providerId="AD" clId="Web-{CBC2E135-B3C8-A2C9-F7ED-A7C820F220BC}" dt="2026-06-11T13:28:14.153" v="137"/>
        <pc:sldMkLst>
          <pc:docMk/>
          <pc:sldMk cId="651531671" sldId="258"/>
        </pc:sldMkLst>
        <pc:spChg chg="mod ord">
          <ac:chgData name="Denise Cartwright (2534150)" userId="S::2534150@student.uwtsd.ac.uk::fc06e478-c35b-41e1-ad54-71b59a4b2550" providerId="AD" clId="Web-{CBC2E135-B3C8-A2C9-F7ED-A7C820F220BC}" dt="2026-06-11T13:28:14.153" v="137"/>
          <ac:spMkLst>
            <pc:docMk/>
            <pc:sldMk cId="651531671" sldId="258"/>
            <ac:spMk id="4" creationId="{0623781C-D2F2-663E-B9D2-B7E3910D6862}"/>
          </ac:spMkLst>
        </pc:spChg>
        <pc:spChg chg="mod">
          <ac:chgData name="Denise Cartwright (2534150)" userId="S::2534150@student.uwtsd.ac.uk::fc06e478-c35b-41e1-ad54-71b59a4b2550" providerId="AD" clId="Web-{CBC2E135-B3C8-A2C9-F7ED-A7C820F220BC}" dt="2026-06-11T13:28:14.153" v="137"/>
          <ac:spMkLst>
            <pc:docMk/>
            <pc:sldMk cId="651531671" sldId="258"/>
            <ac:spMk id="7" creationId="{D202024A-5F57-5FF9-2CFC-84E538F2327F}"/>
          </ac:spMkLst>
        </pc:spChg>
        <pc:spChg chg="add del">
          <ac:chgData name="Denise Cartwright (2534150)" userId="S::2534150@student.uwtsd.ac.uk::fc06e478-c35b-41e1-ad54-71b59a4b2550" providerId="AD" clId="Web-{CBC2E135-B3C8-A2C9-F7ED-A7C820F220BC}" dt="2026-06-11T13:12:38.863" v="78"/>
          <ac:spMkLst>
            <pc:docMk/>
            <pc:sldMk cId="651531671" sldId="258"/>
            <ac:spMk id="23" creationId="{C180E4EA-0B63-4779-A895-7E90E71088F3}"/>
          </ac:spMkLst>
        </pc:spChg>
        <pc:spChg chg="add del">
          <ac:chgData name="Denise Cartwright (2534150)" userId="S::2534150@student.uwtsd.ac.uk::fc06e478-c35b-41e1-ad54-71b59a4b2550" providerId="AD" clId="Web-{CBC2E135-B3C8-A2C9-F7ED-A7C820F220BC}" dt="2026-06-11T13:12:38.863" v="78"/>
          <ac:spMkLst>
            <pc:docMk/>
            <pc:sldMk cId="651531671" sldId="258"/>
            <ac:spMk id="25" creationId="{CEE01D9D-3DE8-4EED-B0D3-8F3C79CC7673}"/>
          </ac:spMkLst>
        </pc:spChg>
        <pc:spChg chg="add del">
          <ac:chgData name="Denise Cartwright (2534150)" userId="S::2534150@student.uwtsd.ac.uk::fc06e478-c35b-41e1-ad54-71b59a4b2550" providerId="AD" clId="Web-{CBC2E135-B3C8-A2C9-F7ED-A7C820F220BC}" dt="2026-06-11T13:12:38.863" v="78"/>
          <ac:spMkLst>
            <pc:docMk/>
            <pc:sldMk cId="651531671" sldId="258"/>
            <ac:spMk id="28" creationId="{66D61E08-70C3-48D8-BEA0-787111DC30DA}"/>
          </ac:spMkLst>
        </pc:spChg>
        <pc:spChg chg="add del">
          <ac:chgData name="Denise Cartwright (2534150)" userId="S::2534150@student.uwtsd.ac.uk::fc06e478-c35b-41e1-ad54-71b59a4b2550" providerId="AD" clId="Web-{CBC2E135-B3C8-A2C9-F7ED-A7C820F220BC}" dt="2026-06-11T13:12:38.863" v="78"/>
          <ac:spMkLst>
            <pc:docMk/>
            <pc:sldMk cId="651531671" sldId="258"/>
            <ac:spMk id="30" creationId="{FC55298F-0AE5-478E-AD2B-03C2614C5833}"/>
          </ac:spMkLst>
        </pc:spChg>
        <pc:spChg chg="add del">
          <ac:chgData name="Denise Cartwright (2534150)" userId="S::2534150@student.uwtsd.ac.uk::fc06e478-c35b-41e1-ad54-71b59a4b2550" providerId="AD" clId="Web-{CBC2E135-B3C8-A2C9-F7ED-A7C820F220BC}" dt="2026-06-11T13:12:38.863" v="78"/>
          <ac:spMkLst>
            <pc:docMk/>
            <pc:sldMk cId="651531671" sldId="258"/>
            <ac:spMk id="43" creationId="{89AF5CE9-607F-43F4-8983-DCD6DA4051FD}"/>
          </ac:spMkLst>
        </pc:spChg>
        <pc:spChg chg="add del">
          <ac:chgData name="Denise Cartwright (2534150)" userId="S::2534150@student.uwtsd.ac.uk::fc06e478-c35b-41e1-ad54-71b59a4b2550" providerId="AD" clId="Web-{CBC2E135-B3C8-A2C9-F7ED-A7C820F220BC}" dt="2026-06-11T13:12:38.863" v="78"/>
          <ac:spMkLst>
            <pc:docMk/>
            <pc:sldMk cId="651531671" sldId="258"/>
            <ac:spMk id="46" creationId="{6EEA2DBD-9E1E-4521-8C01-F32AD18A89E3}"/>
          </ac:spMkLst>
        </pc:spChg>
        <pc:spChg chg="add del">
          <ac:chgData name="Denise Cartwright (2534150)" userId="S::2534150@student.uwtsd.ac.uk::fc06e478-c35b-41e1-ad54-71b59a4b2550" providerId="AD" clId="Web-{CBC2E135-B3C8-A2C9-F7ED-A7C820F220BC}" dt="2026-06-11T13:12:38.863" v="78"/>
          <ac:spMkLst>
            <pc:docMk/>
            <pc:sldMk cId="651531671" sldId="258"/>
            <ac:spMk id="47" creationId="{15BBD2C1-BA9B-46A9-A27A-33498B169272}"/>
          </ac:spMkLst>
        </pc:spChg>
        <pc:spChg chg="add del">
          <ac:chgData name="Denise Cartwright (2534150)" userId="S::2534150@student.uwtsd.ac.uk::fc06e478-c35b-41e1-ad54-71b59a4b2550" providerId="AD" clId="Web-{CBC2E135-B3C8-A2C9-F7ED-A7C820F220BC}" dt="2026-06-11T13:28:14.153" v="137"/>
          <ac:spMkLst>
            <pc:docMk/>
            <pc:sldMk cId="651531671" sldId="258"/>
            <ac:spMk id="51" creationId="{03D271DD-C9EA-4985-BA0C-037A88FA3040}"/>
          </ac:spMkLst>
        </pc:spChg>
        <pc:spChg chg="add">
          <ac:chgData name="Denise Cartwright (2534150)" userId="S::2534150@student.uwtsd.ac.uk::fc06e478-c35b-41e1-ad54-71b59a4b2550" providerId="AD" clId="Web-{CBC2E135-B3C8-A2C9-F7ED-A7C820F220BC}" dt="2026-06-11T13:28:14.153" v="137"/>
          <ac:spMkLst>
            <pc:docMk/>
            <pc:sldMk cId="651531671" sldId="258"/>
            <ac:spMk id="68" creationId="{643561E9-1291-4440-A6DF-5F15C8890C1E}"/>
          </ac:spMkLst>
        </pc:spChg>
        <pc:spChg chg="del">
          <ac:chgData name="Denise Cartwright (2534150)" userId="S::2534150@student.uwtsd.ac.uk::fc06e478-c35b-41e1-ad54-71b59a4b2550" providerId="AD" clId="Web-{CBC2E135-B3C8-A2C9-F7ED-A7C820F220BC}" dt="2026-06-11T13:12:04.347" v="76"/>
          <ac:spMkLst>
            <pc:docMk/>
            <pc:sldMk cId="651531671" sldId="258"/>
            <ac:spMk id="83" creationId="{66D61E08-70C3-48D8-BEA0-787111DC30DA}"/>
          </ac:spMkLst>
        </pc:spChg>
        <pc:spChg chg="del">
          <ac:chgData name="Denise Cartwright (2534150)" userId="S::2534150@student.uwtsd.ac.uk::fc06e478-c35b-41e1-ad54-71b59a4b2550" providerId="AD" clId="Web-{CBC2E135-B3C8-A2C9-F7ED-A7C820F220BC}" dt="2026-06-11T13:12:04.347" v="76"/>
          <ac:spMkLst>
            <pc:docMk/>
            <pc:sldMk cId="651531671" sldId="258"/>
            <ac:spMk id="85" creationId="{FC55298F-0AE5-478E-AD2B-03C2614C5833}"/>
          </ac:spMkLst>
        </pc:spChg>
        <pc:spChg chg="del">
          <ac:chgData name="Denise Cartwright (2534150)" userId="S::2534150@student.uwtsd.ac.uk::fc06e478-c35b-41e1-ad54-71b59a4b2550" providerId="AD" clId="Web-{CBC2E135-B3C8-A2C9-F7ED-A7C820F220BC}" dt="2026-06-11T13:12:04.347" v="76"/>
          <ac:spMkLst>
            <pc:docMk/>
            <pc:sldMk cId="651531671" sldId="258"/>
            <ac:spMk id="87" creationId="{C180E4EA-0B63-4779-A895-7E90E71088F3}"/>
          </ac:spMkLst>
        </pc:spChg>
        <pc:spChg chg="del">
          <ac:chgData name="Denise Cartwright (2534150)" userId="S::2534150@student.uwtsd.ac.uk::fc06e478-c35b-41e1-ad54-71b59a4b2550" providerId="AD" clId="Web-{CBC2E135-B3C8-A2C9-F7ED-A7C820F220BC}" dt="2026-06-11T13:12:04.347" v="76"/>
          <ac:spMkLst>
            <pc:docMk/>
            <pc:sldMk cId="651531671" sldId="258"/>
            <ac:spMk id="89" creationId="{CEE01D9D-3DE8-4EED-B0D3-8F3C79CC7673}"/>
          </ac:spMkLst>
        </pc:spChg>
        <pc:spChg chg="del">
          <ac:chgData name="Denise Cartwright (2534150)" userId="S::2534150@student.uwtsd.ac.uk::fc06e478-c35b-41e1-ad54-71b59a4b2550" providerId="AD" clId="Web-{CBC2E135-B3C8-A2C9-F7ED-A7C820F220BC}" dt="2026-06-11T13:12:04.347" v="76"/>
          <ac:spMkLst>
            <pc:docMk/>
            <pc:sldMk cId="651531671" sldId="258"/>
            <ac:spMk id="91" creationId="{89AF5CE9-607F-43F4-8983-DCD6DA4051FD}"/>
          </ac:spMkLst>
        </pc:spChg>
        <pc:spChg chg="del">
          <ac:chgData name="Denise Cartwright (2534150)" userId="S::2534150@student.uwtsd.ac.uk::fc06e478-c35b-41e1-ad54-71b59a4b2550" providerId="AD" clId="Web-{CBC2E135-B3C8-A2C9-F7ED-A7C820F220BC}" dt="2026-06-11T13:12:04.347" v="76"/>
          <ac:spMkLst>
            <pc:docMk/>
            <pc:sldMk cId="651531671" sldId="258"/>
            <ac:spMk id="93" creationId="{6EEA2DBD-9E1E-4521-8C01-F32AD18A89E3}"/>
          </ac:spMkLst>
        </pc:spChg>
        <pc:spChg chg="del">
          <ac:chgData name="Denise Cartwright (2534150)" userId="S::2534150@student.uwtsd.ac.uk::fc06e478-c35b-41e1-ad54-71b59a4b2550" providerId="AD" clId="Web-{CBC2E135-B3C8-A2C9-F7ED-A7C820F220BC}" dt="2026-06-11T13:12:04.347" v="76"/>
          <ac:spMkLst>
            <pc:docMk/>
            <pc:sldMk cId="651531671" sldId="258"/>
            <ac:spMk id="95" creationId="{15BBD2C1-BA9B-46A9-A27A-33498B169272}"/>
          </ac:spMkLst>
        </pc:spChg>
        <pc:grpChg chg="add del">
          <ac:chgData name="Denise Cartwright (2534150)" userId="S::2534150@student.uwtsd.ac.uk::fc06e478-c35b-41e1-ad54-71b59a4b2550" providerId="AD" clId="Web-{CBC2E135-B3C8-A2C9-F7ED-A7C820F220BC}" dt="2026-06-11T13:12:38.863" v="78"/>
          <ac:grpSpMkLst>
            <pc:docMk/>
            <pc:sldMk cId="651531671" sldId="258"/>
            <ac:grpSpMk id="12" creationId="{6A761A44-A936-4382-8A16-7ED6A2903DD0}"/>
          </ac:grpSpMkLst>
        </pc:grpChg>
        <pc:grpChg chg="add del">
          <ac:chgData name="Denise Cartwright (2534150)" userId="S::2534150@student.uwtsd.ac.uk::fc06e478-c35b-41e1-ad54-71b59a4b2550" providerId="AD" clId="Web-{CBC2E135-B3C8-A2C9-F7ED-A7C820F220BC}" dt="2026-06-11T13:28:14.153" v="137"/>
          <ac:grpSpMkLst>
            <pc:docMk/>
            <pc:sldMk cId="651531671" sldId="258"/>
            <ac:grpSpMk id="49" creationId="{E0BF35CA-8AA0-428F-ABED-5B77A6C39154}"/>
          </ac:grpSpMkLst>
        </pc:grpChg>
        <pc:grpChg chg="add">
          <ac:chgData name="Denise Cartwright (2534150)" userId="S::2534150@student.uwtsd.ac.uk::fc06e478-c35b-41e1-ad54-71b59a4b2550" providerId="AD" clId="Web-{CBC2E135-B3C8-A2C9-F7ED-A7C820F220BC}" dt="2026-06-11T13:28:14.153" v="137"/>
          <ac:grpSpMkLst>
            <pc:docMk/>
            <pc:sldMk cId="651531671" sldId="258"/>
            <ac:grpSpMk id="56" creationId="{E0BF35CA-8AA0-428F-ABED-5B77A6C39154}"/>
          </ac:grpSpMkLst>
        </pc:grpChg>
        <pc:grpChg chg="del">
          <ac:chgData name="Denise Cartwright (2534150)" userId="S::2534150@student.uwtsd.ac.uk::fc06e478-c35b-41e1-ad54-71b59a4b2550" providerId="AD" clId="Web-{CBC2E135-B3C8-A2C9-F7ED-A7C820F220BC}" dt="2026-06-11T13:12:04.347" v="76"/>
          <ac:grpSpMkLst>
            <pc:docMk/>
            <pc:sldMk cId="651531671" sldId="258"/>
            <ac:grpSpMk id="64" creationId="{88C9B83F-64CD-41C1-925F-A08801FFD0BD}"/>
          </ac:grpSpMkLst>
        </pc:grpChg>
        <pc:picChg chg="mod ord">
          <ac:chgData name="Denise Cartwright (2534150)" userId="S::2534150@student.uwtsd.ac.uk::fc06e478-c35b-41e1-ad54-71b59a4b2550" providerId="AD" clId="Web-{CBC2E135-B3C8-A2C9-F7ED-A7C820F220BC}" dt="2026-06-11T13:28:14.153" v="137"/>
          <ac:picMkLst>
            <pc:docMk/>
            <pc:sldMk cId="651531671" sldId="258"/>
            <ac:picMk id="6" creationId="{08CE02DE-ED33-3487-5594-189748B464FC}"/>
          </ac:picMkLst>
        </pc:picChg>
        <pc:cxnChg chg="del">
          <ac:chgData name="Denise Cartwright (2534150)" userId="S::2534150@student.uwtsd.ac.uk::fc06e478-c35b-41e1-ad54-71b59a4b2550" providerId="AD" clId="Web-{CBC2E135-B3C8-A2C9-F7ED-A7C820F220BC}" dt="2026-06-11T13:12:04.347" v="76"/>
          <ac:cxnSpMkLst>
            <pc:docMk/>
            <pc:sldMk cId="651531671" sldId="258"/>
            <ac:cxnSpMk id="79" creationId="{A57C1A16-B8AB-4D99-A195-A38F556A6486}"/>
          </ac:cxnSpMkLst>
        </pc:cxnChg>
      </pc:sldChg>
      <pc:sldChg chg="addSp delSp modSp mod setBg modClrScheme delDesignElem chgLayout">
        <pc:chgData name="Denise Cartwright (2534150)" userId="S::2534150@student.uwtsd.ac.uk::fc06e478-c35b-41e1-ad54-71b59a4b2550" providerId="AD" clId="Web-{CBC2E135-B3C8-A2C9-F7ED-A7C820F220BC}" dt="2026-06-11T13:35:45.509" v="183" actId="20577"/>
        <pc:sldMkLst>
          <pc:docMk/>
          <pc:sldMk cId="1990220733" sldId="259"/>
        </pc:sldMkLst>
        <pc:spChg chg="mod ord">
          <ac:chgData name="Denise Cartwright (2534150)" userId="S::2534150@student.uwtsd.ac.uk::fc06e478-c35b-41e1-ad54-71b59a4b2550" providerId="AD" clId="Web-{CBC2E135-B3C8-A2C9-F7ED-A7C820F220BC}" dt="2026-06-11T13:32:59.207" v="138"/>
          <ac:spMkLst>
            <pc:docMk/>
            <pc:sldMk cId="1990220733" sldId="259"/>
            <ac:spMk id="2" creationId="{239C5AA9-15B3-A3A3-85EE-A3C514F6FE63}"/>
          </ac:spMkLst>
        </pc:spChg>
        <pc:spChg chg="del">
          <ac:chgData name="Denise Cartwright (2534150)" userId="S::2534150@student.uwtsd.ac.uk::fc06e478-c35b-41e1-ad54-71b59a4b2550" providerId="AD" clId="Web-{CBC2E135-B3C8-A2C9-F7ED-A7C820F220BC}" dt="2026-06-11T13:12:04.347" v="76"/>
          <ac:spMkLst>
            <pc:docMk/>
            <pc:sldMk cId="1990220733" sldId="259"/>
            <ac:spMk id="22" creationId="{9F4444CE-BC8D-4D61-B303-4C05614E62AB}"/>
          </ac:spMkLst>
        </pc:spChg>
        <pc:spChg chg="add del">
          <ac:chgData name="Denise Cartwright (2534150)" userId="S::2534150@student.uwtsd.ac.uk::fc06e478-c35b-41e1-ad54-71b59a4b2550" providerId="AD" clId="Web-{CBC2E135-B3C8-A2C9-F7ED-A7C820F220BC}" dt="2026-06-11T13:14:06.741" v="82"/>
          <ac:spMkLst>
            <pc:docMk/>
            <pc:sldMk cId="1990220733" sldId="259"/>
            <ac:spMk id="23" creationId="{14D16F1A-5D78-4402-81FF-31A98AFD6BBD}"/>
          </ac:spMkLst>
        </pc:spChg>
        <pc:spChg chg="del">
          <ac:chgData name="Denise Cartwright (2534150)" userId="S::2534150@student.uwtsd.ac.uk::fc06e478-c35b-41e1-ad54-71b59a4b2550" providerId="AD" clId="Web-{CBC2E135-B3C8-A2C9-F7ED-A7C820F220BC}" dt="2026-06-11T13:12:04.347" v="76"/>
          <ac:spMkLst>
            <pc:docMk/>
            <pc:sldMk cId="1990220733" sldId="259"/>
            <ac:spMk id="24" creationId="{73772B81-181F-48B7-8826-4D9686D15DF5}"/>
          </ac:spMkLst>
        </pc:spChg>
        <pc:spChg chg="add del">
          <ac:chgData name="Denise Cartwright (2534150)" userId="S::2534150@student.uwtsd.ac.uk::fc06e478-c35b-41e1-ad54-71b59a4b2550" providerId="AD" clId="Web-{CBC2E135-B3C8-A2C9-F7ED-A7C820F220BC}" dt="2026-06-11T13:14:06.741" v="82"/>
          <ac:spMkLst>
            <pc:docMk/>
            <pc:sldMk cId="1990220733" sldId="259"/>
            <ac:spMk id="25" creationId="{1B2FB7F0-6A45-43E8-88A7-48E46E6D48CA}"/>
          </ac:spMkLst>
        </pc:spChg>
        <pc:spChg chg="del">
          <ac:chgData name="Denise Cartwright (2534150)" userId="S::2534150@student.uwtsd.ac.uk::fc06e478-c35b-41e1-ad54-71b59a4b2550" providerId="AD" clId="Web-{CBC2E135-B3C8-A2C9-F7ED-A7C820F220BC}" dt="2026-06-11T13:12:04.347" v="76"/>
          <ac:spMkLst>
            <pc:docMk/>
            <pc:sldMk cId="1990220733" sldId="259"/>
            <ac:spMk id="26" creationId="{B2205F6E-03C6-4E92-877C-E2482F6599AA}"/>
          </ac:spMkLst>
        </pc:spChg>
        <pc:spChg chg="add del">
          <ac:chgData name="Denise Cartwright (2534150)" userId="S::2534150@student.uwtsd.ac.uk::fc06e478-c35b-41e1-ad54-71b59a4b2550" providerId="AD" clId="Web-{CBC2E135-B3C8-A2C9-F7ED-A7C820F220BC}" dt="2026-06-11T13:14:06.741" v="82"/>
          <ac:spMkLst>
            <pc:docMk/>
            <pc:sldMk cId="1990220733" sldId="259"/>
            <ac:spMk id="27" creationId="{6BA9C607-662B-4FBB-A3F3-CF593AD736CD}"/>
          </ac:spMkLst>
        </pc:spChg>
        <pc:spChg chg="add del">
          <ac:chgData name="Denise Cartwright (2534150)" userId="S::2534150@student.uwtsd.ac.uk::fc06e478-c35b-41e1-ad54-71b59a4b2550" providerId="AD" clId="Web-{CBC2E135-B3C8-A2C9-F7ED-A7C820F220BC}" dt="2026-06-11T13:32:59.207" v="138"/>
          <ac:spMkLst>
            <pc:docMk/>
            <pc:sldMk cId="1990220733" sldId="259"/>
            <ac:spMk id="36" creationId="{D6188152-70CA-4742-AA0D-863A7FDB4793}"/>
          </ac:spMkLst>
        </pc:spChg>
        <pc:spChg chg="add del">
          <ac:chgData name="Denise Cartwright (2534150)" userId="S::2534150@student.uwtsd.ac.uk::fc06e478-c35b-41e1-ad54-71b59a4b2550" providerId="AD" clId="Web-{CBC2E135-B3C8-A2C9-F7ED-A7C820F220BC}" dt="2026-06-11T13:32:59.207" v="138"/>
          <ac:spMkLst>
            <pc:docMk/>
            <pc:sldMk cId="1990220733" sldId="259"/>
            <ac:spMk id="37" creationId="{1DA27254-207B-4B52-973B-03A6D7C253A8}"/>
          </ac:spMkLst>
        </pc:spChg>
        <pc:spChg chg="add">
          <ac:chgData name="Denise Cartwright (2534150)" userId="S::2534150@student.uwtsd.ac.uk::fc06e478-c35b-41e1-ad54-71b59a4b2550" providerId="AD" clId="Web-{CBC2E135-B3C8-A2C9-F7ED-A7C820F220BC}" dt="2026-06-11T13:32:59.207" v="138"/>
          <ac:spMkLst>
            <pc:docMk/>
            <pc:sldMk cId="1990220733" sldId="259"/>
            <ac:spMk id="57" creationId="{14D16F1A-5D78-4402-81FF-31A98AFD6BBD}"/>
          </ac:spMkLst>
        </pc:spChg>
        <pc:spChg chg="add">
          <ac:chgData name="Denise Cartwright (2534150)" userId="S::2534150@student.uwtsd.ac.uk::fc06e478-c35b-41e1-ad54-71b59a4b2550" providerId="AD" clId="Web-{CBC2E135-B3C8-A2C9-F7ED-A7C820F220BC}" dt="2026-06-11T13:32:59.207" v="138"/>
          <ac:spMkLst>
            <pc:docMk/>
            <pc:sldMk cId="1990220733" sldId="259"/>
            <ac:spMk id="59" creationId="{1B2FB7F0-6A45-43E8-88A7-48E46E6D48CA}"/>
          </ac:spMkLst>
        </pc:spChg>
        <pc:spChg chg="add">
          <ac:chgData name="Denise Cartwright (2534150)" userId="S::2534150@student.uwtsd.ac.uk::fc06e478-c35b-41e1-ad54-71b59a4b2550" providerId="AD" clId="Web-{CBC2E135-B3C8-A2C9-F7ED-A7C820F220BC}" dt="2026-06-11T13:32:59.207" v="138"/>
          <ac:spMkLst>
            <pc:docMk/>
            <pc:sldMk cId="1990220733" sldId="259"/>
            <ac:spMk id="61" creationId="{6BA9C607-662B-4FBB-A3F3-CF593AD736CD}"/>
          </ac:spMkLst>
        </pc:spChg>
        <pc:grpChg chg="del">
          <ac:chgData name="Denise Cartwright (2534150)" userId="S::2534150@student.uwtsd.ac.uk::fc06e478-c35b-41e1-ad54-71b59a4b2550" providerId="AD" clId="Web-{CBC2E135-B3C8-A2C9-F7ED-A7C820F220BC}" dt="2026-06-11T13:12:04.347" v="76"/>
          <ac:grpSpMkLst>
            <pc:docMk/>
            <pc:sldMk cId="1990220733" sldId="259"/>
            <ac:grpSpMk id="10" creationId="{D920209C-E85B-4D6F-A56F-724F5ADA811C}"/>
          </ac:grpSpMkLst>
        </pc:grpChg>
        <pc:grpChg chg="add del">
          <ac:chgData name="Denise Cartwright (2534150)" userId="S::2534150@student.uwtsd.ac.uk::fc06e478-c35b-41e1-ad54-71b59a4b2550" providerId="AD" clId="Web-{CBC2E135-B3C8-A2C9-F7ED-A7C820F220BC}" dt="2026-06-11T13:14:06.741" v="82"/>
          <ac:grpSpMkLst>
            <pc:docMk/>
            <pc:sldMk cId="1990220733" sldId="259"/>
            <ac:grpSpMk id="11" creationId="{D58F7BA4-B6D7-4093-BC9D-BA2CF918AE3A}"/>
          </ac:grpSpMkLst>
        </pc:grpChg>
        <pc:grpChg chg="add del">
          <ac:chgData name="Denise Cartwright (2534150)" userId="S::2534150@student.uwtsd.ac.uk::fc06e478-c35b-41e1-ad54-71b59a4b2550" providerId="AD" clId="Web-{CBC2E135-B3C8-A2C9-F7ED-A7C820F220BC}" dt="2026-06-11T13:32:59.207" v="138"/>
          <ac:grpSpMkLst>
            <pc:docMk/>
            <pc:sldMk cId="1990220733" sldId="259"/>
            <ac:grpSpMk id="35" creationId="{D58F7BA4-B6D7-4093-BC9D-BA2CF918AE3A}"/>
          </ac:grpSpMkLst>
        </pc:grpChg>
        <pc:grpChg chg="add del">
          <ac:chgData name="Denise Cartwright (2534150)" userId="S::2534150@student.uwtsd.ac.uk::fc06e478-c35b-41e1-ad54-71b59a4b2550" providerId="AD" clId="Web-{CBC2E135-B3C8-A2C9-F7ED-A7C820F220BC}" dt="2026-06-11T13:32:59.207" v="138"/>
          <ac:grpSpMkLst>
            <pc:docMk/>
            <pc:sldMk cId="1990220733" sldId="259"/>
            <ac:grpSpMk id="38" creationId="{AE3358E8-FEB4-4E5C-903A-92C75E6BDD18}"/>
          </ac:grpSpMkLst>
        </pc:grpChg>
        <pc:grpChg chg="add">
          <ac:chgData name="Denise Cartwright (2534150)" userId="S::2534150@student.uwtsd.ac.uk::fc06e478-c35b-41e1-ad54-71b59a4b2550" providerId="AD" clId="Web-{CBC2E135-B3C8-A2C9-F7ED-A7C820F220BC}" dt="2026-06-11T13:32:59.207" v="138"/>
          <ac:grpSpMkLst>
            <pc:docMk/>
            <pc:sldMk cId="1990220733" sldId="259"/>
            <ac:grpSpMk id="45" creationId="{D58F7BA4-B6D7-4093-BC9D-BA2CF918AE3A}"/>
          </ac:grpSpMkLst>
        </pc:grpChg>
        <pc:graphicFrameChg chg="mod modGraphic">
          <ac:chgData name="Denise Cartwright (2534150)" userId="S::2534150@student.uwtsd.ac.uk::fc06e478-c35b-41e1-ad54-71b59a4b2550" providerId="AD" clId="Web-{CBC2E135-B3C8-A2C9-F7ED-A7C820F220BC}" dt="2026-06-11T13:35:45.509" v="183" actId="20577"/>
          <ac:graphicFrameMkLst>
            <pc:docMk/>
            <pc:sldMk cId="1990220733" sldId="259"/>
            <ac:graphicFrameMk id="6" creationId="{C28ADAFD-B293-49E2-EDF9-D3645C53AD7A}"/>
          </ac:graphicFrameMkLst>
        </pc:graphicFrameChg>
      </pc:sldChg>
      <pc:sldChg chg="delSp modSp mod modClrScheme delDesignElem chgLayout">
        <pc:chgData name="Denise Cartwright (2534150)" userId="S::2534150@student.uwtsd.ac.uk::fc06e478-c35b-41e1-ad54-71b59a4b2550" providerId="AD" clId="Web-{CBC2E135-B3C8-A2C9-F7ED-A7C820F220BC}" dt="2026-06-11T13:59:40.123" v="269" actId="20577"/>
        <pc:sldMkLst>
          <pc:docMk/>
          <pc:sldMk cId="2138691099" sldId="260"/>
        </pc:sldMkLst>
        <pc:spChg chg="mod ord">
          <ac:chgData name="Denise Cartwright (2534150)" userId="S::2534150@student.uwtsd.ac.uk::fc06e478-c35b-41e1-ad54-71b59a4b2550" providerId="AD" clId="Web-{CBC2E135-B3C8-A2C9-F7ED-A7C820F220BC}" dt="2026-06-11T13:12:04.347" v="76"/>
          <ac:spMkLst>
            <pc:docMk/>
            <pc:sldMk cId="2138691099" sldId="260"/>
            <ac:spMk id="2" creationId="{4827DA07-440D-1019-0BC4-6485740836B8}"/>
          </ac:spMkLst>
        </pc:spChg>
        <pc:spChg chg="mod ord">
          <ac:chgData name="Denise Cartwright (2534150)" userId="S::2534150@student.uwtsd.ac.uk::fc06e478-c35b-41e1-ad54-71b59a4b2550" providerId="AD" clId="Web-{CBC2E135-B3C8-A2C9-F7ED-A7C820F220BC}" dt="2026-06-11T13:59:40.123" v="269" actId="20577"/>
          <ac:spMkLst>
            <pc:docMk/>
            <pc:sldMk cId="2138691099" sldId="260"/>
            <ac:spMk id="4" creationId="{212662F5-7E91-4C5D-3A15-34251CE11E1F}"/>
          </ac:spMkLst>
        </pc:spChg>
        <pc:spChg chg="del">
          <ac:chgData name="Denise Cartwright (2534150)" userId="S::2534150@student.uwtsd.ac.uk::fc06e478-c35b-41e1-ad54-71b59a4b2550" providerId="AD" clId="Web-{CBC2E135-B3C8-A2C9-F7ED-A7C820F220BC}" dt="2026-06-11T13:12:04.347" v="76"/>
          <ac:spMkLst>
            <pc:docMk/>
            <pc:sldMk cId="2138691099" sldId="260"/>
            <ac:spMk id="22" creationId="{3BCB5F6A-9EB0-40B0-9D13-3023E9A20508}"/>
          </ac:spMkLst>
        </pc:spChg>
        <pc:grpChg chg="del">
          <ac:chgData name="Denise Cartwright (2534150)" userId="S::2534150@student.uwtsd.ac.uk::fc06e478-c35b-41e1-ad54-71b59a4b2550" providerId="AD" clId="Web-{CBC2E135-B3C8-A2C9-F7ED-A7C820F220BC}" dt="2026-06-11T13:12:04.347" v="76"/>
          <ac:grpSpMkLst>
            <pc:docMk/>
            <pc:sldMk cId="2138691099" sldId="260"/>
            <ac:grpSpMk id="10" creationId="{10BE40E3-5550-4CDD-B4FD-387C33EBF157}"/>
          </ac:grpSpMkLst>
        </pc:grpChg>
      </pc:sldChg>
      <pc:sldChg chg="addSp delSp modSp mod setBg modClrScheme delDesignElem chgLayout">
        <pc:chgData name="Denise Cartwright (2534150)" userId="S::2534150@student.uwtsd.ac.uk::fc06e478-c35b-41e1-ad54-71b59a4b2550" providerId="AD" clId="Web-{CBC2E135-B3C8-A2C9-F7ED-A7C820F220BC}" dt="2026-06-11T14:32:40.909" v="638"/>
        <pc:sldMkLst>
          <pc:docMk/>
          <pc:sldMk cId="1835067062" sldId="261"/>
        </pc:sldMkLst>
        <pc:spChg chg="mod ord">
          <ac:chgData name="Denise Cartwright (2534150)" userId="S::2534150@student.uwtsd.ac.uk::fc06e478-c35b-41e1-ad54-71b59a4b2550" providerId="AD" clId="Web-{CBC2E135-B3C8-A2C9-F7ED-A7C820F220BC}" dt="2026-06-11T14:32:40.909" v="638"/>
          <ac:spMkLst>
            <pc:docMk/>
            <pc:sldMk cId="1835067062" sldId="261"/>
            <ac:spMk id="2" creationId="{92AE0203-B1AD-A799-7734-3D42F2CF52F5}"/>
          </ac:spMkLst>
        </pc:spChg>
        <pc:spChg chg="add del">
          <ac:chgData name="Denise Cartwright (2534150)" userId="S::2534150@student.uwtsd.ac.uk::fc06e478-c35b-41e1-ad54-71b59a4b2550" providerId="AD" clId="Web-{CBC2E135-B3C8-A2C9-F7ED-A7C820F220BC}" dt="2026-06-11T14:32:40.909" v="638"/>
          <ac:spMkLst>
            <pc:docMk/>
            <pc:sldMk cId="1835067062" sldId="261"/>
            <ac:spMk id="7" creationId="{03D271DD-C9EA-4985-BA0C-037A88FA3040}"/>
          </ac:spMkLst>
        </pc:spChg>
        <pc:spChg chg="del">
          <ac:chgData name="Denise Cartwright (2534150)" userId="S::2534150@student.uwtsd.ac.uk::fc06e478-c35b-41e1-ad54-71b59a4b2550" providerId="AD" clId="Web-{CBC2E135-B3C8-A2C9-F7ED-A7C820F220BC}" dt="2026-06-11T13:12:04.347" v="76"/>
          <ac:spMkLst>
            <pc:docMk/>
            <pc:sldMk cId="1835067062" sldId="261"/>
            <ac:spMk id="21" creationId="{2783C067-F8BF-4755-B516-8A0CD74CF60C}"/>
          </ac:spMkLst>
        </pc:spChg>
        <pc:spChg chg="del">
          <ac:chgData name="Denise Cartwright (2534150)" userId="S::2534150@student.uwtsd.ac.uk::fc06e478-c35b-41e1-ad54-71b59a4b2550" providerId="AD" clId="Web-{CBC2E135-B3C8-A2C9-F7ED-A7C820F220BC}" dt="2026-06-11T13:12:04.347" v="76"/>
          <ac:spMkLst>
            <pc:docMk/>
            <pc:sldMk cId="1835067062" sldId="261"/>
            <ac:spMk id="23" creationId="{2ED796EC-E7FF-46DB-B912-FB08BF12AA6E}"/>
          </ac:spMkLst>
        </pc:spChg>
        <pc:spChg chg="del">
          <ac:chgData name="Denise Cartwright (2534150)" userId="S::2534150@student.uwtsd.ac.uk::fc06e478-c35b-41e1-ad54-71b59a4b2550" providerId="AD" clId="Web-{CBC2E135-B3C8-A2C9-F7ED-A7C820F220BC}" dt="2026-06-11T13:12:04.347" v="76"/>
          <ac:spMkLst>
            <pc:docMk/>
            <pc:sldMk cId="1835067062" sldId="261"/>
            <ac:spMk id="25" creationId="{549A2DAB-B431-487D-95AD-BB0FECB49E57}"/>
          </ac:spMkLst>
        </pc:spChg>
        <pc:spChg chg="del">
          <ac:chgData name="Denise Cartwright (2534150)" userId="S::2534150@student.uwtsd.ac.uk::fc06e478-c35b-41e1-ad54-71b59a4b2550" providerId="AD" clId="Web-{CBC2E135-B3C8-A2C9-F7ED-A7C820F220BC}" dt="2026-06-11T13:12:04.347" v="76"/>
          <ac:spMkLst>
            <pc:docMk/>
            <pc:sldMk cId="1835067062" sldId="261"/>
            <ac:spMk id="27" creationId="{0819F787-32B4-46A8-BC57-C6571BCEE243}"/>
          </ac:spMkLst>
        </pc:spChg>
        <pc:spChg chg="add">
          <ac:chgData name="Denise Cartwright (2534150)" userId="S::2534150@student.uwtsd.ac.uk::fc06e478-c35b-41e1-ad54-71b59a4b2550" providerId="AD" clId="Web-{CBC2E135-B3C8-A2C9-F7ED-A7C820F220BC}" dt="2026-06-11T14:32:40.909" v="638"/>
          <ac:spMkLst>
            <pc:docMk/>
            <pc:sldMk cId="1835067062" sldId="261"/>
            <ac:spMk id="36" creationId="{643561E9-1291-4440-A6DF-5F15C8890C1E}"/>
          </ac:spMkLst>
        </pc:spChg>
        <pc:grpChg chg="add del">
          <ac:chgData name="Denise Cartwright (2534150)" userId="S::2534150@student.uwtsd.ac.uk::fc06e478-c35b-41e1-ad54-71b59a4b2550" providerId="AD" clId="Web-{CBC2E135-B3C8-A2C9-F7ED-A7C820F220BC}" dt="2026-06-11T14:32:40.909" v="638"/>
          <ac:grpSpMkLst>
            <pc:docMk/>
            <pc:sldMk cId="1835067062" sldId="261"/>
            <ac:grpSpMk id="5" creationId="{E0BF35CA-8AA0-428F-ABED-5B77A6C39154}"/>
          </ac:grpSpMkLst>
        </pc:grpChg>
        <pc:grpChg chg="del">
          <ac:chgData name="Denise Cartwright (2534150)" userId="S::2534150@student.uwtsd.ac.uk::fc06e478-c35b-41e1-ad54-71b59a4b2550" providerId="AD" clId="Web-{CBC2E135-B3C8-A2C9-F7ED-A7C820F220BC}" dt="2026-06-11T13:12:04.347" v="76"/>
          <ac:grpSpMkLst>
            <pc:docMk/>
            <pc:sldMk cId="1835067062" sldId="261"/>
            <ac:grpSpMk id="9" creationId="{28460BD8-AE3F-4AC9-9D0B-717052AA5D3A}"/>
          </ac:grpSpMkLst>
        </pc:grpChg>
        <pc:grpChg chg="add">
          <ac:chgData name="Denise Cartwright (2534150)" userId="S::2534150@student.uwtsd.ac.uk::fc06e478-c35b-41e1-ad54-71b59a4b2550" providerId="AD" clId="Web-{CBC2E135-B3C8-A2C9-F7ED-A7C820F220BC}" dt="2026-06-11T14:32:40.909" v="638"/>
          <ac:grpSpMkLst>
            <pc:docMk/>
            <pc:sldMk cId="1835067062" sldId="261"/>
            <ac:grpSpMk id="24" creationId="{E0BF35CA-8AA0-428F-ABED-5B77A6C39154}"/>
          </ac:grpSpMkLst>
        </pc:grpChg>
        <pc:picChg chg="add mod">
          <ac:chgData name="Denise Cartwright (2534150)" userId="S::2534150@student.uwtsd.ac.uk::fc06e478-c35b-41e1-ad54-71b59a4b2550" providerId="AD" clId="Web-{CBC2E135-B3C8-A2C9-F7ED-A7C820F220BC}" dt="2026-06-11T14:32:40.909" v="638"/>
          <ac:picMkLst>
            <pc:docMk/>
            <pc:sldMk cId="1835067062" sldId="261"/>
            <ac:picMk id="6" creationId="{250D562F-9194-7090-C0F8-4F08F83275D5}"/>
          </ac:picMkLst>
        </pc:picChg>
        <pc:cxnChg chg="del">
          <ac:chgData name="Denise Cartwright (2534150)" userId="S::2534150@student.uwtsd.ac.uk::fc06e478-c35b-41e1-ad54-71b59a4b2550" providerId="AD" clId="Web-{CBC2E135-B3C8-A2C9-F7ED-A7C820F220BC}" dt="2026-06-11T13:12:04.347" v="76"/>
          <ac:cxnSpMkLst>
            <pc:docMk/>
            <pc:sldMk cId="1835067062" sldId="261"/>
            <ac:cxnSpMk id="29" creationId="{C5ECDEE1-7093-418F-9CF5-24EEB115C1C1}"/>
          </ac:cxnSpMkLst>
        </pc:cxnChg>
        <pc:cxnChg chg="del">
          <ac:chgData name="Denise Cartwright (2534150)" userId="S::2534150@student.uwtsd.ac.uk::fc06e478-c35b-41e1-ad54-71b59a4b2550" providerId="AD" clId="Web-{CBC2E135-B3C8-A2C9-F7ED-A7C820F220BC}" dt="2026-06-11T13:12:04.347" v="76"/>
          <ac:cxnSpMkLst>
            <pc:docMk/>
            <pc:sldMk cId="1835067062" sldId="261"/>
            <ac:cxnSpMk id="31" creationId="{045062AF-EB11-4651-BC4A-4DA21768DE8E}"/>
          </ac:cxnSpMkLst>
        </pc:cxnChg>
      </pc:sldChg>
      <pc:sldChg chg="addSp delSp modSp new mod setBg">
        <pc:chgData name="Denise Cartwright (2534150)" userId="S::2534150@student.uwtsd.ac.uk::fc06e478-c35b-41e1-ad54-71b59a4b2550" providerId="AD" clId="Web-{CBC2E135-B3C8-A2C9-F7ED-A7C820F220BC}" dt="2026-06-11T14:25:49.289" v="613" actId="20577"/>
        <pc:sldMkLst>
          <pc:docMk/>
          <pc:sldMk cId="4029494934" sldId="262"/>
        </pc:sldMkLst>
        <pc:spChg chg="mod">
          <ac:chgData name="Denise Cartwright (2534150)" userId="S::2534150@student.uwtsd.ac.uk::fc06e478-c35b-41e1-ad54-71b59a4b2550" providerId="AD" clId="Web-{CBC2E135-B3C8-A2C9-F7ED-A7C820F220BC}" dt="2026-06-11T14:24:42.459" v="611"/>
          <ac:spMkLst>
            <pc:docMk/>
            <pc:sldMk cId="4029494934" sldId="262"/>
            <ac:spMk id="2" creationId="{66BAB49B-9B67-14C1-DAE8-2381CCB921F0}"/>
          </ac:spMkLst>
        </pc:spChg>
        <pc:spChg chg="del">
          <ac:chgData name="Denise Cartwright (2534150)" userId="S::2534150@student.uwtsd.ac.uk::fc06e478-c35b-41e1-ad54-71b59a4b2550" providerId="AD" clId="Web-{CBC2E135-B3C8-A2C9-F7ED-A7C820F220BC}" dt="2026-06-11T14:24:42.459" v="611"/>
          <ac:spMkLst>
            <pc:docMk/>
            <pc:sldMk cId="4029494934" sldId="262"/>
            <ac:spMk id="3" creationId="{B8973A3F-41B2-033A-8D28-A7EB32C2836C}"/>
          </ac:spMkLst>
        </pc:spChg>
        <pc:spChg chg="mod">
          <ac:chgData name="Denise Cartwright (2534150)" userId="S::2534150@student.uwtsd.ac.uk::fc06e478-c35b-41e1-ad54-71b59a4b2550" providerId="AD" clId="Web-{CBC2E135-B3C8-A2C9-F7ED-A7C820F220BC}" dt="2026-06-11T14:25:49.289" v="613" actId="20577"/>
          <ac:spMkLst>
            <pc:docMk/>
            <pc:sldMk cId="4029494934" sldId="262"/>
            <ac:spMk id="4" creationId="{06CF7CC3-8F20-33F7-0519-144ED9F1A658}"/>
          </ac:spMkLst>
        </pc:spChg>
        <pc:grpChg chg="add">
          <ac:chgData name="Denise Cartwright (2534150)" userId="S::2534150@student.uwtsd.ac.uk::fc06e478-c35b-41e1-ad54-71b59a4b2550" providerId="AD" clId="Web-{CBC2E135-B3C8-A2C9-F7ED-A7C820F220BC}" dt="2026-06-11T14:24:42.459" v="611"/>
          <ac:grpSpMkLst>
            <pc:docMk/>
            <pc:sldMk cId="4029494934" sldId="262"/>
            <ac:grpSpMk id="9" creationId="{FFA844EB-B4EF-4B2F-95CF-9E5C16B5B4BB}"/>
          </ac:grpSpMkLst>
        </pc:grpChg>
        <pc:cxnChg chg="add">
          <ac:chgData name="Denise Cartwright (2534150)" userId="S::2534150@student.uwtsd.ac.uk::fc06e478-c35b-41e1-ad54-71b59a4b2550" providerId="AD" clId="Web-{CBC2E135-B3C8-A2C9-F7ED-A7C820F220BC}" dt="2026-06-11T14:24:42.459" v="611"/>
          <ac:cxnSpMkLst>
            <pc:docMk/>
            <pc:sldMk cId="4029494934" sldId="262"/>
            <ac:cxnSpMk id="21" creationId="{0B5F7E3B-C5F1-40E0-A491-558BAFBC1127}"/>
          </ac:cxnSpMkLst>
        </pc:cxnChg>
      </pc:sldChg>
      <pc:sldMasterChg chg="del delSldLayout">
        <pc:chgData name="Denise Cartwright (2534150)" userId="S::2534150@student.uwtsd.ac.uk::fc06e478-c35b-41e1-ad54-71b59a4b2550" providerId="AD" clId="Web-{CBC2E135-B3C8-A2C9-F7ED-A7C820F220BC}" dt="2026-06-11T13:12:04.347" v="76"/>
        <pc:sldMasterMkLst>
          <pc:docMk/>
          <pc:sldMasterMk cId="3945427126" sldId="2147483901"/>
        </pc:sldMasterMkLst>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2311912144" sldId="2147483902"/>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1719573145" sldId="2147483903"/>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3466063467" sldId="2147483904"/>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3546316447" sldId="2147483905"/>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1747009136" sldId="2147483906"/>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3398279586" sldId="2147483907"/>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3055458605" sldId="2147483908"/>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3621475956" sldId="2147483909"/>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2975833591" sldId="2147483910"/>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593955971" sldId="2147483911"/>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1324764796" sldId="2147483912"/>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1525104289" sldId="2147483913"/>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2222572914" sldId="2147483914"/>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1525067216" sldId="2147483915"/>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861125019" sldId="2147483916"/>
          </pc:sldLayoutMkLst>
        </pc:sldLayoutChg>
        <pc:sldLayoutChg chg="del">
          <pc:chgData name="Denise Cartwright (2534150)" userId="S::2534150@student.uwtsd.ac.uk::fc06e478-c35b-41e1-ad54-71b59a4b2550" providerId="AD" clId="Web-{CBC2E135-B3C8-A2C9-F7ED-A7C820F220BC}" dt="2026-06-11T13:12:04.347" v="76"/>
          <pc:sldLayoutMkLst>
            <pc:docMk/>
            <pc:sldMasterMk cId="3945427126" sldId="2147483901"/>
            <pc:sldLayoutMk cId="1251664982" sldId="2147483917"/>
          </pc:sldLayoutMkLst>
        </pc:sldLayoutChg>
      </pc:sldMasterChg>
      <pc:sldMasterChg chg="add addSldLayout modSldLayout">
        <pc:chgData name="Denise Cartwright (2534150)" userId="S::2534150@student.uwtsd.ac.uk::fc06e478-c35b-41e1-ad54-71b59a4b2550" providerId="AD" clId="Web-{CBC2E135-B3C8-A2C9-F7ED-A7C820F220BC}" dt="2026-06-11T13:12:04.347" v="76"/>
        <pc:sldMasterMkLst>
          <pc:docMk/>
          <pc:sldMasterMk cId="2502528728" sldId="2147483918"/>
        </pc:sldMasterMkLst>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865668703" sldId="2147483919"/>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371135004" sldId="2147483920"/>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098659729" sldId="2147483921"/>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245661691" sldId="2147483922"/>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686134474" sldId="2147483923"/>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1522154244" sldId="2147483924"/>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766909567" sldId="2147483925"/>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931814763" sldId="2147483926"/>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2248481540" sldId="2147483927"/>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523626408" sldId="2147483928"/>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4068433642" sldId="2147483929"/>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239756862" sldId="2147483930"/>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1168983314" sldId="2147483931"/>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254821253" sldId="2147483932"/>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098292796" sldId="2147483933"/>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1644458659" sldId="2147483934"/>
          </pc:sldLayoutMkLst>
        </pc:sldLayoutChg>
      </pc:sldMasterChg>
    </pc:docChg>
  </pc:docChgLst>
  <pc:docChgLst>
    <pc:chgData name="Denise Cartwright (2534150)" userId="S::2534150@student.uwtsd.ac.uk::fc06e478-c35b-41e1-ad54-71b59a4b2550" providerId="AD" clId="Web-{4E65397C-7784-F7B6-94D1-33609B0625F8}"/>
    <pc:docChg chg="modSld">
      <pc:chgData name="Denise Cartwright (2534150)" userId="S::2534150@student.uwtsd.ac.uk::fc06e478-c35b-41e1-ad54-71b59a4b2550" providerId="AD" clId="Web-{4E65397C-7784-F7B6-94D1-33609B0625F8}" dt="2026-06-11T13:01:44.142" v="21" actId="14100"/>
      <pc:docMkLst>
        <pc:docMk/>
      </pc:docMkLst>
      <pc:sldChg chg="addSp delSp modSp">
        <pc:chgData name="Denise Cartwright (2534150)" userId="S::2534150@student.uwtsd.ac.uk::fc06e478-c35b-41e1-ad54-71b59a4b2550" providerId="AD" clId="Web-{4E65397C-7784-F7B6-94D1-33609B0625F8}" dt="2026-06-11T13:00:52.718" v="19"/>
        <pc:sldMkLst>
          <pc:docMk/>
          <pc:sldMk cId="109857222" sldId="256"/>
        </pc:sldMkLst>
        <pc:spChg chg="mod">
          <ac:chgData name="Denise Cartwright (2534150)" userId="S::2534150@student.uwtsd.ac.uk::fc06e478-c35b-41e1-ad54-71b59a4b2550" providerId="AD" clId="Web-{4E65397C-7784-F7B6-94D1-33609B0625F8}" dt="2026-06-11T12:51:34.117" v="17" actId="20577"/>
          <ac:spMkLst>
            <pc:docMk/>
            <pc:sldMk cId="109857222" sldId="256"/>
            <ac:spMk id="3" creationId="{00000000-0000-0000-0000-000000000000}"/>
          </ac:spMkLst>
        </pc:spChg>
        <pc:spChg chg="add del">
          <ac:chgData name="Denise Cartwright (2534150)" userId="S::2534150@student.uwtsd.ac.uk::fc06e478-c35b-41e1-ad54-71b59a4b2550" providerId="AD" clId="Web-{4E65397C-7784-F7B6-94D1-33609B0625F8}" dt="2026-06-11T13:00:52.718" v="19"/>
          <ac:spMkLst>
            <pc:docMk/>
            <pc:sldMk cId="109857222" sldId="256"/>
            <ac:spMk id="4" creationId="{1EBEAF03-2A4B-8688-9E38-B002FCF20CF3}"/>
          </ac:spMkLst>
        </pc:spChg>
      </pc:sldChg>
      <pc:sldChg chg="modSp">
        <pc:chgData name="Denise Cartwright (2534150)" userId="S::2534150@student.uwtsd.ac.uk::fc06e478-c35b-41e1-ad54-71b59a4b2550" providerId="AD" clId="Web-{4E65397C-7784-F7B6-94D1-33609B0625F8}" dt="2026-06-11T13:01:44.142" v="21" actId="14100"/>
        <pc:sldMkLst>
          <pc:docMk/>
          <pc:sldMk cId="651531671" sldId="258"/>
        </pc:sldMkLst>
        <pc:spChg chg="mod">
          <ac:chgData name="Denise Cartwright (2534150)" userId="S::2534150@student.uwtsd.ac.uk::fc06e478-c35b-41e1-ad54-71b59a4b2550" providerId="AD" clId="Web-{4E65397C-7784-F7B6-94D1-33609B0625F8}" dt="2026-06-11T13:01:44.142" v="21" actId="14100"/>
          <ac:spMkLst>
            <pc:docMk/>
            <pc:sldMk cId="651531671" sldId="258"/>
            <ac:spMk id="4" creationId="{0623781C-D2F2-663E-B9D2-B7E3910D6862}"/>
          </ac:spMkLst>
        </pc:spChg>
      </pc:sldChg>
    </pc:docChg>
  </pc:docChgLst>
  <pc:docChgLst>
    <pc:chgData name="Denise Cartwright (2534150)" userId="S::2534150@student.uwtsd.ac.uk::fc06e478-c35b-41e1-ad54-71b59a4b2550" providerId="AD" clId="Web-{EFB49957-EA6C-F297-F4E0-F39021A992E9}"/>
    <pc:docChg chg="addSld modSld">
      <pc:chgData name="Denise Cartwright (2534150)" userId="S::2534150@student.uwtsd.ac.uk::fc06e478-c35b-41e1-ad54-71b59a4b2550" providerId="AD" clId="Web-{EFB49957-EA6C-F297-F4E0-F39021A992E9}" dt="2026-06-11T10:13:23.962" v="258"/>
      <pc:docMkLst>
        <pc:docMk/>
      </pc:docMkLst>
      <pc:sldChg chg="addSp delSp modSp">
        <pc:chgData name="Denise Cartwright (2534150)" userId="S::2534150@student.uwtsd.ac.uk::fc06e478-c35b-41e1-ad54-71b59a4b2550" providerId="AD" clId="Web-{EFB49957-EA6C-F297-F4E0-F39021A992E9}" dt="2026-06-11T09:29:44.863" v="0"/>
        <pc:sldMkLst>
          <pc:docMk/>
          <pc:sldMk cId="651531671" sldId="258"/>
        </pc:sldMkLst>
        <pc:spChg chg="mod">
          <ac:chgData name="Denise Cartwright (2534150)" userId="S::2534150@student.uwtsd.ac.uk::fc06e478-c35b-41e1-ad54-71b59a4b2550" providerId="AD" clId="Web-{EFB49957-EA6C-F297-F4E0-F39021A992E9}" dt="2026-06-11T09:29:44.863" v="0"/>
          <ac:spMkLst>
            <pc:docMk/>
            <pc:sldMk cId="651531671" sldId="258"/>
            <ac:spMk id="4" creationId="{0623781C-D2F2-663E-B9D2-B7E3910D6862}"/>
          </ac:spMkLst>
        </pc:spChg>
        <pc:spChg chg="del">
          <ac:chgData name="Denise Cartwright (2534150)" userId="S::2534150@student.uwtsd.ac.uk::fc06e478-c35b-41e1-ad54-71b59a4b2550" providerId="AD" clId="Web-{EFB49957-EA6C-F297-F4E0-F39021A992E9}" dt="2026-06-11T09:29:44.863" v="0"/>
          <ac:spMkLst>
            <pc:docMk/>
            <pc:sldMk cId="651531671" sldId="258"/>
            <ac:spMk id="24" creationId="{F5F0CD5C-72F3-4090-8A69-8E15CB432AC2}"/>
          </ac:spMkLst>
        </pc:spChg>
        <pc:spChg chg="del">
          <ac:chgData name="Denise Cartwright (2534150)" userId="S::2534150@student.uwtsd.ac.uk::fc06e478-c35b-41e1-ad54-71b59a4b2550" providerId="AD" clId="Web-{EFB49957-EA6C-F297-F4E0-F39021A992E9}" dt="2026-06-11T09:29:44.863" v="0"/>
          <ac:spMkLst>
            <pc:docMk/>
            <pc:sldMk cId="651531671" sldId="258"/>
            <ac:spMk id="32" creationId="{67374FB5-CBB7-46FF-95B5-2251BC6856ED}"/>
          </ac:spMkLst>
        </pc:spChg>
        <pc:spChg chg="del">
          <ac:chgData name="Denise Cartwright (2534150)" userId="S::2534150@student.uwtsd.ac.uk::fc06e478-c35b-41e1-ad54-71b59a4b2550" providerId="AD" clId="Web-{EFB49957-EA6C-F297-F4E0-F39021A992E9}" dt="2026-06-11T09:29:44.863" v="0"/>
          <ac:spMkLst>
            <pc:docMk/>
            <pc:sldMk cId="651531671" sldId="258"/>
            <ac:spMk id="34" creationId="{34BCEAB7-D9E0-40A4-9254-8593BD346EAB}"/>
          </ac:spMkLst>
        </pc:spChg>
        <pc:spChg chg="del">
          <ac:chgData name="Denise Cartwright (2534150)" userId="S::2534150@student.uwtsd.ac.uk::fc06e478-c35b-41e1-ad54-71b59a4b2550" providerId="AD" clId="Web-{EFB49957-EA6C-F297-F4E0-F39021A992E9}" dt="2026-06-11T09:29:44.863" v="0"/>
          <ac:spMkLst>
            <pc:docMk/>
            <pc:sldMk cId="651531671" sldId="258"/>
            <ac:spMk id="36" creationId="{D567A354-BB63-405C-8E5F-2F510E670F16}"/>
          </ac:spMkLst>
        </pc:spChg>
        <pc:spChg chg="del">
          <ac:chgData name="Denise Cartwright (2534150)" userId="S::2534150@student.uwtsd.ac.uk::fc06e478-c35b-41e1-ad54-71b59a4b2550" providerId="AD" clId="Web-{EFB49957-EA6C-F297-F4E0-F39021A992E9}" dt="2026-06-11T09:29:44.863" v="0"/>
          <ac:spMkLst>
            <pc:docMk/>
            <pc:sldMk cId="651531671" sldId="258"/>
            <ac:spMk id="38" creationId="{9185A8D7-2F20-4F7A-97BE-21DB1654C7F7}"/>
          </ac:spMkLst>
        </pc:spChg>
        <pc:spChg chg="del">
          <ac:chgData name="Denise Cartwright (2534150)" userId="S::2534150@student.uwtsd.ac.uk::fc06e478-c35b-41e1-ad54-71b59a4b2550" providerId="AD" clId="Web-{EFB49957-EA6C-F297-F4E0-F39021A992E9}" dt="2026-06-11T09:29:44.863" v="0"/>
          <ac:spMkLst>
            <pc:docMk/>
            <pc:sldMk cId="651531671" sldId="258"/>
            <ac:spMk id="40" creationId="{CB65BD56-22B3-4E13-BFCA-B8E8BEB92D6C}"/>
          </ac:spMkLst>
        </pc:spChg>
        <pc:spChg chg="del">
          <ac:chgData name="Denise Cartwright (2534150)" userId="S::2534150@student.uwtsd.ac.uk::fc06e478-c35b-41e1-ad54-71b59a4b2550" providerId="AD" clId="Web-{EFB49957-EA6C-F297-F4E0-F39021A992E9}" dt="2026-06-11T09:29:44.863" v="0"/>
          <ac:spMkLst>
            <pc:docMk/>
            <pc:sldMk cId="651531671" sldId="258"/>
            <ac:spMk id="42" creationId="{6790ED68-BCA0-4247-A72F-1CB85DF068C3}"/>
          </ac:spMkLst>
        </pc:spChg>
        <pc:spChg chg="add">
          <ac:chgData name="Denise Cartwright (2534150)" userId="S::2534150@student.uwtsd.ac.uk::fc06e478-c35b-41e1-ad54-71b59a4b2550" providerId="AD" clId="Web-{EFB49957-EA6C-F297-F4E0-F39021A992E9}" dt="2026-06-11T09:29:44.863" v="0"/>
          <ac:spMkLst>
            <pc:docMk/>
            <pc:sldMk cId="651531671" sldId="258"/>
            <ac:spMk id="85" creationId="{FC55298F-0AE5-478E-AD2B-03C2614C5833}"/>
          </ac:spMkLst>
        </pc:spChg>
        <pc:spChg chg="add">
          <ac:chgData name="Denise Cartwright (2534150)" userId="S::2534150@student.uwtsd.ac.uk::fc06e478-c35b-41e1-ad54-71b59a4b2550" providerId="AD" clId="Web-{EFB49957-EA6C-F297-F4E0-F39021A992E9}" dt="2026-06-11T09:29:44.863" v="0"/>
          <ac:spMkLst>
            <pc:docMk/>
            <pc:sldMk cId="651531671" sldId="258"/>
            <ac:spMk id="91" creationId="{89AF5CE9-607F-43F4-8983-DCD6DA4051FD}"/>
          </ac:spMkLst>
        </pc:spChg>
      </pc:sldChg>
      <pc:sldChg chg="addSp delSp modSp new mod setBg">
        <pc:chgData name="Denise Cartwright (2534150)" userId="S::2534150@student.uwtsd.ac.uk::fc06e478-c35b-41e1-ad54-71b59a4b2550" providerId="AD" clId="Web-{EFB49957-EA6C-F297-F4E0-F39021A992E9}" dt="2026-06-11T09:54:20.205" v="120" actId="20577"/>
        <pc:sldMkLst>
          <pc:docMk/>
          <pc:sldMk cId="1990220733" sldId="259"/>
        </pc:sldMkLst>
        <pc:spChg chg="mod">
          <ac:chgData name="Denise Cartwright (2534150)" userId="S::2534150@student.uwtsd.ac.uk::fc06e478-c35b-41e1-ad54-71b59a4b2550" providerId="AD" clId="Web-{EFB49957-EA6C-F297-F4E0-F39021A992E9}" dt="2026-06-11T09:50:07.310" v="47" actId="20577"/>
          <ac:spMkLst>
            <pc:docMk/>
            <pc:sldMk cId="1990220733" sldId="259"/>
            <ac:spMk id="2" creationId="{239C5AA9-15B3-A3A3-85EE-A3C514F6FE63}"/>
          </ac:spMkLst>
        </pc:spChg>
        <pc:spChg chg="del">
          <ac:chgData name="Denise Cartwright (2534150)" userId="S::2534150@student.uwtsd.ac.uk::fc06e478-c35b-41e1-ad54-71b59a4b2550" providerId="AD" clId="Web-{EFB49957-EA6C-F297-F4E0-F39021A992E9}" dt="2026-06-11T09:49:52.339" v="44"/>
          <ac:spMkLst>
            <pc:docMk/>
            <pc:sldMk cId="1990220733" sldId="259"/>
            <ac:spMk id="3" creationId="{34C1B24B-60B7-5C47-EC42-24FC7EB79FC6}"/>
          </ac:spMkLst>
        </pc:spChg>
        <pc:spChg chg="del mod">
          <ac:chgData name="Denise Cartwright (2534150)" userId="S::2534150@student.uwtsd.ac.uk::fc06e478-c35b-41e1-ad54-71b59a4b2550" providerId="AD" clId="Web-{EFB49957-EA6C-F297-F4E0-F39021A992E9}" dt="2026-06-11T09:49:52.339" v="44"/>
          <ac:spMkLst>
            <pc:docMk/>
            <pc:sldMk cId="1990220733" sldId="259"/>
            <ac:spMk id="4" creationId="{A182E904-6397-BCED-0B4D-5FE19C2C6C40}"/>
          </ac:spMkLst>
        </pc:spChg>
        <pc:spChg chg="add">
          <ac:chgData name="Denise Cartwright (2534150)" userId="S::2534150@student.uwtsd.ac.uk::fc06e478-c35b-41e1-ad54-71b59a4b2550" providerId="AD" clId="Web-{EFB49957-EA6C-F297-F4E0-F39021A992E9}" dt="2026-06-11T09:49:52.339" v="44"/>
          <ac:spMkLst>
            <pc:docMk/>
            <pc:sldMk cId="1990220733" sldId="259"/>
            <ac:spMk id="22" creationId="{9F4444CE-BC8D-4D61-B303-4C05614E62AB}"/>
          </ac:spMkLst>
        </pc:spChg>
        <pc:spChg chg="add">
          <ac:chgData name="Denise Cartwright (2534150)" userId="S::2534150@student.uwtsd.ac.uk::fc06e478-c35b-41e1-ad54-71b59a4b2550" providerId="AD" clId="Web-{EFB49957-EA6C-F297-F4E0-F39021A992E9}" dt="2026-06-11T09:49:52.339" v="44"/>
          <ac:spMkLst>
            <pc:docMk/>
            <pc:sldMk cId="1990220733" sldId="259"/>
            <ac:spMk id="24" creationId="{73772B81-181F-48B7-8826-4D9686D15DF5}"/>
          </ac:spMkLst>
        </pc:spChg>
        <pc:spChg chg="add">
          <ac:chgData name="Denise Cartwright (2534150)" userId="S::2534150@student.uwtsd.ac.uk::fc06e478-c35b-41e1-ad54-71b59a4b2550" providerId="AD" clId="Web-{EFB49957-EA6C-F297-F4E0-F39021A992E9}" dt="2026-06-11T09:49:52.339" v="44"/>
          <ac:spMkLst>
            <pc:docMk/>
            <pc:sldMk cId="1990220733" sldId="259"/>
            <ac:spMk id="26" creationId="{B2205F6E-03C6-4E92-877C-E2482F6599AA}"/>
          </ac:spMkLst>
        </pc:spChg>
        <pc:grpChg chg="add">
          <ac:chgData name="Denise Cartwright (2534150)" userId="S::2534150@student.uwtsd.ac.uk::fc06e478-c35b-41e1-ad54-71b59a4b2550" providerId="AD" clId="Web-{EFB49957-EA6C-F297-F4E0-F39021A992E9}" dt="2026-06-11T09:49:52.339" v="44"/>
          <ac:grpSpMkLst>
            <pc:docMk/>
            <pc:sldMk cId="1990220733" sldId="259"/>
            <ac:grpSpMk id="10" creationId="{D920209C-E85B-4D6F-A56F-724F5ADA811C}"/>
          </ac:grpSpMkLst>
        </pc:grpChg>
        <pc:graphicFrameChg chg="add modGraphic">
          <ac:chgData name="Denise Cartwright (2534150)" userId="S::2534150@student.uwtsd.ac.uk::fc06e478-c35b-41e1-ad54-71b59a4b2550" providerId="AD" clId="Web-{EFB49957-EA6C-F297-F4E0-F39021A992E9}" dt="2026-06-11T09:54:20.205" v="120" actId="20577"/>
          <ac:graphicFrameMkLst>
            <pc:docMk/>
            <pc:sldMk cId="1990220733" sldId="259"/>
            <ac:graphicFrameMk id="6" creationId="{C28ADAFD-B293-49E2-EDF9-D3645C53AD7A}"/>
          </ac:graphicFrameMkLst>
        </pc:graphicFrameChg>
      </pc:sldChg>
      <pc:sldChg chg="addSp delSp modSp new mod setBg">
        <pc:chgData name="Denise Cartwright (2534150)" userId="S::2534150@student.uwtsd.ac.uk::fc06e478-c35b-41e1-ad54-71b59a4b2550" providerId="AD" clId="Web-{EFB49957-EA6C-F297-F4E0-F39021A992E9}" dt="2026-06-11T10:08:20.803" v="201"/>
        <pc:sldMkLst>
          <pc:docMk/>
          <pc:sldMk cId="2138691099" sldId="260"/>
        </pc:sldMkLst>
        <pc:spChg chg="mod">
          <ac:chgData name="Denise Cartwright (2534150)" userId="S::2534150@student.uwtsd.ac.uk::fc06e478-c35b-41e1-ad54-71b59a4b2550" providerId="AD" clId="Web-{EFB49957-EA6C-F297-F4E0-F39021A992E9}" dt="2026-06-11T10:08:20.803" v="201"/>
          <ac:spMkLst>
            <pc:docMk/>
            <pc:sldMk cId="2138691099" sldId="260"/>
            <ac:spMk id="2" creationId="{4827DA07-440D-1019-0BC4-6485740836B8}"/>
          </ac:spMkLst>
        </pc:spChg>
        <pc:spChg chg="del">
          <ac:chgData name="Denise Cartwright (2534150)" userId="S::2534150@student.uwtsd.ac.uk::fc06e478-c35b-41e1-ad54-71b59a4b2550" providerId="AD" clId="Web-{EFB49957-EA6C-F297-F4E0-F39021A992E9}" dt="2026-06-11T10:08:20.803" v="201"/>
          <ac:spMkLst>
            <pc:docMk/>
            <pc:sldMk cId="2138691099" sldId="260"/>
            <ac:spMk id="3" creationId="{27B8929C-5B5F-965C-CB5B-F55E75E7EA31}"/>
          </ac:spMkLst>
        </pc:spChg>
        <pc:spChg chg="mod">
          <ac:chgData name="Denise Cartwright (2534150)" userId="S::2534150@student.uwtsd.ac.uk::fc06e478-c35b-41e1-ad54-71b59a4b2550" providerId="AD" clId="Web-{EFB49957-EA6C-F297-F4E0-F39021A992E9}" dt="2026-06-11T10:08:20.803" v="201"/>
          <ac:spMkLst>
            <pc:docMk/>
            <pc:sldMk cId="2138691099" sldId="260"/>
            <ac:spMk id="4" creationId="{212662F5-7E91-4C5D-3A15-34251CE11E1F}"/>
          </ac:spMkLst>
        </pc:spChg>
        <pc:spChg chg="add">
          <ac:chgData name="Denise Cartwright (2534150)" userId="S::2534150@student.uwtsd.ac.uk::fc06e478-c35b-41e1-ad54-71b59a4b2550" providerId="AD" clId="Web-{EFB49957-EA6C-F297-F4E0-F39021A992E9}" dt="2026-06-11T10:08:20.803" v="201"/>
          <ac:spMkLst>
            <pc:docMk/>
            <pc:sldMk cId="2138691099" sldId="260"/>
            <ac:spMk id="22" creationId="{3BCB5F6A-9EB0-40B0-9D13-3023E9A20508}"/>
          </ac:spMkLst>
        </pc:spChg>
        <pc:grpChg chg="add">
          <ac:chgData name="Denise Cartwright (2534150)" userId="S::2534150@student.uwtsd.ac.uk::fc06e478-c35b-41e1-ad54-71b59a4b2550" providerId="AD" clId="Web-{EFB49957-EA6C-F297-F4E0-F39021A992E9}" dt="2026-06-11T10:08:20.803" v="201"/>
          <ac:grpSpMkLst>
            <pc:docMk/>
            <pc:sldMk cId="2138691099" sldId="260"/>
            <ac:grpSpMk id="10" creationId="{10BE40E3-5550-4CDD-B4FD-387C33EBF157}"/>
          </ac:grpSpMkLst>
        </pc:grpChg>
        <pc:picChg chg="add">
          <ac:chgData name="Denise Cartwright (2534150)" userId="S::2534150@student.uwtsd.ac.uk::fc06e478-c35b-41e1-ad54-71b59a4b2550" providerId="AD" clId="Web-{EFB49957-EA6C-F297-F4E0-F39021A992E9}" dt="2026-06-11T10:08:20.803" v="201"/>
          <ac:picMkLst>
            <pc:docMk/>
            <pc:sldMk cId="2138691099" sldId="260"/>
            <ac:picMk id="6" creationId="{2340ABAB-9C30-7A96-D943-3F6D04B352ED}"/>
          </ac:picMkLst>
        </pc:picChg>
      </pc:sldChg>
      <pc:sldChg chg="addSp delSp modSp new mod setBg">
        <pc:chgData name="Denise Cartwright (2534150)" userId="S::2534150@student.uwtsd.ac.uk::fc06e478-c35b-41e1-ad54-71b59a4b2550" providerId="AD" clId="Web-{EFB49957-EA6C-F297-F4E0-F39021A992E9}" dt="2026-06-11T10:13:23.962" v="258"/>
        <pc:sldMkLst>
          <pc:docMk/>
          <pc:sldMk cId="1835067062" sldId="261"/>
        </pc:sldMkLst>
        <pc:spChg chg="mod">
          <ac:chgData name="Denise Cartwright (2534150)" userId="S::2534150@student.uwtsd.ac.uk::fc06e478-c35b-41e1-ad54-71b59a4b2550" providerId="AD" clId="Web-{EFB49957-EA6C-F297-F4E0-F39021A992E9}" dt="2026-06-11T10:13:23.962" v="258"/>
          <ac:spMkLst>
            <pc:docMk/>
            <pc:sldMk cId="1835067062" sldId="261"/>
            <ac:spMk id="2" creationId="{92AE0203-B1AD-A799-7734-3D42F2CF52F5}"/>
          </ac:spMkLst>
        </pc:spChg>
        <pc:spChg chg="del">
          <ac:chgData name="Denise Cartwright (2534150)" userId="S::2534150@student.uwtsd.ac.uk::fc06e478-c35b-41e1-ad54-71b59a4b2550" providerId="AD" clId="Web-{EFB49957-EA6C-F297-F4E0-F39021A992E9}" dt="2026-06-11T10:13:23.962" v="258"/>
          <ac:spMkLst>
            <pc:docMk/>
            <pc:sldMk cId="1835067062" sldId="261"/>
            <ac:spMk id="3" creationId="{08E586BF-9106-0877-69B6-552186F56369}"/>
          </ac:spMkLst>
        </pc:spChg>
        <pc:spChg chg="del">
          <ac:chgData name="Denise Cartwright (2534150)" userId="S::2534150@student.uwtsd.ac.uk::fc06e478-c35b-41e1-ad54-71b59a4b2550" providerId="AD" clId="Web-{EFB49957-EA6C-F297-F4E0-F39021A992E9}" dt="2026-06-11T10:13:23.962" v="258"/>
          <ac:spMkLst>
            <pc:docMk/>
            <pc:sldMk cId="1835067062" sldId="261"/>
            <ac:spMk id="4" creationId="{03F4A08F-0F10-FF8E-7361-F8B1FF6A9992}"/>
          </ac:spMkLst>
        </pc:spChg>
        <pc:spChg chg="add">
          <ac:chgData name="Denise Cartwright (2534150)" userId="S::2534150@student.uwtsd.ac.uk::fc06e478-c35b-41e1-ad54-71b59a4b2550" providerId="AD" clId="Web-{EFB49957-EA6C-F297-F4E0-F39021A992E9}" dt="2026-06-11T10:13:23.962" v="258"/>
          <ac:spMkLst>
            <pc:docMk/>
            <pc:sldMk cId="1835067062" sldId="261"/>
            <ac:spMk id="21" creationId="{2783C067-F8BF-4755-B516-8A0CD74CF60C}"/>
          </ac:spMkLst>
        </pc:spChg>
        <pc:spChg chg="add">
          <ac:chgData name="Denise Cartwright (2534150)" userId="S::2534150@student.uwtsd.ac.uk::fc06e478-c35b-41e1-ad54-71b59a4b2550" providerId="AD" clId="Web-{EFB49957-EA6C-F297-F4E0-F39021A992E9}" dt="2026-06-11T10:13:23.962" v="258"/>
          <ac:spMkLst>
            <pc:docMk/>
            <pc:sldMk cId="1835067062" sldId="261"/>
            <ac:spMk id="23" creationId="{2ED796EC-E7FF-46DB-B912-FB08BF12AA6E}"/>
          </ac:spMkLst>
        </pc:spChg>
        <pc:spChg chg="add">
          <ac:chgData name="Denise Cartwright (2534150)" userId="S::2534150@student.uwtsd.ac.uk::fc06e478-c35b-41e1-ad54-71b59a4b2550" providerId="AD" clId="Web-{EFB49957-EA6C-F297-F4E0-F39021A992E9}" dt="2026-06-11T10:13:23.962" v="258"/>
          <ac:spMkLst>
            <pc:docMk/>
            <pc:sldMk cId="1835067062" sldId="261"/>
            <ac:spMk id="25" creationId="{549A2DAB-B431-487D-95AD-BB0FECB49E57}"/>
          </ac:spMkLst>
        </pc:spChg>
        <pc:spChg chg="add">
          <ac:chgData name="Denise Cartwright (2534150)" userId="S::2534150@student.uwtsd.ac.uk::fc06e478-c35b-41e1-ad54-71b59a4b2550" providerId="AD" clId="Web-{EFB49957-EA6C-F297-F4E0-F39021A992E9}" dt="2026-06-11T10:13:23.962" v="258"/>
          <ac:spMkLst>
            <pc:docMk/>
            <pc:sldMk cId="1835067062" sldId="261"/>
            <ac:spMk id="27" creationId="{0819F787-32B4-46A8-BC57-C6571BCEE243}"/>
          </ac:spMkLst>
        </pc:spChg>
        <pc:grpChg chg="add">
          <ac:chgData name="Denise Cartwright (2534150)" userId="S::2534150@student.uwtsd.ac.uk::fc06e478-c35b-41e1-ad54-71b59a4b2550" providerId="AD" clId="Web-{EFB49957-EA6C-F297-F4E0-F39021A992E9}" dt="2026-06-11T10:13:23.962" v="258"/>
          <ac:grpSpMkLst>
            <pc:docMk/>
            <pc:sldMk cId="1835067062" sldId="261"/>
            <ac:grpSpMk id="9" creationId="{28460BD8-AE3F-4AC9-9D0B-717052AA5D3A}"/>
          </ac:grpSpMkLst>
        </pc:grpChg>
        <pc:cxnChg chg="add">
          <ac:chgData name="Denise Cartwright (2534150)" userId="S::2534150@student.uwtsd.ac.uk::fc06e478-c35b-41e1-ad54-71b59a4b2550" providerId="AD" clId="Web-{EFB49957-EA6C-F297-F4E0-F39021A992E9}" dt="2026-06-11T10:13:23.962" v="258"/>
          <ac:cxnSpMkLst>
            <pc:docMk/>
            <pc:sldMk cId="1835067062" sldId="261"/>
            <ac:cxnSpMk id="29" creationId="{C5ECDEE1-7093-418F-9CF5-24EEB115C1C1}"/>
          </ac:cxnSpMkLst>
        </pc:cxnChg>
        <pc:cxnChg chg="add">
          <ac:chgData name="Denise Cartwright (2534150)" userId="S::2534150@student.uwtsd.ac.uk::fc06e478-c35b-41e1-ad54-71b59a4b2550" providerId="AD" clId="Web-{EFB49957-EA6C-F297-F4E0-F39021A992E9}" dt="2026-06-11T10:13:23.962" v="258"/>
          <ac:cxnSpMkLst>
            <pc:docMk/>
            <pc:sldMk cId="1835067062" sldId="261"/>
            <ac:cxnSpMk id="31" creationId="{045062AF-EB11-4651-BC4A-4DA21768DE8E}"/>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0E4AC-E8A1-4A5B-B2F4-6F619AF024F0}"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7CCA0585-A6AD-4DB0-B1A3-D0B05DB6E155}">
      <dgm:prSet/>
      <dgm:spPr/>
      <dgm:t>
        <a:bodyPr/>
        <a:lstStyle/>
        <a:p>
          <a:r>
            <a:rPr lang="en-GB"/>
            <a:t>SYNCING AND PERFORMANCE</a:t>
          </a:r>
          <a:endParaRPr lang="en-US"/>
        </a:p>
      </dgm:t>
    </dgm:pt>
    <dgm:pt modelId="{CBF92BD1-7A88-4630-BC27-1BAAE1CA8E6C}" type="parTrans" cxnId="{62B664F3-A2F9-4582-B140-0F11207E3D94}">
      <dgm:prSet/>
      <dgm:spPr/>
      <dgm:t>
        <a:bodyPr/>
        <a:lstStyle/>
        <a:p>
          <a:endParaRPr lang="en-US"/>
        </a:p>
      </dgm:t>
    </dgm:pt>
    <dgm:pt modelId="{550DEBB0-5296-44AC-AEF3-CA0794527DB3}" type="sibTrans" cxnId="{62B664F3-A2F9-4582-B140-0F11207E3D94}">
      <dgm:prSet/>
      <dgm:spPr/>
      <dgm:t>
        <a:bodyPr/>
        <a:lstStyle/>
        <a:p>
          <a:endParaRPr lang="en-US"/>
        </a:p>
      </dgm:t>
    </dgm:pt>
    <dgm:pt modelId="{106CC7B6-9420-4457-95ED-75E74B7118F2}">
      <dgm:prSet phldr="0"/>
      <dgm:spPr/>
      <dgm:t>
        <a:bodyPr/>
        <a:lstStyle/>
        <a:p>
          <a:r>
            <a:rPr lang="en-GB">
              <a:latin typeface="Trebuchet MS" panose="020B0603020202020204"/>
            </a:rPr>
            <a:t>TECHNICAL LIMITS &amp; MANAGEMENT</a:t>
          </a:r>
        </a:p>
      </dgm:t>
    </dgm:pt>
    <dgm:pt modelId="{5CB26929-BC31-4D1E-A481-EA1BF38BDBC9}" type="parTrans" cxnId="{3A0C9C76-897C-4479-BB3F-3B9ADF844245}">
      <dgm:prSet/>
      <dgm:spPr/>
      <dgm:t>
        <a:bodyPr/>
        <a:lstStyle/>
        <a:p>
          <a:endParaRPr lang="en-US"/>
        </a:p>
      </dgm:t>
    </dgm:pt>
    <dgm:pt modelId="{EB02C510-CCAB-421E-A7A0-5F71B7AC3CC0}" type="sibTrans" cxnId="{3A0C9C76-897C-4479-BB3F-3B9ADF844245}">
      <dgm:prSet/>
      <dgm:spPr/>
      <dgm:t>
        <a:bodyPr/>
        <a:lstStyle/>
        <a:p>
          <a:endParaRPr lang="en-US"/>
        </a:p>
      </dgm:t>
    </dgm:pt>
    <dgm:pt modelId="{1FD419A3-8FF1-4806-B1E5-8AE4F24A3CD3}">
      <dgm:prSet phldrT="[Text]" phldr="0"/>
      <dgm:spPr/>
      <dgm:t>
        <a:bodyPr/>
        <a:lstStyle/>
        <a:p>
          <a:r>
            <a:rPr lang="en-GB">
              <a:latin typeface="Trebuchet MS" panose="020B0603020202020204"/>
            </a:rPr>
            <a:t>PRIVACY &amp; CONTROL</a:t>
          </a:r>
          <a:endParaRPr lang="en-GB"/>
        </a:p>
      </dgm:t>
    </dgm:pt>
    <dgm:pt modelId="{E1B858F5-9D88-45FF-8208-128819585D72}" type="parTrans" cxnId="{9E62A4B9-97FB-4D1D-AA57-E198CB5FA079}">
      <dgm:prSet/>
      <dgm:spPr/>
    </dgm:pt>
    <dgm:pt modelId="{FA1F8DDB-CA2F-48BC-9FD3-C0C1547041DB}" type="sibTrans" cxnId="{9E62A4B9-97FB-4D1D-AA57-E198CB5FA079}">
      <dgm:prSet/>
      <dgm:spPr/>
      <dgm:t>
        <a:bodyPr/>
        <a:lstStyle/>
        <a:p>
          <a:endParaRPr lang="en-US"/>
        </a:p>
      </dgm:t>
    </dgm:pt>
    <dgm:pt modelId="{886117CE-72DF-4FF9-A183-03151A37B386}">
      <dgm:prSet phldrT="[Text]" phldr="0"/>
      <dgm:spPr/>
      <dgm:t>
        <a:bodyPr/>
        <a:lstStyle/>
        <a:p>
          <a:pPr rtl="0"/>
          <a:r>
            <a:rPr lang="en-GB" dirty="0">
              <a:latin typeface="Trebuchet MS" panose="020B0603020202020204"/>
            </a:rPr>
            <a:t>HUMAN ERROR AND OVER-SHARING</a:t>
          </a:r>
        </a:p>
      </dgm:t>
    </dgm:pt>
    <dgm:pt modelId="{8A668316-A53D-46C5-9A83-3779C2620066}" type="parTrans" cxnId="{B962F2E9-E765-440F-A751-CC90EC723E27}">
      <dgm:prSet/>
      <dgm:spPr/>
    </dgm:pt>
    <dgm:pt modelId="{802C6BD9-7899-46F1-A165-4706D7BAC6AF}" type="sibTrans" cxnId="{B962F2E9-E765-440F-A751-CC90EC723E27}">
      <dgm:prSet/>
      <dgm:spPr/>
    </dgm:pt>
    <dgm:pt modelId="{9C89F62F-CBB1-40B3-8250-42EC27DF7CC4}" type="pres">
      <dgm:prSet presAssocID="{4A60E4AC-E8A1-4A5B-B2F4-6F619AF024F0}" presName="outerComposite" presStyleCnt="0">
        <dgm:presLayoutVars>
          <dgm:chMax val="5"/>
          <dgm:dir/>
          <dgm:resizeHandles val="exact"/>
        </dgm:presLayoutVars>
      </dgm:prSet>
      <dgm:spPr/>
    </dgm:pt>
    <dgm:pt modelId="{E3CD7905-5A19-4C06-A4F5-77A4D250A55D}" type="pres">
      <dgm:prSet presAssocID="{4A60E4AC-E8A1-4A5B-B2F4-6F619AF024F0}" presName="dummyMaxCanvas" presStyleCnt="0">
        <dgm:presLayoutVars/>
      </dgm:prSet>
      <dgm:spPr/>
    </dgm:pt>
    <dgm:pt modelId="{DF5D5276-4A41-451F-92EC-FF7971A210ED}" type="pres">
      <dgm:prSet presAssocID="{4A60E4AC-E8A1-4A5B-B2F4-6F619AF024F0}" presName="FourNodes_1" presStyleLbl="node1" presStyleIdx="0" presStyleCnt="4">
        <dgm:presLayoutVars>
          <dgm:bulletEnabled val="1"/>
        </dgm:presLayoutVars>
      </dgm:prSet>
      <dgm:spPr/>
    </dgm:pt>
    <dgm:pt modelId="{13ED7F7C-C86C-45FB-A461-FE48C59C257A}" type="pres">
      <dgm:prSet presAssocID="{4A60E4AC-E8A1-4A5B-B2F4-6F619AF024F0}" presName="FourNodes_2" presStyleLbl="node1" presStyleIdx="1" presStyleCnt="4">
        <dgm:presLayoutVars>
          <dgm:bulletEnabled val="1"/>
        </dgm:presLayoutVars>
      </dgm:prSet>
      <dgm:spPr/>
    </dgm:pt>
    <dgm:pt modelId="{B0379271-07B3-4589-8301-9B70A8506E23}" type="pres">
      <dgm:prSet presAssocID="{4A60E4AC-E8A1-4A5B-B2F4-6F619AF024F0}" presName="FourNodes_3" presStyleLbl="node1" presStyleIdx="2" presStyleCnt="4">
        <dgm:presLayoutVars>
          <dgm:bulletEnabled val="1"/>
        </dgm:presLayoutVars>
      </dgm:prSet>
      <dgm:spPr/>
    </dgm:pt>
    <dgm:pt modelId="{59306B03-D1E2-4870-80DB-82EF3C36A063}" type="pres">
      <dgm:prSet presAssocID="{4A60E4AC-E8A1-4A5B-B2F4-6F619AF024F0}" presName="FourNodes_4" presStyleLbl="node1" presStyleIdx="3" presStyleCnt="4">
        <dgm:presLayoutVars>
          <dgm:bulletEnabled val="1"/>
        </dgm:presLayoutVars>
      </dgm:prSet>
      <dgm:spPr/>
    </dgm:pt>
    <dgm:pt modelId="{B1CF11A9-8A3C-4F37-BDE2-61C836443F82}" type="pres">
      <dgm:prSet presAssocID="{4A60E4AC-E8A1-4A5B-B2F4-6F619AF024F0}" presName="FourConn_1-2" presStyleLbl="fgAccFollowNode1" presStyleIdx="0" presStyleCnt="3">
        <dgm:presLayoutVars>
          <dgm:bulletEnabled val="1"/>
        </dgm:presLayoutVars>
      </dgm:prSet>
      <dgm:spPr/>
    </dgm:pt>
    <dgm:pt modelId="{BEFC6312-976D-42B6-98E5-249C02EA8C2B}" type="pres">
      <dgm:prSet presAssocID="{4A60E4AC-E8A1-4A5B-B2F4-6F619AF024F0}" presName="FourConn_2-3" presStyleLbl="fgAccFollowNode1" presStyleIdx="1" presStyleCnt="3">
        <dgm:presLayoutVars>
          <dgm:bulletEnabled val="1"/>
        </dgm:presLayoutVars>
      </dgm:prSet>
      <dgm:spPr/>
    </dgm:pt>
    <dgm:pt modelId="{497BE617-0ED9-4390-AFC8-657E11A85536}" type="pres">
      <dgm:prSet presAssocID="{4A60E4AC-E8A1-4A5B-B2F4-6F619AF024F0}" presName="FourConn_3-4" presStyleLbl="fgAccFollowNode1" presStyleIdx="2" presStyleCnt="3">
        <dgm:presLayoutVars>
          <dgm:bulletEnabled val="1"/>
        </dgm:presLayoutVars>
      </dgm:prSet>
      <dgm:spPr/>
    </dgm:pt>
    <dgm:pt modelId="{2EFFE0C8-C1E7-4CB1-AB42-2A6C5216189E}" type="pres">
      <dgm:prSet presAssocID="{4A60E4AC-E8A1-4A5B-B2F4-6F619AF024F0}" presName="FourNodes_1_text" presStyleLbl="node1" presStyleIdx="3" presStyleCnt="4">
        <dgm:presLayoutVars>
          <dgm:bulletEnabled val="1"/>
        </dgm:presLayoutVars>
      </dgm:prSet>
      <dgm:spPr/>
    </dgm:pt>
    <dgm:pt modelId="{473AEEEA-AE88-4F96-8BF9-589FE82A1159}" type="pres">
      <dgm:prSet presAssocID="{4A60E4AC-E8A1-4A5B-B2F4-6F619AF024F0}" presName="FourNodes_2_text" presStyleLbl="node1" presStyleIdx="3" presStyleCnt="4">
        <dgm:presLayoutVars>
          <dgm:bulletEnabled val="1"/>
        </dgm:presLayoutVars>
      </dgm:prSet>
      <dgm:spPr/>
    </dgm:pt>
    <dgm:pt modelId="{109E3C5E-5795-42D2-869E-6FB1FE525822}" type="pres">
      <dgm:prSet presAssocID="{4A60E4AC-E8A1-4A5B-B2F4-6F619AF024F0}" presName="FourNodes_3_text" presStyleLbl="node1" presStyleIdx="3" presStyleCnt="4">
        <dgm:presLayoutVars>
          <dgm:bulletEnabled val="1"/>
        </dgm:presLayoutVars>
      </dgm:prSet>
      <dgm:spPr/>
    </dgm:pt>
    <dgm:pt modelId="{FF213DE2-06EC-43FE-8640-A24545C4D940}" type="pres">
      <dgm:prSet presAssocID="{4A60E4AC-E8A1-4A5B-B2F4-6F619AF024F0}" presName="FourNodes_4_text" presStyleLbl="node1" presStyleIdx="3" presStyleCnt="4">
        <dgm:presLayoutVars>
          <dgm:bulletEnabled val="1"/>
        </dgm:presLayoutVars>
      </dgm:prSet>
      <dgm:spPr/>
    </dgm:pt>
  </dgm:ptLst>
  <dgm:cxnLst>
    <dgm:cxn modelId="{26190715-3324-401F-A1B6-0089149C2C9D}" type="presOf" srcId="{106CC7B6-9420-4457-95ED-75E74B7118F2}" destId="{473AEEEA-AE88-4F96-8BF9-589FE82A1159}" srcOrd="1" destOrd="0" presId="urn:microsoft.com/office/officeart/2005/8/layout/vProcess5"/>
    <dgm:cxn modelId="{C466201E-E4A1-4ECE-A94A-E60275A244F4}" type="presOf" srcId="{106CC7B6-9420-4457-95ED-75E74B7118F2}" destId="{13ED7F7C-C86C-45FB-A461-FE48C59C257A}" srcOrd="0" destOrd="0" presId="urn:microsoft.com/office/officeart/2005/8/layout/vProcess5"/>
    <dgm:cxn modelId="{C6EFA424-C62A-4E30-9F0C-F0F20BDD8901}" type="presOf" srcId="{886117CE-72DF-4FF9-A183-03151A37B386}" destId="{59306B03-D1E2-4870-80DB-82EF3C36A063}" srcOrd="0" destOrd="0" presId="urn:microsoft.com/office/officeart/2005/8/layout/vProcess5"/>
    <dgm:cxn modelId="{7083216E-F599-42F6-8694-A0CC8EF98D5B}" type="presOf" srcId="{7CCA0585-A6AD-4DB0-B1A3-D0B05DB6E155}" destId="{DF5D5276-4A41-451F-92EC-FF7971A210ED}" srcOrd="0" destOrd="0" presId="urn:microsoft.com/office/officeart/2005/8/layout/vProcess5"/>
    <dgm:cxn modelId="{3A0C9C76-897C-4479-BB3F-3B9ADF844245}" srcId="{4A60E4AC-E8A1-4A5B-B2F4-6F619AF024F0}" destId="{106CC7B6-9420-4457-95ED-75E74B7118F2}" srcOrd="1" destOrd="0" parTransId="{5CB26929-BC31-4D1E-A481-EA1BF38BDBC9}" sibTransId="{EB02C510-CCAB-421E-A7A0-5F71B7AC3CC0}"/>
    <dgm:cxn modelId="{46720079-0970-4A1D-8B86-36DB55B0C112}" type="presOf" srcId="{550DEBB0-5296-44AC-AEF3-CA0794527DB3}" destId="{B1CF11A9-8A3C-4F37-BDE2-61C836443F82}" srcOrd="0" destOrd="0" presId="urn:microsoft.com/office/officeart/2005/8/layout/vProcess5"/>
    <dgm:cxn modelId="{9F308B79-170F-4F61-BD7B-F9795297D8D3}" type="presOf" srcId="{EB02C510-CCAB-421E-A7A0-5F71B7AC3CC0}" destId="{BEFC6312-976D-42B6-98E5-249C02EA8C2B}" srcOrd="0" destOrd="0" presId="urn:microsoft.com/office/officeart/2005/8/layout/vProcess5"/>
    <dgm:cxn modelId="{78C91B8D-7451-4830-A460-962D84B1AB01}" type="presOf" srcId="{1FD419A3-8FF1-4806-B1E5-8AE4F24A3CD3}" destId="{109E3C5E-5795-42D2-869E-6FB1FE525822}" srcOrd="1" destOrd="0" presId="urn:microsoft.com/office/officeart/2005/8/layout/vProcess5"/>
    <dgm:cxn modelId="{5A0DD4A4-7693-4C37-BA8F-0967CFCEC682}" type="presOf" srcId="{FA1F8DDB-CA2F-48BC-9FD3-C0C1547041DB}" destId="{497BE617-0ED9-4390-AFC8-657E11A85536}" srcOrd="0" destOrd="0" presId="urn:microsoft.com/office/officeart/2005/8/layout/vProcess5"/>
    <dgm:cxn modelId="{9E62A4B9-97FB-4D1D-AA57-E198CB5FA079}" srcId="{4A60E4AC-E8A1-4A5B-B2F4-6F619AF024F0}" destId="{1FD419A3-8FF1-4806-B1E5-8AE4F24A3CD3}" srcOrd="2" destOrd="0" parTransId="{E1B858F5-9D88-45FF-8208-128819585D72}" sibTransId="{FA1F8DDB-CA2F-48BC-9FD3-C0C1547041DB}"/>
    <dgm:cxn modelId="{2B3180C3-4045-406F-99BE-CA1C1F58BE02}" type="presOf" srcId="{1FD419A3-8FF1-4806-B1E5-8AE4F24A3CD3}" destId="{B0379271-07B3-4589-8301-9B70A8506E23}" srcOrd="0" destOrd="0" presId="urn:microsoft.com/office/officeart/2005/8/layout/vProcess5"/>
    <dgm:cxn modelId="{780555D4-6CAB-48B5-BDEF-A02E63B8A3AD}" type="presOf" srcId="{886117CE-72DF-4FF9-A183-03151A37B386}" destId="{FF213DE2-06EC-43FE-8640-A24545C4D940}" srcOrd="1" destOrd="0" presId="urn:microsoft.com/office/officeart/2005/8/layout/vProcess5"/>
    <dgm:cxn modelId="{AF702CE0-0407-43BF-BF38-A97D19930F61}" type="presOf" srcId="{4A60E4AC-E8A1-4A5B-B2F4-6F619AF024F0}" destId="{9C89F62F-CBB1-40B3-8250-42EC27DF7CC4}" srcOrd="0" destOrd="0" presId="urn:microsoft.com/office/officeart/2005/8/layout/vProcess5"/>
    <dgm:cxn modelId="{B962F2E9-E765-440F-A751-CC90EC723E27}" srcId="{4A60E4AC-E8A1-4A5B-B2F4-6F619AF024F0}" destId="{886117CE-72DF-4FF9-A183-03151A37B386}" srcOrd="3" destOrd="0" parTransId="{8A668316-A53D-46C5-9A83-3779C2620066}" sibTransId="{802C6BD9-7899-46F1-A165-4706D7BAC6AF}"/>
    <dgm:cxn modelId="{0B95CAEE-687C-4CFF-9B0E-EC238C27831D}" type="presOf" srcId="{7CCA0585-A6AD-4DB0-B1A3-D0B05DB6E155}" destId="{2EFFE0C8-C1E7-4CB1-AB42-2A6C5216189E}" srcOrd="1" destOrd="0" presId="urn:microsoft.com/office/officeart/2005/8/layout/vProcess5"/>
    <dgm:cxn modelId="{62B664F3-A2F9-4582-B140-0F11207E3D94}" srcId="{4A60E4AC-E8A1-4A5B-B2F4-6F619AF024F0}" destId="{7CCA0585-A6AD-4DB0-B1A3-D0B05DB6E155}" srcOrd="0" destOrd="0" parTransId="{CBF92BD1-7A88-4630-BC27-1BAAE1CA8E6C}" sibTransId="{550DEBB0-5296-44AC-AEF3-CA0794527DB3}"/>
    <dgm:cxn modelId="{4DCF4A09-D1BE-476F-8E3C-B47F7272B65F}" type="presParOf" srcId="{9C89F62F-CBB1-40B3-8250-42EC27DF7CC4}" destId="{E3CD7905-5A19-4C06-A4F5-77A4D250A55D}" srcOrd="0" destOrd="0" presId="urn:microsoft.com/office/officeart/2005/8/layout/vProcess5"/>
    <dgm:cxn modelId="{EA256E97-8169-4766-A978-A61B01459622}" type="presParOf" srcId="{9C89F62F-CBB1-40B3-8250-42EC27DF7CC4}" destId="{DF5D5276-4A41-451F-92EC-FF7971A210ED}" srcOrd="1" destOrd="0" presId="urn:microsoft.com/office/officeart/2005/8/layout/vProcess5"/>
    <dgm:cxn modelId="{03F23B7D-2E02-4E05-A31D-D78343441AF1}" type="presParOf" srcId="{9C89F62F-CBB1-40B3-8250-42EC27DF7CC4}" destId="{13ED7F7C-C86C-45FB-A461-FE48C59C257A}" srcOrd="2" destOrd="0" presId="urn:microsoft.com/office/officeart/2005/8/layout/vProcess5"/>
    <dgm:cxn modelId="{E0D1CCEB-7125-4668-B329-190AB061E19A}" type="presParOf" srcId="{9C89F62F-CBB1-40B3-8250-42EC27DF7CC4}" destId="{B0379271-07B3-4589-8301-9B70A8506E23}" srcOrd="3" destOrd="0" presId="urn:microsoft.com/office/officeart/2005/8/layout/vProcess5"/>
    <dgm:cxn modelId="{228D5F11-D59E-429C-8DDC-E1453E5B293C}" type="presParOf" srcId="{9C89F62F-CBB1-40B3-8250-42EC27DF7CC4}" destId="{59306B03-D1E2-4870-80DB-82EF3C36A063}" srcOrd="4" destOrd="0" presId="urn:microsoft.com/office/officeart/2005/8/layout/vProcess5"/>
    <dgm:cxn modelId="{C78E791F-3396-436B-A84A-C0A01EB0723E}" type="presParOf" srcId="{9C89F62F-CBB1-40B3-8250-42EC27DF7CC4}" destId="{B1CF11A9-8A3C-4F37-BDE2-61C836443F82}" srcOrd="5" destOrd="0" presId="urn:microsoft.com/office/officeart/2005/8/layout/vProcess5"/>
    <dgm:cxn modelId="{E7095BFD-406F-4C90-8DB2-9559B10F77AD}" type="presParOf" srcId="{9C89F62F-CBB1-40B3-8250-42EC27DF7CC4}" destId="{BEFC6312-976D-42B6-98E5-249C02EA8C2B}" srcOrd="6" destOrd="0" presId="urn:microsoft.com/office/officeart/2005/8/layout/vProcess5"/>
    <dgm:cxn modelId="{C2AE1C15-A5D3-40E5-B66F-834F0E3B97FC}" type="presParOf" srcId="{9C89F62F-CBB1-40B3-8250-42EC27DF7CC4}" destId="{497BE617-0ED9-4390-AFC8-657E11A85536}" srcOrd="7" destOrd="0" presId="urn:microsoft.com/office/officeart/2005/8/layout/vProcess5"/>
    <dgm:cxn modelId="{4C43A594-62AB-4F32-9C8C-A236908C8485}" type="presParOf" srcId="{9C89F62F-CBB1-40B3-8250-42EC27DF7CC4}" destId="{2EFFE0C8-C1E7-4CB1-AB42-2A6C5216189E}" srcOrd="8" destOrd="0" presId="urn:microsoft.com/office/officeart/2005/8/layout/vProcess5"/>
    <dgm:cxn modelId="{0E727515-871A-40AD-99A7-5F281AD73585}" type="presParOf" srcId="{9C89F62F-CBB1-40B3-8250-42EC27DF7CC4}" destId="{473AEEEA-AE88-4F96-8BF9-589FE82A1159}" srcOrd="9" destOrd="0" presId="urn:microsoft.com/office/officeart/2005/8/layout/vProcess5"/>
    <dgm:cxn modelId="{5525E009-8F9A-48B4-B9F8-636456184ED7}" type="presParOf" srcId="{9C89F62F-CBB1-40B3-8250-42EC27DF7CC4}" destId="{109E3C5E-5795-42D2-869E-6FB1FE525822}" srcOrd="10" destOrd="0" presId="urn:microsoft.com/office/officeart/2005/8/layout/vProcess5"/>
    <dgm:cxn modelId="{D33AA739-9987-4A7B-A227-F406451FDD4D}" type="presParOf" srcId="{9C89F62F-CBB1-40B3-8250-42EC27DF7CC4}" destId="{FF213DE2-06EC-43FE-8640-A24545C4D94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D5276-4A41-451F-92EC-FF7971A210ED}">
      <dsp:nvSpPr>
        <dsp:cNvPr id="0" name=""/>
        <dsp:cNvSpPr/>
      </dsp:nvSpPr>
      <dsp:spPr>
        <a:xfrm>
          <a:off x="0" y="0"/>
          <a:ext cx="7694506" cy="900566"/>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SYNCING AND PERFORMANCE</a:t>
          </a:r>
          <a:endParaRPr lang="en-US" sz="3100" kern="1200"/>
        </a:p>
      </dsp:txBody>
      <dsp:txXfrm>
        <a:off x="26377" y="26377"/>
        <a:ext cx="6646626" cy="847812"/>
      </dsp:txXfrm>
    </dsp:sp>
    <dsp:sp modelId="{13ED7F7C-C86C-45FB-A461-FE48C59C257A}">
      <dsp:nvSpPr>
        <dsp:cNvPr id="0" name=""/>
        <dsp:cNvSpPr/>
      </dsp:nvSpPr>
      <dsp:spPr>
        <a:xfrm>
          <a:off x="644414" y="1064305"/>
          <a:ext cx="7694506" cy="900566"/>
        </a:xfrm>
        <a:prstGeom prst="roundRect">
          <a:avLst>
            <a:gd name="adj" fmla="val 10000"/>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Trebuchet MS" panose="020B0603020202020204"/>
            </a:rPr>
            <a:t>TECHNICAL LIMITS &amp; MANAGEMENT</a:t>
          </a:r>
        </a:p>
      </dsp:txBody>
      <dsp:txXfrm>
        <a:off x="670791" y="1090682"/>
        <a:ext cx="6411969" cy="847812"/>
      </dsp:txXfrm>
    </dsp:sp>
    <dsp:sp modelId="{B0379271-07B3-4589-8301-9B70A8506E23}">
      <dsp:nvSpPr>
        <dsp:cNvPr id="0" name=""/>
        <dsp:cNvSpPr/>
      </dsp:nvSpPr>
      <dsp:spPr>
        <a:xfrm>
          <a:off x="1279211" y="2128610"/>
          <a:ext cx="7694506" cy="900566"/>
        </a:xfrm>
        <a:prstGeom prst="roundRect">
          <a:avLst>
            <a:gd name="adj" fmla="val 10000"/>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Trebuchet MS" panose="020B0603020202020204"/>
            </a:rPr>
            <a:t>PRIVACY &amp; CONTROL</a:t>
          </a:r>
          <a:endParaRPr lang="en-GB" sz="3100" kern="1200"/>
        </a:p>
      </dsp:txBody>
      <dsp:txXfrm>
        <a:off x="1305588" y="2154987"/>
        <a:ext cx="6421587" cy="847812"/>
      </dsp:txXfrm>
    </dsp:sp>
    <dsp:sp modelId="{59306B03-D1E2-4870-80DB-82EF3C36A063}">
      <dsp:nvSpPr>
        <dsp:cNvPr id="0" name=""/>
        <dsp:cNvSpPr/>
      </dsp:nvSpPr>
      <dsp:spPr>
        <a:xfrm>
          <a:off x="1923626" y="3192915"/>
          <a:ext cx="7694506" cy="900566"/>
        </a:xfrm>
        <a:prstGeom prst="roundRect">
          <a:avLst>
            <a:gd name="adj" fmla="val 10000"/>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Trebuchet MS" panose="020B0603020202020204"/>
            </a:rPr>
            <a:t>HUMAN ERROR AND OVER-SHARING</a:t>
          </a:r>
        </a:p>
      </dsp:txBody>
      <dsp:txXfrm>
        <a:off x="1950003" y="3219292"/>
        <a:ext cx="6411969" cy="847812"/>
      </dsp:txXfrm>
    </dsp:sp>
    <dsp:sp modelId="{B1CF11A9-8A3C-4F37-BDE2-61C836443F82}">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BEFC6312-976D-42B6-98E5-249C02EA8C2B}">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2700" cap="rnd" cmpd="sng" algn="ctr">
          <a:solidFill>
            <a:schemeClr val="accent2">
              <a:tint val="40000"/>
              <a:alpha val="90000"/>
              <a:hueOff val="-2045920"/>
              <a:satOff val="22554"/>
              <a:lumOff val="214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497BE617-0ED9-4390-AFC8-657E11A85536}">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2700" cap="rnd" cmpd="sng" algn="ctr">
          <a:solidFill>
            <a:schemeClr val="accent2">
              <a:tint val="40000"/>
              <a:alpha val="90000"/>
              <a:hueOff val="-4091839"/>
              <a:satOff val="45107"/>
              <a:lumOff val="429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5668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113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8659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245661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6134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2154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6909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931814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8481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3626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68433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756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68983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4821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098292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4458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2528728"/>
      </p:ext>
    </p:extLst>
  </p:cSld>
  <p:clrMap bg1="dk1" tx1="lt1" bg2="dk2" tx2="lt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cirp.org/journal/paperinformation.aspx?paperid=99786" TargetMode="External"/><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https://www.comptoir-hardware.com/actus/business/24153-lancement-officiel-de-onedrive-qui-remplace-skydrive.html" TargetMode="Externa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nSpc>
                <a:spcPct val="90000"/>
              </a:lnSpc>
            </a:pPr>
            <a:r>
              <a:rPr lang="en-GB"/>
              <a:t>Denise Cartwright</a:t>
            </a:r>
            <a:br>
              <a:rPr lang="en-GB" dirty="0"/>
            </a:br>
            <a:r>
              <a:rPr lang="en-GB"/>
              <a:t>ID 2534150</a:t>
            </a:r>
          </a:p>
        </p:txBody>
      </p:sp>
      <p:sp>
        <p:nvSpPr>
          <p:cNvPr id="3" name="Subtitle 2"/>
          <p:cNvSpPr>
            <a:spLocks noGrp="1"/>
          </p:cNvSpPr>
          <p:nvPr>
            <p:ph type="subTitle" idx="1"/>
          </p:nvPr>
        </p:nvSpPr>
        <p:spPr/>
        <p:txBody>
          <a:bodyPr vert="horz" lIns="91440" tIns="45720" rIns="91440" bIns="45720" rtlCol="0">
            <a:normAutofit/>
          </a:bodyPr>
          <a:lstStyle/>
          <a:p>
            <a:r>
              <a:rPr lang="en-GB">
                <a:solidFill>
                  <a:schemeClr val="tx1"/>
                </a:solidFill>
              </a:rPr>
              <a:t>Secure file storage and sharing</a:t>
            </a:r>
          </a:p>
          <a:p>
            <a:r>
              <a:rPr lang="en-GB">
                <a:solidFill>
                  <a:schemeClr val="tx1"/>
                </a:solidFill>
              </a:rPr>
              <a:t>For Riverdale nursing home</a:t>
            </a:r>
            <a:endParaRPr lang="en-GB">
              <a:solidFill>
                <a:srgbClr val="FF0000"/>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7" name="Straight Connector 86">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89"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Content Placeholder 3" descr="A diagram of a software diagram&#10;&#10;AI-generated content may be incorrect.">
            <a:extLst>
              <a:ext uri="{FF2B5EF4-FFF2-40B4-BE49-F238E27FC236}">
                <a16:creationId xmlns:a16="http://schemas.microsoft.com/office/drawing/2014/main" id="{5342321A-C962-F9C3-2E4F-2ABC0217C3EA}"/>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l="14401" r="5893"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97118C53-F97B-8DBA-FF93-4BAFD45CEB02}"/>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3000" cap="all" spc="120" baseline="0"/>
              <a:t>Secure file storage and </a:t>
            </a:r>
            <a:r>
              <a:rPr lang="en-US" sz="3000" cap="all" spc="120"/>
              <a:t>sharing</a:t>
            </a:r>
            <a:br>
              <a:rPr lang="en-US" sz="3000" cap="all" spc="120" dirty="0"/>
            </a:br>
            <a:r>
              <a:rPr lang="en-US" sz="3000" cap="all" spc="120"/>
              <a:t>IS ESSENTAIL TO STOP DATA BREECHES</a:t>
            </a:r>
            <a:endParaRPr lang="en-US" sz="3000" cap="all" spc="120" baseline="0"/>
          </a:p>
        </p:txBody>
      </p:sp>
      <p:sp>
        <p:nvSpPr>
          <p:cNvPr id="5" name="TextBox 4">
            <a:extLst>
              <a:ext uri="{FF2B5EF4-FFF2-40B4-BE49-F238E27FC236}">
                <a16:creationId xmlns:a16="http://schemas.microsoft.com/office/drawing/2014/main" id="{C2BE4092-4087-E2B2-2FC3-BC036242401E}"/>
              </a:ext>
            </a:extLst>
          </p:cNvPr>
          <p:cNvSpPr txBox="1"/>
          <p:nvPr/>
        </p:nvSpPr>
        <p:spPr>
          <a:xfrm>
            <a:off x="677335" y="4050831"/>
            <a:ext cx="4079721" cy="1096901"/>
          </a:xfrm>
          <a:prstGeom prst="rect">
            <a:avLst/>
          </a:prstGeom>
        </p:spPr>
        <p:txBody>
          <a:bodyPr vert="horz" lIns="91440" tIns="45720" rIns="91440" bIns="45720" rtlCol="0" anchor="t">
            <a:normAutofit/>
          </a:bodyPr>
          <a:lstStyle/>
          <a:p>
            <a:pPr algn="r">
              <a:spcBef>
                <a:spcPts val="1000"/>
              </a:spcBef>
              <a:buClr>
                <a:schemeClr val="accent1"/>
              </a:buClr>
              <a:buSzPct val="80000"/>
            </a:pPr>
            <a:r>
              <a:rPr lang="en-US" sz="1600" spc="50" baseline="0">
                <a:solidFill>
                  <a:schemeClr val="tx1">
                    <a:lumMod val="50000"/>
                    <a:lumOff val="50000"/>
                  </a:schemeClr>
                </a:solidFill>
              </a:rPr>
              <a:t>ThePhoto by PhotoAuthor is licensed under CCYYSA.</a:t>
            </a:r>
          </a:p>
        </p:txBody>
      </p:sp>
      <p:cxnSp>
        <p:nvCxnSpPr>
          <p:cNvPr id="98" name="Straight Connector 9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0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3996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3" name="Straight Connector 52">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Isosceles Triangle 73">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 name="Title 3">
            <a:extLst>
              <a:ext uri="{FF2B5EF4-FFF2-40B4-BE49-F238E27FC236}">
                <a16:creationId xmlns:a16="http://schemas.microsoft.com/office/drawing/2014/main" id="{0623781C-D2F2-663E-B9D2-B7E3910D6862}"/>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sz="2100"/>
              <a:t>Microsoft 365</a:t>
            </a:r>
            <a:br>
              <a:rPr lang="en-US" sz="2100"/>
            </a:br>
            <a:r>
              <a:rPr lang="en-US" sz="2100"/>
              <a:t>One drive</a:t>
            </a:r>
            <a:br>
              <a:rPr lang="en-US" sz="2100"/>
            </a:br>
            <a:r>
              <a:rPr lang="en-US" sz="2100"/>
              <a:t>WHY ?</a:t>
            </a:r>
            <a:br>
              <a:rPr lang="en-US" sz="2100"/>
            </a:br>
            <a:r>
              <a:rPr lang="en-US" sz="2100"/>
              <a:t>As it provides an extra layer of security for the most sensitive documents</a:t>
            </a:r>
            <a:br>
              <a:rPr lang="en-US" sz="2100"/>
            </a:br>
            <a:r>
              <a:rPr lang="en-US" sz="2100"/>
              <a:t>Automatic Backup:</a:t>
            </a:r>
            <a:br>
              <a:rPr lang="en-US" sz="2100"/>
            </a:br>
            <a:r>
              <a:rPr lang="en-US" sz="2100"/>
              <a:t>Easy File Sharing:</a:t>
            </a:r>
            <a:br>
              <a:rPr lang="en-US" sz="2100"/>
            </a:br>
            <a:r>
              <a:rPr lang="en-US" sz="2100"/>
              <a:t>Device Flexibility:</a:t>
            </a:r>
          </a:p>
        </p:txBody>
      </p:sp>
      <p:sp>
        <p:nvSpPr>
          <p:cNvPr id="68" name="Isosceles Triangle 67">
            <a:extLst>
              <a:ext uri="{FF2B5EF4-FFF2-40B4-BE49-F238E27FC236}">
                <a16:creationId xmlns:a16="http://schemas.microsoft.com/office/drawing/2014/main" id="{643561E9-1291-4440-A6DF-5F15C8890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08CE02DE-ED33-3487-5594-189748B464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012" r="10524" b="2"/>
          <a:stretch>
            <a:fillRect/>
          </a:stretch>
        </p:blipFill>
        <p:spPr>
          <a:xfrm>
            <a:off x="888603" y="1313575"/>
            <a:ext cx="4887354" cy="4230849"/>
          </a:xfrm>
          <a:prstGeom prst="rect">
            <a:avLst/>
          </a:prstGeom>
        </p:spPr>
      </p:pic>
      <p:sp>
        <p:nvSpPr>
          <p:cNvPr id="7" name="TextBox 6">
            <a:extLst>
              <a:ext uri="{FF2B5EF4-FFF2-40B4-BE49-F238E27FC236}">
                <a16:creationId xmlns:a16="http://schemas.microsoft.com/office/drawing/2014/main" id="{D202024A-5F57-5FF9-2CFC-84E538F2327F}"/>
              </a:ext>
            </a:extLst>
          </p:cNvPr>
          <p:cNvSpPr txBox="1"/>
          <p:nvPr/>
        </p:nvSpPr>
        <p:spPr>
          <a:xfrm>
            <a:off x="3233274" y="5344369"/>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omptoir-hardware.com/actus/business/24153-lancement-officiel-de-onedrive-qui-remplace-skydr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65153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D58F7BA4-B6D7-4093-BC9D-BA2CF918AE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A1490F55-F54C-467C-B8A6-A31153CC5A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B2F2A405-ED68-4CB8-9732-67DA21F2A1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8A7D2B90-65E1-48B0-8CA7-52D547406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E924D5FD-FDCC-4B58-A2A3-D540DA620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5E193FF4-6DE7-4427-8CA6-6391CF05F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B53557E8-484E-4039-B233-EBFF43A3B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45E1412B-7A92-4620-B822-2510023D4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D21DAC8F-94C8-4EBC-8454-1525B0F59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A34D249F-4969-44EA-A390-4FCDA5EB9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3AB39E86-A756-4CA8-B71D-0AF734B31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7" name="Rectangle 56">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C5AA9-15B3-A3A3-85EE-A3C514F6FE63}"/>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sz="3600"/>
              <a:t>Disadvantages of one drive</a:t>
            </a:r>
          </a:p>
        </p:txBody>
      </p:sp>
      <p:sp>
        <p:nvSpPr>
          <p:cNvPr id="59" name="Isosceles Triangle 58">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Text Placeholder 3">
            <a:extLst>
              <a:ext uri="{FF2B5EF4-FFF2-40B4-BE49-F238E27FC236}">
                <a16:creationId xmlns:a16="http://schemas.microsoft.com/office/drawing/2014/main" id="{C28ADAFD-B293-49E2-EDF9-D3645C53AD7A}"/>
              </a:ext>
            </a:extLst>
          </p:cNvPr>
          <p:cNvGraphicFramePr/>
          <p:nvPr>
            <p:extLst>
              <p:ext uri="{D42A27DB-BD31-4B8C-83A1-F6EECF244321}">
                <p14:modId xmlns:p14="http://schemas.microsoft.com/office/powerpoint/2010/main" val="1388145842"/>
              </p:ext>
            </p:extLst>
          </p:nvPr>
        </p:nvGraphicFramePr>
        <p:xfrm>
          <a:off x="1286933" y="1718505"/>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0220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FA844EB-B4EF-4B2F-95CF-9E5C16B5B4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D31205C9-9B34-4789-AA9B-D7B86D3A10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C1E24DB-0094-4D06-8F57-85C95C8743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DE703DF5-9BDF-42DB-9820-EDEAC68B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045EAFA8-4C32-4942-9360-AB2082086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CAD2203-A7B2-45D8-9240-A3542F0FD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DC5EF1D-D76F-48F5-ACAF-7F209B646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C021030B-EC50-4CBB-847B-BF6FA8978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8ACDF8F-1AEB-4514-AC25-BDD3A547F9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D6FF1EB-A33A-4569-B7E2-09FD56D169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844DC64-9C05-463C-B2AB-40225DA81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21" name="Straight Connector 2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BAB49B-9B67-14C1-DAE8-2381CCB921F0}"/>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sz="3600"/>
              <a:t>MY CONCLUSION TO MY PRESENTATION :</a:t>
            </a:r>
          </a:p>
        </p:txBody>
      </p:sp>
      <p:sp>
        <p:nvSpPr>
          <p:cNvPr id="4" name="Text Placeholder 3">
            <a:extLst>
              <a:ext uri="{FF2B5EF4-FFF2-40B4-BE49-F238E27FC236}">
                <a16:creationId xmlns:a16="http://schemas.microsoft.com/office/drawing/2014/main" id="{06CF7CC3-8F20-33F7-0519-144ED9F1A658}"/>
              </a:ext>
            </a:extLst>
          </p:cNvPr>
          <p:cNvSpPr>
            <a:spLocks noGrp="1"/>
          </p:cNvSpPr>
          <p:nvPr>
            <p:ph type="body" sz="half" idx="2"/>
          </p:nvPr>
        </p:nvSpPr>
        <p:spPr>
          <a:xfrm>
            <a:off x="4654295" y="816638"/>
            <a:ext cx="4619706" cy="5224724"/>
          </a:xfrm>
        </p:spPr>
        <p:txBody>
          <a:bodyPr vert="horz" lIns="91440" tIns="45720" rIns="91440" bIns="45720" rtlCol="0" anchor="ctr">
            <a:normAutofit/>
          </a:bodyPr>
          <a:lstStyle/>
          <a:p>
            <a:r>
              <a:rPr lang="en-US" dirty="0"/>
              <a:t>I HAVE RESEARCH ALL THE PROS AND CONS, AND MICROSOFT ONE DRIVE IS THE BEST STORING AND SHARING SOLUTION FOR RIVERDALE NURSING HOME.  BECAUSE IT IS EASLIY USED ON MOBLIES AND TABLET DEVICES WHICH IS GREAT FOR MOBILE STAFF ALSO IS EASY TO SHARE IMFORMATION SECURLY WITH </a:t>
            </a:r>
            <a:r>
              <a:rPr lang="en-US"/>
              <a:t>MEMBER OF STAFF SUCH AS DOCTORS OR PHARMACIES. </a:t>
            </a:r>
          </a:p>
        </p:txBody>
      </p:sp>
    </p:spTree>
    <p:extLst>
      <p:ext uri="{BB962C8B-B14F-4D97-AF65-F5344CB8AC3E}">
        <p14:creationId xmlns:p14="http://schemas.microsoft.com/office/powerpoint/2010/main" val="4029494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7DA07-440D-1019-0BC4-6485740836B8}"/>
              </a:ext>
            </a:extLst>
          </p:cNvPr>
          <p:cNvSpPr>
            <a:spLocks noGrp="1"/>
          </p:cNvSpPr>
          <p:nvPr>
            <p:ph type="title"/>
          </p:nvPr>
        </p:nvSpPr>
        <p:spPr>
          <a:xfrm>
            <a:off x="5536734" y="609600"/>
            <a:ext cx="3737268" cy="1320800"/>
          </a:xfrm>
        </p:spPr>
        <p:txBody>
          <a:bodyPr vert="horz" lIns="91440" tIns="45720" rIns="91440" bIns="45720" rtlCol="0" anchor="t">
            <a:normAutofit/>
          </a:bodyPr>
          <a:lstStyle/>
          <a:p>
            <a:pPr>
              <a:lnSpc>
                <a:spcPct val="90000"/>
              </a:lnSpc>
            </a:pPr>
            <a:r>
              <a:rPr lang="en-US" sz="2800"/>
              <a:t>WHERE I FOUND SOME </a:t>
            </a:r>
            <a:r>
              <a:rPr lang="en-US" sz="2800" dirty="0"/>
              <a:t>OF MY INFORMATION FROM ?</a:t>
            </a:r>
          </a:p>
        </p:txBody>
      </p:sp>
      <p:sp>
        <p:nvSpPr>
          <p:cNvPr id="4" name="Text Placeholder 3">
            <a:extLst>
              <a:ext uri="{FF2B5EF4-FFF2-40B4-BE49-F238E27FC236}">
                <a16:creationId xmlns:a16="http://schemas.microsoft.com/office/drawing/2014/main" id="{212662F5-7E91-4C5D-3A15-34251CE11E1F}"/>
              </a:ext>
            </a:extLst>
          </p:cNvPr>
          <p:cNvSpPr>
            <a:spLocks noGrp="1"/>
          </p:cNvSpPr>
          <p:nvPr>
            <p:ph type="body" sz="half" idx="2"/>
          </p:nvPr>
        </p:nvSpPr>
        <p:spPr>
          <a:xfrm>
            <a:off x="5209563" y="2160589"/>
            <a:ext cx="4064439" cy="3880773"/>
          </a:xfrm>
        </p:spPr>
        <p:txBody>
          <a:bodyPr vert="horz" lIns="91440" tIns="45720" rIns="91440" bIns="45720" rtlCol="0" anchor="t">
            <a:normAutofit/>
          </a:bodyPr>
          <a:lstStyle/>
          <a:p>
            <a:pPr>
              <a:buFont typeface="Wingdings 3" charset="2"/>
              <a:buChar char=""/>
            </a:pPr>
            <a:r>
              <a:rPr lang="en-US"/>
              <a:t>LOOKING ON DIFFERENT WEBSITES COMPARING THE INFORMATION IS CORRECT </a:t>
            </a:r>
          </a:p>
          <a:p>
            <a:pPr>
              <a:buFont typeface="Wingdings 3" charset="2"/>
              <a:buChar char=""/>
            </a:pPr>
            <a:r>
              <a:rPr lang="en-US"/>
              <a:t>AND REFERENCES</a:t>
            </a:r>
          </a:p>
          <a:p>
            <a:r>
              <a:rPr lang="en-US"/>
              <a:t>HARVARDE REFERENCING</a:t>
            </a:r>
          </a:p>
          <a:p>
            <a:r>
              <a:rPr lang="en-US" dirty="0"/>
              <a:t>GOOGLE SCHOLAR/Micheal Muchmo</a:t>
            </a:r>
            <a:r>
              <a:rPr lang="en-US"/>
              <a:t>re 2020</a:t>
            </a:r>
          </a:p>
          <a:p>
            <a:r>
              <a:rPr lang="en-US"/>
              <a:t>GOOGLE </a:t>
            </a:r>
            <a:endParaRPr lang="en-US" dirty="0"/>
          </a:p>
          <a:p>
            <a:r>
              <a:rPr lang="en-US"/>
              <a:t>COPILOT</a:t>
            </a:r>
            <a:endParaRPr lang="en-US" dirty="0"/>
          </a:p>
          <a:p>
            <a:endParaRPr lang="en-US" dirty="0"/>
          </a:p>
          <a:p>
            <a:endParaRPr lang="en-US" dirty="0"/>
          </a:p>
        </p:txBody>
      </p:sp>
      <p:pic>
        <p:nvPicPr>
          <p:cNvPr id="6" name="Picture 5" descr="A person reaching for a paper on a table full of paper and sticky notes">
            <a:extLst>
              <a:ext uri="{FF2B5EF4-FFF2-40B4-BE49-F238E27FC236}">
                <a16:creationId xmlns:a16="http://schemas.microsoft.com/office/drawing/2014/main" id="{2340ABAB-9C30-7A96-D943-3F6D04B352ED}"/>
              </a:ext>
            </a:extLst>
          </p:cNvPr>
          <p:cNvPicPr>
            <a:picLocks noChangeAspect="1"/>
          </p:cNvPicPr>
          <p:nvPr/>
        </p:nvPicPr>
        <p:blipFill>
          <a:blip r:embed="rId2"/>
          <a:srcRect l="22360" r="25133"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138691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2AE0203-B1AD-A799-7734-3D42F2CF52F5}"/>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sz="3100"/>
              <a:t>THAT CONCLUDES MY PRESENTATION THANK YOU FOR LISTENING,   </a:t>
            </a:r>
            <a:br>
              <a:rPr lang="en-US" sz="3100"/>
            </a:br>
            <a:r>
              <a:rPr lang="en-US" sz="3100"/>
              <a:t>DO YOU ANY QUESTION?</a:t>
            </a:r>
          </a:p>
        </p:txBody>
      </p:sp>
      <p:sp>
        <p:nvSpPr>
          <p:cNvPr id="36" name="Isosceles Triangle 35">
            <a:extLst>
              <a:ext uri="{FF2B5EF4-FFF2-40B4-BE49-F238E27FC236}">
                <a16:creationId xmlns:a16="http://schemas.microsoft.com/office/drawing/2014/main" id="{643561E9-1291-4440-A6DF-5F15C8890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Questions">
            <a:extLst>
              <a:ext uri="{FF2B5EF4-FFF2-40B4-BE49-F238E27FC236}">
                <a16:creationId xmlns:a16="http://schemas.microsoft.com/office/drawing/2014/main" id="{250D562F-9194-7090-C0F8-4F08F83275D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40617" y="1261330"/>
            <a:ext cx="4335340" cy="4335340"/>
          </a:xfrm>
          <a:prstGeom prst="rect">
            <a:avLst/>
          </a:prstGeom>
        </p:spPr>
      </p:pic>
    </p:spTree>
    <p:extLst>
      <p:ext uri="{BB962C8B-B14F-4D97-AF65-F5344CB8AC3E}">
        <p14:creationId xmlns:p14="http://schemas.microsoft.com/office/powerpoint/2010/main" val="18350670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30</TotalTime>
  <Words>41</Words>
  <Application>Microsoft Office PowerPoint</Application>
  <PresentationFormat>Widescreen</PresentationFormat>
  <Paragraphs>6</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Denise Cartwright ID 2534150</vt:lpstr>
      <vt:lpstr>Secure file storage and sharing IS ESSENTAIL TO STOP DATA BREECHES</vt:lpstr>
      <vt:lpstr>Microsoft 365 One drive WHY ? As it provides an extra layer of security for the most sensitive documents Automatic Backup: Easy File Sharing: Device Flexibility:</vt:lpstr>
      <vt:lpstr>Disadvantages of one drive</vt:lpstr>
      <vt:lpstr>MY CONCLUSION TO MY PRESENTATION :</vt:lpstr>
      <vt:lpstr>WHERE I FOUND SOME OF MY INFORMATION FROM ?</vt:lpstr>
      <vt:lpstr>THAT CONCLUDES MY PRESENTATION THANK YOU FOR LISTENING,    DO YOU 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denise cartwright</cp:lastModifiedBy>
  <cp:revision>351</cp:revision>
  <dcterms:created xsi:type="dcterms:W3CDTF">2026-06-11T08:15:57Z</dcterms:created>
  <dcterms:modified xsi:type="dcterms:W3CDTF">2026-06-11T14:32:50Z</dcterms:modified>
</cp:coreProperties>
</file>