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0"/>
  </p:notesMasterIdLst>
  <p:sldIdLst>
    <p:sldId id="256" r:id="rId2"/>
    <p:sldId id="257" r:id="rId3"/>
    <p:sldId id="258" r:id="rId4"/>
    <p:sldId id="264" r:id="rId5"/>
    <p:sldId id="266" r:id="rId6"/>
    <p:sldId id="259" r:id="rId7"/>
    <p:sldId id="265" r:id="rId8"/>
    <p:sldId id="268" r:id="rId9"/>
    <p:sldId id="269" r:id="rId10"/>
    <p:sldId id="270" r:id="rId11"/>
    <p:sldId id="263" r:id="rId12"/>
    <p:sldId id="271" r:id="rId13"/>
    <p:sldId id="260" r:id="rId14"/>
    <p:sldId id="273" r:id="rId15"/>
    <p:sldId id="272" r:id="rId16"/>
    <p:sldId id="261" r:id="rId17"/>
    <p:sldId id="262"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983331-8E07-E2D1-E28F-D3B9858C8FA0}" v="620" dt="2024-11-08T17:23:10.288"/>
    <p1510:client id="{2269FB6A-87E6-7F19-3F5C-5BD8E870A08A}" v="1193" dt="2024-11-07T21:17:55.671"/>
    <p1510:client id="{605C2A6A-7C34-3348-4C65-A309932BF72E}" v="1299" dt="2024-11-08T16:11:52.513"/>
    <p1510:client id="{830C24E7-4581-FF14-0DFE-A78D6A292703}" v="112" dt="2024-11-06T17:24:31.413"/>
    <p1510:client id="{848939CB-07AC-0184-BE6D-57ECE0F493D7}" v="159" dt="2024-11-07T13:14:47.513"/>
    <p1510:client id="{93C17A5D-5A40-638E-7FCE-1C67FB44B03E}" v="267" dt="2024-11-08T10:36:11.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Bryce (2416710)" userId="S::2416710@student.uwtsd.ac.uk::a4757284-7e44-496c-af15-59179774f6d2" providerId="AD" clId="Web-{2269FB6A-87E6-7F19-3F5C-5BD8E870A08A}"/>
    <pc:docChg chg="addSld delSld modSld sldOrd">
      <pc:chgData name="William Bryce (2416710)" userId="S::2416710@student.uwtsd.ac.uk::a4757284-7e44-496c-af15-59179774f6d2" providerId="AD" clId="Web-{2269FB6A-87E6-7F19-3F5C-5BD8E870A08A}" dt="2024-11-07T21:17:55.233" v="1045" actId="20577"/>
      <pc:docMkLst>
        <pc:docMk/>
      </pc:docMkLst>
      <pc:sldChg chg="addSp delSp modSp">
        <pc:chgData name="William Bryce (2416710)" userId="S::2416710@student.uwtsd.ac.uk::a4757284-7e44-496c-af15-59179774f6d2" providerId="AD" clId="Web-{2269FB6A-87E6-7F19-3F5C-5BD8E870A08A}" dt="2024-11-07T16:20:45.073" v="310"/>
        <pc:sldMkLst>
          <pc:docMk/>
          <pc:sldMk cId="109857222" sldId="256"/>
        </pc:sldMkLst>
        <pc:spChg chg="mod">
          <ac:chgData name="William Bryce (2416710)" userId="S::2416710@student.uwtsd.ac.uk::a4757284-7e44-496c-af15-59179774f6d2" providerId="AD" clId="Web-{2269FB6A-87E6-7F19-3F5C-5BD8E870A08A}" dt="2024-11-07T16:20:45.073" v="310"/>
          <ac:spMkLst>
            <pc:docMk/>
            <pc:sldMk cId="109857222" sldId="256"/>
            <ac:spMk id="2" creationId="{00000000-0000-0000-0000-000000000000}"/>
          </ac:spMkLst>
        </pc:spChg>
        <pc:spChg chg="mod">
          <ac:chgData name="William Bryce (2416710)" userId="S::2416710@student.uwtsd.ac.uk::a4757284-7e44-496c-af15-59179774f6d2" providerId="AD" clId="Web-{2269FB6A-87E6-7F19-3F5C-5BD8E870A08A}" dt="2024-11-07T16:20:45.073" v="310"/>
          <ac:spMkLst>
            <pc:docMk/>
            <pc:sldMk cId="109857222" sldId="256"/>
            <ac:spMk id="3" creationId="{00000000-0000-0000-0000-000000000000}"/>
          </ac:spMkLst>
        </pc:spChg>
        <pc:spChg chg="del">
          <ac:chgData name="William Bryce (2416710)" userId="S::2416710@student.uwtsd.ac.uk::a4757284-7e44-496c-af15-59179774f6d2" providerId="AD" clId="Web-{2269FB6A-87E6-7F19-3F5C-5BD8E870A08A}" dt="2024-11-07T16:20:45.073" v="310"/>
          <ac:spMkLst>
            <pc:docMk/>
            <pc:sldMk cId="109857222" sldId="256"/>
            <ac:spMk id="8" creationId="{FFD48BC7-DC40-47DE-87EE-9F4B6ECB9ABB}"/>
          </ac:spMkLst>
        </pc:spChg>
        <pc:spChg chg="del">
          <ac:chgData name="William Bryce (2416710)" userId="S::2416710@student.uwtsd.ac.uk::a4757284-7e44-496c-af15-59179774f6d2" providerId="AD" clId="Web-{2269FB6A-87E6-7F19-3F5C-5BD8E870A08A}" dt="2024-11-07T16:20:45.073" v="310"/>
          <ac:spMkLst>
            <pc:docMk/>
            <pc:sldMk cId="109857222" sldId="256"/>
            <ac:spMk id="10" creationId="{E502BBC7-2C76-46F3-BC24-5985BC13DB88}"/>
          </ac:spMkLst>
        </pc:spChg>
        <pc:spChg chg="del">
          <ac:chgData name="William Bryce (2416710)" userId="S::2416710@student.uwtsd.ac.uk::a4757284-7e44-496c-af15-59179774f6d2" providerId="AD" clId="Web-{2269FB6A-87E6-7F19-3F5C-5BD8E870A08A}" dt="2024-11-07T16:20:45.073" v="310"/>
          <ac:spMkLst>
            <pc:docMk/>
            <pc:sldMk cId="109857222" sldId="256"/>
            <ac:spMk id="12" creationId="{C7F28D52-2A5F-4D23-81AE-7CB8B591C7AF}"/>
          </ac:spMkLst>
        </pc:spChg>
        <pc:spChg chg="del">
          <ac:chgData name="William Bryce (2416710)" userId="S::2416710@student.uwtsd.ac.uk::a4757284-7e44-496c-af15-59179774f6d2" providerId="AD" clId="Web-{2269FB6A-87E6-7F19-3F5C-5BD8E870A08A}" dt="2024-11-07T16:20:45.073" v="310"/>
          <ac:spMkLst>
            <pc:docMk/>
            <pc:sldMk cId="109857222" sldId="256"/>
            <ac:spMk id="14" creationId="{3629484E-3792-4B3D-89AD-7C8A1ED0E0D4}"/>
          </ac:spMkLst>
        </pc:spChg>
        <pc:spChg chg="add">
          <ac:chgData name="William Bryce (2416710)" userId="S::2416710@student.uwtsd.ac.uk::a4757284-7e44-496c-af15-59179774f6d2" providerId="AD" clId="Web-{2269FB6A-87E6-7F19-3F5C-5BD8E870A08A}" dt="2024-11-07T16:20:45.073" v="310"/>
          <ac:spMkLst>
            <pc:docMk/>
            <pc:sldMk cId="109857222" sldId="256"/>
            <ac:spMk id="19" creationId="{F9D96E3F-159B-4733-BE61-1AAB43A59AB8}"/>
          </ac:spMkLst>
        </pc:spChg>
        <pc:spChg chg="add">
          <ac:chgData name="William Bryce (2416710)" userId="S::2416710@student.uwtsd.ac.uk::a4757284-7e44-496c-af15-59179774f6d2" providerId="AD" clId="Web-{2269FB6A-87E6-7F19-3F5C-5BD8E870A08A}" dt="2024-11-07T16:20:45.073" v="310"/>
          <ac:spMkLst>
            <pc:docMk/>
            <pc:sldMk cId="109857222" sldId="256"/>
            <ac:spMk id="21" creationId="{A5202B2A-E3B3-4965-8D55-B58E54059356}"/>
          </ac:spMkLst>
        </pc:spChg>
        <pc:grpChg chg="add">
          <ac:chgData name="William Bryce (2416710)" userId="S::2416710@student.uwtsd.ac.uk::a4757284-7e44-496c-af15-59179774f6d2" providerId="AD" clId="Web-{2269FB6A-87E6-7F19-3F5C-5BD8E870A08A}" dt="2024-11-07T16:20:45.073" v="310"/>
          <ac:grpSpMkLst>
            <pc:docMk/>
            <pc:sldMk cId="109857222" sldId="256"/>
            <ac:grpSpMk id="23" creationId="{EC505F6D-25F2-479B-AEEE-66F34B3FB13D}"/>
          </ac:grpSpMkLst>
        </pc:grpChg>
        <pc:grpChg chg="add">
          <ac:chgData name="William Bryce (2416710)" userId="S::2416710@student.uwtsd.ac.uk::a4757284-7e44-496c-af15-59179774f6d2" providerId="AD" clId="Web-{2269FB6A-87E6-7F19-3F5C-5BD8E870A08A}" dt="2024-11-07T16:20:45.073" v="310"/>
          <ac:grpSpMkLst>
            <pc:docMk/>
            <pc:sldMk cId="109857222" sldId="256"/>
            <ac:grpSpMk id="29" creationId="{6C0A542E-DBAB-412E-9F06-247CFE5FB942}"/>
          </ac:grpSpMkLst>
        </pc:grpChg>
      </pc:sldChg>
      <pc:sldChg chg="delSp">
        <pc:chgData name="William Bryce (2416710)" userId="S::2416710@student.uwtsd.ac.uk::a4757284-7e44-496c-af15-59179774f6d2" providerId="AD" clId="Web-{2269FB6A-87E6-7F19-3F5C-5BD8E870A08A}" dt="2024-11-07T16:20:57.886" v="311"/>
        <pc:sldMkLst>
          <pc:docMk/>
          <pc:sldMk cId="2862647909" sldId="257"/>
        </pc:sldMkLst>
        <pc:spChg chg="del">
          <ac:chgData name="William Bryce (2416710)" userId="S::2416710@student.uwtsd.ac.uk::a4757284-7e44-496c-af15-59179774f6d2" providerId="AD" clId="Web-{2269FB6A-87E6-7F19-3F5C-5BD8E870A08A}" dt="2024-11-07T16:20:57.886" v="311"/>
          <ac:spMkLst>
            <pc:docMk/>
            <pc:sldMk cId="2862647909" sldId="257"/>
            <ac:spMk id="10" creationId="{7945AD00-F967-454D-A4B2-39ABA5C88C20}"/>
          </ac:spMkLst>
        </pc:spChg>
      </pc:sldChg>
      <pc:sldChg chg="addSp delSp modSp mod setBg">
        <pc:chgData name="William Bryce (2416710)" userId="S::2416710@student.uwtsd.ac.uk::a4757284-7e44-496c-af15-59179774f6d2" providerId="AD" clId="Web-{2269FB6A-87E6-7F19-3F5C-5BD8E870A08A}" dt="2024-11-07T16:21:38.668" v="314"/>
        <pc:sldMkLst>
          <pc:docMk/>
          <pc:sldMk cId="3679128465" sldId="258"/>
        </pc:sldMkLst>
        <pc:spChg chg="mod">
          <ac:chgData name="William Bryce (2416710)" userId="S::2416710@student.uwtsd.ac.uk::a4757284-7e44-496c-af15-59179774f6d2" providerId="AD" clId="Web-{2269FB6A-87E6-7F19-3F5C-5BD8E870A08A}" dt="2024-11-07T16:21:38.668" v="314"/>
          <ac:spMkLst>
            <pc:docMk/>
            <pc:sldMk cId="3679128465" sldId="258"/>
            <ac:spMk id="2" creationId="{BF74918F-41BD-21D8-03AC-F2A394DC5B9E}"/>
          </ac:spMkLst>
        </pc:spChg>
        <pc:spChg chg="mod">
          <ac:chgData name="William Bryce (2416710)" userId="S::2416710@student.uwtsd.ac.uk::a4757284-7e44-496c-af15-59179774f6d2" providerId="AD" clId="Web-{2269FB6A-87E6-7F19-3F5C-5BD8E870A08A}" dt="2024-11-07T16:21:38.668" v="314"/>
          <ac:spMkLst>
            <pc:docMk/>
            <pc:sldMk cId="3679128465" sldId="258"/>
            <ac:spMk id="3" creationId="{82D94976-39D5-1AA2-865E-7AFE5206C346}"/>
          </ac:spMkLst>
        </pc:spChg>
        <pc:spChg chg="add del">
          <ac:chgData name="William Bryce (2416710)" userId="S::2416710@student.uwtsd.ac.uk::a4757284-7e44-496c-af15-59179774f6d2" providerId="AD" clId="Web-{2269FB6A-87E6-7F19-3F5C-5BD8E870A08A}" dt="2024-11-07T16:21:38.668" v="313"/>
          <ac:spMkLst>
            <pc:docMk/>
            <pc:sldMk cId="3679128465" sldId="258"/>
            <ac:spMk id="8" creationId="{18873D23-2DCF-4B31-A009-95721C06E8E1}"/>
          </ac:spMkLst>
        </pc:spChg>
        <pc:spChg chg="add del">
          <ac:chgData name="William Bryce (2416710)" userId="S::2416710@student.uwtsd.ac.uk::a4757284-7e44-496c-af15-59179774f6d2" providerId="AD" clId="Web-{2269FB6A-87E6-7F19-3F5C-5BD8E870A08A}" dt="2024-11-07T16:21:38.668" v="313"/>
          <ac:spMkLst>
            <pc:docMk/>
            <pc:sldMk cId="3679128465" sldId="258"/>
            <ac:spMk id="10" creationId="{C13EF075-D4EF-4929-ADBC-91B27DA19955}"/>
          </ac:spMkLst>
        </pc:spChg>
        <pc:spChg chg="add">
          <ac:chgData name="William Bryce (2416710)" userId="S::2416710@student.uwtsd.ac.uk::a4757284-7e44-496c-af15-59179774f6d2" providerId="AD" clId="Web-{2269FB6A-87E6-7F19-3F5C-5BD8E870A08A}" dt="2024-11-07T16:21:38.668" v="314"/>
          <ac:spMkLst>
            <pc:docMk/>
            <pc:sldMk cId="3679128465" sldId="258"/>
            <ac:spMk id="18" creationId="{17718681-A12E-49D6-9925-DD7C68176D61}"/>
          </ac:spMkLst>
        </pc:spChg>
        <pc:spChg chg="add">
          <ac:chgData name="William Bryce (2416710)" userId="S::2416710@student.uwtsd.ac.uk::a4757284-7e44-496c-af15-59179774f6d2" providerId="AD" clId="Web-{2269FB6A-87E6-7F19-3F5C-5BD8E870A08A}" dt="2024-11-07T16:21:38.668" v="314"/>
          <ac:spMkLst>
            <pc:docMk/>
            <pc:sldMk cId="3679128465" sldId="258"/>
            <ac:spMk id="19" creationId="{FBD77573-9EF2-4C35-8285-A1CF6FBB0EA5}"/>
          </ac:spMkLst>
        </pc:spChg>
        <pc:grpChg chg="add del">
          <ac:chgData name="William Bryce (2416710)" userId="S::2416710@student.uwtsd.ac.uk::a4757284-7e44-496c-af15-59179774f6d2" providerId="AD" clId="Web-{2269FB6A-87E6-7F19-3F5C-5BD8E870A08A}" dt="2024-11-07T16:21:38.668" v="313"/>
          <ac:grpSpMkLst>
            <pc:docMk/>
            <pc:sldMk cId="3679128465" sldId="258"/>
            <ac:grpSpMk id="12" creationId="{DAA26DFA-AAB2-4973-9C17-16D587C7B198}"/>
          </ac:grpSpMkLst>
        </pc:grpChg>
      </pc:sldChg>
      <pc:sldChg chg="addSp delSp modSp mod setBg modNotes">
        <pc:chgData name="William Bryce (2416710)" userId="S::2416710@student.uwtsd.ac.uk::a4757284-7e44-496c-af15-59179774f6d2" providerId="AD" clId="Web-{2269FB6A-87E6-7F19-3F5C-5BD8E870A08A}" dt="2024-11-07T16:51:22.092" v="489" actId="20577"/>
        <pc:sldMkLst>
          <pc:docMk/>
          <pc:sldMk cId="116927578" sldId="259"/>
        </pc:sldMkLst>
        <pc:spChg chg="mod">
          <ac:chgData name="William Bryce (2416710)" userId="S::2416710@student.uwtsd.ac.uk::a4757284-7e44-496c-af15-59179774f6d2" providerId="AD" clId="Web-{2269FB6A-87E6-7F19-3F5C-5BD8E870A08A}" dt="2024-11-07T16:51:22.092" v="489" actId="20577"/>
          <ac:spMkLst>
            <pc:docMk/>
            <pc:sldMk cId="116927578" sldId="259"/>
            <ac:spMk id="2" creationId="{CA457069-7FA0-E34C-6B23-6F73038EC959}"/>
          </ac:spMkLst>
        </pc:spChg>
        <pc:spChg chg="add del mod ord">
          <ac:chgData name="William Bryce (2416710)" userId="S::2416710@student.uwtsd.ac.uk::a4757284-7e44-496c-af15-59179774f6d2" providerId="AD" clId="Web-{2269FB6A-87E6-7F19-3F5C-5BD8E870A08A}" dt="2024-11-07T16:50:47.466" v="483" actId="1076"/>
          <ac:spMkLst>
            <pc:docMk/>
            <pc:sldMk cId="116927578" sldId="259"/>
            <ac:spMk id="3" creationId="{F1F70351-F40A-5817-5B17-A259FD5655DA}"/>
          </ac:spMkLst>
        </pc:spChg>
        <pc:spChg chg="add del mod">
          <ac:chgData name="William Bryce (2416710)" userId="S::2416710@student.uwtsd.ac.uk::a4757284-7e44-496c-af15-59179774f6d2" providerId="AD" clId="Web-{2269FB6A-87E6-7F19-3F5C-5BD8E870A08A}" dt="2024-11-07T16:09:52.085" v="273"/>
          <ac:spMkLst>
            <pc:docMk/>
            <pc:sldMk cId="116927578" sldId="259"/>
            <ac:spMk id="4" creationId="{97DAE074-3326-1D44-63EE-5E01BFD666D7}"/>
          </ac:spMkLst>
        </pc:spChg>
        <pc:spChg chg="add del mod">
          <ac:chgData name="William Bryce (2416710)" userId="S::2416710@student.uwtsd.ac.uk::a4757284-7e44-496c-af15-59179774f6d2" providerId="AD" clId="Web-{2269FB6A-87E6-7F19-3F5C-5BD8E870A08A}" dt="2024-11-07T16:25:00.362" v="333"/>
          <ac:spMkLst>
            <pc:docMk/>
            <pc:sldMk cId="116927578" sldId="259"/>
            <ac:spMk id="6" creationId="{E5F6ED55-D0F8-AA20-E909-36518FEA877F}"/>
          </ac:spMkLst>
        </pc:spChg>
        <pc:spChg chg="add del mod">
          <ac:chgData name="William Bryce (2416710)" userId="S::2416710@student.uwtsd.ac.uk::a4757284-7e44-496c-af15-59179774f6d2" providerId="AD" clId="Web-{2269FB6A-87E6-7F19-3F5C-5BD8E870A08A}" dt="2024-11-07T16:25:02.346" v="334"/>
          <ac:spMkLst>
            <pc:docMk/>
            <pc:sldMk cId="116927578" sldId="259"/>
            <ac:spMk id="7" creationId="{31383B3B-F209-5E37-3120-3405D683BE1B}"/>
          </ac:spMkLst>
        </pc:spChg>
        <pc:spChg chg="add del">
          <ac:chgData name="William Bryce (2416710)" userId="S::2416710@student.uwtsd.ac.uk::a4757284-7e44-496c-af15-59179774f6d2" providerId="AD" clId="Web-{2269FB6A-87E6-7F19-3F5C-5BD8E870A08A}" dt="2024-11-07T16:19:51.993" v="303"/>
          <ac:spMkLst>
            <pc:docMk/>
            <pc:sldMk cId="116927578" sldId="259"/>
            <ac:spMk id="10" creationId="{12609869-9E80-471B-A487-A53288E0E791}"/>
          </ac:spMkLst>
        </pc:spChg>
        <pc:spChg chg="add del">
          <ac:chgData name="William Bryce (2416710)" userId="S::2416710@student.uwtsd.ac.uk::a4757284-7e44-496c-af15-59179774f6d2" providerId="AD" clId="Web-{2269FB6A-87E6-7F19-3F5C-5BD8E870A08A}" dt="2024-11-07T16:19:51.993" v="303"/>
          <ac:spMkLst>
            <pc:docMk/>
            <pc:sldMk cId="116927578" sldId="259"/>
            <ac:spMk id="12" creationId="{7004738A-9D34-43E8-97D2-CA0EED4F8BE0}"/>
          </ac:spMkLst>
        </pc:spChg>
        <pc:spChg chg="add del">
          <ac:chgData name="William Bryce (2416710)" userId="S::2416710@student.uwtsd.ac.uk::a4757284-7e44-496c-af15-59179774f6d2" providerId="AD" clId="Web-{2269FB6A-87E6-7F19-3F5C-5BD8E870A08A}" dt="2024-11-07T16:19:51.993" v="303"/>
          <ac:spMkLst>
            <pc:docMk/>
            <pc:sldMk cId="116927578" sldId="259"/>
            <ac:spMk id="14" creationId="{B8B8D07F-F13E-443E-BA68-2D26672D76B9}"/>
          </ac:spMkLst>
        </pc:spChg>
        <pc:spChg chg="add del">
          <ac:chgData name="William Bryce (2416710)" userId="S::2416710@student.uwtsd.ac.uk::a4757284-7e44-496c-af15-59179774f6d2" providerId="AD" clId="Web-{2269FB6A-87E6-7F19-3F5C-5BD8E870A08A}" dt="2024-11-07T16:19:51.993" v="303"/>
          <ac:spMkLst>
            <pc:docMk/>
            <pc:sldMk cId="116927578" sldId="259"/>
            <ac:spMk id="16" creationId="{2813A4FA-24A5-41ED-A534-3807D1B2F344}"/>
          </ac:spMkLst>
        </pc:spChg>
        <pc:spChg chg="add del">
          <ac:chgData name="William Bryce (2416710)" userId="S::2416710@student.uwtsd.ac.uk::a4757284-7e44-496c-af15-59179774f6d2" providerId="AD" clId="Web-{2269FB6A-87E6-7F19-3F5C-5BD8E870A08A}" dt="2024-11-07T16:19:51.993" v="303"/>
          <ac:spMkLst>
            <pc:docMk/>
            <pc:sldMk cId="116927578" sldId="259"/>
            <ac:spMk id="18" creationId="{C3944F27-CA70-4E84-A51A-E6BF89558979}"/>
          </ac:spMkLst>
        </pc:spChg>
        <pc:spChg chg="add">
          <ac:chgData name="William Bryce (2416710)" userId="S::2416710@student.uwtsd.ac.uk::a4757284-7e44-496c-af15-59179774f6d2" providerId="AD" clId="Web-{2269FB6A-87E6-7F19-3F5C-5BD8E870A08A}" dt="2024-11-07T16:19:51.993" v="304"/>
          <ac:spMkLst>
            <pc:docMk/>
            <pc:sldMk cId="116927578" sldId="259"/>
            <ac:spMk id="20" creationId="{637B2035-1FCB-439A-B421-095E136C7E07}"/>
          </ac:spMkLst>
        </pc:spChg>
        <pc:spChg chg="add mod">
          <ac:chgData name="William Bryce (2416710)" userId="S::2416710@student.uwtsd.ac.uk::a4757284-7e44-496c-af15-59179774f6d2" providerId="AD" clId="Web-{2269FB6A-87E6-7F19-3F5C-5BD8E870A08A}" dt="2024-11-07T16:22:09.404" v="315"/>
          <ac:spMkLst>
            <pc:docMk/>
            <pc:sldMk cId="116927578" sldId="259"/>
            <ac:spMk id="21" creationId="{676D6CDF-C512-4739-B158-55EE955EFA39}"/>
          </ac:spMkLst>
        </pc:spChg>
        <pc:graphicFrameChg chg="add del">
          <ac:chgData name="William Bryce (2416710)" userId="S::2416710@student.uwtsd.ac.uk::a4757284-7e44-496c-af15-59179774f6d2" providerId="AD" clId="Web-{2269FB6A-87E6-7F19-3F5C-5BD8E870A08A}" dt="2024-11-07T16:24:53.174" v="332"/>
          <ac:graphicFrameMkLst>
            <pc:docMk/>
            <pc:sldMk cId="116927578" sldId="259"/>
            <ac:graphicFrameMk id="23" creationId="{038E743D-8DBF-D8A4-1D85-EC0D13A45BCC}"/>
          </ac:graphicFrameMkLst>
        </pc:graphicFrameChg>
        <pc:picChg chg="add mod">
          <ac:chgData name="William Bryce (2416710)" userId="S::2416710@student.uwtsd.ac.uk::a4757284-7e44-496c-af15-59179774f6d2" providerId="AD" clId="Web-{2269FB6A-87E6-7F19-3F5C-5BD8E870A08A}" dt="2024-11-07T16:50:40.419" v="482" actId="14100"/>
          <ac:picMkLst>
            <pc:docMk/>
            <pc:sldMk cId="116927578" sldId="259"/>
            <ac:picMk id="5" creationId="{B47835C9-1155-3578-E795-951A241E2666}"/>
          </ac:picMkLst>
        </pc:picChg>
      </pc:sldChg>
      <pc:sldChg chg="modSp">
        <pc:chgData name="William Bryce (2416710)" userId="S::2416710@student.uwtsd.ac.uk::a4757284-7e44-496c-af15-59179774f6d2" providerId="AD" clId="Web-{2269FB6A-87E6-7F19-3F5C-5BD8E870A08A}" dt="2024-11-07T21:17:55.233" v="1045" actId="20577"/>
        <pc:sldMkLst>
          <pc:docMk/>
          <pc:sldMk cId="2184122403" sldId="263"/>
        </pc:sldMkLst>
        <pc:spChg chg="mod">
          <ac:chgData name="William Bryce (2416710)" userId="S::2416710@student.uwtsd.ac.uk::a4757284-7e44-496c-af15-59179774f6d2" providerId="AD" clId="Web-{2269FB6A-87E6-7F19-3F5C-5BD8E870A08A}" dt="2024-11-07T19:28:43.660" v="759" actId="20577"/>
          <ac:spMkLst>
            <pc:docMk/>
            <pc:sldMk cId="2184122403" sldId="263"/>
            <ac:spMk id="2" creationId="{1663FB5A-DFBA-7E57-9FE1-8ED658CF6458}"/>
          </ac:spMkLst>
        </pc:spChg>
        <pc:spChg chg="mod">
          <ac:chgData name="William Bryce (2416710)" userId="S::2416710@student.uwtsd.ac.uk::a4757284-7e44-496c-af15-59179774f6d2" providerId="AD" clId="Web-{2269FB6A-87E6-7F19-3F5C-5BD8E870A08A}" dt="2024-11-07T21:17:55.233" v="1045" actId="20577"/>
          <ac:spMkLst>
            <pc:docMk/>
            <pc:sldMk cId="2184122403" sldId="263"/>
            <ac:spMk id="3" creationId="{D5BDF334-520A-0038-BC9C-D680CE08A92D}"/>
          </ac:spMkLst>
        </pc:spChg>
      </pc:sldChg>
      <pc:sldChg chg="addSp modSp mod setBg modNotes">
        <pc:chgData name="William Bryce (2416710)" userId="S::2416710@student.uwtsd.ac.uk::a4757284-7e44-496c-af15-59179774f6d2" providerId="AD" clId="Web-{2269FB6A-87E6-7F19-3F5C-5BD8E870A08A}" dt="2024-11-07T16:29:36.964" v="409" actId="20577"/>
        <pc:sldMkLst>
          <pc:docMk/>
          <pc:sldMk cId="553142356" sldId="264"/>
        </pc:sldMkLst>
        <pc:spChg chg="mod">
          <ac:chgData name="William Bryce (2416710)" userId="S::2416710@student.uwtsd.ac.uk::a4757284-7e44-496c-af15-59179774f6d2" providerId="AD" clId="Web-{2269FB6A-87E6-7F19-3F5C-5BD8E870A08A}" dt="2024-11-07T16:20:23.307" v="309"/>
          <ac:spMkLst>
            <pc:docMk/>
            <pc:sldMk cId="553142356" sldId="264"/>
            <ac:spMk id="2" creationId="{AEC281C6-A7C0-ACC1-3B6C-DEF68349D913}"/>
          </ac:spMkLst>
        </pc:spChg>
        <pc:spChg chg="mod">
          <ac:chgData name="William Bryce (2416710)" userId="S::2416710@student.uwtsd.ac.uk::a4757284-7e44-496c-af15-59179774f6d2" providerId="AD" clId="Web-{2269FB6A-87E6-7F19-3F5C-5BD8E870A08A}" dt="2024-11-07T16:29:36.964" v="409" actId="20577"/>
          <ac:spMkLst>
            <pc:docMk/>
            <pc:sldMk cId="553142356" sldId="264"/>
            <ac:spMk id="3" creationId="{21475CF9-0C65-6E17-AC56-72DB52EE1206}"/>
          </ac:spMkLst>
        </pc:spChg>
        <pc:spChg chg="add">
          <ac:chgData name="William Bryce (2416710)" userId="S::2416710@student.uwtsd.ac.uk::a4757284-7e44-496c-af15-59179774f6d2" providerId="AD" clId="Web-{2269FB6A-87E6-7F19-3F5C-5BD8E870A08A}" dt="2024-11-07T16:20:23.307" v="309"/>
          <ac:spMkLst>
            <pc:docMk/>
            <pc:sldMk cId="553142356" sldId="264"/>
            <ac:spMk id="8" creationId="{18873D23-2DCF-4B31-A009-95721C06E8E1}"/>
          </ac:spMkLst>
        </pc:spChg>
        <pc:spChg chg="add">
          <ac:chgData name="William Bryce (2416710)" userId="S::2416710@student.uwtsd.ac.uk::a4757284-7e44-496c-af15-59179774f6d2" providerId="AD" clId="Web-{2269FB6A-87E6-7F19-3F5C-5BD8E870A08A}" dt="2024-11-07T16:20:23.307" v="309"/>
          <ac:spMkLst>
            <pc:docMk/>
            <pc:sldMk cId="553142356" sldId="264"/>
            <ac:spMk id="10" creationId="{C13EF075-D4EF-4929-ADBC-91B27DA19955}"/>
          </ac:spMkLst>
        </pc:spChg>
        <pc:grpChg chg="add">
          <ac:chgData name="William Bryce (2416710)" userId="S::2416710@student.uwtsd.ac.uk::a4757284-7e44-496c-af15-59179774f6d2" providerId="AD" clId="Web-{2269FB6A-87E6-7F19-3F5C-5BD8E870A08A}" dt="2024-11-07T16:20:23.307" v="309"/>
          <ac:grpSpMkLst>
            <pc:docMk/>
            <pc:sldMk cId="553142356" sldId="264"/>
            <ac:grpSpMk id="12" creationId="{DAA26DFA-AAB2-4973-9C17-16D587C7B198}"/>
          </ac:grpSpMkLst>
        </pc:grpChg>
      </pc:sldChg>
      <pc:sldChg chg="addSp delSp modSp mod setBg modNotes">
        <pc:chgData name="William Bryce (2416710)" userId="S::2416710@student.uwtsd.ac.uk::a4757284-7e44-496c-af15-59179774f6d2" providerId="AD" clId="Web-{2269FB6A-87E6-7F19-3F5C-5BD8E870A08A}" dt="2024-11-07T19:31:17.400" v="795" actId="1076"/>
        <pc:sldMkLst>
          <pc:docMk/>
          <pc:sldMk cId="1129370970" sldId="265"/>
        </pc:sldMkLst>
        <pc:spChg chg="mod">
          <ac:chgData name="William Bryce (2416710)" userId="S::2416710@student.uwtsd.ac.uk::a4757284-7e44-496c-af15-59179774f6d2" providerId="AD" clId="Web-{2269FB6A-87E6-7F19-3F5C-5BD8E870A08A}" dt="2024-11-07T19:29:40.193" v="760"/>
          <ac:spMkLst>
            <pc:docMk/>
            <pc:sldMk cId="1129370970" sldId="265"/>
            <ac:spMk id="2" creationId="{112F106A-5B4E-09F6-A32C-1FF179ED562E}"/>
          </ac:spMkLst>
        </pc:spChg>
        <pc:spChg chg="del mod">
          <ac:chgData name="William Bryce (2416710)" userId="S::2416710@student.uwtsd.ac.uk::a4757284-7e44-496c-af15-59179774f6d2" providerId="AD" clId="Web-{2269FB6A-87E6-7F19-3F5C-5BD8E870A08A}" dt="2024-11-07T16:56:28.024" v="493"/>
          <ac:spMkLst>
            <pc:docMk/>
            <pc:sldMk cId="1129370970" sldId="265"/>
            <ac:spMk id="3" creationId="{4C9C2580-118E-4942-36AA-EB8C9C9A8276}"/>
          </ac:spMkLst>
        </pc:spChg>
        <pc:spChg chg="add mod">
          <ac:chgData name="William Bryce (2416710)" userId="S::2416710@student.uwtsd.ac.uk::a4757284-7e44-496c-af15-59179774f6d2" providerId="AD" clId="Web-{2269FB6A-87E6-7F19-3F5C-5BD8E870A08A}" dt="2024-11-07T19:31:17.400" v="795" actId="1076"/>
          <ac:spMkLst>
            <pc:docMk/>
            <pc:sldMk cId="1129370970" sldId="265"/>
            <ac:spMk id="4" creationId="{4ACE1FFC-E435-598F-C375-2224CE7AEBBA}"/>
          </ac:spMkLst>
        </pc:spChg>
        <pc:spChg chg="add del">
          <ac:chgData name="William Bryce (2416710)" userId="S::2416710@student.uwtsd.ac.uk::a4757284-7e44-496c-af15-59179774f6d2" providerId="AD" clId="Web-{2269FB6A-87E6-7F19-3F5C-5BD8E870A08A}" dt="2024-11-07T19:29:40.193" v="760"/>
          <ac:spMkLst>
            <pc:docMk/>
            <pc:sldMk cId="1129370970" sldId="265"/>
            <ac:spMk id="8" creationId="{18873D23-2DCF-4B31-A009-95721C06E8E1}"/>
          </ac:spMkLst>
        </pc:spChg>
        <pc:spChg chg="add del">
          <ac:chgData name="William Bryce (2416710)" userId="S::2416710@student.uwtsd.ac.uk::a4757284-7e44-496c-af15-59179774f6d2" providerId="AD" clId="Web-{2269FB6A-87E6-7F19-3F5C-5BD8E870A08A}" dt="2024-11-07T19:29:40.193" v="760"/>
          <ac:spMkLst>
            <pc:docMk/>
            <pc:sldMk cId="1129370970" sldId="265"/>
            <ac:spMk id="10" creationId="{C13EF075-D4EF-4929-ADBC-91B27DA19955}"/>
          </ac:spMkLst>
        </pc:spChg>
        <pc:spChg chg="add">
          <ac:chgData name="William Bryce (2416710)" userId="S::2416710@student.uwtsd.ac.uk::a4757284-7e44-496c-af15-59179774f6d2" providerId="AD" clId="Web-{2269FB6A-87E6-7F19-3F5C-5BD8E870A08A}" dt="2024-11-07T19:29:40.193" v="760"/>
          <ac:spMkLst>
            <pc:docMk/>
            <pc:sldMk cId="1129370970" sldId="265"/>
            <ac:spMk id="21" creationId="{18873D23-2DCF-4B31-A009-95721C06E8E1}"/>
          </ac:spMkLst>
        </pc:spChg>
        <pc:spChg chg="add">
          <ac:chgData name="William Bryce (2416710)" userId="S::2416710@student.uwtsd.ac.uk::a4757284-7e44-496c-af15-59179774f6d2" providerId="AD" clId="Web-{2269FB6A-87E6-7F19-3F5C-5BD8E870A08A}" dt="2024-11-07T19:29:40.193" v="760"/>
          <ac:spMkLst>
            <pc:docMk/>
            <pc:sldMk cId="1129370970" sldId="265"/>
            <ac:spMk id="23" creationId="{C13EF075-D4EF-4929-ADBC-91B27DA19955}"/>
          </ac:spMkLst>
        </pc:spChg>
        <pc:grpChg chg="add del">
          <ac:chgData name="William Bryce (2416710)" userId="S::2416710@student.uwtsd.ac.uk::a4757284-7e44-496c-af15-59179774f6d2" providerId="AD" clId="Web-{2269FB6A-87E6-7F19-3F5C-5BD8E870A08A}" dt="2024-11-07T19:29:40.193" v="760"/>
          <ac:grpSpMkLst>
            <pc:docMk/>
            <pc:sldMk cId="1129370970" sldId="265"/>
            <ac:grpSpMk id="12" creationId="{DAA26DFA-AAB2-4973-9C17-16D587C7B198}"/>
          </ac:grpSpMkLst>
        </pc:grpChg>
        <pc:grpChg chg="add">
          <ac:chgData name="William Bryce (2416710)" userId="S::2416710@student.uwtsd.ac.uk::a4757284-7e44-496c-af15-59179774f6d2" providerId="AD" clId="Web-{2269FB6A-87E6-7F19-3F5C-5BD8E870A08A}" dt="2024-11-07T19:29:40.193" v="760"/>
          <ac:grpSpMkLst>
            <pc:docMk/>
            <pc:sldMk cId="1129370970" sldId="265"/>
            <ac:grpSpMk id="25" creationId="{DAA26DFA-AAB2-4973-9C17-16D587C7B198}"/>
          </ac:grpSpMkLst>
        </pc:grpChg>
      </pc:sldChg>
      <pc:sldChg chg="addSp modSp mod setBg modNotes">
        <pc:chgData name="William Bryce (2416710)" userId="S::2416710@student.uwtsd.ac.uk::a4757284-7e44-496c-af15-59179774f6d2" providerId="AD" clId="Web-{2269FB6A-87E6-7F19-3F5C-5BD8E870A08A}" dt="2024-11-07T16:28:28.540" v="392" actId="20577"/>
        <pc:sldMkLst>
          <pc:docMk/>
          <pc:sldMk cId="4209875837" sldId="266"/>
        </pc:sldMkLst>
        <pc:spChg chg="mod">
          <ac:chgData name="William Bryce (2416710)" userId="S::2416710@student.uwtsd.ac.uk::a4757284-7e44-496c-af15-59179774f6d2" providerId="AD" clId="Web-{2269FB6A-87E6-7F19-3F5C-5BD8E870A08A}" dt="2024-11-07T16:20:14.697" v="308"/>
          <ac:spMkLst>
            <pc:docMk/>
            <pc:sldMk cId="4209875837" sldId="266"/>
            <ac:spMk id="2" creationId="{7633578F-AA76-3D6E-FFDB-1E02FE41ABD0}"/>
          </ac:spMkLst>
        </pc:spChg>
        <pc:spChg chg="mod">
          <ac:chgData name="William Bryce (2416710)" userId="S::2416710@student.uwtsd.ac.uk::a4757284-7e44-496c-af15-59179774f6d2" providerId="AD" clId="Web-{2269FB6A-87E6-7F19-3F5C-5BD8E870A08A}" dt="2024-11-07T16:28:28.540" v="392" actId="20577"/>
          <ac:spMkLst>
            <pc:docMk/>
            <pc:sldMk cId="4209875837" sldId="266"/>
            <ac:spMk id="3" creationId="{F824490D-47AD-CFBB-BD57-89CCA9D330CA}"/>
          </ac:spMkLst>
        </pc:spChg>
        <pc:spChg chg="add">
          <ac:chgData name="William Bryce (2416710)" userId="S::2416710@student.uwtsd.ac.uk::a4757284-7e44-496c-af15-59179774f6d2" providerId="AD" clId="Web-{2269FB6A-87E6-7F19-3F5C-5BD8E870A08A}" dt="2024-11-07T16:20:14.697" v="308"/>
          <ac:spMkLst>
            <pc:docMk/>
            <pc:sldMk cId="4209875837" sldId="266"/>
            <ac:spMk id="8" creationId="{18873D23-2DCF-4B31-A009-95721C06E8E1}"/>
          </ac:spMkLst>
        </pc:spChg>
        <pc:spChg chg="add">
          <ac:chgData name="William Bryce (2416710)" userId="S::2416710@student.uwtsd.ac.uk::a4757284-7e44-496c-af15-59179774f6d2" providerId="AD" clId="Web-{2269FB6A-87E6-7F19-3F5C-5BD8E870A08A}" dt="2024-11-07T16:20:14.697" v="308"/>
          <ac:spMkLst>
            <pc:docMk/>
            <pc:sldMk cId="4209875837" sldId="266"/>
            <ac:spMk id="10" creationId="{C13EF075-D4EF-4929-ADBC-91B27DA19955}"/>
          </ac:spMkLst>
        </pc:spChg>
        <pc:grpChg chg="add">
          <ac:chgData name="William Bryce (2416710)" userId="S::2416710@student.uwtsd.ac.uk::a4757284-7e44-496c-af15-59179774f6d2" providerId="AD" clId="Web-{2269FB6A-87E6-7F19-3F5C-5BD8E870A08A}" dt="2024-11-07T16:20:14.697" v="308"/>
          <ac:grpSpMkLst>
            <pc:docMk/>
            <pc:sldMk cId="4209875837" sldId="266"/>
            <ac:grpSpMk id="12" creationId="{DAA26DFA-AAB2-4973-9C17-16D587C7B198}"/>
          </ac:grpSpMkLst>
        </pc:grpChg>
      </pc:sldChg>
      <pc:sldChg chg="addSp delSp modSp mod setBg modNotes">
        <pc:chgData name="William Bryce (2416710)" userId="S::2416710@student.uwtsd.ac.uk::a4757284-7e44-496c-af15-59179774f6d2" providerId="AD" clId="Web-{2269FB6A-87E6-7F19-3F5C-5BD8E870A08A}" dt="2024-11-07T19:14:28.794" v="706" actId="20577"/>
        <pc:sldMkLst>
          <pc:docMk/>
          <pc:sldMk cId="148961475" sldId="267"/>
        </pc:sldMkLst>
        <pc:spChg chg="mod">
          <ac:chgData name="William Bryce (2416710)" userId="S::2416710@student.uwtsd.ac.uk::a4757284-7e44-496c-af15-59179774f6d2" providerId="AD" clId="Web-{2269FB6A-87E6-7F19-3F5C-5BD8E870A08A}" dt="2024-11-07T16:20:10.994" v="307"/>
          <ac:spMkLst>
            <pc:docMk/>
            <pc:sldMk cId="148961475" sldId="267"/>
            <ac:spMk id="2" creationId="{52E7ADE5-7473-FF8B-3AE4-7EB815DD4CB3}"/>
          </ac:spMkLst>
        </pc:spChg>
        <pc:spChg chg="mod">
          <ac:chgData name="William Bryce (2416710)" userId="S::2416710@student.uwtsd.ac.uk::a4757284-7e44-496c-af15-59179774f6d2" providerId="AD" clId="Web-{2269FB6A-87E6-7F19-3F5C-5BD8E870A08A}" dt="2024-11-07T19:14:28.794" v="706" actId="20577"/>
          <ac:spMkLst>
            <pc:docMk/>
            <pc:sldMk cId="148961475" sldId="267"/>
            <ac:spMk id="3" creationId="{F8BE3F69-5630-3BE6-F8AD-D39904F26306}"/>
          </ac:spMkLst>
        </pc:spChg>
        <pc:spChg chg="add del">
          <ac:chgData name="William Bryce (2416710)" userId="S::2416710@student.uwtsd.ac.uk::a4757284-7e44-496c-af15-59179774f6d2" providerId="AD" clId="Web-{2269FB6A-87E6-7F19-3F5C-5BD8E870A08A}" dt="2024-11-07T16:20:10.978" v="306"/>
          <ac:spMkLst>
            <pc:docMk/>
            <pc:sldMk cId="148961475" sldId="267"/>
            <ac:spMk id="8" creationId="{C9A36457-A5F4-4103-A443-02581C09185B}"/>
          </ac:spMkLst>
        </pc:spChg>
        <pc:spChg chg="add del">
          <ac:chgData name="William Bryce (2416710)" userId="S::2416710@student.uwtsd.ac.uk::a4757284-7e44-496c-af15-59179774f6d2" providerId="AD" clId="Web-{2269FB6A-87E6-7F19-3F5C-5BD8E870A08A}" dt="2024-11-07T16:20:10.978" v="306"/>
          <ac:spMkLst>
            <pc:docMk/>
            <pc:sldMk cId="148961475" sldId="267"/>
            <ac:spMk id="10" creationId="{DC5FB7E8-B636-40FA-BE8D-48145C0F5C57}"/>
          </ac:spMkLst>
        </pc:spChg>
        <pc:spChg chg="add del">
          <ac:chgData name="William Bryce (2416710)" userId="S::2416710@student.uwtsd.ac.uk::a4757284-7e44-496c-af15-59179774f6d2" providerId="AD" clId="Web-{2269FB6A-87E6-7F19-3F5C-5BD8E870A08A}" dt="2024-11-07T16:20:10.978" v="306"/>
          <ac:spMkLst>
            <pc:docMk/>
            <pc:sldMk cId="148961475" sldId="267"/>
            <ac:spMk id="12" creationId="{142DCE2C-2863-46FA-9BE7-24365A24D9BA}"/>
          </ac:spMkLst>
        </pc:spChg>
        <pc:spChg chg="add">
          <ac:chgData name="William Bryce (2416710)" userId="S::2416710@student.uwtsd.ac.uk::a4757284-7e44-496c-af15-59179774f6d2" providerId="AD" clId="Web-{2269FB6A-87E6-7F19-3F5C-5BD8E870A08A}" dt="2024-11-07T16:20:10.994" v="307"/>
          <ac:spMkLst>
            <pc:docMk/>
            <pc:sldMk cId="148961475" sldId="267"/>
            <ac:spMk id="17" creationId="{18873D23-2DCF-4B31-A009-95721C06E8E1}"/>
          </ac:spMkLst>
        </pc:spChg>
        <pc:spChg chg="add">
          <ac:chgData name="William Bryce (2416710)" userId="S::2416710@student.uwtsd.ac.uk::a4757284-7e44-496c-af15-59179774f6d2" providerId="AD" clId="Web-{2269FB6A-87E6-7F19-3F5C-5BD8E870A08A}" dt="2024-11-07T16:20:10.994" v="307"/>
          <ac:spMkLst>
            <pc:docMk/>
            <pc:sldMk cId="148961475" sldId="267"/>
            <ac:spMk id="18" creationId="{C13EF075-D4EF-4929-ADBC-91B27DA19955}"/>
          </ac:spMkLst>
        </pc:spChg>
        <pc:grpChg chg="add">
          <ac:chgData name="William Bryce (2416710)" userId="S::2416710@student.uwtsd.ac.uk::a4757284-7e44-496c-af15-59179774f6d2" providerId="AD" clId="Web-{2269FB6A-87E6-7F19-3F5C-5BD8E870A08A}" dt="2024-11-07T16:20:10.994" v="307"/>
          <ac:grpSpMkLst>
            <pc:docMk/>
            <pc:sldMk cId="148961475" sldId="267"/>
            <ac:grpSpMk id="19" creationId="{DAA26DFA-AAB2-4973-9C17-16D587C7B198}"/>
          </ac:grpSpMkLst>
        </pc:grpChg>
      </pc:sldChg>
      <pc:sldChg chg="addSp delSp modSp add replId modNotes">
        <pc:chgData name="William Bryce (2416710)" userId="S::2416710@student.uwtsd.ac.uk::a4757284-7e44-496c-af15-59179774f6d2" providerId="AD" clId="Web-{2269FB6A-87E6-7F19-3F5C-5BD8E870A08A}" dt="2024-11-07T19:32:46.543" v="823" actId="1076"/>
        <pc:sldMkLst>
          <pc:docMk/>
          <pc:sldMk cId="1759020275" sldId="268"/>
        </pc:sldMkLst>
        <pc:spChg chg="mod">
          <ac:chgData name="William Bryce (2416710)" userId="S::2416710@student.uwtsd.ac.uk::a4757284-7e44-496c-af15-59179774f6d2" providerId="AD" clId="Web-{2269FB6A-87E6-7F19-3F5C-5BD8E870A08A}" dt="2024-11-07T19:31:42.510" v="796"/>
          <ac:spMkLst>
            <pc:docMk/>
            <pc:sldMk cId="1759020275" sldId="268"/>
            <ac:spMk id="2" creationId="{112F106A-5B4E-09F6-A32C-1FF179ED562E}"/>
          </ac:spMkLst>
        </pc:spChg>
        <pc:spChg chg="del">
          <ac:chgData name="William Bryce (2416710)" userId="S::2416710@student.uwtsd.ac.uk::a4757284-7e44-496c-af15-59179774f6d2" providerId="AD" clId="Web-{2269FB6A-87E6-7F19-3F5C-5BD8E870A08A}" dt="2024-11-07T19:12:26.009" v="660"/>
          <ac:spMkLst>
            <pc:docMk/>
            <pc:sldMk cId="1759020275" sldId="268"/>
            <ac:spMk id="3" creationId="{4C9C2580-118E-4942-36AA-EB8C9C9A8276}"/>
          </ac:spMkLst>
        </pc:spChg>
        <pc:spChg chg="add mod">
          <ac:chgData name="William Bryce (2416710)" userId="S::2416710@student.uwtsd.ac.uk::a4757284-7e44-496c-af15-59179774f6d2" providerId="AD" clId="Web-{2269FB6A-87E6-7F19-3F5C-5BD8E870A08A}" dt="2024-11-07T19:32:46.543" v="823" actId="1076"/>
          <ac:spMkLst>
            <pc:docMk/>
            <pc:sldMk cId="1759020275" sldId="268"/>
            <ac:spMk id="4" creationId="{4A474EAA-308E-AE17-9375-BB21117C4DA8}"/>
          </ac:spMkLst>
        </pc:spChg>
        <pc:spChg chg="del">
          <ac:chgData name="William Bryce (2416710)" userId="S::2416710@student.uwtsd.ac.uk::a4757284-7e44-496c-af15-59179774f6d2" providerId="AD" clId="Web-{2269FB6A-87E6-7F19-3F5C-5BD8E870A08A}" dt="2024-11-07T19:31:42.510" v="796"/>
          <ac:spMkLst>
            <pc:docMk/>
            <pc:sldMk cId="1759020275" sldId="268"/>
            <ac:spMk id="8" creationId="{18873D23-2DCF-4B31-A009-95721C06E8E1}"/>
          </ac:spMkLst>
        </pc:spChg>
        <pc:spChg chg="del">
          <ac:chgData name="William Bryce (2416710)" userId="S::2416710@student.uwtsd.ac.uk::a4757284-7e44-496c-af15-59179774f6d2" providerId="AD" clId="Web-{2269FB6A-87E6-7F19-3F5C-5BD8E870A08A}" dt="2024-11-07T19:31:42.510" v="796"/>
          <ac:spMkLst>
            <pc:docMk/>
            <pc:sldMk cId="1759020275" sldId="268"/>
            <ac:spMk id="10" creationId="{C13EF075-D4EF-4929-ADBC-91B27DA19955}"/>
          </ac:spMkLst>
        </pc:spChg>
        <pc:spChg chg="add">
          <ac:chgData name="William Bryce (2416710)" userId="S::2416710@student.uwtsd.ac.uk::a4757284-7e44-496c-af15-59179774f6d2" providerId="AD" clId="Web-{2269FB6A-87E6-7F19-3F5C-5BD8E870A08A}" dt="2024-11-07T19:31:42.510" v="796"/>
          <ac:spMkLst>
            <pc:docMk/>
            <pc:sldMk cId="1759020275" sldId="268"/>
            <ac:spMk id="21" creationId="{18873D23-2DCF-4B31-A009-95721C06E8E1}"/>
          </ac:spMkLst>
        </pc:spChg>
        <pc:spChg chg="add">
          <ac:chgData name="William Bryce (2416710)" userId="S::2416710@student.uwtsd.ac.uk::a4757284-7e44-496c-af15-59179774f6d2" providerId="AD" clId="Web-{2269FB6A-87E6-7F19-3F5C-5BD8E870A08A}" dt="2024-11-07T19:31:42.510" v="796"/>
          <ac:spMkLst>
            <pc:docMk/>
            <pc:sldMk cId="1759020275" sldId="268"/>
            <ac:spMk id="23" creationId="{C13EF075-D4EF-4929-ADBC-91B27DA19955}"/>
          </ac:spMkLst>
        </pc:spChg>
        <pc:grpChg chg="del">
          <ac:chgData name="William Bryce (2416710)" userId="S::2416710@student.uwtsd.ac.uk::a4757284-7e44-496c-af15-59179774f6d2" providerId="AD" clId="Web-{2269FB6A-87E6-7F19-3F5C-5BD8E870A08A}" dt="2024-11-07T19:31:42.510" v="796"/>
          <ac:grpSpMkLst>
            <pc:docMk/>
            <pc:sldMk cId="1759020275" sldId="268"/>
            <ac:grpSpMk id="12" creationId="{DAA26DFA-AAB2-4973-9C17-16D587C7B198}"/>
          </ac:grpSpMkLst>
        </pc:grpChg>
        <pc:grpChg chg="add">
          <ac:chgData name="William Bryce (2416710)" userId="S::2416710@student.uwtsd.ac.uk::a4757284-7e44-496c-af15-59179774f6d2" providerId="AD" clId="Web-{2269FB6A-87E6-7F19-3F5C-5BD8E870A08A}" dt="2024-11-07T19:31:42.510" v="796"/>
          <ac:grpSpMkLst>
            <pc:docMk/>
            <pc:sldMk cId="1759020275" sldId="268"/>
            <ac:grpSpMk id="25" creationId="{DAA26DFA-AAB2-4973-9C17-16D587C7B198}"/>
          </ac:grpSpMkLst>
        </pc:grpChg>
      </pc:sldChg>
      <pc:sldChg chg="add del replId modNotes">
        <pc:chgData name="William Bryce (2416710)" userId="S::2416710@student.uwtsd.ac.uk::a4757284-7e44-496c-af15-59179774f6d2" providerId="AD" clId="Web-{2269FB6A-87E6-7F19-3F5C-5BD8E870A08A}" dt="2024-11-07T19:23:10.496" v="746"/>
        <pc:sldMkLst>
          <pc:docMk/>
          <pc:sldMk cId="2559532104" sldId="269"/>
        </pc:sldMkLst>
      </pc:sldChg>
      <pc:sldChg chg="addSp modSp add mod ord replId setBg setClrOvrMap modNotes">
        <pc:chgData name="William Bryce (2416710)" userId="S::2416710@student.uwtsd.ac.uk::a4757284-7e44-496c-af15-59179774f6d2" providerId="AD" clId="Web-{2269FB6A-87E6-7F19-3F5C-5BD8E870A08A}" dt="2024-11-07T20:37:40.080" v="1012"/>
        <pc:sldMkLst>
          <pc:docMk/>
          <pc:sldMk cId="3331882187" sldId="269"/>
        </pc:sldMkLst>
        <pc:spChg chg="mod">
          <ac:chgData name="William Bryce (2416710)" userId="S::2416710@student.uwtsd.ac.uk::a4757284-7e44-496c-af15-59179774f6d2" providerId="AD" clId="Web-{2269FB6A-87E6-7F19-3F5C-5BD8E870A08A}" dt="2024-11-07T20:31:15.132" v="955"/>
          <ac:spMkLst>
            <pc:docMk/>
            <pc:sldMk cId="3331882187" sldId="269"/>
            <ac:spMk id="2" creationId="{1663FB5A-DFBA-7E57-9FE1-8ED658CF6458}"/>
          </ac:spMkLst>
        </pc:spChg>
        <pc:spChg chg="mod">
          <ac:chgData name="William Bryce (2416710)" userId="S::2416710@student.uwtsd.ac.uk::a4757284-7e44-496c-af15-59179774f6d2" providerId="AD" clId="Web-{2269FB6A-87E6-7F19-3F5C-5BD8E870A08A}" dt="2024-11-07T20:35:23.404" v="1005" actId="14100"/>
          <ac:spMkLst>
            <pc:docMk/>
            <pc:sldMk cId="3331882187" sldId="269"/>
            <ac:spMk id="3" creationId="{D5BDF334-520A-0038-BC9C-D680CE08A92D}"/>
          </ac:spMkLst>
        </pc:spChg>
        <pc:spChg chg="add mod">
          <ac:chgData name="William Bryce (2416710)" userId="S::2416710@student.uwtsd.ac.uk::a4757284-7e44-496c-af15-59179774f6d2" providerId="AD" clId="Web-{2269FB6A-87E6-7F19-3F5C-5BD8E870A08A}" dt="2024-11-07T20:35:31.358" v="1006" actId="1076"/>
          <ac:spMkLst>
            <pc:docMk/>
            <pc:sldMk cId="3331882187" sldId="269"/>
            <ac:spMk id="4" creationId="{A6B2D1FB-9A27-06FD-E1F0-4486C4F9108A}"/>
          </ac:spMkLst>
        </pc:spChg>
        <pc:spChg chg="add">
          <ac:chgData name="William Bryce (2416710)" userId="S::2416710@student.uwtsd.ac.uk::a4757284-7e44-496c-af15-59179774f6d2" providerId="AD" clId="Web-{2269FB6A-87E6-7F19-3F5C-5BD8E870A08A}" dt="2024-11-07T20:31:15.132" v="955"/>
          <ac:spMkLst>
            <pc:docMk/>
            <pc:sldMk cId="3331882187" sldId="269"/>
            <ac:spMk id="9" creationId="{19C052EA-05E2-403D-965E-52D1BFFA24DF}"/>
          </ac:spMkLst>
        </pc:spChg>
        <pc:spChg chg="add">
          <ac:chgData name="William Bryce (2416710)" userId="S::2416710@student.uwtsd.ac.uk::a4757284-7e44-496c-af15-59179774f6d2" providerId="AD" clId="Web-{2269FB6A-87E6-7F19-3F5C-5BD8E870A08A}" dt="2024-11-07T20:31:15.132" v="955"/>
          <ac:spMkLst>
            <pc:docMk/>
            <pc:sldMk cId="3331882187" sldId="269"/>
            <ac:spMk id="11" creationId="{4C1936B8-2FFB-4F78-8388-B8C282B8A5BC}"/>
          </ac:spMkLst>
        </pc:spChg>
      </pc:sldChg>
    </pc:docChg>
  </pc:docChgLst>
  <pc:docChgLst>
    <pc:chgData name="William Bryce (2416710)" userId="S::2416710@student.uwtsd.ac.uk::a4757284-7e44-496c-af15-59179774f6d2" providerId="AD" clId="Web-{830C24E7-4581-FF14-0DFE-A78D6A292703}"/>
    <pc:docChg chg="addSld modSld sldOrd addMainMaster delMainMaster">
      <pc:chgData name="William Bryce (2416710)" userId="S::2416710@student.uwtsd.ac.uk::a4757284-7e44-496c-af15-59179774f6d2" providerId="AD" clId="Web-{830C24E7-4581-FF14-0DFE-A78D6A292703}" dt="2024-11-06T20:33:04.450" v="129"/>
      <pc:docMkLst>
        <pc:docMk/>
      </pc:docMkLst>
      <pc:sldChg chg="addSp delSp modSp mod setBg modClrScheme delDesignElem chgLayout">
        <pc:chgData name="William Bryce (2416710)" userId="S::2416710@student.uwtsd.ac.uk::a4757284-7e44-496c-af15-59179774f6d2" providerId="AD" clId="Web-{830C24E7-4581-FF14-0DFE-A78D6A292703}" dt="2024-11-06T17:14:41.380" v="25" actId="20577"/>
        <pc:sldMkLst>
          <pc:docMk/>
          <pc:sldMk cId="109857222" sldId="256"/>
        </pc:sldMkLst>
        <pc:spChg chg="mod ord">
          <ac:chgData name="William Bryce (2416710)" userId="S::2416710@student.uwtsd.ac.uk::a4757284-7e44-496c-af15-59179774f6d2" providerId="AD" clId="Web-{830C24E7-4581-FF14-0DFE-A78D6A292703}" dt="2024-11-06T17:14:30.411" v="20" actId="20577"/>
          <ac:spMkLst>
            <pc:docMk/>
            <pc:sldMk cId="109857222" sldId="256"/>
            <ac:spMk id="2" creationId="{00000000-0000-0000-0000-000000000000}"/>
          </ac:spMkLst>
        </pc:spChg>
        <pc:spChg chg="mod ord">
          <ac:chgData name="William Bryce (2416710)" userId="S::2416710@student.uwtsd.ac.uk::a4757284-7e44-496c-af15-59179774f6d2" providerId="AD" clId="Web-{830C24E7-4581-FF14-0DFE-A78D6A292703}" dt="2024-11-06T17:14:41.380" v="25" actId="20577"/>
          <ac:spMkLst>
            <pc:docMk/>
            <pc:sldMk cId="109857222" sldId="256"/>
            <ac:spMk id="3" creationId="{00000000-0000-0000-0000-000000000000}"/>
          </ac:spMkLst>
        </pc:spChg>
      </pc:sldChg>
      <pc:sldChg chg="addSp delSp modSp new mod setBg modClrScheme delDesignElem chgLayout">
        <pc:chgData name="William Bryce (2416710)" userId="S::2416710@student.uwtsd.ac.uk::a4757284-7e44-496c-af15-59179774f6d2" providerId="AD" clId="Web-{830C24E7-4581-FF14-0DFE-A78D6A292703}" dt="2024-11-06T17:16:43.243" v="38" actId="20577"/>
        <pc:sldMkLst>
          <pc:docMk/>
          <pc:sldMk cId="2862647909" sldId="257"/>
        </pc:sldMkLst>
        <pc:spChg chg="mod ord">
          <ac:chgData name="William Bryce (2416710)" userId="S::2416710@student.uwtsd.ac.uk::a4757284-7e44-496c-af15-59179774f6d2" providerId="AD" clId="Web-{830C24E7-4581-FF14-0DFE-A78D6A292703}" dt="2024-11-06T17:16:43.243" v="38" actId="20577"/>
          <ac:spMkLst>
            <pc:docMk/>
            <pc:sldMk cId="2862647909" sldId="257"/>
            <ac:spMk id="2" creationId="{DC9AE854-03FE-1579-7D52-0FBC5FB043C7}"/>
          </ac:spMkLst>
        </pc:spChg>
        <pc:spChg chg="add">
          <ac:chgData name="William Bryce (2416710)" userId="S::2416710@student.uwtsd.ac.uk::a4757284-7e44-496c-af15-59179774f6d2" providerId="AD" clId="Web-{830C24E7-4581-FF14-0DFE-A78D6A292703}" dt="2024-11-06T17:13:56.925" v="9"/>
          <ac:spMkLst>
            <pc:docMk/>
            <pc:sldMk cId="2862647909" sldId="257"/>
            <ac:spMk id="5" creationId="{5463EB0A-3D7C-4AA5-BFA5-8EE5B4BA5624}"/>
          </ac:spMkLst>
        </pc:spChg>
        <pc:spChg chg="add">
          <ac:chgData name="William Bryce (2416710)" userId="S::2416710@student.uwtsd.ac.uk::a4757284-7e44-496c-af15-59179774f6d2" providerId="AD" clId="Web-{830C24E7-4581-FF14-0DFE-A78D6A292703}" dt="2024-11-06T17:13:56.925" v="9"/>
          <ac:spMkLst>
            <pc:docMk/>
            <pc:sldMk cId="2862647909" sldId="257"/>
            <ac:spMk id="12" creationId="{E9BC5B79-B912-427C-8219-E3E50943FCDE}"/>
          </ac:spMkLst>
        </pc:spChg>
      </pc:sldChg>
      <pc:sldChg chg="modSp new modNotes">
        <pc:chgData name="William Bryce (2416710)" userId="S::2416710@student.uwtsd.ac.uk::a4757284-7e44-496c-af15-59179774f6d2" providerId="AD" clId="Web-{830C24E7-4581-FF14-0DFE-A78D6A292703}" dt="2024-11-06T20:02:21.564" v="113"/>
        <pc:sldMkLst>
          <pc:docMk/>
          <pc:sldMk cId="3679128465" sldId="258"/>
        </pc:sldMkLst>
        <pc:spChg chg="mod">
          <ac:chgData name="William Bryce (2416710)" userId="S::2416710@student.uwtsd.ac.uk::a4757284-7e44-496c-af15-59179774f6d2" providerId="AD" clId="Web-{830C24E7-4581-FF14-0DFE-A78D6A292703}" dt="2024-11-06T17:20:51.141" v="69" actId="20577"/>
          <ac:spMkLst>
            <pc:docMk/>
            <pc:sldMk cId="3679128465" sldId="258"/>
            <ac:spMk id="2" creationId="{BF74918F-41BD-21D8-03AC-F2A394DC5B9E}"/>
          </ac:spMkLst>
        </pc:spChg>
      </pc:sldChg>
      <pc:sldChg chg="modSp new">
        <pc:chgData name="William Bryce (2416710)" userId="S::2416710@student.uwtsd.ac.uk::a4757284-7e44-496c-af15-59179774f6d2" providerId="AD" clId="Web-{830C24E7-4581-FF14-0DFE-A78D6A292703}" dt="2024-11-06T17:20:45.375" v="68" actId="20577"/>
        <pc:sldMkLst>
          <pc:docMk/>
          <pc:sldMk cId="116927578" sldId="259"/>
        </pc:sldMkLst>
        <pc:spChg chg="mod">
          <ac:chgData name="William Bryce (2416710)" userId="S::2416710@student.uwtsd.ac.uk::a4757284-7e44-496c-af15-59179774f6d2" providerId="AD" clId="Web-{830C24E7-4581-FF14-0DFE-A78D6A292703}" dt="2024-11-06T17:20:45.375" v="68" actId="20577"/>
          <ac:spMkLst>
            <pc:docMk/>
            <pc:sldMk cId="116927578" sldId="259"/>
            <ac:spMk id="2" creationId="{CA457069-7FA0-E34C-6B23-6F73038EC959}"/>
          </ac:spMkLst>
        </pc:spChg>
      </pc:sldChg>
      <pc:sldChg chg="modSp new">
        <pc:chgData name="William Bryce (2416710)" userId="S::2416710@student.uwtsd.ac.uk::a4757284-7e44-496c-af15-59179774f6d2" providerId="AD" clId="Web-{830C24E7-4581-FF14-0DFE-A78D6A292703}" dt="2024-11-06T17:22:38.878" v="92" actId="20577"/>
        <pc:sldMkLst>
          <pc:docMk/>
          <pc:sldMk cId="2722932290" sldId="260"/>
        </pc:sldMkLst>
        <pc:spChg chg="mod">
          <ac:chgData name="William Bryce (2416710)" userId="S::2416710@student.uwtsd.ac.uk::a4757284-7e44-496c-af15-59179774f6d2" providerId="AD" clId="Web-{830C24E7-4581-FF14-0DFE-A78D6A292703}" dt="2024-11-06T17:22:38.878" v="92" actId="20577"/>
          <ac:spMkLst>
            <pc:docMk/>
            <pc:sldMk cId="2722932290" sldId="260"/>
            <ac:spMk id="2" creationId="{B962273C-D6AF-2C71-C2E2-7D42E6DF5BF2}"/>
          </ac:spMkLst>
        </pc:spChg>
      </pc:sldChg>
      <pc:sldChg chg="modSp new">
        <pc:chgData name="William Bryce (2416710)" userId="S::2416710@student.uwtsd.ac.uk::a4757284-7e44-496c-af15-59179774f6d2" providerId="AD" clId="Web-{830C24E7-4581-FF14-0DFE-A78D6A292703}" dt="2024-11-06T17:23:10.238" v="98" actId="20577"/>
        <pc:sldMkLst>
          <pc:docMk/>
          <pc:sldMk cId="1922724970" sldId="261"/>
        </pc:sldMkLst>
        <pc:spChg chg="mod">
          <ac:chgData name="William Bryce (2416710)" userId="S::2416710@student.uwtsd.ac.uk::a4757284-7e44-496c-af15-59179774f6d2" providerId="AD" clId="Web-{830C24E7-4581-FF14-0DFE-A78D6A292703}" dt="2024-11-06T17:23:10.238" v="98" actId="20577"/>
          <ac:spMkLst>
            <pc:docMk/>
            <pc:sldMk cId="1922724970" sldId="261"/>
            <ac:spMk id="2" creationId="{2E0AABD2-A64A-AA25-1C04-1540D911EBF9}"/>
          </ac:spMkLst>
        </pc:spChg>
      </pc:sldChg>
      <pc:sldChg chg="modSp new">
        <pc:chgData name="William Bryce (2416710)" userId="S::2416710@student.uwtsd.ac.uk::a4757284-7e44-496c-af15-59179774f6d2" providerId="AD" clId="Web-{830C24E7-4581-FF14-0DFE-A78D6A292703}" dt="2024-11-06T17:23:38.286" v="103" actId="20577"/>
        <pc:sldMkLst>
          <pc:docMk/>
          <pc:sldMk cId="283758599" sldId="262"/>
        </pc:sldMkLst>
        <pc:spChg chg="mod">
          <ac:chgData name="William Bryce (2416710)" userId="S::2416710@student.uwtsd.ac.uk::a4757284-7e44-496c-af15-59179774f6d2" providerId="AD" clId="Web-{830C24E7-4581-FF14-0DFE-A78D6A292703}" dt="2024-11-06T17:23:38.286" v="103" actId="20577"/>
          <ac:spMkLst>
            <pc:docMk/>
            <pc:sldMk cId="283758599" sldId="262"/>
            <ac:spMk id="2" creationId="{9A8C2A1B-3632-7F3F-F09B-5CD532E25831}"/>
          </ac:spMkLst>
        </pc:spChg>
      </pc:sldChg>
      <pc:sldChg chg="modSp new">
        <pc:chgData name="William Bryce (2416710)" userId="S::2416710@student.uwtsd.ac.uk::a4757284-7e44-496c-af15-59179774f6d2" providerId="AD" clId="Web-{830C24E7-4581-FF14-0DFE-A78D6A292703}" dt="2024-11-06T17:21:59.439" v="87" actId="20577"/>
        <pc:sldMkLst>
          <pc:docMk/>
          <pc:sldMk cId="2184122403" sldId="263"/>
        </pc:sldMkLst>
        <pc:spChg chg="mod">
          <ac:chgData name="William Bryce (2416710)" userId="S::2416710@student.uwtsd.ac.uk::a4757284-7e44-496c-af15-59179774f6d2" providerId="AD" clId="Web-{830C24E7-4581-FF14-0DFE-A78D6A292703}" dt="2024-11-06T17:21:59.439" v="87" actId="20577"/>
          <ac:spMkLst>
            <pc:docMk/>
            <pc:sldMk cId="2184122403" sldId="263"/>
            <ac:spMk id="2" creationId="{1663FB5A-DFBA-7E57-9FE1-8ED658CF6458}"/>
          </ac:spMkLst>
        </pc:spChg>
      </pc:sldChg>
      <pc:sldChg chg="modSp new ord modNotes">
        <pc:chgData name="William Bryce (2416710)" userId="S::2416710@student.uwtsd.ac.uk::a4757284-7e44-496c-af15-59179774f6d2" providerId="AD" clId="Web-{830C24E7-4581-FF14-0DFE-A78D6A292703}" dt="2024-11-06T20:33:04.450" v="129"/>
        <pc:sldMkLst>
          <pc:docMk/>
          <pc:sldMk cId="553142356" sldId="264"/>
        </pc:sldMkLst>
        <pc:spChg chg="mod">
          <ac:chgData name="William Bryce (2416710)" userId="S::2416710@student.uwtsd.ac.uk::a4757284-7e44-496c-af15-59179774f6d2" providerId="AD" clId="Web-{830C24E7-4581-FF14-0DFE-A78D6A292703}" dt="2024-11-06T17:24:20.131" v="108" actId="20577"/>
          <ac:spMkLst>
            <pc:docMk/>
            <pc:sldMk cId="553142356" sldId="264"/>
            <ac:spMk id="2" creationId="{AEC281C6-A7C0-ACC1-3B6C-DEF68349D913}"/>
          </ac:spMkLst>
        </pc:spChg>
      </pc:sldChg>
      <pc:sldChg chg="modSp new modNotes">
        <pc:chgData name="William Bryce (2416710)" userId="S::2416710@student.uwtsd.ac.uk::a4757284-7e44-496c-af15-59179774f6d2" providerId="AD" clId="Web-{830C24E7-4581-FF14-0DFE-A78D6A292703}" dt="2024-11-06T20:14:31.643" v="122"/>
        <pc:sldMkLst>
          <pc:docMk/>
          <pc:sldMk cId="1129370970" sldId="265"/>
        </pc:sldMkLst>
        <pc:spChg chg="mod">
          <ac:chgData name="William Bryce (2416710)" userId="S::2416710@student.uwtsd.ac.uk::a4757284-7e44-496c-af15-59179774f6d2" providerId="AD" clId="Web-{830C24E7-4581-FF14-0DFE-A78D6A292703}" dt="2024-11-06T17:24:25.522" v="110" actId="20577"/>
          <ac:spMkLst>
            <pc:docMk/>
            <pc:sldMk cId="1129370970" sldId="265"/>
            <ac:spMk id="2" creationId="{112F106A-5B4E-09F6-A32C-1FF179ED562E}"/>
          </ac:spMkLst>
        </pc:spChg>
      </pc:sldChg>
      <pc:sldMasterChg chg="del delSldLayout">
        <pc:chgData name="William Bryce (2416710)" userId="S::2416710@student.uwtsd.ac.uk::a4757284-7e44-496c-af15-59179774f6d2" providerId="AD" clId="Web-{830C24E7-4581-FF14-0DFE-A78D6A292703}" dt="2024-11-06T17:12:14.797" v="0"/>
        <pc:sldMasterMkLst>
          <pc:docMk/>
          <pc:sldMasterMk cId="2460954070" sldId="2147483660"/>
        </pc:sldMasterMkLst>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2385387890" sldId="2147483661"/>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949138452" sldId="2147483662"/>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2591524520" sldId="2147483663"/>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1203092039" sldId="2147483664"/>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3733172339" sldId="2147483665"/>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3210312558" sldId="2147483666"/>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3146388984" sldId="2147483667"/>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3171841454" sldId="2147483668"/>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1718958274" sldId="2147483669"/>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2202905451" sldId="2147483670"/>
          </pc:sldLayoutMkLst>
        </pc:sldLayoutChg>
        <pc:sldLayoutChg chg="del">
          <pc:chgData name="William Bryce (2416710)" userId="S::2416710@student.uwtsd.ac.uk::a4757284-7e44-496c-af15-59179774f6d2" providerId="AD" clId="Web-{830C24E7-4581-FF14-0DFE-A78D6A292703}" dt="2024-11-06T17:12:14.797" v="0"/>
          <pc:sldLayoutMkLst>
            <pc:docMk/>
            <pc:sldMasterMk cId="2460954070" sldId="2147483660"/>
            <pc:sldLayoutMk cId="3479445657" sldId="2147483671"/>
          </pc:sldLayoutMkLst>
        </pc:sldLayoutChg>
      </pc:sldMasterChg>
      <pc:sldMasterChg chg="add del replId addSldLayout delSldLayout">
        <pc:chgData name="William Bryce (2416710)" userId="S::2416710@student.uwtsd.ac.uk::a4757284-7e44-496c-af15-59179774f6d2" providerId="AD" clId="Web-{830C24E7-4581-FF14-0DFE-A78D6A292703}" dt="2024-11-06T17:12:46.814" v="3"/>
        <pc:sldMasterMkLst>
          <pc:docMk/>
          <pc:sldMasterMk cId="4078587488" sldId="2147483672"/>
        </pc:sldMasterMkLst>
        <pc:sldLayoutChg chg="add del">
          <pc:chgData name="William Bryce (2416710)" userId="S::2416710@student.uwtsd.ac.uk::a4757284-7e44-496c-af15-59179774f6d2" providerId="AD" clId="Web-{830C24E7-4581-FF14-0DFE-A78D6A292703}" dt="2024-11-06T17:12:46.814" v="3"/>
          <pc:sldLayoutMkLst>
            <pc:docMk/>
            <pc:sldMasterMk cId="4078587488" sldId="2147483672"/>
            <pc:sldLayoutMk cId="1489371365" sldId="2147483673"/>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3224255711" sldId="2147483674"/>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433388383" sldId="2147483675"/>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1917645171" sldId="2147483676"/>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1016857487" sldId="2147483677"/>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1257612377" sldId="2147483678"/>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3562013215" sldId="2147483679"/>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494201575" sldId="2147483680"/>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4139872016" sldId="2147483681"/>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2046198668" sldId="2147483682"/>
          </pc:sldLayoutMkLst>
        </pc:sldLayoutChg>
        <pc:sldLayoutChg chg="add del replId">
          <pc:chgData name="William Bryce (2416710)" userId="S::2416710@student.uwtsd.ac.uk::a4757284-7e44-496c-af15-59179774f6d2" providerId="AD" clId="Web-{830C24E7-4581-FF14-0DFE-A78D6A292703}" dt="2024-11-06T17:12:46.814" v="3"/>
          <pc:sldLayoutMkLst>
            <pc:docMk/>
            <pc:sldMasterMk cId="4078587488" sldId="2147483672"/>
            <pc:sldLayoutMk cId="2702453817" sldId="2147483683"/>
          </pc:sldLayoutMkLst>
        </pc:sldLayoutChg>
      </pc:sldMasterChg>
      <pc:sldMasterChg chg="add del addSldLayout delSldLayout modSldLayout">
        <pc:chgData name="William Bryce (2416710)" userId="S::2416710@student.uwtsd.ac.uk::a4757284-7e44-496c-af15-59179774f6d2" providerId="AD" clId="Web-{830C24E7-4581-FF14-0DFE-A78D6A292703}" dt="2024-11-06T17:13:01.986" v="5"/>
        <pc:sldMasterMkLst>
          <pc:docMk/>
          <pc:sldMasterMk cId="974979267" sldId="2147483684"/>
        </pc:sldMasterMkLst>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3104831764" sldId="2147483685"/>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1439756693" sldId="2147483686"/>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1305400787" sldId="2147483687"/>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2531445018" sldId="2147483688"/>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2461083736" sldId="2147483689"/>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2903551674" sldId="2147483690"/>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3068076085" sldId="2147483691"/>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1917292206" sldId="2147483692"/>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494095889" sldId="2147483693"/>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2780342143" sldId="2147483694"/>
          </pc:sldLayoutMkLst>
        </pc:sldLayoutChg>
        <pc:sldLayoutChg chg="add del mod replId">
          <pc:chgData name="William Bryce (2416710)" userId="S::2416710@student.uwtsd.ac.uk::a4757284-7e44-496c-af15-59179774f6d2" providerId="AD" clId="Web-{830C24E7-4581-FF14-0DFE-A78D6A292703}" dt="2024-11-06T17:13:01.986" v="5"/>
          <pc:sldLayoutMkLst>
            <pc:docMk/>
            <pc:sldMasterMk cId="974979267" sldId="2147483684"/>
            <pc:sldLayoutMk cId="1339122501" sldId="2147483695"/>
          </pc:sldLayoutMkLst>
        </pc:sldLayoutChg>
      </pc:sldMasterChg>
      <pc:sldMasterChg chg="add del addSldLayout delSldLayout modSldLayout">
        <pc:chgData name="William Bryce (2416710)" userId="S::2416710@student.uwtsd.ac.uk::a4757284-7e44-496c-af15-59179774f6d2" providerId="AD" clId="Web-{830C24E7-4581-FF14-0DFE-A78D6A292703}" dt="2024-11-06T17:13:19.237" v="6"/>
        <pc:sldMasterMkLst>
          <pc:docMk/>
          <pc:sldMasterMk cId="2021019059" sldId="2147483696"/>
        </pc:sldMasterMkLst>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2388377378" sldId="2147483697"/>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3115375832" sldId="2147483698"/>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4213404700" sldId="2147483699"/>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590503783" sldId="2147483700"/>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2078672739" sldId="2147483701"/>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2500368690" sldId="2147483702"/>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4174998624" sldId="2147483703"/>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2100404976" sldId="2147483704"/>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854151036" sldId="2147483705"/>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3765461257" sldId="2147483706"/>
          </pc:sldLayoutMkLst>
        </pc:sldLayoutChg>
        <pc:sldLayoutChg chg="add del mod replId">
          <pc:chgData name="William Bryce (2416710)" userId="S::2416710@student.uwtsd.ac.uk::a4757284-7e44-496c-af15-59179774f6d2" providerId="AD" clId="Web-{830C24E7-4581-FF14-0DFE-A78D6A292703}" dt="2024-11-06T17:13:19.237" v="6"/>
          <pc:sldLayoutMkLst>
            <pc:docMk/>
            <pc:sldMasterMk cId="2021019059" sldId="2147483696"/>
            <pc:sldLayoutMk cId="890234688" sldId="2147483707"/>
          </pc:sldLayoutMkLst>
        </pc:sldLayoutChg>
      </pc:sldMasterChg>
      <pc:sldMasterChg chg="add del addSldLayout delSldLayout modSldLayout">
        <pc:chgData name="William Bryce (2416710)" userId="S::2416710@student.uwtsd.ac.uk::a4757284-7e44-496c-af15-59179774f6d2" providerId="AD" clId="Web-{830C24E7-4581-FF14-0DFE-A78D6A292703}" dt="2024-11-06T17:13:35.722" v="7"/>
        <pc:sldMasterMkLst>
          <pc:docMk/>
          <pc:sldMasterMk cId="2334797669" sldId="2147483708"/>
        </pc:sldMasterMkLst>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920681042" sldId="2147483709"/>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392657953" sldId="2147483710"/>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400009049" sldId="2147483711"/>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634591391" sldId="2147483712"/>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441180055" sldId="2147483713"/>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35537701" sldId="2147483714"/>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583812885" sldId="2147483715"/>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739813721" sldId="2147483716"/>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64878452" sldId="2147483717"/>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1374491244" sldId="2147483718"/>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082992835" sldId="2147483719"/>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432555743" sldId="2147483720"/>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224138778" sldId="2147483721"/>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3576539173" sldId="2147483722"/>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2837542405" sldId="2147483723"/>
          </pc:sldLayoutMkLst>
        </pc:sldLayoutChg>
        <pc:sldLayoutChg chg="add del mod replId">
          <pc:chgData name="William Bryce (2416710)" userId="S::2416710@student.uwtsd.ac.uk::a4757284-7e44-496c-af15-59179774f6d2" providerId="AD" clId="Web-{830C24E7-4581-FF14-0DFE-A78D6A292703}" dt="2024-11-06T17:13:35.722" v="7"/>
          <pc:sldLayoutMkLst>
            <pc:docMk/>
            <pc:sldMasterMk cId="2334797669" sldId="2147483708"/>
            <pc:sldLayoutMk cId="479350999" sldId="2147483724"/>
          </pc:sldLayoutMkLst>
        </pc:sldLayoutChg>
      </pc:sldMasterChg>
      <pc:sldMasterChg chg="add addSldLayout modSldLayout">
        <pc:chgData name="William Bryce (2416710)" userId="S::2416710@student.uwtsd.ac.uk::a4757284-7e44-496c-af15-59179774f6d2" providerId="AD" clId="Web-{830C24E7-4581-FF14-0DFE-A78D6A292703}" dt="2024-11-06T17:13:35.722" v="7"/>
        <pc:sldMasterMkLst>
          <pc:docMk/>
          <pc:sldMasterMk cId="1219869425" sldId="2147483725"/>
        </pc:sldMasterMkLst>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3126382710" sldId="2147483726"/>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2849395465" sldId="2147483727"/>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4256872817" sldId="2147483728"/>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504661379" sldId="2147483729"/>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666052025" sldId="2147483730"/>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2845902918" sldId="2147483731"/>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3727278172" sldId="2147483732"/>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675882298" sldId="2147483733"/>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4157606032" sldId="2147483734"/>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758905117" sldId="2147483735"/>
          </pc:sldLayoutMkLst>
        </pc:sldLayoutChg>
        <pc:sldLayoutChg chg="add mod replId">
          <pc:chgData name="William Bryce (2416710)" userId="S::2416710@student.uwtsd.ac.uk::a4757284-7e44-496c-af15-59179774f6d2" providerId="AD" clId="Web-{830C24E7-4581-FF14-0DFE-A78D6A292703}" dt="2024-11-06T17:13:35.722" v="7"/>
          <pc:sldLayoutMkLst>
            <pc:docMk/>
            <pc:sldMasterMk cId="1219869425" sldId="2147483725"/>
            <pc:sldLayoutMk cId="103870425" sldId="2147483736"/>
          </pc:sldLayoutMkLst>
        </pc:sldLayoutChg>
      </pc:sldMasterChg>
    </pc:docChg>
  </pc:docChgLst>
  <pc:docChgLst>
    <pc:chgData name="William Bryce (2416710)" userId="S::2416710@student.uwtsd.ac.uk::a4757284-7e44-496c-af15-59179774f6d2" providerId="AD" clId="Web-{93C17A5D-5A40-638E-7FCE-1C67FB44B03E}"/>
    <pc:docChg chg="addSld delSld modSld">
      <pc:chgData name="William Bryce (2416710)" userId="S::2416710@student.uwtsd.ac.uk::a4757284-7e44-496c-af15-59179774f6d2" providerId="AD" clId="Web-{93C17A5D-5A40-638E-7FCE-1C67FB44B03E}" dt="2024-11-08T10:36:11.124" v="268" actId="20577"/>
      <pc:docMkLst>
        <pc:docMk/>
      </pc:docMkLst>
      <pc:sldChg chg="modSp">
        <pc:chgData name="William Bryce (2416710)" userId="S::2416710@student.uwtsd.ac.uk::a4757284-7e44-496c-af15-59179774f6d2" providerId="AD" clId="Web-{93C17A5D-5A40-638E-7FCE-1C67FB44B03E}" dt="2024-11-08T10:23:37.469" v="225" actId="20577"/>
        <pc:sldMkLst>
          <pc:docMk/>
          <pc:sldMk cId="2722932290" sldId="260"/>
        </pc:sldMkLst>
        <pc:spChg chg="mod">
          <ac:chgData name="William Bryce (2416710)" userId="S::2416710@student.uwtsd.ac.uk::a4757284-7e44-496c-af15-59179774f6d2" providerId="AD" clId="Web-{93C17A5D-5A40-638E-7FCE-1C67FB44B03E}" dt="2024-11-08T09:47:45.962" v="67" actId="20577"/>
          <ac:spMkLst>
            <pc:docMk/>
            <pc:sldMk cId="2722932290" sldId="260"/>
            <ac:spMk id="2" creationId="{B962273C-D6AF-2C71-C2E2-7D42E6DF5BF2}"/>
          </ac:spMkLst>
        </pc:spChg>
        <pc:spChg chg="mod">
          <ac:chgData name="William Bryce (2416710)" userId="S::2416710@student.uwtsd.ac.uk::a4757284-7e44-496c-af15-59179774f6d2" providerId="AD" clId="Web-{93C17A5D-5A40-638E-7FCE-1C67FB44B03E}" dt="2024-11-08T10:23:37.469" v="225" actId="20577"/>
          <ac:spMkLst>
            <pc:docMk/>
            <pc:sldMk cId="2722932290" sldId="260"/>
            <ac:spMk id="3" creationId="{33DBC97C-E33C-6D97-774B-C19F84669DBF}"/>
          </ac:spMkLst>
        </pc:spChg>
      </pc:sldChg>
      <pc:sldChg chg="modSp modNotes">
        <pc:chgData name="William Bryce (2416710)" userId="S::2416710@student.uwtsd.ac.uk::a4757284-7e44-496c-af15-59179774f6d2" providerId="AD" clId="Web-{93C17A5D-5A40-638E-7FCE-1C67FB44B03E}" dt="2024-11-08T09:45:54.645" v="62"/>
        <pc:sldMkLst>
          <pc:docMk/>
          <pc:sldMk cId="2184122403" sldId="263"/>
        </pc:sldMkLst>
        <pc:spChg chg="mod">
          <ac:chgData name="William Bryce (2416710)" userId="S::2416710@student.uwtsd.ac.uk::a4757284-7e44-496c-af15-59179774f6d2" providerId="AD" clId="Web-{93C17A5D-5A40-638E-7FCE-1C67FB44B03E}" dt="2024-11-08T09:05:51.145" v="16" actId="1076"/>
          <ac:spMkLst>
            <pc:docMk/>
            <pc:sldMk cId="2184122403" sldId="263"/>
            <ac:spMk id="3" creationId="{D5BDF334-520A-0038-BC9C-D680CE08A92D}"/>
          </ac:spMkLst>
        </pc:spChg>
      </pc:sldChg>
      <pc:sldChg chg="delSp modSp">
        <pc:chgData name="William Bryce (2416710)" userId="S::2416710@student.uwtsd.ac.uk::a4757284-7e44-496c-af15-59179774f6d2" providerId="AD" clId="Web-{93C17A5D-5A40-638E-7FCE-1C67FB44B03E}" dt="2024-11-08T09:04:33.579" v="10" actId="14100"/>
        <pc:sldMkLst>
          <pc:docMk/>
          <pc:sldMk cId="3331882187" sldId="269"/>
        </pc:sldMkLst>
        <pc:spChg chg="mod">
          <ac:chgData name="William Bryce (2416710)" userId="S::2416710@student.uwtsd.ac.uk::a4757284-7e44-496c-af15-59179774f6d2" providerId="AD" clId="Web-{93C17A5D-5A40-638E-7FCE-1C67FB44B03E}" dt="2024-11-08T09:04:33.579" v="10" actId="14100"/>
          <ac:spMkLst>
            <pc:docMk/>
            <pc:sldMk cId="3331882187" sldId="269"/>
            <ac:spMk id="3" creationId="{D5BDF334-520A-0038-BC9C-D680CE08A92D}"/>
          </ac:spMkLst>
        </pc:spChg>
        <pc:spChg chg="del mod">
          <ac:chgData name="William Bryce (2416710)" userId="S::2416710@student.uwtsd.ac.uk::a4757284-7e44-496c-af15-59179774f6d2" providerId="AD" clId="Web-{93C17A5D-5A40-638E-7FCE-1C67FB44B03E}" dt="2024-11-08T09:04:10.234" v="5"/>
          <ac:spMkLst>
            <pc:docMk/>
            <pc:sldMk cId="3331882187" sldId="269"/>
            <ac:spMk id="4" creationId="{A6B2D1FB-9A27-06FD-E1F0-4486C4F9108A}"/>
          </ac:spMkLst>
        </pc:spChg>
      </pc:sldChg>
      <pc:sldChg chg="addSp delSp modSp add replId">
        <pc:chgData name="William Bryce (2416710)" userId="S::2416710@student.uwtsd.ac.uk::a4757284-7e44-496c-af15-59179774f6d2" providerId="AD" clId="Web-{93C17A5D-5A40-638E-7FCE-1C67FB44B03E}" dt="2024-11-08T09:04:41.017" v="12" actId="14100"/>
        <pc:sldMkLst>
          <pc:docMk/>
          <pc:sldMk cId="2428792710" sldId="270"/>
        </pc:sldMkLst>
        <pc:spChg chg="del">
          <ac:chgData name="William Bryce (2416710)" userId="S::2416710@student.uwtsd.ac.uk::a4757284-7e44-496c-af15-59179774f6d2" providerId="AD" clId="Web-{93C17A5D-5A40-638E-7FCE-1C67FB44B03E}" dt="2024-11-08T09:03:56.531" v="1"/>
          <ac:spMkLst>
            <pc:docMk/>
            <pc:sldMk cId="2428792710" sldId="270"/>
            <ac:spMk id="3" creationId="{D5BDF334-520A-0038-BC9C-D680CE08A92D}"/>
          </ac:spMkLst>
        </pc:spChg>
        <pc:spChg chg="mod">
          <ac:chgData name="William Bryce (2416710)" userId="S::2416710@student.uwtsd.ac.uk::a4757284-7e44-496c-af15-59179774f6d2" providerId="AD" clId="Web-{93C17A5D-5A40-638E-7FCE-1C67FB44B03E}" dt="2024-11-08T09:04:41.017" v="12" actId="14100"/>
          <ac:spMkLst>
            <pc:docMk/>
            <pc:sldMk cId="2428792710" sldId="270"/>
            <ac:spMk id="4" creationId="{A6B2D1FB-9A27-06FD-E1F0-4486C4F9108A}"/>
          </ac:spMkLst>
        </pc:spChg>
        <pc:spChg chg="add del mod">
          <ac:chgData name="William Bryce (2416710)" userId="S::2416710@student.uwtsd.ac.uk::a4757284-7e44-496c-af15-59179774f6d2" providerId="AD" clId="Web-{93C17A5D-5A40-638E-7FCE-1C67FB44B03E}" dt="2024-11-08T09:03:59.875" v="2"/>
          <ac:spMkLst>
            <pc:docMk/>
            <pc:sldMk cId="2428792710" sldId="270"/>
            <ac:spMk id="6" creationId="{ED951754-E777-F4BE-5945-A466950B6DFA}"/>
          </ac:spMkLst>
        </pc:spChg>
      </pc:sldChg>
      <pc:sldChg chg="modSp add replId modNotes">
        <pc:chgData name="William Bryce (2416710)" userId="S::2416710@student.uwtsd.ac.uk::a4757284-7e44-496c-af15-59179774f6d2" providerId="AD" clId="Web-{93C17A5D-5A40-638E-7FCE-1C67FB44B03E}" dt="2024-11-08T10:23:43.391" v="226" actId="20577"/>
        <pc:sldMkLst>
          <pc:docMk/>
          <pc:sldMk cId="372597997" sldId="271"/>
        </pc:sldMkLst>
        <pc:spChg chg="mod">
          <ac:chgData name="William Bryce (2416710)" userId="S::2416710@student.uwtsd.ac.uk::a4757284-7e44-496c-af15-59179774f6d2" providerId="AD" clId="Web-{93C17A5D-5A40-638E-7FCE-1C67FB44B03E}" dt="2024-11-08T10:23:43.391" v="226" actId="20577"/>
          <ac:spMkLst>
            <pc:docMk/>
            <pc:sldMk cId="372597997" sldId="271"/>
            <ac:spMk id="3" creationId="{D5BDF334-520A-0038-BC9C-D680CE08A92D}"/>
          </ac:spMkLst>
        </pc:spChg>
      </pc:sldChg>
      <pc:sldChg chg="modSp add replId">
        <pc:chgData name="William Bryce (2416710)" userId="S::2416710@student.uwtsd.ac.uk::a4757284-7e44-496c-af15-59179774f6d2" providerId="AD" clId="Web-{93C17A5D-5A40-638E-7FCE-1C67FB44B03E}" dt="2024-11-08T09:48:04.041" v="71" actId="20577"/>
        <pc:sldMkLst>
          <pc:docMk/>
          <pc:sldMk cId="3819525768" sldId="272"/>
        </pc:sldMkLst>
        <pc:spChg chg="mod">
          <ac:chgData name="William Bryce (2416710)" userId="S::2416710@student.uwtsd.ac.uk::a4757284-7e44-496c-af15-59179774f6d2" providerId="AD" clId="Web-{93C17A5D-5A40-638E-7FCE-1C67FB44B03E}" dt="2024-11-08T09:48:04.041" v="71" actId="20577"/>
          <ac:spMkLst>
            <pc:docMk/>
            <pc:sldMk cId="3819525768" sldId="272"/>
            <ac:spMk id="2" creationId="{B962273C-D6AF-2C71-C2E2-7D42E6DF5BF2}"/>
          </ac:spMkLst>
        </pc:spChg>
      </pc:sldChg>
      <pc:sldChg chg="modSp add replId">
        <pc:chgData name="William Bryce (2416710)" userId="S::2416710@student.uwtsd.ac.uk::a4757284-7e44-496c-af15-59179774f6d2" providerId="AD" clId="Web-{93C17A5D-5A40-638E-7FCE-1C67FB44B03E}" dt="2024-11-08T10:36:11.124" v="268" actId="20577"/>
        <pc:sldMkLst>
          <pc:docMk/>
          <pc:sldMk cId="3374730137" sldId="273"/>
        </pc:sldMkLst>
        <pc:spChg chg="mod">
          <ac:chgData name="William Bryce (2416710)" userId="S::2416710@student.uwtsd.ac.uk::a4757284-7e44-496c-af15-59179774f6d2" providerId="AD" clId="Web-{93C17A5D-5A40-638E-7FCE-1C67FB44B03E}" dt="2024-11-08T09:47:57.885" v="69" actId="20577"/>
          <ac:spMkLst>
            <pc:docMk/>
            <pc:sldMk cId="3374730137" sldId="273"/>
            <ac:spMk id="2" creationId="{B962273C-D6AF-2C71-C2E2-7D42E6DF5BF2}"/>
          </ac:spMkLst>
        </pc:spChg>
        <pc:spChg chg="mod">
          <ac:chgData name="William Bryce (2416710)" userId="S::2416710@student.uwtsd.ac.uk::a4757284-7e44-496c-af15-59179774f6d2" providerId="AD" clId="Web-{93C17A5D-5A40-638E-7FCE-1C67FB44B03E}" dt="2024-11-08T10:36:11.124" v="268" actId="20577"/>
          <ac:spMkLst>
            <pc:docMk/>
            <pc:sldMk cId="3374730137" sldId="273"/>
            <ac:spMk id="3" creationId="{33DBC97C-E33C-6D97-774B-C19F84669DBF}"/>
          </ac:spMkLst>
        </pc:spChg>
      </pc:sldChg>
      <pc:sldChg chg="modSp add del replId">
        <pc:chgData name="William Bryce (2416710)" userId="S::2416710@student.uwtsd.ac.uk::a4757284-7e44-496c-af15-59179774f6d2" providerId="AD" clId="Web-{93C17A5D-5A40-638E-7FCE-1C67FB44B03E}" dt="2024-11-08T10:26:37.898" v="227"/>
        <pc:sldMkLst>
          <pc:docMk/>
          <pc:sldMk cId="3901954315" sldId="274"/>
        </pc:sldMkLst>
        <pc:spChg chg="mod">
          <ac:chgData name="William Bryce (2416710)" userId="S::2416710@student.uwtsd.ac.uk::a4757284-7e44-496c-af15-59179774f6d2" providerId="AD" clId="Web-{93C17A5D-5A40-638E-7FCE-1C67FB44B03E}" dt="2024-11-08T09:47:40.274" v="66" actId="20577"/>
          <ac:spMkLst>
            <pc:docMk/>
            <pc:sldMk cId="3901954315" sldId="274"/>
            <ac:spMk id="2" creationId="{B962273C-D6AF-2C71-C2E2-7D42E6DF5BF2}"/>
          </ac:spMkLst>
        </pc:spChg>
      </pc:sldChg>
    </pc:docChg>
  </pc:docChgLst>
  <pc:docChgLst>
    <pc:chgData name="William Bryce (2416710)" userId="S::2416710@student.uwtsd.ac.uk::a4757284-7e44-496c-af15-59179774f6d2" providerId="AD" clId="Web-{848939CB-07AC-0184-BE6D-57ECE0F493D7}"/>
    <pc:docChg chg="addSld modSld">
      <pc:chgData name="William Bryce (2416710)" userId="S::2416710@student.uwtsd.ac.uk::a4757284-7e44-496c-af15-59179774f6d2" providerId="AD" clId="Web-{848939CB-07AC-0184-BE6D-57ECE0F493D7}" dt="2024-11-07T13:14:42.575" v="154" actId="20577"/>
      <pc:docMkLst>
        <pc:docMk/>
      </pc:docMkLst>
      <pc:sldChg chg="modSp">
        <pc:chgData name="William Bryce (2416710)" userId="S::2416710@student.uwtsd.ac.uk::a4757284-7e44-496c-af15-59179774f6d2" providerId="AD" clId="Web-{848939CB-07AC-0184-BE6D-57ECE0F493D7}" dt="2024-11-07T13:13:16.182" v="142" actId="20577"/>
        <pc:sldMkLst>
          <pc:docMk/>
          <pc:sldMk cId="553142356" sldId="264"/>
        </pc:sldMkLst>
        <pc:spChg chg="mod">
          <ac:chgData name="William Bryce (2416710)" userId="S::2416710@student.uwtsd.ac.uk::a4757284-7e44-496c-af15-59179774f6d2" providerId="AD" clId="Web-{848939CB-07AC-0184-BE6D-57ECE0F493D7}" dt="2024-11-07T13:13:16.182" v="142" actId="20577"/>
          <ac:spMkLst>
            <pc:docMk/>
            <pc:sldMk cId="553142356" sldId="264"/>
            <ac:spMk id="3" creationId="{21475CF9-0C65-6E17-AC56-72DB52EE1206}"/>
          </ac:spMkLst>
        </pc:spChg>
      </pc:sldChg>
      <pc:sldChg chg="addSp delSp modSp new">
        <pc:chgData name="William Bryce (2416710)" userId="S::2416710@student.uwtsd.ac.uk::a4757284-7e44-496c-af15-59179774f6d2" providerId="AD" clId="Web-{848939CB-07AC-0184-BE6D-57ECE0F493D7}" dt="2024-11-07T13:14:33.294" v="152"/>
        <pc:sldMkLst>
          <pc:docMk/>
          <pc:sldMk cId="4209875837" sldId="266"/>
        </pc:sldMkLst>
        <pc:spChg chg="add del mod">
          <ac:chgData name="William Bryce (2416710)" userId="S::2416710@student.uwtsd.ac.uk::a4757284-7e44-496c-af15-59179774f6d2" providerId="AD" clId="Web-{848939CB-07AC-0184-BE6D-57ECE0F493D7}" dt="2024-11-07T13:14:26.481" v="151"/>
          <ac:spMkLst>
            <pc:docMk/>
            <pc:sldMk cId="4209875837" sldId="266"/>
            <ac:spMk id="2" creationId="{7633578F-AA76-3D6E-FFDB-1E02FE41ABD0}"/>
          </ac:spMkLst>
        </pc:spChg>
        <pc:spChg chg="add del mod">
          <ac:chgData name="William Bryce (2416710)" userId="S::2416710@student.uwtsd.ac.uk::a4757284-7e44-496c-af15-59179774f6d2" providerId="AD" clId="Web-{848939CB-07AC-0184-BE6D-57ECE0F493D7}" dt="2024-11-07T13:14:33.294" v="152"/>
          <ac:spMkLst>
            <pc:docMk/>
            <pc:sldMk cId="4209875837" sldId="266"/>
            <ac:spMk id="5" creationId="{5CBB56D4-E276-A979-CB28-10F06B513319}"/>
          </ac:spMkLst>
        </pc:spChg>
      </pc:sldChg>
      <pc:sldChg chg="modSp new">
        <pc:chgData name="William Bryce (2416710)" userId="S::2416710@student.uwtsd.ac.uk::a4757284-7e44-496c-af15-59179774f6d2" providerId="AD" clId="Web-{848939CB-07AC-0184-BE6D-57ECE0F493D7}" dt="2024-11-07T13:14:42.575" v="154" actId="20577"/>
        <pc:sldMkLst>
          <pc:docMk/>
          <pc:sldMk cId="148961475" sldId="267"/>
        </pc:sldMkLst>
        <pc:spChg chg="mod">
          <ac:chgData name="William Bryce (2416710)" userId="S::2416710@student.uwtsd.ac.uk::a4757284-7e44-496c-af15-59179774f6d2" providerId="AD" clId="Web-{848939CB-07AC-0184-BE6D-57ECE0F493D7}" dt="2024-11-07T13:14:42.575" v="154" actId="20577"/>
          <ac:spMkLst>
            <pc:docMk/>
            <pc:sldMk cId="148961475" sldId="267"/>
            <ac:spMk id="2" creationId="{52E7ADE5-7473-FF8B-3AE4-7EB815DD4CB3}"/>
          </ac:spMkLst>
        </pc:spChg>
      </pc:sldChg>
    </pc:docChg>
  </pc:docChgLst>
  <pc:docChgLst>
    <pc:chgData name="William Bryce (2416710)" userId="S::2416710@student.uwtsd.ac.uk::a4757284-7e44-496c-af15-59179774f6d2" providerId="AD" clId="Web-{11983331-8E07-E2D1-E28F-D3B9858C8FA0}"/>
    <pc:docChg chg="delSld modSld">
      <pc:chgData name="William Bryce (2416710)" userId="S::2416710@student.uwtsd.ac.uk::a4757284-7e44-496c-af15-59179774f6d2" providerId="AD" clId="Web-{11983331-8E07-E2D1-E28F-D3B9858C8FA0}" dt="2024-11-08T17:23:10.288" v="583"/>
      <pc:docMkLst>
        <pc:docMk/>
      </pc:docMkLst>
      <pc:sldChg chg="modSp">
        <pc:chgData name="William Bryce (2416710)" userId="S::2416710@student.uwtsd.ac.uk::a4757284-7e44-496c-af15-59179774f6d2" providerId="AD" clId="Web-{11983331-8E07-E2D1-E28F-D3B9858C8FA0}" dt="2024-11-08T16:43:50.164" v="406" actId="20577"/>
        <pc:sldMkLst>
          <pc:docMk/>
          <pc:sldMk cId="3679128465" sldId="258"/>
        </pc:sldMkLst>
        <pc:spChg chg="mod">
          <ac:chgData name="William Bryce (2416710)" userId="S::2416710@student.uwtsd.ac.uk::a4757284-7e44-496c-af15-59179774f6d2" providerId="AD" clId="Web-{11983331-8E07-E2D1-E28F-D3B9858C8FA0}" dt="2024-11-08T16:43:50.164" v="406" actId="20577"/>
          <ac:spMkLst>
            <pc:docMk/>
            <pc:sldMk cId="3679128465" sldId="258"/>
            <ac:spMk id="6" creationId="{7BF0D437-BA43-23B7-2F77-18A55D2FD30C}"/>
          </ac:spMkLst>
        </pc:spChg>
      </pc:sldChg>
      <pc:sldChg chg="modSp">
        <pc:chgData name="William Bryce (2416710)" userId="S::2416710@student.uwtsd.ac.uk::a4757284-7e44-496c-af15-59179774f6d2" providerId="AD" clId="Web-{11983331-8E07-E2D1-E28F-D3B9858C8FA0}" dt="2024-11-08T16:47:46.001" v="416" actId="20577"/>
        <pc:sldMkLst>
          <pc:docMk/>
          <pc:sldMk cId="116927578" sldId="259"/>
        </pc:sldMkLst>
        <pc:spChg chg="mod">
          <ac:chgData name="William Bryce (2416710)" userId="S::2416710@student.uwtsd.ac.uk::a4757284-7e44-496c-af15-59179774f6d2" providerId="AD" clId="Web-{11983331-8E07-E2D1-E28F-D3B9858C8FA0}" dt="2024-11-08T16:47:46.001" v="416" actId="20577"/>
          <ac:spMkLst>
            <pc:docMk/>
            <pc:sldMk cId="116927578" sldId="259"/>
            <ac:spMk id="3" creationId="{F1F70351-F40A-5817-5B17-A259FD5655DA}"/>
          </ac:spMkLst>
        </pc:spChg>
      </pc:sldChg>
      <pc:sldChg chg="addSp modSp">
        <pc:chgData name="William Bryce (2416710)" userId="S::2416710@student.uwtsd.ac.uk::a4757284-7e44-496c-af15-59179774f6d2" providerId="AD" clId="Web-{11983331-8E07-E2D1-E28F-D3B9858C8FA0}" dt="2024-11-08T17:00:31.525" v="480" actId="20577"/>
        <pc:sldMkLst>
          <pc:docMk/>
          <pc:sldMk cId="2722932290" sldId="260"/>
        </pc:sldMkLst>
        <pc:spChg chg="mod">
          <ac:chgData name="William Bryce (2416710)" userId="S::2416710@student.uwtsd.ac.uk::a4757284-7e44-496c-af15-59179774f6d2" providerId="AD" clId="Web-{11983331-8E07-E2D1-E28F-D3B9858C8FA0}" dt="2024-11-08T16:38:49.763" v="345" actId="20577"/>
          <ac:spMkLst>
            <pc:docMk/>
            <pc:sldMk cId="2722932290" sldId="260"/>
            <ac:spMk id="2" creationId="{B962273C-D6AF-2C71-C2E2-7D42E6DF5BF2}"/>
          </ac:spMkLst>
        </pc:spChg>
        <pc:spChg chg="mod">
          <ac:chgData name="William Bryce (2416710)" userId="S::2416710@student.uwtsd.ac.uk::a4757284-7e44-496c-af15-59179774f6d2" providerId="AD" clId="Web-{11983331-8E07-E2D1-E28F-D3B9858C8FA0}" dt="2024-11-08T17:00:31.525" v="480" actId="20577"/>
          <ac:spMkLst>
            <pc:docMk/>
            <pc:sldMk cId="2722932290" sldId="260"/>
            <ac:spMk id="3" creationId="{33DBC97C-E33C-6D97-774B-C19F84669DBF}"/>
          </ac:spMkLst>
        </pc:spChg>
        <pc:spChg chg="add">
          <ac:chgData name="William Bryce (2416710)" userId="S::2416710@student.uwtsd.ac.uk::a4757284-7e44-496c-af15-59179774f6d2" providerId="AD" clId="Web-{11983331-8E07-E2D1-E28F-D3B9858C8FA0}" dt="2024-11-08T16:19:10.350" v="99"/>
          <ac:spMkLst>
            <pc:docMk/>
            <pc:sldMk cId="2722932290" sldId="260"/>
            <ac:spMk id="5" creationId="{C111FD4F-5BCF-7605-5011-13F874091D13}"/>
          </ac:spMkLst>
        </pc:spChg>
      </pc:sldChg>
      <pc:sldChg chg="addSp delSp modSp">
        <pc:chgData name="William Bryce (2416710)" userId="S::2416710@student.uwtsd.ac.uk::a4757284-7e44-496c-af15-59179774f6d2" providerId="AD" clId="Web-{11983331-8E07-E2D1-E28F-D3B9858C8FA0}" dt="2024-11-08T17:23:10.288" v="583"/>
        <pc:sldMkLst>
          <pc:docMk/>
          <pc:sldMk cId="1922724970" sldId="261"/>
        </pc:sldMkLst>
        <pc:spChg chg="mod">
          <ac:chgData name="William Bryce (2416710)" userId="S::2416710@student.uwtsd.ac.uk::a4757284-7e44-496c-af15-59179774f6d2" providerId="AD" clId="Web-{11983331-8E07-E2D1-E28F-D3B9858C8FA0}" dt="2024-11-08T16:41:27.315" v="393" actId="1076"/>
          <ac:spMkLst>
            <pc:docMk/>
            <pc:sldMk cId="1922724970" sldId="261"/>
            <ac:spMk id="2" creationId="{2E0AABD2-A64A-AA25-1C04-1540D911EBF9}"/>
          </ac:spMkLst>
        </pc:spChg>
        <pc:spChg chg="mod">
          <ac:chgData name="William Bryce (2416710)" userId="S::2416710@student.uwtsd.ac.uk::a4757284-7e44-496c-af15-59179774f6d2" providerId="AD" clId="Web-{11983331-8E07-E2D1-E28F-D3B9858C8FA0}" dt="2024-11-08T17:13:28.050" v="573" actId="14100"/>
          <ac:spMkLst>
            <pc:docMk/>
            <pc:sldMk cId="1922724970" sldId="261"/>
            <ac:spMk id="3" creationId="{F69E77CB-7A31-F275-2659-C2C39F7514F1}"/>
          </ac:spMkLst>
        </pc:spChg>
        <pc:spChg chg="mod">
          <ac:chgData name="William Bryce (2416710)" userId="S::2416710@student.uwtsd.ac.uk::a4757284-7e44-496c-af15-59179774f6d2" providerId="AD" clId="Web-{11983331-8E07-E2D1-E28F-D3B9858C8FA0}" dt="2024-11-08T17:23:07.335" v="582" actId="1076"/>
          <ac:spMkLst>
            <pc:docMk/>
            <pc:sldMk cId="1922724970" sldId="261"/>
            <ac:spMk id="5" creationId="{584BB9CD-15E4-2CE8-E6AE-DAC297F39C32}"/>
          </ac:spMkLst>
        </pc:spChg>
        <pc:spChg chg="add">
          <ac:chgData name="William Bryce (2416710)" userId="S::2416710@student.uwtsd.ac.uk::a4757284-7e44-496c-af15-59179774f6d2" providerId="AD" clId="Web-{11983331-8E07-E2D1-E28F-D3B9858C8FA0}" dt="2024-11-08T16:31:15.639" v="252"/>
          <ac:spMkLst>
            <pc:docMk/>
            <pc:sldMk cId="1922724970" sldId="261"/>
            <ac:spMk id="8" creationId="{507F36C4-1F24-0208-60E3-CAFF517F6AD7}"/>
          </ac:spMkLst>
        </pc:spChg>
        <pc:cxnChg chg="add del mod">
          <ac:chgData name="William Bryce (2416710)" userId="S::2416710@student.uwtsd.ac.uk::a4757284-7e44-496c-af15-59179774f6d2" providerId="AD" clId="Web-{11983331-8E07-E2D1-E28F-D3B9858C8FA0}" dt="2024-11-08T17:23:10.288" v="583"/>
          <ac:cxnSpMkLst>
            <pc:docMk/>
            <pc:sldMk cId="1922724970" sldId="261"/>
            <ac:cxnSpMk id="9" creationId="{35D421D9-6046-9783-B6ED-54945F17D696}"/>
          </ac:cxnSpMkLst>
        </pc:cxnChg>
      </pc:sldChg>
      <pc:sldChg chg="modSp">
        <pc:chgData name="William Bryce (2416710)" userId="S::2416710@student.uwtsd.ac.uk::a4757284-7e44-496c-af15-59179774f6d2" providerId="AD" clId="Web-{11983331-8E07-E2D1-E28F-D3B9858C8FA0}" dt="2024-11-08T16:37:10.463" v="321" actId="20577"/>
        <pc:sldMkLst>
          <pc:docMk/>
          <pc:sldMk cId="2184122403" sldId="263"/>
        </pc:sldMkLst>
        <pc:spChg chg="mod">
          <ac:chgData name="William Bryce (2416710)" userId="S::2416710@student.uwtsd.ac.uk::a4757284-7e44-496c-af15-59179774f6d2" providerId="AD" clId="Web-{11983331-8E07-E2D1-E28F-D3B9858C8FA0}" dt="2024-11-08T16:36:21.665" v="307" actId="20577"/>
          <ac:spMkLst>
            <pc:docMk/>
            <pc:sldMk cId="2184122403" sldId="263"/>
            <ac:spMk id="2" creationId="{1663FB5A-DFBA-7E57-9FE1-8ED658CF6458}"/>
          </ac:spMkLst>
        </pc:spChg>
        <pc:spChg chg="mod">
          <ac:chgData name="William Bryce (2416710)" userId="S::2416710@student.uwtsd.ac.uk::a4757284-7e44-496c-af15-59179774f6d2" providerId="AD" clId="Web-{11983331-8E07-E2D1-E28F-D3B9858C8FA0}" dt="2024-11-08T16:37:10.463" v="321" actId="20577"/>
          <ac:spMkLst>
            <pc:docMk/>
            <pc:sldMk cId="2184122403" sldId="263"/>
            <ac:spMk id="3" creationId="{D5BDF334-520A-0038-BC9C-D680CE08A92D}"/>
          </ac:spMkLst>
        </pc:spChg>
      </pc:sldChg>
      <pc:sldChg chg="modSp">
        <pc:chgData name="William Bryce (2416710)" userId="S::2416710@student.uwtsd.ac.uk::a4757284-7e44-496c-af15-59179774f6d2" providerId="AD" clId="Web-{11983331-8E07-E2D1-E28F-D3B9858C8FA0}" dt="2024-11-08T16:49:46.723" v="425" actId="20577"/>
        <pc:sldMkLst>
          <pc:docMk/>
          <pc:sldMk cId="1129370970" sldId="265"/>
        </pc:sldMkLst>
        <pc:spChg chg="mod">
          <ac:chgData name="William Bryce (2416710)" userId="S::2416710@student.uwtsd.ac.uk::a4757284-7e44-496c-af15-59179774f6d2" providerId="AD" clId="Web-{11983331-8E07-E2D1-E28F-D3B9858C8FA0}" dt="2024-11-08T16:49:46.723" v="425" actId="20577"/>
          <ac:spMkLst>
            <pc:docMk/>
            <pc:sldMk cId="1129370970" sldId="265"/>
            <ac:spMk id="4" creationId="{4ACE1FFC-E435-598F-C375-2224CE7AEBBA}"/>
          </ac:spMkLst>
        </pc:spChg>
      </pc:sldChg>
      <pc:sldChg chg="modSp">
        <pc:chgData name="William Bryce (2416710)" userId="S::2416710@student.uwtsd.ac.uk::a4757284-7e44-496c-af15-59179774f6d2" providerId="AD" clId="Web-{11983331-8E07-E2D1-E28F-D3B9858C8FA0}" dt="2024-11-08T16:46:34.263" v="412" actId="20577"/>
        <pc:sldMkLst>
          <pc:docMk/>
          <pc:sldMk cId="4209875837" sldId="266"/>
        </pc:sldMkLst>
        <pc:spChg chg="mod">
          <ac:chgData name="William Bryce (2416710)" userId="S::2416710@student.uwtsd.ac.uk::a4757284-7e44-496c-af15-59179774f6d2" providerId="AD" clId="Web-{11983331-8E07-E2D1-E28F-D3B9858C8FA0}" dt="2024-11-08T16:46:34.263" v="412" actId="20577"/>
          <ac:spMkLst>
            <pc:docMk/>
            <pc:sldMk cId="4209875837" sldId="266"/>
            <ac:spMk id="3" creationId="{F824490D-47AD-CFBB-BD57-89CCA9D330CA}"/>
          </ac:spMkLst>
        </pc:spChg>
      </pc:sldChg>
      <pc:sldChg chg="del">
        <pc:chgData name="William Bryce (2416710)" userId="S::2416710@student.uwtsd.ac.uk::a4757284-7e44-496c-af15-59179774f6d2" providerId="AD" clId="Web-{11983331-8E07-E2D1-E28F-D3B9858C8FA0}" dt="2024-11-08T17:14:35.662" v="576"/>
        <pc:sldMkLst>
          <pc:docMk/>
          <pc:sldMk cId="148961475" sldId="267"/>
        </pc:sldMkLst>
      </pc:sldChg>
      <pc:sldChg chg="modSp">
        <pc:chgData name="William Bryce (2416710)" userId="S::2416710@student.uwtsd.ac.uk::a4757284-7e44-496c-af15-59179774f6d2" providerId="AD" clId="Web-{11983331-8E07-E2D1-E28F-D3B9858C8FA0}" dt="2024-11-08T16:52:00.978" v="439" actId="20577"/>
        <pc:sldMkLst>
          <pc:docMk/>
          <pc:sldMk cId="1759020275" sldId="268"/>
        </pc:sldMkLst>
        <pc:spChg chg="mod">
          <ac:chgData name="William Bryce (2416710)" userId="S::2416710@student.uwtsd.ac.uk::a4757284-7e44-496c-af15-59179774f6d2" providerId="AD" clId="Web-{11983331-8E07-E2D1-E28F-D3B9858C8FA0}" dt="2024-11-08T16:52:00.978" v="439" actId="20577"/>
          <ac:spMkLst>
            <pc:docMk/>
            <pc:sldMk cId="1759020275" sldId="268"/>
            <ac:spMk id="4" creationId="{4A474EAA-308E-AE17-9375-BB21117C4DA8}"/>
          </ac:spMkLst>
        </pc:spChg>
      </pc:sldChg>
      <pc:sldChg chg="modSp">
        <pc:chgData name="William Bryce (2416710)" userId="S::2416710@student.uwtsd.ac.uk::a4757284-7e44-496c-af15-59179774f6d2" providerId="AD" clId="Web-{11983331-8E07-E2D1-E28F-D3B9858C8FA0}" dt="2024-11-08T16:53:27.668" v="445" actId="20577"/>
        <pc:sldMkLst>
          <pc:docMk/>
          <pc:sldMk cId="3331882187" sldId="269"/>
        </pc:sldMkLst>
        <pc:spChg chg="mod">
          <ac:chgData name="William Bryce (2416710)" userId="S::2416710@student.uwtsd.ac.uk::a4757284-7e44-496c-af15-59179774f6d2" providerId="AD" clId="Web-{11983331-8E07-E2D1-E28F-D3B9858C8FA0}" dt="2024-11-08T16:35:08.053" v="289" actId="20577"/>
          <ac:spMkLst>
            <pc:docMk/>
            <pc:sldMk cId="3331882187" sldId="269"/>
            <ac:spMk id="2" creationId="{1663FB5A-DFBA-7E57-9FE1-8ED658CF6458}"/>
          </ac:spMkLst>
        </pc:spChg>
        <pc:spChg chg="mod">
          <ac:chgData name="William Bryce (2416710)" userId="S::2416710@student.uwtsd.ac.uk::a4757284-7e44-496c-af15-59179774f6d2" providerId="AD" clId="Web-{11983331-8E07-E2D1-E28F-D3B9858C8FA0}" dt="2024-11-08T16:53:27.668" v="445" actId="20577"/>
          <ac:spMkLst>
            <pc:docMk/>
            <pc:sldMk cId="3331882187" sldId="269"/>
            <ac:spMk id="3" creationId="{D5BDF334-520A-0038-BC9C-D680CE08A92D}"/>
          </ac:spMkLst>
        </pc:spChg>
      </pc:sldChg>
      <pc:sldChg chg="modSp">
        <pc:chgData name="William Bryce (2416710)" userId="S::2416710@student.uwtsd.ac.uk::a4757284-7e44-496c-af15-59179774f6d2" providerId="AD" clId="Web-{11983331-8E07-E2D1-E28F-D3B9858C8FA0}" dt="2024-11-08T16:55:32.906" v="454" actId="20577"/>
        <pc:sldMkLst>
          <pc:docMk/>
          <pc:sldMk cId="2428792710" sldId="270"/>
        </pc:sldMkLst>
        <pc:spChg chg="mod">
          <ac:chgData name="William Bryce (2416710)" userId="S::2416710@student.uwtsd.ac.uk::a4757284-7e44-496c-af15-59179774f6d2" providerId="AD" clId="Web-{11983331-8E07-E2D1-E28F-D3B9858C8FA0}" dt="2024-11-08T16:35:16.116" v="290" actId="20577"/>
          <ac:spMkLst>
            <pc:docMk/>
            <pc:sldMk cId="2428792710" sldId="270"/>
            <ac:spMk id="2" creationId="{1663FB5A-DFBA-7E57-9FE1-8ED658CF6458}"/>
          </ac:spMkLst>
        </pc:spChg>
        <pc:spChg chg="mod">
          <ac:chgData name="William Bryce (2416710)" userId="S::2416710@student.uwtsd.ac.uk::a4757284-7e44-496c-af15-59179774f6d2" providerId="AD" clId="Web-{11983331-8E07-E2D1-E28F-D3B9858C8FA0}" dt="2024-11-08T16:55:32.906" v="454" actId="20577"/>
          <ac:spMkLst>
            <pc:docMk/>
            <pc:sldMk cId="2428792710" sldId="270"/>
            <ac:spMk id="4" creationId="{A6B2D1FB-9A27-06FD-E1F0-4486C4F9108A}"/>
          </ac:spMkLst>
        </pc:spChg>
      </pc:sldChg>
      <pc:sldChg chg="modSp">
        <pc:chgData name="William Bryce (2416710)" userId="S::2416710@student.uwtsd.ac.uk::a4757284-7e44-496c-af15-59179774f6d2" providerId="AD" clId="Web-{11983331-8E07-E2D1-E28F-D3B9858C8FA0}" dt="2024-11-08T16:57:43.442" v="463" actId="20577"/>
        <pc:sldMkLst>
          <pc:docMk/>
          <pc:sldMk cId="372597997" sldId="271"/>
        </pc:sldMkLst>
        <pc:spChg chg="mod">
          <ac:chgData name="William Bryce (2416710)" userId="S::2416710@student.uwtsd.ac.uk::a4757284-7e44-496c-af15-59179774f6d2" providerId="AD" clId="Web-{11983331-8E07-E2D1-E28F-D3B9858C8FA0}" dt="2024-11-08T16:38:43.060" v="343" actId="20577"/>
          <ac:spMkLst>
            <pc:docMk/>
            <pc:sldMk cId="372597997" sldId="271"/>
            <ac:spMk id="2" creationId="{1663FB5A-DFBA-7E57-9FE1-8ED658CF6458}"/>
          </ac:spMkLst>
        </pc:spChg>
        <pc:spChg chg="mod">
          <ac:chgData name="William Bryce (2416710)" userId="S::2416710@student.uwtsd.ac.uk::a4757284-7e44-496c-af15-59179774f6d2" providerId="AD" clId="Web-{11983331-8E07-E2D1-E28F-D3B9858C8FA0}" dt="2024-11-08T16:57:43.442" v="463" actId="20577"/>
          <ac:spMkLst>
            <pc:docMk/>
            <pc:sldMk cId="372597997" sldId="271"/>
            <ac:spMk id="3" creationId="{D5BDF334-520A-0038-BC9C-D680CE08A92D}"/>
          </ac:spMkLst>
        </pc:spChg>
      </pc:sldChg>
      <pc:sldChg chg="addSp modSp">
        <pc:chgData name="William Bryce (2416710)" userId="S::2416710@student.uwtsd.ac.uk::a4757284-7e44-496c-af15-59179774f6d2" providerId="AD" clId="Web-{11983331-8E07-E2D1-E28F-D3B9858C8FA0}" dt="2024-11-08T17:09:02.151" v="528" actId="20577"/>
        <pc:sldMkLst>
          <pc:docMk/>
          <pc:sldMk cId="3819525768" sldId="272"/>
        </pc:sldMkLst>
        <pc:spChg chg="mod">
          <ac:chgData name="William Bryce (2416710)" userId="S::2416710@student.uwtsd.ac.uk::a4757284-7e44-496c-af15-59179774f6d2" providerId="AD" clId="Web-{11983331-8E07-E2D1-E28F-D3B9858C8FA0}" dt="2024-11-08T16:41:02.221" v="389" actId="20577"/>
          <ac:spMkLst>
            <pc:docMk/>
            <pc:sldMk cId="3819525768" sldId="272"/>
            <ac:spMk id="2" creationId="{B962273C-D6AF-2C71-C2E2-7D42E6DF5BF2}"/>
          </ac:spMkLst>
        </pc:spChg>
        <pc:spChg chg="mod">
          <ac:chgData name="William Bryce (2416710)" userId="S::2416710@student.uwtsd.ac.uk::a4757284-7e44-496c-af15-59179774f6d2" providerId="AD" clId="Web-{11983331-8E07-E2D1-E28F-D3B9858C8FA0}" dt="2024-11-08T17:09:02.151" v="528" actId="20577"/>
          <ac:spMkLst>
            <pc:docMk/>
            <pc:sldMk cId="3819525768" sldId="272"/>
            <ac:spMk id="3" creationId="{33DBC97C-E33C-6D97-774B-C19F84669DBF}"/>
          </ac:spMkLst>
        </pc:spChg>
        <pc:spChg chg="add mod">
          <ac:chgData name="William Bryce (2416710)" userId="S::2416710@student.uwtsd.ac.uk::a4757284-7e44-496c-af15-59179774f6d2" providerId="AD" clId="Web-{11983331-8E07-E2D1-E28F-D3B9858C8FA0}" dt="2024-11-08T16:25:48.754" v="197" actId="20577"/>
          <ac:spMkLst>
            <pc:docMk/>
            <pc:sldMk cId="3819525768" sldId="272"/>
            <ac:spMk id="5" creationId="{7D41A7FA-91AF-EB1D-3624-296406749614}"/>
          </ac:spMkLst>
        </pc:spChg>
      </pc:sldChg>
      <pc:sldChg chg="addSp delSp modSp modNotes">
        <pc:chgData name="William Bryce (2416710)" userId="S::2416710@student.uwtsd.ac.uk::a4757284-7e44-496c-af15-59179774f6d2" providerId="AD" clId="Web-{11983331-8E07-E2D1-E28F-D3B9858C8FA0}" dt="2024-11-08T17:05:35.066" v="505" actId="20577"/>
        <pc:sldMkLst>
          <pc:docMk/>
          <pc:sldMk cId="3374730137" sldId="273"/>
        </pc:sldMkLst>
        <pc:spChg chg="mod">
          <ac:chgData name="William Bryce (2416710)" userId="S::2416710@student.uwtsd.ac.uk::a4757284-7e44-496c-af15-59179774f6d2" providerId="AD" clId="Web-{11983331-8E07-E2D1-E28F-D3B9858C8FA0}" dt="2024-11-08T16:39:31.046" v="358" actId="20577"/>
          <ac:spMkLst>
            <pc:docMk/>
            <pc:sldMk cId="3374730137" sldId="273"/>
            <ac:spMk id="2" creationId="{B962273C-D6AF-2C71-C2E2-7D42E6DF5BF2}"/>
          </ac:spMkLst>
        </pc:spChg>
        <pc:spChg chg="mod">
          <ac:chgData name="William Bryce (2416710)" userId="S::2416710@student.uwtsd.ac.uk::a4757284-7e44-496c-af15-59179774f6d2" providerId="AD" clId="Web-{11983331-8E07-E2D1-E28F-D3B9858C8FA0}" dt="2024-11-08T17:05:35.066" v="505" actId="20577"/>
          <ac:spMkLst>
            <pc:docMk/>
            <pc:sldMk cId="3374730137" sldId="273"/>
            <ac:spMk id="3" creationId="{33DBC97C-E33C-6D97-774B-C19F84669DBF}"/>
          </ac:spMkLst>
        </pc:spChg>
        <pc:spChg chg="add del mod">
          <ac:chgData name="William Bryce (2416710)" userId="S::2416710@student.uwtsd.ac.uk::a4757284-7e44-496c-af15-59179774f6d2" providerId="AD" clId="Web-{11983331-8E07-E2D1-E28F-D3B9858C8FA0}" dt="2024-11-08T17:04:29.267" v="497"/>
          <ac:spMkLst>
            <pc:docMk/>
            <pc:sldMk cId="3374730137" sldId="273"/>
            <ac:spMk id="4" creationId="{3C714C81-47D3-8B6E-350B-937A3F15E8B5}"/>
          </ac:spMkLst>
        </pc:spChg>
        <pc:spChg chg="add">
          <ac:chgData name="William Bryce (2416710)" userId="S::2416710@student.uwtsd.ac.uk::a4757284-7e44-496c-af15-59179774f6d2" providerId="AD" clId="Web-{11983331-8E07-E2D1-E28F-D3B9858C8FA0}" dt="2024-11-08T17:04:30.627" v="498"/>
          <ac:spMkLst>
            <pc:docMk/>
            <pc:sldMk cId="3374730137" sldId="273"/>
            <ac:spMk id="6" creationId="{F5566B7B-64DD-3D89-13C4-A55ED8EED252}"/>
          </ac:spMkLst>
        </pc:spChg>
      </pc:sldChg>
      <pc:sldChg chg="addSp delSp modSp">
        <pc:chgData name="William Bryce (2416710)" userId="S::2416710@student.uwtsd.ac.uk::a4757284-7e44-496c-af15-59179774f6d2" providerId="AD" clId="Web-{11983331-8E07-E2D1-E28F-D3B9858C8FA0}" dt="2024-11-08T17:14:16.036" v="575" actId="20577"/>
        <pc:sldMkLst>
          <pc:docMk/>
          <pc:sldMk cId="82065389" sldId="274"/>
        </pc:sldMkLst>
        <pc:spChg chg="mod">
          <ac:chgData name="William Bryce (2416710)" userId="S::2416710@student.uwtsd.ac.uk::a4757284-7e44-496c-af15-59179774f6d2" providerId="AD" clId="Web-{11983331-8E07-E2D1-E28F-D3B9858C8FA0}" dt="2024-11-08T16:34:05.832" v="278" actId="1076"/>
          <ac:spMkLst>
            <pc:docMk/>
            <pc:sldMk cId="82065389" sldId="274"/>
            <ac:spMk id="2" creationId="{35108B52-A99E-7518-AB64-FCDFC82F25FC}"/>
          </ac:spMkLst>
        </pc:spChg>
        <pc:spChg chg="mod">
          <ac:chgData name="William Bryce (2416710)" userId="S::2416710@student.uwtsd.ac.uk::a4757284-7e44-496c-af15-59179774f6d2" providerId="AD" clId="Web-{11983331-8E07-E2D1-E28F-D3B9858C8FA0}" dt="2024-11-08T17:14:16.036" v="575" actId="20577"/>
          <ac:spMkLst>
            <pc:docMk/>
            <pc:sldMk cId="82065389" sldId="274"/>
            <ac:spMk id="3" creationId="{2D3F0D3B-198D-F7DC-2706-740792B97084}"/>
          </ac:spMkLst>
        </pc:spChg>
        <pc:spChg chg="add del">
          <ac:chgData name="William Bryce (2416710)" userId="S::2416710@student.uwtsd.ac.uk::a4757284-7e44-496c-af15-59179774f6d2" providerId="AD" clId="Web-{11983331-8E07-E2D1-E28F-D3B9858C8FA0}" dt="2024-11-08T16:26:44.006" v="200"/>
          <ac:spMkLst>
            <pc:docMk/>
            <pc:sldMk cId="82065389" sldId="274"/>
            <ac:spMk id="5" creationId="{D4F4A5A7-D2B8-E9F1-9197-461A4F84F5FF}"/>
          </ac:spMkLst>
        </pc:spChg>
      </pc:sldChg>
    </pc:docChg>
  </pc:docChgLst>
  <pc:docChgLst>
    <pc:chgData name="William Bryce (2416710)" userId="S::2416710@student.uwtsd.ac.uk::a4757284-7e44-496c-af15-59179774f6d2" providerId="AD" clId="Web-{605C2A6A-7C34-3348-4C65-A309932BF72E}"/>
    <pc:docChg chg="addSld delSld modSld">
      <pc:chgData name="William Bryce (2416710)" userId="S::2416710@student.uwtsd.ac.uk::a4757284-7e44-496c-af15-59179774f6d2" providerId="AD" clId="Web-{605C2A6A-7C34-3348-4C65-A309932BF72E}" dt="2024-11-08T16:11:52.513" v="1733" actId="20577"/>
      <pc:docMkLst>
        <pc:docMk/>
      </pc:docMkLst>
      <pc:sldChg chg="modSp modNotes">
        <pc:chgData name="William Bryce (2416710)" userId="S::2416710@student.uwtsd.ac.uk::a4757284-7e44-496c-af15-59179774f6d2" providerId="AD" clId="Web-{605C2A6A-7C34-3348-4C65-A309932BF72E}" dt="2024-11-08T13:32:34.330" v="179" actId="20577"/>
        <pc:sldMkLst>
          <pc:docMk/>
          <pc:sldMk cId="109857222" sldId="256"/>
        </pc:sldMkLst>
        <pc:spChg chg="mod">
          <ac:chgData name="William Bryce (2416710)" userId="S::2416710@student.uwtsd.ac.uk::a4757284-7e44-496c-af15-59179774f6d2" providerId="AD" clId="Web-{605C2A6A-7C34-3348-4C65-A309932BF72E}" dt="2024-11-08T13:32:31.392" v="178" actId="20577"/>
          <ac:spMkLst>
            <pc:docMk/>
            <pc:sldMk cId="109857222" sldId="256"/>
            <ac:spMk id="2" creationId="{00000000-0000-0000-0000-000000000000}"/>
          </ac:spMkLst>
        </pc:spChg>
        <pc:spChg chg="mod">
          <ac:chgData name="William Bryce (2416710)" userId="S::2416710@student.uwtsd.ac.uk::a4757284-7e44-496c-af15-59179774f6d2" providerId="AD" clId="Web-{605C2A6A-7C34-3348-4C65-A309932BF72E}" dt="2024-11-08T13:32:34.330" v="179" actId="20577"/>
          <ac:spMkLst>
            <pc:docMk/>
            <pc:sldMk cId="109857222" sldId="256"/>
            <ac:spMk id="3" creationId="{00000000-0000-0000-0000-000000000000}"/>
          </ac:spMkLst>
        </pc:spChg>
      </pc:sldChg>
      <pc:sldChg chg="addSp delSp modSp">
        <pc:chgData name="William Bryce (2416710)" userId="S::2416710@student.uwtsd.ac.uk::a4757284-7e44-496c-af15-59179774f6d2" providerId="AD" clId="Web-{605C2A6A-7C34-3348-4C65-A309932BF72E}" dt="2024-11-08T15:23:45.888" v="1430" actId="20577"/>
        <pc:sldMkLst>
          <pc:docMk/>
          <pc:sldMk cId="3679128465" sldId="258"/>
        </pc:sldMkLst>
        <pc:spChg chg="mod">
          <ac:chgData name="William Bryce (2416710)" userId="S::2416710@student.uwtsd.ac.uk::a4757284-7e44-496c-af15-59179774f6d2" providerId="AD" clId="Web-{605C2A6A-7C34-3348-4C65-A309932BF72E}" dt="2024-11-08T13:32:20.720" v="176" actId="20577"/>
          <ac:spMkLst>
            <pc:docMk/>
            <pc:sldMk cId="3679128465" sldId="258"/>
            <ac:spMk id="2" creationId="{BF74918F-41BD-21D8-03AC-F2A394DC5B9E}"/>
          </ac:spMkLst>
        </pc:spChg>
        <pc:spChg chg="del">
          <ac:chgData name="William Bryce (2416710)" userId="S::2416710@student.uwtsd.ac.uk::a4757284-7e44-496c-af15-59179774f6d2" providerId="AD" clId="Web-{605C2A6A-7C34-3348-4C65-A309932BF72E}" dt="2024-11-08T13:21:49.421" v="140"/>
          <ac:spMkLst>
            <pc:docMk/>
            <pc:sldMk cId="3679128465" sldId="258"/>
            <ac:spMk id="3" creationId="{82D94976-39D5-1AA2-865E-7AFE5206C346}"/>
          </ac:spMkLst>
        </pc:spChg>
        <pc:spChg chg="add del">
          <ac:chgData name="William Bryce (2416710)" userId="S::2416710@student.uwtsd.ac.uk::a4757284-7e44-496c-af15-59179774f6d2" providerId="AD" clId="Web-{605C2A6A-7C34-3348-4C65-A309932BF72E}" dt="2024-11-08T13:25:00.302" v="144"/>
          <ac:spMkLst>
            <pc:docMk/>
            <pc:sldMk cId="3679128465" sldId="258"/>
            <ac:spMk id="5" creationId="{CC0CA4D9-ABB4-F013-6122-FB8F0AE01B5E}"/>
          </ac:spMkLst>
        </pc:spChg>
        <pc:spChg chg="add mod">
          <ac:chgData name="William Bryce (2416710)" userId="S::2416710@student.uwtsd.ac.uk::a4757284-7e44-496c-af15-59179774f6d2" providerId="AD" clId="Web-{605C2A6A-7C34-3348-4C65-A309932BF72E}" dt="2024-11-08T14:25:46.605" v="839" actId="20577"/>
          <ac:spMkLst>
            <pc:docMk/>
            <pc:sldMk cId="3679128465" sldId="258"/>
            <ac:spMk id="6" creationId="{7BF0D437-BA43-23B7-2F77-18A55D2FD30C}"/>
          </ac:spMkLst>
        </pc:spChg>
        <pc:spChg chg="add mod">
          <ac:chgData name="William Bryce (2416710)" userId="S::2416710@student.uwtsd.ac.uk::a4757284-7e44-496c-af15-59179774f6d2" providerId="AD" clId="Web-{605C2A6A-7C34-3348-4C65-A309932BF72E}" dt="2024-11-08T15:23:45.888" v="1430" actId="20577"/>
          <ac:spMkLst>
            <pc:docMk/>
            <pc:sldMk cId="3679128465" sldId="258"/>
            <ac:spMk id="7" creationId="{D73E82C6-5181-70D3-64F8-3B7F0506A7B7}"/>
          </ac:spMkLst>
        </pc:spChg>
        <pc:spChg chg="add del">
          <ac:chgData name="William Bryce (2416710)" userId="S::2416710@student.uwtsd.ac.uk::a4757284-7e44-496c-af15-59179774f6d2" providerId="AD" clId="Web-{605C2A6A-7C34-3348-4C65-A309932BF72E}" dt="2024-11-08T13:30:20.748" v="155"/>
          <ac:spMkLst>
            <pc:docMk/>
            <pc:sldMk cId="3679128465" sldId="258"/>
            <ac:spMk id="18" creationId="{17718681-A12E-49D6-9925-DD7C68176D61}"/>
          </ac:spMkLst>
        </pc:spChg>
        <pc:spChg chg="add del">
          <ac:chgData name="William Bryce (2416710)" userId="S::2416710@student.uwtsd.ac.uk::a4757284-7e44-496c-af15-59179774f6d2" providerId="AD" clId="Web-{605C2A6A-7C34-3348-4C65-A309932BF72E}" dt="2024-11-08T13:30:20.748" v="155"/>
          <ac:spMkLst>
            <pc:docMk/>
            <pc:sldMk cId="3679128465" sldId="258"/>
            <ac:spMk id="19" creationId="{FBD77573-9EF2-4C35-8285-A1CF6FBB0EA5}"/>
          </ac:spMkLst>
        </pc:spChg>
        <pc:spChg chg="add del">
          <ac:chgData name="William Bryce (2416710)" userId="S::2416710@student.uwtsd.ac.uk::a4757284-7e44-496c-af15-59179774f6d2" providerId="AD" clId="Web-{605C2A6A-7C34-3348-4C65-A309932BF72E}" dt="2024-11-08T13:30:20.545" v="154"/>
          <ac:spMkLst>
            <pc:docMk/>
            <pc:sldMk cId="3679128465" sldId="258"/>
            <ac:spMk id="24" creationId="{FFD44BAB-2F3A-4B95-B9D3-E5B819787FF3}"/>
          </ac:spMkLst>
        </pc:spChg>
        <pc:spChg chg="add">
          <ac:chgData name="William Bryce (2416710)" userId="S::2416710@student.uwtsd.ac.uk::a4757284-7e44-496c-af15-59179774f6d2" providerId="AD" clId="Web-{605C2A6A-7C34-3348-4C65-A309932BF72E}" dt="2024-11-08T13:30:20.748" v="155"/>
          <ac:spMkLst>
            <pc:docMk/>
            <pc:sldMk cId="3679128465" sldId="258"/>
            <ac:spMk id="32" creationId="{C2B4C0C7-2745-46BE-B15F-E50582545365}"/>
          </ac:spMkLst>
        </pc:spChg>
        <pc:grpChg chg="add del">
          <ac:chgData name="William Bryce (2416710)" userId="S::2416710@student.uwtsd.ac.uk::a4757284-7e44-496c-af15-59179774f6d2" providerId="AD" clId="Web-{605C2A6A-7C34-3348-4C65-A309932BF72E}" dt="2024-11-08T13:30:20.545" v="154"/>
          <ac:grpSpMkLst>
            <pc:docMk/>
            <pc:sldMk cId="3679128465" sldId="258"/>
            <ac:grpSpMk id="26" creationId="{5C6AE2F4-5A2E-4357-A1D8-6142F9BDC8E3}"/>
          </ac:grpSpMkLst>
        </pc:grpChg>
        <pc:grpChg chg="add">
          <ac:chgData name="William Bryce (2416710)" userId="S::2416710@student.uwtsd.ac.uk::a4757284-7e44-496c-af15-59179774f6d2" providerId="AD" clId="Web-{605C2A6A-7C34-3348-4C65-A309932BF72E}" dt="2024-11-08T13:30:20.748" v="155"/>
          <ac:grpSpMkLst>
            <pc:docMk/>
            <pc:sldMk cId="3679128465" sldId="258"/>
            <ac:grpSpMk id="33" creationId="{89D8939B-D984-4564-B942-51C44F623C98}"/>
          </ac:grpSpMkLst>
        </pc:grpChg>
        <pc:picChg chg="add mod ord">
          <ac:chgData name="William Bryce (2416710)" userId="S::2416710@student.uwtsd.ac.uk::a4757284-7e44-496c-af15-59179774f6d2" providerId="AD" clId="Web-{605C2A6A-7C34-3348-4C65-A309932BF72E}" dt="2024-11-08T13:30:20.748" v="155"/>
          <ac:picMkLst>
            <pc:docMk/>
            <pc:sldMk cId="3679128465" sldId="258"/>
            <ac:picMk id="4" creationId="{4616E1FB-3268-F23F-E022-6083497E0A0D}"/>
          </ac:picMkLst>
        </pc:picChg>
      </pc:sldChg>
      <pc:sldChg chg="addSp modSp modNotes">
        <pc:chgData name="William Bryce (2416710)" userId="S::2416710@student.uwtsd.ac.uk::a4757284-7e44-496c-af15-59179774f6d2" providerId="AD" clId="Web-{605C2A6A-7C34-3348-4C65-A309932BF72E}" dt="2024-11-08T15:05:36.545" v="1253" actId="1076"/>
        <pc:sldMkLst>
          <pc:docMk/>
          <pc:sldMk cId="116927578" sldId="259"/>
        </pc:sldMkLst>
        <pc:spChg chg="mod">
          <ac:chgData name="William Bryce (2416710)" userId="S::2416710@student.uwtsd.ac.uk::a4757284-7e44-496c-af15-59179774f6d2" providerId="AD" clId="Web-{605C2A6A-7C34-3348-4C65-A309932BF72E}" dt="2024-11-08T13:34:03.738" v="190" actId="14100"/>
          <ac:spMkLst>
            <pc:docMk/>
            <pc:sldMk cId="116927578" sldId="259"/>
            <ac:spMk id="3" creationId="{F1F70351-F40A-5817-5B17-A259FD5655DA}"/>
          </ac:spMkLst>
        </pc:spChg>
        <pc:spChg chg="add mod">
          <ac:chgData name="William Bryce (2416710)" userId="S::2416710@student.uwtsd.ac.uk::a4757284-7e44-496c-af15-59179774f6d2" providerId="AD" clId="Web-{605C2A6A-7C34-3348-4C65-A309932BF72E}" dt="2024-11-08T15:05:36.545" v="1253" actId="1076"/>
          <ac:spMkLst>
            <pc:docMk/>
            <pc:sldMk cId="116927578" sldId="259"/>
            <ac:spMk id="4" creationId="{3E80EFE0-2CD6-9C24-1882-AAD10B018EDC}"/>
          </ac:spMkLst>
        </pc:spChg>
      </pc:sldChg>
      <pc:sldChg chg="addSp modSp mod setBg">
        <pc:chgData name="William Bryce (2416710)" userId="S::2416710@student.uwtsd.ac.uk::a4757284-7e44-496c-af15-59179774f6d2" providerId="AD" clId="Web-{605C2A6A-7C34-3348-4C65-A309932BF72E}" dt="2024-11-08T13:37:53.854" v="206"/>
        <pc:sldMkLst>
          <pc:docMk/>
          <pc:sldMk cId="2722932290" sldId="260"/>
        </pc:sldMkLst>
        <pc:spChg chg="mod">
          <ac:chgData name="William Bryce (2416710)" userId="S::2416710@student.uwtsd.ac.uk::a4757284-7e44-496c-af15-59179774f6d2" providerId="AD" clId="Web-{605C2A6A-7C34-3348-4C65-A309932BF72E}" dt="2024-11-08T13:37:53.854" v="206"/>
          <ac:spMkLst>
            <pc:docMk/>
            <pc:sldMk cId="2722932290" sldId="260"/>
            <ac:spMk id="2" creationId="{B962273C-D6AF-2C71-C2E2-7D42E6DF5BF2}"/>
          </ac:spMkLst>
        </pc:spChg>
        <pc:spChg chg="mod">
          <ac:chgData name="William Bryce (2416710)" userId="S::2416710@student.uwtsd.ac.uk::a4757284-7e44-496c-af15-59179774f6d2" providerId="AD" clId="Web-{605C2A6A-7C34-3348-4C65-A309932BF72E}" dt="2024-11-08T13:37:53.854" v="206"/>
          <ac:spMkLst>
            <pc:docMk/>
            <pc:sldMk cId="2722932290" sldId="260"/>
            <ac:spMk id="3" creationId="{33DBC97C-E33C-6D97-774B-C19F84669DBF}"/>
          </ac:spMkLst>
        </pc:spChg>
        <pc:spChg chg="add">
          <ac:chgData name="William Bryce (2416710)" userId="S::2416710@student.uwtsd.ac.uk::a4757284-7e44-496c-af15-59179774f6d2" providerId="AD" clId="Web-{605C2A6A-7C34-3348-4C65-A309932BF72E}" dt="2024-11-08T13:37:53.854" v="206"/>
          <ac:spMkLst>
            <pc:docMk/>
            <pc:sldMk cId="2722932290" sldId="260"/>
            <ac:spMk id="8" creationId="{18873D23-2DCF-4B31-A009-95721C06E8E1}"/>
          </ac:spMkLst>
        </pc:spChg>
        <pc:spChg chg="add">
          <ac:chgData name="William Bryce (2416710)" userId="S::2416710@student.uwtsd.ac.uk::a4757284-7e44-496c-af15-59179774f6d2" providerId="AD" clId="Web-{605C2A6A-7C34-3348-4C65-A309932BF72E}" dt="2024-11-08T13:37:53.854" v="206"/>
          <ac:spMkLst>
            <pc:docMk/>
            <pc:sldMk cId="2722932290" sldId="260"/>
            <ac:spMk id="10" creationId="{C13EF075-D4EF-4929-ADBC-91B27DA19955}"/>
          </ac:spMkLst>
        </pc:spChg>
        <pc:grpChg chg="add">
          <ac:chgData name="William Bryce (2416710)" userId="S::2416710@student.uwtsd.ac.uk::a4757284-7e44-496c-af15-59179774f6d2" providerId="AD" clId="Web-{605C2A6A-7C34-3348-4C65-A309932BF72E}" dt="2024-11-08T13:37:53.854" v="206"/>
          <ac:grpSpMkLst>
            <pc:docMk/>
            <pc:sldMk cId="2722932290" sldId="260"/>
            <ac:grpSpMk id="12" creationId="{DAA26DFA-AAB2-4973-9C17-16D587C7B198}"/>
          </ac:grpSpMkLst>
        </pc:grpChg>
      </pc:sldChg>
      <pc:sldChg chg="addSp delSp modSp mod setBg setClrOvrMap modNotes">
        <pc:chgData name="William Bryce (2416710)" userId="S::2416710@student.uwtsd.ac.uk::a4757284-7e44-496c-af15-59179774f6d2" providerId="AD" clId="Web-{605C2A6A-7C34-3348-4C65-A309932BF72E}" dt="2024-11-08T14:23:53.180" v="798" actId="20577"/>
        <pc:sldMkLst>
          <pc:docMk/>
          <pc:sldMk cId="1922724970" sldId="261"/>
        </pc:sldMkLst>
        <pc:spChg chg="mod">
          <ac:chgData name="William Bryce (2416710)" userId="S::2416710@student.uwtsd.ac.uk::a4757284-7e44-496c-af15-59179774f6d2" providerId="AD" clId="Web-{605C2A6A-7C34-3348-4C65-A309932BF72E}" dt="2024-11-08T13:39:29.294" v="211"/>
          <ac:spMkLst>
            <pc:docMk/>
            <pc:sldMk cId="1922724970" sldId="261"/>
            <ac:spMk id="2" creationId="{2E0AABD2-A64A-AA25-1C04-1540D911EBF9}"/>
          </ac:spMkLst>
        </pc:spChg>
        <pc:spChg chg="mod">
          <ac:chgData name="William Bryce (2416710)" userId="S::2416710@student.uwtsd.ac.uk::a4757284-7e44-496c-af15-59179774f6d2" providerId="AD" clId="Web-{605C2A6A-7C34-3348-4C65-A309932BF72E}" dt="2024-11-08T14:23:53.180" v="798" actId="20577"/>
          <ac:spMkLst>
            <pc:docMk/>
            <pc:sldMk cId="1922724970" sldId="261"/>
            <ac:spMk id="3" creationId="{F69E77CB-7A31-F275-2659-C2C39F7514F1}"/>
          </ac:spMkLst>
        </pc:spChg>
        <pc:spChg chg="add del mod">
          <ac:chgData name="William Bryce (2416710)" userId="S::2416710@student.uwtsd.ac.uk::a4757284-7e44-496c-af15-59179774f6d2" providerId="AD" clId="Web-{605C2A6A-7C34-3348-4C65-A309932BF72E}" dt="2024-11-08T13:40:55.859" v="232"/>
          <ac:spMkLst>
            <pc:docMk/>
            <pc:sldMk cId="1922724970" sldId="261"/>
            <ac:spMk id="4" creationId="{BAE6625A-1AED-4E6D-C24A-5F0D1F30FE13}"/>
          </ac:spMkLst>
        </pc:spChg>
        <pc:spChg chg="add mod">
          <ac:chgData name="William Bryce (2416710)" userId="S::2416710@student.uwtsd.ac.uk::a4757284-7e44-496c-af15-59179774f6d2" providerId="AD" clId="Web-{605C2A6A-7C34-3348-4C65-A309932BF72E}" dt="2024-11-08T13:41:20.797" v="240" actId="14100"/>
          <ac:spMkLst>
            <pc:docMk/>
            <pc:sldMk cId="1922724970" sldId="261"/>
            <ac:spMk id="5" creationId="{584BB9CD-15E4-2CE8-E6AE-DAC297F39C32}"/>
          </ac:spMkLst>
        </pc:spChg>
        <pc:spChg chg="add">
          <ac:chgData name="William Bryce (2416710)" userId="S::2416710@student.uwtsd.ac.uk::a4757284-7e44-496c-af15-59179774f6d2" providerId="AD" clId="Web-{605C2A6A-7C34-3348-4C65-A309932BF72E}" dt="2024-11-08T13:39:29.294" v="211"/>
          <ac:spMkLst>
            <pc:docMk/>
            <pc:sldMk cId="1922724970" sldId="261"/>
            <ac:spMk id="6" creationId="{19C052EA-05E2-403D-965E-52D1BFFA24DF}"/>
          </ac:spMkLst>
        </pc:spChg>
        <pc:spChg chg="add">
          <ac:chgData name="William Bryce (2416710)" userId="S::2416710@student.uwtsd.ac.uk::a4757284-7e44-496c-af15-59179774f6d2" providerId="AD" clId="Web-{605C2A6A-7C34-3348-4C65-A309932BF72E}" dt="2024-11-08T13:39:29.294" v="211"/>
          <ac:spMkLst>
            <pc:docMk/>
            <pc:sldMk cId="1922724970" sldId="261"/>
            <ac:spMk id="7" creationId="{4C1936B8-2FFB-4F78-8388-B8C282B8A5BC}"/>
          </ac:spMkLst>
        </pc:spChg>
        <pc:spChg chg="add del">
          <ac:chgData name="William Bryce (2416710)" userId="S::2416710@student.uwtsd.ac.uk::a4757284-7e44-496c-af15-59179774f6d2" providerId="AD" clId="Web-{605C2A6A-7C34-3348-4C65-A309932BF72E}" dt="2024-11-08T13:39:20.466" v="210"/>
          <ac:spMkLst>
            <pc:docMk/>
            <pc:sldMk cId="1922724970" sldId="261"/>
            <ac:spMk id="9" creationId="{4C608BEB-860E-4094-8511-78603564A75E}"/>
          </ac:spMkLst>
        </pc:spChg>
        <pc:cxnChg chg="add del">
          <ac:chgData name="William Bryce (2416710)" userId="S::2416710@student.uwtsd.ac.uk::a4757284-7e44-496c-af15-59179774f6d2" providerId="AD" clId="Web-{605C2A6A-7C34-3348-4C65-A309932BF72E}" dt="2024-11-08T13:39:20.466" v="210"/>
          <ac:cxnSpMkLst>
            <pc:docMk/>
            <pc:sldMk cId="1922724970" sldId="261"/>
            <ac:cxnSpMk id="11" creationId="{1F16A8D4-FE87-4604-88B2-394B5D1EB437}"/>
          </ac:cxnSpMkLst>
        </pc:cxnChg>
      </pc:sldChg>
      <pc:sldChg chg="addSp delSp modSp mod setBg">
        <pc:chgData name="William Bryce (2416710)" userId="S::2416710@student.uwtsd.ac.uk::a4757284-7e44-496c-af15-59179774f6d2" providerId="AD" clId="Web-{605C2A6A-7C34-3348-4C65-A309932BF72E}" dt="2024-11-08T14:23:11.038" v="794"/>
        <pc:sldMkLst>
          <pc:docMk/>
          <pc:sldMk cId="283758599" sldId="262"/>
        </pc:sldMkLst>
        <pc:spChg chg="mod">
          <ac:chgData name="William Bryce (2416710)" userId="S::2416710@student.uwtsd.ac.uk::a4757284-7e44-496c-af15-59179774f6d2" providerId="AD" clId="Web-{605C2A6A-7C34-3348-4C65-A309932BF72E}" dt="2024-11-08T14:23:11.038" v="794"/>
          <ac:spMkLst>
            <pc:docMk/>
            <pc:sldMk cId="283758599" sldId="262"/>
            <ac:spMk id="2" creationId="{9A8C2A1B-3632-7F3F-F09B-5CD532E25831}"/>
          </ac:spMkLst>
        </pc:spChg>
        <pc:spChg chg="del">
          <ac:chgData name="William Bryce (2416710)" userId="S::2416710@student.uwtsd.ac.uk::a4757284-7e44-496c-af15-59179774f6d2" providerId="AD" clId="Web-{605C2A6A-7C34-3348-4C65-A309932BF72E}" dt="2024-11-08T13:43:03.784" v="241"/>
          <ac:spMkLst>
            <pc:docMk/>
            <pc:sldMk cId="283758599" sldId="262"/>
            <ac:spMk id="3" creationId="{4DF71EF5-1F68-0190-325E-6A0A17B524D6}"/>
          </ac:spMkLst>
        </pc:spChg>
        <pc:spChg chg="add">
          <ac:chgData name="William Bryce (2416710)" userId="S::2416710@student.uwtsd.ac.uk::a4757284-7e44-496c-af15-59179774f6d2" providerId="AD" clId="Web-{605C2A6A-7C34-3348-4C65-A309932BF72E}" dt="2024-11-08T14:23:11.038" v="794"/>
          <ac:spMkLst>
            <pc:docMk/>
            <pc:sldMk cId="283758599" sldId="262"/>
            <ac:spMk id="11" creationId="{257363FD-7E77-4145-9483-331A807ADF0E}"/>
          </ac:spMkLst>
        </pc:spChg>
        <pc:graphicFrameChg chg="add del mod modGraphic">
          <ac:chgData name="William Bryce (2416710)" userId="S::2416710@student.uwtsd.ac.uk::a4757284-7e44-496c-af15-59179774f6d2" providerId="AD" clId="Web-{605C2A6A-7C34-3348-4C65-A309932BF72E}" dt="2024-11-08T14:23:11.038" v="794"/>
          <ac:graphicFrameMkLst>
            <pc:docMk/>
            <pc:sldMk cId="283758599" sldId="262"/>
            <ac:graphicFrameMk id="4" creationId="{49E7D986-4F67-EED6-F8D1-B3CD3DD7892B}"/>
          </ac:graphicFrameMkLst>
        </pc:graphicFrameChg>
        <pc:graphicFrameChg chg="add">
          <ac:chgData name="William Bryce (2416710)" userId="S::2416710@student.uwtsd.ac.uk::a4757284-7e44-496c-af15-59179774f6d2" providerId="AD" clId="Web-{605C2A6A-7C34-3348-4C65-A309932BF72E}" dt="2024-11-08T14:23:11.038" v="794"/>
          <ac:graphicFrameMkLst>
            <pc:docMk/>
            <pc:sldMk cId="283758599" sldId="262"/>
            <ac:graphicFrameMk id="6" creationId="{8B28F9DF-D688-CC0E-43CC-15EAFC5ADC8E}"/>
          </ac:graphicFrameMkLst>
        </pc:graphicFrameChg>
        <pc:graphicFrameChg chg="add del mod modGraphic">
          <ac:chgData name="William Bryce (2416710)" userId="S::2416710@student.uwtsd.ac.uk::a4757284-7e44-496c-af15-59179774f6d2" providerId="AD" clId="Web-{605C2A6A-7C34-3348-4C65-A309932BF72E}" dt="2024-11-08T13:45:13.272" v="258"/>
          <ac:graphicFrameMkLst>
            <pc:docMk/>
            <pc:sldMk cId="283758599" sldId="262"/>
            <ac:graphicFrameMk id="191" creationId="{52F366A4-1A18-B0A8-3635-9C8CDDF68403}"/>
          </ac:graphicFrameMkLst>
        </pc:graphicFrameChg>
        <pc:picChg chg="add">
          <ac:chgData name="William Bryce (2416710)" userId="S::2416710@student.uwtsd.ac.uk::a4757284-7e44-496c-af15-59179774f6d2" providerId="AD" clId="Web-{605C2A6A-7C34-3348-4C65-A309932BF72E}" dt="2024-11-08T14:23:11.038" v="794"/>
          <ac:picMkLst>
            <pc:docMk/>
            <pc:sldMk cId="283758599" sldId="262"/>
            <ac:picMk id="7" creationId="{78A841FB-0B73-F95A-D717-5F702E0DE27D}"/>
          </ac:picMkLst>
        </pc:picChg>
      </pc:sldChg>
      <pc:sldChg chg="addSp modSp mod setBg">
        <pc:chgData name="William Bryce (2416710)" userId="S::2416710@student.uwtsd.ac.uk::a4757284-7e44-496c-af15-59179774f6d2" providerId="AD" clId="Web-{605C2A6A-7C34-3348-4C65-A309932BF72E}" dt="2024-11-08T15:49:02.773" v="1672" actId="1076"/>
        <pc:sldMkLst>
          <pc:docMk/>
          <pc:sldMk cId="2184122403" sldId="263"/>
        </pc:sldMkLst>
        <pc:spChg chg="mod">
          <ac:chgData name="William Bryce (2416710)" userId="S::2416710@student.uwtsd.ac.uk::a4757284-7e44-496c-af15-59179774f6d2" providerId="AD" clId="Web-{605C2A6A-7C34-3348-4C65-A309932BF72E}" dt="2024-11-08T13:37:42.104" v="204"/>
          <ac:spMkLst>
            <pc:docMk/>
            <pc:sldMk cId="2184122403" sldId="263"/>
            <ac:spMk id="2" creationId="{1663FB5A-DFBA-7E57-9FE1-8ED658CF6458}"/>
          </ac:spMkLst>
        </pc:spChg>
        <pc:spChg chg="mod">
          <ac:chgData name="William Bryce (2416710)" userId="S::2416710@student.uwtsd.ac.uk::a4757284-7e44-496c-af15-59179774f6d2" providerId="AD" clId="Web-{605C2A6A-7C34-3348-4C65-A309932BF72E}" dt="2024-11-08T13:37:42.104" v="204"/>
          <ac:spMkLst>
            <pc:docMk/>
            <pc:sldMk cId="2184122403" sldId="263"/>
            <ac:spMk id="3" creationId="{D5BDF334-520A-0038-BC9C-D680CE08A92D}"/>
          </ac:spMkLst>
        </pc:spChg>
        <pc:spChg chg="add mod">
          <ac:chgData name="William Bryce (2416710)" userId="S::2416710@student.uwtsd.ac.uk::a4757284-7e44-496c-af15-59179774f6d2" providerId="AD" clId="Web-{605C2A6A-7C34-3348-4C65-A309932BF72E}" dt="2024-11-08T15:49:02.773" v="1672" actId="1076"/>
          <ac:spMkLst>
            <pc:docMk/>
            <pc:sldMk cId="2184122403" sldId="263"/>
            <ac:spMk id="5" creationId="{6A4472E9-4C8D-A150-94C3-CD7B33DF30B6}"/>
          </ac:spMkLst>
        </pc:spChg>
        <pc:spChg chg="add">
          <ac:chgData name="William Bryce (2416710)" userId="S::2416710@student.uwtsd.ac.uk::a4757284-7e44-496c-af15-59179774f6d2" providerId="AD" clId="Web-{605C2A6A-7C34-3348-4C65-A309932BF72E}" dt="2024-11-08T13:37:42.104" v="204"/>
          <ac:spMkLst>
            <pc:docMk/>
            <pc:sldMk cId="2184122403" sldId="263"/>
            <ac:spMk id="8" creationId="{18873D23-2DCF-4B31-A009-95721C06E8E1}"/>
          </ac:spMkLst>
        </pc:spChg>
        <pc:spChg chg="add">
          <ac:chgData name="William Bryce (2416710)" userId="S::2416710@student.uwtsd.ac.uk::a4757284-7e44-496c-af15-59179774f6d2" providerId="AD" clId="Web-{605C2A6A-7C34-3348-4C65-A309932BF72E}" dt="2024-11-08T13:37:42.104" v="204"/>
          <ac:spMkLst>
            <pc:docMk/>
            <pc:sldMk cId="2184122403" sldId="263"/>
            <ac:spMk id="10" creationId="{C13EF075-D4EF-4929-ADBC-91B27DA19955}"/>
          </ac:spMkLst>
        </pc:spChg>
        <pc:grpChg chg="add">
          <ac:chgData name="William Bryce (2416710)" userId="S::2416710@student.uwtsd.ac.uk::a4757284-7e44-496c-af15-59179774f6d2" providerId="AD" clId="Web-{605C2A6A-7C34-3348-4C65-A309932BF72E}" dt="2024-11-08T13:37:42.104" v="204"/>
          <ac:grpSpMkLst>
            <pc:docMk/>
            <pc:sldMk cId="2184122403" sldId="263"/>
            <ac:grpSpMk id="12" creationId="{DAA26DFA-AAB2-4973-9C17-16D587C7B198}"/>
          </ac:grpSpMkLst>
        </pc:grpChg>
      </pc:sldChg>
      <pc:sldChg chg="addSp modSp">
        <pc:chgData name="William Bryce (2416710)" userId="S::2416710@student.uwtsd.ac.uk::a4757284-7e44-496c-af15-59179774f6d2" providerId="AD" clId="Web-{605C2A6A-7C34-3348-4C65-A309932BF72E}" dt="2024-11-08T15:23:39.122" v="1429" actId="20577"/>
        <pc:sldMkLst>
          <pc:docMk/>
          <pc:sldMk cId="553142356" sldId="264"/>
        </pc:sldMkLst>
        <pc:spChg chg="mod">
          <ac:chgData name="William Bryce (2416710)" userId="S::2416710@student.uwtsd.ac.uk::a4757284-7e44-496c-af15-59179774f6d2" providerId="AD" clId="Web-{605C2A6A-7C34-3348-4C65-A309932BF72E}" dt="2024-11-08T13:32:54.299" v="181" actId="20577"/>
          <ac:spMkLst>
            <pc:docMk/>
            <pc:sldMk cId="553142356" sldId="264"/>
            <ac:spMk id="2" creationId="{AEC281C6-A7C0-ACC1-3B6C-DEF68349D913}"/>
          </ac:spMkLst>
        </pc:spChg>
        <pc:spChg chg="mod">
          <ac:chgData name="William Bryce (2416710)" userId="S::2416710@student.uwtsd.ac.uk::a4757284-7e44-496c-af15-59179774f6d2" providerId="AD" clId="Web-{605C2A6A-7C34-3348-4C65-A309932BF72E}" dt="2024-11-08T13:32:50.736" v="180" actId="20577"/>
          <ac:spMkLst>
            <pc:docMk/>
            <pc:sldMk cId="553142356" sldId="264"/>
            <ac:spMk id="3" creationId="{21475CF9-0C65-6E17-AC56-72DB52EE1206}"/>
          </ac:spMkLst>
        </pc:spChg>
        <pc:spChg chg="add mod">
          <ac:chgData name="William Bryce (2416710)" userId="S::2416710@student.uwtsd.ac.uk::a4757284-7e44-496c-af15-59179774f6d2" providerId="AD" clId="Web-{605C2A6A-7C34-3348-4C65-A309932BF72E}" dt="2024-11-08T15:23:39.122" v="1429" actId="20577"/>
          <ac:spMkLst>
            <pc:docMk/>
            <pc:sldMk cId="553142356" sldId="264"/>
            <ac:spMk id="4" creationId="{920BBD29-70CF-7C84-A605-339A62893CFF}"/>
          </ac:spMkLst>
        </pc:spChg>
      </pc:sldChg>
      <pc:sldChg chg="addSp modSp">
        <pc:chgData name="William Bryce (2416710)" userId="S::2416710@student.uwtsd.ac.uk::a4757284-7e44-496c-af15-59179774f6d2" providerId="AD" clId="Web-{605C2A6A-7C34-3348-4C65-A309932BF72E}" dt="2024-11-08T15:23:10.840" v="1424" actId="20577"/>
        <pc:sldMkLst>
          <pc:docMk/>
          <pc:sldMk cId="1129370970" sldId="265"/>
        </pc:sldMkLst>
        <pc:spChg chg="mod">
          <ac:chgData name="William Bryce (2416710)" userId="S::2416710@student.uwtsd.ac.uk::a4757284-7e44-496c-af15-59179774f6d2" providerId="AD" clId="Web-{605C2A6A-7C34-3348-4C65-A309932BF72E}" dt="2024-11-08T13:34:11.489" v="191" actId="20577"/>
          <ac:spMkLst>
            <pc:docMk/>
            <pc:sldMk cId="1129370970" sldId="265"/>
            <ac:spMk id="2" creationId="{112F106A-5B4E-09F6-A32C-1FF179ED562E}"/>
          </ac:spMkLst>
        </pc:spChg>
        <pc:spChg chg="mod">
          <ac:chgData name="William Bryce (2416710)" userId="S::2416710@student.uwtsd.ac.uk::a4757284-7e44-496c-af15-59179774f6d2" providerId="AD" clId="Web-{605C2A6A-7C34-3348-4C65-A309932BF72E}" dt="2024-11-08T11:14:23.235" v="9" actId="20577"/>
          <ac:spMkLst>
            <pc:docMk/>
            <pc:sldMk cId="1129370970" sldId="265"/>
            <ac:spMk id="4" creationId="{4ACE1FFC-E435-598F-C375-2224CE7AEBBA}"/>
          </ac:spMkLst>
        </pc:spChg>
        <pc:spChg chg="add mod">
          <ac:chgData name="William Bryce (2416710)" userId="S::2416710@student.uwtsd.ac.uk::a4757284-7e44-496c-af15-59179774f6d2" providerId="AD" clId="Web-{605C2A6A-7C34-3348-4C65-A309932BF72E}" dt="2024-11-08T15:23:10.840" v="1424" actId="20577"/>
          <ac:spMkLst>
            <pc:docMk/>
            <pc:sldMk cId="1129370970" sldId="265"/>
            <ac:spMk id="5" creationId="{0B9F73D8-5F0E-A5FA-7FCB-F2FF6A5D1550}"/>
          </ac:spMkLst>
        </pc:spChg>
      </pc:sldChg>
      <pc:sldChg chg="addSp delSp modSp">
        <pc:chgData name="William Bryce (2416710)" userId="S::2416710@student.uwtsd.ac.uk::a4757284-7e44-496c-af15-59179774f6d2" providerId="AD" clId="Web-{605C2A6A-7C34-3348-4C65-A309932BF72E}" dt="2024-11-08T15:23:31.231" v="1428" actId="20577"/>
        <pc:sldMkLst>
          <pc:docMk/>
          <pc:sldMk cId="4209875837" sldId="266"/>
        </pc:sldMkLst>
        <pc:spChg chg="mod">
          <ac:chgData name="William Bryce (2416710)" userId="S::2416710@student.uwtsd.ac.uk::a4757284-7e44-496c-af15-59179774f6d2" providerId="AD" clId="Web-{605C2A6A-7C34-3348-4C65-A309932BF72E}" dt="2024-11-08T13:32:59.659" v="182" actId="20577"/>
          <ac:spMkLst>
            <pc:docMk/>
            <pc:sldMk cId="4209875837" sldId="266"/>
            <ac:spMk id="2" creationId="{7633578F-AA76-3D6E-FFDB-1E02FE41ABD0}"/>
          </ac:spMkLst>
        </pc:spChg>
        <pc:spChg chg="mod">
          <ac:chgData name="William Bryce (2416710)" userId="S::2416710@student.uwtsd.ac.uk::a4757284-7e44-496c-af15-59179774f6d2" providerId="AD" clId="Web-{605C2A6A-7C34-3348-4C65-A309932BF72E}" dt="2024-11-08T13:33:08.768" v="185" actId="20577"/>
          <ac:spMkLst>
            <pc:docMk/>
            <pc:sldMk cId="4209875837" sldId="266"/>
            <ac:spMk id="3" creationId="{F824490D-47AD-CFBB-BD57-89CCA9D330CA}"/>
          </ac:spMkLst>
        </pc:spChg>
        <pc:spChg chg="add del mod">
          <ac:chgData name="William Bryce (2416710)" userId="S::2416710@student.uwtsd.ac.uk::a4757284-7e44-496c-af15-59179774f6d2" providerId="AD" clId="Web-{605C2A6A-7C34-3348-4C65-A309932BF72E}" dt="2024-11-08T14:49:53.394" v="1127"/>
          <ac:spMkLst>
            <pc:docMk/>
            <pc:sldMk cId="4209875837" sldId="266"/>
            <ac:spMk id="4" creationId="{9B94CEB1-F0D7-A496-B21B-18FE042A73CB}"/>
          </ac:spMkLst>
        </pc:spChg>
        <pc:spChg chg="add mod">
          <ac:chgData name="William Bryce (2416710)" userId="S::2416710@student.uwtsd.ac.uk::a4757284-7e44-496c-af15-59179774f6d2" providerId="AD" clId="Web-{605C2A6A-7C34-3348-4C65-A309932BF72E}" dt="2024-11-08T15:23:31.231" v="1428" actId="20577"/>
          <ac:spMkLst>
            <pc:docMk/>
            <pc:sldMk cId="4209875837" sldId="266"/>
            <ac:spMk id="5" creationId="{7084229C-432B-6682-FAAD-61F38C8AFB6D}"/>
          </ac:spMkLst>
        </pc:spChg>
      </pc:sldChg>
      <pc:sldChg chg="addSp modSp">
        <pc:chgData name="William Bryce (2416710)" userId="S::2416710@student.uwtsd.ac.uk::a4757284-7e44-496c-af15-59179774f6d2" providerId="AD" clId="Web-{605C2A6A-7C34-3348-4C65-A309932BF72E}" dt="2024-11-08T15:23:25.981" v="1427" actId="20577"/>
        <pc:sldMkLst>
          <pc:docMk/>
          <pc:sldMk cId="148961475" sldId="267"/>
        </pc:sldMkLst>
        <pc:spChg chg="mod">
          <ac:chgData name="William Bryce (2416710)" userId="S::2416710@student.uwtsd.ac.uk::a4757284-7e44-496c-af15-59179774f6d2" providerId="AD" clId="Web-{605C2A6A-7C34-3348-4C65-A309932BF72E}" dt="2024-11-08T13:33:14.659" v="186" actId="20577"/>
          <ac:spMkLst>
            <pc:docMk/>
            <pc:sldMk cId="148961475" sldId="267"/>
            <ac:spMk id="2" creationId="{52E7ADE5-7473-FF8B-3AE4-7EB815DD4CB3}"/>
          </ac:spMkLst>
        </pc:spChg>
        <pc:spChg chg="add mod">
          <ac:chgData name="William Bryce (2416710)" userId="S::2416710@student.uwtsd.ac.uk::a4757284-7e44-496c-af15-59179774f6d2" providerId="AD" clId="Web-{605C2A6A-7C34-3348-4C65-A309932BF72E}" dt="2024-11-08T15:23:25.981" v="1427" actId="20577"/>
          <ac:spMkLst>
            <pc:docMk/>
            <pc:sldMk cId="148961475" sldId="267"/>
            <ac:spMk id="5" creationId="{68C5474A-87B2-4FF4-D3A7-DA5D8192DC30}"/>
          </ac:spMkLst>
        </pc:spChg>
      </pc:sldChg>
      <pc:sldChg chg="addSp modSp">
        <pc:chgData name="William Bryce (2416710)" userId="S::2416710@student.uwtsd.ac.uk::a4757284-7e44-496c-af15-59179774f6d2" providerId="AD" clId="Web-{605C2A6A-7C34-3348-4C65-A309932BF72E}" dt="2024-11-08T15:23:02.449" v="1423" actId="20577"/>
        <pc:sldMkLst>
          <pc:docMk/>
          <pc:sldMk cId="1759020275" sldId="268"/>
        </pc:sldMkLst>
        <pc:spChg chg="mod">
          <ac:chgData name="William Bryce (2416710)" userId="S::2416710@student.uwtsd.ac.uk::a4757284-7e44-496c-af15-59179774f6d2" providerId="AD" clId="Web-{605C2A6A-7C34-3348-4C65-A309932BF72E}" dt="2024-11-08T13:34:16.176" v="192" actId="20577"/>
          <ac:spMkLst>
            <pc:docMk/>
            <pc:sldMk cId="1759020275" sldId="268"/>
            <ac:spMk id="2" creationId="{112F106A-5B4E-09F6-A32C-1FF179ED562E}"/>
          </ac:spMkLst>
        </pc:spChg>
        <pc:spChg chg="add mod">
          <ac:chgData name="William Bryce (2416710)" userId="S::2416710@student.uwtsd.ac.uk::a4757284-7e44-496c-af15-59179774f6d2" providerId="AD" clId="Web-{605C2A6A-7C34-3348-4C65-A309932BF72E}" dt="2024-11-08T15:23:02.449" v="1423" actId="20577"/>
          <ac:spMkLst>
            <pc:docMk/>
            <pc:sldMk cId="1759020275" sldId="268"/>
            <ac:spMk id="5" creationId="{59AA3053-34BD-6D4A-426F-E3EDA03E2889}"/>
          </ac:spMkLst>
        </pc:spChg>
      </pc:sldChg>
      <pc:sldChg chg="addSp delSp modSp mod setBg setClrOvrMap">
        <pc:chgData name="William Bryce (2416710)" userId="S::2416710@student.uwtsd.ac.uk::a4757284-7e44-496c-af15-59179774f6d2" providerId="AD" clId="Web-{605C2A6A-7C34-3348-4C65-A309932BF72E}" dt="2024-11-08T15:37:02.066" v="1467" actId="1076"/>
        <pc:sldMkLst>
          <pc:docMk/>
          <pc:sldMk cId="3331882187" sldId="269"/>
        </pc:sldMkLst>
        <pc:spChg chg="mod">
          <ac:chgData name="William Bryce (2416710)" userId="S::2416710@student.uwtsd.ac.uk::a4757284-7e44-496c-af15-59179774f6d2" providerId="AD" clId="Web-{605C2A6A-7C34-3348-4C65-A309932BF72E}" dt="2024-11-08T13:37:18.556" v="202"/>
          <ac:spMkLst>
            <pc:docMk/>
            <pc:sldMk cId="3331882187" sldId="269"/>
            <ac:spMk id="2" creationId="{1663FB5A-DFBA-7E57-9FE1-8ED658CF6458}"/>
          </ac:spMkLst>
        </pc:spChg>
        <pc:spChg chg="mod">
          <ac:chgData name="William Bryce (2416710)" userId="S::2416710@student.uwtsd.ac.uk::a4757284-7e44-496c-af15-59179774f6d2" providerId="AD" clId="Web-{605C2A6A-7C34-3348-4C65-A309932BF72E}" dt="2024-11-08T13:37:18.556" v="202"/>
          <ac:spMkLst>
            <pc:docMk/>
            <pc:sldMk cId="3331882187" sldId="269"/>
            <ac:spMk id="3" creationId="{D5BDF334-520A-0038-BC9C-D680CE08A92D}"/>
          </ac:spMkLst>
        </pc:spChg>
        <pc:spChg chg="add mod">
          <ac:chgData name="William Bryce (2416710)" userId="S::2416710@student.uwtsd.ac.uk::a4757284-7e44-496c-af15-59179774f6d2" providerId="AD" clId="Web-{605C2A6A-7C34-3348-4C65-A309932BF72E}" dt="2024-11-08T15:37:02.066" v="1467" actId="1076"/>
          <ac:spMkLst>
            <pc:docMk/>
            <pc:sldMk cId="3331882187" sldId="269"/>
            <ac:spMk id="5" creationId="{7E662831-5B98-D05D-B951-8BB566727523}"/>
          </ac:spMkLst>
        </pc:spChg>
        <pc:spChg chg="add mod">
          <ac:chgData name="William Bryce (2416710)" userId="S::2416710@student.uwtsd.ac.uk::a4757284-7e44-496c-af15-59179774f6d2" providerId="AD" clId="Web-{605C2A6A-7C34-3348-4C65-A309932BF72E}" dt="2024-11-08T15:36:51.206" v="1466" actId="14100"/>
          <ac:spMkLst>
            <pc:docMk/>
            <pc:sldMk cId="3331882187" sldId="269"/>
            <ac:spMk id="6" creationId="{3A3169A0-C842-810D-5E7D-77306FB4DA54}"/>
          </ac:spMkLst>
        </pc:spChg>
        <pc:spChg chg="del">
          <ac:chgData name="William Bryce (2416710)" userId="S::2416710@student.uwtsd.ac.uk::a4757284-7e44-496c-af15-59179774f6d2" providerId="AD" clId="Web-{605C2A6A-7C34-3348-4C65-A309932BF72E}" dt="2024-11-08T13:37:18.556" v="202"/>
          <ac:spMkLst>
            <pc:docMk/>
            <pc:sldMk cId="3331882187" sldId="269"/>
            <ac:spMk id="9" creationId="{19C052EA-05E2-403D-965E-52D1BFFA24DF}"/>
          </ac:spMkLst>
        </pc:spChg>
        <pc:spChg chg="del">
          <ac:chgData name="William Bryce (2416710)" userId="S::2416710@student.uwtsd.ac.uk::a4757284-7e44-496c-af15-59179774f6d2" providerId="AD" clId="Web-{605C2A6A-7C34-3348-4C65-A309932BF72E}" dt="2024-11-08T13:37:18.556" v="202"/>
          <ac:spMkLst>
            <pc:docMk/>
            <pc:sldMk cId="3331882187" sldId="269"/>
            <ac:spMk id="11" creationId="{4C1936B8-2FFB-4F78-8388-B8C282B8A5BC}"/>
          </ac:spMkLst>
        </pc:spChg>
        <pc:spChg chg="add">
          <ac:chgData name="William Bryce (2416710)" userId="S::2416710@student.uwtsd.ac.uk::a4757284-7e44-496c-af15-59179774f6d2" providerId="AD" clId="Web-{605C2A6A-7C34-3348-4C65-A309932BF72E}" dt="2024-11-08T13:37:18.556" v="202"/>
          <ac:spMkLst>
            <pc:docMk/>
            <pc:sldMk cId="3331882187" sldId="269"/>
            <ac:spMk id="16" creationId="{18873D23-2DCF-4B31-A009-95721C06E8E1}"/>
          </ac:spMkLst>
        </pc:spChg>
        <pc:spChg chg="add">
          <ac:chgData name="William Bryce (2416710)" userId="S::2416710@student.uwtsd.ac.uk::a4757284-7e44-496c-af15-59179774f6d2" providerId="AD" clId="Web-{605C2A6A-7C34-3348-4C65-A309932BF72E}" dt="2024-11-08T13:37:18.556" v="202"/>
          <ac:spMkLst>
            <pc:docMk/>
            <pc:sldMk cId="3331882187" sldId="269"/>
            <ac:spMk id="18" creationId="{C13EF075-D4EF-4929-ADBC-91B27DA19955}"/>
          </ac:spMkLst>
        </pc:spChg>
        <pc:grpChg chg="add">
          <ac:chgData name="William Bryce (2416710)" userId="S::2416710@student.uwtsd.ac.uk::a4757284-7e44-496c-af15-59179774f6d2" providerId="AD" clId="Web-{605C2A6A-7C34-3348-4C65-A309932BF72E}" dt="2024-11-08T13:37:18.556" v="202"/>
          <ac:grpSpMkLst>
            <pc:docMk/>
            <pc:sldMk cId="3331882187" sldId="269"/>
            <ac:grpSpMk id="20" creationId="{DAA26DFA-AAB2-4973-9C17-16D587C7B198}"/>
          </ac:grpSpMkLst>
        </pc:grpChg>
      </pc:sldChg>
      <pc:sldChg chg="addSp delSp modSp mod setBg setClrOvrMap modNotes">
        <pc:chgData name="William Bryce (2416710)" userId="S::2416710@student.uwtsd.ac.uk::a4757284-7e44-496c-af15-59179774f6d2" providerId="AD" clId="Web-{605C2A6A-7C34-3348-4C65-A309932BF72E}" dt="2024-11-08T15:37:43.707" v="1472" actId="1076"/>
        <pc:sldMkLst>
          <pc:docMk/>
          <pc:sldMk cId="2428792710" sldId="270"/>
        </pc:sldMkLst>
        <pc:spChg chg="mod">
          <ac:chgData name="William Bryce (2416710)" userId="S::2416710@student.uwtsd.ac.uk::a4757284-7e44-496c-af15-59179774f6d2" providerId="AD" clId="Web-{605C2A6A-7C34-3348-4C65-A309932BF72E}" dt="2024-11-08T13:37:24.463" v="203"/>
          <ac:spMkLst>
            <pc:docMk/>
            <pc:sldMk cId="2428792710" sldId="270"/>
            <ac:spMk id="2" creationId="{1663FB5A-DFBA-7E57-9FE1-8ED658CF6458}"/>
          </ac:spMkLst>
        </pc:spChg>
        <pc:spChg chg="mod">
          <ac:chgData name="William Bryce (2416710)" userId="S::2416710@student.uwtsd.ac.uk::a4757284-7e44-496c-af15-59179774f6d2" providerId="AD" clId="Web-{605C2A6A-7C34-3348-4C65-A309932BF72E}" dt="2024-11-08T15:31:37.854" v="1440" actId="20577"/>
          <ac:spMkLst>
            <pc:docMk/>
            <pc:sldMk cId="2428792710" sldId="270"/>
            <ac:spMk id="4" creationId="{A6B2D1FB-9A27-06FD-E1F0-4486C4F9108A}"/>
          </ac:spMkLst>
        </pc:spChg>
        <pc:spChg chg="add mod">
          <ac:chgData name="William Bryce (2416710)" userId="S::2416710@student.uwtsd.ac.uk::a4757284-7e44-496c-af15-59179774f6d2" providerId="AD" clId="Web-{605C2A6A-7C34-3348-4C65-A309932BF72E}" dt="2024-11-08T15:37:43.707" v="1472" actId="1076"/>
          <ac:spMkLst>
            <pc:docMk/>
            <pc:sldMk cId="2428792710" sldId="270"/>
            <ac:spMk id="5" creationId="{E16F282B-1A2C-74ED-10EE-3E7C68EAEF6A}"/>
          </ac:spMkLst>
        </pc:spChg>
        <pc:spChg chg="add mod">
          <ac:chgData name="William Bryce (2416710)" userId="S::2416710@student.uwtsd.ac.uk::a4757284-7e44-496c-af15-59179774f6d2" providerId="AD" clId="Web-{605C2A6A-7C34-3348-4C65-A309932BF72E}" dt="2024-11-08T15:37:40.317" v="1471" actId="1076"/>
          <ac:spMkLst>
            <pc:docMk/>
            <pc:sldMk cId="2428792710" sldId="270"/>
            <ac:spMk id="7" creationId="{5061F44D-5468-6188-7F39-6360D45B1B83}"/>
          </ac:spMkLst>
        </pc:spChg>
        <pc:spChg chg="del">
          <ac:chgData name="William Bryce (2416710)" userId="S::2416710@student.uwtsd.ac.uk::a4757284-7e44-496c-af15-59179774f6d2" providerId="AD" clId="Web-{605C2A6A-7C34-3348-4C65-A309932BF72E}" dt="2024-11-08T13:37:24.463" v="203"/>
          <ac:spMkLst>
            <pc:docMk/>
            <pc:sldMk cId="2428792710" sldId="270"/>
            <ac:spMk id="9" creationId="{19C052EA-05E2-403D-965E-52D1BFFA24DF}"/>
          </ac:spMkLst>
        </pc:spChg>
        <pc:spChg chg="del">
          <ac:chgData name="William Bryce (2416710)" userId="S::2416710@student.uwtsd.ac.uk::a4757284-7e44-496c-af15-59179774f6d2" providerId="AD" clId="Web-{605C2A6A-7C34-3348-4C65-A309932BF72E}" dt="2024-11-08T13:37:24.463" v="203"/>
          <ac:spMkLst>
            <pc:docMk/>
            <pc:sldMk cId="2428792710" sldId="270"/>
            <ac:spMk id="11" creationId="{4C1936B8-2FFB-4F78-8388-B8C282B8A5BC}"/>
          </ac:spMkLst>
        </pc:spChg>
        <pc:spChg chg="add">
          <ac:chgData name="William Bryce (2416710)" userId="S::2416710@student.uwtsd.ac.uk::a4757284-7e44-496c-af15-59179774f6d2" providerId="AD" clId="Web-{605C2A6A-7C34-3348-4C65-A309932BF72E}" dt="2024-11-08T13:37:24.463" v="203"/>
          <ac:spMkLst>
            <pc:docMk/>
            <pc:sldMk cId="2428792710" sldId="270"/>
            <ac:spMk id="16" creationId="{18873D23-2DCF-4B31-A009-95721C06E8E1}"/>
          </ac:spMkLst>
        </pc:spChg>
        <pc:spChg chg="add">
          <ac:chgData name="William Bryce (2416710)" userId="S::2416710@student.uwtsd.ac.uk::a4757284-7e44-496c-af15-59179774f6d2" providerId="AD" clId="Web-{605C2A6A-7C34-3348-4C65-A309932BF72E}" dt="2024-11-08T13:37:24.463" v="203"/>
          <ac:spMkLst>
            <pc:docMk/>
            <pc:sldMk cId="2428792710" sldId="270"/>
            <ac:spMk id="18" creationId="{C13EF075-D4EF-4929-ADBC-91B27DA19955}"/>
          </ac:spMkLst>
        </pc:spChg>
        <pc:grpChg chg="add">
          <ac:chgData name="William Bryce (2416710)" userId="S::2416710@student.uwtsd.ac.uk::a4757284-7e44-496c-af15-59179774f6d2" providerId="AD" clId="Web-{605C2A6A-7C34-3348-4C65-A309932BF72E}" dt="2024-11-08T13:37:24.463" v="203"/>
          <ac:grpSpMkLst>
            <pc:docMk/>
            <pc:sldMk cId="2428792710" sldId="270"/>
            <ac:grpSpMk id="20" creationId="{DAA26DFA-AAB2-4973-9C17-16D587C7B198}"/>
          </ac:grpSpMkLst>
        </pc:grpChg>
      </pc:sldChg>
      <pc:sldChg chg="addSp delSp modSp mod setBg modNotes">
        <pc:chgData name="William Bryce (2416710)" userId="S::2416710@student.uwtsd.ac.uk::a4757284-7e44-496c-af15-59179774f6d2" providerId="AD" clId="Web-{605C2A6A-7C34-3348-4C65-A309932BF72E}" dt="2024-11-08T16:07:23.912" v="1713" actId="1076"/>
        <pc:sldMkLst>
          <pc:docMk/>
          <pc:sldMk cId="372597997" sldId="271"/>
        </pc:sldMkLst>
        <pc:spChg chg="mod">
          <ac:chgData name="William Bryce (2416710)" userId="S::2416710@student.uwtsd.ac.uk::a4757284-7e44-496c-af15-59179774f6d2" providerId="AD" clId="Web-{605C2A6A-7C34-3348-4C65-A309932BF72E}" dt="2024-11-08T13:37:47.166" v="205"/>
          <ac:spMkLst>
            <pc:docMk/>
            <pc:sldMk cId="372597997" sldId="271"/>
            <ac:spMk id="2" creationId="{1663FB5A-DFBA-7E57-9FE1-8ED658CF6458}"/>
          </ac:spMkLst>
        </pc:spChg>
        <pc:spChg chg="mod">
          <ac:chgData name="William Bryce (2416710)" userId="S::2416710@student.uwtsd.ac.uk::a4757284-7e44-496c-af15-59179774f6d2" providerId="AD" clId="Web-{605C2A6A-7C34-3348-4C65-A309932BF72E}" dt="2024-11-08T16:05:21.518" v="1678" actId="20577"/>
          <ac:spMkLst>
            <pc:docMk/>
            <pc:sldMk cId="372597997" sldId="271"/>
            <ac:spMk id="3" creationId="{D5BDF334-520A-0038-BC9C-D680CE08A92D}"/>
          </ac:spMkLst>
        </pc:spChg>
        <pc:spChg chg="add del mod">
          <ac:chgData name="William Bryce (2416710)" userId="S::2416710@student.uwtsd.ac.uk::a4757284-7e44-496c-af15-59179774f6d2" providerId="AD" clId="Web-{605C2A6A-7C34-3348-4C65-A309932BF72E}" dt="2024-11-08T16:00:09.307" v="1676"/>
          <ac:spMkLst>
            <pc:docMk/>
            <pc:sldMk cId="372597997" sldId="271"/>
            <ac:spMk id="4" creationId="{11053603-04C4-E3CE-5842-BF33CA57431E}"/>
          </ac:spMkLst>
        </pc:spChg>
        <pc:spChg chg="add mod">
          <ac:chgData name="William Bryce (2416710)" userId="S::2416710@student.uwtsd.ac.uk::a4757284-7e44-496c-af15-59179774f6d2" providerId="AD" clId="Web-{605C2A6A-7C34-3348-4C65-A309932BF72E}" dt="2024-11-08T16:07:23.912" v="1713" actId="1076"/>
          <ac:spMkLst>
            <pc:docMk/>
            <pc:sldMk cId="372597997" sldId="271"/>
            <ac:spMk id="5" creationId="{77DD2ED6-85DF-F97D-76E6-5781B2C2B515}"/>
          </ac:spMkLst>
        </pc:spChg>
        <pc:spChg chg="add mod">
          <ac:chgData name="William Bryce (2416710)" userId="S::2416710@student.uwtsd.ac.uk::a4757284-7e44-496c-af15-59179774f6d2" providerId="AD" clId="Web-{605C2A6A-7C34-3348-4C65-A309932BF72E}" dt="2024-11-08T16:07:10.990" v="1710" actId="1076"/>
          <ac:spMkLst>
            <pc:docMk/>
            <pc:sldMk cId="372597997" sldId="271"/>
            <ac:spMk id="6" creationId="{6B52F3F0-6AB3-1B7C-8087-CA7FCF8772F5}"/>
          </ac:spMkLst>
        </pc:spChg>
        <pc:spChg chg="add">
          <ac:chgData name="William Bryce (2416710)" userId="S::2416710@student.uwtsd.ac.uk::a4757284-7e44-496c-af15-59179774f6d2" providerId="AD" clId="Web-{605C2A6A-7C34-3348-4C65-A309932BF72E}" dt="2024-11-08T13:37:47.166" v="205"/>
          <ac:spMkLst>
            <pc:docMk/>
            <pc:sldMk cId="372597997" sldId="271"/>
            <ac:spMk id="8" creationId="{18873D23-2DCF-4B31-A009-95721C06E8E1}"/>
          </ac:spMkLst>
        </pc:spChg>
        <pc:spChg chg="add">
          <ac:chgData name="William Bryce (2416710)" userId="S::2416710@student.uwtsd.ac.uk::a4757284-7e44-496c-af15-59179774f6d2" providerId="AD" clId="Web-{605C2A6A-7C34-3348-4C65-A309932BF72E}" dt="2024-11-08T13:37:47.166" v="205"/>
          <ac:spMkLst>
            <pc:docMk/>
            <pc:sldMk cId="372597997" sldId="271"/>
            <ac:spMk id="10" creationId="{C13EF075-D4EF-4929-ADBC-91B27DA19955}"/>
          </ac:spMkLst>
        </pc:spChg>
        <pc:grpChg chg="add">
          <ac:chgData name="William Bryce (2416710)" userId="S::2416710@student.uwtsd.ac.uk::a4757284-7e44-496c-af15-59179774f6d2" providerId="AD" clId="Web-{605C2A6A-7C34-3348-4C65-A309932BF72E}" dt="2024-11-08T13:37:47.166" v="205"/>
          <ac:grpSpMkLst>
            <pc:docMk/>
            <pc:sldMk cId="372597997" sldId="271"/>
            <ac:grpSpMk id="12" creationId="{DAA26DFA-AAB2-4973-9C17-16D587C7B198}"/>
          </ac:grpSpMkLst>
        </pc:grpChg>
      </pc:sldChg>
      <pc:sldChg chg="addSp modSp mod setBg modNotes">
        <pc:chgData name="William Bryce (2416710)" userId="S::2416710@student.uwtsd.ac.uk::a4757284-7e44-496c-af15-59179774f6d2" providerId="AD" clId="Web-{605C2A6A-7C34-3348-4C65-A309932BF72E}" dt="2024-11-08T13:52:08.174" v="295" actId="20577"/>
        <pc:sldMkLst>
          <pc:docMk/>
          <pc:sldMk cId="3819525768" sldId="272"/>
        </pc:sldMkLst>
        <pc:spChg chg="mod">
          <ac:chgData name="William Bryce (2416710)" userId="S::2416710@student.uwtsd.ac.uk::a4757284-7e44-496c-af15-59179774f6d2" providerId="AD" clId="Web-{605C2A6A-7C34-3348-4C65-A309932BF72E}" dt="2024-11-08T13:38:17.277" v="208"/>
          <ac:spMkLst>
            <pc:docMk/>
            <pc:sldMk cId="3819525768" sldId="272"/>
            <ac:spMk id="2" creationId="{B962273C-D6AF-2C71-C2E2-7D42E6DF5BF2}"/>
          </ac:spMkLst>
        </pc:spChg>
        <pc:spChg chg="mod">
          <ac:chgData name="William Bryce (2416710)" userId="S::2416710@student.uwtsd.ac.uk::a4757284-7e44-496c-af15-59179774f6d2" providerId="AD" clId="Web-{605C2A6A-7C34-3348-4C65-A309932BF72E}" dt="2024-11-08T13:52:08.174" v="295" actId="20577"/>
          <ac:spMkLst>
            <pc:docMk/>
            <pc:sldMk cId="3819525768" sldId="272"/>
            <ac:spMk id="3" creationId="{33DBC97C-E33C-6D97-774B-C19F84669DBF}"/>
          </ac:spMkLst>
        </pc:spChg>
        <pc:spChg chg="add">
          <ac:chgData name="William Bryce (2416710)" userId="S::2416710@student.uwtsd.ac.uk::a4757284-7e44-496c-af15-59179774f6d2" providerId="AD" clId="Web-{605C2A6A-7C34-3348-4C65-A309932BF72E}" dt="2024-11-08T13:38:17.277" v="208"/>
          <ac:spMkLst>
            <pc:docMk/>
            <pc:sldMk cId="3819525768" sldId="272"/>
            <ac:spMk id="8" creationId="{18873D23-2DCF-4B31-A009-95721C06E8E1}"/>
          </ac:spMkLst>
        </pc:spChg>
        <pc:spChg chg="add">
          <ac:chgData name="William Bryce (2416710)" userId="S::2416710@student.uwtsd.ac.uk::a4757284-7e44-496c-af15-59179774f6d2" providerId="AD" clId="Web-{605C2A6A-7C34-3348-4C65-A309932BF72E}" dt="2024-11-08T13:38:17.277" v="208"/>
          <ac:spMkLst>
            <pc:docMk/>
            <pc:sldMk cId="3819525768" sldId="272"/>
            <ac:spMk id="10" creationId="{C13EF075-D4EF-4929-ADBC-91B27DA19955}"/>
          </ac:spMkLst>
        </pc:spChg>
        <pc:grpChg chg="add">
          <ac:chgData name="William Bryce (2416710)" userId="S::2416710@student.uwtsd.ac.uk::a4757284-7e44-496c-af15-59179774f6d2" providerId="AD" clId="Web-{605C2A6A-7C34-3348-4C65-A309932BF72E}" dt="2024-11-08T13:38:17.277" v="208"/>
          <ac:grpSpMkLst>
            <pc:docMk/>
            <pc:sldMk cId="3819525768" sldId="272"/>
            <ac:grpSpMk id="12" creationId="{DAA26DFA-AAB2-4973-9C17-16D587C7B198}"/>
          </ac:grpSpMkLst>
        </pc:grpChg>
      </pc:sldChg>
      <pc:sldChg chg="addSp modSp mod setBg modNotes">
        <pc:chgData name="William Bryce (2416710)" userId="S::2416710@student.uwtsd.ac.uk::a4757284-7e44-496c-af15-59179774f6d2" providerId="AD" clId="Web-{605C2A6A-7C34-3348-4C65-A309932BF72E}" dt="2024-11-08T13:38:10.433" v="207"/>
        <pc:sldMkLst>
          <pc:docMk/>
          <pc:sldMk cId="3374730137" sldId="273"/>
        </pc:sldMkLst>
        <pc:spChg chg="mod">
          <ac:chgData name="William Bryce (2416710)" userId="S::2416710@student.uwtsd.ac.uk::a4757284-7e44-496c-af15-59179774f6d2" providerId="AD" clId="Web-{605C2A6A-7C34-3348-4C65-A309932BF72E}" dt="2024-11-08T13:38:10.433" v="207"/>
          <ac:spMkLst>
            <pc:docMk/>
            <pc:sldMk cId="3374730137" sldId="273"/>
            <ac:spMk id="2" creationId="{B962273C-D6AF-2C71-C2E2-7D42E6DF5BF2}"/>
          </ac:spMkLst>
        </pc:spChg>
        <pc:spChg chg="mod">
          <ac:chgData name="William Bryce (2416710)" userId="S::2416710@student.uwtsd.ac.uk::a4757284-7e44-496c-af15-59179774f6d2" providerId="AD" clId="Web-{605C2A6A-7C34-3348-4C65-A309932BF72E}" dt="2024-11-08T13:38:10.433" v="207"/>
          <ac:spMkLst>
            <pc:docMk/>
            <pc:sldMk cId="3374730137" sldId="273"/>
            <ac:spMk id="3" creationId="{33DBC97C-E33C-6D97-774B-C19F84669DBF}"/>
          </ac:spMkLst>
        </pc:spChg>
        <pc:spChg chg="add">
          <ac:chgData name="William Bryce (2416710)" userId="S::2416710@student.uwtsd.ac.uk::a4757284-7e44-496c-af15-59179774f6d2" providerId="AD" clId="Web-{605C2A6A-7C34-3348-4C65-A309932BF72E}" dt="2024-11-08T13:38:10.433" v="207"/>
          <ac:spMkLst>
            <pc:docMk/>
            <pc:sldMk cId="3374730137" sldId="273"/>
            <ac:spMk id="8" creationId="{18873D23-2DCF-4B31-A009-95721C06E8E1}"/>
          </ac:spMkLst>
        </pc:spChg>
        <pc:spChg chg="add">
          <ac:chgData name="William Bryce (2416710)" userId="S::2416710@student.uwtsd.ac.uk::a4757284-7e44-496c-af15-59179774f6d2" providerId="AD" clId="Web-{605C2A6A-7C34-3348-4C65-A309932BF72E}" dt="2024-11-08T13:38:10.433" v="207"/>
          <ac:spMkLst>
            <pc:docMk/>
            <pc:sldMk cId="3374730137" sldId="273"/>
            <ac:spMk id="10" creationId="{C13EF075-D4EF-4929-ADBC-91B27DA19955}"/>
          </ac:spMkLst>
        </pc:spChg>
        <pc:grpChg chg="add">
          <ac:chgData name="William Bryce (2416710)" userId="S::2416710@student.uwtsd.ac.uk::a4757284-7e44-496c-af15-59179774f6d2" providerId="AD" clId="Web-{605C2A6A-7C34-3348-4C65-A309932BF72E}" dt="2024-11-08T13:38:10.433" v="207"/>
          <ac:grpSpMkLst>
            <pc:docMk/>
            <pc:sldMk cId="3374730137" sldId="273"/>
            <ac:grpSpMk id="12" creationId="{DAA26DFA-AAB2-4973-9C17-16D587C7B198}"/>
          </ac:grpSpMkLst>
        </pc:grpChg>
      </pc:sldChg>
      <pc:sldChg chg="modSp new">
        <pc:chgData name="William Bryce (2416710)" userId="S::2416710@student.uwtsd.ac.uk::a4757284-7e44-496c-af15-59179774f6d2" providerId="AD" clId="Web-{605C2A6A-7C34-3348-4C65-A309932BF72E}" dt="2024-11-08T16:11:52.513" v="1733" actId="20577"/>
        <pc:sldMkLst>
          <pc:docMk/>
          <pc:sldMk cId="82065389" sldId="274"/>
        </pc:sldMkLst>
        <pc:spChg chg="mod">
          <ac:chgData name="William Bryce (2416710)" userId="S::2416710@student.uwtsd.ac.uk::a4757284-7e44-496c-af15-59179774f6d2" providerId="AD" clId="Web-{605C2A6A-7C34-3348-4C65-A309932BF72E}" dt="2024-11-08T15:42:05.121" v="1565" actId="14100"/>
          <ac:spMkLst>
            <pc:docMk/>
            <pc:sldMk cId="82065389" sldId="274"/>
            <ac:spMk id="2" creationId="{35108B52-A99E-7518-AB64-FCDFC82F25FC}"/>
          </ac:spMkLst>
        </pc:spChg>
        <pc:spChg chg="mod">
          <ac:chgData name="William Bryce (2416710)" userId="S::2416710@student.uwtsd.ac.uk::a4757284-7e44-496c-af15-59179774f6d2" providerId="AD" clId="Web-{605C2A6A-7C34-3348-4C65-A309932BF72E}" dt="2024-11-08T16:11:52.513" v="1733" actId="20577"/>
          <ac:spMkLst>
            <pc:docMk/>
            <pc:sldMk cId="82065389" sldId="274"/>
            <ac:spMk id="3" creationId="{2D3F0D3B-198D-F7DC-2706-740792B97084}"/>
          </ac:spMkLst>
        </pc:spChg>
      </pc:sldChg>
      <pc:sldChg chg="new del">
        <pc:chgData name="William Bryce (2416710)" userId="S::2416710@student.uwtsd.ac.uk::a4757284-7e44-496c-af15-59179774f6d2" providerId="AD" clId="Web-{605C2A6A-7C34-3348-4C65-A309932BF72E}" dt="2024-11-08T11:18:22.196" v="14"/>
        <pc:sldMkLst>
          <pc:docMk/>
          <pc:sldMk cId="2423508998" sldId="2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E7312B-3C65-4FE4-9599-4F5763BB4136}" type="doc">
      <dgm:prSet loTypeId="urn:microsoft.com/office/officeart/2017/3/layout/HorizontalPathTimeline" loCatId="process" qsTypeId="urn:microsoft.com/office/officeart/2005/8/quickstyle/simple2" qsCatId="simple" csTypeId="urn:microsoft.com/office/officeart/2005/8/colors/colorful5" csCatId="colorful" phldr="1"/>
      <dgm:spPr/>
      <dgm:t>
        <a:bodyPr/>
        <a:lstStyle/>
        <a:p>
          <a:endParaRPr lang="en-US"/>
        </a:p>
      </dgm:t>
    </dgm:pt>
    <dgm:pt modelId="{775C3E50-D5DB-4E96-AA4D-AA66B9F86AB1}">
      <dgm:prSet/>
      <dgm:spPr/>
      <dgm:t>
        <a:bodyPr/>
        <a:lstStyle/>
        <a:p>
          <a:pPr>
            <a:defRPr b="1"/>
          </a:pPr>
          <a:r>
            <a:rPr lang="en-US"/>
            <a:t>14 Oct. 24</a:t>
          </a:r>
        </a:p>
      </dgm:t>
    </dgm:pt>
    <dgm:pt modelId="{BCF04000-5977-42FF-86A7-43B2C1D5A216}" type="parTrans" cxnId="{31B3170A-FD7C-40F3-937C-F0135770A399}">
      <dgm:prSet/>
      <dgm:spPr/>
      <dgm:t>
        <a:bodyPr/>
        <a:lstStyle/>
        <a:p>
          <a:endParaRPr lang="en-US"/>
        </a:p>
      </dgm:t>
    </dgm:pt>
    <dgm:pt modelId="{6AD73648-112B-4C3E-B819-B3C1DAD596B1}" type="sibTrans" cxnId="{31B3170A-FD7C-40F3-937C-F0135770A399}">
      <dgm:prSet/>
      <dgm:spPr/>
      <dgm:t>
        <a:bodyPr/>
        <a:lstStyle/>
        <a:p>
          <a:endParaRPr lang="en-US"/>
        </a:p>
      </dgm:t>
    </dgm:pt>
    <dgm:pt modelId="{CCD5E5E2-4CE6-40E7-B6DD-FE218048D4F7}">
      <dgm:prSet/>
      <dgm:spPr/>
      <dgm:t>
        <a:bodyPr/>
        <a:lstStyle/>
        <a:p>
          <a:r>
            <a:rPr lang="en-US"/>
            <a:t>w/c 14/10/24</a:t>
          </a:r>
        </a:p>
      </dgm:t>
    </dgm:pt>
    <dgm:pt modelId="{FD1AF0B4-EE80-41D0-96F1-76D300DD6F0F}" type="parTrans" cxnId="{417C6577-7812-44EA-A8DD-81DC8984C612}">
      <dgm:prSet/>
      <dgm:spPr/>
      <dgm:t>
        <a:bodyPr/>
        <a:lstStyle/>
        <a:p>
          <a:endParaRPr lang="en-US"/>
        </a:p>
      </dgm:t>
    </dgm:pt>
    <dgm:pt modelId="{3F27EA66-24DC-4C0D-B00D-20E232ABCA5E}" type="sibTrans" cxnId="{417C6577-7812-44EA-A8DD-81DC8984C612}">
      <dgm:prSet/>
      <dgm:spPr/>
      <dgm:t>
        <a:bodyPr/>
        <a:lstStyle/>
        <a:p>
          <a:endParaRPr lang="en-US"/>
        </a:p>
      </dgm:t>
    </dgm:pt>
    <dgm:pt modelId="{DC9E7E6F-6A9E-44F6-8006-800B8A9D8763}">
      <dgm:prSet/>
      <dgm:spPr/>
      <dgm:t>
        <a:bodyPr/>
        <a:lstStyle/>
        <a:p>
          <a:r>
            <a:rPr lang="en-US"/>
            <a:t>Background reading and planning – initial reading came from LawTeacher.net as it has an abundance of case summeris and information on the topic that’s easily digestible. Cases that I found were relevant to the topic I save for later use. </a:t>
          </a:r>
        </a:p>
      </dgm:t>
    </dgm:pt>
    <dgm:pt modelId="{B69CF361-DE74-41D9-B6E9-8E87B49F2D26}" type="parTrans" cxnId="{13200596-1EC1-49C3-9B6A-6E5A4AF15DA6}">
      <dgm:prSet/>
      <dgm:spPr/>
      <dgm:t>
        <a:bodyPr/>
        <a:lstStyle/>
        <a:p>
          <a:endParaRPr lang="en-US"/>
        </a:p>
      </dgm:t>
    </dgm:pt>
    <dgm:pt modelId="{60E531A0-8A28-43B8-B076-C6FDCA65A16B}" type="sibTrans" cxnId="{13200596-1EC1-49C3-9B6A-6E5A4AF15DA6}">
      <dgm:prSet/>
      <dgm:spPr/>
      <dgm:t>
        <a:bodyPr/>
        <a:lstStyle/>
        <a:p>
          <a:endParaRPr lang="en-US"/>
        </a:p>
      </dgm:t>
    </dgm:pt>
    <dgm:pt modelId="{0B99C127-F8AD-47A5-85ED-E8A544B68427}">
      <dgm:prSet/>
      <dgm:spPr/>
      <dgm:t>
        <a:bodyPr/>
        <a:lstStyle/>
        <a:p>
          <a:pPr>
            <a:defRPr b="1"/>
          </a:pPr>
          <a:r>
            <a:rPr lang="en-US"/>
            <a:t>28 Oct. 24</a:t>
          </a:r>
        </a:p>
      </dgm:t>
    </dgm:pt>
    <dgm:pt modelId="{C4999A32-490F-4859-A93B-9E4409B41064}" type="parTrans" cxnId="{EC8B470C-B5A4-44DB-8F49-2B607255E2C6}">
      <dgm:prSet/>
      <dgm:spPr/>
      <dgm:t>
        <a:bodyPr/>
        <a:lstStyle/>
        <a:p>
          <a:endParaRPr lang="en-US"/>
        </a:p>
      </dgm:t>
    </dgm:pt>
    <dgm:pt modelId="{2B84E807-D146-479A-AFF0-BDB33F400D5E}" type="sibTrans" cxnId="{EC8B470C-B5A4-44DB-8F49-2B607255E2C6}">
      <dgm:prSet/>
      <dgm:spPr/>
      <dgm:t>
        <a:bodyPr/>
        <a:lstStyle/>
        <a:p>
          <a:endParaRPr lang="en-US"/>
        </a:p>
      </dgm:t>
    </dgm:pt>
    <dgm:pt modelId="{DE489B47-CDDE-48B3-9031-0DAECC1B9D4D}">
      <dgm:prSet/>
      <dgm:spPr/>
      <dgm:t>
        <a:bodyPr/>
        <a:lstStyle/>
        <a:p>
          <a:r>
            <a:rPr lang="en-US"/>
            <a:t>w/c 28/10/24</a:t>
          </a:r>
        </a:p>
      </dgm:t>
    </dgm:pt>
    <dgm:pt modelId="{B664009D-2AD0-4E73-BC65-E6AB4EF45AE0}" type="parTrans" cxnId="{890472A6-3F33-40DE-9477-40FF29F4B6B4}">
      <dgm:prSet/>
      <dgm:spPr/>
      <dgm:t>
        <a:bodyPr/>
        <a:lstStyle/>
        <a:p>
          <a:endParaRPr lang="en-US"/>
        </a:p>
      </dgm:t>
    </dgm:pt>
    <dgm:pt modelId="{E2663A78-A8F6-4CA6-97E4-DE5B17328D1C}" type="sibTrans" cxnId="{890472A6-3F33-40DE-9477-40FF29F4B6B4}">
      <dgm:prSet/>
      <dgm:spPr/>
      <dgm:t>
        <a:bodyPr/>
        <a:lstStyle/>
        <a:p>
          <a:endParaRPr lang="en-US"/>
        </a:p>
      </dgm:t>
    </dgm:pt>
    <dgm:pt modelId="{E60C301E-0A53-45FA-B321-322D2C07D2A3}">
      <dgm:prSet/>
      <dgm:spPr/>
      <dgm:t>
        <a:bodyPr/>
        <a:lstStyle/>
        <a:p>
          <a:r>
            <a:rPr lang="en-US"/>
            <a:t>Structure – I used the sources that I selected when something needed explaining or to provide further context. Most of this week was spent writing the PowerPoint slides.</a:t>
          </a:r>
        </a:p>
      </dgm:t>
    </dgm:pt>
    <dgm:pt modelId="{A9A992AE-4736-40FB-B710-B8A497A6489D}" type="parTrans" cxnId="{23EECBFB-0490-43B8-9EA2-E337EA2EAE42}">
      <dgm:prSet/>
      <dgm:spPr/>
      <dgm:t>
        <a:bodyPr/>
        <a:lstStyle/>
        <a:p>
          <a:endParaRPr lang="en-US"/>
        </a:p>
      </dgm:t>
    </dgm:pt>
    <dgm:pt modelId="{F2CA6BAC-871D-40E8-863B-35931428BF7A}" type="sibTrans" cxnId="{23EECBFB-0490-43B8-9EA2-E337EA2EAE42}">
      <dgm:prSet/>
      <dgm:spPr/>
      <dgm:t>
        <a:bodyPr/>
        <a:lstStyle/>
        <a:p>
          <a:endParaRPr lang="en-US"/>
        </a:p>
      </dgm:t>
    </dgm:pt>
    <dgm:pt modelId="{8DB66EFF-C752-47D3-8066-A96E4937E493}">
      <dgm:prSet/>
      <dgm:spPr/>
      <dgm:t>
        <a:bodyPr/>
        <a:lstStyle/>
        <a:p>
          <a:pPr>
            <a:defRPr b="1"/>
          </a:pPr>
          <a:r>
            <a:rPr lang="en-US"/>
            <a:t>4 Nov. 24</a:t>
          </a:r>
        </a:p>
      </dgm:t>
    </dgm:pt>
    <dgm:pt modelId="{0F1E3A06-D2FC-4F1F-B93C-58EE2A15E1A5}" type="parTrans" cxnId="{65AE6AF1-E5BF-4842-AF46-69EFB2C879AA}">
      <dgm:prSet/>
      <dgm:spPr/>
      <dgm:t>
        <a:bodyPr/>
        <a:lstStyle/>
        <a:p>
          <a:endParaRPr lang="en-US"/>
        </a:p>
      </dgm:t>
    </dgm:pt>
    <dgm:pt modelId="{2AA2D5C7-8F4D-4BA7-8165-D41F8067AC90}" type="sibTrans" cxnId="{65AE6AF1-E5BF-4842-AF46-69EFB2C879AA}">
      <dgm:prSet/>
      <dgm:spPr/>
      <dgm:t>
        <a:bodyPr/>
        <a:lstStyle/>
        <a:p>
          <a:endParaRPr lang="en-US"/>
        </a:p>
      </dgm:t>
    </dgm:pt>
    <dgm:pt modelId="{6B85B74B-63BF-42F2-9FC8-BD2BB06FF1C7}">
      <dgm:prSet/>
      <dgm:spPr/>
      <dgm:t>
        <a:bodyPr/>
        <a:lstStyle/>
        <a:p>
          <a:r>
            <a:rPr lang="en-US"/>
            <a:t>w/c 04/11/24</a:t>
          </a:r>
        </a:p>
      </dgm:t>
    </dgm:pt>
    <dgm:pt modelId="{504F7F31-D259-43D0-8B74-9625A523245D}" type="parTrans" cxnId="{44DF0607-E45A-4A6D-B7A4-3A13C5F0CB86}">
      <dgm:prSet/>
      <dgm:spPr/>
      <dgm:t>
        <a:bodyPr/>
        <a:lstStyle/>
        <a:p>
          <a:endParaRPr lang="en-US"/>
        </a:p>
      </dgm:t>
    </dgm:pt>
    <dgm:pt modelId="{6C5F28E4-6DCF-4B7A-9F67-10755DE0CB6E}" type="sibTrans" cxnId="{44DF0607-E45A-4A6D-B7A4-3A13C5F0CB86}">
      <dgm:prSet/>
      <dgm:spPr/>
      <dgm:t>
        <a:bodyPr/>
        <a:lstStyle/>
        <a:p>
          <a:endParaRPr lang="en-US"/>
        </a:p>
      </dgm:t>
    </dgm:pt>
    <dgm:pt modelId="{361979AC-359B-4D1D-BAC4-B5543732563D}">
      <dgm:prSet/>
      <dgm:spPr/>
      <dgm:t>
        <a:bodyPr/>
        <a:lstStyle/>
        <a:p>
          <a:r>
            <a:rPr lang="en-US"/>
            <a:t>Challenges - I was very ill for the vast majority of October and found it very difficult to do work. Next time I would start the project earlier to. </a:t>
          </a:r>
        </a:p>
      </dgm:t>
    </dgm:pt>
    <dgm:pt modelId="{9D5DE0D8-F582-4830-8C7E-D78AC2BD6C04}" type="parTrans" cxnId="{B8ED5944-E29B-4C96-8B8B-9DD0862CD522}">
      <dgm:prSet/>
      <dgm:spPr/>
      <dgm:t>
        <a:bodyPr/>
        <a:lstStyle/>
        <a:p>
          <a:endParaRPr lang="en-US"/>
        </a:p>
      </dgm:t>
    </dgm:pt>
    <dgm:pt modelId="{66840E57-FCDF-42AC-AB46-B2E73A0F39F1}" type="sibTrans" cxnId="{B8ED5944-E29B-4C96-8B8B-9DD0862CD522}">
      <dgm:prSet/>
      <dgm:spPr/>
      <dgm:t>
        <a:bodyPr/>
        <a:lstStyle/>
        <a:p>
          <a:endParaRPr lang="en-US"/>
        </a:p>
      </dgm:t>
    </dgm:pt>
    <dgm:pt modelId="{F1F4CF13-6C10-4EC9-803B-4AD59BCDE7F8}">
      <dgm:prSet/>
      <dgm:spPr/>
      <dgm:t>
        <a:bodyPr/>
        <a:lstStyle/>
        <a:p>
          <a:r>
            <a:rPr lang="en-US"/>
            <a:t>This week was spent making the PowerPoint look presentable and ensuring that it 'flowed'.</a:t>
          </a:r>
        </a:p>
      </dgm:t>
    </dgm:pt>
    <dgm:pt modelId="{8DD4FDA0-C1C1-4035-84B3-737D4747C7A3}" type="parTrans" cxnId="{958B3B26-CDBF-4CC4-AE66-96E5DE272D44}">
      <dgm:prSet/>
      <dgm:spPr/>
      <dgm:t>
        <a:bodyPr/>
        <a:lstStyle/>
        <a:p>
          <a:endParaRPr lang="en-US"/>
        </a:p>
      </dgm:t>
    </dgm:pt>
    <dgm:pt modelId="{1C3BE7FC-7FB8-440F-BCD3-4E97C9937041}" type="sibTrans" cxnId="{958B3B26-CDBF-4CC4-AE66-96E5DE272D44}">
      <dgm:prSet/>
      <dgm:spPr/>
      <dgm:t>
        <a:bodyPr/>
        <a:lstStyle/>
        <a:p>
          <a:endParaRPr lang="en-US"/>
        </a:p>
      </dgm:t>
    </dgm:pt>
    <dgm:pt modelId="{5F287F48-FF88-4200-A7FF-3839D008D943}" type="pres">
      <dgm:prSet presAssocID="{12E7312B-3C65-4FE4-9599-4F5763BB4136}" presName="root" presStyleCnt="0">
        <dgm:presLayoutVars>
          <dgm:chMax/>
          <dgm:chPref/>
          <dgm:animLvl val="lvl"/>
        </dgm:presLayoutVars>
      </dgm:prSet>
      <dgm:spPr/>
    </dgm:pt>
    <dgm:pt modelId="{630F47BE-C928-4FB8-A0A3-C1C0502F84A1}" type="pres">
      <dgm:prSet presAssocID="{12E7312B-3C65-4FE4-9599-4F5763BB4136}" presName="divider" presStyleLbl="node1" presStyleIdx="0" presStyleCnt="1"/>
      <dgm:spPr/>
    </dgm:pt>
    <dgm:pt modelId="{DE598CC3-4D4A-422D-B5D2-F7B25108BA65}" type="pres">
      <dgm:prSet presAssocID="{12E7312B-3C65-4FE4-9599-4F5763BB4136}" presName="nodes" presStyleCnt="0">
        <dgm:presLayoutVars>
          <dgm:chMax/>
          <dgm:chPref/>
          <dgm:animLvl val="lvl"/>
        </dgm:presLayoutVars>
      </dgm:prSet>
      <dgm:spPr/>
    </dgm:pt>
    <dgm:pt modelId="{7E006EFE-6F81-40C2-95DF-4C08801D437E}" type="pres">
      <dgm:prSet presAssocID="{775C3E50-D5DB-4E96-AA4D-AA66B9F86AB1}" presName="composite" presStyleCnt="0"/>
      <dgm:spPr/>
    </dgm:pt>
    <dgm:pt modelId="{A7956583-AA4D-4D84-B4F6-A14E48979BDA}" type="pres">
      <dgm:prSet presAssocID="{775C3E50-D5DB-4E96-AA4D-AA66B9F86AB1}" presName="L1TextContainer" presStyleLbl="revTx" presStyleIdx="0" presStyleCnt="3">
        <dgm:presLayoutVars>
          <dgm:chMax val="1"/>
          <dgm:chPref val="1"/>
          <dgm:bulletEnabled val="1"/>
        </dgm:presLayoutVars>
      </dgm:prSet>
      <dgm:spPr/>
    </dgm:pt>
    <dgm:pt modelId="{C2B1845A-BBAE-45DB-B428-739675BBF149}" type="pres">
      <dgm:prSet presAssocID="{775C3E50-D5DB-4E96-AA4D-AA66B9F86AB1}" presName="L2TextContainerWrapper" presStyleCnt="0">
        <dgm:presLayoutVars>
          <dgm:chMax val="0"/>
          <dgm:chPref val="0"/>
          <dgm:bulletEnabled val="1"/>
        </dgm:presLayoutVars>
      </dgm:prSet>
      <dgm:spPr/>
    </dgm:pt>
    <dgm:pt modelId="{15FC9C3F-27FA-41AE-AC6A-9A2DD227F088}" type="pres">
      <dgm:prSet presAssocID="{775C3E50-D5DB-4E96-AA4D-AA66B9F86AB1}" presName="L2TextContainer" presStyleLbl="bgAccFollowNode1" presStyleIdx="0" presStyleCnt="3"/>
      <dgm:spPr/>
    </dgm:pt>
    <dgm:pt modelId="{90645D6C-A9C7-4999-9EC1-57E0BD15C70A}" type="pres">
      <dgm:prSet presAssocID="{775C3E50-D5DB-4E96-AA4D-AA66B9F86AB1}" presName="FlexibleEmptyPlaceHolder" presStyleCnt="0"/>
      <dgm:spPr/>
    </dgm:pt>
    <dgm:pt modelId="{2530B451-9CEF-466E-8B2A-72183C190218}" type="pres">
      <dgm:prSet presAssocID="{775C3E50-D5DB-4E96-AA4D-AA66B9F86AB1}" presName="ConnectLine" presStyleLbl="alignNode1" presStyleIdx="0" presStyleCnt="3"/>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gm:spPr>
    </dgm:pt>
    <dgm:pt modelId="{C7DD423E-540F-4C00-84A9-0479D1319CC0}" type="pres">
      <dgm:prSet presAssocID="{775C3E50-D5DB-4E96-AA4D-AA66B9F86AB1}" presName="ConnectorPoint" presStyleLbl="fgAcc1" presStyleIdx="0" presStyleCnt="3"/>
      <dgm:spPr>
        <a:solidFill>
          <a:schemeClr val="lt1">
            <a:alpha val="90000"/>
            <a:hueOff val="0"/>
            <a:satOff val="0"/>
            <a:lumOff val="0"/>
            <a:alphaOff val="0"/>
          </a:schemeClr>
        </a:solidFill>
        <a:ln w="12700" cap="flat" cmpd="sng" algn="ctr">
          <a:noFill/>
          <a:prstDash val="solid"/>
          <a:miter lim="800000"/>
        </a:ln>
        <a:effectLst/>
      </dgm:spPr>
    </dgm:pt>
    <dgm:pt modelId="{31CFD602-F03D-4F21-8CCF-0A3338E64600}" type="pres">
      <dgm:prSet presAssocID="{775C3E50-D5DB-4E96-AA4D-AA66B9F86AB1}" presName="EmptyPlaceHolder" presStyleCnt="0"/>
      <dgm:spPr/>
    </dgm:pt>
    <dgm:pt modelId="{9E64163D-4B0C-46AD-8485-83FC5E5665BC}" type="pres">
      <dgm:prSet presAssocID="{6AD73648-112B-4C3E-B819-B3C1DAD596B1}" presName="spaceBetweenRectangles" presStyleCnt="0"/>
      <dgm:spPr/>
    </dgm:pt>
    <dgm:pt modelId="{FD9BCC52-D3D6-4CA8-A87A-C78084C82375}" type="pres">
      <dgm:prSet presAssocID="{0B99C127-F8AD-47A5-85ED-E8A544B68427}" presName="composite" presStyleCnt="0"/>
      <dgm:spPr/>
    </dgm:pt>
    <dgm:pt modelId="{C076BD58-18BA-4248-BC15-EE3CB3815C25}" type="pres">
      <dgm:prSet presAssocID="{0B99C127-F8AD-47A5-85ED-E8A544B68427}" presName="L1TextContainer" presStyleLbl="revTx" presStyleIdx="1" presStyleCnt="3">
        <dgm:presLayoutVars>
          <dgm:chMax val="1"/>
          <dgm:chPref val="1"/>
          <dgm:bulletEnabled val="1"/>
        </dgm:presLayoutVars>
      </dgm:prSet>
      <dgm:spPr/>
    </dgm:pt>
    <dgm:pt modelId="{A7379B2C-8E19-4869-9C8D-076182C66D6D}" type="pres">
      <dgm:prSet presAssocID="{0B99C127-F8AD-47A5-85ED-E8A544B68427}" presName="L2TextContainerWrapper" presStyleCnt="0">
        <dgm:presLayoutVars>
          <dgm:chMax val="0"/>
          <dgm:chPref val="0"/>
          <dgm:bulletEnabled val="1"/>
        </dgm:presLayoutVars>
      </dgm:prSet>
      <dgm:spPr/>
    </dgm:pt>
    <dgm:pt modelId="{940A4C61-E61F-421C-89D5-AFDAB6F229D9}" type="pres">
      <dgm:prSet presAssocID="{0B99C127-F8AD-47A5-85ED-E8A544B68427}" presName="L2TextContainer" presStyleLbl="bgAccFollowNode1" presStyleIdx="1" presStyleCnt="3"/>
      <dgm:spPr/>
    </dgm:pt>
    <dgm:pt modelId="{012A18B7-3E4F-49B6-BDD7-9DA1E541C124}" type="pres">
      <dgm:prSet presAssocID="{0B99C127-F8AD-47A5-85ED-E8A544B68427}" presName="FlexibleEmptyPlaceHolder" presStyleCnt="0"/>
      <dgm:spPr/>
    </dgm:pt>
    <dgm:pt modelId="{FF40C364-2DBE-449F-A7DE-6571BF76E6A4}" type="pres">
      <dgm:prSet presAssocID="{0B99C127-F8AD-47A5-85ED-E8A544B68427}" presName="ConnectLine" presStyleLbl="alignNode1" presStyleIdx="1" presStyleCnt="3"/>
      <dgm:spPr>
        <a:solidFill>
          <a:schemeClr val="accent5">
            <a:hueOff val="-3379271"/>
            <a:satOff val="-8710"/>
            <a:lumOff val="-5883"/>
            <a:alphaOff val="0"/>
          </a:schemeClr>
        </a:solidFill>
        <a:ln w="6350" cap="flat" cmpd="sng" algn="ctr">
          <a:solidFill>
            <a:schemeClr val="accent5">
              <a:hueOff val="-3379271"/>
              <a:satOff val="-8710"/>
              <a:lumOff val="-5883"/>
              <a:alphaOff val="0"/>
            </a:schemeClr>
          </a:solidFill>
          <a:prstDash val="dash"/>
          <a:miter lim="800000"/>
        </a:ln>
        <a:effectLst/>
      </dgm:spPr>
    </dgm:pt>
    <dgm:pt modelId="{2E520176-10FE-4542-9DE4-5B1817350021}" type="pres">
      <dgm:prSet presAssocID="{0B99C127-F8AD-47A5-85ED-E8A544B68427}" presName="ConnectorPoint" presStyleLbl="fgAcc1" presStyleIdx="1" presStyleCnt="3"/>
      <dgm:spPr>
        <a:solidFill>
          <a:schemeClr val="lt1">
            <a:alpha val="90000"/>
            <a:hueOff val="0"/>
            <a:satOff val="0"/>
            <a:lumOff val="0"/>
            <a:alphaOff val="0"/>
          </a:schemeClr>
        </a:solidFill>
        <a:ln w="12700" cap="flat" cmpd="sng" algn="ctr">
          <a:noFill/>
          <a:prstDash val="solid"/>
          <a:miter lim="800000"/>
        </a:ln>
        <a:effectLst/>
      </dgm:spPr>
    </dgm:pt>
    <dgm:pt modelId="{AE8F1C16-4F0F-4473-B3B2-78F061F92778}" type="pres">
      <dgm:prSet presAssocID="{0B99C127-F8AD-47A5-85ED-E8A544B68427}" presName="EmptyPlaceHolder" presStyleCnt="0"/>
      <dgm:spPr/>
    </dgm:pt>
    <dgm:pt modelId="{DCB7F8D0-5FF6-4896-9420-40D3D687C3C3}" type="pres">
      <dgm:prSet presAssocID="{2B84E807-D146-479A-AFF0-BDB33F400D5E}" presName="spaceBetweenRectangles" presStyleCnt="0"/>
      <dgm:spPr/>
    </dgm:pt>
    <dgm:pt modelId="{08173781-3855-42CE-B13F-07DD583045F8}" type="pres">
      <dgm:prSet presAssocID="{8DB66EFF-C752-47D3-8066-A96E4937E493}" presName="composite" presStyleCnt="0"/>
      <dgm:spPr/>
    </dgm:pt>
    <dgm:pt modelId="{73CAD044-5A17-48BF-BB07-5B3DC86E6194}" type="pres">
      <dgm:prSet presAssocID="{8DB66EFF-C752-47D3-8066-A96E4937E493}" presName="L1TextContainer" presStyleLbl="revTx" presStyleIdx="2" presStyleCnt="3">
        <dgm:presLayoutVars>
          <dgm:chMax val="1"/>
          <dgm:chPref val="1"/>
          <dgm:bulletEnabled val="1"/>
        </dgm:presLayoutVars>
      </dgm:prSet>
      <dgm:spPr/>
    </dgm:pt>
    <dgm:pt modelId="{6243034C-FA83-42EC-9536-9836A350A682}" type="pres">
      <dgm:prSet presAssocID="{8DB66EFF-C752-47D3-8066-A96E4937E493}" presName="L2TextContainerWrapper" presStyleCnt="0">
        <dgm:presLayoutVars>
          <dgm:chMax val="0"/>
          <dgm:chPref val="0"/>
          <dgm:bulletEnabled val="1"/>
        </dgm:presLayoutVars>
      </dgm:prSet>
      <dgm:spPr/>
    </dgm:pt>
    <dgm:pt modelId="{3639BF67-665D-4A3F-9371-E77EEC6BD236}" type="pres">
      <dgm:prSet presAssocID="{8DB66EFF-C752-47D3-8066-A96E4937E493}" presName="L2TextContainer" presStyleLbl="bgAccFollowNode1" presStyleIdx="2" presStyleCnt="3"/>
      <dgm:spPr/>
    </dgm:pt>
    <dgm:pt modelId="{D63DB002-9E71-4952-84F4-4D0B62A7B87D}" type="pres">
      <dgm:prSet presAssocID="{8DB66EFF-C752-47D3-8066-A96E4937E493}" presName="FlexibleEmptyPlaceHolder" presStyleCnt="0"/>
      <dgm:spPr/>
    </dgm:pt>
    <dgm:pt modelId="{B84564C1-EAAF-4B37-B93B-68BD7ACC74B0}" type="pres">
      <dgm:prSet presAssocID="{8DB66EFF-C752-47D3-8066-A96E4937E493}" presName="ConnectLine" presStyleLbl="alignNode1" presStyleIdx="2" presStyleCnt="3"/>
      <dgm:spPr>
        <a:solidFill>
          <a:schemeClr val="accent5">
            <a:hueOff val="-6758543"/>
            <a:satOff val="-17419"/>
            <a:lumOff val="-11765"/>
            <a:alphaOff val="0"/>
          </a:schemeClr>
        </a:solidFill>
        <a:ln w="6350" cap="flat" cmpd="sng" algn="ctr">
          <a:solidFill>
            <a:schemeClr val="accent5">
              <a:hueOff val="-6758543"/>
              <a:satOff val="-17419"/>
              <a:lumOff val="-11765"/>
              <a:alphaOff val="0"/>
            </a:schemeClr>
          </a:solidFill>
          <a:prstDash val="dash"/>
          <a:miter lim="800000"/>
        </a:ln>
        <a:effectLst/>
      </dgm:spPr>
    </dgm:pt>
    <dgm:pt modelId="{4C661AE5-1460-4EF6-B306-BA8462042051}" type="pres">
      <dgm:prSet presAssocID="{8DB66EFF-C752-47D3-8066-A96E4937E493}" presName="ConnectorPoint" presStyleLbl="fgAcc1" presStyleIdx="2" presStyleCnt="3"/>
      <dgm:spPr>
        <a:solidFill>
          <a:schemeClr val="lt1">
            <a:alpha val="90000"/>
            <a:hueOff val="0"/>
            <a:satOff val="0"/>
            <a:lumOff val="0"/>
            <a:alphaOff val="0"/>
          </a:schemeClr>
        </a:solidFill>
        <a:ln w="12700" cap="flat" cmpd="sng" algn="ctr">
          <a:noFill/>
          <a:prstDash val="solid"/>
          <a:miter lim="800000"/>
        </a:ln>
        <a:effectLst/>
      </dgm:spPr>
    </dgm:pt>
    <dgm:pt modelId="{B924FDC3-0C3E-43BB-BF6B-76EFD9E5E91B}" type="pres">
      <dgm:prSet presAssocID="{8DB66EFF-C752-47D3-8066-A96E4937E493}" presName="EmptyPlaceHolder" presStyleCnt="0"/>
      <dgm:spPr/>
    </dgm:pt>
  </dgm:ptLst>
  <dgm:cxnLst>
    <dgm:cxn modelId="{44DF0607-E45A-4A6D-B7A4-3A13C5F0CB86}" srcId="{8DB66EFF-C752-47D3-8066-A96E4937E493}" destId="{6B85B74B-63BF-42F2-9FC8-BD2BB06FF1C7}" srcOrd="0" destOrd="0" parTransId="{504F7F31-D259-43D0-8B74-9625A523245D}" sibTransId="{6C5F28E4-6DCF-4B7A-9F67-10755DE0CB6E}"/>
    <dgm:cxn modelId="{A0F53A08-F43D-42E6-8A90-9F405030AF6C}" type="presOf" srcId="{6B85B74B-63BF-42F2-9FC8-BD2BB06FF1C7}" destId="{3639BF67-665D-4A3F-9371-E77EEC6BD236}" srcOrd="0" destOrd="0" presId="urn:microsoft.com/office/officeart/2017/3/layout/HorizontalPathTimeline"/>
    <dgm:cxn modelId="{31B3170A-FD7C-40F3-937C-F0135770A399}" srcId="{12E7312B-3C65-4FE4-9599-4F5763BB4136}" destId="{775C3E50-D5DB-4E96-AA4D-AA66B9F86AB1}" srcOrd="0" destOrd="0" parTransId="{BCF04000-5977-42FF-86A7-43B2C1D5A216}" sibTransId="{6AD73648-112B-4C3E-B819-B3C1DAD596B1}"/>
    <dgm:cxn modelId="{EC8B470C-B5A4-44DB-8F49-2B607255E2C6}" srcId="{12E7312B-3C65-4FE4-9599-4F5763BB4136}" destId="{0B99C127-F8AD-47A5-85ED-E8A544B68427}" srcOrd="1" destOrd="0" parTransId="{C4999A32-490F-4859-A93B-9E4409B41064}" sibTransId="{2B84E807-D146-479A-AFF0-BDB33F400D5E}"/>
    <dgm:cxn modelId="{27CA0114-E831-4BEE-A22B-CB622E3E30FD}" type="presOf" srcId="{F1F4CF13-6C10-4EC9-803B-4AD59BCDE7F8}" destId="{3639BF67-665D-4A3F-9371-E77EEC6BD236}" srcOrd="0" destOrd="2" presId="urn:microsoft.com/office/officeart/2017/3/layout/HorizontalPathTimeline"/>
    <dgm:cxn modelId="{958B3B26-CDBF-4CC4-AE66-96E5DE272D44}" srcId="{6B85B74B-63BF-42F2-9FC8-BD2BB06FF1C7}" destId="{F1F4CF13-6C10-4EC9-803B-4AD59BCDE7F8}" srcOrd="1" destOrd="0" parTransId="{8DD4FDA0-C1C1-4035-84B3-737D4747C7A3}" sibTransId="{1C3BE7FC-7FB8-440F-BCD3-4E97C9937041}"/>
    <dgm:cxn modelId="{B8ED5944-E29B-4C96-8B8B-9DD0862CD522}" srcId="{6B85B74B-63BF-42F2-9FC8-BD2BB06FF1C7}" destId="{361979AC-359B-4D1D-BAC4-B5543732563D}" srcOrd="0" destOrd="0" parTransId="{9D5DE0D8-F582-4830-8C7E-D78AC2BD6C04}" sibTransId="{66840E57-FCDF-42AC-AB46-B2E73A0F39F1}"/>
    <dgm:cxn modelId="{51A2E966-B543-4312-BB64-2A159B5D4D9D}" type="presOf" srcId="{DC9E7E6F-6A9E-44F6-8006-800B8A9D8763}" destId="{15FC9C3F-27FA-41AE-AC6A-9A2DD227F088}" srcOrd="0" destOrd="1" presId="urn:microsoft.com/office/officeart/2017/3/layout/HorizontalPathTimeline"/>
    <dgm:cxn modelId="{C434C44F-4781-4B85-95BC-7A0F42F76474}" type="presOf" srcId="{CCD5E5E2-4CE6-40E7-B6DD-FE218048D4F7}" destId="{15FC9C3F-27FA-41AE-AC6A-9A2DD227F088}" srcOrd="0" destOrd="0" presId="urn:microsoft.com/office/officeart/2017/3/layout/HorizontalPathTimeline"/>
    <dgm:cxn modelId="{8FA9D375-CF2B-4F9E-B628-56F128FA1E25}" type="presOf" srcId="{E60C301E-0A53-45FA-B321-322D2C07D2A3}" destId="{940A4C61-E61F-421C-89D5-AFDAB6F229D9}" srcOrd="0" destOrd="1" presId="urn:microsoft.com/office/officeart/2017/3/layout/HorizontalPathTimeline"/>
    <dgm:cxn modelId="{417C6577-7812-44EA-A8DD-81DC8984C612}" srcId="{775C3E50-D5DB-4E96-AA4D-AA66B9F86AB1}" destId="{CCD5E5E2-4CE6-40E7-B6DD-FE218048D4F7}" srcOrd="0" destOrd="0" parTransId="{FD1AF0B4-EE80-41D0-96F1-76D300DD6F0F}" sibTransId="{3F27EA66-24DC-4C0D-B00D-20E232ABCA5E}"/>
    <dgm:cxn modelId="{9627AF57-6D37-4341-AA1A-D617C3BF35BC}" type="presOf" srcId="{0B99C127-F8AD-47A5-85ED-E8A544B68427}" destId="{C076BD58-18BA-4248-BC15-EE3CB3815C25}" srcOrd="0" destOrd="0" presId="urn:microsoft.com/office/officeart/2017/3/layout/HorizontalPathTimeline"/>
    <dgm:cxn modelId="{CD4F5086-C359-4200-ABA0-C8023D3F4CE6}" type="presOf" srcId="{12E7312B-3C65-4FE4-9599-4F5763BB4136}" destId="{5F287F48-FF88-4200-A7FF-3839D008D943}" srcOrd="0" destOrd="0" presId="urn:microsoft.com/office/officeart/2017/3/layout/HorizontalPathTimeline"/>
    <dgm:cxn modelId="{5028FD8F-00C4-44BA-8710-1A2FC594502E}" type="presOf" srcId="{361979AC-359B-4D1D-BAC4-B5543732563D}" destId="{3639BF67-665D-4A3F-9371-E77EEC6BD236}" srcOrd="0" destOrd="1" presId="urn:microsoft.com/office/officeart/2017/3/layout/HorizontalPathTimeline"/>
    <dgm:cxn modelId="{E9009494-9EA6-4CE8-9A07-A268DAF3C83C}" type="presOf" srcId="{8DB66EFF-C752-47D3-8066-A96E4937E493}" destId="{73CAD044-5A17-48BF-BB07-5B3DC86E6194}" srcOrd="0" destOrd="0" presId="urn:microsoft.com/office/officeart/2017/3/layout/HorizontalPathTimeline"/>
    <dgm:cxn modelId="{13200596-1EC1-49C3-9B6A-6E5A4AF15DA6}" srcId="{CCD5E5E2-4CE6-40E7-B6DD-FE218048D4F7}" destId="{DC9E7E6F-6A9E-44F6-8006-800B8A9D8763}" srcOrd="0" destOrd="0" parTransId="{B69CF361-DE74-41D9-B6E9-8E87B49F2D26}" sibTransId="{60E531A0-8A28-43B8-B076-C6FDCA65A16B}"/>
    <dgm:cxn modelId="{890472A6-3F33-40DE-9477-40FF29F4B6B4}" srcId="{0B99C127-F8AD-47A5-85ED-E8A544B68427}" destId="{DE489B47-CDDE-48B3-9031-0DAECC1B9D4D}" srcOrd="0" destOrd="0" parTransId="{B664009D-2AD0-4E73-BC65-E6AB4EF45AE0}" sibTransId="{E2663A78-A8F6-4CA6-97E4-DE5B17328D1C}"/>
    <dgm:cxn modelId="{A1224DA9-F371-4B58-9569-0AF28BA8AAFE}" type="presOf" srcId="{775C3E50-D5DB-4E96-AA4D-AA66B9F86AB1}" destId="{A7956583-AA4D-4D84-B4F6-A14E48979BDA}" srcOrd="0" destOrd="0" presId="urn:microsoft.com/office/officeart/2017/3/layout/HorizontalPathTimeline"/>
    <dgm:cxn modelId="{73D468E6-8B20-4A1E-B9CF-A0B022764A81}" type="presOf" srcId="{DE489B47-CDDE-48B3-9031-0DAECC1B9D4D}" destId="{940A4C61-E61F-421C-89D5-AFDAB6F229D9}" srcOrd="0" destOrd="0" presId="urn:microsoft.com/office/officeart/2017/3/layout/HorizontalPathTimeline"/>
    <dgm:cxn modelId="{65AE6AF1-E5BF-4842-AF46-69EFB2C879AA}" srcId="{12E7312B-3C65-4FE4-9599-4F5763BB4136}" destId="{8DB66EFF-C752-47D3-8066-A96E4937E493}" srcOrd="2" destOrd="0" parTransId="{0F1E3A06-D2FC-4F1F-B93C-58EE2A15E1A5}" sibTransId="{2AA2D5C7-8F4D-4BA7-8165-D41F8067AC90}"/>
    <dgm:cxn modelId="{23EECBFB-0490-43B8-9EA2-E337EA2EAE42}" srcId="{DE489B47-CDDE-48B3-9031-0DAECC1B9D4D}" destId="{E60C301E-0A53-45FA-B321-322D2C07D2A3}" srcOrd="0" destOrd="0" parTransId="{A9A992AE-4736-40FB-B710-B8A497A6489D}" sibTransId="{F2CA6BAC-871D-40E8-863B-35931428BF7A}"/>
    <dgm:cxn modelId="{B1CC2C40-B315-4780-A4FC-96734413B7DD}" type="presParOf" srcId="{5F287F48-FF88-4200-A7FF-3839D008D943}" destId="{630F47BE-C928-4FB8-A0A3-C1C0502F84A1}" srcOrd="0" destOrd="0" presId="urn:microsoft.com/office/officeart/2017/3/layout/HorizontalPathTimeline"/>
    <dgm:cxn modelId="{0271FFFE-2E7E-4112-86AB-E0A193EA69C8}" type="presParOf" srcId="{5F287F48-FF88-4200-A7FF-3839D008D943}" destId="{DE598CC3-4D4A-422D-B5D2-F7B25108BA65}" srcOrd="1" destOrd="0" presId="urn:microsoft.com/office/officeart/2017/3/layout/HorizontalPathTimeline"/>
    <dgm:cxn modelId="{32BAC7D0-717D-4369-8D89-737009967709}" type="presParOf" srcId="{DE598CC3-4D4A-422D-B5D2-F7B25108BA65}" destId="{7E006EFE-6F81-40C2-95DF-4C08801D437E}" srcOrd="0" destOrd="0" presId="urn:microsoft.com/office/officeart/2017/3/layout/HorizontalPathTimeline"/>
    <dgm:cxn modelId="{69483698-052A-4338-ADE5-0BFAE2F1A8EF}" type="presParOf" srcId="{7E006EFE-6F81-40C2-95DF-4C08801D437E}" destId="{A7956583-AA4D-4D84-B4F6-A14E48979BDA}" srcOrd="0" destOrd="0" presId="urn:microsoft.com/office/officeart/2017/3/layout/HorizontalPathTimeline"/>
    <dgm:cxn modelId="{97BCA2E5-8D61-4198-A607-3DEF356C5015}" type="presParOf" srcId="{7E006EFE-6F81-40C2-95DF-4C08801D437E}" destId="{C2B1845A-BBAE-45DB-B428-739675BBF149}" srcOrd="1" destOrd="0" presId="urn:microsoft.com/office/officeart/2017/3/layout/HorizontalPathTimeline"/>
    <dgm:cxn modelId="{CDFC64F7-65A9-4576-B6B4-7B3E6963EE7B}" type="presParOf" srcId="{C2B1845A-BBAE-45DB-B428-739675BBF149}" destId="{15FC9C3F-27FA-41AE-AC6A-9A2DD227F088}" srcOrd="0" destOrd="0" presId="urn:microsoft.com/office/officeart/2017/3/layout/HorizontalPathTimeline"/>
    <dgm:cxn modelId="{D63E43F7-CD75-4C0F-BD69-D2E354557758}" type="presParOf" srcId="{C2B1845A-BBAE-45DB-B428-739675BBF149}" destId="{90645D6C-A9C7-4999-9EC1-57E0BD15C70A}" srcOrd="1" destOrd="0" presId="urn:microsoft.com/office/officeart/2017/3/layout/HorizontalPathTimeline"/>
    <dgm:cxn modelId="{EF333F78-F432-447A-B402-EE7043B393E4}" type="presParOf" srcId="{7E006EFE-6F81-40C2-95DF-4C08801D437E}" destId="{2530B451-9CEF-466E-8B2A-72183C190218}" srcOrd="2" destOrd="0" presId="urn:microsoft.com/office/officeart/2017/3/layout/HorizontalPathTimeline"/>
    <dgm:cxn modelId="{D6AA03F6-A0D7-426D-9F83-54736AB479AD}" type="presParOf" srcId="{7E006EFE-6F81-40C2-95DF-4C08801D437E}" destId="{C7DD423E-540F-4C00-84A9-0479D1319CC0}" srcOrd="3" destOrd="0" presId="urn:microsoft.com/office/officeart/2017/3/layout/HorizontalPathTimeline"/>
    <dgm:cxn modelId="{FA1CA901-14CB-4A0E-B5EF-409AEB518A23}" type="presParOf" srcId="{7E006EFE-6F81-40C2-95DF-4C08801D437E}" destId="{31CFD602-F03D-4F21-8CCF-0A3338E64600}" srcOrd="4" destOrd="0" presId="urn:microsoft.com/office/officeart/2017/3/layout/HorizontalPathTimeline"/>
    <dgm:cxn modelId="{0FC22CDE-BEBC-4BC2-90D0-8A85A8E7E4DF}" type="presParOf" srcId="{DE598CC3-4D4A-422D-B5D2-F7B25108BA65}" destId="{9E64163D-4B0C-46AD-8485-83FC5E5665BC}" srcOrd="1" destOrd="0" presId="urn:microsoft.com/office/officeart/2017/3/layout/HorizontalPathTimeline"/>
    <dgm:cxn modelId="{751ADE75-2CFC-491F-8293-498BC07AAF0A}" type="presParOf" srcId="{DE598CC3-4D4A-422D-B5D2-F7B25108BA65}" destId="{FD9BCC52-D3D6-4CA8-A87A-C78084C82375}" srcOrd="2" destOrd="0" presId="urn:microsoft.com/office/officeart/2017/3/layout/HorizontalPathTimeline"/>
    <dgm:cxn modelId="{0A8B66DA-2BB5-4E85-89A4-05FC1C770D49}" type="presParOf" srcId="{FD9BCC52-D3D6-4CA8-A87A-C78084C82375}" destId="{C076BD58-18BA-4248-BC15-EE3CB3815C25}" srcOrd="0" destOrd="0" presId="urn:microsoft.com/office/officeart/2017/3/layout/HorizontalPathTimeline"/>
    <dgm:cxn modelId="{FABF9FD6-3EF8-44F4-80C3-AEA8B4E20871}" type="presParOf" srcId="{FD9BCC52-D3D6-4CA8-A87A-C78084C82375}" destId="{A7379B2C-8E19-4869-9C8D-076182C66D6D}" srcOrd="1" destOrd="0" presId="urn:microsoft.com/office/officeart/2017/3/layout/HorizontalPathTimeline"/>
    <dgm:cxn modelId="{B26D917E-E828-4F0D-9D1D-54E6895FA737}" type="presParOf" srcId="{A7379B2C-8E19-4869-9C8D-076182C66D6D}" destId="{940A4C61-E61F-421C-89D5-AFDAB6F229D9}" srcOrd="0" destOrd="0" presId="urn:microsoft.com/office/officeart/2017/3/layout/HorizontalPathTimeline"/>
    <dgm:cxn modelId="{696F7B37-D503-4B2E-982D-F2DB9A64AE48}" type="presParOf" srcId="{A7379B2C-8E19-4869-9C8D-076182C66D6D}" destId="{012A18B7-3E4F-49B6-BDD7-9DA1E541C124}" srcOrd="1" destOrd="0" presId="urn:microsoft.com/office/officeart/2017/3/layout/HorizontalPathTimeline"/>
    <dgm:cxn modelId="{FC2F2F55-14AC-41AE-A793-1E1C08FAD9F6}" type="presParOf" srcId="{FD9BCC52-D3D6-4CA8-A87A-C78084C82375}" destId="{FF40C364-2DBE-449F-A7DE-6571BF76E6A4}" srcOrd="2" destOrd="0" presId="urn:microsoft.com/office/officeart/2017/3/layout/HorizontalPathTimeline"/>
    <dgm:cxn modelId="{8F035CDC-F143-4102-8AFE-9750229B3EEF}" type="presParOf" srcId="{FD9BCC52-D3D6-4CA8-A87A-C78084C82375}" destId="{2E520176-10FE-4542-9DE4-5B1817350021}" srcOrd="3" destOrd="0" presId="urn:microsoft.com/office/officeart/2017/3/layout/HorizontalPathTimeline"/>
    <dgm:cxn modelId="{91A28767-6425-4619-8CA4-094CBDA85046}" type="presParOf" srcId="{FD9BCC52-D3D6-4CA8-A87A-C78084C82375}" destId="{AE8F1C16-4F0F-4473-B3B2-78F061F92778}" srcOrd="4" destOrd="0" presId="urn:microsoft.com/office/officeart/2017/3/layout/HorizontalPathTimeline"/>
    <dgm:cxn modelId="{C8599EDF-DDC0-4454-8AAE-48B162B67D5C}" type="presParOf" srcId="{DE598CC3-4D4A-422D-B5D2-F7B25108BA65}" destId="{DCB7F8D0-5FF6-4896-9420-40D3D687C3C3}" srcOrd="3" destOrd="0" presId="urn:microsoft.com/office/officeart/2017/3/layout/HorizontalPathTimeline"/>
    <dgm:cxn modelId="{65ADC6C8-0134-4B46-92E8-94A7C4141EF7}" type="presParOf" srcId="{DE598CC3-4D4A-422D-B5D2-F7B25108BA65}" destId="{08173781-3855-42CE-B13F-07DD583045F8}" srcOrd="4" destOrd="0" presId="urn:microsoft.com/office/officeart/2017/3/layout/HorizontalPathTimeline"/>
    <dgm:cxn modelId="{A7ADFBF6-DE7E-4117-9C51-29A860AEE974}" type="presParOf" srcId="{08173781-3855-42CE-B13F-07DD583045F8}" destId="{73CAD044-5A17-48BF-BB07-5B3DC86E6194}" srcOrd="0" destOrd="0" presId="urn:microsoft.com/office/officeart/2017/3/layout/HorizontalPathTimeline"/>
    <dgm:cxn modelId="{5C9E5502-7F00-4932-BC6E-687ED7009C3A}" type="presParOf" srcId="{08173781-3855-42CE-B13F-07DD583045F8}" destId="{6243034C-FA83-42EC-9536-9836A350A682}" srcOrd="1" destOrd="0" presId="urn:microsoft.com/office/officeart/2017/3/layout/HorizontalPathTimeline"/>
    <dgm:cxn modelId="{AB2F2ECC-9BF0-4D52-AA13-2B23DDA8BD7C}" type="presParOf" srcId="{6243034C-FA83-42EC-9536-9836A350A682}" destId="{3639BF67-665D-4A3F-9371-E77EEC6BD236}" srcOrd="0" destOrd="0" presId="urn:microsoft.com/office/officeart/2017/3/layout/HorizontalPathTimeline"/>
    <dgm:cxn modelId="{9693F927-A4BE-4D93-915F-11EDCDDCF38F}" type="presParOf" srcId="{6243034C-FA83-42EC-9536-9836A350A682}" destId="{D63DB002-9E71-4952-84F4-4D0B62A7B87D}" srcOrd="1" destOrd="0" presId="urn:microsoft.com/office/officeart/2017/3/layout/HorizontalPathTimeline"/>
    <dgm:cxn modelId="{81D6E42B-5857-49AD-BFE5-E7BAD04013DE}" type="presParOf" srcId="{08173781-3855-42CE-B13F-07DD583045F8}" destId="{B84564C1-EAAF-4B37-B93B-68BD7ACC74B0}" srcOrd="2" destOrd="0" presId="urn:microsoft.com/office/officeart/2017/3/layout/HorizontalPathTimeline"/>
    <dgm:cxn modelId="{B0573B88-5F18-4AE8-9D3E-1C5E1614CFBE}" type="presParOf" srcId="{08173781-3855-42CE-B13F-07DD583045F8}" destId="{4C661AE5-1460-4EF6-B306-BA8462042051}" srcOrd="3" destOrd="0" presId="urn:microsoft.com/office/officeart/2017/3/layout/HorizontalPathTimeline"/>
    <dgm:cxn modelId="{ACAC5679-BE62-4B54-BE66-1AB67D5D6CBE}" type="presParOf" srcId="{08173781-3855-42CE-B13F-07DD583045F8}" destId="{B924FDC3-0C3E-43BB-BF6B-76EFD9E5E91B}"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56583-AA4D-4D84-B4F6-A14E48979BDA}">
      <dsp:nvSpPr>
        <dsp:cNvPr id="0" name=""/>
        <dsp:cNvSpPr/>
      </dsp:nvSpPr>
      <dsp:spPr>
        <a:xfrm>
          <a:off x="525779" y="2336668"/>
          <a:ext cx="4206239"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14 Oct. 24</a:t>
          </a:r>
        </a:p>
      </dsp:txBody>
      <dsp:txXfrm>
        <a:off x="525779" y="2336668"/>
        <a:ext cx="4206239" cy="491701"/>
      </dsp:txXfrm>
    </dsp:sp>
    <dsp:sp modelId="{630F47BE-C928-4FB8-A0A3-C1C0502F84A1}">
      <dsp:nvSpPr>
        <dsp:cNvPr id="0" name=""/>
        <dsp:cNvSpPr/>
      </dsp:nvSpPr>
      <dsp:spPr>
        <a:xfrm>
          <a:off x="0" y="2088642"/>
          <a:ext cx="10515600" cy="17405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5FC9C3F-27FA-41AE-AC6A-9A2DD227F088}">
      <dsp:nvSpPr>
        <dsp:cNvPr id="0" name=""/>
        <dsp:cNvSpPr/>
      </dsp:nvSpPr>
      <dsp:spPr>
        <a:xfrm>
          <a:off x="315468" y="191798"/>
          <a:ext cx="4626864" cy="115711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w/c 14/10/24</a:t>
          </a:r>
        </a:p>
        <a:p>
          <a:pPr marL="57150" lvl="1" indent="-57150" algn="l" defTabSz="488950">
            <a:lnSpc>
              <a:spcPct val="90000"/>
            </a:lnSpc>
            <a:spcBef>
              <a:spcPct val="0"/>
            </a:spcBef>
            <a:spcAft>
              <a:spcPct val="15000"/>
            </a:spcAft>
            <a:buChar char="•"/>
          </a:pPr>
          <a:r>
            <a:rPr lang="en-US" sz="1100" kern="1200"/>
            <a:t>Background reading and planning – initial reading came from LawTeacher.net as it has an abundance of case summeris and information on the topic that’s easily digestible. Cases that I found were relevant to the topic I save for later use. </a:t>
          </a:r>
        </a:p>
      </dsp:txBody>
      <dsp:txXfrm>
        <a:off x="315468" y="191798"/>
        <a:ext cx="4626864" cy="1157115"/>
      </dsp:txXfrm>
    </dsp:sp>
    <dsp:sp modelId="{2530B451-9CEF-466E-8B2A-72183C190218}">
      <dsp:nvSpPr>
        <dsp:cNvPr id="0" name=""/>
        <dsp:cNvSpPr/>
      </dsp:nvSpPr>
      <dsp:spPr>
        <a:xfrm>
          <a:off x="2628899" y="1348914"/>
          <a:ext cx="0" cy="739727"/>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C076BD58-18BA-4248-BC15-EE3CB3815C25}">
      <dsp:nvSpPr>
        <dsp:cNvPr id="0" name=""/>
        <dsp:cNvSpPr/>
      </dsp:nvSpPr>
      <dsp:spPr>
        <a:xfrm>
          <a:off x="3154680" y="1522968"/>
          <a:ext cx="4206239"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28 Oct. 24</a:t>
          </a:r>
        </a:p>
      </dsp:txBody>
      <dsp:txXfrm>
        <a:off x="3154680" y="1522968"/>
        <a:ext cx="4206239" cy="491701"/>
      </dsp:txXfrm>
    </dsp:sp>
    <dsp:sp modelId="{940A4C61-E61F-421C-89D5-AFDAB6F229D9}">
      <dsp:nvSpPr>
        <dsp:cNvPr id="0" name=""/>
        <dsp:cNvSpPr/>
      </dsp:nvSpPr>
      <dsp:spPr>
        <a:xfrm>
          <a:off x="2944368" y="3002423"/>
          <a:ext cx="4626864" cy="1005363"/>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w/c 28/10/24</a:t>
          </a:r>
        </a:p>
        <a:p>
          <a:pPr marL="57150" lvl="1" indent="-57150" algn="l" defTabSz="488950">
            <a:lnSpc>
              <a:spcPct val="90000"/>
            </a:lnSpc>
            <a:spcBef>
              <a:spcPct val="0"/>
            </a:spcBef>
            <a:spcAft>
              <a:spcPct val="15000"/>
            </a:spcAft>
            <a:buChar char="•"/>
          </a:pPr>
          <a:r>
            <a:rPr lang="en-US" sz="1100" kern="1200"/>
            <a:t>Structure – I used the sources that I selected when something needed explaining or to provide further context. Most of this week was spent writing the PowerPoint slides.</a:t>
          </a:r>
        </a:p>
      </dsp:txBody>
      <dsp:txXfrm>
        <a:off x="2944368" y="3002423"/>
        <a:ext cx="4626864" cy="1005363"/>
      </dsp:txXfrm>
    </dsp:sp>
    <dsp:sp modelId="{FF40C364-2DBE-449F-A7DE-6571BF76E6A4}">
      <dsp:nvSpPr>
        <dsp:cNvPr id="0" name=""/>
        <dsp:cNvSpPr/>
      </dsp:nvSpPr>
      <dsp:spPr>
        <a:xfrm>
          <a:off x="5257799" y="2262695"/>
          <a:ext cx="0" cy="739727"/>
        </a:xfrm>
        <a:prstGeom prst="line">
          <a:avLst/>
        </a:prstGeom>
        <a:solidFill>
          <a:schemeClr val="accent5">
            <a:hueOff val="-3379271"/>
            <a:satOff val="-8710"/>
            <a:lumOff val="-5883"/>
            <a:alphaOff val="0"/>
          </a:schemeClr>
        </a:solidFill>
        <a:ln w="6350" cap="flat" cmpd="sng" algn="ctr">
          <a:solidFill>
            <a:schemeClr val="accent5">
              <a:hueOff val="-3379271"/>
              <a:satOff val="-8710"/>
              <a:lumOff val="-5883"/>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C7DD423E-540F-4C00-84A9-0479D1319CC0}">
      <dsp:nvSpPr>
        <dsp:cNvPr id="0" name=""/>
        <dsp:cNvSpPr/>
      </dsp:nvSpPr>
      <dsp:spPr>
        <a:xfrm>
          <a:off x="257450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E520176-10FE-4542-9DE4-5B1817350021}">
      <dsp:nvSpPr>
        <dsp:cNvPr id="0" name=""/>
        <dsp:cNvSpPr/>
      </dsp:nvSpPr>
      <dsp:spPr>
        <a:xfrm>
          <a:off x="520340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3CAD044-5A17-48BF-BB07-5B3DC86E6194}">
      <dsp:nvSpPr>
        <dsp:cNvPr id="0" name=""/>
        <dsp:cNvSpPr/>
      </dsp:nvSpPr>
      <dsp:spPr>
        <a:xfrm>
          <a:off x="5783580" y="2336668"/>
          <a:ext cx="4206239"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4 Nov. 24</a:t>
          </a:r>
        </a:p>
      </dsp:txBody>
      <dsp:txXfrm>
        <a:off x="5783580" y="2336668"/>
        <a:ext cx="4206239" cy="491701"/>
      </dsp:txXfrm>
    </dsp:sp>
    <dsp:sp modelId="{3639BF67-665D-4A3F-9371-E77EEC6BD236}">
      <dsp:nvSpPr>
        <dsp:cNvPr id="0" name=""/>
        <dsp:cNvSpPr/>
      </dsp:nvSpPr>
      <dsp:spPr>
        <a:xfrm>
          <a:off x="5573268" y="153860"/>
          <a:ext cx="4626864" cy="1195054"/>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w/c 04/11/24</a:t>
          </a:r>
        </a:p>
        <a:p>
          <a:pPr marL="57150" lvl="1" indent="-57150" algn="l" defTabSz="488950">
            <a:lnSpc>
              <a:spcPct val="90000"/>
            </a:lnSpc>
            <a:spcBef>
              <a:spcPct val="0"/>
            </a:spcBef>
            <a:spcAft>
              <a:spcPct val="15000"/>
            </a:spcAft>
            <a:buChar char="•"/>
          </a:pPr>
          <a:r>
            <a:rPr lang="en-US" sz="1100" kern="1200"/>
            <a:t>Challenges - I was very ill for the vast majority of October and found it very difficult to do work. Next time I would start the project earlier to. </a:t>
          </a:r>
        </a:p>
        <a:p>
          <a:pPr marL="57150" lvl="1" indent="-57150" algn="l" defTabSz="488950">
            <a:lnSpc>
              <a:spcPct val="90000"/>
            </a:lnSpc>
            <a:spcBef>
              <a:spcPct val="0"/>
            </a:spcBef>
            <a:spcAft>
              <a:spcPct val="15000"/>
            </a:spcAft>
            <a:buChar char="•"/>
          </a:pPr>
          <a:r>
            <a:rPr lang="en-US" sz="1100" kern="1200"/>
            <a:t>This week was spent making the PowerPoint look presentable and ensuring that it 'flowed'.</a:t>
          </a:r>
        </a:p>
      </dsp:txBody>
      <dsp:txXfrm>
        <a:off x="5573268" y="153860"/>
        <a:ext cx="4626864" cy="1195054"/>
      </dsp:txXfrm>
    </dsp:sp>
    <dsp:sp modelId="{B84564C1-EAAF-4B37-B93B-68BD7ACC74B0}">
      <dsp:nvSpPr>
        <dsp:cNvPr id="0" name=""/>
        <dsp:cNvSpPr/>
      </dsp:nvSpPr>
      <dsp:spPr>
        <a:xfrm>
          <a:off x="7886700" y="1348914"/>
          <a:ext cx="0" cy="739727"/>
        </a:xfrm>
        <a:prstGeom prst="line">
          <a:avLst/>
        </a:prstGeom>
        <a:solidFill>
          <a:schemeClr val="accent5">
            <a:hueOff val="-6758543"/>
            <a:satOff val="-17419"/>
            <a:lumOff val="-11765"/>
            <a:alphaOff val="0"/>
          </a:schemeClr>
        </a:solidFill>
        <a:ln w="6350" cap="flat" cmpd="sng" algn="ctr">
          <a:solidFill>
            <a:schemeClr val="accent5">
              <a:hueOff val="-6758543"/>
              <a:satOff val="-17419"/>
              <a:lumOff val="-11765"/>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4C661AE5-1460-4EF6-B306-BA8462042051}">
      <dsp:nvSpPr>
        <dsp:cNvPr id="0" name=""/>
        <dsp:cNvSpPr/>
      </dsp:nvSpPr>
      <dsp:spPr>
        <a:xfrm>
          <a:off x="783230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AF1A1-6786-4FD7-8EC1-3DCAE8DC58BD}"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5CC46-D233-4B01-AB82-E390FFD691DC}" type="slidenum">
              <a:t>‹#›</a:t>
            </a:fld>
            <a:endParaRPr lang="en-US"/>
          </a:p>
        </p:txBody>
      </p:sp>
    </p:spTree>
    <p:extLst>
      <p:ext uri="{BB962C8B-B14F-4D97-AF65-F5344CB8AC3E}">
        <p14:creationId xmlns:p14="http://schemas.microsoft.com/office/powerpoint/2010/main" val="196816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awcom.gov.uk/project/insanity-and-automatism/"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awteacher.net/cases/r-v-m-naghten.php#citethi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awteacher.net/cases/r-v-kemp.php"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lawteacher.net/cases/r-v-johnson.php"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sciencedirect.com/book/9780702033971/core-psychiatry#book-description"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sciencedirect.com/topics/medicine-and-dentistry/automatism#:~:text=Automatism%20was%20defined%20by%20Lord,the%20mind%20in%20legal%20term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awteacher.net/cases/r-v-quick.php"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awteacher.net/cases/r-v-lipman.ph"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awteacher.net/free-law-essays/criminology/there-have-been-many-controversial-law-essays.php#:~:text=modern%20psychiatric%20thinking.-,The%20problems%20with%20the%20existing%20law%20are%20many%20and%20serious,mens%20rea%20of%20that%20offence"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lawteacher.net/cases/r-v-hennessy.php" TargetMode="External"/><Relationship Id="rId5" Type="http://schemas.openxmlformats.org/officeDocument/2006/relationships/hyperlink" Target="https://www.ljlaw.org/blog/the-advantages-and-disadvantages-of-an-insanity-plea/" TargetMode="External"/><Relationship Id="rId4" Type="http://schemas.openxmlformats.org/officeDocument/2006/relationships/hyperlink" Target="https://lawcom.gov.uk/project/insanity-and-automatism/"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awteacher.net/free-law-essays/criminology/there-have-been-many-controversial-law-essays.php#:~:text=modern%20psychiatric%20thinking.-,The%20problems%20with%20the%20existing%20law%20are%20many%20and%20serious,mens%20rea%20of%20that%20offence"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lawteacher.net/cases/r-v-hennessy.php" TargetMode="External"/><Relationship Id="rId4" Type="http://schemas.openxmlformats.org/officeDocument/2006/relationships/hyperlink" Target="https://lawcom.gov.uk/project/insanity-and-automatism/"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lawteacher.net/cases/r-v-lipman.ph"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apers.ssrn.com/sol3/papers.cfm?abstract_id=4346675"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hansard.parliament.uk/Commons/2019-05-14/debates/78A88DD4-FCFA-425B-B9F3-723FB395802E/AutomatismAsALegalDefence"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lawteacher.net/cases/r-v-t-1990.ph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lawcom.gov.uk/project/insanity-and-automatis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https://lawcom.gov.uk/project/insanity-and-automatism/</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a:t>
            </a:fld>
            <a:endParaRPr lang="en-US"/>
          </a:p>
        </p:txBody>
      </p:sp>
    </p:spTree>
    <p:extLst>
      <p:ext uri="{BB962C8B-B14F-4D97-AF65-F5344CB8AC3E}">
        <p14:creationId xmlns:p14="http://schemas.microsoft.com/office/powerpoint/2010/main" val="449710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https://www.lawteacher.net/cases/r-v-m-naghten.php#citethis</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t>3</a:t>
            </a:fld>
            <a:endParaRPr lang="en-US"/>
          </a:p>
        </p:txBody>
      </p:sp>
    </p:spTree>
    <p:extLst>
      <p:ext uri="{BB962C8B-B14F-4D97-AF65-F5344CB8AC3E}">
        <p14:creationId xmlns:p14="http://schemas.microsoft.com/office/powerpoint/2010/main" val="4001110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https://www.lawteacher.net/cases/r-v-kemp.php</a:t>
            </a:r>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t>4</a:t>
            </a:fld>
            <a:endParaRPr lang="en-US"/>
          </a:p>
        </p:txBody>
      </p:sp>
    </p:spTree>
    <p:extLst>
      <p:ext uri="{BB962C8B-B14F-4D97-AF65-F5344CB8AC3E}">
        <p14:creationId xmlns:p14="http://schemas.microsoft.com/office/powerpoint/2010/main" val="586186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https://www.lawteacher.net/cases/r-v-johnson.php</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5</a:t>
            </a:fld>
            <a:endParaRPr lang="en-US"/>
          </a:p>
        </p:txBody>
      </p:sp>
    </p:spTree>
    <p:extLst>
      <p:ext uri="{BB962C8B-B14F-4D97-AF65-F5344CB8AC3E}">
        <p14:creationId xmlns:p14="http://schemas.microsoft.com/office/powerpoint/2010/main" val="2894119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https://www.sciencedirect.com/book/9780702033971/core-psychiatry#book-description</a:t>
            </a:r>
            <a:endParaRPr lang="en-US"/>
          </a:p>
          <a:p>
            <a:r>
              <a:rPr lang="en-US">
                <a:hlinkClick r:id="rId4"/>
              </a:rPr>
              <a:t>https://www.sciencedirect.com/topics/medicine-and-dentistry/automatism#:~:text=Automatism%20was%20defined%20by%20Lord,the%20mind%20in%20legal%20terms</a:t>
            </a:r>
            <a:r>
              <a:rPr lang="en-US"/>
              <a:t>.</a:t>
            </a:r>
            <a:endParaRPr lang="en-US">
              <a:ea typeface="Calibri"/>
              <a:cs typeface="Calibri"/>
            </a:endParaRPr>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6</a:t>
            </a:fld>
            <a:endParaRPr lang="en-US"/>
          </a:p>
        </p:txBody>
      </p:sp>
    </p:spTree>
    <p:extLst>
      <p:ext uri="{BB962C8B-B14F-4D97-AF65-F5344CB8AC3E}">
        <p14:creationId xmlns:p14="http://schemas.microsoft.com/office/powerpoint/2010/main" val="3721508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https://www.lawteacher.net/cases/r-v-quick.php</a:t>
            </a:r>
            <a:endParaRPr lang="en-US"/>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t>7</a:t>
            </a:fld>
            <a:endParaRPr lang="en-US"/>
          </a:p>
        </p:txBody>
      </p:sp>
    </p:spTree>
    <p:extLst>
      <p:ext uri="{BB962C8B-B14F-4D97-AF65-F5344CB8AC3E}">
        <p14:creationId xmlns:p14="http://schemas.microsoft.com/office/powerpoint/2010/main" val="4228243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hlinkClick r:id="rId3"/>
              </a:rPr>
              <a:t>https://www.lawteacher.net/cases/r-v-lipman.ph</a:t>
            </a:r>
            <a:endParaRPr lang="en-US">
              <a:ea typeface="Calibri" panose="020F0502020204030204"/>
              <a:cs typeface="Calibri" panose="020F0502020204030204"/>
              <a:hlinkClick r:id="rId3"/>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A15CC46-D233-4B01-AB82-E390FFD691DC}" type="slidenum">
              <a:t>8</a:t>
            </a:fld>
            <a:endParaRPr lang="en-US"/>
          </a:p>
        </p:txBody>
      </p:sp>
    </p:spTree>
    <p:extLst>
      <p:ext uri="{BB962C8B-B14F-4D97-AF65-F5344CB8AC3E}">
        <p14:creationId xmlns:p14="http://schemas.microsoft.com/office/powerpoint/2010/main" val="808351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https://www.lawteacher.net/free-law-essays/criminology/there-have-been-many-controversial-law-essays.php#:~:text=modern%20psychiatric%20thinking.-,The%20problems%20with%20the%20existing%20law%20are%20many%20and%20serious,mens%20rea%20of%20that%20offence</a:t>
            </a:r>
            <a:r>
              <a:rPr lang="en-US"/>
              <a:t>.</a:t>
            </a:r>
          </a:p>
          <a:p>
            <a:endParaRPr lang="en-US"/>
          </a:p>
          <a:p>
            <a:r>
              <a:rPr lang="en-US">
                <a:hlinkClick r:id="rId4"/>
              </a:rPr>
              <a:t>https://lawcom.gov.uk/project/insanity-and-automatism/</a:t>
            </a:r>
            <a:endParaRPr lang="en-US"/>
          </a:p>
          <a:p>
            <a:endParaRPr lang="en-US">
              <a:cs typeface="Calibri"/>
            </a:endParaRPr>
          </a:p>
          <a:p>
            <a:r>
              <a:rPr lang="en-US">
                <a:hlinkClick r:id="rId5"/>
              </a:rPr>
              <a:t>https://www.ljlaw.org/blog/the-advantages-and-disadvantages-of-an-insanity-plea/</a:t>
            </a:r>
            <a:endParaRPr lang="en-US"/>
          </a:p>
          <a:p>
            <a:endParaRPr lang="en-US">
              <a:cs typeface="Calibri"/>
            </a:endParaRPr>
          </a:p>
          <a:p>
            <a:r>
              <a:rPr lang="en-US">
                <a:hlinkClick r:id="rId6"/>
              </a:rPr>
              <a:t>https://www.lawteacher.net/cases/r-v-hennessy.php</a:t>
            </a:r>
            <a:endParaRPr lang="en-US">
              <a:cs typeface="Calibri"/>
              <a:hlinkClick r:id="rId6"/>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9</a:t>
            </a:fld>
            <a:endParaRPr lang="en-US"/>
          </a:p>
        </p:txBody>
      </p:sp>
    </p:spTree>
    <p:extLst>
      <p:ext uri="{BB962C8B-B14F-4D97-AF65-F5344CB8AC3E}">
        <p14:creationId xmlns:p14="http://schemas.microsoft.com/office/powerpoint/2010/main" val="106398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https://www.lawteacher.net/free-law-essays/criminology/there-have-been-many-controversial-law-essays.php#:~:text=modern%20psychiatric%20thinking.-,The%20problems%20with%20the%20existing%20law%20are%20many%20and%20serious,mens%20rea%20of%20that%20offence</a:t>
            </a:r>
            <a:r>
              <a:rPr lang="en-US"/>
              <a:t>.</a:t>
            </a:r>
          </a:p>
          <a:p>
            <a:endParaRPr lang="en-US"/>
          </a:p>
          <a:p>
            <a:r>
              <a:rPr lang="en-US">
                <a:hlinkClick r:id="rId4"/>
              </a:rPr>
              <a:t>https://lawcom.gov.uk/project/insanity-and-automatism/</a:t>
            </a:r>
            <a:endParaRPr lang="en-US"/>
          </a:p>
          <a:p>
            <a:endParaRPr lang="en-US">
              <a:cs typeface="Calibri"/>
            </a:endParaRPr>
          </a:p>
          <a:p>
            <a:r>
              <a:rPr lang="en-US">
                <a:hlinkClick r:id="rId5"/>
              </a:rPr>
              <a:t>https://www.lawteacher.net/cases/r-v-hennessy.php</a:t>
            </a:r>
            <a:endParaRPr lang="en-US">
              <a:cs typeface="Calibri"/>
              <a:hlinkClick r:id="rId5"/>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10</a:t>
            </a:fld>
            <a:endParaRPr lang="en-US"/>
          </a:p>
        </p:txBody>
      </p:sp>
    </p:spTree>
    <p:extLst>
      <p:ext uri="{BB962C8B-B14F-4D97-AF65-F5344CB8AC3E}">
        <p14:creationId xmlns:p14="http://schemas.microsoft.com/office/powerpoint/2010/main" val="3440493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hlinkClick r:id="rId3"/>
              </a:rPr>
              <a:t>https://www.lawteacher.net/cases/r-v-lipman.ph</a:t>
            </a:r>
            <a:endParaRPr lang="en-US"/>
          </a:p>
        </p:txBody>
      </p:sp>
      <p:sp>
        <p:nvSpPr>
          <p:cNvPr id="4" name="Slide Number Placeholder 3"/>
          <p:cNvSpPr>
            <a:spLocks noGrp="1"/>
          </p:cNvSpPr>
          <p:nvPr>
            <p:ph type="sldNum" sz="quarter" idx="5"/>
          </p:nvPr>
        </p:nvSpPr>
        <p:spPr/>
        <p:txBody>
          <a:bodyPr/>
          <a:lstStyle/>
          <a:p>
            <a:fld id="{BA15CC46-D233-4B01-AB82-E390FFD691DC}" type="slidenum">
              <a:rPr lang="en-US"/>
              <a:t>11</a:t>
            </a:fld>
            <a:endParaRPr lang="en-US"/>
          </a:p>
        </p:txBody>
      </p:sp>
    </p:spTree>
    <p:extLst>
      <p:ext uri="{BB962C8B-B14F-4D97-AF65-F5344CB8AC3E}">
        <p14:creationId xmlns:p14="http://schemas.microsoft.com/office/powerpoint/2010/main" val="1463726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https://papers.ssrn.com/sol3/papers.cfm?abstract_id=4346675</a:t>
            </a:r>
            <a:r>
              <a:rPr lang="en-US"/>
              <a:t> </a:t>
            </a:r>
          </a:p>
          <a:p>
            <a:r>
              <a:rPr lang="en-US">
                <a:hlinkClick r:id="rId4"/>
              </a:rPr>
              <a:t>https://hansard.parliament.uk/Commons/2019-05-14/debates/78A88DD4-FCFA-425B-B9F3-723FB395802E/AutomatismAsALegalDefence</a:t>
            </a:r>
            <a:endParaRPr lang="en-US"/>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12</a:t>
            </a:fld>
            <a:endParaRPr lang="en-US"/>
          </a:p>
        </p:txBody>
      </p:sp>
    </p:spTree>
    <p:extLst>
      <p:ext uri="{BB962C8B-B14F-4D97-AF65-F5344CB8AC3E}">
        <p14:creationId xmlns:p14="http://schemas.microsoft.com/office/powerpoint/2010/main" val="4098118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14</a:t>
            </a:fld>
            <a:endParaRPr lang="en-US"/>
          </a:p>
        </p:txBody>
      </p:sp>
    </p:spTree>
    <p:extLst>
      <p:ext uri="{BB962C8B-B14F-4D97-AF65-F5344CB8AC3E}">
        <p14:creationId xmlns:p14="http://schemas.microsoft.com/office/powerpoint/2010/main" val="1898277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https://www.lawteacher.net/cases/r-v-t-1990.php</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15</a:t>
            </a:fld>
            <a:endParaRPr lang="en-US"/>
          </a:p>
        </p:txBody>
      </p:sp>
    </p:spTree>
    <p:extLst>
      <p:ext uri="{BB962C8B-B14F-4D97-AF65-F5344CB8AC3E}">
        <p14:creationId xmlns:p14="http://schemas.microsoft.com/office/powerpoint/2010/main" val="1280632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https://lawcom.gov.uk/project/insanity-and-automatism/</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BA15CC46-D233-4B01-AB82-E390FFD691DC}" type="slidenum">
              <a:rPr lang="en-US"/>
              <a:t>16</a:t>
            </a:fld>
            <a:endParaRPr lang="en-US"/>
          </a:p>
        </p:txBody>
      </p:sp>
    </p:spTree>
    <p:extLst>
      <p:ext uri="{BB962C8B-B14F-4D97-AF65-F5344CB8AC3E}">
        <p14:creationId xmlns:p14="http://schemas.microsoft.com/office/powerpoint/2010/main" val="1271970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6382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9395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6872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04661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6052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5902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27278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588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57606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8905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87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1986942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8" Type="http://schemas.openxmlformats.org/officeDocument/2006/relationships/hyperlink" Target="https://www.lawteacher.net/cases/r-v-hennessy.php" TargetMode="External"/><Relationship Id="rId3" Type="http://schemas.openxmlformats.org/officeDocument/2006/relationships/hyperlink" Target="https://lawcom.gov.uk/project/insanity-and-automatism/#related" TargetMode="External"/><Relationship Id="rId7" Type="http://schemas.openxmlformats.org/officeDocument/2006/relationships/hyperlink" Target="https://www.lawteacher.net/cases/r-v-t-1990.php" TargetMode="External"/><Relationship Id="rId12" Type="http://schemas.openxmlformats.org/officeDocument/2006/relationships/hyperlink" Target="https://hansard.parliament.uk/Commons/2019-05-14/debates/78A88DD4-FCFA-425B-B9F3-723FB395802E/AutomatismAsALegalDefence" TargetMode="External"/><Relationship Id="rId2" Type="http://schemas.openxmlformats.org/officeDocument/2006/relationships/hyperlink" Target="https://papers.ssrn.com/sol3/papers.cfm?abstract_id=4346675" TargetMode="External"/><Relationship Id="rId1" Type="http://schemas.openxmlformats.org/officeDocument/2006/relationships/slideLayout" Target="../slideLayouts/slideLayout2.xml"/><Relationship Id="rId6" Type="http://schemas.openxmlformats.org/officeDocument/2006/relationships/hyperlink" Target="https://www.lawteacher.net/cases/r-v-lipman.php" TargetMode="External"/><Relationship Id="rId11" Type="http://schemas.openxmlformats.org/officeDocument/2006/relationships/hyperlink" Target="https://www.lawteacher.net/cases/r-v-quick.php" TargetMode="External"/><Relationship Id="rId5" Type="http://schemas.openxmlformats.org/officeDocument/2006/relationships/hyperlink" Target="https://www.lawteacher.net/cases/r-v-kemp.php" TargetMode="External"/><Relationship Id="rId10" Type="http://schemas.openxmlformats.org/officeDocument/2006/relationships/hyperlink" Target="https://www.lawteacher.net/free-law-essays/criminology/there-have-been-many-controversial-law-essays.php#:~:text=modern%20psychiatric%20thinking.-,The%20problems%20with%20the%20existing%20law%20are%20many%20and%20serious,mens%20rea%20of%20that%20offence" TargetMode="External"/><Relationship Id="rId4" Type="http://schemas.openxmlformats.org/officeDocument/2006/relationships/hyperlink" Target="https://www.lawteacher.net/cases/r-v-johnson.php" TargetMode="External"/><Relationship Id="rId9" Type="http://schemas.openxmlformats.org/officeDocument/2006/relationships/hyperlink" Target="https://www.lawteacher.net/cases/r-v-m-naghten.php#citeth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202B2A-E3B3-4965-8D55-B58E5405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ctrTitle"/>
          </p:nvPr>
        </p:nvSpPr>
        <p:spPr>
          <a:xfrm>
            <a:off x="804672" y="940391"/>
            <a:ext cx="10021446" cy="2944457"/>
          </a:xfrm>
        </p:spPr>
        <p:txBody>
          <a:bodyPr anchor="b">
            <a:normAutofit/>
          </a:bodyPr>
          <a:lstStyle/>
          <a:p>
            <a:pPr algn="l"/>
            <a:r>
              <a:rPr lang="en-US" sz="5200" b="1">
                <a:latin typeface="Arial"/>
                <a:cs typeface="Arial"/>
              </a:rPr>
              <a:t>Insanity and Automatism</a:t>
            </a:r>
            <a:endParaRPr lang="en-US" sz="5200">
              <a:ea typeface="Calibri Light" panose="020F0302020204030204"/>
              <a:cs typeface="Calibri Light" panose="020F0302020204030204"/>
            </a:endParaRPr>
          </a:p>
        </p:txBody>
      </p:sp>
      <p:sp>
        <p:nvSpPr>
          <p:cNvPr id="3" name="Subtitle 2"/>
          <p:cNvSpPr>
            <a:spLocks noGrp="1"/>
          </p:cNvSpPr>
          <p:nvPr>
            <p:ph type="subTitle" idx="1"/>
          </p:nvPr>
        </p:nvSpPr>
        <p:spPr>
          <a:xfrm>
            <a:off x="804672" y="4123688"/>
            <a:ext cx="9416898" cy="723670"/>
          </a:xfrm>
        </p:spPr>
        <p:txBody>
          <a:bodyPr anchor="ctr">
            <a:normAutofit/>
          </a:bodyPr>
          <a:lstStyle/>
          <a:p>
            <a:pPr algn="l"/>
            <a:r>
              <a:rPr lang="en-US">
                <a:cs typeface="Calibri"/>
              </a:rPr>
              <a:t>By William Bryce</a:t>
            </a:r>
            <a:endParaRPr lang="en-US"/>
          </a:p>
        </p:txBody>
      </p:sp>
      <p:grpSp>
        <p:nvGrpSpPr>
          <p:cNvPr id="23" name="Group 22">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24" name="Freeform: Shape 23">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30" name="Freeform: Shape 29">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AE854-03FE-1579-7D52-0FBC5FB043C7}"/>
              </a:ext>
            </a:extLst>
          </p:cNvPr>
          <p:cNvSpPr>
            <a:spLocks noGrp="1"/>
          </p:cNvSpPr>
          <p:nvPr>
            <p:ph type="title"/>
          </p:nvPr>
        </p:nvSpPr>
        <p:spPr>
          <a:xfrm>
            <a:off x="578651" y="1122363"/>
            <a:ext cx="11034695" cy="3174690"/>
          </a:xfrm>
        </p:spPr>
        <p:txBody>
          <a:bodyPr vert="horz" lIns="91440" tIns="45720" rIns="91440" bIns="45720" rtlCol="0" anchor="b">
            <a:normAutofit/>
          </a:bodyPr>
          <a:lstStyle/>
          <a:p>
            <a:r>
              <a:rPr lang="en-US" sz="3200" b="1" i="1">
                <a:latin typeface="Arial"/>
                <a:cs typeface="Arial"/>
              </a:rPr>
              <a:t>‘’ Both the test for unfitness to plead and the insanity defence are founded on nineteenth century legal concepts which have not kept pace with developments in medicine, psychiatry and psychology’’</a:t>
            </a:r>
            <a:r>
              <a:rPr lang="en-US" sz="3200" b="1">
                <a:latin typeface="Arial"/>
                <a:cs typeface="Arial"/>
              </a:rPr>
              <a:t> (Law Commission, 2013) </a:t>
            </a:r>
            <a:r>
              <a:rPr lang="en-US" sz="3200">
                <a:latin typeface="Arial"/>
                <a:cs typeface="Arial"/>
              </a:rPr>
              <a:t>Are the defences of insanity and automatism in need of reform?</a:t>
            </a:r>
            <a:endParaRPr lang="en-US" sz="3200">
              <a:cs typeface="Calibri Light" panose="020F0302020204030204"/>
            </a:endParaRPr>
          </a:p>
        </p:txBody>
      </p:sp>
      <p:sp>
        <p:nvSpPr>
          <p:cNvPr id="12" name="Rectangle 11">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862647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4918F-41BD-21D8-03AC-F2A394DC5B9E}"/>
              </a:ext>
            </a:extLst>
          </p:cNvPr>
          <p:cNvSpPr>
            <a:spLocks noGrp="1"/>
          </p:cNvSpPr>
          <p:nvPr>
            <p:ph type="title"/>
          </p:nvPr>
        </p:nvSpPr>
        <p:spPr>
          <a:xfrm>
            <a:off x="6094105" y="802955"/>
            <a:ext cx="4977976" cy="1454051"/>
          </a:xfrm>
        </p:spPr>
        <p:txBody>
          <a:bodyPr vert="horz" lIns="91440" tIns="45720" rIns="91440" bIns="45720" rtlCol="0" anchor="b">
            <a:normAutofit/>
          </a:bodyPr>
          <a:lstStyle/>
          <a:p>
            <a:r>
              <a:rPr lang="en-US" sz="5400" b="1" u="sng"/>
              <a:t>What is insanity?</a:t>
            </a:r>
          </a:p>
        </p:txBody>
      </p:sp>
      <p:pic>
        <p:nvPicPr>
          <p:cNvPr id="4" name="Content Placeholder 3" descr="A gavel and scales of justice&#10;&#10;Description automatically generated">
            <a:extLst>
              <a:ext uri="{FF2B5EF4-FFF2-40B4-BE49-F238E27FC236}">
                <a16:creationId xmlns:a16="http://schemas.microsoft.com/office/drawing/2014/main" id="{4616E1FB-3268-F23F-E022-6083497E0A0D}"/>
              </a:ext>
            </a:extLst>
          </p:cNvPr>
          <p:cNvPicPr>
            <a:picLocks noGrp="1" noChangeAspect="1"/>
          </p:cNvPicPr>
          <p:nvPr>
            <p:ph idx="1"/>
          </p:nvPr>
        </p:nvPicPr>
        <p:blipFill>
          <a:blip r:embed="rId3">
            <a:alphaModFix/>
          </a:blip>
          <a:srcRect t="10536" b="19600"/>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33" name="Group 32">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27" name="Freeform: Shape 26">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 name="Freeform: Shape 29">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7BF0D437-BA43-23B7-2F77-18A55D2FD30C}"/>
              </a:ext>
            </a:extLst>
          </p:cNvPr>
          <p:cNvSpPr txBox="1"/>
          <p:nvPr/>
        </p:nvSpPr>
        <p:spPr>
          <a:xfrm>
            <a:off x="6090574" y="242168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400"/>
              <a:t>In the UK law, 'insanity' refers to a mental condition in which a defendant is unable to comprehend the nature or wrongfulness of their acts due to a mental illness, and the burden of proof fall on the </a:t>
            </a:r>
            <a:r>
              <a:rPr lang="en-US" sz="2400" err="1"/>
              <a:t>defence</a:t>
            </a:r>
            <a:r>
              <a:rPr lang="en-US" sz="2400"/>
              <a:t>.</a:t>
            </a:r>
            <a:endParaRPr lang="en-US">
              <a:ea typeface="Calibri"/>
              <a:cs typeface="Calibri"/>
            </a:endParaRPr>
          </a:p>
          <a:p>
            <a:pPr indent="-228600">
              <a:lnSpc>
                <a:spcPct val="90000"/>
              </a:lnSpc>
              <a:spcAft>
                <a:spcPts val="600"/>
              </a:spcAft>
              <a:buFont typeface="Arial" panose="020B0604020202020204" pitchFamily="34" charset="0"/>
              <a:buChar char="•"/>
            </a:pPr>
            <a:r>
              <a:rPr lang="en-US" sz="2400"/>
              <a:t>The </a:t>
            </a:r>
            <a:r>
              <a:rPr lang="en-US" sz="2400" err="1"/>
              <a:t>M'Naughten</a:t>
            </a:r>
            <a:r>
              <a:rPr lang="en-US" sz="2400"/>
              <a:t> Rules, created in 1843, serve as the foundation for the insanity </a:t>
            </a:r>
            <a:r>
              <a:rPr lang="en-US" sz="2400" err="1"/>
              <a:t>defence</a:t>
            </a:r>
            <a:r>
              <a:rPr lang="en-US" sz="2400"/>
              <a:t>, which has specific conditions that must be followed for it to be used.</a:t>
            </a:r>
            <a:endParaRPr lang="en-US"/>
          </a:p>
        </p:txBody>
      </p:sp>
      <p:sp>
        <p:nvSpPr>
          <p:cNvPr id="7" name="TextBox 6">
            <a:extLst>
              <a:ext uri="{FF2B5EF4-FFF2-40B4-BE49-F238E27FC236}">
                <a16:creationId xmlns:a16="http://schemas.microsoft.com/office/drawing/2014/main" id="{D73E82C6-5181-70D3-64F8-3B7F0506A7B7}"/>
              </a:ext>
            </a:extLst>
          </p:cNvPr>
          <p:cNvSpPr txBox="1"/>
          <p:nvPr/>
        </p:nvSpPr>
        <p:spPr>
          <a:xfrm>
            <a:off x="10057514" y="6490455"/>
            <a:ext cx="2036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LawTeacher,(2021)</a:t>
            </a:r>
            <a:endParaRPr lang="en-US"/>
          </a:p>
        </p:txBody>
      </p:sp>
    </p:spTree>
    <p:extLst>
      <p:ext uri="{BB962C8B-B14F-4D97-AF65-F5344CB8AC3E}">
        <p14:creationId xmlns:p14="http://schemas.microsoft.com/office/powerpoint/2010/main" val="3679128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EC281C6-A7C0-ACC1-3B6C-DEF68349D913}"/>
              </a:ext>
            </a:extLst>
          </p:cNvPr>
          <p:cNvSpPr>
            <a:spLocks noGrp="1"/>
          </p:cNvSpPr>
          <p:nvPr>
            <p:ph type="title"/>
          </p:nvPr>
        </p:nvSpPr>
        <p:spPr>
          <a:xfrm>
            <a:off x="640080" y="1243013"/>
            <a:ext cx="3855720" cy="4371974"/>
          </a:xfrm>
        </p:spPr>
        <p:txBody>
          <a:bodyPr>
            <a:normAutofit/>
          </a:bodyPr>
          <a:lstStyle/>
          <a:p>
            <a:r>
              <a:rPr lang="en-US" sz="3600" b="1" u="sng">
                <a:cs typeface="Calibri Light"/>
              </a:rPr>
              <a:t>Key case law</a:t>
            </a:r>
            <a:endParaRPr lang="en-US" sz="3600">
              <a:cs typeface="Calibri Light" panose="020F0302020204030204"/>
            </a:endParaRPr>
          </a:p>
        </p:txBody>
      </p:sp>
      <p:sp>
        <p:nvSpPr>
          <p:cNvPr id="3" name="Content Placeholder 2">
            <a:extLst>
              <a:ext uri="{FF2B5EF4-FFF2-40B4-BE49-F238E27FC236}">
                <a16:creationId xmlns:a16="http://schemas.microsoft.com/office/drawing/2014/main" id="{21475CF9-0C65-6E17-AC56-72DB52EE1206}"/>
              </a:ext>
            </a:extLst>
          </p:cNvPr>
          <p:cNvSpPr>
            <a:spLocks noGrp="1"/>
          </p:cNvSpPr>
          <p:nvPr>
            <p:ph idx="1"/>
          </p:nvPr>
        </p:nvSpPr>
        <p:spPr>
          <a:xfrm>
            <a:off x="5597106" y="488370"/>
            <a:ext cx="6357035" cy="5949236"/>
          </a:xfrm>
        </p:spPr>
        <p:txBody>
          <a:bodyPr vert="horz" lIns="91440" tIns="45720" rIns="91440" bIns="45720" rtlCol="0" anchor="ctr">
            <a:normAutofit/>
          </a:bodyPr>
          <a:lstStyle/>
          <a:p>
            <a:pPr marL="0" indent="0">
              <a:buNone/>
            </a:pPr>
            <a:r>
              <a:rPr lang="en-US" sz="4400" u="sng">
                <a:ea typeface="Calibri"/>
                <a:cs typeface="Calibri"/>
              </a:rPr>
              <a:t>R v Kemp (1957)</a:t>
            </a:r>
          </a:p>
          <a:p>
            <a:pPr marL="0" indent="0">
              <a:buNone/>
            </a:pPr>
            <a:r>
              <a:rPr lang="en-US">
                <a:ea typeface="Calibri"/>
                <a:cs typeface="Calibri"/>
              </a:rPr>
              <a:t>What happened? - </a:t>
            </a:r>
          </a:p>
          <a:p>
            <a:pPr marL="285750" indent="-285750"/>
            <a:r>
              <a:rPr lang="en-US" sz="2000">
                <a:ea typeface="Calibri"/>
                <a:cs typeface="Calibri"/>
              </a:rPr>
              <a:t>The defendant assaulted his wife with a hammer and was charged with grievous bodily harm (hereafter GBH).</a:t>
            </a:r>
          </a:p>
          <a:p>
            <a:pPr marL="285750" indent="-285750"/>
            <a:r>
              <a:rPr lang="en-US" sz="2000">
                <a:ea typeface="+mn-lt"/>
                <a:cs typeface="+mn-lt"/>
              </a:rPr>
              <a:t>The defendant claimed that the assault was caused by loss of consciousness due to arteriosclerosis.</a:t>
            </a:r>
          </a:p>
          <a:p>
            <a:pPr marL="0" indent="0">
              <a:buNone/>
            </a:pPr>
            <a:endParaRPr lang="en-US" sz="1800">
              <a:ea typeface="Calibri"/>
              <a:cs typeface="Calibri"/>
            </a:endParaRPr>
          </a:p>
          <a:p>
            <a:pPr marL="0" indent="0">
              <a:buNone/>
            </a:pPr>
            <a:r>
              <a:rPr lang="en-US">
                <a:ea typeface="Calibri"/>
                <a:cs typeface="Calibri"/>
              </a:rPr>
              <a:t>Decision - </a:t>
            </a:r>
          </a:p>
          <a:p>
            <a:pPr marL="285750" indent="-285750"/>
            <a:r>
              <a:rPr lang="en-US" sz="2000">
                <a:ea typeface="+mn-lt"/>
                <a:cs typeface="+mn-lt"/>
              </a:rPr>
              <a:t>The court ruled that the arteries hardening might be considered a mental disorder because of its impact on a person's reasoning abilities.</a:t>
            </a:r>
            <a:endParaRPr lang="en-US" sz="2000">
              <a:ea typeface="Calibri"/>
              <a:cs typeface="Calibri"/>
            </a:endParaRPr>
          </a:p>
          <a:p>
            <a:pPr marL="285750" indent="-285750"/>
            <a:r>
              <a:rPr lang="en-US" sz="2000">
                <a:ea typeface="+mn-lt"/>
                <a:cs typeface="+mn-lt"/>
              </a:rPr>
              <a:t>It impairs thinking enough to qualify as a mental disease for insanity. Kemp was declared </a:t>
            </a:r>
            <a:r>
              <a:rPr lang="en-US" sz="2000" b="1">
                <a:ea typeface="+mn-lt"/>
                <a:cs typeface="+mn-lt"/>
              </a:rPr>
              <a:t>NOT</a:t>
            </a:r>
            <a:r>
              <a:rPr lang="en-US" sz="2000">
                <a:ea typeface="+mn-lt"/>
                <a:cs typeface="+mn-lt"/>
              </a:rPr>
              <a:t> </a:t>
            </a:r>
            <a:r>
              <a:rPr lang="en-US" sz="2000" b="1">
                <a:ea typeface="+mn-lt"/>
                <a:cs typeface="+mn-lt"/>
              </a:rPr>
              <a:t>GUILTY</a:t>
            </a:r>
            <a:r>
              <a:rPr lang="en-US" sz="2000">
                <a:ea typeface="+mn-lt"/>
                <a:cs typeface="+mn-lt"/>
              </a:rPr>
              <a:t> by reason of insanity.</a:t>
            </a:r>
            <a:endParaRPr lang="en-US" sz="2000">
              <a:ea typeface="Calibri"/>
              <a:cs typeface="Calibri"/>
            </a:endParaRPr>
          </a:p>
        </p:txBody>
      </p:sp>
      <p:sp>
        <p:nvSpPr>
          <p:cNvPr id="4" name="TextBox 3">
            <a:extLst>
              <a:ext uri="{FF2B5EF4-FFF2-40B4-BE49-F238E27FC236}">
                <a16:creationId xmlns:a16="http://schemas.microsoft.com/office/drawing/2014/main" id="{920BBD29-70CF-7C84-A605-339A62893CFF}"/>
              </a:ext>
            </a:extLst>
          </p:cNvPr>
          <p:cNvSpPr txBox="1"/>
          <p:nvPr/>
        </p:nvSpPr>
        <p:spPr>
          <a:xfrm>
            <a:off x="10106546" y="6483451"/>
            <a:ext cx="20909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LawTeacher,(2019)</a:t>
            </a:r>
            <a:endParaRPr lang="en-US"/>
          </a:p>
        </p:txBody>
      </p:sp>
    </p:spTree>
    <p:extLst>
      <p:ext uri="{BB962C8B-B14F-4D97-AF65-F5344CB8AC3E}">
        <p14:creationId xmlns:p14="http://schemas.microsoft.com/office/powerpoint/2010/main" val="55314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633578F-AA76-3D6E-FFDB-1E02FE41ABD0}"/>
              </a:ext>
            </a:extLst>
          </p:cNvPr>
          <p:cNvSpPr>
            <a:spLocks noGrp="1"/>
          </p:cNvSpPr>
          <p:nvPr>
            <p:ph type="title"/>
          </p:nvPr>
        </p:nvSpPr>
        <p:spPr>
          <a:xfrm>
            <a:off x="640080" y="1243013"/>
            <a:ext cx="3855720" cy="4371974"/>
          </a:xfrm>
        </p:spPr>
        <p:txBody>
          <a:bodyPr>
            <a:normAutofit/>
          </a:bodyPr>
          <a:lstStyle/>
          <a:p>
            <a:r>
              <a:rPr lang="en-US" sz="3600" b="1" u="sng" baseline="0">
                <a:latin typeface="Calibri Light"/>
              </a:rPr>
              <a:t>Key case law</a:t>
            </a:r>
            <a:endParaRPr lang="en-US" sz="3600"/>
          </a:p>
        </p:txBody>
      </p:sp>
      <p:sp>
        <p:nvSpPr>
          <p:cNvPr id="3" name="Content Placeholder 2">
            <a:extLst>
              <a:ext uri="{FF2B5EF4-FFF2-40B4-BE49-F238E27FC236}">
                <a16:creationId xmlns:a16="http://schemas.microsoft.com/office/drawing/2014/main" id="{F824490D-47AD-CFBB-BD57-89CCA9D330CA}"/>
              </a:ext>
            </a:extLst>
          </p:cNvPr>
          <p:cNvSpPr>
            <a:spLocks noGrp="1"/>
          </p:cNvSpPr>
          <p:nvPr>
            <p:ph idx="1"/>
          </p:nvPr>
        </p:nvSpPr>
        <p:spPr>
          <a:xfrm>
            <a:off x="5453333" y="344597"/>
            <a:ext cx="6529562" cy="6553084"/>
          </a:xfrm>
        </p:spPr>
        <p:txBody>
          <a:bodyPr vert="horz" lIns="91440" tIns="45720" rIns="91440" bIns="45720" rtlCol="0" anchor="ctr">
            <a:normAutofit/>
          </a:bodyPr>
          <a:lstStyle/>
          <a:p>
            <a:pPr marL="0" indent="0">
              <a:buNone/>
            </a:pPr>
            <a:r>
              <a:rPr lang="en-US" sz="4400" u="sng">
                <a:cs typeface="Calibri" panose="020F0502020204030204"/>
              </a:rPr>
              <a:t>R v Johnson (2007)</a:t>
            </a:r>
            <a:endParaRPr lang="en-US" sz="3600" u="sng">
              <a:ea typeface="Calibri"/>
              <a:cs typeface="Calibri" panose="020F0502020204030204"/>
            </a:endParaRPr>
          </a:p>
          <a:p>
            <a:pPr marL="0" indent="0">
              <a:buNone/>
            </a:pPr>
            <a:r>
              <a:rPr lang="en-US">
                <a:cs typeface="Calibri" panose="020F0502020204030204"/>
              </a:rPr>
              <a:t>What Happened? -</a:t>
            </a:r>
            <a:endParaRPr lang="en-US">
              <a:ea typeface="Calibri"/>
              <a:cs typeface="Calibri" panose="020F0502020204030204"/>
            </a:endParaRPr>
          </a:p>
          <a:p>
            <a:r>
              <a:rPr lang="en-US" sz="2000">
                <a:ea typeface="+mn-lt"/>
                <a:cs typeface="+mn-lt"/>
              </a:rPr>
              <a:t>The defendant was convicted of wounding with the intent to cause GBH.</a:t>
            </a:r>
          </a:p>
          <a:p>
            <a:r>
              <a:rPr lang="en-US" sz="2000">
                <a:ea typeface="+mn-lt"/>
                <a:cs typeface="+mn-lt"/>
              </a:rPr>
              <a:t>the defendant was diagnosed with paranoid schizophrenia and was suffering from it at the time of the attack.</a:t>
            </a:r>
          </a:p>
          <a:p>
            <a:endParaRPr lang="en-US" sz="1700">
              <a:ea typeface="Calibri"/>
              <a:cs typeface="Calibri"/>
            </a:endParaRPr>
          </a:p>
          <a:p>
            <a:pPr marL="0" indent="0">
              <a:buNone/>
            </a:pPr>
            <a:r>
              <a:rPr lang="en-US">
                <a:cs typeface="Calibri"/>
              </a:rPr>
              <a:t>Decision -</a:t>
            </a:r>
            <a:endParaRPr lang="en-US">
              <a:ea typeface="Calibri"/>
              <a:cs typeface="Calibri"/>
            </a:endParaRPr>
          </a:p>
          <a:p>
            <a:r>
              <a:rPr lang="en-US" sz="2000">
                <a:ea typeface="+mn-lt"/>
                <a:cs typeface="+mn-lt"/>
              </a:rPr>
              <a:t>The defendant was not allowed to plead insanity at trial since evidence indicated that he was aware that what he was doing was illegal.</a:t>
            </a:r>
            <a:endParaRPr lang="en-US" sz="2000">
              <a:ea typeface="Calibri"/>
              <a:cs typeface="Calibri"/>
            </a:endParaRPr>
          </a:p>
          <a:p>
            <a:r>
              <a:rPr lang="en-US" sz="2000">
                <a:ea typeface="+mn-lt"/>
                <a:cs typeface="+mn-lt"/>
              </a:rPr>
              <a:t>The decision of R v Windle (1952) showed that the </a:t>
            </a:r>
            <a:r>
              <a:rPr lang="en-US" sz="2000" err="1">
                <a:ea typeface="+mn-lt"/>
                <a:cs typeface="+mn-lt"/>
              </a:rPr>
              <a:t>defence</a:t>
            </a:r>
            <a:r>
              <a:rPr lang="en-US" sz="2000">
                <a:ea typeface="+mn-lt"/>
                <a:cs typeface="+mn-lt"/>
              </a:rPr>
              <a:t> of insanity, could only be used when a defendant was unaware that what they were doing was legally wrong.</a:t>
            </a:r>
            <a:endParaRPr lang="en-US" sz="2000">
              <a:ea typeface="Calibri"/>
              <a:cs typeface="Calibri"/>
            </a:endParaRPr>
          </a:p>
          <a:p>
            <a:r>
              <a:rPr lang="en-US" sz="2000">
                <a:cs typeface="Calibri"/>
              </a:rPr>
              <a:t>Defendants appeal was dismissed.</a:t>
            </a:r>
            <a:endParaRPr lang="en-US" sz="2000">
              <a:ea typeface="Calibri"/>
              <a:cs typeface="Calibri"/>
            </a:endParaRPr>
          </a:p>
          <a:p>
            <a:endParaRPr lang="en-US" sz="1700">
              <a:solidFill>
                <a:schemeClr val="tx2"/>
              </a:solidFill>
              <a:ea typeface="Calibri" panose="020F0502020204030204"/>
              <a:cs typeface="Calibri"/>
            </a:endParaRPr>
          </a:p>
        </p:txBody>
      </p:sp>
      <p:sp>
        <p:nvSpPr>
          <p:cNvPr id="5" name="TextBox 4">
            <a:extLst>
              <a:ext uri="{FF2B5EF4-FFF2-40B4-BE49-F238E27FC236}">
                <a16:creationId xmlns:a16="http://schemas.microsoft.com/office/drawing/2014/main" id="{7084229C-432B-6682-FAAD-61F38C8AFB6D}"/>
              </a:ext>
            </a:extLst>
          </p:cNvPr>
          <p:cNvSpPr txBox="1"/>
          <p:nvPr/>
        </p:nvSpPr>
        <p:spPr>
          <a:xfrm>
            <a:off x="9957759" y="6492815"/>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LawTeacher,(2019)</a:t>
            </a:r>
          </a:p>
        </p:txBody>
      </p:sp>
    </p:spTree>
    <p:extLst>
      <p:ext uri="{BB962C8B-B14F-4D97-AF65-F5344CB8AC3E}">
        <p14:creationId xmlns:p14="http://schemas.microsoft.com/office/powerpoint/2010/main" val="4209875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57069-7FA0-E34C-6B23-6F73038EC959}"/>
              </a:ext>
            </a:extLst>
          </p:cNvPr>
          <p:cNvSpPr>
            <a:spLocks noGrp="1"/>
          </p:cNvSpPr>
          <p:nvPr>
            <p:ph type="title"/>
          </p:nvPr>
        </p:nvSpPr>
        <p:spPr>
          <a:xfrm>
            <a:off x="1137033" y="670559"/>
            <a:ext cx="4927736" cy="2422011"/>
          </a:xfrm>
        </p:spPr>
        <p:txBody>
          <a:bodyPr anchor="t">
            <a:normAutofit/>
          </a:bodyPr>
          <a:lstStyle/>
          <a:p>
            <a:r>
              <a:rPr lang="en-US" sz="5400" b="1" u="sng">
                <a:latin typeface="Calibri Light"/>
                <a:cs typeface="Arial"/>
              </a:rPr>
              <a:t>What is Automatism?</a:t>
            </a:r>
            <a:endParaRPr lang="en-US" sz="5400" b="1">
              <a:latin typeface="Calibri Light"/>
              <a:cs typeface="Calibri Light" panose="020F0302020204030204"/>
            </a:endParaRPr>
          </a:p>
        </p:txBody>
      </p:sp>
      <p:pic>
        <p:nvPicPr>
          <p:cNvPr id="5" name="Picture 4" descr="Lady Justice Statue. Duotone blue ...">
            <a:extLst>
              <a:ext uri="{FF2B5EF4-FFF2-40B4-BE49-F238E27FC236}">
                <a16:creationId xmlns:a16="http://schemas.microsoft.com/office/drawing/2014/main" id="{B47835C9-1155-3578-E795-951A241E2666}"/>
              </a:ext>
            </a:extLst>
          </p:cNvPr>
          <p:cNvPicPr>
            <a:picLocks noChangeAspect="1"/>
          </p:cNvPicPr>
          <p:nvPr/>
        </p:nvPicPr>
        <p:blipFill>
          <a:blip r:embed="rId3"/>
          <a:srcRect l="10206" r="1" b="1"/>
          <a:stretch/>
        </p:blipFill>
        <p:spPr>
          <a:xfrm>
            <a:off x="1" y="3076397"/>
            <a:ext cx="6247141" cy="3781603"/>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1F70351-F40A-5817-5B17-A259FD5655DA}"/>
              </a:ext>
            </a:extLst>
          </p:cNvPr>
          <p:cNvSpPr>
            <a:spLocks noGrp="1"/>
          </p:cNvSpPr>
          <p:nvPr>
            <p:ph idx="1"/>
          </p:nvPr>
        </p:nvSpPr>
        <p:spPr>
          <a:xfrm>
            <a:off x="6250664" y="1029993"/>
            <a:ext cx="5475933" cy="4812473"/>
          </a:xfrm>
        </p:spPr>
        <p:txBody>
          <a:bodyPr vert="horz" lIns="91440" tIns="45720" rIns="91440" bIns="45720" rtlCol="0" anchor="t">
            <a:noAutofit/>
          </a:bodyPr>
          <a:lstStyle/>
          <a:p>
            <a:pPr marL="342900" indent="-342900"/>
            <a:r>
              <a:rPr lang="en-US" sz="2400">
                <a:ea typeface="+mn-lt"/>
                <a:cs typeface="+mn-lt"/>
              </a:rPr>
              <a:t>Automatism is an involuntary act carried out without conscious control or intent. The </a:t>
            </a:r>
            <a:r>
              <a:rPr lang="en-US" sz="2400" err="1">
                <a:ea typeface="+mn-lt"/>
                <a:cs typeface="+mn-lt"/>
              </a:rPr>
              <a:t>defence</a:t>
            </a:r>
            <a:r>
              <a:rPr lang="en-US" sz="2400">
                <a:ea typeface="+mn-lt"/>
                <a:cs typeface="+mn-lt"/>
              </a:rPr>
              <a:t> requires that the involuntary action is caused by an external factor like reaction to medication or becoming unconscious after being stuck on the head. Unlike insanity, which involves internal causes. </a:t>
            </a:r>
            <a:endParaRPr lang="en-US">
              <a:ea typeface="Calibri"/>
              <a:cs typeface="Calibri"/>
            </a:endParaRPr>
          </a:p>
          <a:p>
            <a:pPr marL="0" indent="0">
              <a:buNone/>
            </a:pPr>
            <a:endParaRPr lang="en-US" sz="2400">
              <a:ea typeface="+mn-lt"/>
              <a:cs typeface="+mn-lt"/>
            </a:endParaRPr>
          </a:p>
          <a:p>
            <a:pPr marL="342900" indent="-342900"/>
            <a:r>
              <a:rPr lang="en-US" sz="2400">
                <a:ea typeface="+mn-lt"/>
                <a:cs typeface="+mn-lt"/>
              </a:rPr>
              <a:t>Defined by Lord Denning as "an act which is done by the muscles without any control by the mind, such as a spasm, a reflex action or a convulsion".</a:t>
            </a:r>
            <a:endParaRPr lang="en-US">
              <a:ea typeface="Calibri" panose="020F0502020204030204"/>
              <a:cs typeface="Calibri" panose="020F0502020204030204"/>
            </a:endParaRPr>
          </a:p>
        </p:txBody>
      </p:sp>
      <p:sp>
        <p:nvSpPr>
          <p:cNvPr id="4" name="TextBox 3">
            <a:extLst>
              <a:ext uri="{FF2B5EF4-FFF2-40B4-BE49-F238E27FC236}">
                <a16:creationId xmlns:a16="http://schemas.microsoft.com/office/drawing/2014/main" id="{3E80EFE0-2CD6-9C24-1882-AAD10B018EDC}"/>
              </a:ext>
            </a:extLst>
          </p:cNvPr>
          <p:cNvSpPr txBox="1"/>
          <p:nvPr/>
        </p:nvSpPr>
        <p:spPr>
          <a:xfrm>
            <a:off x="8817087" y="6482477"/>
            <a:ext cx="3359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Berman et al, 2012, p.471 - 486</a:t>
            </a:r>
            <a:endParaRPr lang="en-US"/>
          </a:p>
        </p:txBody>
      </p:sp>
    </p:spTree>
    <p:extLst>
      <p:ext uri="{BB962C8B-B14F-4D97-AF65-F5344CB8AC3E}">
        <p14:creationId xmlns:p14="http://schemas.microsoft.com/office/powerpoint/2010/main" val="11692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12F106A-5B4E-09F6-A32C-1FF179ED562E}"/>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1" u="sng" kern="1200">
                <a:latin typeface="+mj-lt"/>
                <a:ea typeface="+mj-ea"/>
                <a:cs typeface="+mj-cs"/>
              </a:rPr>
              <a:t>Key case law</a:t>
            </a:r>
            <a:r>
              <a:rPr lang="en-US" sz="3600" kern="1200">
                <a:solidFill>
                  <a:schemeClr val="tx2"/>
                </a:solidFill>
                <a:latin typeface="+mj-lt"/>
                <a:ea typeface="+mj-ea"/>
                <a:cs typeface="+mj-cs"/>
              </a:rPr>
              <a:t> </a:t>
            </a:r>
          </a:p>
        </p:txBody>
      </p:sp>
      <p:sp>
        <p:nvSpPr>
          <p:cNvPr id="4" name="TextBox 3">
            <a:extLst>
              <a:ext uri="{FF2B5EF4-FFF2-40B4-BE49-F238E27FC236}">
                <a16:creationId xmlns:a16="http://schemas.microsoft.com/office/drawing/2014/main" id="{4ACE1FFC-E435-598F-C375-2224CE7AEBBA}"/>
              </a:ext>
            </a:extLst>
          </p:cNvPr>
          <p:cNvSpPr txBox="1"/>
          <p:nvPr/>
        </p:nvSpPr>
        <p:spPr>
          <a:xfrm>
            <a:off x="5496465" y="502747"/>
            <a:ext cx="6357034" cy="59348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4400" u="sng"/>
              <a:t>R v Quick (1973)</a:t>
            </a:r>
            <a:endParaRPr lang="en-US" sz="2800">
              <a:ea typeface="Calibri"/>
              <a:cs typeface="Calibri"/>
            </a:endParaRPr>
          </a:p>
          <a:p>
            <a:pPr>
              <a:lnSpc>
                <a:spcPct val="90000"/>
              </a:lnSpc>
              <a:spcAft>
                <a:spcPts val="600"/>
              </a:spcAft>
            </a:pPr>
            <a:r>
              <a:rPr lang="en-US" sz="2800"/>
              <a:t>What happened? - </a:t>
            </a:r>
            <a:endParaRPr lang="en-US" sz="2800">
              <a:ea typeface="Calibri"/>
              <a:cs typeface="Calibri"/>
            </a:endParaRPr>
          </a:p>
          <a:p>
            <a:pPr marL="285750" indent="-228600">
              <a:lnSpc>
                <a:spcPct val="90000"/>
              </a:lnSpc>
              <a:spcAft>
                <a:spcPts val="600"/>
              </a:spcAft>
              <a:buFont typeface="Arial" panose="020B0604020202020204" pitchFamily="34" charset="0"/>
              <a:buChar char="•"/>
            </a:pPr>
            <a:r>
              <a:rPr lang="en-US" sz="2000"/>
              <a:t>The defendant, a hospital nurse with diabetes, suffering from hypoglycemia (low blood sugar) had taken insulin and consumed alcohol but eaten very little food. </a:t>
            </a:r>
            <a:endParaRPr lang="en-US" sz="2000">
              <a:ea typeface="Calibri"/>
              <a:cs typeface="Calibri"/>
            </a:endParaRPr>
          </a:p>
          <a:p>
            <a:pPr marL="285750" indent="-228600">
              <a:lnSpc>
                <a:spcPct val="90000"/>
              </a:lnSpc>
              <a:spcAft>
                <a:spcPts val="600"/>
              </a:spcAft>
              <a:buFont typeface="Arial" panose="020B0604020202020204" pitchFamily="34" charset="0"/>
              <a:buChar char="•"/>
            </a:pPr>
            <a:r>
              <a:rPr lang="en-US" sz="2000"/>
              <a:t>The defendant blacked out and attacked his victim, causing black eyes, bruising, and a fractured nose. The defendant was charged with assault occasioning actual bodily harm</a:t>
            </a:r>
            <a:endParaRPr lang="en-US" sz="2000">
              <a:ea typeface="Calibri"/>
              <a:cs typeface="Calibri"/>
            </a:endParaRPr>
          </a:p>
          <a:p>
            <a:pPr marL="285750" indent="-228600">
              <a:lnSpc>
                <a:spcPct val="90000"/>
              </a:lnSpc>
              <a:spcAft>
                <a:spcPts val="600"/>
              </a:spcAft>
              <a:buFont typeface="Arial" panose="020B0604020202020204" pitchFamily="34" charset="0"/>
              <a:buChar char="•"/>
            </a:pPr>
            <a:endParaRPr lang="en-US" sz="2000">
              <a:ea typeface="Calibri"/>
              <a:cs typeface="Calibri"/>
            </a:endParaRPr>
          </a:p>
          <a:p>
            <a:pPr>
              <a:lnSpc>
                <a:spcPct val="90000"/>
              </a:lnSpc>
              <a:spcAft>
                <a:spcPts val="600"/>
              </a:spcAft>
            </a:pPr>
            <a:r>
              <a:rPr lang="en-US" sz="2800"/>
              <a:t>Decision -</a:t>
            </a:r>
            <a:endParaRPr lang="en-US" sz="2800">
              <a:ea typeface="Calibri"/>
              <a:cs typeface="Calibri"/>
            </a:endParaRPr>
          </a:p>
          <a:p>
            <a:pPr marL="342900" indent="-228600">
              <a:lnSpc>
                <a:spcPct val="90000"/>
              </a:lnSpc>
              <a:spcAft>
                <a:spcPts val="600"/>
              </a:spcAft>
              <a:buFont typeface="Arial" panose="020B0604020202020204" pitchFamily="34" charset="0"/>
              <a:buChar char="•"/>
            </a:pPr>
            <a:r>
              <a:rPr lang="en-US" sz="2000"/>
              <a:t>It was determined that a person suffering from hypoglycemia may use the </a:t>
            </a:r>
            <a:r>
              <a:rPr lang="en-US" sz="2000" err="1"/>
              <a:t>defence</a:t>
            </a:r>
            <a:r>
              <a:rPr lang="en-US" sz="2000"/>
              <a:t> of automatism since the episode was produced by insulin, which is an external factor, rather than diabetes, which is internal, meaning the conviction was overturned.</a:t>
            </a:r>
            <a:endParaRPr lang="en-US" sz="2000">
              <a:ea typeface="Calibri"/>
              <a:cs typeface="Calibri"/>
            </a:endParaRPr>
          </a:p>
          <a:p>
            <a:pPr indent="-228600">
              <a:lnSpc>
                <a:spcPct val="90000"/>
              </a:lnSpc>
              <a:spcAft>
                <a:spcPts val="600"/>
              </a:spcAft>
              <a:buFont typeface="Arial" panose="020B0604020202020204" pitchFamily="34" charset="0"/>
              <a:buChar char="•"/>
            </a:pPr>
            <a:endParaRPr lang="en-US">
              <a:solidFill>
                <a:schemeClr val="tx2"/>
              </a:solidFill>
            </a:endParaRPr>
          </a:p>
        </p:txBody>
      </p:sp>
      <p:sp>
        <p:nvSpPr>
          <p:cNvPr id="5" name="TextBox 4">
            <a:extLst>
              <a:ext uri="{FF2B5EF4-FFF2-40B4-BE49-F238E27FC236}">
                <a16:creationId xmlns:a16="http://schemas.microsoft.com/office/drawing/2014/main" id="{0B9F73D8-5F0E-A5FA-7FCB-F2FF6A5D1550}"/>
              </a:ext>
            </a:extLst>
          </p:cNvPr>
          <p:cNvSpPr txBox="1"/>
          <p:nvPr/>
        </p:nvSpPr>
        <p:spPr>
          <a:xfrm>
            <a:off x="9957759" y="6492815"/>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LawTeacher,(2021)</a:t>
            </a:r>
          </a:p>
        </p:txBody>
      </p:sp>
    </p:spTree>
    <p:extLst>
      <p:ext uri="{BB962C8B-B14F-4D97-AF65-F5344CB8AC3E}">
        <p14:creationId xmlns:p14="http://schemas.microsoft.com/office/powerpoint/2010/main" val="1129370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12F106A-5B4E-09F6-A32C-1FF179ED562E}"/>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1" u="sng" kern="1200">
                <a:latin typeface="+mj-lt"/>
                <a:ea typeface="+mj-ea"/>
                <a:cs typeface="+mj-cs"/>
              </a:rPr>
              <a:t>Key case law</a:t>
            </a:r>
            <a:r>
              <a:rPr lang="en-US" sz="3600" kern="1200">
                <a:latin typeface="+mj-lt"/>
                <a:ea typeface="+mj-ea"/>
                <a:cs typeface="+mj-cs"/>
              </a:rPr>
              <a:t> </a:t>
            </a:r>
          </a:p>
        </p:txBody>
      </p:sp>
      <p:sp>
        <p:nvSpPr>
          <p:cNvPr id="4" name="TextBox 3">
            <a:extLst>
              <a:ext uri="{FF2B5EF4-FFF2-40B4-BE49-F238E27FC236}">
                <a16:creationId xmlns:a16="http://schemas.microsoft.com/office/drawing/2014/main" id="{4A474EAA-308E-AE17-9375-BB21117C4DA8}"/>
              </a:ext>
            </a:extLst>
          </p:cNvPr>
          <p:cNvSpPr txBox="1"/>
          <p:nvPr/>
        </p:nvSpPr>
        <p:spPr>
          <a:xfrm>
            <a:off x="5424578" y="502748"/>
            <a:ext cx="6558317" cy="60642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4400" u="sng"/>
              <a:t>R v Lipman (1970)</a:t>
            </a:r>
            <a:endParaRPr lang="en-US" sz="4400" u="sng">
              <a:ea typeface="Calibri"/>
              <a:cs typeface="Calibri"/>
            </a:endParaRPr>
          </a:p>
          <a:p>
            <a:pPr>
              <a:lnSpc>
                <a:spcPct val="90000"/>
              </a:lnSpc>
              <a:spcAft>
                <a:spcPts val="600"/>
              </a:spcAft>
            </a:pPr>
            <a:r>
              <a:rPr lang="en-US" sz="2800"/>
              <a:t>What happened -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000"/>
              <a:t>The defendant was found guilty of manslaughter for killing his friend while on an LSD trip. The victim died from asphyxiation after receiving two hits to the head. The defendant was found guilty and appealed the decision.</a:t>
            </a:r>
            <a:endParaRPr lang="en-US" sz="2000">
              <a:ea typeface="Calibri"/>
              <a:cs typeface="Calibri"/>
            </a:endParaRPr>
          </a:p>
          <a:p>
            <a:pPr marL="457200" indent="-228600">
              <a:lnSpc>
                <a:spcPct val="90000"/>
              </a:lnSpc>
              <a:spcAft>
                <a:spcPts val="600"/>
              </a:spcAft>
              <a:buFont typeface="Arial" panose="020B0604020202020204" pitchFamily="34" charset="0"/>
              <a:buChar char="•"/>
            </a:pPr>
            <a:endParaRPr lang="en-US">
              <a:ea typeface="Calibri"/>
              <a:cs typeface="Calibri"/>
            </a:endParaRPr>
          </a:p>
          <a:p>
            <a:pPr>
              <a:lnSpc>
                <a:spcPct val="90000"/>
              </a:lnSpc>
              <a:spcAft>
                <a:spcPts val="600"/>
              </a:spcAft>
            </a:pPr>
            <a:r>
              <a:rPr lang="en-US" sz="2800"/>
              <a:t>Decision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000"/>
              <a:t>The court dismissed the automatism </a:t>
            </a:r>
            <a:r>
              <a:rPr lang="en-US" sz="2000" err="1"/>
              <a:t>defence</a:t>
            </a:r>
            <a:r>
              <a:rPr lang="en-US" sz="2000"/>
              <a:t> concluding that Lipman's state was caused by voluntary intoxication.</a:t>
            </a:r>
            <a:endParaRPr lang="en-US" sz="2000">
              <a:cs typeface="Calibri"/>
            </a:endParaRPr>
          </a:p>
          <a:p>
            <a:pPr marL="457200" indent="-228600">
              <a:lnSpc>
                <a:spcPct val="90000"/>
              </a:lnSpc>
              <a:spcAft>
                <a:spcPts val="600"/>
              </a:spcAft>
              <a:buFont typeface="Arial" panose="020B0604020202020204" pitchFamily="34" charset="0"/>
              <a:buChar char="•"/>
            </a:pPr>
            <a:r>
              <a:rPr lang="en-US" sz="2000"/>
              <a:t> Voluntary intoxication eliminates the use of an automatism </a:t>
            </a:r>
            <a:r>
              <a:rPr lang="en-US" sz="2000" err="1"/>
              <a:t>defence</a:t>
            </a:r>
            <a:r>
              <a:rPr lang="en-US" sz="2000"/>
              <a:t>. The defendant knew that the acts they committed on the victim were hazardous and likely to result in death and knew that drugs were harmful and may cause significant injury to others or themself.</a:t>
            </a:r>
            <a:endParaRPr lang="en-US" sz="2000">
              <a:ea typeface="Calibri"/>
              <a:cs typeface="Calibri"/>
            </a:endParaRPr>
          </a:p>
          <a:p>
            <a:pPr marL="457200" indent="-228600">
              <a:lnSpc>
                <a:spcPct val="90000"/>
              </a:lnSpc>
              <a:spcAft>
                <a:spcPts val="600"/>
              </a:spcAft>
              <a:buFont typeface="Arial" panose="020B0604020202020204" pitchFamily="34" charset="0"/>
              <a:buChar char="•"/>
            </a:pPr>
            <a:endParaRPr lang="en-US">
              <a:solidFill>
                <a:schemeClr val="tx2"/>
              </a:solidFill>
            </a:endParaRPr>
          </a:p>
        </p:txBody>
      </p:sp>
      <p:sp>
        <p:nvSpPr>
          <p:cNvPr id="5" name="TextBox 4">
            <a:extLst>
              <a:ext uri="{FF2B5EF4-FFF2-40B4-BE49-F238E27FC236}">
                <a16:creationId xmlns:a16="http://schemas.microsoft.com/office/drawing/2014/main" id="{59AA3053-34BD-6D4A-426F-E3EDA03E2889}"/>
              </a:ext>
            </a:extLst>
          </p:cNvPr>
          <p:cNvSpPr txBox="1"/>
          <p:nvPr/>
        </p:nvSpPr>
        <p:spPr>
          <a:xfrm>
            <a:off x="9957759" y="6492815"/>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LawTeacher,(2019)</a:t>
            </a:r>
          </a:p>
        </p:txBody>
      </p:sp>
    </p:spTree>
    <p:extLst>
      <p:ext uri="{BB962C8B-B14F-4D97-AF65-F5344CB8AC3E}">
        <p14:creationId xmlns:p14="http://schemas.microsoft.com/office/powerpoint/2010/main" val="175902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1" name="Freeform: Shape 2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63FB5A-DFBA-7E57-9FE1-8ED658CF6458}"/>
              </a:ext>
            </a:extLst>
          </p:cNvPr>
          <p:cNvSpPr>
            <a:spLocks noGrp="1"/>
          </p:cNvSpPr>
          <p:nvPr>
            <p:ph type="title"/>
          </p:nvPr>
        </p:nvSpPr>
        <p:spPr>
          <a:xfrm>
            <a:off x="640080" y="1243013"/>
            <a:ext cx="3855720" cy="4371974"/>
          </a:xfrm>
        </p:spPr>
        <p:txBody>
          <a:bodyPr vert="horz" lIns="91440" tIns="45720" rIns="91440" bIns="45720" rtlCol="0">
            <a:normAutofit/>
          </a:bodyPr>
          <a:lstStyle/>
          <a:p>
            <a:r>
              <a:rPr lang="en-US" sz="3600" b="1" u="sng" kern="1200">
                <a:latin typeface="+mj-lt"/>
                <a:ea typeface="+mj-ea"/>
                <a:cs typeface="+mj-cs"/>
              </a:rPr>
              <a:t>Issues with Insanity</a:t>
            </a:r>
            <a:endParaRPr lang="en-US" sz="3600" kern="1200">
              <a:latin typeface="+mj-lt"/>
              <a:ea typeface="+mj-ea"/>
              <a:cs typeface="+mj-cs"/>
            </a:endParaRPr>
          </a:p>
        </p:txBody>
      </p:sp>
      <p:sp>
        <p:nvSpPr>
          <p:cNvPr id="3" name="Content Placeholder 2">
            <a:extLst>
              <a:ext uri="{FF2B5EF4-FFF2-40B4-BE49-F238E27FC236}">
                <a16:creationId xmlns:a16="http://schemas.microsoft.com/office/drawing/2014/main" id="{D5BDF334-520A-0038-BC9C-D680CE08A92D}"/>
              </a:ext>
            </a:extLst>
          </p:cNvPr>
          <p:cNvSpPr>
            <a:spLocks noGrp="1"/>
          </p:cNvSpPr>
          <p:nvPr>
            <p:ph idx="1"/>
          </p:nvPr>
        </p:nvSpPr>
        <p:spPr>
          <a:xfrm>
            <a:off x="5985294" y="502747"/>
            <a:ext cx="5911337" cy="5287877"/>
          </a:xfrm>
        </p:spPr>
        <p:txBody>
          <a:bodyPr vert="horz" lIns="91440" tIns="45720" rIns="91440" bIns="45720" rtlCol="0" anchor="ctr">
            <a:normAutofit/>
          </a:bodyPr>
          <a:lstStyle/>
          <a:p>
            <a:pPr marL="0" indent="0">
              <a:buNone/>
            </a:pPr>
            <a:r>
              <a:rPr lang="en-US" b="1" u="sng"/>
              <a:t>Outdated - </a:t>
            </a:r>
            <a:endParaRPr lang="en-US" b="1" u="sng">
              <a:cs typeface="Calibri"/>
            </a:endParaRPr>
          </a:p>
          <a:p>
            <a:pPr marL="0" indent="0">
              <a:buNone/>
            </a:pPr>
            <a:r>
              <a:rPr lang="en-US" sz="2000"/>
              <a:t>The </a:t>
            </a:r>
            <a:r>
              <a:rPr lang="en-US" sz="2000" err="1"/>
              <a:t>M'Naughten</a:t>
            </a:r>
            <a:r>
              <a:rPr lang="en-US" sz="2000"/>
              <a:t> Rules definition of insanity is out of date and does not reflect current understandings of mental health.</a:t>
            </a:r>
            <a:endParaRPr lang="en-US" sz="2000">
              <a:ea typeface="Calibri"/>
              <a:cs typeface="Calibri"/>
            </a:endParaRPr>
          </a:p>
          <a:p>
            <a:pPr marL="0" indent="0">
              <a:buNone/>
            </a:pPr>
            <a:r>
              <a:rPr lang="en-US" sz="2000"/>
              <a:t>This outdated concept can lead to inconsistent use of the insanity </a:t>
            </a:r>
            <a:r>
              <a:rPr lang="en-US" sz="2000" err="1"/>
              <a:t>defence</a:t>
            </a:r>
            <a:r>
              <a:rPr lang="en-US" sz="2000"/>
              <a:t>, as defendants who fulfil the legal definition of insanity may not always meet the medical standards for insanity. Despite this, courts frequently sentence people to obligatory medical treatment. </a:t>
            </a:r>
            <a:endParaRPr lang="en-US" sz="2000">
              <a:ea typeface="Calibri"/>
              <a:cs typeface="Calibri"/>
            </a:endParaRPr>
          </a:p>
          <a:p>
            <a:pPr marL="0" indent="0">
              <a:buNone/>
            </a:pPr>
            <a:r>
              <a:rPr lang="en-US" sz="2000"/>
              <a:t>Mental health illnesses such as schizophrenia or bipolar disorder may fit, however personality disorders may not, even if they affect judgement. This means that certain defendants who lack control over their actions may not be eligible for the </a:t>
            </a:r>
            <a:r>
              <a:rPr lang="en-US" sz="2000" err="1"/>
              <a:t>defence</a:t>
            </a:r>
            <a:r>
              <a:rPr lang="en-US" sz="2000"/>
              <a:t>, showing the gap between legal standards and psychiatric expertise.</a:t>
            </a:r>
            <a:endParaRPr lang="en-US" sz="2000">
              <a:cs typeface="Calibri"/>
            </a:endParaRPr>
          </a:p>
        </p:txBody>
      </p:sp>
      <p:sp>
        <p:nvSpPr>
          <p:cNvPr id="5" name="TextBox 4">
            <a:extLst>
              <a:ext uri="{FF2B5EF4-FFF2-40B4-BE49-F238E27FC236}">
                <a16:creationId xmlns:a16="http://schemas.microsoft.com/office/drawing/2014/main" id="{7E662831-5B98-D05D-B951-8BB566727523}"/>
              </a:ext>
            </a:extLst>
          </p:cNvPr>
          <p:cNvSpPr txBox="1"/>
          <p:nvPr/>
        </p:nvSpPr>
        <p:spPr>
          <a:xfrm>
            <a:off x="9871495" y="6104626"/>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LawTeacher,(2019)</a:t>
            </a:r>
          </a:p>
        </p:txBody>
      </p:sp>
      <p:sp>
        <p:nvSpPr>
          <p:cNvPr id="6" name="TextBox 5">
            <a:extLst>
              <a:ext uri="{FF2B5EF4-FFF2-40B4-BE49-F238E27FC236}">
                <a16:creationId xmlns:a16="http://schemas.microsoft.com/office/drawing/2014/main" id="{3A3169A0-C842-810D-5E7D-77306FB4DA54}"/>
              </a:ext>
            </a:extLst>
          </p:cNvPr>
          <p:cNvSpPr txBox="1"/>
          <p:nvPr/>
        </p:nvSpPr>
        <p:spPr>
          <a:xfrm>
            <a:off x="9583948" y="6464060"/>
            <a:ext cx="2613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Tree>
    <p:extLst>
      <p:ext uri="{BB962C8B-B14F-4D97-AF65-F5344CB8AC3E}">
        <p14:creationId xmlns:p14="http://schemas.microsoft.com/office/powerpoint/2010/main" val="3331882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1" name="Freeform: Shape 2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63FB5A-DFBA-7E57-9FE1-8ED658CF6458}"/>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1" u="sng" kern="1200">
                <a:latin typeface="+mj-lt"/>
                <a:ea typeface="+mj-ea"/>
                <a:cs typeface="+mj-cs"/>
              </a:rPr>
              <a:t>Issues with Insanity</a:t>
            </a:r>
            <a:endParaRPr lang="en-US" sz="3600" kern="1200">
              <a:latin typeface="+mj-lt"/>
              <a:ea typeface="+mj-ea"/>
              <a:cs typeface="+mj-cs"/>
            </a:endParaRPr>
          </a:p>
        </p:txBody>
      </p:sp>
      <p:sp>
        <p:nvSpPr>
          <p:cNvPr id="4" name="TextBox 3">
            <a:extLst>
              <a:ext uri="{FF2B5EF4-FFF2-40B4-BE49-F238E27FC236}">
                <a16:creationId xmlns:a16="http://schemas.microsoft.com/office/drawing/2014/main" id="{A6B2D1FB-9A27-06FD-E1F0-4486C4F9108A}"/>
              </a:ext>
            </a:extLst>
          </p:cNvPr>
          <p:cNvSpPr txBox="1"/>
          <p:nvPr/>
        </p:nvSpPr>
        <p:spPr>
          <a:xfrm>
            <a:off x="5740880" y="775917"/>
            <a:ext cx="5968845" cy="531663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nSpc>
                <a:spcPct val="90000"/>
              </a:lnSpc>
              <a:spcAft>
                <a:spcPts val="600"/>
              </a:spcAft>
            </a:pPr>
            <a:r>
              <a:rPr lang="en-US" sz="2800" b="1" u="sng"/>
              <a:t>Confusion - </a:t>
            </a:r>
            <a:endParaRPr lang="en-US" sz="2800" b="1" u="sng">
              <a:cs typeface="Calibri"/>
            </a:endParaRPr>
          </a:p>
          <a:p>
            <a:pPr>
              <a:lnSpc>
                <a:spcPct val="90000"/>
              </a:lnSpc>
              <a:spcAft>
                <a:spcPts val="600"/>
              </a:spcAft>
            </a:pPr>
            <a:r>
              <a:rPr lang="en-US" sz="2400"/>
              <a:t>The difference between internal (insanity) and external (automatism) factors is problematic, sometimes it leads to unfair classifications. </a:t>
            </a:r>
            <a:endParaRPr lang="en-US" sz="2400">
              <a:ea typeface="Calibri"/>
              <a:cs typeface="Calibri"/>
            </a:endParaRPr>
          </a:p>
          <a:p>
            <a:pPr>
              <a:lnSpc>
                <a:spcPct val="90000"/>
              </a:lnSpc>
              <a:spcAft>
                <a:spcPts val="600"/>
              </a:spcAft>
            </a:pPr>
            <a:r>
              <a:rPr lang="en-US" sz="2400"/>
              <a:t>For example, R v Hennessy (1989), was diabetes induced hyperglycemia was considered internal, but in R v Quick (1973) which involved insulin induced hypoglycemia was considered exterior.</a:t>
            </a:r>
            <a:endParaRPr lang="en-US" sz="2400">
              <a:ea typeface="Calibri"/>
              <a:cs typeface="Calibri"/>
            </a:endParaRPr>
          </a:p>
          <a:p>
            <a:pPr>
              <a:lnSpc>
                <a:spcPct val="90000"/>
              </a:lnSpc>
              <a:spcAft>
                <a:spcPts val="600"/>
              </a:spcAft>
            </a:pPr>
            <a:r>
              <a:rPr lang="en-US" sz="2400"/>
              <a:t>This can result in conflicting verdicts based on the same underlying illness, diabetes, which can have radically different consequences for defendants. The internal/external rule fails to account for the subtleties of physical and mental health issues, resulting in uncertainty and potential injustices when evaluating criminal responsibility.</a:t>
            </a:r>
            <a:endParaRPr lang="en-US" sz="2400">
              <a:ea typeface="Calibri"/>
              <a:cs typeface="Calibri"/>
            </a:endParaRPr>
          </a:p>
        </p:txBody>
      </p:sp>
      <p:sp>
        <p:nvSpPr>
          <p:cNvPr id="5" name="TextBox 4">
            <a:extLst>
              <a:ext uri="{FF2B5EF4-FFF2-40B4-BE49-F238E27FC236}">
                <a16:creationId xmlns:a16="http://schemas.microsoft.com/office/drawing/2014/main" id="{E16F282B-1A2C-74ED-10EE-3E7C68EAEF6A}"/>
              </a:ext>
            </a:extLst>
          </p:cNvPr>
          <p:cNvSpPr txBox="1"/>
          <p:nvPr/>
        </p:nvSpPr>
        <p:spPr>
          <a:xfrm>
            <a:off x="9871495" y="6133381"/>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LawTeacher,(2021)</a:t>
            </a:r>
          </a:p>
        </p:txBody>
      </p:sp>
      <p:sp>
        <p:nvSpPr>
          <p:cNvPr id="7" name="TextBox 6">
            <a:extLst>
              <a:ext uri="{FF2B5EF4-FFF2-40B4-BE49-F238E27FC236}">
                <a16:creationId xmlns:a16="http://schemas.microsoft.com/office/drawing/2014/main" id="{5061F44D-5468-6188-7F39-6360D45B1B83}"/>
              </a:ext>
            </a:extLst>
          </p:cNvPr>
          <p:cNvSpPr txBox="1"/>
          <p:nvPr/>
        </p:nvSpPr>
        <p:spPr>
          <a:xfrm>
            <a:off x="9583948" y="6492814"/>
            <a:ext cx="2613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Tree>
    <p:extLst>
      <p:ext uri="{BB962C8B-B14F-4D97-AF65-F5344CB8AC3E}">
        <p14:creationId xmlns:p14="http://schemas.microsoft.com/office/powerpoint/2010/main" val="2428792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63FB5A-DFBA-7E57-9FE1-8ED658CF6458}"/>
              </a:ext>
            </a:extLst>
          </p:cNvPr>
          <p:cNvSpPr>
            <a:spLocks noGrp="1"/>
          </p:cNvSpPr>
          <p:nvPr>
            <p:ph type="title"/>
          </p:nvPr>
        </p:nvSpPr>
        <p:spPr>
          <a:xfrm>
            <a:off x="640080" y="1243013"/>
            <a:ext cx="3855720" cy="4371974"/>
          </a:xfrm>
        </p:spPr>
        <p:txBody>
          <a:bodyPr>
            <a:normAutofit/>
          </a:bodyPr>
          <a:lstStyle/>
          <a:p>
            <a:r>
              <a:rPr lang="en-US" sz="3600" b="1" u="sng">
                <a:latin typeface="Calibri Light"/>
                <a:cs typeface="Arial"/>
              </a:rPr>
              <a:t>Issues with Automatism</a:t>
            </a:r>
            <a:endParaRPr lang="en-US" sz="3600">
              <a:latin typeface="Calibri Light"/>
              <a:cs typeface="Calibri Light"/>
            </a:endParaRPr>
          </a:p>
        </p:txBody>
      </p:sp>
      <p:sp>
        <p:nvSpPr>
          <p:cNvPr id="3" name="Content Placeholder 2">
            <a:extLst>
              <a:ext uri="{FF2B5EF4-FFF2-40B4-BE49-F238E27FC236}">
                <a16:creationId xmlns:a16="http://schemas.microsoft.com/office/drawing/2014/main" id="{D5BDF334-520A-0038-BC9C-D680CE08A92D}"/>
              </a:ext>
            </a:extLst>
          </p:cNvPr>
          <p:cNvSpPr>
            <a:spLocks noGrp="1"/>
          </p:cNvSpPr>
          <p:nvPr>
            <p:ph idx="1"/>
          </p:nvPr>
        </p:nvSpPr>
        <p:spPr>
          <a:xfrm>
            <a:off x="5755258" y="804672"/>
            <a:ext cx="6256392" cy="5230368"/>
          </a:xfrm>
        </p:spPr>
        <p:txBody>
          <a:bodyPr vert="horz" lIns="91440" tIns="45720" rIns="91440" bIns="45720" rtlCol="0" anchor="ctr">
            <a:normAutofit lnSpcReduction="10000"/>
          </a:bodyPr>
          <a:lstStyle/>
          <a:p>
            <a:pPr marL="0" indent="0">
              <a:buNone/>
            </a:pPr>
            <a:r>
              <a:rPr lang="en-US" b="1" u="sng">
                <a:cs typeface="Calibri" panose="020F0502020204030204"/>
              </a:rPr>
              <a:t>Overlap with voluntary intoxication -</a:t>
            </a:r>
          </a:p>
          <a:p>
            <a:pPr marL="0" indent="0">
              <a:buNone/>
            </a:pPr>
            <a:r>
              <a:rPr lang="en-US" sz="2400">
                <a:ea typeface="+mn-lt"/>
                <a:cs typeface="+mn-lt"/>
              </a:rPr>
              <a:t>Automatism is not viable in cases when the defendant's state was self-induced, such as voluntary intoxication. This restriction limits the </a:t>
            </a:r>
            <a:r>
              <a:rPr lang="en-US" sz="2400" err="1">
                <a:ea typeface="+mn-lt"/>
                <a:cs typeface="+mn-lt"/>
              </a:rPr>
              <a:t>defence</a:t>
            </a:r>
            <a:r>
              <a:rPr lang="en-US" sz="2400">
                <a:ea typeface="+mn-lt"/>
                <a:cs typeface="+mn-lt"/>
              </a:rPr>
              <a:t> even when involuntary actions are triggered indirectly by the defendant's actions. </a:t>
            </a:r>
          </a:p>
          <a:p>
            <a:pPr marL="0" indent="0">
              <a:buNone/>
            </a:pPr>
            <a:r>
              <a:rPr lang="en-US" sz="2400">
                <a:ea typeface="+mn-lt"/>
                <a:cs typeface="+mn-lt"/>
              </a:rPr>
              <a:t>In R v Lipman (1970), the defendant took LSD, which caused hallucinations and led to the killing of their friend whom the defendant thought was a snake. The automatism </a:t>
            </a:r>
            <a:r>
              <a:rPr lang="en-US" sz="2400" err="1">
                <a:ea typeface="+mn-lt"/>
                <a:cs typeface="+mn-lt"/>
              </a:rPr>
              <a:t>defence</a:t>
            </a:r>
            <a:r>
              <a:rPr lang="en-US" sz="2400">
                <a:ea typeface="+mn-lt"/>
                <a:cs typeface="+mn-lt"/>
              </a:rPr>
              <a:t> was unsuccessful because his state was self-induced, despite his lack of intent. This overlap with voluntary intoxication law can be complicated as it renders some circumstances unsuitable for the </a:t>
            </a:r>
            <a:r>
              <a:rPr lang="en-US" sz="2400" err="1">
                <a:ea typeface="+mn-lt"/>
                <a:cs typeface="+mn-lt"/>
              </a:rPr>
              <a:t>defence</a:t>
            </a:r>
            <a:r>
              <a:rPr lang="en-US" sz="2400">
                <a:ea typeface="+mn-lt"/>
                <a:cs typeface="+mn-lt"/>
              </a:rPr>
              <a:t> even if the individual acts without control.</a:t>
            </a:r>
            <a:endParaRPr lang="en-US" sz="2400">
              <a:cs typeface="Calibri"/>
            </a:endParaRPr>
          </a:p>
        </p:txBody>
      </p:sp>
      <p:sp>
        <p:nvSpPr>
          <p:cNvPr id="5" name="TextBox 4">
            <a:extLst>
              <a:ext uri="{FF2B5EF4-FFF2-40B4-BE49-F238E27FC236}">
                <a16:creationId xmlns:a16="http://schemas.microsoft.com/office/drawing/2014/main" id="{6A4472E9-4C8D-A150-94C3-CD7B33DF30B6}"/>
              </a:ext>
            </a:extLst>
          </p:cNvPr>
          <p:cNvSpPr txBox="1"/>
          <p:nvPr/>
        </p:nvSpPr>
        <p:spPr>
          <a:xfrm>
            <a:off x="10159042" y="6392173"/>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LawTeacher,(2019)</a:t>
            </a:r>
          </a:p>
        </p:txBody>
      </p:sp>
    </p:spTree>
    <p:extLst>
      <p:ext uri="{BB962C8B-B14F-4D97-AF65-F5344CB8AC3E}">
        <p14:creationId xmlns:p14="http://schemas.microsoft.com/office/powerpoint/2010/main" val="2184122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63FB5A-DFBA-7E57-9FE1-8ED658CF6458}"/>
              </a:ext>
            </a:extLst>
          </p:cNvPr>
          <p:cNvSpPr>
            <a:spLocks noGrp="1"/>
          </p:cNvSpPr>
          <p:nvPr>
            <p:ph type="title"/>
          </p:nvPr>
        </p:nvSpPr>
        <p:spPr>
          <a:xfrm>
            <a:off x="640080" y="1243013"/>
            <a:ext cx="3855720" cy="4371974"/>
          </a:xfrm>
        </p:spPr>
        <p:txBody>
          <a:bodyPr>
            <a:normAutofit/>
          </a:bodyPr>
          <a:lstStyle/>
          <a:p>
            <a:r>
              <a:rPr lang="en-US" sz="3600" b="1" u="sng">
                <a:latin typeface="Calibri Light"/>
                <a:cs typeface="Arial"/>
              </a:rPr>
              <a:t>Issues with Automatism</a:t>
            </a:r>
            <a:endParaRPr lang="en-US" sz="3600">
              <a:latin typeface="Calibri Light"/>
              <a:cs typeface="Calibri Light"/>
            </a:endParaRPr>
          </a:p>
        </p:txBody>
      </p:sp>
      <p:sp>
        <p:nvSpPr>
          <p:cNvPr id="3" name="Content Placeholder 2">
            <a:extLst>
              <a:ext uri="{FF2B5EF4-FFF2-40B4-BE49-F238E27FC236}">
                <a16:creationId xmlns:a16="http://schemas.microsoft.com/office/drawing/2014/main" id="{D5BDF334-520A-0038-BC9C-D680CE08A92D}"/>
              </a:ext>
            </a:extLst>
          </p:cNvPr>
          <p:cNvSpPr>
            <a:spLocks noGrp="1"/>
          </p:cNvSpPr>
          <p:nvPr>
            <p:ph idx="1"/>
          </p:nvPr>
        </p:nvSpPr>
        <p:spPr>
          <a:xfrm>
            <a:off x="5697748" y="229578"/>
            <a:ext cx="5997601" cy="6509952"/>
          </a:xfrm>
        </p:spPr>
        <p:txBody>
          <a:bodyPr vert="horz" lIns="91440" tIns="45720" rIns="91440" bIns="45720" rtlCol="0" anchor="ctr">
            <a:normAutofit/>
          </a:bodyPr>
          <a:lstStyle/>
          <a:p>
            <a:pPr marL="0" indent="0">
              <a:buNone/>
            </a:pPr>
            <a:r>
              <a:rPr lang="en-US" b="1" u="sng">
                <a:ea typeface="Calibri"/>
                <a:cs typeface="Calibri"/>
              </a:rPr>
              <a:t>Difficulty and overuse - </a:t>
            </a:r>
          </a:p>
          <a:p>
            <a:pPr marL="0" indent="0">
              <a:buNone/>
            </a:pPr>
            <a:r>
              <a:rPr lang="en-US" sz="2200">
                <a:ea typeface="+mn-lt"/>
                <a:cs typeface="+mn-lt"/>
              </a:rPr>
              <a:t>The burden of proving automatism falls on the defendant, who must show complete loss of control, which requires medical evidence to support its claims. Additionally, automatism is sometimes viewed as a loophole, causing courts to </a:t>
            </a:r>
            <a:r>
              <a:rPr lang="en-US" sz="2200" err="1">
                <a:ea typeface="+mn-lt"/>
                <a:cs typeface="+mn-lt"/>
              </a:rPr>
              <a:t>scrutinise</a:t>
            </a:r>
            <a:r>
              <a:rPr lang="en-US" sz="2200">
                <a:ea typeface="+mn-lt"/>
                <a:cs typeface="+mn-lt"/>
              </a:rPr>
              <a:t> cases more and increasing the chance that legitimate claims would be dismissed.</a:t>
            </a:r>
          </a:p>
          <a:p>
            <a:pPr marL="0" indent="0">
              <a:buNone/>
            </a:pPr>
            <a:r>
              <a:rPr lang="en-US" sz="2200">
                <a:ea typeface="+mn-lt"/>
                <a:cs typeface="+mn-lt"/>
              </a:rPr>
              <a:t>In cases involving nonphysical automatism triggers, like psychological trauma, courts can be hesitant to accept automatism due to the difficulty in confirming the defendant's mental state at the time of the crime being committed, and if the trigger is nonrecurring, it become increasingly difficult to prove, especially without access to adequate medical resources.</a:t>
            </a:r>
          </a:p>
        </p:txBody>
      </p:sp>
      <p:sp>
        <p:nvSpPr>
          <p:cNvPr id="5" name="TextBox 4">
            <a:extLst>
              <a:ext uri="{FF2B5EF4-FFF2-40B4-BE49-F238E27FC236}">
                <a16:creationId xmlns:a16="http://schemas.microsoft.com/office/drawing/2014/main" id="{77DD2ED6-85DF-F97D-76E6-5781B2C2B515}"/>
              </a:ext>
            </a:extLst>
          </p:cNvPr>
          <p:cNvSpPr txBox="1"/>
          <p:nvPr/>
        </p:nvSpPr>
        <p:spPr>
          <a:xfrm>
            <a:off x="10189096" y="6112430"/>
            <a:ext cx="18016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Harshita,(2023)</a:t>
            </a:r>
            <a:endParaRPr lang="en-US"/>
          </a:p>
        </p:txBody>
      </p:sp>
      <p:sp>
        <p:nvSpPr>
          <p:cNvPr id="6" name="TextBox 5">
            <a:extLst>
              <a:ext uri="{FF2B5EF4-FFF2-40B4-BE49-F238E27FC236}">
                <a16:creationId xmlns:a16="http://schemas.microsoft.com/office/drawing/2014/main" id="{6B52F3F0-6AB3-1B7C-8087-CA7FCF8772F5}"/>
              </a:ext>
            </a:extLst>
          </p:cNvPr>
          <p:cNvSpPr txBox="1"/>
          <p:nvPr/>
        </p:nvSpPr>
        <p:spPr>
          <a:xfrm>
            <a:off x="9989867" y="6487954"/>
            <a:ext cx="2195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UK Parliament,(2023)</a:t>
            </a:r>
            <a:endParaRPr lang="en-US"/>
          </a:p>
        </p:txBody>
      </p:sp>
    </p:spTree>
    <p:extLst>
      <p:ext uri="{BB962C8B-B14F-4D97-AF65-F5344CB8AC3E}">
        <p14:creationId xmlns:p14="http://schemas.microsoft.com/office/powerpoint/2010/main" val="37259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962273C-D6AF-2C71-C2E2-7D42E6DF5BF2}"/>
              </a:ext>
            </a:extLst>
          </p:cNvPr>
          <p:cNvSpPr>
            <a:spLocks noGrp="1"/>
          </p:cNvSpPr>
          <p:nvPr>
            <p:ph type="title"/>
          </p:nvPr>
        </p:nvSpPr>
        <p:spPr>
          <a:xfrm>
            <a:off x="640080" y="1243013"/>
            <a:ext cx="3855720" cy="4371974"/>
          </a:xfrm>
        </p:spPr>
        <p:txBody>
          <a:bodyPr>
            <a:normAutofit/>
          </a:bodyPr>
          <a:lstStyle/>
          <a:p>
            <a:r>
              <a:rPr lang="en-US" sz="3600" b="1" u="sng">
                <a:latin typeface="Calibri Light"/>
                <a:cs typeface="Arial"/>
              </a:rPr>
              <a:t>Advantages of the </a:t>
            </a:r>
            <a:r>
              <a:rPr lang="en-US" sz="3600" b="1" u="sng" err="1">
                <a:latin typeface="Calibri Light"/>
                <a:cs typeface="Arial"/>
              </a:rPr>
              <a:t>defences</a:t>
            </a:r>
            <a:r>
              <a:rPr lang="en-US" sz="3600" b="1" u="sng">
                <a:latin typeface="Calibri Light"/>
                <a:cs typeface="Arial"/>
              </a:rPr>
              <a:t> of Insanity</a:t>
            </a:r>
            <a:endParaRPr lang="en-US" sz="3600" b="1" u="sng">
              <a:latin typeface="Calibri Light"/>
              <a:ea typeface="Calibri Light"/>
              <a:cs typeface="Arial"/>
            </a:endParaRPr>
          </a:p>
        </p:txBody>
      </p:sp>
      <p:sp>
        <p:nvSpPr>
          <p:cNvPr id="3" name="Content Placeholder 2">
            <a:extLst>
              <a:ext uri="{FF2B5EF4-FFF2-40B4-BE49-F238E27FC236}">
                <a16:creationId xmlns:a16="http://schemas.microsoft.com/office/drawing/2014/main" id="{33DBC97C-E33C-6D97-774B-C19F84669DBF}"/>
              </a:ext>
            </a:extLst>
          </p:cNvPr>
          <p:cNvSpPr>
            <a:spLocks noGrp="1"/>
          </p:cNvSpPr>
          <p:nvPr>
            <p:ph idx="1"/>
          </p:nvPr>
        </p:nvSpPr>
        <p:spPr>
          <a:xfrm>
            <a:off x="5367068" y="416483"/>
            <a:ext cx="6572695" cy="6021122"/>
          </a:xfrm>
        </p:spPr>
        <p:txBody>
          <a:bodyPr vert="horz" lIns="91440" tIns="45720" rIns="91440" bIns="45720" rtlCol="0" anchor="ctr">
            <a:normAutofit lnSpcReduction="10000"/>
          </a:bodyPr>
          <a:lstStyle/>
          <a:p>
            <a:pPr marL="0" indent="0">
              <a:buNone/>
            </a:pPr>
            <a:r>
              <a:rPr lang="en-US" b="1" u="sng">
                <a:ea typeface="Calibri"/>
                <a:cs typeface="Calibri"/>
              </a:rPr>
              <a:t>The recognition of mental illness in the legal system -</a:t>
            </a:r>
            <a:endParaRPr lang="en-US" b="1" u="sng">
              <a:cs typeface="Calibri"/>
            </a:endParaRPr>
          </a:p>
          <a:p>
            <a:pPr marL="0" indent="0">
              <a:buNone/>
            </a:pPr>
            <a:r>
              <a:rPr lang="en-US" sz="2200">
                <a:ea typeface="+mn-lt"/>
                <a:cs typeface="+mn-lt"/>
              </a:rPr>
              <a:t>The insanity </a:t>
            </a:r>
            <a:r>
              <a:rPr lang="en-US" sz="2200" err="1">
                <a:ea typeface="+mn-lt"/>
                <a:cs typeface="+mn-lt"/>
              </a:rPr>
              <a:t>defence</a:t>
            </a:r>
            <a:r>
              <a:rPr lang="en-US" sz="2200">
                <a:ea typeface="+mn-lt"/>
                <a:cs typeface="+mn-lt"/>
              </a:rPr>
              <a:t> </a:t>
            </a:r>
            <a:r>
              <a:rPr lang="en-US" sz="2200" err="1">
                <a:ea typeface="+mn-lt"/>
                <a:cs typeface="+mn-lt"/>
              </a:rPr>
              <a:t>recognises</a:t>
            </a:r>
            <a:r>
              <a:rPr lang="en-US" sz="2200">
                <a:ea typeface="+mn-lt"/>
                <a:cs typeface="+mn-lt"/>
              </a:rPr>
              <a:t> that mental illness can have an impact on criminal responsibility and helps in differentiating between persons who acts maliciously and those whose acts are caused by an uncontrollable mental states.</a:t>
            </a:r>
          </a:p>
          <a:p>
            <a:pPr marL="0" indent="0">
              <a:buNone/>
            </a:pPr>
            <a:r>
              <a:rPr lang="en-US" sz="2200">
                <a:ea typeface="+mn-lt"/>
                <a:cs typeface="+mn-lt"/>
              </a:rPr>
              <a:t>According to the </a:t>
            </a:r>
            <a:r>
              <a:rPr lang="en-US" sz="2200" err="1">
                <a:ea typeface="+mn-lt"/>
                <a:cs typeface="+mn-lt"/>
              </a:rPr>
              <a:t>M'Naughten</a:t>
            </a:r>
            <a:r>
              <a:rPr lang="en-US" sz="2200">
                <a:ea typeface="+mn-lt"/>
                <a:cs typeface="+mn-lt"/>
              </a:rPr>
              <a:t> Rules, if a person has a 'defect of reason from disease of the mind' that stops them from understanding the nature of the crime they have </a:t>
            </a:r>
            <a:r>
              <a:rPr lang="en-US" sz="2200" err="1">
                <a:ea typeface="+mn-lt"/>
                <a:cs typeface="+mn-lt"/>
              </a:rPr>
              <a:t>commited</a:t>
            </a:r>
            <a:r>
              <a:rPr lang="en-US" sz="2200">
                <a:ea typeface="+mn-lt"/>
                <a:cs typeface="+mn-lt"/>
              </a:rPr>
              <a:t>, they may be declared not guilty because of the insanity </a:t>
            </a:r>
            <a:r>
              <a:rPr lang="en-US" sz="2200" err="1">
                <a:ea typeface="+mn-lt"/>
                <a:cs typeface="+mn-lt"/>
              </a:rPr>
              <a:t>defence</a:t>
            </a:r>
            <a:r>
              <a:rPr lang="en-US" sz="2200">
                <a:ea typeface="+mn-lt"/>
                <a:cs typeface="+mn-lt"/>
              </a:rPr>
              <a:t>.</a:t>
            </a:r>
          </a:p>
          <a:p>
            <a:pPr marL="0" indent="0">
              <a:buNone/>
            </a:pPr>
            <a:r>
              <a:rPr lang="en-US" sz="2200">
                <a:ea typeface="+mn-lt"/>
                <a:cs typeface="+mn-lt"/>
              </a:rPr>
              <a:t>This </a:t>
            </a:r>
            <a:r>
              <a:rPr lang="en-US" sz="2200" err="1">
                <a:ea typeface="+mn-lt"/>
                <a:cs typeface="+mn-lt"/>
              </a:rPr>
              <a:t>defence</a:t>
            </a:r>
            <a:r>
              <a:rPr lang="en-US" sz="2200">
                <a:ea typeface="+mn-lt"/>
                <a:cs typeface="+mn-lt"/>
              </a:rPr>
              <a:t> helps the legal system to </a:t>
            </a:r>
            <a:r>
              <a:rPr lang="en-US" sz="2200" err="1">
                <a:ea typeface="+mn-lt"/>
                <a:cs typeface="+mn-lt"/>
              </a:rPr>
              <a:t>recognise</a:t>
            </a:r>
            <a:r>
              <a:rPr lang="en-US" sz="2200">
                <a:ea typeface="+mn-lt"/>
                <a:cs typeface="+mn-lt"/>
              </a:rPr>
              <a:t> that some people are legitimately unable to control or comprehend their actions due to mental illness. This is a more humane approach, rather than punish a person suffering from mental illness, it aims to treat it. Those who are truly suffering from mental disorders can be acquitted.</a:t>
            </a:r>
            <a:endParaRPr lang="en-US" sz="2200"/>
          </a:p>
          <a:p>
            <a:pPr marL="0" indent="0">
              <a:buNone/>
            </a:pPr>
            <a:endParaRPr lang="en-US" sz="1800">
              <a:solidFill>
                <a:schemeClr val="tx2"/>
              </a:solidFill>
              <a:ea typeface="Calibri"/>
              <a:cs typeface="Calibri"/>
            </a:endParaRPr>
          </a:p>
        </p:txBody>
      </p:sp>
      <p:sp>
        <p:nvSpPr>
          <p:cNvPr id="5" name="TextBox 4">
            <a:extLst>
              <a:ext uri="{FF2B5EF4-FFF2-40B4-BE49-F238E27FC236}">
                <a16:creationId xmlns:a16="http://schemas.microsoft.com/office/drawing/2014/main" id="{C111FD4F-5BCF-7605-5011-13F874091D13}"/>
              </a:ext>
            </a:extLst>
          </p:cNvPr>
          <p:cNvSpPr txBox="1"/>
          <p:nvPr/>
        </p:nvSpPr>
        <p:spPr>
          <a:xfrm>
            <a:off x="10057514" y="6490455"/>
            <a:ext cx="2036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LawTeacher,(2021)</a:t>
            </a:r>
            <a:endParaRPr lang="en-US"/>
          </a:p>
        </p:txBody>
      </p:sp>
    </p:spTree>
    <p:extLst>
      <p:ext uri="{BB962C8B-B14F-4D97-AF65-F5344CB8AC3E}">
        <p14:creationId xmlns:p14="http://schemas.microsoft.com/office/powerpoint/2010/main" val="2722932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962273C-D6AF-2C71-C2E2-7D42E6DF5BF2}"/>
              </a:ext>
            </a:extLst>
          </p:cNvPr>
          <p:cNvSpPr>
            <a:spLocks noGrp="1"/>
          </p:cNvSpPr>
          <p:nvPr>
            <p:ph type="title"/>
          </p:nvPr>
        </p:nvSpPr>
        <p:spPr>
          <a:xfrm>
            <a:off x="640080" y="1243013"/>
            <a:ext cx="3855720" cy="4371974"/>
          </a:xfrm>
        </p:spPr>
        <p:txBody>
          <a:bodyPr>
            <a:normAutofit/>
          </a:bodyPr>
          <a:lstStyle/>
          <a:p>
            <a:r>
              <a:rPr lang="en-US" sz="3600" b="1" u="sng">
                <a:latin typeface="Calibri Light"/>
                <a:cs typeface="Arial"/>
              </a:rPr>
              <a:t>Advantages of the </a:t>
            </a:r>
            <a:r>
              <a:rPr lang="en-US" sz="3600" b="1" u="sng" err="1">
                <a:latin typeface="Calibri Light"/>
                <a:cs typeface="Arial"/>
              </a:rPr>
              <a:t>defences</a:t>
            </a:r>
            <a:r>
              <a:rPr lang="en-US" sz="3600" b="1" u="sng">
                <a:latin typeface="Calibri Light"/>
                <a:cs typeface="Arial"/>
              </a:rPr>
              <a:t> of Automatism</a:t>
            </a:r>
            <a:endParaRPr lang="en-US" sz="3600" b="1" u="sng">
              <a:latin typeface="Calibri Light"/>
            </a:endParaRPr>
          </a:p>
        </p:txBody>
      </p:sp>
      <p:sp>
        <p:nvSpPr>
          <p:cNvPr id="3" name="Content Placeholder 2">
            <a:extLst>
              <a:ext uri="{FF2B5EF4-FFF2-40B4-BE49-F238E27FC236}">
                <a16:creationId xmlns:a16="http://schemas.microsoft.com/office/drawing/2014/main" id="{33DBC97C-E33C-6D97-774B-C19F84669DBF}"/>
              </a:ext>
            </a:extLst>
          </p:cNvPr>
          <p:cNvSpPr>
            <a:spLocks noGrp="1"/>
          </p:cNvSpPr>
          <p:nvPr>
            <p:ph idx="1"/>
          </p:nvPr>
        </p:nvSpPr>
        <p:spPr>
          <a:xfrm>
            <a:off x="5539597" y="819049"/>
            <a:ext cx="6098242" cy="5230368"/>
          </a:xfrm>
        </p:spPr>
        <p:txBody>
          <a:bodyPr vert="horz" lIns="91440" tIns="45720" rIns="91440" bIns="45720" rtlCol="0" anchor="ctr">
            <a:normAutofit/>
          </a:bodyPr>
          <a:lstStyle/>
          <a:p>
            <a:pPr marL="0" indent="0">
              <a:buNone/>
            </a:pPr>
            <a:r>
              <a:rPr lang="en-US" b="1" u="sng">
                <a:ea typeface="Calibri"/>
                <a:cs typeface="Calibri"/>
              </a:rPr>
              <a:t>The role of external factors on human </a:t>
            </a:r>
            <a:r>
              <a:rPr lang="en-US" b="1" u="sng" err="1">
                <a:ea typeface="Calibri"/>
                <a:cs typeface="Calibri"/>
              </a:rPr>
              <a:t>behaviour</a:t>
            </a:r>
            <a:r>
              <a:rPr lang="en-US" b="1" u="sng">
                <a:ea typeface="Calibri"/>
                <a:cs typeface="Calibri"/>
              </a:rPr>
              <a:t> -</a:t>
            </a:r>
          </a:p>
          <a:p>
            <a:pPr marL="0" indent="0">
              <a:buNone/>
            </a:pPr>
            <a:r>
              <a:rPr lang="en-US" sz="2200">
                <a:ea typeface="+mn-lt"/>
                <a:cs typeface="+mn-lt"/>
              </a:rPr>
              <a:t>The automatism </a:t>
            </a:r>
            <a:r>
              <a:rPr lang="en-US" sz="2200" err="1">
                <a:ea typeface="+mn-lt"/>
                <a:cs typeface="+mn-lt"/>
              </a:rPr>
              <a:t>defence</a:t>
            </a:r>
            <a:r>
              <a:rPr lang="en-US" sz="2200">
                <a:ea typeface="+mn-lt"/>
                <a:cs typeface="+mn-lt"/>
              </a:rPr>
              <a:t> </a:t>
            </a:r>
            <a:r>
              <a:rPr lang="en-US" sz="2200" err="1">
                <a:ea typeface="+mn-lt"/>
                <a:cs typeface="+mn-lt"/>
              </a:rPr>
              <a:t>recognises</a:t>
            </a:r>
            <a:r>
              <a:rPr lang="en-US" sz="2200">
                <a:ea typeface="+mn-lt"/>
                <a:cs typeface="+mn-lt"/>
              </a:rPr>
              <a:t> that external forces can impact people's </a:t>
            </a:r>
            <a:r>
              <a:rPr lang="en-US" sz="2200" err="1">
                <a:ea typeface="+mn-lt"/>
                <a:cs typeface="+mn-lt"/>
              </a:rPr>
              <a:t>behaviour</a:t>
            </a:r>
            <a:r>
              <a:rPr lang="en-US" sz="2200">
                <a:ea typeface="+mn-lt"/>
                <a:cs typeface="+mn-lt"/>
              </a:rPr>
              <a:t>. </a:t>
            </a:r>
          </a:p>
          <a:p>
            <a:pPr marL="0" indent="0">
              <a:buNone/>
            </a:pPr>
            <a:r>
              <a:rPr lang="en-US" sz="2200">
                <a:ea typeface="+mn-lt"/>
                <a:cs typeface="+mn-lt"/>
              </a:rPr>
              <a:t>Like in In R v Quick (1973), the defendant had a hypoglycemic episode due to insulin and attacked a patient.</a:t>
            </a:r>
            <a:endParaRPr lang="en-US" sz="2200">
              <a:cs typeface="Calibri"/>
            </a:endParaRPr>
          </a:p>
          <a:p>
            <a:pPr marL="0" indent="0">
              <a:buNone/>
            </a:pPr>
            <a:r>
              <a:rPr lang="en-US" sz="2200">
                <a:ea typeface="+mn-lt"/>
                <a:cs typeface="+mn-lt"/>
              </a:rPr>
              <a:t>The automatism </a:t>
            </a:r>
            <a:r>
              <a:rPr lang="en-US" sz="2200" err="1">
                <a:ea typeface="+mn-lt"/>
                <a:cs typeface="+mn-lt"/>
              </a:rPr>
              <a:t>defence</a:t>
            </a:r>
            <a:r>
              <a:rPr lang="en-US" sz="2200">
                <a:ea typeface="+mn-lt"/>
                <a:cs typeface="+mn-lt"/>
              </a:rPr>
              <a:t> allows for situations in which involuntary acts are caused by external factors, it promotes justice for people who are unable to control their actions because of unforeseen external factors.</a:t>
            </a:r>
            <a:endParaRPr lang="en-US" sz="2200">
              <a:ea typeface="Calibri"/>
              <a:cs typeface="Calibri"/>
            </a:endParaRPr>
          </a:p>
          <a:p>
            <a:pPr marL="0" indent="0">
              <a:buNone/>
            </a:pPr>
            <a:endParaRPr lang="en-US" sz="1800">
              <a:solidFill>
                <a:schemeClr val="tx2"/>
              </a:solidFill>
              <a:ea typeface="Calibri"/>
              <a:cs typeface="Calibri"/>
            </a:endParaRPr>
          </a:p>
        </p:txBody>
      </p:sp>
      <p:sp>
        <p:nvSpPr>
          <p:cNvPr id="6" name="TextBox 5">
            <a:extLst>
              <a:ext uri="{FF2B5EF4-FFF2-40B4-BE49-F238E27FC236}">
                <a16:creationId xmlns:a16="http://schemas.microsoft.com/office/drawing/2014/main" id="{F5566B7B-64DD-3D89-13C4-A55ED8EED252}"/>
              </a:ext>
            </a:extLst>
          </p:cNvPr>
          <p:cNvSpPr txBox="1"/>
          <p:nvPr/>
        </p:nvSpPr>
        <p:spPr>
          <a:xfrm>
            <a:off x="9957759" y="6492815"/>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LawTeacher,(2021)</a:t>
            </a:r>
          </a:p>
        </p:txBody>
      </p:sp>
    </p:spTree>
    <p:extLst>
      <p:ext uri="{BB962C8B-B14F-4D97-AF65-F5344CB8AC3E}">
        <p14:creationId xmlns:p14="http://schemas.microsoft.com/office/powerpoint/2010/main" val="3374730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962273C-D6AF-2C71-C2E2-7D42E6DF5BF2}"/>
              </a:ext>
            </a:extLst>
          </p:cNvPr>
          <p:cNvSpPr>
            <a:spLocks noGrp="1"/>
          </p:cNvSpPr>
          <p:nvPr>
            <p:ph type="title"/>
          </p:nvPr>
        </p:nvSpPr>
        <p:spPr>
          <a:xfrm>
            <a:off x="640080" y="1243013"/>
            <a:ext cx="3855720" cy="4371974"/>
          </a:xfrm>
        </p:spPr>
        <p:txBody>
          <a:bodyPr>
            <a:normAutofit/>
          </a:bodyPr>
          <a:lstStyle/>
          <a:p>
            <a:r>
              <a:rPr lang="en-US" sz="3600" b="1" u="sng">
                <a:latin typeface="Calibri Light"/>
                <a:cs typeface="Arial"/>
              </a:rPr>
              <a:t>Advantages of the </a:t>
            </a:r>
            <a:r>
              <a:rPr lang="en-US" sz="3600" b="1" u="sng" err="1">
                <a:latin typeface="Calibri Light"/>
                <a:cs typeface="Arial"/>
              </a:rPr>
              <a:t>defences</a:t>
            </a:r>
            <a:r>
              <a:rPr lang="en-US" sz="3600" b="1" u="sng">
                <a:latin typeface="Calibri Light"/>
                <a:cs typeface="Arial"/>
              </a:rPr>
              <a:t> of Automatism</a:t>
            </a:r>
            <a:endParaRPr lang="en-US" sz="3600" b="1" u="sng">
              <a:latin typeface="Calibri Light"/>
            </a:endParaRPr>
          </a:p>
        </p:txBody>
      </p:sp>
      <p:sp>
        <p:nvSpPr>
          <p:cNvPr id="3" name="Content Placeholder 2">
            <a:extLst>
              <a:ext uri="{FF2B5EF4-FFF2-40B4-BE49-F238E27FC236}">
                <a16:creationId xmlns:a16="http://schemas.microsoft.com/office/drawing/2014/main" id="{33DBC97C-E33C-6D97-774B-C19F84669DBF}"/>
              </a:ext>
            </a:extLst>
          </p:cNvPr>
          <p:cNvSpPr>
            <a:spLocks noGrp="1"/>
          </p:cNvSpPr>
          <p:nvPr>
            <p:ph idx="1"/>
          </p:nvPr>
        </p:nvSpPr>
        <p:spPr>
          <a:xfrm>
            <a:off x="6172200" y="804672"/>
            <a:ext cx="5221224" cy="5230368"/>
          </a:xfrm>
        </p:spPr>
        <p:txBody>
          <a:bodyPr vert="horz" lIns="91440" tIns="45720" rIns="91440" bIns="45720" rtlCol="0" anchor="ctr">
            <a:normAutofit fontScale="92500" lnSpcReduction="10000"/>
          </a:bodyPr>
          <a:lstStyle/>
          <a:p>
            <a:pPr marL="0" indent="0">
              <a:buNone/>
            </a:pPr>
            <a:r>
              <a:rPr lang="en-US" b="1" u="sng" err="1">
                <a:ea typeface="Calibri"/>
                <a:cs typeface="Calibri"/>
              </a:rPr>
              <a:t>Flexability</a:t>
            </a:r>
            <a:r>
              <a:rPr lang="en-US" b="1" u="sng">
                <a:ea typeface="Calibri"/>
                <a:cs typeface="Calibri"/>
              </a:rPr>
              <a:t> -</a:t>
            </a:r>
          </a:p>
          <a:p>
            <a:pPr marL="0" indent="0">
              <a:buNone/>
            </a:pPr>
            <a:r>
              <a:rPr lang="en-US" sz="2200">
                <a:ea typeface="+mn-lt"/>
                <a:cs typeface="+mn-lt"/>
              </a:rPr>
              <a:t>The automatism </a:t>
            </a:r>
            <a:r>
              <a:rPr lang="en-US" sz="2200" err="1">
                <a:ea typeface="+mn-lt"/>
                <a:cs typeface="+mn-lt"/>
              </a:rPr>
              <a:t>defence</a:t>
            </a:r>
            <a:r>
              <a:rPr lang="en-US" sz="2200">
                <a:ea typeface="+mn-lt"/>
                <a:cs typeface="+mn-lt"/>
              </a:rPr>
              <a:t> gives the courts a flexible way to evaluate instances involving involuntary actions. </a:t>
            </a:r>
          </a:p>
          <a:p>
            <a:pPr marL="0" indent="0">
              <a:buNone/>
            </a:pPr>
            <a:r>
              <a:rPr lang="en-US" sz="2200">
                <a:ea typeface="+mn-lt"/>
                <a:cs typeface="+mn-lt"/>
              </a:rPr>
              <a:t>In situations such as R v T (1990), when the defendant was in a dissociative condition because of a traumatic situations and was diagnosed with PTSD, the court </a:t>
            </a:r>
            <a:r>
              <a:rPr lang="en-US" sz="2200" err="1">
                <a:ea typeface="+mn-lt"/>
                <a:cs typeface="+mn-lt"/>
              </a:rPr>
              <a:t>recognised</a:t>
            </a:r>
            <a:r>
              <a:rPr lang="en-US" sz="2200">
                <a:ea typeface="+mn-lt"/>
                <a:cs typeface="+mn-lt"/>
              </a:rPr>
              <a:t> that external psychological stress might cause an involuntary action.</a:t>
            </a:r>
            <a:endParaRPr lang="en-US" sz="2200">
              <a:cs typeface="Calibri"/>
            </a:endParaRPr>
          </a:p>
          <a:p>
            <a:pPr marL="0" indent="0">
              <a:buNone/>
            </a:pPr>
            <a:r>
              <a:rPr lang="en-US" sz="2200">
                <a:ea typeface="+mn-lt"/>
                <a:cs typeface="+mn-lt"/>
              </a:rPr>
              <a:t>The automatism defense's versatility allows courts to adapt to a variety of situations that result in involuntary </a:t>
            </a:r>
            <a:r>
              <a:rPr lang="en-US" sz="2200" err="1">
                <a:ea typeface="+mn-lt"/>
                <a:cs typeface="+mn-lt"/>
              </a:rPr>
              <a:t>behaviour</a:t>
            </a:r>
            <a:r>
              <a:rPr lang="en-US" sz="2200">
                <a:ea typeface="+mn-lt"/>
                <a:cs typeface="+mn-lt"/>
              </a:rPr>
              <a:t>. In R v T (1990), there had been no prior case in which rape was ruled to be an external factor. </a:t>
            </a:r>
          </a:p>
          <a:p>
            <a:pPr marL="0" indent="0">
              <a:buNone/>
            </a:pPr>
            <a:r>
              <a:rPr lang="en-US" sz="2200">
                <a:ea typeface="+mn-lt"/>
                <a:cs typeface="+mn-lt"/>
              </a:rPr>
              <a:t>This flexibility allows offenders to be fairly judged on a case by case </a:t>
            </a:r>
          </a:p>
        </p:txBody>
      </p:sp>
      <p:sp>
        <p:nvSpPr>
          <p:cNvPr id="5" name="TextBox 4">
            <a:extLst>
              <a:ext uri="{FF2B5EF4-FFF2-40B4-BE49-F238E27FC236}">
                <a16:creationId xmlns:a16="http://schemas.microsoft.com/office/drawing/2014/main" id="{7D41A7FA-91AF-EB1D-3624-296406749614}"/>
              </a:ext>
            </a:extLst>
          </p:cNvPr>
          <p:cNvSpPr txBox="1"/>
          <p:nvPr/>
        </p:nvSpPr>
        <p:spPr>
          <a:xfrm>
            <a:off x="10057514" y="6490455"/>
            <a:ext cx="2036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LawTeacher,(2019)</a:t>
            </a:r>
            <a:endParaRPr lang="en-US"/>
          </a:p>
        </p:txBody>
      </p:sp>
    </p:spTree>
    <p:extLst>
      <p:ext uri="{BB962C8B-B14F-4D97-AF65-F5344CB8AC3E}">
        <p14:creationId xmlns:p14="http://schemas.microsoft.com/office/powerpoint/2010/main" val="3819525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AABD2-A64A-AA25-1C04-1540D911EBF9}"/>
              </a:ext>
            </a:extLst>
          </p:cNvPr>
          <p:cNvSpPr>
            <a:spLocks noGrp="1"/>
          </p:cNvSpPr>
          <p:nvPr>
            <p:ph type="title"/>
          </p:nvPr>
        </p:nvSpPr>
        <p:spPr>
          <a:xfrm>
            <a:off x="421257" y="853956"/>
            <a:ext cx="10515600" cy="1094740"/>
          </a:xfrm>
        </p:spPr>
        <p:txBody>
          <a:bodyPr vert="horz" lIns="91440" tIns="45720" rIns="91440" bIns="45720" rtlCol="0" anchor="ctr">
            <a:normAutofit/>
          </a:bodyPr>
          <a:lstStyle/>
          <a:p>
            <a:r>
              <a:rPr lang="en-US" b="1" u="sng" kern="1200">
                <a:solidFill>
                  <a:schemeClr val="bg1"/>
                </a:solidFill>
                <a:latin typeface="+mj-lt"/>
                <a:ea typeface="+mj-ea"/>
                <a:cs typeface="+mj-cs"/>
              </a:rPr>
              <a:t>Reform suggestions.</a:t>
            </a:r>
          </a:p>
          <a:p>
            <a:endParaRPr lang="en-US" kern="1200">
              <a:solidFill>
                <a:schemeClr val="bg1"/>
              </a:solidFill>
              <a:latin typeface="+mj-lt"/>
              <a:ea typeface="+mj-ea"/>
              <a:cs typeface="+mj-cs"/>
            </a:endParaRPr>
          </a:p>
        </p:txBody>
      </p:sp>
      <p:sp useBgFill="1">
        <p:nvSpPr>
          <p:cNvPr id="7" name="Rectangle 6">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9E77CB-7A31-F275-2659-C2C39F7514F1}"/>
              </a:ext>
            </a:extLst>
          </p:cNvPr>
          <p:cNvSpPr>
            <a:spLocks noGrp="1"/>
          </p:cNvSpPr>
          <p:nvPr>
            <p:ph idx="1"/>
          </p:nvPr>
        </p:nvSpPr>
        <p:spPr>
          <a:xfrm>
            <a:off x="421257" y="1942428"/>
            <a:ext cx="5845401" cy="4723364"/>
          </a:xfrm>
        </p:spPr>
        <p:txBody>
          <a:bodyPr vert="horz" lIns="91440" tIns="45720" rIns="91440" bIns="45720" rtlCol="0" anchor="ctr">
            <a:normAutofit/>
          </a:bodyPr>
          <a:lstStyle/>
          <a:p>
            <a:pPr marL="0" indent="0">
              <a:buNone/>
            </a:pPr>
            <a:r>
              <a:rPr lang="en-US" sz="3000" u="sng" err="1"/>
              <a:t>Modernisation</a:t>
            </a:r>
            <a:r>
              <a:rPr lang="en-US" sz="3000" u="sng"/>
              <a:t> - </a:t>
            </a:r>
          </a:p>
          <a:p>
            <a:pPr marL="114300" indent="0">
              <a:buNone/>
            </a:pPr>
            <a:r>
              <a:rPr lang="en-US" sz="2400"/>
              <a:t>Replace the </a:t>
            </a:r>
            <a:r>
              <a:rPr lang="en-US" sz="2400" err="1"/>
              <a:t>M'Naughten</a:t>
            </a:r>
            <a:r>
              <a:rPr lang="en-US" sz="2400"/>
              <a:t> Rules with a more flexible standard that encompasses a wide range of mental health problems, as well as redefining insanity in terms of medical, psychological, and </a:t>
            </a:r>
            <a:r>
              <a:rPr lang="en-US" sz="2400" err="1"/>
              <a:t>behavioural</a:t>
            </a:r>
            <a:r>
              <a:rPr lang="en-US" sz="2400"/>
              <a:t> criteria that reflects modern psychiatry.</a:t>
            </a:r>
            <a:endParaRPr lang="en-US" sz="2400">
              <a:cs typeface="Calibri"/>
            </a:endParaRPr>
          </a:p>
          <a:p>
            <a:pPr marL="114300" indent="0">
              <a:buNone/>
            </a:pPr>
            <a:r>
              <a:rPr lang="en-US" sz="2400"/>
              <a:t>This would enable judges to examine the individual's ability to control their </a:t>
            </a:r>
            <a:r>
              <a:rPr lang="en-US" sz="2400" err="1"/>
              <a:t>behaviour</a:t>
            </a:r>
            <a:r>
              <a:rPr lang="en-US" sz="2400"/>
              <a:t> or </a:t>
            </a:r>
            <a:r>
              <a:rPr lang="en-US" sz="2400" err="1"/>
              <a:t>recognise</a:t>
            </a:r>
            <a:r>
              <a:rPr lang="en-US" sz="2400"/>
              <a:t> the consequences, resulting in a fairer sentencing.</a:t>
            </a:r>
            <a:endParaRPr lang="en-US" sz="2400">
              <a:ea typeface="Calibri"/>
              <a:cs typeface="Calibri"/>
            </a:endParaRPr>
          </a:p>
        </p:txBody>
      </p:sp>
      <p:sp>
        <p:nvSpPr>
          <p:cNvPr id="5" name="TextBox 4">
            <a:extLst>
              <a:ext uri="{FF2B5EF4-FFF2-40B4-BE49-F238E27FC236}">
                <a16:creationId xmlns:a16="http://schemas.microsoft.com/office/drawing/2014/main" id="{584BB9CD-15E4-2CE8-E6AE-DAC297F39C32}"/>
              </a:ext>
            </a:extLst>
          </p:cNvPr>
          <p:cNvSpPr txBox="1"/>
          <p:nvPr/>
        </p:nvSpPr>
        <p:spPr>
          <a:xfrm>
            <a:off x="6277155" y="2237117"/>
            <a:ext cx="5489275"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a:cs typeface="Segoe UI"/>
              </a:rPr>
              <a:t>Rename to reduce stigma - ​</a:t>
            </a:r>
          </a:p>
          <a:p>
            <a:pPr marL="114300"/>
            <a:r>
              <a:rPr lang="en-US" sz="2400">
                <a:cs typeface="Arial"/>
              </a:rPr>
              <a:t>Replace 'insanity' with a more modern clinical word, such as mental disorders. A new classification would eliminate the societal stigma associated with 'insanity' while avoiding classifying conditions such as epilepsy or diabetes as mental disorders. This adjustment might help offenders escape the consequences of a stigmatized label.</a:t>
            </a:r>
          </a:p>
        </p:txBody>
      </p:sp>
      <p:sp>
        <p:nvSpPr>
          <p:cNvPr id="8" name="TextBox 7">
            <a:extLst>
              <a:ext uri="{FF2B5EF4-FFF2-40B4-BE49-F238E27FC236}">
                <a16:creationId xmlns:a16="http://schemas.microsoft.com/office/drawing/2014/main" id="{507F36C4-1F24-0208-60E3-CAFF517F6AD7}"/>
              </a:ext>
            </a:extLst>
          </p:cNvPr>
          <p:cNvSpPr txBox="1"/>
          <p:nvPr/>
        </p:nvSpPr>
        <p:spPr>
          <a:xfrm>
            <a:off x="9583948" y="6492814"/>
            <a:ext cx="2613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Tree>
    <p:extLst>
      <p:ext uri="{BB962C8B-B14F-4D97-AF65-F5344CB8AC3E}">
        <p14:creationId xmlns:p14="http://schemas.microsoft.com/office/powerpoint/2010/main" val="192272497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A841FB-0B73-F95A-D717-5F702E0DE27D}"/>
              </a:ext>
            </a:extLst>
          </p:cNvPr>
          <p:cNvPicPr>
            <a:picLocks noChangeAspect="1"/>
          </p:cNvPicPr>
          <p:nvPr/>
        </p:nvPicPr>
        <p:blipFill>
          <a:blip r:embed="rId2"/>
          <a:srcRect t="2369" r="9085" b="2084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8C2A1B-3632-7F3F-F09B-5CD532E25831}"/>
              </a:ext>
            </a:extLst>
          </p:cNvPr>
          <p:cNvSpPr>
            <a:spLocks noGrp="1"/>
          </p:cNvSpPr>
          <p:nvPr>
            <p:ph type="title"/>
          </p:nvPr>
        </p:nvSpPr>
        <p:spPr>
          <a:xfrm>
            <a:off x="838200" y="365125"/>
            <a:ext cx="10515600" cy="1325563"/>
          </a:xfrm>
        </p:spPr>
        <p:txBody>
          <a:bodyPr>
            <a:normAutofit/>
          </a:bodyPr>
          <a:lstStyle/>
          <a:p>
            <a:r>
              <a:rPr lang="en-US" b="1" u="sng">
                <a:latin typeface="Calibri Light"/>
                <a:cs typeface="Arial"/>
              </a:rPr>
              <a:t>Research timeline. </a:t>
            </a:r>
            <a:endParaRPr lang="en-US" b="1" u="sng">
              <a:latin typeface="Calibri Light"/>
            </a:endParaRPr>
          </a:p>
        </p:txBody>
      </p:sp>
      <p:graphicFrame>
        <p:nvGraphicFramePr>
          <p:cNvPr id="6" name="Diagram 3">
            <a:extLst>
              <a:ext uri="{FF2B5EF4-FFF2-40B4-BE49-F238E27FC236}">
                <a16:creationId xmlns:a16="http://schemas.microsoft.com/office/drawing/2014/main" id="{8B28F9DF-D688-CC0E-43CC-15EAFC5ADC8E}"/>
              </a:ext>
            </a:extLst>
          </p:cNvPr>
          <p:cNvGraphicFramePr/>
          <p:nvPr>
            <p:extLst>
              <p:ext uri="{D42A27DB-BD31-4B8C-83A1-F6EECF244321}">
                <p14:modId xmlns:p14="http://schemas.microsoft.com/office/powerpoint/2010/main" val="41213802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58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08B52-A99E-7518-AB64-FCDFC82F25FC}"/>
              </a:ext>
            </a:extLst>
          </p:cNvPr>
          <p:cNvSpPr>
            <a:spLocks noGrp="1"/>
          </p:cNvSpPr>
          <p:nvPr>
            <p:ph type="title"/>
          </p:nvPr>
        </p:nvSpPr>
        <p:spPr>
          <a:xfrm>
            <a:off x="263106" y="192596"/>
            <a:ext cx="3743865" cy="1339940"/>
          </a:xfrm>
        </p:spPr>
        <p:txBody>
          <a:bodyPr/>
          <a:lstStyle/>
          <a:p>
            <a:r>
              <a:rPr lang="en-US" u="sng">
                <a:ea typeface="Calibri Light"/>
                <a:cs typeface="Calibri Light"/>
              </a:rPr>
              <a:t>Reference List</a:t>
            </a:r>
            <a:endParaRPr lang="en-US" u="sng"/>
          </a:p>
        </p:txBody>
      </p:sp>
      <p:sp>
        <p:nvSpPr>
          <p:cNvPr id="3" name="Content Placeholder 2">
            <a:extLst>
              <a:ext uri="{FF2B5EF4-FFF2-40B4-BE49-F238E27FC236}">
                <a16:creationId xmlns:a16="http://schemas.microsoft.com/office/drawing/2014/main" id="{2D3F0D3B-198D-F7DC-2706-740792B97084}"/>
              </a:ext>
            </a:extLst>
          </p:cNvPr>
          <p:cNvSpPr>
            <a:spLocks noGrp="1"/>
          </p:cNvSpPr>
          <p:nvPr>
            <p:ph idx="1"/>
          </p:nvPr>
        </p:nvSpPr>
        <p:spPr>
          <a:xfrm>
            <a:off x="263107" y="1710608"/>
            <a:ext cx="11378240" cy="5098958"/>
          </a:xfrm>
        </p:spPr>
        <p:txBody>
          <a:bodyPr vert="horz" lIns="91440" tIns="45720" rIns="91440" bIns="45720" rtlCol="0" anchor="t">
            <a:normAutofit/>
          </a:bodyPr>
          <a:lstStyle/>
          <a:p>
            <a:pPr marL="0" indent="0">
              <a:buNone/>
            </a:pPr>
            <a:r>
              <a:rPr lang="en-US" sz="1100">
                <a:ea typeface="Calibri" panose="020F0502020204030204"/>
                <a:cs typeface="Calibri" panose="020F0502020204030204"/>
              </a:rPr>
              <a:t>Berman, J., Minne, C., Attard, S., </a:t>
            </a:r>
            <a:r>
              <a:rPr lang="en-US" sz="1100" err="1">
                <a:ea typeface="Calibri" panose="020F0502020204030204"/>
                <a:cs typeface="Calibri" panose="020F0502020204030204"/>
              </a:rPr>
              <a:t>Oyebode</a:t>
            </a:r>
            <a:r>
              <a:rPr lang="en-US" sz="1100">
                <a:ea typeface="Calibri" panose="020F0502020204030204"/>
                <a:cs typeface="Calibri" panose="020F0502020204030204"/>
              </a:rPr>
              <a:t>, O. (2012) </a:t>
            </a:r>
            <a:r>
              <a:rPr lang="en-US" sz="1100" i="1">
                <a:ea typeface="Calibri" panose="020F0502020204030204"/>
                <a:cs typeface="Calibri" panose="020F0502020204030204"/>
              </a:rPr>
              <a:t>Core Psychiatry</a:t>
            </a:r>
            <a:r>
              <a:rPr lang="en-US" sz="1100">
                <a:ea typeface="Calibri" panose="020F0502020204030204"/>
                <a:cs typeface="Calibri" panose="020F0502020204030204"/>
              </a:rPr>
              <a:t>. 3rd </a:t>
            </a:r>
            <a:r>
              <a:rPr lang="en-US" sz="1100" err="1">
                <a:ea typeface="Calibri" panose="020F0502020204030204"/>
                <a:cs typeface="Calibri" panose="020F0502020204030204"/>
              </a:rPr>
              <a:t>edn</a:t>
            </a:r>
            <a:r>
              <a:rPr lang="en-US" sz="1100">
                <a:ea typeface="Calibri" panose="020F0502020204030204"/>
                <a:cs typeface="Calibri" panose="020F0502020204030204"/>
              </a:rPr>
              <a:t>. Saunders Ltd</a:t>
            </a:r>
          </a:p>
          <a:p>
            <a:pPr marL="0" indent="0">
              <a:buNone/>
            </a:pPr>
            <a:r>
              <a:rPr lang="en-US" sz="1100">
                <a:ea typeface="Calibri" panose="020F0502020204030204"/>
                <a:cs typeface="Calibri" panose="020F0502020204030204"/>
              </a:rPr>
              <a:t>Harshita, H. (2023) </a:t>
            </a:r>
            <a:r>
              <a:rPr lang="en-US" sz="1100" i="1"/>
              <a:t>Criminal Insanity: Is It A Reason Enough For Criminals To Get Exempted From Liability? Or Is It Serving As The Loophole For Criminals? Available at : </a:t>
            </a:r>
            <a:r>
              <a:rPr lang="en-US" sz="1100">
                <a:ea typeface="+mn-lt"/>
                <a:cs typeface="+mn-lt"/>
                <a:hlinkClick r:id="rId2"/>
              </a:rPr>
              <a:t>https://papers.ssrn.com/sol3/papers.cfm?abstract_id=4346675</a:t>
            </a:r>
            <a:r>
              <a:rPr lang="en-US" sz="1100">
                <a:ea typeface="+mn-lt"/>
                <a:cs typeface="+mn-lt"/>
              </a:rPr>
              <a:t> (Accessed: 08 November 2024)</a:t>
            </a:r>
            <a:endParaRPr lang="en-US" sz="1100" i="1">
              <a:ea typeface="Calibri" panose="020F0502020204030204"/>
              <a:cs typeface="Calibri" panose="020F0502020204030204"/>
            </a:endParaRPr>
          </a:p>
          <a:p>
            <a:pPr marL="0" indent="0">
              <a:buNone/>
            </a:pPr>
            <a:r>
              <a:rPr lang="en-US" sz="1100">
                <a:ea typeface="Calibri" panose="020F0502020204030204"/>
                <a:cs typeface="Calibri" panose="020F0502020204030204"/>
              </a:rPr>
              <a:t>Law Commision(2013) </a:t>
            </a:r>
            <a:r>
              <a:rPr lang="en-US" sz="1100" i="1">
                <a:ea typeface="Calibri" panose="020F0502020204030204"/>
                <a:cs typeface="Calibri" panose="020F0502020204030204"/>
              </a:rPr>
              <a:t>Insanity and Automatism</a:t>
            </a:r>
            <a:r>
              <a:rPr lang="en-US" sz="1100">
                <a:ea typeface="Calibri" panose="020F0502020204030204"/>
                <a:cs typeface="Calibri" panose="020F0502020204030204"/>
              </a:rPr>
              <a:t>. Available at : </a:t>
            </a:r>
            <a:r>
              <a:rPr lang="en-US" sz="1100">
                <a:ea typeface="+mn-lt"/>
                <a:cs typeface="+mn-lt"/>
                <a:hlinkClick r:id="rId3"/>
              </a:rPr>
              <a:t>https://lawcom.gov.uk/project/insanity-and-automatism/#related</a:t>
            </a:r>
            <a:r>
              <a:rPr lang="en-US" sz="1100">
                <a:ea typeface="+mn-lt"/>
                <a:cs typeface="+mn-lt"/>
              </a:rPr>
              <a:t> (Accessed: 08 November 2024)</a:t>
            </a:r>
          </a:p>
          <a:p>
            <a:pPr marL="0" indent="0">
              <a:buNone/>
            </a:pPr>
            <a:r>
              <a:rPr lang="en-US" sz="1100">
                <a:ea typeface="Calibri" panose="020F0502020204030204"/>
                <a:cs typeface="Calibri" panose="020F0502020204030204"/>
              </a:rPr>
              <a:t>LawTeacher(2019)</a:t>
            </a:r>
            <a:r>
              <a:rPr lang="en-US" sz="1100" i="1">
                <a:ea typeface="Calibri" panose="020F0502020204030204"/>
                <a:cs typeface="Calibri" panose="020F0502020204030204"/>
              </a:rPr>
              <a:t> R v Johnson – 2007</a:t>
            </a:r>
            <a:r>
              <a:rPr lang="en-US" sz="1100">
                <a:ea typeface="Calibri" panose="020F0502020204030204"/>
                <a:cs typeface="Calibri" panose="020F0502020204030204"/>
              </a:rPr>
              <a:t>. Available at : </a:t>
            </a:r>
            <a:r>
              <a:rPr lang="en-US" sz="1100">
                <a:ea typeface="+mn-lt"/>
                <a:cs typeface="+mn-lt"/>
                <a:hlinkClick r:id="rId4"/>
              </a:rPr>
              <a:t>https://www.lawteacher.net/cases/r-v-johnson.php</a:t>
            </a:r>
            <a:r>
              <a:rPr lang="en-US" sz="1100">
                <a:ea typeface="+mn-lt"/>
                <a:cs typeface="+mn-lt"/>
              </a:rPr>
              <a:t>  (Accessed: 08 November 2024)</a:t>
            </a:r>
            <a:endParaRPr lang="en-US" sz="1100">
              <a:cs typeface="Calibri"/>
            </a:endParaRPr>
          </a:p>
          <a:p>
            <a:pPr marL="0" indent="0">
              <a:buNone/>
            </a:pPr>
            <a:r>
              <a:rPr lang="en-US" sz="1100">
                <a:ea typeface="Calibri" panose="020F0502020204030204"/>
                <a:cs typeface="Calibri" panose="020F0502020204030204"/>
              </a:rPr>
              <a:t>LawTeacher(2019)</a:t>
            </a:r>
            <a:r>
              <a:rPr lang="en-US" sz="1100" i="1">
                <a:ea typeface="Calibri" panose="020F0502020204030204"/>
                <a:cs typeface="Calibri" panose="020F0502020204030204"/>
              </a:rPr>
              <a:t> R v Kemp (1957) 1 QB 399. </a:t>
            </a:r>
            <a:r>
              <a:rPr lang="en-US" sz="1100">
                <a:ea typeface="Calibri" panose="020F0502020204030204"/>
                <a:cs typeface="Calibri" panose="020F0502020204030204"/>
              </a:rPr>
              <a:t>Available at : </a:t>
            </a:r>
            <a:r>
              <a:rPr lang="en-US" sz="1100">
                <a:ea typeface="+mn-lt"/>
                <a:cs typeface="+mn-lt"/>
                <a:hlinkClick r:id="rId5"/>
              </a:rPr>
              <a:t>https://www.lawteacher.net/cases/r-v-kemp.php</a:t>
            </a:r>
            <a:r>
              <a:rPr lang="en-US" sz="1100">
                <a:ea typeface="+mn-lt"/>
                <a:cs typeface="+mn-lt"/>
              </a:rPr>
              <a:t>  (Accessed: 08 November 2024)</a:t>
            </a:r>
            <a:endParaRPr lang="en-US" sz="1100">
              <a:ea typeface="Calibri" panose="020F0502020204030204"/>
              <a:cs typeface="Calibri" panose="020F0502020204030204"/>
            </a:endParaRPr>
          </a:p>
          <a:p>
            <a:pPr marL="0" indent="0">
              <a:buNone/>
            </a:pPr>
            <a:r>
              <a:rPr lang="en-US" sz="1100">
                <a:ea typeface="Calibri" panose="020F0502020204030204"/>
                <a:cs typeface="Calibri" panose="020F0502020204030204"/>
              </a:rPr>
              <a:t>LawTeacher(2019)</a:t>
            </a:r>
            <a:r>
              <a:rPr lang="en-US" sz="1100" i="1">
                <a:ea typeface="Calibri" panose="020F0502020204030204"/>
                <a:cs typeface="Calibri" panose="020F0502020204030204"/>
              </a:rPr>
              <a:t> R v Lipman – 1970. </a:t>
            </a:r>
            <a:r>
              <a:rPr lang="en-US" sz="1100">
                <a:ea typeface="Calibri" panose="020F0502020204030204"/>
                <a:cs typeface="Calibri" panose="020F0502020204030204"/>
              </a:rPr>
              <a:t>Available at :</a:t>
            </a:r>
            <a:r>
              <a:rPr lang="en-US" sz="1100">
                <a:ea typeface="+mn-lt"/>
                <a:cs typeface="+mn-lt"/>
              </a:rPr>
              <a:t> </a:t>
            </a:r>
            <a:r>
              <a:rPr lang="en-US" sz="1100">
                <a:ea typeface="+mn-lt"/>
                <a:cs typeface="+mn-lt"/>
                <a:hlinkClick r:id="rId6"/>
              </a:rPr>
              <a:t>https://www.lawteacher.net/cases/r-v-lipman.php</a:t>
            </a:r>
            <a:r>
              <a:rPr lang="en-US" sz="1100">
                <a:ea typeface="+mn-lt"/>
                <a:cs typeface="+mn-lt"/>
              </a:rPr>
              <a:t>  (Accessed: 08 November 2024)</a:t>
            </a:r>
          </a:p>
          <a:p>
            <a:pPr marL="0" indent="0">
              <a:buNone/>
            </a:pPr>
            <a:r>
              <a:rPr lang="en-US" sz="1100">
                <a:ea typeface="+mn-lt"/>
                <a:cs typeface="+mn-lt"/>
              </a:rPr>
              <a:t>LawTeacher(2019)</a:t>
            </a:r>
            <a:r>
              <a:rPr lang="en-US" sz="1100" i="1">
                <a:ea typeface="+mn-lt"/>
                <a:cs typeface="+mn-lt"/>
              </a:rPr>
              <a:t> R v T [1990] Crim LR 256. </a:t>
            </a:r>
            <a:r>
              <a:rPr lang="en-US" sz="1100">
                <a:ea typeface="+mn-lt"/>
                <a:cs typeface="+mn-lt"/>
              </a:rPr>
              <a:t>Available at : </a:t>
            </a:r>
            <a:r>
              <a:rPr lang="en-US" sz="1100">
                <a:ea typeface="+mn-lt"/>
                <a:cs typeface="+mn-lt"/>
                <a:hlinkClick r:id="rId7"/>
              </a:rPr>
              <a:t>https://www.lawteacher.net/cases/r-v-t-1990.php</a:t>
            </a:r>
            <a:r>
              <a:rPr lang="en-US" sz="1100">
                <a:ea typeface="+mn-lt"/>
                <a:cs typeface="+mn-lt"/>
              </a:rPr>
              <a:t> (Accessed: 08 November 2024) </a:t>
            </a:r>
          </a:p>
          <a:p>
            <a:pPr marL="0" indent="0">
              <a:buNone/>
            </a:pPr>
            <a:r>
              <a:rPr lang="en-US" sz="1100">
                <a:ea typeface="+mn-lt"/>
                <a:cs typeface="+mn-lt"/>
              </a:rPr>
              <a:t>LawTeacher(2021)</a:t>
            </a:r>
            <a:r>
              <a:rPr lang="en-US" sz="1100" i="1">
                <a:ea typeface="+mn-lt"/>
                <a:cs typeface="+mn-lt"/>
              </a:rPr>
              <a:t> R v Hennessy – 1989. </a:t>
            </a:r>
            <a:r>
              <a:rPr lang="en-US" sz="1100">
                <a:ea typeface="+mn-lt"/>
                <a:cs typeface="+mn-lt"/>
              </a:rPr>
              <a:t>Available at : </a:t>
            </a:r>
            <a:r>
              <a:rPr lang="en-US" sz="1100">
                <a:ea typeface="+mn-lt"/>
                <a:cs typeface="+mn-lt"/>
                <a:hlinkClick r:id="rId8"/>
              </a:rPr>
              <a:t>https://www.lawteacher.net/cases/r-v-hennessy.php</a:t>
            </a:r>
            <a:r>
              <a:rPr lang="en-US" sz="1100">
                <a:ea typeface="+mn-lt"/>
                <a:cs typeface="+mn-lt"/>
              </a:rPr>
              <a:t> (Accessed: 08 November 2024)</a:t>
            </a:r>
          </a:p>
          <a:p>
            <a:pPr marL="0" indent="0">
              <a:buNone/>
            </a:pPr>
            <a:r>
              <a:rPr lang="en-US" sz="1100">
                <a:ea typeface="Calibri" panose="020F0502020204030204"/>
                <a:cs typeface="Calibri" panose="020F0502020204030204"/>
              </a:rPr>
              <a:t>LawTeacher(2021)</a:t>
            </a:r>
            <a:r>
              <a:rPr lang="en-US" sz="1100" i="1">
                <a:ea typeface="Calibri" panose="020F0502020204030204"/>
                <a:cs typeface="Calibri" panose="020F0502020204030204"/>
              </a:rPr>
              <a:t> R v McNaughten – </a:t>
            </a:r>
            <a:r>
              <a:rPr lang="en-US" sz="1100" i="1" err="1">
                <a:ea typeface="Calibri" panose="020F0502020204030204"/>
                <a:cs typeface="Calibri" panose="020F0502020204030204"/>
              </a:rPr>
              <a:t>M'Naghten</a:t>
            </a:r>
            <a:r>
              <a:rPr lang="en-US" sz="1100" i="1">
                <a:ea typeface="Calibri" panose="020F0502020204030204"/>
                <a:cs typeface="Calibri" panose="020F0502020204030204"/>
              </a:rPr>
              <a:t>. </a:t>
            </a:r>
            <a:r>
              <a:rPr lang="en-US" sz="1100">
                <a:ea typeface="Calibri" panose="020F0502020204030204"/>
                <a:cs typeface="Calibri" panose="020F0502020204030204"/>
              </a:rPr>
              <a:t>Available at : </a:t>
            </a:r>
            <a:r>
              <a:rPr lang="en-US" sz="1100">
                <a:ea typeface="+mn-lt"/>
                <a:cs typeface="+mn-lt"/>
                <a:hlinkClick r:id="rId9"/>
              </a:rPr>
              <a:t>https://www.lawteacher.net/cases/r-v-m-naghten.php#citethis</a:t>
            </a:r>
            <a:r>
              <a:rPr lang="en-US" sz="1100">
                <a:ea typeface="+mn-lt"/>
                <a:cs typeface="+mn-lt"/>
              </a:rPr>
              <a:t> (Accessed: 08 November 2024)</a:t>
            </a:r>
            <a:endParaRPr lang="en-US" sz="1100">
              <a:ea typeface="Calibri"/>
              <a:cs typeface="Calibri"/>
            </a:endParaRPr>
          </a:p>
          <a:p>
            <a:pPr>
              <a:buNone/>
            </a:pPr>
            <a:r>
              <a:rPr lang="en-US" sz="1100">
                <a:ea typeface="Calibri"/>
                <a:cs typeface="Calibri"/>
              </a:rPr>
              <a:t>LawTeacher(2021) </a:t>
            </a:r>
            <a:r>
              <a:rPr lang="en-US" sz="1100" i="1">
                <a:ea typeface="Calibri" panose="020F0502020204030204"/>
                <a:cs typeface="Calibri" panose="020F0502020204030204"/>
              </a:rPr>
              <a:t>There have been many controversial debates on the </a:t>
            </a:r>
            <a:r>
              <a:rPr lang="en-US" sz="1100" i="1" err="1">
                <a:ea typeface="Calibri" panose="020F0502020204030204"/>
                <a:cs typeface="Calibri" panose="020F0502020204030204"/>
              </a:rPr>
              <a:t>defence</a:t>
            </a:r>
            <a:r>
              <a:rPr lang="en-US" sz="1100" i="1">
                <a:ea typeface="Calibri" panose="020F0502020204030204"/>
                <a:cs typeface="Calibri" panose="020F0502020204030204"/>
              </a:rPr>
              <a:t>. </a:t>
            </a:r>
            <a:r>
              <a:rPr lang="en-US" sz="1100">
                <a:ea typeface="Calibri" panose="020F0502020204030204"/>
                <a:cs typeface="Calibri" panose="020F0502020204030204"/>
              </a:rPr>
              <a:t>Available at : </a:t>
            </a:r>
            <a:r>
              <a:rPr lang="en-US" sz="1100">
                <a:ea typeface="+mn-lt"/>
                <a:cs typeface="+mn-lt"/>
                <a:hlinkClick r:id="rId10"/>
              </a:rPr>
              <a:t>https://www.lawteacher.net/free-law-essays/criminology/there-have-been-many-controversial-law-essays.php#:~:text=modern%20psychiatric%20thinking.-,The%20problems%20with%20the%20existing%20law%20are%20many%20and%20serious,mens%20rea%20of%20that%20offence</a:t>
            </a:r>
            <a:r>
              <a:rPr lang="en-US" sz="1100">
                <a:ea typeface="+mn-lt"/>
                <a:cs typeface="+mn-lt"/>
              </a:rPr>
              <a:t>. </a:t>
            </a:r>
            <a:r>
              <a:rPr lang="en-US" sz="1100">
                <a:ea typeface="Calibri" panose="020F0502020204030204"/>
                <a:cs typeface="Calibri" panose="020F0502020204030204"/>
              </a:rPr>
              <a:t> (Accessed: 08 November 2024)</a:t>
            </a:r>
          </a:p>
          <a:p>
            <a:pPr marL="0" indent="0">
              <a:buNone/>
            </a:pPr>
            <a:r>
              <a:rPr lang="en-US" sz="1100">
                <a:ea typeface="Calibri" panose="020F0502020204030204"/>
                <a:cs typeface="Calibri" panose="020F0502020204030204"/>
              </a:rPr>
              <a:t>LawTeacher(2021)</a:t>
            </a:r>
            <a:r>
              <a:rPr lang="en-US" sz="1100" i="1">
                <a:ea typeface="Calibri" panose="020F0502020204030204"/>
                <a:cs typeface="Calibri" panose="020F0502020204030204"/>
              </a:rPr>
              <a:t> R v Quick [1973] QB 910. </a:t>
            </a:r>
            <a:r>
              <a:rPr lang="en-US" sz="1100">
                <a:ea typeface="Calibri" panose="020F0502020204030204"/>
                <a:cs typeface="Calibri" panose="020F0502020204030204"/>
              </a:rPr>
              <a:t>Available at : </a:t>
            </a:r>
            <a:r>
              <a:rPr lang="en-US" sz="1100">
                <a:ea typeface="+mn-lt"/>
                <a:cs typeface="+mn-lt"/>
                <a:hlinkClick r:id="rId11"/>
              </a:rPr>
              <a:t>https://www.lawteacher.net/cases/r-v-quick.php</a:t>
            </a:r>
            <a:r>
              <a:rPr lang="en-US" sz="1100">
                <a:ea typeface="+mn-lt"/>
                <a:cs typeface="+mn-lt"/>
              </a:rPr>
              <a:t> (Accessed: 08 November 2024)</a:t>
            </a:r>
            <a:endParaRPr lang="en-US" sz="1100">
              <a:ea typeface="Calibri" panose="020F0502020204030204"/>
              <a:cs typeface="Calibri" panose="020F0502020204030204"/>
            </a:endParaRPr>
          </a:p>
          <a:p>
            <a:pPr marL="0" indent="0">
              <a:buNone/>
            </a:pPr>
            <a:r>
              <a:rPr lang="en-US" sz="1100">
                <a:ea typeface="Calibri" panose="020F0502020204030204"/>
                <a:cs typeface="Calibri" panose="020F0502020204030204"/>
              </a:rPr>
              <a:t>UK Parliament(2019) </a:t>
            </a:r>
            <a:r>
              <a:rPr lang="en-US" sz="1100" i="1">
                <a:ea typeface="Calibri" panose="020F0502020204030204"/>
                <a:cs typeface="Calibri" panose="020F0502020204030204"/>
              </a:rPr>
              <a:t>Automatism as a legal </a:t>
            </a:r>
            <a:r>
              <a:rPr lang="en-US" sz="1100" i="1" err="1">
                <a:ea typeface="Calibri" panose="020F0502020204030204"/>
                <a:cs typeface="Calibri" panose="020F0502020204030204"/>
              </a:rPr>
              <a:t>Defence</a:t>
            </a:r>
            <a:r>
              <a:rPr lang="en-US" sz="1100" i="1">
                <a:ea typeface="Calibri" panose="020F0502020204030204"/>
                <a:cs typeface="Calibri" panose="020F0502020204030204"/>
              </a:rPr>
              <a:t>.</a:t>
            </a:r>
            <a:r>
              <a:rPr lang="en-US" sz="1100">
                <a:ea typeface="Calibri" panose="020F0502020204030204"/>
                <a:cs typeface="Calibri" panose="020F0502020204030204"/>
              </a:rPr>
              <a:t> Available at </a:t>
            </a:r>
            <a:r>
              <a:rPr lang="en-US" sz="1100">
                <a:ea typeface="+mn-lt"/>
                <a:cs typeface="+mn-lt"/>
                <a:hlinkClick r:id="rId12"/>
              </a:rPr>
              <a:t>https://hansard.parliament.uk/Commons/2019-05-14/debates/78A88DD4-FCFA-425B-B9F3-723FB395802E/AutomatismAsALegalDefence</a:t>
            </a:r>
            <a:r>
              <a:rPr lang="en-US" sz="1100">
                <a:ea typeface="+mn-lt"/>
                <a:cs typeface="+mn-lt"/>
              </a:rPr>
              <a:t> (Accessed: 08 November 2024)</a:t>
            </a:r>
          </a:p>
          <a:p>
            <a:pPr marL="0" indent="0">
              <a:buNone/>
            </a:pPr>
            <a:endParaRPr lang="en-US" sz="1600">
              <a:ea typeface="Calibri" panose="020F0502020204030204"/>
              <a:cs typeface="Calibri" panose="020F0502020204030204"/>
            </a:endParaRPr>
          </a:p>
        </p:txBody>
      </p:sp>
    </p:spTree>
    <p:extLst>
      <p:ext uri="{BB962C8B-B14F-4D97-AF65-F5344CB8AC3E}">
        <p14:creationId xmlns:p14="http://schemas.microsoft.com/office/powerpoint/2010/main" val="820653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14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Insanity and Automatism</vt:lpstr>
      <vt:lpstr>‘’ Both the test for unfitness to plead and the insanity defence are founded on nineteenth century legal concepts which have not kept pace with developments in medicine, psychiatry and psychology’’ (Law Commission, 2013) Are the defences of insanity and automatism in need of reform?</vt:lpstr>
      <vt:lpstr>What is insanity?</vt:lpstr>
      <vt:lpstr>Key case law</vt:lpstr>
      <vt:lpstr>Key case law</vt:lpstr>
      <vt:lpstr>What is Automatism?</vt:lpstr>
      <vt:lpstr>Key case law </vt:lpstr>
      <vt:lpstr>Key case law </vt:lpstr>
      <vt:lpstr>Issues with Insanity</vt:lpstr>
      <vt:lpstr>Issues with Insanity</vt:lpstr>
      <vt:lpstr>Issues with Automatism</vt:lpstr>
      <vt:lpstr>Issues with Automatism</vt:lpstr>
      <vt:lpstr>Advantages of the defences of Insanity</vt:lpstr>
      <vt:lpstr>Advantages of the defences of Automatism</vt:lpstr>
      <vt:lpstr>Advantages of the defences of Automatism</vt:lpstr>
      <vt:lpstr>Reform suggestions. </vt:lpstr>
      <vt:lpstr>Research timeline.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2024-11-06T17:11:59Z</dcterms:created>
  <dcterms:modified xsi:type="dcterms:W3CDTF">2024-11-08T17:23:19Z</dcterms:modified>
</cp:coreProperties>
</file>