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9" r:id="rId4"/>
    <p:sldId id="258" r:id="rId5"/>
    <p:sldId id="261" r:id="rId6"/>
    <p:sldId id="263" r:id="rId7"/>
    <p:sldId id="260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92EA29-F03C-43A2-B601-9DEE0EB13D55}" v="567" dt="2023-06-06T16:43:38.5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5" autoAdjust="0"/>
    <p:restoredTop sz="72150" autoAdjust="0"/>
  </p:normalViewPr>
  <p:slideViewPr>
    <p:cSldViewPr snapToGrid="0">
      <p:cViewPr varScale="1">
        <p:scale>
          <a:sx n="82" d="100"/>
          <a:sy n="82" d="100"/>
        </p:scale>
        <p:origin x="10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e Walczak" userId="dc02d24f-d030-4059-bf75-747a931a20c4" providerId="ADAL" clId="{FA92EA29-F03C-43A2-B601-9DEE0EB13D55}"/>
    <pc:docChg chg="undo custSel addSld modSld sldOrd">
      <pc:chgData name="Dave Walczak" userId="dc02d24f-d030-4059-bf75-747a931a20c4" providerId="ADAL" clId="{FA92EA29-F03C-43A2-B601-9DEE0EB13D55}" dt="2023-06-06T16:43:38.505" v="3567"/>
      <pc:docMkLst>
        <pc:docMk/>
      </pc:docMkLst>
      <pc:sldChg chg="addSp delSp modSp mod setBg modAnim">
        <pc:chgData name="Dave Walczak" userId="dc02d24f-d030-4059-bf75-747a931a20c4" providerId="ADAL" clId="{FA92EA29-F03C-43A2-B601-9DEE0EB13D55}" dt="2023-06-06T16:08:30.008" v="3061"/>
        <pc:sldMkLst>
          <pc:docMk/>
          <pc:sldMk cId="2311085613" sldId="256"/>
        </pc:sldMkLst>
        <pc:spChg chg="mod">
          <ac:chgData name="Dave Walczak" userId="dc02d24f-d030-4059-bf75-747a931a20c4" providerId="ADAL" clId="{FA92EA29-F03C-43A2-B601-9DEE0EB13D55}" dt="2023-06-05T15:25:28.399" v="94" actId="1076"/>
          <ac:spMkLst>
            <pc:docMk/>
            <pc:sldMk cId="2311085613" sldId="256"/>
            <ac:spMk id="2" creationId="{2A3A8626-AF25-1AC9-B53A-CD50C6066F17}"/>
          </ac:spMkLst>
        </pc:spChg>
        <pc:spChg chg="mod">
          <ac:chgData name="Dave Walczak" userId="dc02d24f-d030-4059-bf75-747a931a20c4" providerId="ADAL" clId="{FA92EA29-F03C-43A2-B601-9DEE0EB13D55}" dt="2023-06-05T15:32:14.324" v="139" actId="14100"/>
          <ac:spMkLst>
            <pc:docMk/>
            <pc:sldMk cId="2311085613" sldId="256"/>
            <ac:spMk id="3" creationId="{BD6869BF-4646-92BA-16E9-4B5D9175FF4B}"/>
          </ac:spMkLst>
        </pc:spChg>
        <pc:spChg chg="add mod">
          <ac:chgData name="Dave Walczak" userId="dc02d24f-d030-4059-bf75-747a931a20c4" providerId="ADAL" clId="{FA92EA29-F03C-43A2-B601-9DEE0EB13D55}" dt="2023-06-05T16:37:21.649" v="986" actId="1076"/>
          <ac:spMkLst>
            <pc:docMk/>
            <pc:sldMk cId="2311085613" sldId="256"/>
            <ac:spMk id="7" creationId="{9EFBB9A0-B481-1BEE-4C06-7016E99D5E92}"/>
          </ac:spMkLst>
        </pc:spChg>
        <pc:spChg chg="add">
          <ac:chgData name="Dave Walczak" userId="dc02d24f-d030-4059-bf75-747a931a20c4" providerId="ADAL" clId="{FA92EA29-F03C-43A2-B601-9DEE0EB13D55}" dt="2023-06-05T15:06:08.855" v="2" actId="26606"/>
          <ac:spMkLst>
            <pc:docMk/>
            <pc:sldMk cId="2311085613" sldId="256"/>
            <ac:spMk id="9" creationId="{A4322390-8B58-46BE-88EB-D9FD30C08743}"/>
          </ac:spMkLst>
        </pc:spChg>
        <pc:spChg chg="add">
          <ac:chgData name="Dave Walczak" userId="dc02d24f-d030-4059-bf75-747a931a20c4" providerId="ADAL" clId="{FA92EA29-F03C-43A2-B601-9DEE0EB13D55}" dt="2023-06-05T15:06:08.855" v="2" actId="26606"/>
          <ac:spMkLst>
            <pc:docMk/>
            <pc:sldMk cId="2311085613" sldId="256"/>
            <ac:spMk id="11" creationId="{C885E190-58DD-42DD-A4A8-401E15C92A52}"/>
          </ac:spMkLst>
        </pc:spChg>
        <pc:picChg chg="add">
          <ac:chgData name="Dave Walczak" userId="dc02d24f-d030-4059-bf75-747a931a20c4" providerId="ADAL" clId="{FA92EA29-F03C-43A2-B601-9DEE0EB13D55}" dt="2023-06-05T15:06:08.855" v="2" actId="26606"/>
          <ac:picMkLst>
            <pc:docMk/>
            <pc:sldMk cId="2311085613" sldId="256"/>
            <ac:picMk id="5" creationId="{5097FD2C-5492-3CFB-2F65-07E082A5793D}"/>
          </ac:picMkLst>
        </pc:picChg>
        <pc:picChg chg="add del">
          <ac:chgData name="Dave Walczak" userId="dc02d24f-d030-4059-bf75-747a931a20c4" providerId="ADAL" clId="{FA92EA29-F03C-43A2-B601-9DEE0EB13D55}" dt="2023-06-05T16:36:51.683" v="961" actId="478"/>
          <ac:picMkLst>
            <pc:docMk/>
            <pc:sldMk cId="2311085613" sldId="256"/>
            <ac:picMk id="6" creationId="{42776629-2E09-B367-207D-789A06170A00}"/>
          </ac:picMkLst>
        </pc:picChg>
      </pc:sldChg>
      <pc:sldChg chg="addSp delSp modSp mod ord modAnim modNotesTx">
        <pc:chgData name="Dave Walczak" userId="dc02d24f-d030-4059-bf75-747a931a20c4" providerId="ADAL" clId="{FA92EA29-F03C-43A2-B601-9DEE0EB13D55}" dt="2023-06-06T16:12:56.425" v="3110"/>
        <pc:sldMkLst>
          <pc:docMk/>
          <pc:sldMk cId="1093566896" sldId="257"/>
        </pc:sldMkLst>
        <pc:spChg chg="mod">
          <ac:chgData name="Dave Walczak" userId="dc02d24f-d030-4059-bf75-747a931a20c4" providerId="ADAL" clId="{FA92EA29-F03C-43A2-B601-9DEE0EB13D55}" dt="2023-06-05T16:13:57.973" v="699" actId="20577"/>
          <ac:spMkLst>
            <pc:docMk/>
            <pc:sldMk cId="1093566896" sldId="257"/>
            <ac:spMk id="2" creationId="{8232FA4F-FF51-B012-AD72-A854BECB2B02}"/>
          </ac:spMkLst>
        </pc:spChg>
        <pc:spChg chg="mod">
          <ac:chgData name="Dave Walczak" userId="dc02d24f-d030-4059-bf75-747a931a20c4" providerId="ADAL" clId="{FA92EA29-F03C-43A2-B601-9DEE0EB13D55}" dt="2023-06-05T16:16:08.135" v="706" actId="14100"/>
          <ac:spMkLst>
            <pc:docMk/>
            <pc:sldMk cId="1093566896" sldId="257"/>
            <ac:spMk id="3" creationId="{DE434550-777D-42A4-2938-DF13F9BD8328}"/>
          </ac:spMkLst>
        </pc:spChg>
        <pc:spChg chg="add mod">
          <ac:chgData name="Dave Walczak" userId="dc02d24f-d030-4059-bf75-747a931a20c4" providerId="ADAL" clId="{FA92EA29-F03C-43A2-B601-9DEE0EB13D55}" dt="2023-06-06T15:55:05.744" v="2863" actId="20577"/>
          <ac:spMkLst>
            <pc:docMk/>
            <pc:sldMk cId="1093566896" sldId="257"/>
            <ac:spMk id="6" creationId="{ECD6923E-707A-1607-FC15-33C9901B7287}"/>
          </ac:spMkLst>
        </pc:spChg>
        <pc:picChg chg="add del mod ord">
          <ac:chgData name="Dave Walczak" userId="dc02d24f-d030-4059-bf75-747a931a20c4" providerId="ADAL" clId="{FA92EA29-F03C-43A2-B601-9DEE0EB13D55}" dt="2023-06-05T16:33:44.370" v="767" actId="478"/>
          <ac:picMkLst>
            <pc:docMk/>
            <pc:sldMk cId="1093566896" sldId="257"/>
            <ac:picMk id="5" creationId="{AE392DF5-81C3-071B-F4E3-F3D64488D6EC}"/>
          </ac:picMkLst>
        </pc:picChg>
        <pc:picChg chg="add mod modCrop">
          <ac:chgData name="Dave Walczak" userId="dc02d24f-d030-4059-bf75-747a931a20c4" providerId="ADAL" clId="{FA92EA29-F03C-43A2-B601-9DEE0EB13D55}" dt="2023-06-05T16:35:05.582" v="780" actId="14100"/>
          <ac:picMkLst>
            <pc:docMk/>
            <pc:sldMk cId="1093566896" sldId="257"/>
            <ac:picMk id="8" creationId="{995AE9D2-56FE-4EAB-0EFE-FCA070A46DCB}"/>
          </ac:picMkLst>
        </pc:picChg>
        <pc:picChg chg="add mod">
          <ac:chgData name="Dave Walczak" userId="dc02d24f-d030-4059-bf75-747a931a20c4" providerId="ADAL" clId="{FA92EA29-F03C-43A2-B601-9DEE0EB13D55}" dt="2023-06-05T16:35:01.412" v="779" actId="14100"/>
          <ac:picMkLst>
            <pc:docMk/>
            <pc:sldMk cId="1093566896" sldId="257"/>
            <ac:picMk id="10" creationId="{9746215A-EEA8-7C3F-C377-4F077F160D64}"/>
          </ac:picMkLst>
        </pc:picChg>
      </pc:sldChg>
      <pc:sldChg chg="addSp delSp modSp mod modAnim modNotesTx">
        <pc:chgData name="Dave Walczak" userId="dc02d24f-d030-4059-bf75-747a931a20c4" providerId="ADAL" clId="{FA92EA29-F03C-43A2-B601-9DEE0EB13D55}" dt="2023-06-06T16:32:25.228" v="3401"/>
        <pc:sldMkLst>
          <pc:docMk/>
          <pc:sldMk cId="921210943" sldId="258"/>
        </pc:sldMkLst>
        <pc:spChg chg="mod">
          <ac:chgData name="Dave Walczak" userId="dc02d24f-d030-4059-bf75-747a931a20c4" providerId="ADAL" clId="{FA92EA29-F03C-43A2-B601-9DEE0EB13D55}" dt="2023-06-05T16:39:37.619" v="1035" actId="20577"/>
          <ac:spMkLst>
            <pc:docMk/>
            <pc:sldMk cId="921210943" sldId="258"/>
            <ac:spMk id="2" creationId="{F1308CB1-A211-FA9E-70B6-82B5C35AB74A}"/>
          </ac:spMkLst>
        </pc:spChg>
        <pc:spChg chg="del mod">
          <ac:chgData name="Dave Walczak" userId="dc02d24f-d030-4059-bf75-747a931a20c4" providerId="ADAL" clId="{FA92EA29-F03C-43A2-B601-9DEE0EB13D55}" dt="2023-06-05T16:39:26.801" v="1025" actId="478"/>
          <ac:spMkLst>
            <pc:docMk/>
            <pc:sldMk cId="921210943" sldId="258"/>
            <ac:spMk id="3" creationId="{68B366A0-F56A-01A6-520E-210368A91C43}"/>
          </ac:spMkLst>
        </pc:spChg>
        <pc:spChg chg="add del mod">
          <ac:chgData name="Dave Walczak" userId="dc02d24f-d030-4059-bf75-747a931a20c4" providerId="ADAL" clId="{FA92EA29-F03C-43A2-B601-9DEE0EB13D55}" dt="2023-06-05T16:39:40.677" v="1036" actId="478"/>
          <ac:spMkLst>
            <pc:docMk/>
            <pc:sldMk cId="921210943" sldId="258"/>
            <ac:spMk id="5" creationId="{384CF718-C2E6-48E4-240F-1E0E907E325C}"/>
          </ac:spMkLst>
        </pc:spChg>
        <pc:picChg chg="add mod">
          <ac:chgData name="Dave Walczak" userId="dc02d24f-d030-4059-bf75-747a931a20c4" providerId="ADAL" clId="{FA92EA29-F03C-43A2-B601-9DEE0EB13D55}" dt="2023-06-06T16:02:08.692" v="3006" actId="1076"/>
          <ac:picMkLst>
            <pc:docMk/>
            <pc:sldMk cId="921210943" sldId="258"/>
            <ac:picMk id="7" creationId="{5A2CF7EF-C0BD-49AD-5F07-9D3CF863D7AA}"/>
          </ac:picMkLst>
        </pc:picChg>
        <pc:picChg chg="add mod">
          <ac:chgData name="Dave Walczak" userId="dc02d24f-d030-4059-bf75-747a931a20c4" providerId="ADAL" clId="{FA92EA29-F03C-43A2-B601-9DEE0EB13D55}" dt="2023-06-06T16:02:12.322" v="3007" actId="1076"/>
          <ac:picMkLst>
            <pc:docMk/>
            <pc:sldMk cId="921210943" sldId="258"/>
            <ac:picMk id="2050" creationId="{CA893154-F9B5-6C6B-AAE5-41CD7D1BF488}"/>
          </ac:picMkLst>
        </pc:picChg>
      </pc:sldChg>
      <pc:sldChg chg="addSp delSp modSp new mod ord modAnim modNotesTx">
        <pc:chgData name="Dave Walczak" userId="dc02d24f-d030-4059-bf75-747a931a20c4" providerId="ADAL" clId="{FA92EA29-F03C-43A2-B601-9DEE0EB13D55}" dt="2023-06-06T16:28:43.874" v="3361"/>
        <pc:sldMkLst>
          <pc:docMk/>
          <pc:sldMk cId="1360910755" sldId="259"/>
        </pc:sldMkLst>
        <pc:spChg chg="del">
          <ac:chgData name="Dave Walczak" userId="dc02d24f-d030-4059-bf75-747a931a20c4" providerId="ADAL" clId="{FA92EA29-F03C-43A2-B601-9DEE0EB13D55}" dt="2023-06-05T15:25:41.254" v="98" actId="478"/>
          <ac:spMkLst>
            <pc:docMk/>
            <pc:sldMk cId="1360910755" sldId="259"/>
            <ac:spMk id="2" creationId="{01D1C374-E5D6-E013-E187-FCF42259B663}"/>
          </ac:spMkLst>
        </pc:spChg>
        <pc:spChg chg="add mod">
          <ac:chgData name="Dave Walczak" userId="dc02d24f-d030-4059-bf75-747a931a20c4" providerId="ADAL" clId="{FA92EA29-F03C-43A2-B601-9DEE0EB13D55}" dt="2023-06-06T16:22:38.451" v="3293" actId="115"/>
          <ac:spMkLst>
            <pc:docMk/>
            <pc:sldMk cId="1360910755" sldId="259"/>
            <ac:spMk id="2" creationId="{AA104021-9F47-1FF8-29D2-FDE10FF596A1}"/>
          </ac:spMkLst>
        </pc:spChg>
        <pc:spChg chg="del">
          <ac:chgData name="Dave Walczak" userId="dc02d24f-d030-4059-bf75-747a931a20c4" providerId="ADAL" clId="{FA92EA29-F03C-43A2-B601-9DEE0EB13D55}" dt="2023-06-05T15:25:43.214" v="99" actId="478"/>
          <ac:spMkLst>
            <pc:docMk/>
            <pc:sldMk cId="1360910755" sldId="259"/>
            <ac:spMk id="3" creationId="{B9436946-D85A-6E9E-071B-550F531EBCF1}"/>
          </ac:spMkLst>
        </pc:spChg>
        <pc:spChg chg="add del mod">
          <ac:chgData name="Dave Walczak" userId="dc02d24f-d030-4059-bf75-747a931a20c4" providerId="ADAL" clId="{FA92EA29-F03C-43A2-B601-9DEE0EB13D55}" dt="2023-06-05T15:27:38.674" v="126"/>
          <ac:spMkLst>
            <pc:docMk/>
            <pc:sldMk cId="1360910755" sldId="259"/>
            <ac:spMk id="4" creationId="{0C678BF2-CE64-9258-1AEE-332BE7628DCA}"/>
          </ac:spMkLst>
        </pc:spChg>
        <pc:spChg chg="add mod">
          <ac:chgData name="Dave Walczak" userId="dc02d24f-d030-4059-bf75-747a931a20c4" providerId="ADAL" clId="{FA92EA29-F03C-43A2-B601-9DEE0EB13D55}" dt="2023-06-05T16:20:18.863" v="755" actId="1076"/>
          <ac:spMkLst>
            <pc:docMk/>
            <pc:sldMk cId="1360910755" sldId="259"/>
            <ac:spMk id="5" creationId="{63CA4F71-61E0-0C29-3A1B-0E5BBF7A8E35}"/>
          </ac:spMkLst>
        </pc:spChg>
        <pc:spChg chg="add mod">
          <ac:chgData name="Dave Walczak" userId="dc02d24f-d030-4059-bf75-747a931a20c4" providerId="ADAL" clId="{FA92EA29-F03C-43A2-B601-9DEE0EB13D55}" dt="2023-06-06T16:00:12.694" v="2955" actId="1076"/>
          <ac:spMkLst>
            <pc:docMk/>
            <pc:sldMk cId="1360910755" sldId="259"/>
            <ac:spMk id="6" creationId="{7ADF1DB8-723F-C621-53E4-67D5E6488AA9}"/>
          </ac:spMkLst>
        </pc:spChg>
        <pc:spChg chg="add mod">
          <ac:chgData name="Dave Walczak" userId="dc02d24f-d030-4059-bf75-747a931a20c4" providerId="ADAL" clId="{FA92EA29-F03C-43A2-B601-9DEE0EB13D55}" dt="2023-06-06T16:00:17.399" v="2956" actId="1076"/>
          <ac:spMkLst>
            <pc:docMk/>
            <pc:sldMk cId="1360910755" sldId="259"/>
            <ac:spMk id="7" creationId="{F52CB53B-2605-316A-6A08-B8BDE9A51185}"/>
          </ac:spMkLst>
        </pc:spChg>
        <pc:spChg chg="add mod">
          <ac:chgData name="Dave Walczak" userId="dc02d24f-d030-4059-bf75-747a931a20c4" providerId="ADAL" clId="{FA92EA29-F03C-43A2-B601-9DEE0EB13D55}" dt="2023-06-06T15:59:59.312" v="2953" actId="1076"/>
          <ac:spMkLst>
            <pc:docMk/>
            <pc:sldMk cId="1360910755" sldId="259"/>
            <ac:spMk id="8" creationId="{459AE560-D4FC-A712-4C2C-E1C37BAF7955}"/>
          </ac:spMkLst>
        </pc:spChg>
        <pc:spChg chg="add mod">
          <ac:chgData name="Dave Walczak" userId="dc02d24f-d030-4059-bf75-747a931a20c4" providerId="ADAL" clId="{FA92EA29-F03C-43A2-B601-9DEE0EB13D55}" dt="2023-06-06T16:01:52.169" v="3005" actId="14100"/>
          <ac:spMkLst>
            <pc:docMk/>
            <pc:sldMk cId="1360910755" sldId="259"/>
            <ac:spMk id="9" creationId="{FAF4D048-0C87-1499-E4C1-C0228317CC9D}"/>
          </ac:spMkLst>
        </pc:spChg>
        <pc:spChg chg="add mod">
          <ac:chgData name="Dave Walczak" userId="dc02d24f-d030-4059-bf75-747a931a20c4" providerId="ADAL" clId="{FA92EA29-F03C-43A2-B601-9DEE0EB13D55}" dt="2023-06-06T15:59:50.410" v="2951" actId="1076"/>
          <ac:spMkLst>
            <pc:docMk/>
            <pc:sldMk cId="1360910755" sldId="259"/>
            <ac:spMk id="10" creationId="{55D5D6C0-BF5F-E001-9F48-7452E0657C31}"/>
          </ac:spMkLst>
        </pc:spChg>
        <pc:spChg chg="add mod">
          <ac:chgData name="Dave Walczak" userId="dc02d24f-d030-4059-bf75-747a931a20c4" providerId="ADAL" clId="{FA92EA29-F03C-43A2-B601-9DEE0EB13D55}" dt="2023-06-06T15:59:45.346" v="2950" actId="1076"/>
          <ac:spMkLst>
            <pc:docMk/>
            <pc:sldMk cId="1360910755" sldId="259"/>
            <ac:spMk id="11" creationId="{EC0AC22A-0E7E-D45F-FE55-170C32DA902F}"/>
          </ac:spMkLst>
        </pc:spChg>
        <pc:spChg chg="add mod">
          <ac:chgData name="Dave Walczak" userId="dc02d24f-d030-4059-bf75-747a931a20c4" providerId="ADAL" clId="{FA92EA29-F03C-43A2-B601-9DEE0EB13D55}" dt="2023-06-05T16:01:30.766" v="684" actId="313"/>
          <ac:spMkLst>
            <pc:docMk/>
            <pc:sldMk cId="1360910755" sldId="259"/>
            <ac:spMk id="12" creationId="{ABCA27BC-3F5E-AFE5-EC9B-8D8CC5F72D67}"/>
          </ac:spMkLst>
        </pc:spChg>
        <pc:spChg chg="add mod">
          <ac:chgData name="Dave Walczak" userId="dc02d24f-d030-4059-bf75-747a931a20c4" providerId="ADAL" clId="{FA92EA29-F03C-43A2-B601-9DEE0EB13D55}" dt="2023-06-05T16:01:15.678" v="682" actId="1076"/>
          <ac:spMkLst>
            <pc:docMk/>
            <pc:sldMk cId="1360910755" sldId="259"/>
            <ac:spMk id="13" creationId="{76708847-FCF0-76C8-C6E5-DF0B01DF9AF5}"/>
          </ac:spMkLst>
        </pc:spChg>
        <pc:spChg chg="add mod">
          <ac:chgData name="Dave Walczak" userId="dc02d24f-d030-4059-bf75-747a931a20c4" providerId="ADAL" clId="{FA92EA29-F03C-43A2-B601-9DEE0EB13D55}" dt="2023-06-05T16:01:08.608" v="681" actId="1076"/>
          <ac:spMkLst>
            <pc:docMk/>
            <pc:sldMk cId="1360910755" sldId="259"/>
            <ac:spMk id="14" creationId="{742E1F77-E1FF-6219-6B1F-5B20A5FE2595}"/>
          </ac:spMkLst>
        </pc:spChg>
        <pc:spChg chg="add mod">
          <ac:chgData name="Dave Walczak" userId="dc02d24f-d030-4059-bf75-747a931a20c4" providerId="ADAL" clId="{FA92EA29-F03C-43A2-B601-9DEE0EB13D55}" dt="2023-06-05T16:01:19.785" v="683" actId="1076"/>
          <ac:spMkLst>
            <pc:docMk/>
            <pc:sldMk cId="1360910755" sldId="259"/>
            <ac:spMk id="15" creationId="{E526CD09-5F10-6361-6F11-766DB6760397}"/>
          </ac:spMkLst>
        </pc:spChg>
        <pc:picChg chg="add mod">
          <ac:chgData name="Dave Walczak" userId="dc02d24f-d030-4059-bf75-747a931a20c4" providerId="ADAL" clId="{FA92EA29-F03C-43A2-B601-9DEE0EB13D55}" dt="2023-06-05T16:20:25.859" v="758" actId="14100"/>
          <ac:picMkLst>
            <pc:docMk/>
            <pc:sldMk cId="1360910755" sldId="259"/>
            <ac:picMk id="17" creationId="{94BC1B60-EBE4-5503-2A91-646A71C1DDBF}"/>
          </ac:picMkLst>
        </pc:picChg>
        <pc:picChg chg="add del mod">
          <ac:chgData name="Dave Walczak" userId="dc02d24f-d030-4059-bf75-747a931a20c4" providerId="ADAL" clId="{FA92EA29-F03C-43A2-B601-9DEE0EB13D55}" dt="2023-06-05T15:26:34.357" v="103" actId="478"/>
          <ac:picMkLst>
            <pc:docMk/>
            <pc:sldMk cId="1360910755" sldId="259"/>
            <ac:picMk id="1026" creationId="{956626D8-FB2C-A2F2-A4AB-7D5B7E9ECF0B}"/>
          </ac:picMkLst>
        </pc:picChg>
        <pc:picChg chg="add mod">
          <ac:chgData name="Dave Walczak" userId="dc02d24f-d030-4059-bf75-747a931a20c4" providerId="ADAL" clId="{FA92EA29-F03C-43A2-B601-9DEE0EB13D55}" dt="2023-06-05T16:20:21.122" v="756" actId="1076"/>
          <ac:picMkLst>
            <pc:docMk/>
            <pc:sldMk cId="1360910755" sldId="259"/>
            <ac:picMk id="1028" creationId="{29B652D6-6E45-DB06-08BA-B731309C044D}"/>
          </ac:picMkLst>
        </pc:picChg>
      </pc:sldChg>
      <pc:sldChg chg="modSp new mod">
        <pc:chgData name="Dave Walczak" userId="dc02d24f-d030-4059-bf75-747a931a20c4" providerId="ADAL" clId="{FA92EA29-F03C-43A2-B601-9DEE0EB13D55}" dt="2023-06-06T16:04:44.816" v="3029" actId="27636"/>
        <pc:sldMkLst>
          <pc:docMk/>
          <pc:sldMk cId="1027625222" sldId="260"/>
        </pc:sldMkLst>
        <pc:spChg chg="mod">
          <ac:chgData name="Dave Walczak" userId="dc02d24f-d030-4059-bf75-747a931a20c4" providerId="ADAL" clId="{FA92EA29-F03C-43A2-B601-9DEE0EB13D55}" dt="2023-06-05T15:54:06.515" v="536" actId="20577"/>
          <ac:spMkLst>
            <pc:docMk/>
            <pc:sldMk cId="1027625222" sldId="260"/>
            <ac:spMk id="2" creationId="{F9EC7812-9B29-2F85-0113-6075A62F37AB}"/>
          </ac:spMkLst>
        </pc:spChg>
        <pc:spChg chg="mod">
          <ac:chgData name="Dave Walczak" userId="dc02d24f-d030-4059-bf75-747a931a20c4" providerId="ADAL" clId="{FA92EA29-F03C-43A2-B601-9DEE0EB13D55}" dt="2023-06-06T16:04:44.816" v="3029" actId="27636"/>
          <ac:spMkLst>
            <pc:docMk/>
            <pc:sldMk cId="1027625222" sldId="260"/>
            <ac:spMk id="3" creationId="{145B2D54-BF62-902C-6B58-CAA9DF82A83F}"/>
          </ac:spMkLst>
        </pc:spChg>
      </pc:sldChg>
      <pc:sldChg chg="addSp modSp new mod modAnim">
        <pc:chgData name="Dave Walczak" userId="dc02d24f-d030-4059-bf75-747a931a20c4" providerId="ADAL" clId="{FA92EA29-F03C-43A2-B601-9DEE0EB13D55}" dt="2023-06-06T16:37:14.742" v="3497"/>
        <pc:sldMkLst>
          <pc:docMk/>
          <pc:sldMk cId="1064250498" sldId="261"/>
        </pc:sldMkLst>
        <pc:spChg chg="mod">
          <ac:chgData name="Dave Walczak" userId="dc02d24f-d030-4059-bf75-747a931a20c4" providerId="ADAL" clId="{FA92EA29-F03C-43A2-B601-9DEE0EB13D55}" dt="2023-06-05T17:19:24.570" v="1943" actId="20577"/>
          <ac:spMkLst>
            <pc:docMk/>
            <pc:sldMk cId="1064250498" sldId="261"/>
            <ac:spMk id="2" creationId="{443ED8C6-C992-C95D-25C4-0EB9F120D993}"/>
          </ac:spMkLst>
        </pc:spChg>
        <pc:spChg chg="mod">
          <ac:chgData name="Dave Walczak" userId="dc02d24f-d030-4059-bf75-747a931a20c4" providerId="ADAL" clId="{FA92EA29-F03C-43A2-B601-9DEE0EB13D55}" dt="2023-06-06T16:33:53.478" v="3428" actId="14100"/>
          <ac:spMkLst>
            <pc:docMk/>
            <pc:sldMk cId="1064250498" sldId="261"/>
            <ac:spMk id="3" creationId="{3F54EA37-8CF1-D6EB-7246-1740BC120C59}"/>
          </ac:spMkLst>
        </pc:spChg>
        <pc:spChg chg="add mod">
          <ac:chgData name="Dave Walczak" userId="dc02d24f-d030-4059-bf75-747a931a20c4" providerId="ADAL" clId="{FA92EA29-F03C-43A2-B601-9DEE0EB13D55}" dt="2023-06-06T16:34:11.002" v="3431" actId="1076"/>
          <ac:spMkLst>
            <pc:docMk/>
            <pc:sldMk cId="1064250498" sldId="261"/>
            <ac:spMk id="4" creationId="{D770746A-53E2-A7FC-0812-1CD984AA5B9D}"/>
          </ac:spMkLst>
        </pc:spChg>
        <pc:spChg chg="add mod">
          <ac:chgData name="Dave Walczak" userId="dc02d24f-d030-4059-bf75-747a931a20c4" providerId="ADAL" clId="{FA92EA29-F03C-43A2-B601-9DEE0EB13D55}" dt="2023-06-06T16:34:06.410" v="3430" actId="1076"/>
          <ac:spMkLst>
            <pc:docMk/>
            <pc:sldMk cId="1064250498" sldId="261"/>
            <ac:spMk id="5" creationId="{E2ADEB56-15C6-7BF2-2595-E08AF12D834C}"/>
          </ac:spMkLst>
        </pc:spChg>
        <pc:spChg chg="add mod">
          <ac:chgData name="Dave Walczak" userId="dc02d24f-d030-4059-bf75-747a931a20c4" providerId="ADAL" clId="{FA92EA29-F03C-43A2-B601-9DEE0EB13D55}" dt="2023-06-06T16:34:01.156" v="3429" actId="1076"/>
          <ac:spMkLst>
            <pc:docMk/>
            <pc:sldMk cId="1064250498" sldId="261"/>
            <ac:spMk id="6" creationId="{0BBD0BE6-DD84-90E3-D0EF-17A788B4692A}"/>
          </ac:spMkLst>
        </pc:spChg>
      </pc:sldChg>
      <pc:sldChg chg="modSp new mod">
        <pc:chgData name="Dave Walczak" userId="dc02d24f-d030-4059-bf75-747a931a20c4" providerId="ADAL" clId="{FA92EA29-F03C-43A2-B601-9DEE0EB13D55}" dt="2023-06-06T16:05:12.780" v="3037" actId="27636"/>
        <pc:sldMkLst>
          <pc:docMk/>
          <pc:sldMk cId="3059747601" sldId="262"/>
        </pc:sldMkLst>
        <pc:spChg chg="mod">
          <ac:chgData name="Dave Walczak" userId="dc02d24f-d030-4059-bf75-747a931a20c4" providerId="ADAL" clId="{FA92EA29-F03C-43A2-B601-9DEE0EB13D55}" dt="2023-06-06T15:41:38.500" v="2530"/>
          <ac:spMkLst>
            <pc:docMk/>
            <pc:sldMk cId="3059747601" sldId="262"/>
            <ac:spMk id="2" creationId="{2B308D2C-636B-4231-A768-1BBA3B56C65B}"/>
          </ac:spMkLst>
        </pc:spChg>
        <pc:spChg chg="mod">
          <ac:chgData name="Dave Walczak" userId="dc02d24f-d030-4059-bf75-747a931a20c4" providerId="ADAL" clId="{FA92EA29-F03C-43A2-B601-9DEE0EB13D55}" dt="2023-06-06T16:05:12.780" v="3037" actId="27636"/>
          <ac:spMkLst>
            <pc:docMk/>
            <pc:sldMk cId="3059747601" sldId="262"/>
            <ac:spMk id="3" creationId="{EB6475C6-F28F-3312-4F5F-F21F56BBF46C}"/>
          </ac:spMkLst>
        </pc:spChg>
      </pc:sldChg>
      <pc:sldChg chg="addSp delSp modSp new mod setBg modAnim">
        <pc:chgData name="Dave Walczak" userId="dc02d24f-d030-4059-bf75-747a931a20c4" providerId="ADAL" clId="{FA92EA29-F03C-43A2-B601-9DEE0EB13D55}" dt="2023-06-06T16:43:38.505" v="3567"/>
        <pc:sldMkLst>
          <pc:docMk/>
          <pc:sldMk cId="607373625" sldId="263"/>
        </pc:sldMkLst>
        <pc:spChg chg="del">
          <ac:chgData name="Dave Walczak" userId="dc02d24f-d030-4059-bf75-747a931a20c4" providerId="ADAL" clId="{FA92EA29-F03C-43A2-B601-9DEE0EB13D55}" dt="2023-06-06T16:37:47.731" v="3499" actId="478"/>
          <ac:spMkLst>
            <pc:docMk/>
            <pc:sldMk cId="607373625" sldId="263"/>
            <ac:spMk id="2" creationId="{3B82D0DA-FB44-1B8E-5868-276B31CD72DE}"/>
          </ac:spMkLst>
        </pc:spChg>
        <pc:spChg chg="del">
          <ac:chgData name="Dave Walczak" userId="dc02d24f-d030-4059-bf75-747a931a20c4" providerId="ADAL" clId="{FA92EA29-F03C-43A2-B601-9DEE0EB13D55}" dt="2023-06-06T16:37:49.753" v="3500" actId="478"/>
          <ac:spMkLst>
            <pc:docMk/>
            <pc:sldMk cId="607373625" sldId="263"/>
            <ac:spMk id="3" creationId="{F365DE90-637F-0C9D-F4D4-AE2A794CECCB}"/>
          </ac:spMkLst>
        </pc:spChg>
        <pc:spChg chg="add mod">
          <ac:chgData name="Dave Walczak" userId="dc02d24f-d030-4059-bf75-747a931a20c4" providerId="ADAL" clId="{FA92EA29-F03C-43A2-B601-9DEE0EB13D55}" dt="2023-06-06T16:42:18.446" v="3550" actId="1076"/>
          <ac:spMkLst>
            <pc:docMk/>
            <pc:sldMk cId="607373625" sldId="263"/>
            <ac:spMk id="4" creationId="{D874E2E5-3677-DC91-6FFC-151619EF4981}"/>
          </ac:spMkLst>
        </pc:spChg>
        <pc:spChg chg="add del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15" creationId="{989BE678-777B-482A-A616-FEDC47B162E5}"/>
          </ac:spMkLst>
        </pc:spChg>
        <pc:spChg chg="add del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21" creationId="{D28BE0C3-2102-4820-B88B-A448B1840D14}"/>
          </ac:spMkLst>
        </pc:spChg>
        <pc:spChg chg="add del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23" creationId="{C6A81905-F480-46A4-BC10-215D24EA1AE6}"/>
          </ac:spMkLst>
        </pc:spChg>
        <pc:spChg chg="add del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25" creationId="{36FD4D9D-3784-41E8-8405-A42B72F51331}"/>
          </ac:spMkLst>
        </pc:spChg>
        <pc:spChg chg="add del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27" creationId="{60817A52-B891-4228-A61E-0C0A57632DDA}"/>
          </ac:spMkLst>
        </pc:spChg>
        <pc:spChg chg="add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36" creationId="{DAD27A50-88D7-4E2A-8488-F2879768AF35}"/>
          </ac:spMkLst>
        </pc:spChg>
        <pc:spChg chg="add">
          <ac:chgData name="Dave Walczak" userId="dc02d24f-d030-4059-bf75-747a931a20c4" providerId="ADAL" clId="{FA92EA29-F03C-43A2-B601-9DEE0EB13D55}" dt="2023-06-06T16:41:42.999" v="3539" actId="26606"/>
          <ac:spMkLst>
            <pc:docMk/>
            <pc:sldMk cId="607373625" sldId="263"/>
            <ac:spMk id="42" creationId="{7C704F0F-1CD8-4DC1-AEE9-225958232415}"/>
          </ac:spMkLst>
        </pc:spChg>
        <pc:picChg chg="add mod ord">
          <ac:chgData name="Dave Walczak" userId="dc02d24f-d030-4059-bf75-747a931a20c4" providerId="ADAL" clId="{FA92EA29-F03C-43A2-B601-9DEE0EB13D55}" dt="2023-06-06T16:42:10.640" v="3548" actId="1076"/>
          <ac:picMkLst>
            <pc:docMk/>
            <pc:sldMk cId="607373625" sldId="263"/>
            <ac:picMk id="6" creationId="{09201526-AFDF-7C33-5DF7-B8FEC89891E8}"/>
          </ac:picMkLst>
        </pc:picChg>
        <pc:picChg chg="add mod">
          <ac:chgData name="Dave Walczak" userId="dc02d24f-d030-4059-bf75-747a931a20c4" providerId="ADAL" clId="{FA92EA29-F03C-43A2-B601-9DEE0EB13D55}" dt="2023-06-06T16:42:05.390" v="3547" actId="1076"/>
          <ac:picMkLst>
            <pc:docMk/>
            <pc:sldMk cId="607373625" sldId="263"/>
            <ac:picMk id="8" creationId="{D3FADD02-42AD-B7C4-5058-24CC71BFA5C2}"/>
          </ac:picMkLst>
        </pc:picChg>
        <pc:picChg chg="add del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11" creationId="{DF19BAF3-7E20-4B9D-B544-BABAEEA1FA75}"/>
          </ac:picMkLst>
        </pc:picChg>
        <pc:picChg chg="add del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13" creationId="{950648F4-ABCD-4DF0-8641-76CFB2354721}"/>
          </ac:picMkLst>
        </pc:picChg>
        <pc:picChg chg="add del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17" creationId="{CF1EB4BD-9C7E-4AA3-9681-C7EB0DA6250B}"/>
          </ac:picMkLst>
        </pc:picChg>
        <pc:picChg chg="add del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19" creationId="{94AAE3AA-3759-4D28-B0EF-575F25A5146C}"/>
          </ac:picMkLst>
        </pc:picChg>
        <pc:picChg chg="add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32" creationId="{94DDC893-E5EF-4CDE-B040-BA5B53AADD78}"/>
          </ac:picMkLst>
        </pc:picChg>
        <pc:picChg chg="add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34" creationId="{85F1A06D-D369-4974-8208-56120C5E7A97}"/>
          </ac:picMkLst>
        </pc:picChg>
        <pc:picChg chg="add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38" creationId="{A47C6ACD-2325-48C6-B9F3-C21563A05EA5}"/>
          </ac:picMkLst>
        </pc:picChg>
        <pc:picChg chg="add">
          <ac:chgData name="Dave Walczak" userId="dc02d24f-d030-4059-bf75-747a931a20c4" providerId="ADAL" clId="{FA92EA29-F03C-43A2-B601-9DEE0EB13D55}" dt="2023-06-06T16:41:42.999" v="3539" actId="26606"/>
          <ac:picMkLst>
            <pc:docMk/>
            <pc:sldMk cId="607373625" sldId="263"/>
            <ac:picMk id="40" creationId="{1081DF83-4F35-4560-87E6-0DE8AAAC33D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9CB2F-C7A1-4ED0-BE74-91FBA6FB5E9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847F42-C32F-4B67-BAEE-C321E578C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007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*Force Field – created in 1940 by Kurt Lewin </a:t>
            </a:r>
          </a:p>
          <a:p>
            <a:r>
              <a:rPr lang="en-GB" dirty="0"/>
              <a:t>*Kurt Lewin was a German-American psychologist  who was born in 1890 and died 1947.</a:t>
            </a:r>
          </a:p>
          <a:p>
            <a:r>
              <a:rPr lang="en-GB" dirty="0"/>
              <a:t>*originally used in social psychology but now used for to see if change is good or bad for an organisation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847F42-C32F-4B67-BAEE-C321E578CBE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430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Founded originally by Jack Dorsey, Noah Glass, Biz Stone and Evan Williams</a:t>
            </a:r>
          </a:p>
          <a:p>
            <a:r>
              <a:rPr lang="en-GB" dirty="0"/>
              <a:t>-Since 2006 -2013 Twitter seen a lot of growth</a:t>
            </a:r>
          </a:p>
          <a:p>
            <a:r>
              <a:rPr lang="en-GB" dirty="0"/>
              <a:t>-In 2014 there was a slow user growth and increase in news litter</a:t>
            </a:r>
          </a:p>
          <a:p>
            <a:r>
              <a:rPr lang="en-GB" dirty="0"/>
              <a:t>-Used in politics – Donald Trump</a:t>
            </a:r>
          </a:p>
          <a:p>
            <a:r>
              <a:rPr lang="en-GB" dirty="0"/>
              <a:t>-Fake news during </a:t>
            </a:r>
            <a:r>
              <a:rPr lang="en-GB" dirty="0" err="1"/>
              <a:t>precidency</a:t>
            </a:r>
            <a:r>
              <a:rPr lang="en-GB" dirty="0"/>
              <a:t> campaigns and Covid-19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847F42-C32F-4B67-BAEE-C321E578CBE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771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Increased productivity – Less people equals more work done</a:t>
            </a:r>
          </a:p>
          <a:p>
            <a:r>
              <a:rPr lang="en-GB" dirty="0"/>
              <a:t>Social Pressure – Famous celebrities have deleted their account (Le </a:t>
            </a:r>
            <a:r>
              <a:rPr lang="en-GB" dirty="0" err="1"/>
              <a:t>Bron</a:t>
            </a:r>
            <a:r>
              <a:rPr lang="en-GB" dirty="0"/>
              <a:t>, Elton John, Whoopie Goldberg)</a:t>
            </a:r>
          </a:p>
          <a:p>
            <a:r>
              <a:rPr lang="en-GB" dirty="0"/>
              <a:t>Current Employees – Legal Action against Musk</a:t>
            </a:r>
          </a:p>
          <a:p>
            <a:r>
              <a:rPr lang="en-GB" dirty="0"/>
              <a:t>*during covid Twitter </a:t>
            </a:r>
            <a:r>
              <a:rPr lang="en-GB" dirty="0" err="1"/>
              <a:t>emloyees</a:t>
            </a:r>
            <a:r>
              <a:rPr lang="en-GB" dirty="0"/>
              <a:t> could work from home forever, Musk came in and brought everyone back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847F42-C32F-4B67-BAEE-C321E578CBE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406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847F42-C32F-4B67-BAEE-C321E578CBE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383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47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92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114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798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304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188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413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691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79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971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30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210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811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05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494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278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9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CD0C1DA-BD08-4BD3-A126-FF86D005AA78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6114B-CB50-45F7-A412-F080242FD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002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97FD2C-5492-3CFB-2F65-07E082A579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3A8626-AF25-1AC9-B53A-CD50C6066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7810"/>
            <a:ext cx="11965259" cy="3329581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Change and Stability Management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6869BF-4646-92BA-16E9-4B5D9175F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2274045" cy="86142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sz="1600" dirty="0">
                <a:solidFill>
                  <a:schemeClr val="tx1"/>
                </a:solidFill>
              </a:rPr>
              <a:t>By Dawid Walczak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solidFill>
                  <a:schemeClr val="tx1"/>
                </a:solidFill>
              </a:rPr>
              <a:t>07</a:t>
            </a:r>
            <a:r>
              <a:rPr lang="en-GB" sz="1600" baseline="30000" dirty="0">
                <a:solidFill>
                  <a:schemeClr val="tx1"/>
                </a:solidFill>
              </a:rPr>
              <a:t>th</a:t>
            </a:r>
            <a:r>
              <a:rPr lang="en-GB" sz="1600" dirty="0">
                <a:solidFill>
                  <a:schemeClr val="tx1"/>
                </a:solidFill>
              </a:rPr>
              <a:t> June 2023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solidFill>
                  <a:schemeClr val="tx1"/>
                </a:solidFill>
              </a:rPr>
              <a:t>Tutor: </a:t>
            </a:r>
            <a:r>
              <a:rPr lang="en-GB" sz="1600" dirty="0" err="1">
                <a:solidFill>
                  <a:schemeClr val="tx1"/>
                </a:solidFill>
              </a:rPr>
              <a:t>marie</a:t>
            </a: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sz="1600" dirty="0" err="1">
                <a:solidFill>
                  <a:schemeClr val="tx1"/>
                </a:solidFill>
              </a:rPr>
              <a:t>pitson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EFBB9A0-B481-1BEE-4C06-7016E99D5E92}"/>
              </a:ext>
            </a:extLst>
          </p:cNvPr>
          <p:cNvSpPr txBox="1">
            <a:spLocks/>
          </p:cNvSpPr>
          <p:nvPr/>
        </p:nvSpPr>
        <p:spPr>
          <a:xfrm>
            <a:off x="4468669" y="3666675"/>
            <a:ext cx="2892712" cy="8614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GB" sz="3600" dirty="0">
                <a:solidFill>
                  <a:schemeClr val="tx1"/>
                </a:solidFill>
              </a:rPr>
              <a:t>TWITTER 2.0</a:t>
            </a:r>
          </a:p>
        </p:txBody>
      </p:sp>
    </p:spTree>
    <p:extLst>
      <p:ext uri="{BB962C8B-B14F-4D97-AF65-F5344CB8AC3E}">
        <p14:creationId xmlns:p14="http://schemas.microsoft.com/office/powerpoint/2010/main" val="231108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2FA4F-FF51-B012-AD72-A854BECB2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change management?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34550-777D-42A4-2938-DF13F9BD8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768341"/>
          </a:xfrm>
        </p:spPr>
        <p:txBody>
          <a:bodyPr>
            <a:normAutofit/>
          </a:bodyPr>
          <a:lstStyle/>
          <a:p>
            <a:r>
              <a:rPr lang="en-GB" dirty="0"/>
              <a:t>“…moving from the current to a future state using a coordinated and structured approach” (</a:t>
            </a:r>
            <a:r>
              <a:rPr lang="en-GB" dirty="0" err="1"/>
              <a:t>Stobierski</a:t>
            </a:r>
            <a:r>
              <a:rPr lang="en-GB" dirty="0"/>
              <a:t>, 2020).</a:t>
            </a:r>
          </a:p>
          <a:p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CD6923E-707A-1607-FC15-33C9901B7287}"/>
              </a:ext>
            </a:extLst>
          </p:cNvPr>
          <p:cNvSpPr txBox="1">
            <a:spLocks/>
          </p:cNvSpPr>
          <p:nvPr/>
        </p:nvSpPr>
        <p:spPr>
          <a:xfrm>
            <a:off x="1103311" y="2824737"/>
            <a:ext cx="8946541" cy="5206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/>
              <a:t>Force Field Analysis &amp; Kurt Lewin (Connelly,2023)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5AE9D2-56FE-4EAB-0EFE-FCA070A46D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53"/>
          <a:stretch/>
        </p:blipFill>
        <p:spPr>
          <a:xfrm>
            <a:off x="7041823" y="3512635"/>
            <a:ext cx="4477975" cy="26874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746215A-EEA8-7C3F-C377-4F077F160D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0190" y="3512634"/>
            <a:ext cx="4371501" cy="268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56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bout Twitter | Our logo, brand guidelines, and Tweet tools">
            <a:extLst>
              <a:ext uri="{FF2B5EF4-FFF2-40B4-BE49-F238E27FC236}">
                <a16:creationId xmlns:a16="http://schemas.microsoft.com/office/drawing/2014/main" id="{29B652D6-6E45-DB06-08BA-B731309C0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064" y="938577"/>
            <a:ext cx="2895870" cy="287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3CA4F71-61E0-0C29-3A1B-0E5BBF7A8E35}"/>
              </a:ext>
            </a:extLst>
          </p:cNvPr>
          <p:cNvSpPr/>
          <p:nvPr/>
        </p:nvSpPr>
        <p:spPr>
          <a:xfrm>
            <a:off x="4936066" y="0"/>
            <a:ext cx="2319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Twitter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DF1DB8-723F-C621-53E4-67D5E6488AA9}"/>
              </a:ext>
            </a:extLst>
          </p:cNvPr>
          <p:cNvSpPr txBox="1"/>
          <p:nvPr/>
        </p:nvSpPr>
        <p:spPr>
          <a:xfrm>
            <a:off x="537572" y="1842785"/>
            <a:ext cx="3811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Founded in 2006 (Awa,2022)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2CB53B-2605-316A-6A08-B8BDE9A51185}"/>
              </a:ext>
            </a:extLst>
          </p:cNvPr>
          <p:cNvSpPr txBox="1"/>
          <p:nvPr/>
        </p:nvSpPr>
        <p:spPr>
          <a:xfrm>
            <a:off x="551646" y="2355051"/>
            <a:ext cx="3409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~370m users (Iqbal,2023)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9AE560-D4FC-A712-4C2C-E1C37BAF7955}"/>
              </a:ext>
            </a:extLst>
          </p:cNvPr>
          <p:cNvSpPr txBox="1"/>
          <p:nvPr/>
        </p:nvSpPr>
        <p:spPr>
          <a:xfrm>
            <a:off x="551646" y="2867318"/>
            <a:ext cx="4145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Elon Musk and enormous money (Daniel, 2022)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F4D048-0C87-1499-E4C1-C0228317CC9D}"/>
              </a:ext>
            </a:extLst>
          </p:cNvPr>
          <p:cNvSpPr txBox="1"/>
          <p:nvPr/>
        </p:nvSpPr>
        <p:spPr>
          <a:xfrm>
            <a:off x="551645" y="3557516"/>
            <a:ext cx="3797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Massive Lay-offs (Baine, 2022)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5D6C0-BF5F-E001-9F48-7452E0657C31}"/>
              </a:ext>
            </a:extLst>
          </p:cNvPr>
          <p:cNvSpPr txBox="1"/>
          <p:nvPr/>
        </p:nvSpPr>
        <p:spPr>
          <a:xfrm>
            <a:off x="551646" y="3938568"/>
            <a:ext cx="4384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Being a ‘hardcore’ (Schiffer,2023)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0AC22A-0E7E-D45F-FE55-170C32DA902F}"/>
              </a:ext>
            </a:extLst>
          </p:cNvPr>
          <p:cNvSpPr txBox="1"/>
          <p:nvPr/>
        </p:nvSpPr>
        <p:spPr>
          <a:xfrm>
            <a:off x="537572" y="4357064"/>
            <a:ext cx="3328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Unhappy former workers (Duffy,2023)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CA27BC-3F5E-AFE5-EC9B-8D8CC5F72D67}"/>
              </a:ext>
            </a:extLst>
          </p:cNvPr>
          <p:cNvSpPr txBox="1"/>
          <p:nvPr/>
        </p:nvSpPr>
        <p:spPr>
          <a:xfrm>
            <a:off x="8244672" y="1845578"/>
            <a:ext cx="3743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Emergent – out of nowhere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708847-FCF0-76C8-C6E5-DF0B01DF9AF5}"/>
              </a:ext>
            </a:extLst>
          </p:cNvPr>
          <p:cNvSpPr txBox="1"/>
          <p:nvPr/>
        </p:nvSpPr>
        <p:spPr>
          <a:xfrm>
            <a:off x="8244672" y="2271851"/>
            <a:ext cx="29109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Transformational – complete reshape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2E1F77-E1FF-6219-6B1F-5B20A5FE2595}"/>
              </a:ext>
            </a:extLst>
          </p:cNvPr>
          <p:cNvSpPr txBox="1"/>
          <p:nvPr/>
        </p:nvSpPr>
        <p:spPr>
          <a:xfrm>
            <a:off x="8244672" y="3447564"/>
            <a:ext cx="3395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Strategically/Operational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26CD09-5F10-6361-6F11-766DB6760397}"/>
              </a:ext>
            </a:extLst>
          </p:cNvPr>
          <p:cNvSpPr txBox="1"/>
          <p:nvPr/>
        </p:nvSpPr>
        <p:spPr>
          <a:xfrm>
            <a:off x="8244672" y="2998207"/>
            <a:ext cx="3395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Organisational Level</a:t>
            </a:r>
          </a:p>
        </p:txBody>
      </p:sp>
      <p:pic>
        <p:nvPicPr>
          <p:cNvPr id="17" name="Picture 16" descr="A collage of people in an office&#10;&#10;Description automatically generated with medium confidence">
            <a:extLst>
              <a:ext uri="{FF2B5EF4-FFF2-40B4-BE49-F238E27FC236}">
                <a16:creationId xmlns:a16="http://schemas.microsoft.com/office/drawing/2014/main" id="{94BC1B60-EBE4-5503-2A91-646A71C1DD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064" y="3920004"/>
            <a:ext cx="2910980" cy="27514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104021-9F47-1FF8-29D2-FDE10FF596A1}"/>
              </a:ext>
            </a:extLst>
          </p:cNvPr>
          <p:cNvSpPr txBox="1"/>
          <p:nvPr/>
        </p:nvSpPr>
        <p:spPr>
          <a:xfrm>
            <a:off x="8244672" y="1324918"/>
            <a:ext cx="3743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Type of change</a:t>
            </a:r>
          </a:p>
        </p:txBody>
      </p:sp>
    </p:spTree>
    <p:extLst>
      <p:ext uri="{BB962C8B-B14F-4D97-AF65-F5344CB8AC3E}">
        <p14:creationId xmlns:p14="http://schemas.microsoft.com/office/powerpoint/2010/main" val="136091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2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75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25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75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2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3750"/>
                            </p:stCondLst>
                            <p:childTnLst>
                              <p:par>
                                <p:cTn id="68" presetID="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75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75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1250"/>
                            </p:stCondLst>
                            <p:childTnLst>
                              <p:par>
                                <p:cTn id="83" presetID="2" presetClass="entr" presetSubtype="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675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250"/>
                            </p:stCondLst>
                            <p:childTnLst>
                              <p:par>
                                <p:cTn id="93" presetID="26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08CB1-A211-FA9E-70B6-82B5C35AB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Force Field Analysis &amp; Twitter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2CF7EF-C0BD-49AD-5F07-9D3CF863D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604" y="1361710"/>
            <a:ext cx="7282792" cy="5213193"/>
          </a:xfrm>
          <a:prstGeom prst="rect">
            <a:avLst/>
          </a:prstGeom>
        </p:spPr>
      </p:pic>
      <p:pic>
        <p:nvPicPr>
          <p:cNvPr id="2050" name="Picture 2" descr="Elon Musk's Twitter emerges as right-wing media's new center amid Fox's  plummeting ratings | Salon.com">
            <a:extLst>
              <a:ext uri="{FF2B5EF4-FFF2-40B4-BE49-F238E27FC236}">
                <a16:creationId xmlns:a16="http://schemas.microsoft.com/office/drawing/2014/main" id="{CA893154-F9B5-6C6B-AAE5-41CD7D1BF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35511" y="2271586"/>
            <a:ext cx="1471961" cy="98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21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ED8C6-C992-C95D-25C4-0EB9F120D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 the change for better?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4EA37-8CF1-D6EB-7246-1740BC120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9"/>
            <a:ext cx="8946541" cy="772344"/>
          </a:xfrm>
        </p:spPr>
        <p:txBody>
          <a:bodyPr/>
          <a:lstStyle/>
          <a:p>
            <a:r>
              <a:rPr lang="en-GB" dirty="0"/>
              <a:t>Increase in DAU (Daily Active Users) by 1.3m users each month in US (Ingram, 2022)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770746A-53E2-A7FC-0812-1CD984AA5B9D}"/>
              </a:ext>
            </a:extLst>
          </p:cNvPr>
          <p:cNvSpPr txBox="1">
            <a:spLocks/>
          </p:cNvSpPr>
          <p:nvPr/>
        </p:nvSpPr>
        <p:spPr>
          <a:xfrm>
            <a:off x="1103312" y="4968964"/>
            <a:ext cx="8946541" cy="772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/>
              <a:t>Increased communication between teams due to reduced staff (Schiffer, 2023)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2ADEB56-15C6-7BF2-2595-E08AF12D834C}"/>
              </a:ext>
            </a:extLst>
          </p:cNvPr>
          <p:cNvSpPr txBox="1">
            <a:spLocks/>
          </p:cNvSpPr>
          <p:nvPr/>
        </p:nvSpPr>
        <p:spPr>
          <a:xfrm>
            <a:off x="1103312" y="3996949"/>
            <a:ext cx="8946541" cy="772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/>
              <a:t>Employees overworked due to long hours (Grace,2022)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BBD0BE6-DD84-90E3-D0EF-17A788B4692A}"/>
              </a:ext>
            </a:extLst>
          </p:cNvPr>
          <p:cNvSpPr txBox="1">
            <a:spLocks/>
          </p:cNvSpPr>
          <p:nvPr/>
        </p:nvSpPr>
        <p:spPr>
          <a:xfrm>
            <a:off x="1103312" y="3024934"/>
            <a:ext cx="8946541" cy="772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/>
              <a:t>Main advertisers did not come back (Warrington,2023)</a:t>
            </a:r>
          </a:p>
        </p:txBody>
      </p:sp>
    </p:spTree>
    <p:extLst>
      <p:ext uri="{BB962C8B-B14F-4D97-AF65-F5344CB8AC3E}">
        <p14:creationId xmlns:p14="http://schemas.microsoft.com/office/powerpoint/2010/main" val="106425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5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4DDC893-E5EF-4CDE-B040-BA5B53AAD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5F1A06D-D369-4974-8208-56120C5E7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DAD27A50-88D7-4E2A-8488-F2879768A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A47C6ACD-2325-48C6-B9F3-C21563A05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081DF83-4F35-4560-87E6-0DE8AAAC3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7C704F0F-1CD8-4DC1-AEE9-225958232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74E2E5-3677-DC91-6FFC-151619EF4981}"/>
              </a:ext>
            </a:extLst>
          </p:cNvPr>
          <p:cNvSpPr/>
          <p:nvPr/>
        </p:nvSpPr>
        <p:spPr>
          <a:xfrm>
            <a:off x="428156" y="3822133"/>
            <a:ext cx="4379953" cy="788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400" cap="none" spc="0" dirty="0">
                <a:ln w="0"/>
                <a:solidFill>
                  <a:schemeClr val="tx2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Any Questions?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3FADD02-42AD-B7C4-5058-24CC71BFA5C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703" r="2" b="13233"/>
          <a:stretch/>
        </p:blipFill>
        <p:spPr>
          <a:xfrm>
            <a:off x="257909" y="293370"/>
            <a:ext cx="6946290" cy="27660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201526-AFDF-7C33-5DF7-B8FEC89891E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3295" r="2" b="18995"/>
          <a:stretch/>
        </p:blipFill>
        <p:spPr>
          <a:xfrm>
            <a:off x="5132733" y="3975425"/>
            <a:ext cx="6946290" cy="27660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737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7812-9B29-2F85-0113-6075A62F3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B2D54-BF62-902C-6B58-CAA9DF82A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412838"/>
            <a:ext cx="11147304" cy="511691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b="0" i="0" dirty="0">
                <a:effectLst/>
                <a:latin typeface="Calibri" panose="020F0502020204030204" pitchFamily="34" charset="0"/>
              </a:rPr>
              <a:t>Awa, J. (2022).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Who Owns Twitter? A Brief History of the Company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[online] MUO. Available at: https://www.makeuseof.com/who-owns-twitter-company-history/.</a:t>
            </a:r>
          </a:p>
          <a:p>
            <a:r>
              <a:rPr lang="en-GB" b="0" i="0" dirty="0">
                <a:effectLst/>
                <a:latin typeface="Calibri" panose="020F0502020204030204" pitchFamily="34" charset="0"/>
              </a:rPr>
              <a:t>Baine, D. (2022).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Elon Musk Moves Quickly On Twitter Restructuring : Huge Layoffs On Saturday?</a:t>
            </a:r>
            <a:r>
              <a:rPr lang="en-GB" b="0" i="0" dirty="0">
                <a:effectLst/>
                <a:latin typeface="Calibri" panose="020F0502020204030204" pitchFamily="34" charset="0"/>
              </a:rPr>
              <a:t> [online] Forbes. Available at: https://www.forbes.com/sites/derekbaine/2022/10/29/elon-musk-moves-quickly-on-twitter-restructuring--huge-layoffs-on-saturday.</a:t>
            </a:r>
          </a:p>
          <a:p>
            <a:pPr algn="l"/>
            <a:r>
              <a:rPr lang="en-GB" b="0" i="0" dirty="0">
                <a:effectLst/>
                <a:latin typeface="Calibri" panose="020F0502020204030204" pitchFamily="34" charset="0"/>
              </a:rPr>
              <a:t>Connelly, M. (2023).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Lewin’s Force Field Analysis Explained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[online] Available at: https://www.change-management-coach.com/force-field-analysis.html</a:t>
            </a:r>
          </a:p>
          <a:p>
            <a:pPr algn="l"/>
            <a:r>
              <a:rPr lang="en-GB" dirty="0">
                <a:latin typeface="Calibri" panose="020F0502020204030204" pitchFamily="34" charset="0"/>
              </a:rPr>
              <a:t>Daniel, W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(2022).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Elon Musk’s $44 billion Twitter purchase is ‘one of the most overpaid tech acquisitions in history,’ Wedbush’s Dan Ives says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[online] Available at: https://fortune.com/2022/10/27/elon-musk-twitter-purchase-most-overpaid-tech-history-dan-ives-wedbush/</a:t>
            </a:r>
          </a:p>
          <a:p>
            <a:pPr algn="l"/>
            <a:r>
              <a:rPr lang="en-GB" b="0" i="0" dirty="0">
                <a:effectLst/>
                <a:latin typeface="Calibri" panose="020F0502020204030204" pitchFamily="34" charset="0"/>
              </a:rPr>
              <a:t>Duffy, C. (2023).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Elon Musk’s Twitter accused of unlawful staff firings in the UK | CNN Business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[online] CNN. Available at: https://edition.cnn.com/2023/01/11/tech/twitter-uk-layoffs-employee-claims/index.html.</a:t>
            </a:r>
          </a:p>
          <a:p>
            <a:r>
              <a:rPr lang="en-GB" b="0" i="0" dirty="0">
                <a:effectLst/>
                <a:latin typeface="Calibri" panose="020F0502020204030204" pitchFamily="34" charset="0"/>
              </a:rPr>
              <a:t>Grace, K. (2022).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Elon Musk takes away ‘days of rest’ at Twitter in another major shift from Jack Dorsey’s leadership style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[online] Business Insider. Available at: https://www.businessinsider.com/elon-musk-takes-away-twitter-workers-days-of-rest.</a:t>
            </a:r>
          </a:p>
          <a:p>
            <a:r>
              <a:rPr lang="en-GB" dirty="0">
                <a:latin typeface="Calibri" panose="020F0502020204030204" pitchFamily="34" charset="0"/>
              </a:rPr>
              <a:t>Ingram, D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(2022). </a:t>
            </a:r>
            <a:r>
              <a:rPr lang="en-GB" b="0" i="1" dirty="0">
                <a:effectLst/>
                <a:latin typeface="Calibri" panose="020F0502020204030204" pitchFamily="34" charset="0"/>
              </a:rPr>
              <a:t>New data confirms Musk’s claim that Twitter activity is up</a:t>
            </a:r>
            <a:r>
              <a:rPr lang="en-GB" b="0" i="0" dirty="0">
                <a:effectLst/>
                <a:latin typeface="Calibri" panose="020F0502020204030204" pitchFamily="34" charset="0"/>
              </a:rPr>
              <a:t>. [online] Available at: https://www.nbcnews.com/tech/social-media/elon-musk-twitter-us-data-growth-tweet-bankruptcy-shutting-down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625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08D2C-636B-4231-A768-1BBA3B56C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475C6-F28F-3312-4F5F-F21F56BBF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331259"/>
            <a:ext cx="10783889" cy="5198495"/>
          </a:xfrm>
        </p:spPr>
        <p:txBody>
          <a:bodyPr>
            <a:normAutofit/>
          </a:bodyPr>
          <a:lstStyle/>
          <a:p>
            <a:r>
              <a:rPr lang="en-GB" sz="1700" b="0" i="0" dirty="0">
                <a:effectLst/>
                <a:latin typeface="Calibri" panose="020F0502020204030204" pitchFamily="34" charset="0"/>
              </a:rPr>
              <a:t>Iqbal, M. (2023). </a:t>
            </a:r>
            <a:r>
              <a:rPr lang="en-GB" sz="1700" b="0" i="1" dirty="0">
                <a:effectLst/>
                <a:latin typeface="Calibri" panose="020F0502020204030204" pitchFamily="34" charset="0"/>
              </a:rPr>
              <a:t>Twitter Revenue and Usage Statistics (2023)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[online] Business of Apps. Available at: https://www.businessofapps.com/data/twitter-statistics/.</a:t>
            </a:r>
          </a:p>
          <a:p>
            <a:r>
              <a:rPr lang="en-GB" sz="1700" b="0" i="0" dirty="0" err="1">
                <a:effectLst/>
                <a:latin typeface="Calibri" panose="020F0502020204030204" pitchFamily="34" charset="0"/>
              </a:rPr>
              <a:t>Mier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, T. (2022). </a:t>
            </a:r>
            <a:r>
              <a:rPr lang="en-GB" sz="1700" b="0" i="1" dirty="0">
                <a:effectLst/>
                <a:latin typeface="Calibri" panose="020F0502020204030204" pitchFamily="34" charset="0"/>
              </a:rPr>
              <a:t>All the Celebrities Who’ve Quit Twitter Because of Elon Musk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[online] Rolling Stone. Available at: https://www.rollingstone.com/culture/culture-lists/elon-musk-twitter-celebrities-quit. </a:t>
            </a:r>
            <a:r>
              <a:rPr lang="en-GB" sz="17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  <a:endParaRPr lang="en-GB" sz="1700" b="0" i="0" dirty="0">
              <a:effectLst/>
              <a:latin typeface="Calibri" panose="020F0502020204030204" pitchFamily="34" charset="0"/>
            </a:endParaRPr>
          </a:p>
          <a:p>
            <a:r>
              <a:rPr lang="en-GB" sz="1700" b="0" i="0" dirty="0" err="1">
                <a:effectLst/>
                <a:latin typeface="Calibri" panose="020F0502020204030204" pitchFamily="34" charset="0"/>
              </a:rPr>
              <a:t>Schiffer,A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(2023). </a:t>
            </a:r>
            <a:r>
              <a:rPr lang="en-GB" sz="1700" b="0" i="1" dirty="0">
                <a:effectLst/>
                <a:latin typeface="Calibri" panose="020F0502020204030204" pitchFamily="34" charset="0"/>
              </a:rPr>
              <a:t>Inside Elon’s ‘extremely hardcore’ Twitter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[online] The Verge. Available at: https://www.theverge.com/23551060/elon-musk-twitter-takeover-layoffs-workplace-salute-emoji.</a:t>
            </a:r>
          </a:p>
          <a:p>
            <a:r>
              <a:rPr lang="en-GB" sz="1700" b="0" i="0" dirty="0" err="1">
                <a:effectLst/>
                <a:latin typeface="Calibri" panose="020F0502020204030204" pitchFamily="34" charset="0"/>
              </a:rPr>
              <a:t>Stobierski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, T. (2020). </a:t>
            </a:r>
            <a:r>
              <a:rPr lang="en-GB" sz="1700" b="0" i="1" dirty="0">
                <a:effectLst/>
                <a:latin typeface="Calibri" panose="020F0502020204030204" pitchFamily="34" charset="0"/>
              </a:rPr>
              <a:t>What Is Organizational Change Management? | HBS Online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[online] Harvard Business School Online. Available at: https://online.hbs.edu/blog/post/organizational-change-management.</a:t>
            </a:r>
          </a:p>
          <a:p>
            <a:r>
              <a:rPr lang="en-GB" sz="1700" b="0" i="0" dirty="0">
                <a:effectLst/>
                <a:latin typeface="Calibri" panose="020F0502020204030204" pitchFamily="34" charset="0"/>
              </a:rPr>
              <a:t>Warrington, J. (2023). Twitter no longer ‘high risk’ after Musk replaced, says leading advertising agency. </a:t>
            </a:r>
            <a:r>
              <a:rPr lang="en-GB" sz="1700" b="0" i="1" dirty="0">
                <a:effectLst/>
                <a:latin typeface="Calibri" panose="020F0502020204030204" pitchFamily="34" charset="0"/>
              </a:rPr>
              <a:t>The Telegraph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[online] 19 May. Available at: https://www.telegraph.co.uk/business/2023/05/19/twitter-no-longer-high-risk-musk-replaced</a:t>
            </a:r>
          </a:p>
          <a:p>
            <a:r>
              <a:rPr lang="en-GB" sz="1700" dirty="0">
                <a:latin typeface="Calibri" panose="020F0502020204030204" pitchFamily="34" charset="0"/>
              </a:rPr>
              <a:t>Y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ouTube Video (2023). </a:t>
            </a:r>
            <a:r>
              <a:rPr lang="en-GB" sz="1700" b="0" i="1" dirty="0">
                <a:effectLst/>
                <a:latin typeface="Calibri" panose="020F0502020204030204" pitchFamily="34" charset="0"/>
              </a:rPr>
              <a:t>Tesla CEO Elon Musk: I’ll say what I want to say, and if we lose money, so be it</a:t>
            </a:r>
            <a:r>
              <a:rPr lang="en-GB" sz="1700" b="0" i="0" dirty="0">
                <a:effectLst/>
                <a:latin typeface="Calibri" panose="020F0502020204030204" pitchFamily="34" charset="0"/>
              </a:rPr>
              <a:t>. [online] Available at: https://www.youtube.com/watch?v=6sUwRiIncKU</a:t>
            </a:r>
          </a:p>
          <a:p>
            <a:pPr marL="0" indent="0">
              <a:buNone/>
            </a:pP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7476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276</TotalTime>
  <Words>902</Words>
  <Application>Microsoft Office PowerPoint</Application>
  <PresentationFormat>Widescreen</PresentationFormat>
  <Paragraphs>59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Ion</vt:lpstr>
      <vt:lpstr>Change and Stability Management </vt:lpstr>
      <vt:lpstr>What is the change management? </vt:lpstr>
      <vt:lpstr>PowerPoint Presentation</vt:lpstr>
      <vt:lpstr>Force Field Analysis &amp; Twitter</vt:lpstr>
      <vt:lpstr>Was the change for better?</vt:lpstr>
      <vt:lpstr>PowerPoint Presentation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Twitter </dc:title>
  <dc:creator>Dave Walczak</dc:creator>
  <cp:lastModifiedBy>Dave Walczak</cp:lastModifiedBy>
  <cp:revision>1</cp:revision>
  <dcterms:created xsi:type="dcterms:W3CDTF">2023-05-30T17:06:56Z</dcterms:created>
  <dcterms:modified xsi:type="dcterms:W3CDTF">2023-06-06T16:43:44Z</dcterms:modified>
</cp:coreProperties>
</file>