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732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54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760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952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104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886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750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605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942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5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194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09BFF-44C2-45E1-9815-FC9FAF9B3268}" type="datetimeFigureOut">
              <a:rPr lang="en-GB" smtClean="0"/>
              <a:t>20/03/2019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85C5A-2FC6-4AD2-AF83-6FFB375D9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414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f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f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329892"/>
          </a:xfrm>
        </p:spPr>
        <p:txBody>
          <a:bodyPr/>
          <a:lstStyle/>
          <a:p>
            <a:r>
              <a:rPr lang="en-GB" dirty="0" smtClean="0"/>
              <a:t>Contact Stresses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3272" y="3186402"/>
            <a:ext cx="9144000" cy="685943"/>
          </a:xfrm>
        </p:spPr>
        <p:txBody>
          <a:bodyPr>
            <a:normAutofit/>
          </a:bodyPr>
          <a:lstStyle/>
          <a:p>
            <a:r>
              <a:rPr lang="en-GB" sz="4000" i="1" dirty="0" smtClean="0">
                <a:solidFill>
                  <a:schemeClr val="bg1">
                    <a:lumMod val="50000"/>
                  </a:schemeClr>
                </a:solidFill>
              </a:rPr>
              <a:t>Rob Goodson</a:t>
            </a:r>
            <a:endParaRPr lang="en-GB" sz="4000" i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57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8035"/>
            <a:ext cx="10515600" cy="708601"/>
          </a:xfrm>
        </p:spPr>
        <p:txBody>
          <a:bodyPr/>
          <a:lstStyle/>
          <a:p>
            <a:pPr algn="ctr"/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96636"/>
            <a:ext cx="10515600" cy="588125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Loads applied over small contact area results in high values of stress.</a:t>
            </a:r>
          </a:p>
          <a:p>
            <a:pPr marL="0" indent="0">
              <a:buNone/>
            </a:pPr>
            <a:r>
              <a:rPr lang="en-GB" dirty="0" smtClean="0"/>
              <a:t>Arise on a microscopic scale when force is transmitted through bodies in contact, and cause perpendicular stresses of contacting bodies.</a:t>
            </a:r>
          </a:p>
          <a:p>
            <a:pPr marL="0" indent="0">
              <a:buNone/>
            </a:pPr>
            <a:r>
              <a:rPr lang="en-GB" dirty="0" smtClean="0"/>
              <a:t>The study of contact mechanics concerns deformation of solids that touch one another at one or more points.</a:t>
            </a:r>
          </a:p>
          <a:p>
            <a:pPr marL="0" indent="0">
              <a:buNone/>
            </a:pPr>
            <a:r>
              <a:rPr lang="en-GB" dirty="0" smtClean="0"/>
              <a:t>Subject formulated from </a:t>
            </a:r>
            <a:r>
              <a:rPr lang="en-GB" i="1" dirty="0" smtClean="0"/>
              <a:t>mechanics of materials </a:t>
            </a:r>
            <a:r>
              <a:rPr lang="en-GB" dirty="0" smtClean="0"/>
              <a:t>&amp; </a:t>
            </a:r>
            <a:r>
              <a:rPr lang="en-GB" i="1" dirty="0" smtClean="0"/>
              <a:t>continuum mechanics</a:t>
            </a:r>
            <a:r>
              <a:rPr lang="en-GB" dirty="0" smtClean="0"/>
              <a:t>: focuses on mathematical derivations involving elastic, viscoelastic and plastic bodies in static or dynamic contact.</a:t>
            </a:r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8899" y="4446444"/>
            <a:ext cx="4109117" cy="208597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90509" y="5084618"/>
            <a:ext cx="678873" cy="40481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26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252"/>
            <a:ext cx="10515600" cy="736311"/>
          </a:xfrm>
        </p:spPr>
        <p:txBody>
          <a:bodyPr/>
          <a:lstStyle/>
          <a:p>
            <a:pPr algn="ctr"/>
            <a:r>
              <a:rPr lang="en-GB" dirty="0" err="1" smtClean="0"/>
              <a:t>Hertzian</a:t>
            </a:r>
            <a:r>
              <a:rPr lang="en-GB" dirty="0" smtClean="0"/>
              <a:t> Contact Stress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34290"/>
            <a:ext cx="10515600" cy="591589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Founding analysis of elastic contact stresses by Heinrich Hertz was published 1881, and stresses experienced at contact surfaces of </a:t>
            </a:r>
            <a:r>
              <a:rPr lang="en-GB" i="1" dirty="0" smtClean="0"/>
              <a:t>curved bodies in compression</a:t>
            </a:r>
            <a:r>
              <a:rPr lang="en-GB" dirty="0" smtClean="0"/>
              <a:t> termed </a:t>
            </a:r>
            <a:r>
              <a:rPr lang="en-GB" i="1" dirty="0" err="1" smtClean="0"/>
              <a:t>Hertzian</a:t>
            </a:r>
            <a:r>
              <a:rPr lang="en-GB" i="1" dirty="0" smtClean="0"/>
              <a:t> contact stresses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Contact mechanics provides necessary information safe and energy efficient design of devices in contact (e.g. gears), and for tribology and indentation hardness assessment of materials.</a:t>
            </a:r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5650" y="3371326"/>
            <a:ext cx="5779077" cy="2968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8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9273"/>
            <a:ext cx="10515600" cy="69272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Hertzian</a:t>
            </a:r>
            <a:r>
              <a:rPr lang="en-GB" dirty="0" smtClean="0"/>
              <a:t> Contact Stress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62000"/>
            <a:ext cx="10515600" cy="5414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Localised stresses that develop as one or more curved surfaces come into contact, and deform slightly under the applied loads.</a:t>
            </a:r>
          </a:p>
          <a:p>
            <a:pPr marL="0" indent="0">
              <a:buNone/>
            </a:pPr>
            <a:r>
              <a:rPr lang="en-GB" dirty="0" smtClean="0"/>
              <a:t>Magnitude of deformation dependent on Modulus of Elasticity of one or more materials.</a:t>
            </a:r>
          </a:p>
          <a:p>
            <a:pPr marL="0" indent="0">
              <a:buNone/>
            </a:pPr>
            <a:r>
              <a:rPr lang="en-GB" dirty="0" smtClean="0"/>
              <a:t>Occurs in situations of contact of bodies such as:</a:t>
            </a:r>
          </a:p>
          <a:p>
            <a:pPr lvl="1"/>
            <a:r>
              <a:rPr lang="en-GB" sz="2800" dirty="0" smtClean="0"/>
              <a:t>Sphere on a plane</a:t>
            </a:r>
          </a:p>
          <a:p>
            <a:pPr lvl="1"/>
            <a:r>
              <a:rPr lang="en-GB" sz="2800" dirty="0" smtClean="0"/>
              <a:t>Sphere on a sphere</a:t>
            </a:r>
          </a:p>
          <a:p>
            <a:pPr lvl="1"/>
            <a:r>
              <a:rPr lang="en-GB" sz="2800" dirty="0" smtClean="0"/>
              <a:t>Cylinder on a cylinder</a:t>
            </a:r>
          </a:p>
          <a:p>
            <a:pPr lvl="1"/>
            <a:r>
              <a:rPr lang="en-GB" sz="2800" dirty="0" smtClean="0"/>
              <a:t>Cylinder on a plane</a:t>
            </a:r>
          </a:p>
          <a:p>
            <a:pPr marL="0" indent="0">
              <a:buNone/>
            </a:pPr>
            <a:r>
              <a:rPr lang="en-GB" dirty="0" smtClean="0"/>
              <a:t>As well as roller bearings, contact stress is also significant in cams, push rod mechanisms, valve tappets, gear teeth, locomotive wheel-rail contact,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69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1107"/>
            <a:ext cx="10515600" cy="743239"/>
          </a:xfrm>
        </p:spPr>
        <p:txBody>
          <a:bodyPr/>
          <a:lstStyle/>
          <a:p>
            <a:pPr algn="ctr"/>
            <a:r>
              <a:rPr lang="en-GB" dirty="0" smtClean="0"/>
              <a:t>Contact of Sphere on a Sphere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34290"/>
            <a:ext cx="10515600" cy="602672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Consider the contact of two curved bodies of different radii, whereby there will be no deflection of either body when no applied force.</a:t>
            </a:r>
          </a:p>
          <a:p>
            <a:pPr marL="0" indent="0">
              <a:buNone/>
            </a:pPr>
            <a:r>
              <a:rPr lang="en-GB" dirty="0" smtClean="0"/>
              <a:t>If a pair of collinear forces (</a:t>
            </a:r>
            <a:r>
              <a:rPr lang="en-GB" i="1" dirty="0" smtClean="0"/>
              <a:t>F</a:t>
            </a:r>
            <a:r>
              <a:rPr lang="en-GB" dirty="0" smtClean="0"/>
              <a:t>) presses bodies together, deflection will occur and point contact is replaced by small area of contact.</a:t>
            </a:r>
          </a:p>
          <a:p>
            <a:pPr marL="0" indent="0">
              <a:buNone/>
            </a:pPr>
            <a:r>
              <a:rPr lang="en-GB" dirty="0" smtClean="0"/>
              <a:t>				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To solve this problem, first need to find the 					size and shape of contact area, as well as the 				distribution of normal pressure acting on the 				area.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Magnitudes of deflection and near-surface 					stresses as a result of contact pressure can 					then be evaluated.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387" y="2866159"/>
            <a:ext cx="3175722" cy="3518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07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4962"/>
            <a:ext cx="10515600" cy="777875"/>
          </a:xfrm>
        </p:spPr>
        <p:txBody>
          <a:bodyPr/>
          <a:lstStyle/>
          <a:p>
            <a:pPr algn="ctr"/>
            <a:r>
              <a:rPr lang="en-GB" dirty="0" err="1" smtClean="0"/>
              <a:t>Hertzian</a:t>
            </a:r>
            <a:r>
              <a:rPr lang="en-GB" dirty="0" smtClean="0"/>
              <a:t> contact problem - </a:t>
            </a:r>
            <a:r>
              <a:rPr lang="en-GB" i="1" dirty="0" smtClean="0"/>
              <a:t>assumptions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87581"/>
            <a:ext cx="10515600" cy="568729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Contacting bodies are isotropic, homogenous, and elastic.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Contact areas are essentially flat and small relative to radii of curvature of the </a:t>
            </a:r>
            <a:r>
              <a:rPr lang="en-GB" dirty="0" err="1" smtClean="0"/>
              <a:t>undeflected</a:t>
            </a:r>
            <a:r>
              <a:rPr lang="en-GB" dirty="0" smtClean="0"/>
              <a:t> bodies (in vicinity of contact area).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Contacting bodies are perfectly smooth, so friction forces (which act tangentially between surfaces) can be neglected.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4930" y="3412569"/>
            <a:ext cx="2750561" cy="3115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358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Contact Stresses</vt:lpstr>
      <vt:lpstr>Introduction</vt:lpstr>
      <vt:lpstr>Hertzian Contact Stress</vt:lpstr>
      <vt:lpstr>Hertzian Contact Stress</vt:lpstr>
      <vt:lpstr>Contact of Sphere on a Sphere</vt:lpstr>
      <vt:lpstr>Hertzian contact problem - assumptions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Contact Stresses</dc:title>
  <dc:creator>Robert Goodson</dc:creator>
  <cp:lastModifiedBy>Robert Goodson</cp:lastModifiedBy>
  <cp:revision>13</cp:revision>
  <dcterms:created xsi:type="dcterms:W3CDTF">2019-03-20T09:43:29Z</dcterms:created>
  <dcterms:modified xsi:type="dcterms:W3CDTF">2019-03-20T11:54:30Z</dcterms:modified>
</cp:coreProperties>
</file>