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0" r:id="rId4"/>
  </p:sldMasterIdLst>
  <p:notesMasterIdLst>
    <p:notesMasterId r:id="rId10"/>
  </p:notesMasterIdLst>
  <p:handoutMasterIdLst>
    <p:handoutMasterId r:id="rId11"/>
  </p:handoutMasterIdLst>
  <p:sldIdLst>
    <p:sldId id="1497" r:id="rId5"/>
    <p:sldId id="1514" r:id="rId6"/>
    <p:sldId id="1516" r:id="rId7"/>
    <p:sldId id="1517" r:id="rId8"/>
    <p:sldId id="151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941987A-41B7-49AC-EE6E-03F2D0BD95BA}" name="Daria Naidenov" initials="DN" userId="S::danaidenov@microsoft.com::ab38ab5f-bdf0-4774-ae5a-d2782abb2027" providerId="AD"/>
  <p188:author id="{E2AFCBE2-96AD-378F-B4C9-6D94B252CA9F}" name="Kaila Orsucci (ANDERSEN CONSULTANTS LLC)" initials="KO" userId="S::v-kaiorsucci@microsoft.com::6b53eb50-4ec2-4e76-8ec7-518784d2a685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8E3E2"/>
    <a:srgbClr val="FFFFFF"/>
    <a:srgbClr val="361E14"/>
    <a:srgbClr val="F8F6ED"/>
    <a:srgbClr val="E3DE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62752A-11AD-453E-9AF8-2D80A3E589D2}" v="7" dt="2025-11-08T11:40:53.789"/>
  </p1510:revLst>
</p1510:revInfo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7" autoAdjust="0"/>
    <p:restoredTop sz="94603"/>
  </p:normalViewPr>
  <p:slideViewPr>
    <p:cSldViewPr snapToGrid="0">
      <p:cViewPr varScale="1">
        <p:scale>
          <a:sx n="106" d="100"/>
          <a:sy n="106" d="100"/>
        </p:scale>
        <p:origin x="76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ndralyn Pegenia (2511437)" userId="S::2511437@student.uwtsd.ac.uk::8e1b69d1-6116-49c3-b92e-982eb233b5df" providerId="AD" clId="Web-{EF350FF4-C436-ACF7-A8F8-6CB712926595}"/>
    <pc:docChg chg="modSld">
      <pc:chgData name="Kendralyn Pegenia (2511437)" userId="S::2511437@student.uwtsd.ac.uk::8e1b69d1-6116-49c3-b92e-982eb233b5df" providerId="AD" clId="Web-{EF350FF4-C436-ACF7-A8F8-6CB712926595}" dt="2025-10-16T09:45:03.074" v="97" actId="20577"/>
      <pc:docMkLst>
        <pc:docMk/>
      </pc:docMkLst>
      <pc:sldChg chg="addSp modSp">
        <pc:chgData name="Kendralyn Pegenia (2511437)" userId="S::2511437@student.uwtsd.ac.uk::8e1b69d1-6116-49c3-b92e-982eb233b5df" providerId="AD" clId="Web-{EF350FF4-C436-ACF7-A8F8-6CB712926595}" dt="2025-10-16T09:41:08.615" v="64" actId="20577"/>
        <pc:sldMkLst>
          <pc:docMk/>
          <pc:sldMk cId="1773831372" sldId="1497"/>
        </pc:sldMkLst>
        <pc:spChg chg="mod">
          <ac:chgData name="Kendralyn Pegenia (2511437)" userId="S::2511437@student.uwtsd.ac.uk::8e1b69d1-6116-49c3-b92e-982eb233b5df" providerId="AD" clId="Web-{EF350FF4-C436-ACF7-A8F8-6CB712926595}" dt="2025-10-16T09:41:08.615" v="64" actId="20577"/>
          <ac:spMkLst>
            <pc:docMk/>
            <pc:sldMk cId="1773831372" sldId="1497"/>
            <ac:spMk id="3" creationId="{363CF5F8-0028-8636-5006-5D5C52B32774}"/>
          </ac:spMkLst>
        </pc:spChg>
        <pc:spChg chg="add mod ord">
          <ac:chgData name="Kendralyn Pegenia (2511437)" userId="S::2511437@student.uwtsd.ac.uk::8e1b69d1-6116-49c3-b92e-982eb233b5df" providerId="AD" clId="Web-{EF350FF4-C436-ACF7-A8F8-6CB712926595}" dt="2025-10-16T09:37:13.957" v="27" actId="1076"/>
          <ac:spMkLst>
            <pc:docMk/>
            <pc:sldMk cId="1773831372" sldId="1497"/>
            <ac:spMk id="4" creationId="{E00B4052-A045-9C57-D163-5952F4F76737}"/>
          </ac:spMkLst>
        </pc:spChg>
      </pc:sldChg>
      <pc:sldChg chg="modSp">
        <pc:chgData name="Kendralyn Pegenia (2511437)" userId="S::2511437@student.uwtsd.ac.uk::8e1b69d1-6116-49c3-b92e-982eb233b5df" providerId="AD" clId="Web-{EF350FF4-C436-ACF7-A8F8-6CB712926595}" dt="2025-10-16T09:45:03.074" v="97" actId="20577"/>
        <pc:sldMkLst>
          <pc:docMk/>
          <pc:sldMk cId="2168735708" sldId="1516"/>
        </pc:sldMkLst>
        <pc:spChg chg="mod">
          <ac:chgData name="Kendralyn Pegenia (2511437)" userId="S::2511437@student.uwtsd.ac.uk::8e1b69d1-6116-49c3-b92e-982eb233b5df" providerId="AD" clId="Web-{EF350FF4-C436-ACF7-A8F8-6CB712926595}" dt="2025-10-16T09:43:32.833" v="69" actId="20577"/>
          <ac:spMkLst>
            <pc:docMk/>
            <pc:sldMk cId="2168735708" sldId="1516"/>
            <ac:spMk id="2" creationId="{324C32F8-E21D-68DC-2A6B-6A44F01175C0}"/>
          </ac:spMkLst>
        </pc:spChg>
        <pc:spChg chg="mod">
          <ac:chgData name="Kendralyn Pegenia (2511437)" userId="S::2511437@student.uwtsd.ac.uk::8e1b69d1-6116-49c3-b92e-982eb233b5df" providerId="AD" clId="Web-{EF350FF4-C436-ACF7-A8F8-6CB712926595}" dt="2025-10-16T09:45:03.074" v="97" actId="20577"/>
          <ac:spMkLst>
            <pc:docMk/>
            <pc:sldMk cId="2168735708" sldId="1516"/>
            <ac:spMk id="3" creationId="{E435B5EE-EC32-8941-B9F3-74604A298061}"/>
          </ac:spMkLst>
        </pc:spChg>
      </pc:sldChg>
    </pc:docChg>
  </pc:docChgLst>
  <pc:docChgLst>
    <pc:chgData name="Kendralyn Pegenia (2511437)" userId="8e1b69d1-6116-49c3-b92e-982eb233b5df" providerId="ADAL" clId="{416640FF-E136-561A-8E46-4BACE46F854C}"/>
    <pc:docChg chg="undo custSel modSld">
      <pc:chgData name="Kendralyn Pegenia (2511437)" userId="8e1b69d1-6116-49c3-b92e-982eb233b5df" providerId="ADAL" clId="{416640FF-E136-561A-8E46-4BACE46F854C}" dt="2025-10-23T22:25:18.421" v="527" actId="20577"/>
      <pc:docMkLst>
        <pc:docMk/>
      </pc:docMkLst>
      <pc:sldChg chg="addSp delSp modSp mod">
        <pc:chgData name="Kendralyn Pegenia (2511437)" userId="8e1b69d1-6116-49c3-b92e-982eb233b5df" providerId="ADAL" clId="{416640FF-E136-561A-8E46-4BACE46F854C}" dt="2025-10-23T22:15:08.750" v="93" actId="1076"/>
        <pc:sldMkLst>
          <pc:docMk/>
          <pc:sldMk cId="1773831372" sldId="1497"/>
        </pc:sldMkLst>
        <pc:spChg chg="mod">
          <ac:chgData name="Kendralyn Pegenia (2511437)" userId="8e1b69d1-6116-49c3-b92e-982eb233b5df" providerId="ADAL" clId="{416640FF-E136-561A-8E46-4BACE46F854C}" dt="2025-10-23T22:08:04.697" v="16" actId="1076"/>
          <ac:spMkLst>
            <pc:docMk/>
            <pc:sldMk cId="1773831372" sldId="1497"/>
            <ac:spMk id="3" creationId="{363CF5F8-0028-8636-5006-5D5C52B32774}"/>
          </ac:spMkLst>
        </pc:spChg>
        <pc:spChg chg="mod">
          <ac:chgData name="Kendralyn Pegenia (2511437)" userId="8e1b69d1-6116-49c3-b92e-982eb233b5df" providerId="ADAL" clId="{416640FF-E136-561A-8E46-4BACE46F854C}" dt="2025-10-23T22:14:57.506" v="92" actId="1076"/>
          <ac:spMkLst>
            <pc:docMk/>
            <pc:sldMk cId="1773831372" sldId="1497"/>
            <ac:spMk id="4" creationId="{E00B4052-A045-9C57-D163-5952F4F76737}"/>
          </ac:spMkLst>
        </pc:spChg>
      </pc:sldChg>
      <pc:sldChg chg="addSp modSp mod">
        <pc:chgData name="Kendralyn Pegenia (2511437)" userId="8e1b69d1-6116-49c3-b92e-982eb233b5df" providerId="ADAL" clId="{416640FF-E136-561A-8E46-4BACE46F854C}" dt="2025-10-23T22:25:18.421" v="527" actId="20577"/>
        <pc:sldMkLst>
          <pc:docMk/>
          <pc:sldMk cId="2168735708" sldId="1516"/>
        </pc:sldMkLst>
        <pc:spChg chg="mod">
          <ac:chgData name="Kendralyn Pegenia (2511437)" userId="8e1b69d1-6116-49c3-b92e-982eb233b5df" providerId="ADAL" clId="{416640FF-E136-561A-8E46-4BACE46F854C}" dt="2025-10-23T22:20:31.392" v="196" actId="113"/>
          <ac:spMkLst>
            <pc:docMk/>
            <pc:sldMk cId="2168735708" sldId="1516"/>
            <ac:spMk id="2" creationId="{324C32F8-E21D-68DC-2A6B-6A44F01175C0}"/>
          </ac:spMkLst>
        </pc:spChg>
        <pc:spChg chg="mod">
          <ac:chgData name="Kendralyn Pegenia (2511437)" userId="8e1b69d1-6116-49c3-b92e-982eb233b5df" providerId="ADAL" clId="{416640FF-E136-561A-8E46-4BACE46F854C}" dt="2025-10-23T22:25:18.421" v="527" actId="20577"/>
          <ac:spMkLst>
            <pc:docMk/>
            <pc:sldMk cId="2168735708" sldId="1516"/>
            <ac:spMk id="3" creationId="{E435B5EE-EC32-8941-B9F3-74604A298061}"/>
          </ac:spMkLst>
        </pc:spChg>
        <pc:spChg chg="add mod">
          <ac:chgData name="Kendralyn Pegenia (2511437)" userId="8e1b69d1-6116-49c3-b92e-982eb233b5df" providerId="ADAL" clId="{416640FF-E136-561A-8E46-4BACE46F854C}" dt="2025-10-23T22:20:48.726" v="200" actId="1076"/>
          <ac:spMkLst>
            <pc:docMk/>
            <pc:sldMk cId="2168735708" sldId="1516"/>
            <ac:spMk id="4" creationId="{0266A5F1-6242-CE79-9C84-606013214C1C}"/>
          </ac:spMkLst>
        </pc:spChg>
        <pc:spChg chg="add mod">
          <ac:chgData name="Kendralyn Pegenia (2511437)" userId="8e1b69d1-6116-49c3-b92e-982eb233b5df" providerId="ADAL" clId="{416640FF-E136-561A-8E46-4BACE46F854C}" dt="2025-10-23T22:20:53.378" v="201" actId="1076"/>
          <ac:spMkLst>
            <pc:docMk/>
            <pc:sldMk cId="2168735708" sldId="1516"/>
            <ac:spMk id="5" creationId="{5C84F171-36B4-C479-5F19-99D02049FDCD}"/>
          </ac:spMkLst>
        </pc:spChg>
      </pc:sldChg>
    </pc:docChg>
  </pc:docChgLst>
  <pc:docChgLst>
    <pc:chgData name="Kendralyn Pegenia (2511437)" userId="S::2511437@student.uwtsd.ac.uk::8e1b69d1-6116-49c3-b92e-982eb233b5df" providerId="AD" clId="Web-{69238509-0746-83C0-4FFF-30300D76E915}"/>
    <pc:docChg chg="modSld">
      <pc:chgData name="Kendralyn Pegenia (2511437)" userId="S::2511437@student.uwtsd.ac.uk::8e1b69d1-6116-49c3-b92e-982eb233b5df" providerId="AD" clId="Web-{69238509-0746-83C0-4FFF-30300D76E915}" dt="2025-10-18T11:34:19.591" v="2" actId="20577"/>
      <pc:docMkLst>
        <pc:docMk/>
      </pc:docMkLst>
      <pc:sldChg chg="modSp">
        <pc:chgData name="Kendralyn Pegenia (2511437)" userId="S::2511437@student.uwtsd.ac.uk::8e1b69d1-6116-49c3-b92e-982eb233b5df" providerId="AD" clId="Web-{69238509-0746-83C0-4FFF-30300D76E915}" dt="2025-10-18T11:34:19.591" v="2" actId="20577"/>
        <pc:sldMkLst>
          <pc:docMk/>
          <pc:sldMk cId="1773831372" sldId="1497"/>
        </pc:sldMkLst>
        <pc:spChg chg="mod">
          <ac:chgData name="Kendralyn Pegenia (2511437)" userId="S::2511437@student.uwtsd.ac.uk::8e1b69d1-6116-49c3-b92e-982eb233b5df" providerId="AD" clId="Web-{69238509-0746-83C0-4FFF-30300D76E915}" dt="2025-10-18T11:34:19.591" v="2" actId="20577"/>
          <ac:spMkLst>
            <pc:docMk/>
            <pc:sldMk cId="1773831372" sldId="1497"/>
            <ac:spMk id="3" creationId="{363CF5F8-0028-8636-5006-5D5C52B32774}"/>
          </ac:spMkLst>
        </pc:spChg>
      </pc:sldChg>
    </pc:docChg>
  </pc:docChgLst>
  <pc:docChgLst>
    <pc:chgData name="Kendralyn Pegenia (2511437)" userId="S::2511437@student.uwtsd.ac.uk::8e1b69d1-6116-49c3-b92e-982eb233b5df" providerId="AD" clId="Web-{06B33680-60DF-6039-6069-54BA581108DA}"/>
    <pc:docChg chg="addSld delSld modSld">
      <pc:chgData name="Kendralyn Pegenia (2511437)" userId="S::2511437@student.uwtsd.ac.uk::8e1b69d1-6116-49c3-b92e-982eb233b5df" providerId="AD" clId="Web-{06B33680-60DF-6039-6069-54BA581108DA}" dt="2025-10-25T11:39:40.876" v="622" actId="14100"/>
      <pc:docMkLst>
        <pc:docMk/>
      </pc:docMkLst>
      <pc:sldChg chg="addSp delSp modSp add del">
        <pc:chgData name="Kendralyn Pegenia (2511437)" userId="S::2511437@student.uwtsd.ac.uk::8e1b69d1-6116-49c3-b92e-982eb233b5df" providerId="AD" clId="Web-{06B33680-60DF-6039-6069-54BA581108DA}" dt="2025-10-25T11:10:44.947" v="421"/>
        <pc:sldMkLst>
          <pc:docMk/>
          <pc:sldMk cId="1773831372" sldId="1497"/>
        </pc:sldMkLst>
        <pc:spChg chg="mod">
          <ac:chgData name="Kendralyn Pegenia (2511437)" userId="S::2511437@student.uwtsd.ac.uk::8e1b69d1-6116-49c3-b92e-982eb233b5df" providerId="AD" clId="Web-{06B33680-60DF-6039-6069-54BA581108DA}" dt="2025-10-25T10:54:44.327" v="388" actId="20577"/>
          <ac:spMkLst>
            <pc:docMk/>
            <pc:sldMk cId="1773831372" sldId="1497"/>
            <ac:spMk id="3" creationId="{363CF5F8-0028-8636-5006-5D5C52B32774}"/>
          </ac:spMkLst>
        </pc:spChg>
        <pc:spChg chg="mod">
          <ac:chgData name="Kendralyn Pegenia (2511437)" userId="S::2511437@student.uwtsd.ac.uk::8e1b69d1-6116-49c3-b92e-982eb233b5df" providerId="AD" clId="Web-{06B33680-60DF-6039-6069-54BA581108DA}" dt="2025-10-25T10:50:28.065" v="344" actId="14100"/>
          <ac:spMkLst>
            <pc:docMk/>
            <pc:sldMk cId="1773831372" sldId="1497"/>
            <ac:spMk id="4" creationId="{E00B4052-A045-9C57-D163-5952F4F76737}"/>
          </ac:spMkLst>
        </pc:spChg>
        <pc:spChg chg="add mod">
          <ac:chgData name="Kendralyn Pegenia (2511437)" userId="S::2511437@student.uwtsd.ac.uk::8e1b69d1-6116-49c3-b92e-982eb233b5df" providerId="AD" clId="Web-{06B33680-60DF-6039-6069-54BA581108DA}" dt="2025-10-25T10:51:03.661" v="355" actId="1076"/>
          <ac:spMkLst>
            <pc:docMk/>
            <pc:sldMk cId="1773831372" sldId="1497"/>
            <ac:spMk id="5" creationId="{8E7A9340-E4BA-FC1B-226D-D83B77F83563}"/>
          </ac:spMkLst>
        </pc:spChg>
        <pc:picChg chg="add mod">
          <ac:chgData name="Kendralyn Pegenia (2511437)" userId="S::2511437@student.uwtsd.ac.uk::8e1b69d1-6116-49c3-b92e-982eb233b5df" providerId="AD" clId="Web-{06B33680-60DF-6039-6069-54BA581108DA}" dt="2025-10-25T10:34:57.382" v="169"/>
          <ac:picMkLst>
            <pc:docMk/>
            <pc:sldMk cId="1773831372" sldId="1497"/>
            <ac:picMk id="6" creationId="{9F7EDF21-437D-64F1-89EF-5240BD4A7C65}"/>
          </ac:picMkLst>
        </pc:picChg>
      </pc:sldChg>
      <pc:sldChg chg="addSp delSp modSp">
        <pc:chgData name="Kendralyn Pegenia (2511437)" userId="S::2511437@student.uwtsd.ac.uk::8e1b69d1-6116-49c3-b92e-982eb233b5df" providerId="AD" clId="Web-{06B33680-60DF-6039-6069-54BA581108DA}" dt="2025-10-25T10:46:59.110" v="299" actId="20577"/>
        <pc:sldMkLst>
          <pc:docMk/>
          <pc:sldMk cId="1566291291" sldId="1514"/>
        </pc:sldMkLst>
        <pc:spChg chg="mod">
          <ac:chgData name="Kendralyn Pegenia (2511437)" userId="S::2511437@student.uwtsd.ac.uk::8e1b69d1-6116-49c3-b92e-982eb233b5df" providerId="AD" clId="Web-{06B33680-60DF-6039-6069-54BA581108DA}" dt="2025-10-25T10:45:53.968" v="257" actId="1076"/>
          <ac:spMkLst>
            <pc:docMk/>
            <pc:sldMk cId="1566291291" sldId="1514"/>
            <ac:spMk id="2" creationId="{81896B45-59A7-C589-9ECA-BA4BE7D7D9F3}"/>
          </ac:spMkLst>
        </pc:spChg>
        <pc:spChg chg="mod">
          <ac:chgData name="Kendralyn Pegenia (2511437)" userId="S::2511437@student.uwtsd.ac.uk::8e1b69d1-6116-49c3-b92e-982eb233b5df" providerId="AD" clId="Web-{06B33680-60DF-6039-6069-54BA581108DA}" dt="2025-10-25T10:46:59.110" v="299" actId="20577"/>
          <ac:spMkLst>
            <pc:docMk/>
            <pc:sldMk cId="1566291291" sldId="1514"/>
            <ac:spMk id="5" creationId="{FBFE3E85-F977-4917-D2F3-E64C503441F1}"/>
          </ac:spMkLst>
        </pc:spChg>
        <pc:picChg chg="mod">
          <ac:chgData name="Kendralyn Pegenia (2511437)" userId="S::2511437@student.uwtsd.ac.uk::8e1b69d1-6116-49c3-b92e-982eb233b5df" providerId="AD" clId="Web-{06B33680-60DF-6039-6069-54BA581108DA}" dt="2025-10-25T10:14:00.354" v="51" actId="14100"/>
          <ac:picMkLst>
            <pc:docMk/>
            <pc:sldMk cId="1566291291" sldId="1514"/>
            <ac:picMk id="13" creationId="{ECB1680D-84D9-A574-450C-14AE1DB8AD53}"/>
          </ac:picMkLst>
        </pc:picChg>
        <pc:cxnChg chg="add mod">
          <ac:chgData name="Kendralyn Pegenia (2511437)" userId="S::2511437@student.uwtsd.ac.uk::8e1b69d1-6116-49c3-b92e-982eb233b5df" providerId="AD" clId="Web-{06B33680-60DF-6039-6069-54BA581108DA}" dt="2025-10-25T10:46:54.392" v="298" actId="1076"/>
          <ac:cxnSpMkLst>
            <pc:docMk/>
            <pc:sldMk cId="1566291291" sldId="1514"/>
            <ac:cxnSpMk id="3" creationId="{44684339-5046-0C73-636D-23E155FB5477}"/>
          </ac:cxnSpMkLst>
        </pc:cxnChg>
      </pc:sldChg>
      <pc:sldChg chg="addSp delSp modSp">
        <pc:chgData name="Kendralyn Pegenia (2511437)" userId="S::2511437@student.uwtsd.ac.uk::8e1b69d1-6116-49c3-b92e-982eb233b5df" providerId="AD" clId="Web-{06B33680-60DF-6039-6069-54BA581108DA}" dt="2025-10-25T11:39:40.876" v="622" actId="14100"/>
        <pc:sldMkLst>
          <pc:docMk/>
          <pc:sldMk cId="2168735708" sldId="1516"/>
        </pc:sldMkLst>
        <pc:spChg chg="mod">
          <ac:chgData name="Kendralyn Pegenia (2511437)" userId="S::2511437@student.uwtsd.ac.uk::8e1b69d1-6116-49c3-b92e-982eb233b5df" providerId="AD" clId="Web-{06B33680-60DF-6039-6069-54BA581108DA}" dt="2025-10-25T11:39:40.876" v="622" actId="14100"/>
          <ac:spMkLst>
            <pc:docMk/>
            <pc:sldMk cId="2168735708" sldId="1516"/>
            <ac:spMk id="3" creationId="{E435B5EE-EC32-8941-B9F3-74604A298061}"/>
          </ac:spMkLst>
        </pc:spChg>
        <pc:spChg chg="add del mod">
          <ac:chgData name="Kendralyn Pegenia (2511437)" userId="S::2511437@student.uwtsd.ac.uk::8e1b69d1-6116-49c3-b92e-982eb233b5df" providerId="AD" clId="Web-{06B33680-60DF-6039-6069-54BA581108DA}" dt="2025-10-25T10:16:33.930" v="88" actId="20577"/>
          <ac:spMkLst>
            <pc:docMk/>
            <pc:sldMk cId="2168735708" sldId="1516"/>
            <ac:spMk id="4" creationId="{0266A5F1-6242-CE79-9C84-606013214C1C}"/>
          </ac:spMkLst>
        </pc:spChg>
        <pc:spChg chg="mod">
          <ac:chgData name="Kendralyn Pegenia (2511437)" userId="S::2511437@student.uwtsd.ac.uk::8e1b69d1-6116-49c3-b92e-982eb233b5df" providerId="AD" clId="Web-{06B33680-60DF-6039-6069-54BA581108DA}" dt="2025-10-25T10:16:31.102" v="85" actId="20577"/>
          <ac:spMkLst>
            <pc:docMk/>
            <pc:sldMk cId="2168735708" sldId="1516"/>
            <ac:spMk id="5" creationId="{5C84F171-36B4-C479-5F19-99D02049FDCD}"/>
          </ac:spMkLst>
        </pc:spChg>
        <pc:picChg chg="add del">
          <ac:chgData name="Kendralyn Pegenia (2511437)" userId="S::2511437@student.uwtsd.ac.uk::8e1b69d1-6116-49c3-b92e-982eb233b5df" providerId="AD" clId="Web-{06B33680-60DF-6039-6069-54BA581108DA}" dt="2025-10-25T11:22:13.329" v="580"/>
          <ac:picMkLst>
            <pc:docMk/>
            <pc:sldMk cId="2168735708" sldId="1516"/>
            <ac:picMk id="12" creationId="{71878421-9845-54D8-CA5D-CBF5B0C3E9C7}"/>
          </ac:picMkLst>
        </pc:picChg>
      </pc:sldChg>
    </pc:docChg>
  </pc:docChgLst>
  <pc:docChgLst>
    <pc:chgData name="Kendralyn Pegenia (2511437)" userId="8e1b69d1-6116-49c3-b92e-982eb233b5df" providerId="ADAL" clId="{28F2F15F-A74C-47D2-9F8A-0F2EFDC96EBA}"/>
    <pc:docChg chg="undo custSel addSld delSld modSld">
      <pc:chgData name="Kendralyn Pegenia (2511437)" userId="8e1b69d1-6116-49c3-b92e-982eb233b5df" providerId="ADAL" clId="{28F2F15F-A74C-47D2-9F8A-0F2EFDC96EBA}" dt="2025-11-08T12:21:54.985" v="801" actId="20577"/>
      <pc:docMkLst>
        <pc:docMk/>
      </pc:docMkLst>
      <pc:sldChg chg="addSp delSp modSp del mod">
        <pc:chgData name="Kendralyn Pegenia (2511437)" userId="8e1b69d1-6116-49c3-b92e-982eb233b5df" providerId="ADAL" clId="{28F2F15F-A74C-47D2-9F8A-0F2EFDC96EBA}" dt="2025-11-08T11:34:33.097" v="196" actId="2696"/>
        <pc:sldMkLst>
          <pc:docMk/>
          <pc:sldMk cId="611099963" sldId="1509"/>
        </pc:sldMkLst>
        <pc:spChg chg="del">
          <ac:chgData name="Kendralyn Pegenia (2511437)" userId="8e1b69d1-6116-49c3-b92e-982eb233b5df" providerId="ADAL" clId="{28F2F15F-A74C-47D2-9F8A-0F2EFDC96EBA}" dt="2025-11-08T08:53:27.365" v="140" actId="478"/>
          <ac:spMkLst>
            <pc:docMk/>
            <pc:sldMk cId="611099963" sldId="1509"/>
            <ac:spMk id="8" creationId="{6E7D8785-F403-85B8-F436-148537D87546}"/>
          </ac:spMkLst>
        </pc:spChg>
        <pc:graphicFrameChg chg="add mod modGraphic">
          <ac:chgData name="Kendralyn Pegenia (2511437)" userId="8e1b69d1-6116-49c3-b92e-982eb233b5df" providerId="ADAL" clId="{28F2F15F-A74C-47D2-9F8A-0F2EFDC96EBA}" dt="2025-11-08T08:54:18.271" v="194" actId="20577"/>
          <ac:graphicFrameMkLst>
            <pc:docMk/>
            <pc:sldMk cId="611099963" sldId="1509"/>
            <ac:graphicFrameMk id="3" creationId="{4697FF5E-0826-4B89-3BA7-FE5B390B775B}"/>
          </ac:graphicFrameMkLst>
        </pc:graphicFrameChg>
      </pc:sldChg>
      <pc:sldChg chg="modSp mod">
        <pc:chgData name="Kendralyn Pegenia (2511437)" userId="8e1b69d1-6116-49c3-b92e-982eb233b5df" providerId="ADAL" clId="{28F2F15F-A74C-47D2-9F8A-0F2EFDC96EBA}" dt="2025-11-01T12:22:17.365" v="139" actId="20577"/>
        <pc:sldMkLst>
          <pc:docMk/>
          <pc:sldMk cId="3272732094" sldId="1512"/>
        </pc:sldMkLst>
        <pc:spChg chg="mod">
          <ac:chgData name="Kendralyn Pegenia (2511437)" userId="8e1b69d1-6116-49c3-b92e-982eb233b5df" providerId="ADAL" clId="{28F2F15F-A74C-47D2-9F8A-0F2EFDC96EBA}" dt="2025-11-01T12:22:17.365" v="139" actId="20577"/>
          <ac:spMkLst>
            <pc:docMk/>
            <pc:sldMk cId="3272732094" sldId="1512"/>
            <ac:spMk id="3" creationId="{E61DF94A-DA27-1E29-408E-F5360E814FB0}"/>
          </ac:spMkLst>
        </pc:spChg>
      </pc:sldChg>
      <pc:sldChg chg="addSp modSp mod">
        <pc:chgData name="Kendralyn Pegenia (2511437)" userId="8e1b69d1-6116-49c3-b92e-982eb233b5df" providerId="ADAL" clId="{28F2F15F-A74C-47D2-9F8A-0F2EFDC96EBA}" dt="2025-11-08T12:21:54.985" v="801" actId="20577"/>
        <pc:sldMkLst>
          <pc:docMk/>
          <pc:sldMk cId="1566291291" sldId="1514"/>
        </pc:sldMkLst>
        <pc:spChg chg="mod">
          <ac:chgData name="Kendralyn Pegenia (2511437)" userId="8e1b69d1-6116-49c3-b92e-982eb233b5df" providerId="ADAL" clId="{28F2F15F-A74C-47D2-9F8A-0F2EFDC96EBA}" dt="2025-11-08T11:36:42.607" v="213" actId="1076"/>
          <ac:spMkLst>
            <pc:docMk/>
            <pc:sldMk cId="1566291291" sldId="1514"/>
            <ac:spMk id="2" creationId="{81896B45-59A7-C589-9ECA-BA4BE7D7D9F3}"/>
          </ac:spMkLst>
        </pc:spChg>
        <pc:spChg chg="add mod ord">
          <ac:chgData name="Kendralyn Pegenia (2511437)" userId="8e1b69d1-6116-49c3-b92e-982eb233b5df" providerId="ADAL" clId="{28F2F15F-A74C-47D2-9F8A-0F2EFDC96EBA}" dt="2025-11-08T11:36:35.406" v="212" actId="1076"/>
          <ac:spMkLst>
            <pc:docMk/>
            <pc:sldMk cId="1566291291" sldId="1514"/>
            <ac:spMk id="4" creationId="{9F53291D-4EC4-5009-AE8B-6C6DC1BF740C}"/>
          </ac:spMkLst>
        </pc:spChg>
        <pc:spChg chg="mod">
          <ac:chgData name="Kendralyn Pegenia (2511437)" userId="8e1b69d1-6116-49c3-b92e-982eb233b5df" providerId="ADAL" clId="{28F2F15F-A74C-47D2-9F8A-0F2EFDC96EBA}" dt="2025-11-08T12:21:54.985" v="801" actId="20577"/>
          <ac:spMkLst>
            <pc:docMk/>
            <pc:sldMk cId="1566291291" sldId="1514"/>
            <ac:spMk id="5" creationId="{FBFE3E85-F977-4917-D2F3-E64C503441F1}"/>
          </ac:spMkLst>
        </pc:spChg>
      </pc:sldChg>
      <pc:sldChg chg="addSp delSp modSp mod">
        <pc:chgData name="Kendralyn Pegenia (2511437)" userId="8e1b69d1-6116-49c3-b92e-982eb233b5df" providerId="ADAL" clId="{28F2F15F-A74C-47D2-9F8A-0F2EFDC96EBA}" dt="2025-11-08T11:41:39.015" v="273" actId="1036"/>
        <pc:sldMkLst>
          <pc:docMk/>
          <pc:sldMk cId="2168735708" sldId="1516"/>
        </pc:sldMkLst>
        <pc:spChg chg="mod">
          <ac:chgData name="Kendralyn Pegenia (2511437)" userId="8e1b69d1-6116-49c3-b92e-982eb233b5df" providerId="ADAL" clId="{28F2F15F-A74C-47D2-9F8A-0F2EFDC96EBA}" dt="2025-11-08T11:41:17.079" v="266" actId="1076"/>
          <ac:spMkLst>
            <pc:docMk/>
            <pc:sldMk cId="2168735708" sldId="1516"/>
            <ac:spMk id="3" creationId="{E435B5EE-EC32-8941-B9F3-74604A298061}"/>
          </ac:spMkLst>
        </pc:spChg>
        <pc:spChg chg="add mod ord">
          <ac:chgData name="Kendralyn Pegenia (2511437)" userId="8e1b69d1-6116-49c3-b92e-982eb233b5df" providerId="ADAL" clId="{28F2F15F-A74C-47D2-9F8A-0F2EFDC96EBA}" dt="2025-11-08T11:41:34.418" v="271" actId="167"/>
          <ac:spMkLst>
            <pc:docMk/>
            <pc:sldMk cId="2168735708" sldId="1516"/>
            <ac:spMk id="6" creationId="{774A3AAB-130D-3D8F-2469-07F09B3CCC48}"/>
          </ac:spMkLst>
        </pc:spChg>
        <pc:picChg chg="add mod">
          <ac:chgData name="Kendralyn Pegenia (2511437)" userId="8e1b69d1-6116-49c3-b92e-982eb233b5df" providerId="ADAL" clId="{28F2F15F-A74C-47D2-9F8A-0F2EFDC96EBA}" dt="2025-11-08T11:41:39.015" v="273" actId="1036"/>
          <ac:picMkLst>
            <pc:docMk/>
            <pc:sldMk cId="2168735708" sldId="1516"/>
            <ac:picMk id="8" creationId="{0F52576D-7EB7-BFAA-998A-E4B0BDE327B5}"/>
          </ac:picMkLst>
        </pc:picChg>
        <pc:picChg chg="del mod">
          <ac:chgData name="Kendralyn Pegenia (2511437)" userId="8e1b69d1-6116-49c3-b92e-982eb233b5df" providerId="ADAL" clId="{28F2F15F-A74C-47D2-9F8A-0F2EFDC96EBA}" dt="2025-11-08T11:40:44.361" v="256" actId="478"/>
          <ac:picMkLst>
            <pc:docMk/>
            <pc:sldMk cId="2168735708" sldId="1516"/>
            <ac:picMk id="10" creationId="{5AA4ECF6-12C3-AFB9-A0CB-82D26C601089}"/>
          </ac:picMkLst>
        </pc:picChg>
      </pc:sldChg>
      <pc:sldChg chg="addSp modSp add mod">
        <pc:chgData name="Kendralyn Pegenia (2511437)" userId="8e1b69d1-6116-49c3-b92e-982eb233b5df" providerId="ADAL" clId="{28F2F15F-A74C-47D2-9F8A-0F2EFDC96EBA}" dt="2025-11-08T12:20:43.117" v="744" actId="20577"/>
        <pc:sldMkLst>
          <pc:docMk/>
          <pc:sldMk cId="1625087043" sldId="1517"/>
        </pc:sldMkLst>
        <pc:spChg chg="mod">
          <ac:chgData name="Kendralyn Pegenia (2511437)" userId="8e1b69d1-6116-49c3-b92e-982eb233b5df" providerId="ADAL" clId="{28F2F15F-A74C-47D2-9F8A-0F2EFDC96EBA}" dt="2025-11-08T11:35:17.557" v="201" actId="113"/>
          <ac:spMkLst>
            <pc:docMk/>
            <pc:sldMk cId="1625087043" sldId="1517"/>
            <ac:spMk id="2" creationId="{6159B732-B1AC-BE34-4B6A-E40D4AAEC4AE}"/>
          </ac:spMkLst>
        </pc:spChg>
        <pc:spChg chg="add mod">
          <ac:chgData name="Kendralyn Pegenia (2511437)" userId="8e1b69d1-6116-49c3-b92e-982eb233b5df" providerId="ADAL" clId="{28F2F15F-A74C-47D2-9F8A-0F2EFDC96EBA}" dt="2025-11-08T11:37:28.224" v="222" actId="1076"/>
          <ac:spMkLst>
            <pc:docMk/>
            <pc:sldMk cId="1625087043" sldId="1517"/>
            <ac:spMk id="7" creationId="{B0107046-3C81-64B6-F19C-D373ED6C8DCD}"/>
          </ac:spMkLst>
        </pc:spChg>
        <pc:graphicFrameChg chg="modGraphic">
          <ac:chgData name="Kendralyn Pegenia (2511437)" userId="8e1b69d1-6116-49c3-b92e-982eb233b5df" providerId="ADAL" clId="{28F2F15F-A74C-47D2-9F8A-0F2EFDC96EBA}" dt="2025-11-08T12:20:43.117" v="744" actId="20577"/>
          <ac:graphicFrameMkLst>
            <pc:docMk/>
            <pc:sldMk cId="1625087043" sldId="1517"/>
            <ac:graphicFrameMk id="3" creationId="{4697FF5E-0826-4B89-3BA7-FE5B390B775B}"/>
          </ac:graphicFrameMkLst>
        </pc:graphicFrameChg>
        <pc:picChg chg="add mod">
          <ac:chgData name="Kendralyn Pegenia (2511437)" userId="8e1b69d1-6116-49c3-b92e-982eb233b5df" providerId="ADAL" clId="{28F2F15F-A74C-47D2-9F8A-0F2EFDC96EBA}" dt="2025-11-08T11:37:35.160" v="223" actId="29295"/>
          <ac:picMkLst>
            <pc:docMk/>
            <pc:sldMk cId="1625087043" sldId="1517"/>
            <ac:picMk id="6" creationId="{61D76060-F660-8E26-8735-AC9FC0BF88FE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11/8/2025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11/8/2025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6459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6.jpeg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6.jpeg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5231479"/>
            <a:ext cx="10923934" cy="786384"/>
          </a:xfrm>
        </p:spPr>
        <p:txBody>
          <a:bodyPr lIns="0" tIns="0" rIns="0" bIns="0" anchor="b">
            <a:noAutofit/>
          </a:bodyPr>
          <a:lstStyle>
            <a:lvl1pPr algn="l"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5972629"/>
            <a:ext cx="10923934" cy="480373"/>
          </a:xfrm>
        </p:spPr>
        <p:txBody>
          <a:bodyPr lIns="0" tIns="0" rIns="0" bIns="0" anchor="ctr">
            <a:normAutofit/>
          </a:bodyPr>
          <a:lstStyle>
            <a:lvl1pPr marL="0" indent="0" algn="l">
              <a:buNone/>
              <a:defRPr sz="17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34" name="Date Placeholder 3">
            <a:extLst>
              <a:ext uri="{FF2B5EF4-FFF2-40B4-BE49-F238E27FC236}">
                <a16:creationId xmlns:a16="http://schemas.microsoft.com/office/drawing/2014/main" id="{68FAFD42-F1EE-EC2E-5193-97BC2F0583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34028" y="6453002"/>
            <a:ext cx="3771901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900" b="0" i="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5" name="Footer Placeholder 4">
            <a:extLst>
              <a:ext uri="{FF2B5EF4-FFF2-40B4-BE49-F238E27FC236}">
                <a16:creationId xmlns:a16="http://schemas.microsoft.com/office/drawing/2014/main" id="{FBB82CDC-EB44-1256-4911-2C2E40B095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72454" y="6453002"/>
            <a:ext cx="2828925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 b="0" i="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6" name="Slide Number Placeholder 5">
            <a:extLst>
              <a:ext uri="{FF2B5EF4-FFF2-40B4-BE49-F238E27FC236}">
                <a16:creationId xmlns:a16="http://schemas.microsoft.com/office/drawing/2014/main" id="{B3BC0BC3-14B3-08E1-D8D4-9C4E9AB65C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1375" y="6453002"/>
            <a:ext cx="55659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 b="0" i="0">
                <a:solidFill>
                  <a:schemeClr val="tx2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66962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8"/>
            <a:ext cx="10923934" cy="1113475"/>
          </a:xfrm>
        </p:spPr>
        <p:txBody>
          <a:bodyPr lIns="0" tIns="0" rIns="0" bIns="0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1748474"/>
            <a:ext cx="10923935" cy="4474526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55EAB8-62E0-C9D1-A19A-39B7B70D4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EA176A-057A-44AB-2808-7DB840D8B1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EE9672-C3A9-EF7E-5984-F7D22A073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1939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61200" y="1000758"/>
            <a:ext cx="4469384" cy="3500577"/>
          </a:xfrm>
        </p:spPr>
        <p:txBody>
          <a:bodyPr anchor="b">
            <a:normAutofit/>
          </a:bodyPr>
          <a:lstStyle>
            <a:lvl1pPr algn="l"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61200" y="4731336"/>
            <a:ext cx="4469384" cy="1125906"/>
          </a:xfrm>
        </p:spPr>
        <p:txBody>
          <a:bodyPr anchor="t">
            <a:normAutofit/>
          </a:bodyPr>
          <a:lstStyle>
            <a:lvl1pPr marL="0" indent="0" algn="l">
              <a:buNone/>
              <a:defRPr sz="17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61200" y="6453002"/>
            <a:ext cx="170762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45073" y="6453002"/>
            <a:ext cx="282892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73994" y="6453002"/>
            <a:ext cx="55659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83769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634998"/>
            <a:ext cx="4524303" cy="3726813"/>
          </a:xfrm>
        </p:spPr>
        <p:txBody>
          <a:bodyPr anchor="t">
            <a:normAutofit/>
          </a:bodyPr>
          <a:lstStyle>
            <a:lvl1pPr algn="l">
              <a:defRPr sz="5000"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6"/>
            <a:ext cx="4524302" cy="1494474"/>
          </a:xfrm>
        </p:spPr>
        <p:txBody>
          <a:bodyPr anchor="b">
            <a:normAutofit/>
          </a:bodyPr>
          <a:lstStyle>
            <a:lvl1pPr marL="0" indent="0" algn="l">
              <a:buNone/>
              <a:defRPr sz="1700">
                <a:solidFill>
                  <a:srgbClr val="361E14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6FBEF2DC-8DF4-BEA8-FEB9-4D9CF47A4D7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605272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634030" y="6453002"/>
            <a:ext cx="1951777" cy="365125"/>
          </a:xfrm>
        </p:spPr>
        <p:txBody>
          <a:bodyPr/>
          <a:lstStyle>
            <a:lvl1pPr>
              <a:defRPr>
                <a:solidFill>
                  <a:srgbClr val="361E14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973484" y="6453002"/>
            <a:ext cx="2805405" cy="365125"/>
          </a:xfrm>
        </p:spPr>
        <p:txBody>
          <a:bodyPr/>
          <a:lstStyle>
            <a:lvl1pPr>
              <a:defRPr>
                <a:solidFill>
                  <a:srgbClr val="361E14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729125" y="6453002"/>
            <a:ext cx="429207" cy="365125"/>
          </a:xfrm>
        </p:spPr>
        <p:txBody>
          <a:bodyPr/>
          <a:lstStyle>
            <a:lvl1pPr>
              <a:defRPr>
                <a:solidFill>
                  <a:srgbClr val="361E14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86615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634999"/>
            <a:ext cx="5266090" cy="3726811"/>
          </a:xfrm>
        </p:spPr>
        <p:txBody>
          <a:bodyPr wrap="square" lIns="0" tIns="0" rIns="0" bIns="0" anchor="b">
            <a:normAutofit/>
          </a:bodyPr>
          <a:lstStyle>
            <a:lvl1pPr algn="l">
              <a:lnSpc>
                <a:spcPct val="85000"/>
              </a:lnSpc>
              <a:defRPr sz="5000" spc="3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5109525"/>
            <a:ext cx="5276855" cy="747715"/>
          </a:xfrm>
        </p:spPr>
        <p:txBody>
          <a:bodyPr lIns="0" tIns="0" rIns="0" bIns="0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17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84" name="Circles">
            <a:extLst>
              <a:ext uri="{FF2B5EF4-FFF2-40B4-BE49-F238E27FC236}">
                <a16:creationId xmlns:a16="http://schemas.microsoft.com/office/drawing/2014/main" id="{3846C0C3-8097-19BC-77BD-DAAE2C0893C5}"/>
              </a:ext>
            </a:extLst>
          </p:cNvPr>
          <p:cNvSpPr/>
          <p:nvPr/>
        </p:nvSpPr>
        <p:spPr>
          <a:xfrm>
            <a:off x="6291887" y="783303"/>
            <a:ext cx="5266078" cy="5291395"/>
          </a:xfrm>
          <a:custGeom>
            <a:avLst/>
            <a:gdLst>
              <a:gd name="connsiteX0" fmla="*/ 525553 w 5266078"/>
              <a:gd name="connsiteY0" fmla="*/ 1924144 h 5291395"/>
              <a:gd name="connsiteX1" fmla="*/ 0 w 5266078"/>
              <a:gd name="connsiteY1" fmla="*/ 1202590 h 5291395"/>
              <a:gd name="connsiteX2" fmla="*/ 773050 w 5266078"/>
              <a:gd name="connsiteY2" fmla="*/ 350946 h 5291395"/>
              <a:gd name="connsiteX3" fmla="*/ 2633039 w 5266078"/>
              <a:gd name="connsiteY3" fmla="*/ 0 h 5291395"/>
              <a:gd name="connsiteX4" fmla="*/ 4493028 w 5266078"/>
              <a:gd name="connsiteY4" fmla="*/ 350946 h 5291395"/>
              <a:gd name="connsiteX5" fmla="*/ 5266078 w 5266078"/>
              <a:gd name="connsiteY5" fmla="*/ 1202590 h 5291395"/>
              <a:gd name="connsiteX6" fmla="*/ 4740527 w 5266078"/>
              <a:gd name="connsiteY6" fmla="*/ 1924144 h 5291395"/>
              <a:gd name="connsiteX7" fmla="*/ 5266078 w 5266078"/>
              <a:gd name="connsiteY7" fmla="*/ 2645698 h 5291395"/>
              <a:gd name="connsiteX8" fmla="*/ 4740527 w 5266078"/>
              <a:gd name="connsiteY8" fmla="*/ 3367251 h 5291395"/>
              <a:gd name="connsiteX9" fmla="*/ 5266078 w 5266078"/>
              <a:gd name="connsiteY9" fmla="*/ 4088805 h 5291395"/>
              <a:gd name="connsiteX10" fmla="*/ 4493028 w 5266078"/>
              <a:gd name="connsiteY10" fmla="*/ 4940448 h 5291395"/>
              <a:gd name="connsiteX11" fmla="*/ 2633039 w 5266078"/>
              <a:gd name="connsiteY11" fmla="*/ 5291395 h 5291395"/>
              <a:gd name="connsiteX12" fmla="*/ 773050 w 5266078"/>
              <a:gd name="connsiteY12" fmla="*/ 4940448 h 5291395"/>
              <a:gd name="connsiteX13" fmla="*/ 0 w 5266078"/>
              <a:gd name="connsiteY13" fmla="*/ 4088805 h 5291395"/>
              <a:gd name="connsiteX14" fmla="*/ 525553 w 5266078"/>
              <a:gd name="connsiteY14" fmla="*/ 3367251 h 5291395"/>
              <a:gd name="connsiteX15" fmla="*/ 0 w 5266078"/>
              <a:gd name="connsiteY15" fmla="*/ 2645698 h 5291395"/>
              <a:gd name="connsiteX16" fmla="*/ 525553 w 5266078"/>
              <a:gd name="connsiteY16" fmla="*/ 1924144 h 5291395"/>
              <a:gd name="connsiteX17" fmla="*/ 12659 w 5266078"/>
              <a:gd name="connsiteY17" fmla="*/ 1202590 h 5291395"/>
              <a:gd name="connsiteX18" fmla="*/ 778297 w 5266078"/>
              <a:gd name="connsiteY18" fmla="*/ 362466 h 5291395"/>
              <a:gd name="connsiteX19" fmla="*/ 2633039 w 5266078"/>
              <a:gd name="connsiteY19" fmla="*/ 12659 h 5291395"/>
              <a:gd name="connsiteX20" fmla="*/ 4487781 w 5266078"/>
              <a:gd name="connsiteY20" fmla="*/ 362466 h 5291395"/>
              <a:gd name="connsiteX21" fmla="*/ 5253419 w 5266078"/>
              <a:gd name="connsiteY21" fmla="*/ 1202590 h 5291395"/>
              <a:gd name="connsiteX22" fmla="*/ 4728305 w 5266078"/>
              <a:gd name="connsiteY22" fmla="*/ 1916764 h 5291395"/>
              <a:gd name="connsiteX23" fmla="*/ 4493028 w 5266078"/>
              <a:gd name="connsiteY23" fmla="*/ 1794055 h 5291395"/>
              <a:gd name="connsiteX24" fmla="*/ 2633039 w 5266078"/>
              <a:gd name="connsiteY24" fmla="*/ 1443108 h 5291395"/>
              <a:gd name="connsiteX25" fmla="*/ 773050 w 5266078"/>
              <a:gd name="connsiteY25" fmla="*/ 1794055 h 5291395"/>
              <a:gd name="connsiteX26" fmla="*/ 537775 w 5266078"/>
              <a:gd name="connsiteY26" fmla="*/ 1916764 h 5291395"/>
              <a:gd name="connsiteX27" fmla="*/ 12659 w 5266078"/>
              <a:gd name="connsiteY27" fmla="*/ 1202590 h 5291395"/>
              <a:gd name="connsiteX28" fmla="*/ 4728305 w 5266078"/>
              <a:gd name="connsiteY28" fmla="*/ 1931524 h 5291395"/>
              <a:gd name="connsiteX29" fmla="*/ 5253419 w 5266078"/>
              <a:gd name="connsiteY29" fmla="*/ 2645698 h 5291395"/>
              <a:gd name="connsiteX30" fmla="*/ 4728305 w 5266078"/>
              <a:gd name="connsiteY30" fmla="*/ 3359871 h 5291395"/>
              <a:gd name="connsiteX31" fmla="*/ 4493028 w 5266078"/>
              <a:gd name="connsiteY31" fmla="*/ 3237163 h 5291395"/>
              <a:gd name="connsiteX32" fmla="*/ 2633039 w 5266078"/>
              <a:gd name="connsiteY32" fmla="*/ 2886216 h 5291395"/>
              <a:gd name="connsiteX33" fmla="*/ 773050 w 5266078"/>
              <a:gd name="connsiteY33" fmla="*/ 3237163 h 5291395"/>
              <a:gd name="connsiteX34" fmla="*/ 537775 w 5266078"/>
              <a:gd name="connsiteY34" fmla="*/ 3359871 h 5291395"/>
              <a:gd name="connsiteX35" fmla="*/ 12659 w 5266078"/>
              <a:gd name="connsiteY35" fmla="*/ 2645698 h 5291395"/>
              <a:gd name="connsiteX36" fmla="*/ 537775 w 5266078"/>
              <a:gd name="connsiteY36" fmla="*/ 1931524 h 5291395"/>
              <a:gd name="connsiteX37" fmla="*/ 773050 w 5266078"/>
              <a:gd name="connsiteY37" fmla="*/ 2054232 h 5291395"/>
              <a:gd name="connsiteX38" fmla="*/ 2633039 w 5266078"/>
              <a:gd name="connsiteY38" fmla="*/ 2405180 h 5291395"/>
              <a:gd name="connsiteX39" fmla="*/ 4493028 w 5266078"/>
              <a:gd name="connsiteY39" fmla="*/ 2054232 h 5291395"/>
              <a:gd name="connsiteX40" fmla="*/ 4728305 w 5266078"/>
              <a:gd name="connsiteY40" fmla="*/ 1931524 h 5291395"/>
              <a:gd name="connsiteX41" fmla="*/ 4715988 w 5266078"/>
              <a:gd name="connsiteY41" fmla="*/ 1924144 h 5291395"/>
              <a:gd name="connsiteX42" fmla="*/ 4487781 w 5266078"/>
              <a:gd name="connsiteY42" fmla="*/ 2042713 h 5291395"/>
              <a:gd name="connsiteX43" fmla="*/ 2633039 w 5266078"/>
              <a:gd name="connsiteY43" fmla="*/ 2392521 h 5291395"/>
              <a:gd name="connsiteX44" fmla="*/ 778297 w 5266078"/>
              <a:gd name="connsiteY44" fmla="*/ 2042713 h 5291395"/>
              <a:gd name="connsiteX45" fmla="*/ 550091 w 5266078"/>
              <a:gd name="connsiteY45" fmla="*/ 1924144 h 5291395"/>
              <a:gd name="connsiteX46" fmla="*/ 778297 w 5266078"/>
              <a:gd name="connsiteY46" fmla="*/ 1805575 h 5291395"/>
              <a:gd name="connsiteX47" fmla="*/ 2633039 w 5266078"/>
              <a:gd name="connsiteY47" fmla="*/ 1455767 h 5291395"/>
              <a:gd name="connsiteX48" fmla="*/ 4487781 w 5266078"/>
              <a:gd name="connsiteY48" fmla="*/ 1805575 h 5291395"/>
              <a:gd name="connsiteX49" fmla="*/ 4715988 w 5266078"/>
              <a:gd name="connsiteY49" fmla="*/ 1924144 h 5291395"/>
              <a:gd name="connsiteX50" fmla="*/ 5253419 w 5266078"/>
              <a:gd name="connsiteY50" fmla="*/ 4088805 h 5291395"/>
              <a:gd name="connsiteX51" fmla="*/ 4728305 w 5266078"/>
              <a:gd name="connsiteY51" fmla="*/ 3374632 h 5291395"/>
              <a:gd name="connsiteX52" fmla="*/ 4493028 w 5266078"/>
              <a:gd name="connsiteY52" fmla="*/ 3497340 h 5291395"/>
              <a:gd name="connsiteX53" fmla="*/ 2633039 w 5266078"/>
              <a:gd name="connsiteY53" fmla="*/ 3848287 h 5291395"/>
              <a:gd name="connsiteX54" fmla="*/ 773050 w 5266078"/>
              <a:gd name="connsiteY54" fmla="*/ 3497340 h 5291395"/>
              <a:gd name="connsiteX55" fmla="*/ 537775 w 5266078"/>
              <a:gd name="connsiteY55" fmla="*/ 3374632 h 5291395"/>
              <a:gd name="connsiteX56" fmla="*/ 12659 w 5266078"/>
              <a:gd name="connsiteY56" fmla="*/ 4088805 h 5291395"/>
              <a:gd name="connsiteX57" fmla="*/ 778297 w 5266078"/>
              <a:gd name="connsiteY57" fmla="*/ 4928928 h 5291395"/>
              <a:gd name="connsiteX58" fmla="*/ 2633039 w 5266078"/>
              <a:gd name="connsiteY58" fmla="*/ 5278736 h 5291395"/>
              <a:gd name="connsiteX59" fmla="*/ 4487781 w 5266078"/>
              <a:gd name="connsiteY59" fmla="*/ 4928928 h 5291395"/>
              <a:gd name="connsiteX60" fmla="*/ 5253419 w 5266078"/>
              <a:gd name="connsiteY60" fmla="*/ 4088805 h 5291395"/>
              <a:gd name="connsiteX61" fmla="*/ 4487781 w 5266078"/>
              <a:gd name="connsiteY61" fmla="*/ 3485820 h 5291395"/>
              <a:gd name="connsiteX62" fmla="*/ 4715988 w 5266078"/>
              <a:gd name="connsiteY62" fmla="*/ 3367251 h 5291395"/>
              <a:gd name="connsiteX63" fmla="*/ 4487781 w 5266078"/>
              <a:gd name="connsiteY63" fmla="*/ 3248683 h 5291395"/>
              <a:gd name="connsiteX64" fmla="*/ 2633039 w 5266078"/>
              <a:gd name="connsiteY64" fmla="*/ 2898874 h 5291395"/>
              <a:gd name="connsiteX65" fmla="*/ 778297 w 5266078"/>
              <a:gd name="connsiteY65" fmla="*/ 3248683 h 5291395"/>
              <a:gd name="connsiteX66" fmla="*/ 550091 w 5266078"/>
              <a:gd name="connsiteY66" fmla="*/ 3367251 h 5291395"/>
              <a:gd name="connsiteX67" fmla="*/ 778297 w 5266078"/>
              <a:gd name="connsiteY67" fmla="*/ 3485820 h 5291395"/>
              <a:gd name="connsiteX68" fmla="*/ 2633039 w 5266078"/>
              <a:gd name="connsiteY68" fmla="*/ 3835629 h 5291395"/>
              <a:gd name="connsiteX69" fmla="*/ 4487781 w 5266078"/>
              <a:gd name="connsiteY69" fmla="*/ 3485820 h 529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5266078" h="5291395">
                <a:moveTo>
                  <a:pt x="525553" y="1924144"/>
                </a:moveTo>
                <a:cubicBezTo>
                  <a:pt x="196456" y="1723900"/>
                  <a:pt x="0" y="1474381"/>
                  <a:pt x="0" y="1202590"/>
                </a:cubicBezTo>
                <a:cubicBezTo>
                  <a:pt x="0" y="868251"/>
                  <a:pt x="297280" y="567622"/>
                  <a:pt x="773050" y="350946"/>
                </a:cubicBezTo>
                <a:cubicBezTo>
                  <a:pt x="1249390" y="134011"/>
                  <a:pt x="1907004" y="0"/>
                  <a:pt x="2633039" y="0"/>
                </a:cubicBezTo>
                <a:cubicBezTo>
                  <a:pt x="3359074" y="0"/>
                  <a:pt x="4016689" y="134011"/>
                  <a:pt x="4493028" y="350946"/>
                </a:cubicBezTo>
                <a:cubicBezTo>
                  <a:pt x="4968798" y="567622"/>
                  <a:pt x="5266078" y="868251"/>
                  <a:pt x="5266078" y="1202590"/>
                </a:cubicBezTo>
                <a:cubicBezTo>
                  <a:pt x="5266078" y="1474381"/>
                  <a:pt x="5069619" y="1723900"/>
                  <a:pt x="4740527" y="1924144"/>
                </a:cubicBezTo>
                <a:cubicBezTo>
                  <a:pt x="5069619" y="2124388"/>
                  <a:pt x="5266078" y="2373906"/>
                  <a:pt x="5266078" y="2645698"/>
                </a:cubicBezTo>
                <a:cubicBezTo>
                  <a:pt x="5266078" y="2917489"/>
                  <a:pt x="5069619" y="3167008"/>
                  <a:pt x="4740527" y="3367251"/>
                </a:cubicBezTo>
                <a:cubicBezTo>
                  <a:pt x="5069619" y="3567495"/>
                  <a:pt x="5266078" y="3817014"/>
                  <a:pt x="5266078" y="4088805"/>
                </a:cubicBezTo>
                <a:cubicBezTo>
                  <a:pt x="5266078" y="4423144"/>
                  <a:pt x="4968798" y="4723773"/>
                  <a:pt x="4493028" y="4940448"/>
                </a:cubicBezTo>
                <a:cubicBezTo>
                  <a:pt x="4016689" y="5157383"/>
                  <a:pt x="3359074" y="5291395"/>
                  <a:pt x="2633039" y="5291395"/>
                </a:cubicBezTo>
                <a:cubicBezTo>
                  <a:pt x="1907004" y="5291395"/>
                  <a:pt x="1249390" y="5157383"/>
                  <a:pt x="773050" y="4940448"/>
                </a:cubicBezTo>
                <a:cubicBezTo>
                  <a:pt x="297280" y="4723773"/>
                  <a:pt x="0" y="4423144"/>
                  <a:pt x="0" y="4088805"/>
                </a:cubicBezTo>
                <a:cubicBezTo>
                  <a:pt x="0" y="3817014"/>
                  <a:pt x="196456" y="3567495"/>
                  <a:pt x="525553" y="3367251"/>
                </a:cubicBezTo>
                <a:cubicBezTo>
                  <a:pt x="196456" y="3167008"/>
                  <a:pt x="0" y="2917489"/>
                  <a:pt x="0" y="2645698"/>
                </a:cubicBezTo>
                <a:cubicBezTo>
                  <a:pt x="0" y="2373906"/>
                  <a:pt x="196456" y="2124388"/>
                  <a:pt x="525553" y="1924144"/>
                </a:cubicBezTo>
                <a:close/>
                <a:moveTo>
                  <a:pt x="12659" y="1202590"/>
                </a:moveTo>
                <a:cubicBezTo>
                  <a:pt x="12659" y="876251"/>
                  <a:pt x="303388" y="578751"/>
                  <a:pt x="778297" y="362466"/>
                </a:cubicBezTo>
                <a:cubicBezTo>
                  <a:pt x="1252643" y="146440"/>
                  <a:pt x="1908384" y="12659"/>
                  <a:pt x="2633039" y="12659"/>
                </a:cubicBezTo>
                <a:cubicBezTo>
                  <a:pt x="3357694" y="12659"/>
                  <a:pt x="4013435" y="146440"/>
                  <a:pt x="4487781" y="362466"/>
                </a:cubicBezTo>
                <a:cubicBezTo>
                  <a:pt x="4962690" y="578751"/>
                  <a:pt x="5253419" y="876251"/>
                  <a:pt x="5253419" y="1202590"/>
                </a:cubicBezTo>
                <a:cubicBezTo>
                  <a:pt x="5253419" y="1469489"/>
                  <a:pt x="5058954" y="1717102"/>
                  <a:pt x="4728305" y="1916764"/>
                </a:cubicBezTo>
                <a:cubicBezTo>
                  <a:pt x="4655916" y="1873413"/>
                  <a:pt x="4577266" y="1832418"/>
                  <a:pt x="4493028" y="1794055"/>
                </a:cubicBezTo>
                <a:cubicBezTo>
                  <a:pt x="4016689" y="1577121"/>
                  <a:pt x="3359074" y="1443108"/>
                  <a:pt x="2633039" y="1443108"/>
                </a:cubicBezTo>
                <a:cubicBezTo>
                  <a:pt x="1907004" y="1443108"/>
                  <a:pt x="1249390" y="1577121"/>
                  <a:pt x="773050" y="1794055"/>
                </a:cubicBezTo>
                <a:cubicBezTo>
                  <a:pt x="688812" y="1832418"/>
                  <a:pt x="610165" y="1873413"/>
                  <a:pt x="537775" y="1916764"/>
                </a:cubicBezTo>
                <a:cubicBezTo>
                  <a:pt x="207127" y="1717102"/>
                  <a:pt x="12659" y="1469489"/>
                  <a:pt x="12659" y="1202590"/>
                </a:cubicBezTo>
                <a:close/>
                <a:moveTo>
                  <a:pt x="4728305" y="1931524"/>
                </a:moveTo>
                <a:cubicBezTo>
                  <a:pt x="5058954" y="2131185"/>
                  <a:pt x="5253419" y="2378799"/>
                  <a:pt x="5253419" y="2645698"/>
                </a:cubicBezTo>
                <a:cubicBezTo>
                  <a:pt x="5253419" y="2912597"/>
                  <a:pt x="5058954" y="3160210"/>
                  <a:pt x="4728305" y="3359871"/>
                </a:cubicBezTo>
                <a:cubicBezTo>
                  <a:pt x="4655916" y="3316521"/>
                  <a:pt x="4577266" y="3275526"/>
                  <a:pt x="4493028" y="3237163"/>
                </a:cubicBezTo>
                <a:cubicBezTo>
                  <a:pt x="4016689" y="3020228"/>
                  <a:pt x="3359074" y="2886216"/>
                  <a:pt x="2633039" y="2886216"/>
                </a:cubicBezTo>
                <a:cubicBezTo>
                  <a:pt x="1907004" y="2886216"/>
                  <a:pt x="1249390" y="3020228"/>
                  <a:pt x="773050" y="3237163"/>
                </a:cubicBezTo>
                <a:cubicBezTo>
                  <a:pt x="688812" y="3275526"/>
                  <a:pt x="610165" y="3316521"/>
                  <a:pt x="537775" y="3359871"/>
                </a:cubicBezTo>
                <a:cubicBezTo>
                  <a:pt x="207127" y="3160210"/>
                  <a:pt x="12659" y="2912597"/>
                  <a:pt x="12659" y="2645698"/>
                </a:cubicBezTo>
                <a:cubicBezTo>
                  <a:pt x="12659" y="2378799"/>
                  <a:pt x="207127" y="2131185"/>
                  <a:pt x="537775" y="1931524"/>
                </a:cubicBezTo>
                <a:cubicBezTo>
                  <a:pt x="610165" y="1974874"/>
                  <a:pt x="688812" y="2015870"/>
                  <a:pt x="773050" y="2054232"/>
                </a:cubicBezTo>
                <a:cubicBezTo>
                  <a:pt x="1249390" y="2271167"/>
                  <a:pt x="1907004" y="2405180"/>
                  <a:pt x="2633039" y="2405180"/>
                </a:cubicBezTo>
                <a:cubicBezTo>
                  <a:pt x="3359074" y="2405180"/>
                  <a:pt x="4016689" y="2271167"/>
                  <a:pt x="4493028" y="2054232"/>
                </a:cubicBezTo>
                <a:cubicBezTo>
                  <a:pt x="4577266" y="2015870"/>
                  <a:pt x="4655916" y="1974874"/>
                  <a:pt x="4728305" y="1931524"/>
                </a:cubicBezTo>
                <a:close/>
                <a:moveTo>
                  <a:pt x="4715988" y="1924144"/>
                </a:moveTo>
                <a:cubicBezTo>
                  <a:pt x="4645732" y="1965893"/>
                  <a:pt x="4569481" y="2005502"/>
                  <a:pt x="4487781" y="2042713"/>
                </a:cubicBezTo>
                <a:cubicBezTo>
                  <a:pt x="4013435" y="2258742"/>
                  <a:pt x="3357694" y="2392521"/>
                  <a:pt x="2633039" y="2392521"/>
                </a:cubicBezTo>
                <a:cubicBezTo>
                  <a:pt x="1908384" y="2392521"/>
                  <a:pt x="1252643" y="2258742"/>
                  <a:pt x="778297" y="2042713"/>
                </a:cubicBezTo>
                <a:cubicBezTo>
                  <a:pt x="696597" y="2005502"/>
                  <a:pt x="620347" y="1965893"/>
                  <a:pt x="550091" y="1924144"/>
                </a:cubicBezTo>
                <a:cubicBezTo>
                  <a:pt x="620347" y="1882395"/>
                  <a:pt x="696597" y="1842785"/>
                  <a:pt x="778297" y="1805575"/>
                </a:cubicBezTo>
                <a:cubicBezTo>
                  <a:pt x="1252643" y="1589545"/>
                  <a:pt x="1908384" y="1455767"/>
                  <a:pt x="2633039" y="1455767"/>
                </a:cubicBezTo>
                <a:cubicBezTo>
                  <a:pt x="3357694" y="1455767"/>
                  <a:pt x="4013435" y="1589545"/>
                  <a:pt x="4487781" y="1805575"/>
                </a:cubicBezTo>
                <a:cubicBezTo>
                  <a:pt x="4569481" y="1842785"/>
                  <a:pt x="4645732" y="1882395"/>
                  <a:pt x="4715988" y="1924144"/>
                </a:cubicBezTo>
                <a:close/>
                <a:moveTo>
                  <a:pt x="5253419" y="4088805"/>
                </a:moveTo>
                <a:cubicBezTo>
                  <a:pt x="5253419" y="3821906"/>
                  <a:pt x="5058954" y="3574293"/>
                  <a:pt x="4728305" y="3374632"/>
                </a:cubicBezTo>
                <a:cubicBezTo>
                  <a:pt x="4655916" y="3417982"/>
                  <a:pt x="4577266" y="3458977"/>
                  <a:pt x="4493028" y="3497340"/>
                </a:cubicBezTo>
                <a:cubicBezTo>
                  <a:pt x="4016689" y="3714275"/>
                  <a:pt x="3359074" y="3848287"/>
                  <a:pt x="2633039" y="3848287"/>
                </a:cubicBezTo>
                <a:cubicBezTo>
                  <a:pt x="1907004" y="3848287"/>
                  <a:pt x="1249390" y="3714275"/>
                  <a:pt x="773050" y="3497340"/>
                </a:cubicBezTo>
                <a:cubicBezTo>
                  <a:pt x="688812" y="3458977"/>
                  <a:pt x="610165" y="3417982"/>
                  <a:pt x="537775" y="3374632"/>
                </a:cubicBezTo>
                <a:cubicBezTo>
                  <a:pt x="207127" y="3574293"/>
                  <a:pt x="12659" y="3821906"/>
                  <a:pt x="12659" y="4088805"/>
                </a:cubicBezTo>
                <a:cubicBezTo>
                  <a:pt x="12659" y="4415144"/>
                  <a:pt x="303388" y="4712646"/>
                  <a:pt x="778297" y="4928928"/>
                </a:cubicBezTo>
                <a:cubicBezTo>
                  <a:pt x="1252643" y="5144958"/>
                  <a:pt x="1908384" y="5278736"/>
                  <a:pt x="2633039" y="5278736"/>
                </a:cubicBezTo>
                <a:cubicBezTo>
                  <a:pt x="3357694" y="5278736"/>
                  <a:pt x="4013435" y="5144958"/>
                  <a:pt x="4487781" y="4928928"/>
                </a:cubicBezTo>
                <a:cubicBezTo>
                  <a:pt x="4962690" y="4712646"/>
                  <a:pt x="5253419" y="4415144"/>
                  <a:pt x="5253419" y="4088805"/>
                </a:cubicBezTo>
                <a:close/>
                <a:moveTo>
                  <a:pt x="4487781" y="3485820"/>
                </a:moveTo>
                <a:cubicBezTo>
                  <a:pt x="4569481" y="3448610"/>
                  <a:pt x="4645732" y="3409000"/>
                  <a:pt x="4715988" y="3367251"/>
                </a:cubicBezTo>
                <a:cubicBezTo>
                  <a:pt x="4645732" y="3325503"/>
                  <a:pt x="4569481" y="3285893"/>
                  <a:pt x="4487781" y="3248683"/>
                </a:cubicBezTo>
                <a:cubicBezTo>
                  <a:pt x="4013435" y="3032653"/>
                  <a:pt x="3357694" y="2898874"/>
                  <a:pt x="2633039" y="2898874"/>
                </a:cubicBezTo>
                <a:cubicBezTo>
                  <a:pt x="1908384" y="2898874"/>
                  <a:pt x="1252643" y="3032653"/>
                  <a:pt x="778297" y="3248683"/>
                </a:cubicBezTo>
                <a:cubicBezTo>
                  <a:pt x="696597" y="3285893"/>
                  <a:pt x="620347" y="3325503"/>
                  <a:pt x="550091" y="3367251"/>
                </a:cubicBezTo>
                <a:cubicBezTo>
                  <a:pt x="620347" y="3409000"/>
                  <a:pt x="696597" y="3448610"/>
                  <a:pt x="778297" y="3485820"/>
                </a:cubicBezTo>
                <a:cubicBezTo>
                  <a:pt x="1252643" y="3701850"/>
                  <a:pt x="1908384" y="3835629"/>
                  <a:pt x="2633039" y="3835629"/>
                </a:cubicBezTo>
                <a:cubicBezTo>
                  <a:pt x="3357694" y="3835629"/>
                  <a:pt x="4013435" y="3701850"/>
                  <a:pt x="4487781" y="3485820"/>
                </a:cubicBezTo>
                <a:close/>
              </a:path>
            </a:pathLst>
          </a:custGeom>
          <a:solidFill>
            <a:schemeClr val="tx2"/>
          </a:solidFill>
          <a:ln w="6319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6" name="Picture Placeholder 10">
            <a:extLst>
              <a:ext uri="{FF2B5EF4-FFF2-40B4-BE49-F238E27FC236}">
                <a16:creationId xmlns:a16="http://schemas.microsoft.com/office/drawing/2014/main" id="{E37AD4D7-DF5E-80C0-7D49-87609C9C6AE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04546" y="3682177"/>
            <a:ext cx="5240759" cy="2379862"/>
          </a:xfrm>
          <a:custGeom>
            <a:avLst/>
            <a:gdLst>
              <a:gd name="connsiteX0" fmla="*/ 525115 w 5240759"/>
              <a:gd name="connsiteY0" fmla="*/ 475757 h 2379862"/>
              <a:gd name="connsiteX1" fmla="*/ 760390 w 5240759"/>
              <a:gd name="connsiteY1" fmla="*/ 598466 h 2379862"/>
              <a:gd name="connsiteX2" fmla="*/ 2620379 w 5240759"/>
              <a:gd name="connsiteY2" fmla="*/ 949413 h 2379862"/>
              <a:gd name="connsiteX3" fmla="*/ 4480368 w 5240759"/>
              <a:gd name="connsiteY3" fmla="*/ 598466 h 2379862"/>
              <a:gd name="connsiteX4" fmla="*/ 4715646 w 5240759"/>
              <a:gd name="connsiteY4" fmla="*/ 475757 h 2379862"/>
              <a:gd name="connsiteX5" fmla="*/ 5231758 w 5240759"/>
              <a:gd name="connsiteY5" fmla="*/ 1090804 h 2379862"/>
              <a:gd name="connsiteX6" fmla="*/ 5240759 w 5240759"/>
              <a:gd name="connsiteY6" fmla="*/ 1189920 h 2379862"/>
              <a:gd name="connsiteX7" fmla="*/ 5240759 w 5240759"/>
              <a:gd name="connsiteY7" fmla="*/ 1189940 h 2379862"/>
              <a:gd name="connsiteX8" fmla="*/ 5227340 w 5240759"/>
              <a:gd name="connsiteY8" fmla="*/ 1310854 h 2379862"/>
              <a:gd name="connsiteX9" fmla="*/ 4475121 w 5240759"/>
              <a:gd name="connsiteY9" fmla="*/ 2030054 h 2379862"/>
              <a:gd name="connsiteX10" fmla="*/ 2620379 w 5240759"/>
              <a:gd name="connsiteY10" fmla="*/ 2379862 h 2379862"/>
              <a:gd name="connsiteX11" fmla="*/ 765637 w 5240759"/>
              <a:gd name="connsiteY11" fmla="*/ 2030054 h 2379862"/>
              <a:gd name="connsiteX12" fmla="*/ 678779 w 5240759"/>
              <a:gd name="connsiteY12" fmla="*/ 1988564 h 2379862"/>
              <a:gd name="connsiteX13" fmla="*/ 11806 w 5240759"/>
              <a:gd name="connsiteY13" fmla="*/ 1303386 h 2379862"/>
              <a:gd name="connsiteX14" fmla="*/ 0 w 5240759"/>
              <a:gd name="connsiteY14" fmla="*/ 1189941 h 2379862"/>
              <a:gd name="connsiteX15" fmla="*/ 0 w 5240759"/>
              <a:gd name="connsiteY15" fmla="*/ 1189920 h 2379862"/>
              <a:gd name="connsiteX16" fmla="*/ 9001 w 5240759"/>
              <a:gd name="connsiteY16" fmla="*/ 1090804 h 2379862"/>
              <a:gd name="connsiteX17" fmla="*/ 525115 w 5240759"/>
              <a:gd name="connsiteY17" fmla="*/ 475757 h 2379862"/>
              <a:gd name="connsiteX18" fmla="*/ 2620379 w 5240759"/>
              <a:gd name="connsiteY18" fmla="*/ 0 h 2379862"/>
              <a:gd name="connsiteX19" fmla="*/ 4475121 w 5240759"/>
              <a:gd name="connsiteY19" fmla="*/ 349808 h 2379862"/>
              <a:gd name="connsiteX20" fmla="*/ 4703329 w 5240759"/>
              <a:gd name="connsiteY20" fmla="*/ 468377 h 2379862"/>
              <a:gd name="connsiteX21" fmla="*/ 4475121 w 5240759"/>
              <a:gd name="connsiteY21" fmla="*/ 586946 h 2379862"/>
              <a:gd name="connsiteX22" fmla="*/ 2620379 w 5240759"/>
              <a:gd name="connsiteY22" fmla="*/ 936754 h 2379862"/>
              <a:gd name="connsiteX23" fmla="*/ 765637 w 5240759"/>
              <a:gd name="connsiteY23" fmla="*/ 586946 h 2379862"/>
              <a:gd name="connsiteX24" fmla="*/ 537431 w 5240759"/>
              <a:gd name="connsiteY24" fmla="*/ 468377 h 2379862"/>
              <a:gd name="connsiteX25" fmla="*/ 765637 w 5240759"/>
              <a:gd name="connsiteY25" fmla="*/ 349808 h 2379862"/>
              <a:gd name="connsiteX26" fmla="*/ 951798 w 5240759"/>
              <a:gd name="connsiteY26" fmla="*/ 272754 h 2379862"/>
              <a:gd name="connsiteX27" fmla="*/ 2620379 w 5240759"/>
              <a:gd name="connsiteY27" fmla="*/ 0 h 237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240759" h="2379862">
                <a:moveTo>
                  <a:pt x="525115" y="475757"/>
                </a:moveTo>
                <a:cubicBezTo>
                  <a:pt x="597505" y="519107"/>
                  <a:pt x="676152" y="560103"/>
                  <a:pt x="760390" y="598466"/>
                </a:cubicBezTo>
                <a:cubicBezTo>
                  <a:pt x="1236730" y="815400"/>
                  <a:pt x="1894344" y="949413"/>
                  <a:pt x="2620379" y="949413"/>
                </a:cubicBezTo>
                <a:cubicBezTo>
                  <a:pt x="3346415" y="949413"/>
                  <a:pt x="4004029" y="815400"/>
                  <a:pt x="4480368" y="598466"/>
                </a:cubicBezTo>
                <a:cubicBezTo>
                  <a:pt x="4564606" y="560103"/>
                  <a:pt x="4643256" y="519107"/>
                  <a:pt x="4715646" y="475757"/>
                </a:cubicBezTo>
                <a:cubicBezTo>
                  <a:pt x="5004963" y="650462"/>
                  <a:pt x="5190016" y="861878"/>
                  <a:pt x="5231758" y="1090804"/>
                </a:cubicBezTo>
                <a:lnTo>
                  <a:pt x="5240759" y="1189920"/>
                </a:lnTo>
                <a:lnTo>
                  <a:pt x="5240759" y="1189940"/>
                </a:lnTo>
                <a:lnTo>
                  <a:pt x="5227340" y="1310854"/>
                </a:lnTo>
                <a:cubicBezTo>
                  <a:pt x="5165200" y="1589376"/>
                  <a:pt x="4890666" y="1840807"/>
                  <a:pt x="4475121" y="2030054"/>
                </a:cubicBezTo>
                <a:cubicBezTo>
                  <a:pt x="4000775" y="2246083"/>
                  <a:pt x="3345035" y="2379862"/>
                  <a:pt x="2620379" y="2379862"/>
                </a:cubicBezTo>
                <a:cubicBezTo>
                  <a:pt x="1895724" y="2379862"/>
                  <a:pt x="1239983" y="2246083"/>
                  <a:pt x="765637" y="2030054"/>
                </a:cubicBezTo>
                <a:cubicBezTo>
                  <a:pt x="735959" y="2016534"/>
                  <a:pt x="706995" y="2002704"/>
                  <a:pt x="678779" y="1988564"/>
                </a:cubicBezTo>
                <a:cubicBezTo>
                  <a:pt x="308429" y="1802984"/>
                  <a:pt x="66501" y="1564950"/>
                  <a:pt x="11806" y="1303386"/>
                </a:cubicBezTo>
                <a:lnTo>
                  <a:pt x="0" y="1189941"/>
                </a:lnTo>
                <a:lnTo>
                  <a:pt x="0" y="1189920"/>
                </a:lnTo>
                <a:lnTo>
                  <a:pt x="9001" y="1090804"/>
                </a:lnTo>
                <a:cubicBezTo>
                  <a:pt x="50744" y="861878"/>
                  <a:pt x="235798" y="650462"/>
                  <a:pt x="525115" y="475757"/>
                </a:cubicBezTo>
                <a:close/>
                <a:moveTo>
                  <a:pt x="2620379" y="0"/>
                </a:moveTo>
                <a:cubicBezTo>
                  <a:pt x="3345035" y="0"/>
                  <a:pt x="4000775" y="133779"/>
                  <a:pt x="4475121" y="349808"/>
                </a:cubicBezTo>
                <a:cubicBezTo>
                  <a:pt x="4556821" y="387019"/>
                  <a:pt x="4633072" y="426628"/>
                  <a:pt x="4703329" y="468377"/>
                </a:cubicBezTo>
                <a:cubicBezTo>
                  <a:pt x="4633072" y="510126"/>
                  <a:pt x="4556821" y="549735"/>
                  <a:pt x="4475121" y="586946"/>
                </a:cubicBezTo>
                <a:cubicBezTo>
                  <a:pt x="4000775" y="802976"/>
                  <a:pt x="3345035" y="936754"/>
                  <a:pt x="2620379" y="936754"/>
                </a:cubicBezTo>
                <a:cubicBezTo>
                  <a:pt x="1895724" y="936754"/>
                  <a:pt x="1239983" y="802976"/>
                  <a:pt x="765637" y="586946"/>
                </a:cubicBezTo>
                <a:cubicBezTo>
                  <a:pt x="683937" y="549735"/>
                  <a:pt x="607687" y="510126"/>
                  <a:pt x="537431" y="468377"/>
                </a:cubicBezTo>
                <a:cubicBezTo>
                  <a:pt x="607687" y="426628"/>
                  <a:pt x="683937" y="387019"/>
                  <a:pt x="765637" y="349808"/>
                </a:cubicBezTo>
                <a:cubicBezTo>
                  <a:pt x="824931" y="322807"/>
                  <a:pt x="887061" y="297084"/>
                  <a:pt x="951798" y="272754"/>
                </a:cubicBezTo>
                <a:cubicBezTo>
                  <a:pt x="1404998" y="102429"/>
                  <a:pt x="1986310" y="0"/>
                  <a:pt x="262037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Date Placeholder 6">
            <a:extLst>
              <a:ext uri="{FF2B5EF4-FFF2-40B4-BE49-F238E27FC236}">
                <a16:creationId xmlns:a16="http://schemas.microsoft.com/office/drawing/2014/main" id="{63E1CB2B-425E-870F-234A-11066990B84B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634030" y="6453002"/>
            <a:ext cx="195177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850BF87A-EDEC-867A-CDAD-B928EDCAEEE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2726037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5AE0F92F-FE2F-893B-E9CB-D4FBFB75386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5481678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40931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634999"/>
            <a:ext cx="7538426" cy="3726812"/>
          </a:xfrm>
        </p:spPr>
        <p:txBody>
          <a:bodyPr anchor="t">
            <a:normAutofit/>
          </a:bodyPr>
          <a:lstStyle>
            <a:lvl1pPr algn="l">
              <a:defRPr sz="6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8" y="4591812"/>
            <a:ext cx="7538426" cy="1477683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97777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000760"/>
            <a:ext cx="8095017" cy="3361052"/>
          </a:xfrm>
        </p:spPr>
        <p:txBody>
          <a:bodyPr anchor="b">
            <a:normAutofit/>
          </a:bodyPr>
          <a:lstStyle>
            <a:lvl1pPr algn="l">
              <a:defRPr sz="6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8" y="4728525"/>
            <a:ext cx="8095017" cy="112871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3543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7005" y="1381758"/>
            <a:ext cx="9037983" cy="2557697"/>
          </a:xfrm>
        </p:spPr>
        <p:txBody>
          <a:bodyPr anchor="b">
            <a:normAutofit/>
          </a:bodyPr>
          <a:lstStyle>
            <a:lvl1pPr algn="ctr">
              <a:defRPr sz="6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03" y="4211767"/>
            <a:ext cx="7924802" cy="1241971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5162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8649" y="1001715"/>
            <a:ext cx="8486780" cy="5221286"/>
          </a:xfrm>
        </p:spPr>
        <p:txBody>
          <a:bodyPr anchor="b">
            <a:normAutofit/>
          </a:bodyPr>
          <a:lstStyle>
            <a:lvl1pPr algn="l">
              <a:defRPr sz="64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15739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4353867"/>
            <a:ext cx="9980959" cy="1869134"/>
          </a:xfrm>
        </p:spPr>
        <p:txBody>
          <a:bodyPr lIns="0" tIns="0" rIns="0" bIns="0" anchor="b">
            <a:normAutofit/>
          </a:bodyPr>
          <a:lstStyle>
            <a:lvl1pPr algn="l">
              <a:lnSpc>
                <a:spcPct val="84000"/>
              </a:lnSpc>
              <a:defRPr sz="64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E0BFFA-7DAF-52FB-8C17-25A920A8CC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solidFill>
                  <a:schemeClr val="bg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BA860A-CE60-9153-311E-1630CE572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solidFill>
                  <a:schemeClr val="bg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FFB454-6FF8-3E7D-5E61-22795DC06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solidFill>
                  <a:schemeClr val="bg2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97635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664108"/>
            <a:ext cx="8481402" cy="1554480"/>
          </a:xfrm>
        </p:spPr>
        <p:txBody>
          <a:bodyPr bIns="0" anchor="b">
            <a:normAutofit/>
          </a:bodyPr>
          <a:lstStyle>
            <a:lvl1pPr>
              <a:defRPr sz="5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7" y="2348374"/>
            <a:ext cx="8481402" cy="3689909"/>
          </a:xfrm>
        </p:spPr>
        <p:txBody>
          <a:bodyPr bIns="0">
            <a:normAutofit/>
          </a:bodyPr>
          <a:lstStyle>
            <a:lvl1pPr marL="342900" indent="-342900">
              <a:buFont typeface="+mj-lt"/>
              <a:buAutoNum type="arabicPeriod"/>
              <a:defRPr sz="1700"/>
            </a:lvl1pPr>
            <a:lvl2pPr marL="228600" indent="0">
              <a:buFont typeface="+mj-lt"/>
              <a:buNone/>
              <a:defRPr sz="1700"/>
            </a:lvl2pPr>
            <a:lvl3pPr marL="457200" indent="0">
              <a:buFont typeface="+mj-lt"/>
              <a:buNone/>
              <a:defRPr sz="1700"/>
            </a:lvl3pPr>
            <a:lvl4pPr marL="1028700" indent="-342900">
              <a:buFont typeface="+mj-lt"/>
              <a:buAutoNum type="arabicPeriod"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bIns="0"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bIns="0"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bIns="0"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87411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595" y="634999"/>
            <a:ext cx="5075580" cy="1868241"/>
          </a:xfrm>
        </p:spPr>
        <p:txBody>
          <a:bodyPr anchor="b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8C6E1410-66DE-9241-4185-21B0E61A503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6096000" cy="6858000"/>
          </a:xfrm>
          <a:blipFill dpi="0" rotWithShape="1">
            <a:blip r:embed="rId2">
              <a:alphaModFix amt="60000"/>
            </a:blip>
            <a:srcRect/>
            <a:stretch>
              <a:fillRect r="-802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93595" y="2875340"/>
            <a:ext cx="5075580" cy="334766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2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2"/>
                </a:solidFill>
              </a:defRPr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93591" y="6453002"/>
            <a:ext cx="199668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283664" y="6453001"/>
            <a:ext cx="282892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12585" y="6453001"/>
            <a:ext cx="55659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12752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2385975"/>
            <a:ext cx="4719431" cy="2454796"/>
          </a:xfrm>
        </p:spPr>
        <p:txBody>
          <a:bodyPr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499" y="2386584"/>
            <a:ext cx="4328489" cy="2459736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2000">
                <a:solidFill>
                  <a:schemeClr val="tx2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2000">
                <a:solidFill>
                  <a:schemeClr val="tx2"/>
                </a:solidFill>
              </a:defRPr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9477" y="6453002"/>
            <a:ext cx="282892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58398" y="6453002"/>
            <a:ext cx="55659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13939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2258568"/>
            <a:ext cx="4328499" cy="3557016"/>
          </a:xfrm>
        </p:spPr>
        <p:txBody>
          <a:bodyPr bIns="0">
            <a:norm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2254250"/>
            <a:ext cx="5266077" cy="3556000"/>
          </a:xfrm>
        </p:spPr>
        <p:txBody>
          <a:bodyPr bIns="0"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None/>
              <a:defRPr>
                <a:solidFill>
                  <a:srgbClr val="361E14"/>
                </a:solidFill>
              </a:defRPr>
            </a:lvl2pPr>
            <a:lvl3pPr marL="457200" indent="0">
              <a:buNone/>
              <a:defRPr>
                <a:solidFill>
                  <a:srgbClr val="361E14"/>
                </a:solidFill>
              </a:defRPr>
            </a:lvl3pPr>
            <a:lvl4pPr marL="685800" indent="0">
              <a:buNone/>
              <a:defRPr/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bIns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bIns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bIns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3303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398" y="829193"/>
            <a:ext cx="4391662" cy="5068687"/>
          </a:xfrm>
        </p:spPr>
        <p:txBody>
          <a:bodyPr>
            <a:norm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65458" y="829628"/>
            <a:ext cx="5681662" cy="5068252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None/>
              <a:defRPr>
                <a:solidFill>
                  <a:srgbClr val="361E14"/>
                </a:solidFill>
              </a:defRPr>
            </a:lvl2pPr>
            <a:lvl3pPr marL="457200" indent="0">
              <a:buNone/>
              <a:defRPr>
                <a:solidFill>
                  <a:srgbClr val="361E14"/>
                </a:solidFill>
              </a:defRPr>
            </a:lvl3pPr>
            <a:lvl4pPr marL="685800" indent="0">
              <a:buNone/>
              <a:defRPr/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4858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993213"/>
            <a:ext cx="4328500" cy="4864028"/>
          </a:xfrm>
        </p:spPr>
        <p:txBody>
          <a:bodyPr>
            <a:norm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001714"/>
            <a:ext cx="6209053" cy="5221285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None/>
              <a:defRPr>
                <a:solidFill>
                  <a:srgbClr val="361E14"/>
                </a:solidFill>
              </a:defRPr>
            </a:lvl2pPr>
            <a:lvl3pPr marL="457200" indent="0">
              <a:buNone/>
              <a:defRPr>
                <a:solidFill>
                  <a:srgbClr val="361E14"/>
                </a:solidFill>
              </a:defRPr>
            </a:lvl3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61053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634998"/>
            <a:ext cx="3399377" cy="5588001"/>
          </a:xfrm>
        </p:spPr>
        <p:txBody>
          <a:bodyPr>
            <a:norm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19788" y="634998"/>
            <a:ext cx="7138176" cy="5588001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>
              <a:defRPr>
                <a:solidFill>
                  <a:srgbClr val="361E14"/>
                </a:solidFill>
              </a:defRPr>
            </a:lvl2pPr>
            <a:lvl3pPr>
              <a:defRPr>
                <a:solidFill>
                  <a:srgbClr val="361E14"/>
                </a:solidFill>
              </a:defRPr>
            </a:lvl3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3849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7"/>
            <a:ext cx="10923934" cy="1113477"/>
          </a:xfrm>
        </p:spPr>
        <p:txBody>
          <a:bodyPr lIns="0" tIns="0" rIns="0" bIns="0" anchor="b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30" y="2142921"/>
            <a:ext cx="10923934" cy="4093526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None/>
              <a:defRPr>
                <a:solidFill>
                  <a:srgbClr val="361E14"/>
                </a:solidFill>
              </a:defRPr>
            </a:lvl2pPr>
            <a:lvl3pPr marL="457200" indent="0">
              <a:buNone/>
              <a:defRPr>
                <a:solidFill>
                  <a:srgbClr val="361E14"/>
                </a:solidFill>
              </a:defRPr>
            </a:lvl3pPr>
            <a:lvl4pPr marL="685800" indent="0">
              <a:buNone/>
              <a:defRPr>
                <a:solidFill>
                  <a:srgbClr val="361E14"/>
                </a:solidFill>
              </a:defRPr>
            </a:lvl4pPr>
            <a:lvl5pPr marL="914400" indent="0">
              <a:buNone/>
              <a:defRPr>
                <a:solidFill>
                  <a:srgbClr val="361E14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Date Placeholder 3">
            <a:extLst>
              <a:ext uri="{FF2B5EF4-FFF2-40B4-BE49-F238E27FC236}">
                <a16:creationId xmlns:a16="http://schemas.microsoft.com/office/drawing/2014/main" id="{2FE53322-94C5-FBF3-4E46-D79515F3F3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34028" y="6453002"/>
            <a:ext cx="3771901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900" b="0" i="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29" name="Footer Placeholder 4">
            <a:extLst>
              <a:ext uri="{FF2B5EF4-FFF2-40B4-BE49-F238E27FC236}">
                <a16:creationId xmlns:a16="http://schemas.microsoft.com/office/drawing/2014/main" id="{0EC10FEF-5A5B-FFAB-9CB8-FFB517C50E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72454" y="6453002"/>
            <a:ext cx="2828925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 b="0" i="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" name="Slide Number Placeholder 5">
            <a:extLst>
              <a:ext uri="{FF2B5EF4-FFF2-40B4-BE49-F238E27FC236}">
                <a16:creationId xmlns:a16="http://schemas.microsoft.com/office/drawing/2014/main" id="{3F7EBC81-5A58-80DA-E8BB-8E707B13CD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1375" y="6453002"/>
            <a:ext cx="55659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 b="0" i="0">
                <a:solidFill>
                  <a:schemeClr val="tx2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35956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993" y="634998"/>
            <a:ext cx="6378971" cy="1113477"/>
          </a:xfrm>
        </p:spPr>
        <p:txBody>
          <a:bodyPr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79388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0269" y="2129475"/>
            <a:ext cx="6356348" cy="4093526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None/>
              <a:defRPr>
                <a:solidFill>
                  <a:srgbClr val="361E14"/>
                </a:solidFill>
              </a:defRPr>
            </a:lvl2pPr>
            <a:lvl3pPr marL="457200" indent="0">
              <a:buNone/>
              <a:defRPr>
                <a:solidFill>
                  <a:srgbClr val="361E14"/>
                </a:solidFill>
              </a:defRPr>
            </a:lvl3pPr>
            <a:lvl4pPr marL="685800" indent="0">
              <a:buNone/>
              <a:defRPr/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174303" y="6453002"/>
            <a:ext cx="333758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51106" y="6448643"/>
            <a:ext cx="282892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980027" y="6448643"/>
            <a:ext cx="55659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15334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634998"/>
            <a:ext cx="6208941" cy="1113475"/>
          </a:xfrm>
        </p:spPr>
        <p:txBody>
          <a:bodyPr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153" y="2129474"/>
            <a:ext cx="6208941" cy="4189029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None/>
              <a:defRPr sz="1700">
                <a:solidFill>
                  <a:srgbClr val="361E14"/>
                </a:solidFill>
              </a:defRPr>
            </a:lvl2pPr>
            <a:lvl3pPr marL="457200" indent="0">
              <a:buNone/>
              <a:defRPr sz="1700">
                <a:solidFill>
                  <a:srgbClr val="361E14"/>
                </a:solidFill>
              </a:defRPr>
            </a:lvl3pPr>
            <a:lvl4pPr marL="685800" indent="0">
              <a:buNone/>
              <a:defRPr/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2FF36F2E-B43F-6ED0-72B5-6CC25644B090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398115" y="1"/>
            <a:ext cx="479388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34027" y="6453002"/>
            <a:ext cx="3771901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656668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412309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69387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5736" y="634999"/>
            <a:ext cx="6812228" cy="741373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45736" y="1748474"/>
            <a:ext cx="6812228" cy="4615749"/>
          </a:xfrm>
        </p:spPr>
        <p:txBody>
          <a:bodyPr bIns="0">
            <a:norm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>
                <a:solidFill>
                  <a:schemeClr val="tx2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>
                <a:solidFill>
                  <a:schemeClr val="tx2"/>
                </a:solidFill>
              </a:defRPr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453002"/>
            <a:ext cx="3494314" cy="365125"/>
          </a:xfrm>
        </p:spPr>
        <p:txBody>
          <a:bodyPr bIns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 bIns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 bIns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78184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4999"/>
            <a:ext cx="6858000" cy="741373"/>
          </a:xfrm>
        </p:spPr>
        <p:txBody>
          <a:bodyPr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748474"/>
            <a:ext cx="6858000" cy="461575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E9129CC5-2B3D-252B-BC3C-186277471B5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16864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3735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4097" y="634999"/>
            <a:ext cx="4333867" cy="1476388"/>
          </a:xfrm>
        </p:spPr>
        <p:txBody>
          <a:bodyPr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1150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4097" y="2514278"/>
            <a:ext cx="4333867" cy="3708722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>
                <a:solidFill>
                  <a:schemeClr val="tx2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>
                <a:solidFill>
                  <a:schemeClr val="tx2"/>
                </a:solidFill>
              </a:defRPr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453002"/>
            <a:ext cx="1622776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517440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9"/>
            <a:ext cx="4340306" cy="1475462"/>
          </a:xfrm>
        </p:spPr>
        <p:txBody>
          <a:bodyPr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153" y="2491461"/>
            <a:ext cx="4339485" cy="3817264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>
              <a:defRPr>
                <a:solidFill>
                  <a:srgbClr val="361E14"/>
                </a:solidFill>
              </a:defRPr>
            </a:lvl2pPr>
            <a:lvl3pPr>
              <a:defRPr>
                <a:solidFill>
                  <a:srgbClr val="361E14"/>
                </a:solidFill>
              </a:defRPr>
            </a:lvl3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5480" y="0"/>
            <a:ext cx="644652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30" y="6453002"/>
            <a:ext cx="2031073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8790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44431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7223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0163" y="634998"/>
            <a:ext cx="4487665" cy="1113476"/>
          </a:xfrm>
        </p:spPr>
        <p:txBody>
          <a:bodyPr anchor="b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FD399BB0-0243-B130-7751-E5FFFCB57B0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644652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80555" y="2129474"/>
            <a:ext cx="4477410" cy="4234749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>
              <a:defRPr>
                <a:solidFill>
                  <a:srgbClr val="361E14"/>
                </a:solidFill>
              </a:defRPr>
            </a:lvl2pPr>
            <a:lvl3pPr>
              <a:defRPr>
                <a:solidFill>
                  <a:srgbClr val="361E14"/>
                </a:solidFill>
              </a:defRPr>
            </a:lvl3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70163" y="6453002"/>
            <a:ext cx="177202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6659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9"/>
            <a:ext cx="4714754" cy="741373"/>
          </a:xfrm>
        </p:spPr>
        <p:txBody>
          <a:bodyPr anchor="b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156" y="1748474"/>
            <a:ext cx="4714754" cy="4615749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>
              <a:defRPr>
                <a:solidFill>
                  <a:srgbClr val="361E14"/>
                </a:solidFill>
              </a:defRPr>
            </a:lvl2pPr>
            <a:lvl3pPr>
              <a:defRPr>
                <a:solidFill>
                  <a:srgbClr val="361E14"/>
                </a:solidFill>
              </a:defRPr>
            </a:lvl3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0"/>
            <a:ext cx="627427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30" y="6453002"/>
            <a:ext cx="2031073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3936" y="6448054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19577" y="6448054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8040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5" y="634999"/>
            <a:ext cx="3385510" cy="1475462"/>
          </a:xfrm>
        </p:spPr>
        <p:txBody>
          <a:bodyPr anchor="b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582" y="2491461"/>
            <a:ext cx="3385510" cy="3731539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>
              <a:defRPr>
                <a:solidFill>
                  <a:srgbClr val="361E14"/>
                </a:solidFill>
              </a:defRPr>
            </a:lvl2pPr>
            <a:lvl3pPr>
              <a:defRPr>
                <a:solidFill>
                  <a:srgbClr val="361E14"/>
                </a:solidFill>
              </a:defRPr>
            </a:lvl3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72454" y="6453002"/>
            <a:ext cx="92237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732778" y="6453002"/>
            <a:ext cx="2546891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1374" y="6453002"/>
            <a:ext cx="55659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78768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9"/>
            <a:ext cx="3380186" cy="1475462"/>
          </a:xfrm>
        </p:spPr>
        <p:txBody>
          <a:bodyPr anchor="b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157" y="2212975"/>
            <a:ext cx="3380186" cy="4010025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>
              <a:defRPr>
                <a:solidFill>
                  <a:srgbClr val="361E14"/>
                </a:solidFill>
              </a:defRPr>
            </a:lvl2pPr>
            <a:lvl3pPr>
              <a:defRPr>
                <a:solidFill>
                  <a:srgbClr val="361E14"/>
                </a:solidFill>
              </a:defRPr>
            </a:lvl3pPr>
            <a:lvl4pPr marL="685800" indent="0">
              <a:buNone/>
              <a:defRPr/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32" name="Date Placeholder 4">
            <a:extLst>
              <a:ext uri="{FF2B5EF4-FFF2-40B4-BE49-F238E27FC236}">
                <a16:creationId xmlns:a16="http://schemas.microsoft.com/office/drawing/2014/main" id="{FFF12B4A-E1B9-5631-D806-48F6A0C47E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30" y="6453002"/>
            <a:ext cx="2031073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3" name="Footer Placeholder 5">
            <a:extLst>
              <a:ext uri="{FF2B5EF4-FFF2-40B4-BE49-F238E27FC236}">
                <a16:creationId xmlns:a16="http://schemas.microsoft.com/office/drawing/2014/main" id="{6F99F8D7-6253-E1E0-1409-A9F289B0E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29368" y="6448054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34" name="Slide Number Placeholder 6">
            <a:extLst>
              <a:ext uri="{FF2B5EF4-FFF2-40B4-BE49-F238E27FC236}">
                <a16:creationId xmlns:a16="http://schemas.microsoft.com/office/drawing/2014/main" id="{87C1BA40-72F4-9003-EC0B-FC56D455B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585009" y="6448054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986541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1001716"/>
            <a:ext cx="3385510" cy="2020050"/>
          </a:xfrm>
        </p:spPr>
        <p:txBody>
          <a:bodyPr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3448" y="3099816"/>
            <a:ext cx="3385510" cy="3123184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None/>
              <a:defRPr sz="1600">
                <a:solidFill>
                  <a:srgbClr val="361E14"/>
                </a:solidFill>
              </a:defRPr>
            </a:lvl2pPr>
            <a:lvl3pPr marL="457200" indent="0">
              <a:buNone/>
              <a:defRPr sz="1400">
                <a:solidFill>
                  <a:srgbClr val="361E14"/>
                </a:solidFill>
              </a:defRPr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72450" y="6453002"/>
            <a:ext cx="997743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90821" y="6453002"/>
            <a:ext cx="233516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14619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5109526"/>
            <a:ext cx="4328500" cy="1113474"/>
          </a:xfrm>
        </p:spPr>
        <p:txBody>
          <a:bodyPr anchor="t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9526"/>
            <a:ext cx="6208724" cy="1113474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rgbClr val="361E14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rgbClr val="361E14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370536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638" y="4162318"/>
            <a:ext cx="2995530" cy="2060682"/>
          </a:xfrm>
        </p:spPr>
        <p:txBody>
          <a:bodyPr anchor="t">
            <a:noAutofit/>
          </a:bodyPr>
          <a:lstStyle>
            <a:lvl1pPr>
              <a:defRPr sz="5000"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4162318"/>
            <a:ext cx="7534810" cy="2060682"/>
          </a:xfrm>
        </p:spPr>
        <p:txBody>
          <a:bodyPr bIns="0">
            <a:noAutofit/>
          </a:bodyPr>
          <a:lstStyle>
            <a:lvl1pPr marL="0" indent="0">
              <a:buFont typeface="+mj-lt"/>
              <a:buNone/>
              <a:defRPr sz="1700">
                <a:solidFill>
                  <a:srgbClr val="361E14"/>
                </a:solidFill>
              </a:defRPr>
            </a:lvl1pPr>
            <a:lvl2pPr marL="228600" indent="0">
              <a:buFont typeface="+mj-lt"/>
              <a:buNone/>
              <a:defRPr sz="1600">
                <a:solidFill>
                  <a:srgbClr val="361E14"/>
                </a:solidFill>
              </a:defRPr>
            </a:lvl2pPr>
            <a:lvl3pPr marL="457200" indent="0">
              <a:buFont typeface="+mj-lt"/>
              <a:buNone/>
              <a:defRPr sz="1400">
                <a:solidFill>
                  <a:srgbClr val="361E14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361E14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361E14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361E14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805651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637" y="634998"/>
            <a:ext cx="3067587" cy="2240279"/>
          </a:xfrm>
        </p:spPr>
        <p:txBody>
          <a:bodyPr anchor="t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46" y="634997"/>
            <a:ext cx="7534817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rgbClr val="361E14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rgbClr val="361E14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9" name="Date Placeholder 4">
            <a:extLst>
              <a:ext uri="{FF2B5EF4-FFF2-40B4-BE49-F238E27FC236}">
                <a16:creationId xmlns:a16="http://schemas.microsoft.com/office/drawing/2014/main" id="{283D4C62-3268-B772-8C96-16B0F145367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28" y="5800"/>
            <a:ext cx="3771901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0" name="Footer Placeholder 5">
            <a:extLst>
              <a:ext uri="{FF2B5EF4-FFF2-40B4-BE49-F238E27FC236}">
                <a16:creationId xmlns:a16="http://schemas.microsoft.com/office/drawing/2014/main" id="{1683C407-F5D3-740D-62C1-85CF60F54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2454" y="5800"/>
            <a:ext cx="282892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1" name="Slide Number Placeholder 6">
            <a:extLst>
              <a:ext uri="{FF2B5EF4-FFF2-40B4-BE49-F238E27FC236}">
                <a16:creationId xmlns:a16="http://schemas.microsoft.com/office/drawing/2014/main" id="{72D982D5-ACEC-D441-9A14-F9D56B2D6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5" y="5800"/>
            <a:ext cx="55659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72995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34999"/>
            <a:ext cx="10945318" cy="938968"/>
          </a:xfrm>
        </p:spPr>
        <p:txBody>
          <a:bodyPr anchor="ctr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5" y="1828800"/>
            <a:ext cx="6172200" cy="442569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4097" y="1828801"/>
            <a:ext cx="4333867" cy="439420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>
                <a:solidFill>
                  <a:schemeClr val="tx2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>
                <a:solidFill>
                  <a:schemeClr val="tx2"/>
                </a:solidFill>
              </a:defRPr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46028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34999"/>
            <a:ext cx="4953762" cy="1494476"/>
          </a:xfrm>
        </p:spPr>
        <p:txBody>
          <a:bodyPr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8" y="2594610"/>
            <a:ext cx="4953762" cy="373792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1" y="634999"/>
            <a:ext cx="5461964" cy="5588001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>
                <a:solidFill>
                  <a:schemeClr val="tx2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>
                <a:solidFill>
                  <a:schemeClr val="tx2"/>
                </a:solidFill>
              </a:defRPr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604169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1" y="634999"/>
            <a:ext cx="3490176" cy="1264475"/>
          </a:xfrm>
        </p:spPr>
        <p:txBody>
          <a:bodyPr anchor="t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1521" y="2181352"/>
            <a:ext cx="3490176" cy="404164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7" y="634999"/>
            <a:ext cx="6595437" cy="5588001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None/>
              <a:defRPr sz="1700">
                <a:solidFill>
                  <a:srgbClr val="361E14"/>
                </a:solidFill>
              </a:defRPr>
            </a:lvl2pPr>
            <a:lvl3pPr marL="457200" indent="0">
              <a:buNone/>
              <a:defRPr sz="1700">
                <a:solidFill>
                  <a:srgbClr val="361E14"/>
                </a:solidFill>
              </a:defRPr>
            </a:lvl3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567371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5016133"/>
            <a:ext cx="5266092" cy="1206868"/>
          </a:xfrm>
        </p:spPr>
        <p:txBody>
          <a:bodyPr anchor="t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86504" y="5016133"/>
            <a:ext cx="5271460" cy="1206868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rgbClr val="361E14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rgbClr val="361E14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64611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2310943"/>
            <a:ext cx="4719431" cy="2236454"/>
          </a:xfrm>
        </p:spPr>
        <p:txBody>
          <a:bodyPr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28" y="0"/>
            <a:ext cx="3771901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9477" y="0"/>
            <a:ext cx="282892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58398" y="0"/>
            <a:ext cx="55659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499" y="2311401"/>
            <a:ext cx="4328489" cy="2240954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2000">
                <a:solidFill>
                  <a:schemeClr val="tx2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2000">
                <a:solidFill>
                  <a:schemeClr val="tx2"/>
                </a:solidFill>
              </a:defRPr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2757E84F-C55F-67F9-0840-D4FD3763231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1" y="5475285"/>
            <a:ext cx="12192000" cy="1382715"/>
          </a:xfrm>
          <a:blipFill dpi="0" rotWithShape="1">
            <a:blip r:embed="rId2">
              <a:alphaModFix amt="60000"/>
            </a:blip>
            <a:srcRect/>
            <a:stretch>
              <a:fillRect t="-145696" b="-27554"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76653478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0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itle 1">
            <a:extLst>
              <a:ext uri="{FF2B5EF4-FFF2-40B4-BE49-F238E27FC236}">
                <a16:creationId xmlns:a16="http://schemas.microsoft.com/office/drawing/2014/main" id="{93E0EAAA-FEA6-5737-75F5-61C4B685D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9"/>
            <a:ext cx="4713895" cy="1861191"/>
          </a:xfrm>
        </p:spPr>
        <p:txBody>
          <a:bodyPr lIns="0" tIns="0" rIns="0" bIns="0" anchor="b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3" name="Content Placeholder 7">
            <a:extLst>
              <a:ext uri="{FF2B5EF4-FFF2-40B4-BE49-F238E27FC236}">
                <a16:creationId xmlns:a16="http://schemas.microsoft.com/office/drawing/2014/main" id="{FB61DAEE-B7B0-5C8B-B6D8-C19544DC2D6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156" y="2877191"/>
            <a:ext cx="4713895" cy="2980050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lnSpc>
                <a:spcPct val="93000"/>
              </a:lnSpc>
              <a:buFont typeface="Arial" panose="020B0604020202020204" pitchFamily="34" charset="0"/>
              <a:buNone/>
              <a:defRPr sz="1700">
                <a:solidFill>
                  <a:srgbClr val="361E14"/>
                </a:solidFill>
              </a:defRPr>
            </a:lvl2pPr>
            <a:lvl3pPr marL="457200" indent="0">
              <a:lnSpc>
                <a:spcPct val="93000"/>
              </a:lnSpc>
              <a:buFont typeface="Arial" panose="020B0604020202020204" pitchFamily="34" charset="0"/>
              <a:buNone/>
              <a:defRPr sz="1700">
                <a:solidFill>
                  <a:srgbClr val="361E14"/>
                </a:solidFill>
              </a:defRPr>
            </a:lvl3pPr>
            <a:lvl4pPr marL="685800" indent="0">
              <a:lnSpc>
                <a:spcPct val="93000"/>
              </a:lnSpc>
              <a:buFont typeface="Arial" panose="020B0604020202020204" pitchFamily="34" charset="0"/>
              <a:buNone/>
              <a:defRPr sz="1700">
                <a:solidFill>
                  <a:srgbClr val="361E14"/>
                </a:solidFill>
              </a:defRPr>
            </a:lvl4pPr>
            <a:lvl5pPr marL="914400" indent="0">
              <a:lnSpc>
                <a:spcPct val="93000"/>
              </a:lnSpc>
              <a:buFont typeface="Arial" panose="020B0604020202020204" pitchFamily="34" charset="0"/>
              <a:buNone/>
              <a:defRPr sz="1700">
                <a:solidFill>
                  <a:srgbClr val="361E14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43" name="Circles">
            <a:extLst>
              <a:ext uri="{FF2B5EF4-FFF2-40B4-BE49-F238E27FC236}">
                <a16:creationId xmlns:a16="http://schemas.microsoft.com/office/drawing/2014/main" id="{712ACB22-17CF-B0E0-9F66-199D012E0D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91020" y="787101"/>
            <a:ext cx="5266944" cy="5283799"/>
          </a:xfrm>
          <a:prstGeom prst="rect">
            <a:avLst/>
          </a:prstGeom>
        </p:spPr>
      </p:pic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C7084CA-E815-3B47-AAA3-4B9FBAF6BE7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04736" y="2241116"/>
            <a:ext cx="5239512" cy="2383894"/>
          </a:xfrm>
          <a:custGeom>
            <a:avLst/>
            <a:gdLst>
              <a:gd name="connsiteX0" fmla="*/ 517856 w 5239512"/>
              <a:gd name="connsiteY0" fmla="*/ 480368 h 2383894"/>
              <a:gd name="connsiteX1" fmla="*/ 762078 w 5239512"/>
              <a:gd name="connsiteY1" fmla="*/ 608355 h 2383894"/>
              <a:gd name="connsiteX2" fmla="*/ 2619756 w 5239512"/>
              <a:gd name="connsiteY2" fmla="*/ 958602 h 2383894"/>
              <a:gd name="connsiteX3" fmla="*/ 4477435 w 5239512"/>
              <a:gd name="connsiteY3" fmla="*/ 608355 h 2383894"/>
              <a:gd name="connsiteX4" fmla="*/ 4721659 w 5239512"/>
              <a:gd name="connsiteY4" fmla="*/ 480368 h 2383894"/>
              <a:gd name="connsiteX5" fmla="*/ 5239512 w 5239512"/>
              <a:gd name="connsiteY5" fmla="*/ 1191947 h 2383894"/>
              <a:gd name="connsiteX6" fmla="*/ 2619756 w 5239512"/>
              <a:gd name="connsiteY6" fmla="*/ 2383894 h 2383894"/>
              <a:gd name="connsiteX7" fmla="*/ 0 w 5239512"/>
              <a:gd name="connsiteY7" fmla="*/ 1191947 h 2383894"/>
              <a:gd name="connsiteX8" fmla="*/ 517856 w 5239512"/>
              <a:gd name="connsiteY8" fmla="*/ 480368 h 2383894"/>
              <a:gd name="connsiteX9" fmla="*/ 2619756 w 5239512"/>
              <a:gd name="connsiteY9" fmla="*/ 0 h 2383894"/>
              <a:gd name="connsiteX10" fmla="*/ 4709482 w 5239512"/>
              <a:gd name="connsiteY10" fmla="*/ 472995 h 2383894"/>
              <a:gd name="connsiteX11" fmla="*/ 2619756 w 5239512"/>
              <a:gd name="connsiteY11" fmla="*/ 945990 h 2383894"/>
              <a:gd name="connsiteX12" fmla="*/ 530032 w 5239512"/>
              <a:gd name="connsiteY12" fmla="*/ 472995 h 2383894"/>
              <a:gd name="connsiteX13" fmla="*/ 2619756 w 5239512"/>
              <a:gd name="connsiteY13" fmla="*/ 0 h 23838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239512" h="2383894">
                <a:moveTo>
                  <a:pt x="517856" y="480368"/>
                </a:moveTo>
                <a:cubicBezTo>
                  <a:pt x="592778" y="525719"/>
                  <a:pt x="674445" y="568484"/>
                  <a:pt x="762078" y="608355"/>
                </a:cubicBezTo>
                <a:cubicBezTo>
                  <a:pt x="1238147" y="824959"/>
                  <a:pt x="1894949" y="958602"/>
                  <a:pt x="2619756" y="958602"/>
                </a:cubicBezTo>
                <a:cubicBezTo>
                  <a:pt x="3344564" y="958602"/>
                  <a:pt x="4001365" y="824959"/>
                  <a:pt x="4477435" y="608355"/>
                </a:cubicBezTo>
                <a:cubicBezTo>
                  <a:pt x="4565067" y="568484"/>
                  <a:pt x="4646734" y="525719"/>
                  <a:pt x="4721659" y="480368"/>
                </a:cubicBezTo>
                <a:cubicBezTo>
                  <a:pt x="5046963" y="678962"/>
                  <a:pt x="5239512" y="925222"/>
                  <a:pt x="5239512" y="1191947"/>
                </a:cubicBezTo>
                <a:cubicBezTo>
                  <a:pt x="5239512" y="1850242"/>
                  <a:pt x="4066606" y="2383894"/>
                  <a:pt x="2619756" y="2383894"/>
                </a:cubicBezTo>
                <a:cubicBezTo>
                  <a:pt x="1172906" y="2383894"/>
                  <a:pt x="0" y="1850242"/>
                  <a:pt x="0" y="1191947"/>
                </a:cubicBezTo>
                <a:cubicBezTo>
                  <a:pt x="0" y="925222"/>
                  <a:pt x="192550" y="678962"/>
                  <a:pt x="517856" y="480368"/>
                </a:cubicBezTo>
                <a:close/>
                <a:moveTo>
                  <a:pt x="2619756" y="0"/>
                </a:moveTo>
                <a:cubicBezTo>
                  <a:pt x="3473102" y="0"/>
                  <a:pt x="4231158" y="185637"/>
                  <a:pt x="4709482" y="472995"/>
                </a:cubicBezTo>
                <a:cubicBezTo>
                  <a:pt x="4231158" y="760355"/>
                  <a:pt x="3473102" y="945990"/>
                  <a:pt x="2619756" y="945990"/>
                </a:cubicBezTo>
                <a:cubicBezTo>
                  <a:pt x="1766410" y="945990"/>
                  <a:pt x="1008353" y="760355"/>
                  <a:pt x="530032" y="472995"/>
                </a:cubicBezTo>
                <a:cubicBezTo>
                  <a:pt x="1008353" y="185637"/>
                  <a:pt x="1766410" y="0"/>
                  <a:pt x="2619756" y="0"/>
                </a:cubicBezTo>
                <a:close/>
              </a:path>
            </a:pathLst>
          </a:custGeom>
          <a:blipFill dpi="0" rotWithShape="1">
            <a:blip r:embed="rId4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30" name="Date Placeholder 6">
            <a:extLst>
              <a:ext uri="{FF2B5EF4-FFF2-40B4-BE49-F238E27FC236}">
                <a16:creationId xmlns:a16="http://schemas.microsoft.com/office/drawing/2014/main" id="{A74164D1-9B94-AEE9-7715-9BEB334DA8D9}"/>
              </a:ext>
            </a:extLst>
          </p:cNvPr>
          <p:cNvSpPr>
            <a:spLocks noGrp="1"/>
          </p:cNvSpPr>
          <p:nvPr>
            <p:ph type="dt" sz="half" idx="19"/>
          </p:nvPr>
        </p:nvSpPr>
        <p:spPr>
          <a:xfrm>
            <a:off x="634030" y="6453002"/>
            <a:ext cx="195177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1" name="Footer Placeholder 7">
            <a:extLst>
              <a:ext uri="{FF2B5EF4-FFF2-40B4-BE49-F238E27FC236}">
                <a16:creationId xmlns:a16="http://schemas.microsoft.com/office/drawing/2014/main" id="{05A82874-BA9D-5B82-C581-D711198AEF04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2160592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2" name="Slide Number Placeholder 8">
            <a:extLst>
              <a:ext uri="{FF2B5EF4-FFF2-40B4-BE49-F238E27FC236}">
                <a16:creationId xmlns:a16="http://schemas.microsoft.com/office/drawing/2014/main" id="{2094E0EA-795D-1429-1CBC-F45F3F3D303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916233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64068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634999"/>
            <a:ext cx="4699952" cy="2980051"/>
          </a:xfrm>
        </p:spPr>
        <p:txBody>
          <a:bodyPr lIns="0" tIns="0" rIns="0" bIns="0" anchor="b">
            <a:noAutofit/>
          </a:bodyPr>
          <a:lstStyle>
            <a:lvl1pPr>
              <a:defRPr sz="5000" spc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11" name="Circles">
            <a:extLst>
              <a:ext uri="{FF2B5EF4-FFF2-40B4-BE49-F238E27FC236}">
                <a16:creationId xmlns:a16="http://schemas.microsoft.com/office/drawing/2014/main" id="{1D9B6B12-CCC2-0AB1-93EB-113A3AD00F61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6294" y="786384"/>
            <a:ext cx="5266944" cy="5285232"/>
          </a:xfrm>
          <a:prstGeom prst="rect">
            <a:avLst/>
          </a:prstGeom>
        </p:spPr>
      </p:pic>
      <p:sp>
        <p:nvSpPr>
          <p:cNvPr id="33" name="Picture Placeholder 10">
            <a:extLst>
              <a:ext uri="{FF2B5EF4-FFF2-40B4-BE49-F238E27FC236}">
                <a16:creationId xmlns:a16="http://schemas.microsoft.com/office/drawing/2014/main" id="{DB8F8844-621E-B5B9-7B92-2A534E62DCA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48953" y="800222"/>
            <a:ext cx="5240759" cy="2377440"/>
          </a:xfrm>
          <a:custGeom>
            <a:avLst/>
            <a:gdLst>
              <a:gd name="connsiteX0" fmla="*/ 2620380 w 5240759"/>
              <a:gd name="connsiteY0" fmla="*/ 0 h 2377440"/>
              <a:gd name="connsiteX1" fmla="*/ 5240759 w 5240759"/>
              <a:gd name="connsiteY1" fmla="*/ 1188720 h 2377440"/>
              <a:gd name="connsiteX2" fmla="*/ 2620380 w 5240759"/>
              <a:gd name="connsiteY2" fmla="*/ 2377440 h 2377440"/>
              <a:gd name="connsiteX3" fmla="*/ 0 w 5240759"/>
              <a:gd name="connsiteY3" fmla="*/ 1188720 h 2377440"/>
              <a:gd name="connsiteX4" fmla="*/ 2620380 w 5240759"/>
              <a:gd name="connsiteY4" fmla="*/ 0 h 2377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40759" h="2377440">
                <a:moveTo>
                  <a:pt x="2620380" y="0"/>
                </a:moveTo>
                <a:cubicBezTo>
                  <a:pt x="4067575" y="0"/>
                  <a:pt x="5240759" y="532208"/>
                  <a:pt x="5240759" y="1188720"/>
                </a:cubicBezTo>
                <a:cubicBezTo>
                  <a:pt x="5240759" y="1845232"/>
                  <a:pt x="4067575" y="2377440"/>
                  <a:pt x="2620380" y="2377440"/>
                </a:cubicBezTo>
                <a:cubicBezTo>
                  <a:pt x="1173184" y="2377440"/>
                  <a:pt x="0" y="1845232"/>
                  <a:pt x="0" y="1188720"/>
                </a:cubicBezTo>
                <a:cubicBezTo>
                  <a:pt x="0" y="532208"/>
                  <a:pt x="1173184" y="0"/>
                  <a:pt x="2620380" y="0"/>
                </a:cubicBezTo>
                <a:close/>
              </a:path>
            </a:pathLst>
          </a:custGeom>
          <a:blipFill dpi="0" rotWithShape="1">
            <a:blip r:embed="rId4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3981766"/>
            <a:ext cx="4699952" cy="1875475"/>
          </a:xfrm>
        </p:spPr>
        <p:txBody>
          <a:bodyPr lIns="0" tIns="0" rIns="0" bIns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lnSpc>
                <a:spcPct val="93000"/>
              </a:lnSpc>
              <a:buNone/>
              <a:defRPr sz="1700">
                <a:solidFill>
                  <a:srgbClr val="361E14"/>
                </a:solidFill>
              </a:defRPr>
            </a:lvl2pPr>
            <a:lvl3pPr marL="457200" indent="0">
              <a:lnSpc>
                <a:spcPct val="93000"/>
              </a:lnSpc>
              <a:buNone/>
              <a:defRPr sz="1700">
                <a:solidFill>
                  <a:srgbClr val="361E14"/>
                </a:solidFill>
              </a:defRPr>
            </a:lvl3pPr>
            <a:lvl4pPr marL="685800" indent="0">
              <a:lnSpc>
                <a:spcPct val="93000"/>
              </a:lnSpc>
              <a:buNone/>
              <a:defRPr sz="1700">
                <a:solidFill>
                  <a:srgbClr val="361E14"/>
                </a:solidFill>
              </a:defRPr>
            </a:lvl4pPr>
            <a:lvl5pPr marL="914400" indent="0">
              <a:lnSpc>
                <a:spcPct val="93000"/>
              </a:lnSpc>
              <a:buNone/>
              <a:defRPr sz="1700">
                <a:solidFill>
                  <a:srgbClr val="361E14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84CAE01D-F1BE-14A8-F5EA-250F558ECFF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57999" y="6453002"/>
            <a:ext cx="199668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D750D2E2-3C30-204E-92E3-CED5F1CA4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73116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A82C9C2-C11E-E038-D1EA-789F561A9C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8757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174335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3" y="4718304"/>
            <a:ext cx="6209072" cy="1353312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200" b="0" i="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634999"/>
            <a:ext cx="10923936" cy="4302760"/>
          </a:xfrm>
        </p:spPr>
        <p:txBody>
          <a:bodyPr anchor="b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18200" b="0" i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497231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2" y="4728526"/>
            <a:ext cx="7924796" cy="1489395"/>
          </a:xfrm>
        </p:spPr>
        <p:txBody>
          <a:bodyPr>
            <a:normAutofit/>
          </a:bodyPr>
          <a:lstStyle>
            <a:lvl1pPr algn="ctr">
              <a:lnSpc>
                <a:spcPct val="100000"/>
              </a:lnSpc>
              <a:defRPr sz="3200" b="0" i="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640079"/>
            <a:ext cx="10923936" cy="4083367"/>
          </a:xfrm>
        </p:spPr>
        <p:txBody>
          <a:bodyPr anchor="b">
            <a:normAutofit/>
          </a:bodyPr>
          <a:lstStyle>
            <a:lvl1pPr marL="0" indent="0" algn="ctr">
              <a:lnSpc>
                <a:spcPct val="80000"/>
              </a:lnSpc>
              <a:buNone/>
              <a:defRPr sz="18200" b="0" i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706466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0" y="1381758"/>
            <a:ext cx="4972050" cy="3840484"/>
          </a:xfrm>
        </p:spPr>
        <p:txBody>
          <a:bodyPr rIns="0" bIns="0" anchor="b">
            <a:normAutofit/>
          </a:bodyPr>
          <a:lstStyle>
            <a:lvl1pPr algn="l">
              <a:lnSpc>
                <a:spcPct val="100000"/>
              </a:lnSpc>
              <a:defRPr sz="3200" b="0" i="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76614" y="1381759"/>
            <a:ext cx="5123506" cy="4342636"/>
          </a:xfrm>
        </p:spPr>
        <p:txBody>
          <a:bodyPr bIns="0"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0000" b="0" i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675744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b="0" i="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10874502" cy="5605272"/>
          </a:xfrm>
        </p:spPr>
        <p:txBody>
          <a:bodyPr bIns="0" anchor="b">
            <a:noAutofit/>
          </a:bodyPr>
          <a:lstStyle>
            <a:lvl1pPr marL="0" indent="0">
              <a:lnSpc>
                <a:spcPct val="85000"/>
              </a:lnSpc>
              <a:buNone/>
              <a:defRPr sz="8000" b="0" i="1" cap="all" spc="50" baseline="0">
                <a:solidFill>
                  <a:schemeClr val="tx2"/>
                </a:solidFill>
                <a:latin typeface="+mj-lt"/>
              </a:defRPr>
            </a:lvl1pPr>
            <a:lvl2pPr marL="228600" indent="0">
              <a:lnSpc>
                <a:spcPct val="85000"/>
              </a:lnSpc>
              <a:buNone/>
              <a:defRPr sz="4800" b="0" i="0">
                <a:solidFill>
                  <a:srgbClr val="361E14"/>
                </a:solidFill>
                <a:latin typeface="Univers Light" panose="020B0403020202020204" pitchFamily="34" charset="0"/>
              </a:defRPr>
            </a:lvl2pPr>
            <a:lvl3pPr marL="457200" indent="0">
              <a:lnSpc>
                <a:spcPct val="85000"/>
              </a:lnSpc>
              <a:buNone/>
              <a:defRPr sz="4400" b="0" i="0">
                <a:solidFill>
                  <a:srgbClr val="361E14"/>
                </a:solidFill>
                <a:latin typeface="Univers Light" panose="020B0403020202020204" pitchFamily="34" charset="0"/>
              </a:defRPr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 dirty="0"/>
              <a:t>CLICK TO add STATEMENT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099069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748474"/>
            <a:ext cx="10002341" cy="3361052"/>
          </a:xfrm>
        </p:spPr>
        <p:txBody>
          <a:bodyPr anchor="ctr">
            <a:noAutofit/>
          </a:bodyPr>
          <a:lstStyle>
            <a:lvl1pPr marL="0" indent="0">
              <a:lnSpc>
                <a:spcPct val="85000"/>
              </a:lnSpc>
              <a:buNone/>
              <a:defRPr sz="8000" b="0" i="0">
                <a:solidFill>
                  <a:schemeClr val="tx2"/>
                </a:solidFill>
                <a:latin typeface="+mn-lt"/>
              </a:defRPr>
            </a:lvl1pPr>
            <a:lvl2pPr marL="228600" indent="0">
              <a:lnSpc>
                <a:spcPct val="100000"/>
              </a:lnSpc>
              <a:buNone/>
              <a:defRPr sz="4400" b="0" i="0">
                <a:solidFill>
                  <a:srgbClr val="361E14"/>
                </a:solidFill>
                <a:latin typeface="Univers Light" panose="020B0403020202020204" pitchFamily="34" charset="0"/>
              </a:defRPr>
            </a:lvl2pPr>
            <a:lvl3pPr marL="457200" indent="0">
              <a:lnSpc>
                <a:spcPct val="100000"/>
              </a:lnSpc>
              <a:buNone/>
              <a:defRPr sz="4000" b="0" i="0">
                <a:solidFill>
                  <a:srgbClr val="361E14"/>
                </a:solidFill>
                <a:latin typeface="Univers Light" panose="020B0403020202020204" pitchFamily="34" charset="0"/>
              </a:defRPr>
            </a:lvl3pPr>
            <a:lvl4pPr marL="685800" indent="0">
              <a:lnSpc>
                <a:spcPct val="100000"/>
              </a:lnSpc>
              <a:buNone/>
              <a:defRPr sz="3600" b="0" i="0">
                <a:solidFill>
                  <a:srgbClr val="361E14"/>
                </a:solidFill>
                <a:latin typeface="Univers Light" panose="020B0403020202020204" pitchFamily="34" charset="0"/>
              </a:defRPr>
            </a:lvl4pPr>
            <a:lvl5pPr marL="914400" indent="0">
              <a:lnSpc>
                <a:spcPct val="100000"/>
              </a:lnSpc>
              <a:buNone/>
              <a:defRPr sz="3200" b="0" i="0">
                <a:solidFill>
                  <a:srgbClr val="361E14"/>
                </a:solidFill>
                <a:latin typeface="Univers Light" panose="020B0403020202020204" pitchFamily="34" charset="0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solidFill>
                  <a:schemeClr val="tx2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343153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634998"/>
            <a:ext cx="8502777" cy="5588002"/>
          </a:xfrm>
        </p:spPr>
        <p:txBody>
          <a:bodyPr anchor="t">
            <a:noAutofit/>
          </a:bodyPr>
          <a:lstStyle>
            <a:lvl1pPr marL="0" indent="0">
              <a:lnSpc>
                <a:spcPct val="85000"/>
              </a:lnSpc>
              <a:buNone/>
              <a:defRPr sz="8000" b="0" i="0">
                <a:solidFill>
                  <a:schemeClr val="tx2"/>
                </a:solidFill>
                <a:latin typeface="+mn-lt"/>
              </a:defRPr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103637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7004" y="5431536"/>
            <a:ext cx="9037985" cy="466344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defRPr sz="1700" b="0" i="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77004" y="1188720"/>
            <a:ext cx="9037985" cy="365760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5000"/>
              </a:lnSpc>
              <a:spcBef>
                <a:spcPts val="0"/>
              </a:spcBef>
              <a:buNone/>
              <a:defRPr sz="4400" b="0" i="1" cap="all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71835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7004" y="5349240"/>
            <a:ext cx="9037985" cy="466344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defRPr sz="1700" b="0" i="0" cap="none" baseline="0">
                <a:solidFill>
                  <a:schemeClr val="bg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77004" y="1344168"/>
            <a:ext cx="9037985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5000"/>
              </a:lnSpc>
              <a:spcBef>
                <a:spcPts val="0"/>
              </a:spcBef>
              <a:buNone/>
              <a:defRPr sz="4400" b="0" i="1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9610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004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defRPr sz="1700" b="0" i="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97280"/>
            <a:ext cx="9037986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5000"/>
              </a:lnSpc>
              <a:spcBef>
                <a:spcPts val="0"/>
              </a:spcBef>
              <a:buNone/>
              <a:defRPr sz="4400" b="0" i="1" cap="all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56871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5475284"/>
            <a:ext cx="9700589" cy="747716"/>
          </a:xfrm>
        </p:spPr>
        <p:txBody>
          <a:bodyPr lIns="0" tIns="0" rIns="0" bIns="0" anchor="t">
            <a:normAutofit/>
          </a:bodyPr>
          <a:lstStyle>
            <a:lvl1pPr>
              <a:lnSpc>
                <a:spcPct val="100000"/>
              </a:lnSpc>
              <a:defRPr sz="1700" b="0" i="0" cap="none" baseline="0">
                <a:solidFill>
                  <a:schemeClr val="bg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5"/>
            <a:ext cx="9980960" cy="4107811"/>
          </a:xfrm>
        </p:spPr>
        <p:txBody>
          <a:bodyPr lIns="0" tIns="0" rIns="0" bIns="0" anchor="ctr">
            <a:normAutofit/>
          </a:bodyPr>
          <a:lstStyle>
            <a:lvl1pPr marL="164592" indent="-164592">
              <a:lnSpc>
                <a:spcPct val="85000"/>
              </a:lnSpc>
              <a:spcBef>
                <a:spcPts val="0"/>
              </a:spcBef>
              <a:buNone/>
              <a:defRPr sz="4400" b="0" i="1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solidFill>
                  <a:schemeClr val="bg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solidFill>
                  <a:schemeClr val="bg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solidFill>
                  <a:schemeClr val="bg2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93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764" y="634998"/>
            <a:ext cx="10912199" cy="1122375"/>
          </a:xfrm>
        </p:spPr>
        <p:txBody>
          <a:bodyPr/>
          <a:lstStyle>
            <a:lvl1pPr>
              <a:lnSpc>
                <a:spcPct val="85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7" y="1978475"/>
            <a:ext cx="5266093" cy="4244525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>
              <a:defRPr>
                <a:solidFill>
                  <a:srgbClr val="361E14"/>
                </a:solidFill>
              </a:defRPr>
            </a:lvl2pPr>
            <a:lvl3pPr>
              <a:defRPr>
                <a:solidFill>
                  <a:srgbClr val="361E14"/>
                </a:solidFill>
              </a:defRPr>
            </a:lvl3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499" y="1978475"/>
            <a:ext cx="5271463" cy="4244525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>
              <a:defRPr>
                <a:solidFill>
                  <a:srgbClr val="361E14"/>
                </a:solidFill>
              </a:defRPr>
            </a:lvl2pPr>
            <a:lvl3pPr>
              <a:defRPr>
                <a:solidFill>
                  <a:srgbClr val="361E14"/>
                </a:solidFill>
              </a:defRPr>
            </a:lvl3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192649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634998"/>
            <a:ext cx="10923936" cy="1226193"/>
          </a:xfrm>
        </p:spPr>
        <p:txBody>
          <a:bodyPr/>
          <a:lstStyle>
            <a:lvl1pPr>
              <a:lnSpc>
                <a:spcPct val="85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8" y="1748474"/>
            <a:ext cx="5266087" cy="57721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none" baseline="0">
                <a:solidFill>
                  <a:schemeClr val="tx2"/>
                </a:solidFill>
                <a:latin typeface="Univers" panose="020B0503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748474"/>
            <a:ext cx="5271464" cy="57721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none" baseline="0">
                <a:solidFill>
                  <a:schemeClr val="tx2"/>
                </a:solidFill>
                <a:latin typeface="Univers" panose="020B0503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496190"/>
            <a:ext cx="5266088" cy="372681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lnSpc>
                <a:spcPct val="100000"/>
              </a:lnSpc>
              <a:buFont typeface="Arial" panose="020B0604020202020204" pitchFamily="34" charset="0"/>
              <a:buNone/>
              <a:defRPr sz="1700">
                <a:solidFill>
                  <a:srgbClr val="361E14"/>
                </a:solidFill>
              </a:defRPr>
            </a:lvl2pPr>
            <a:lvl3pPr marL="457200" indent="0">
              <a:lnSpc>
                <a:spcPct val="100000"/>
              </a:lnSpc>
              <a:buFont typeface="Arial" panose="020B0604020202020204" pitchFamily="34" charset="0"/>
              <a:buNone/>
              <a:defRPr sz="1700">
                <a:solidFill>
                  <a:srgbClr val="361E14"/>
                </a:solidFill>
              </a:defRPr>
            </a:lvl3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496190"/>
            <a:ext cx="5271464" cy="372681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lnSpc>
                <a:spcPct val="100000"/>
              </a:lnSpc>
              <a:buFont typeface="Arial" panose="020B0604020202020204" pitchFamily="34" charset="0"/>
              <a:buNone/>
              <a:defRPr sz="1700">
                <a:solidFill>
                  <a:srgbClr val="361E14"/>
                </a:solidFill>
              </a:defRPr>
            </a:lvl2pPr>
            <a:lvl3pPr marL="457200" indent="0">
              <a:lnSpc>
                <a:spcPct val="100000"/>
              </a:lnSpc>
              <a:buFont typeface="Arial" panose="020B0604020202020204" pitchFamily="34" charset="0"/>
              <a:buNone/>
              <a:defRPr sz="1700">
                <a:solidFill>
                  <a:srgbClr val="361E14"/>
                </a:solidFill>
              </a:defRPr>
            </a:lvl3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42326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bIns="0"/>
          <a:lstStyle>
            <a:lvl1pPr>
              <a:lnSpc>
                <a:spcPct val="85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796089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361E14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361E14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361E14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874830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634999"/>
            <a:ext cx="3754912" cy="1630234"/>
          </a:xfrm>
        </p:spPr>
        <p:txBody>
          <a:bodyPr anchor="t">
            <a:noAutofit/>
          </a:bodyPr>
          <a:lstStyle>
            <a:lvl1pPr>
              <a:lnSpc>
                <a:spcPct val="85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8" y="2495234"/>
            <a:ext cx="3754912" cy="3727766"/>
          </a:xfrm>
        </p:spPr>
        <p:txBody>
          <a:bodyPr anchor="t"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9523" y="634999"/>
            <a:ext cx="6578441" cy="5588001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>
              <a:defRPr sz="1700">
                <a:solidFill>
                  <a:srgbClr val="361E14"/>
                </a:solidFill>
              </a:defRPr>
            </a:lvl2pPr>
            <a:lvl3pPr>
              <a:defRPr sz="1700">
                <a:solidFill>
                  <a:srgbClr val="361E14"/>
                </a:solidFill>
              </a:defRPr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143618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634999"/>
            <a:ext cx="3771901" cy="2135098"/>
          </a:xfrm>
        </p:spPr>
        <p:txBody>
          <a:bodyPr anchor="t">
            <a:noAutofit/>
          </a:bodyPr>
          <a:lstStyle>
            <a:lvl1pPr>
              <a:lnSpc>
                <a:spcPct val="85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6" y="2877190"/>
            <a:ext cx="3771901" cy="3345810"/>
          </a:xfrm>
        </p:spPr>
        <p:txBody>
          <a:bodyPr anchor="b"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5776" y="557784"/>
            <a:ext cx="6519080" cy="577900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>
                <a:solidFill>
                  <a:srgbClr val="361E14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622665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6" y="1748475"/>
            <a:ext cx="7557778" cy="1128715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4" y="3472951"/>
            <a:ext cx="10945189" cy="275004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228600" indent="0">
              <a:buNone/>
              <a:defRPr>
                <a:solidFill>
                  <a:srgbClr val="361E14"/>
                </a:solidFill>
              </a:defRPr>
            </a:lvl2pPr>
            <a:lvl3pPr marL="457200" indent="0">
              <a:buNone/>
              <a:defRPr>
                <a:solidFill>
                  <a:srgbClr val="361E14"/>
                </a:solidFill>
              </a:defRPr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1829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1627318"/>
            <a:ext cx="8481401" cy="184202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156" y="3622674"/>
            <a:ext cx="8481272" cy="1279615"/>
          </a:xfrm>
        </p:spPr>
        <p:txBody>
          <a:bodyPr>
            <a:no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None/>
              <a:defRPr sz="2000">
                <a:solidFill>
                  <a:srgbClr val="361E14"/>
                </a:solidFill>
              </a:defRPr>
            </a:lvl2pPr>
            <a:lvl3pPr marL="457200" indent="0">
              <a:buNone/>
              <a:defRPr sz="1800">
                <a:solidFill>
                  <a:srgbClr val="361E14"/>
                </a:solidFill>
              </a:defRPr>
            </a:lvl3pPr>
            <a:lvl4pPr marL="685800" indent="0">
              <a:buNone/>
              <a:defRPr sz="16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6893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8"/>
            <a:ext cx="10923934" cy="111347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9" y="1748474"/>
            <a:ext cx="10923935" cy="4474526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34028" y="6453002"/>
            <a:ext cx="3771901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900" b="0" i="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72454" y="6453002"/>
            <a:ext cx="2828925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 b="0" i="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1375" y="6453002"/>
            <a:ext cx="55659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 b="0" i="0">
                <a:solidFill>
                  <a:schemeClr val="tx2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9701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01" r:id="rId1"/>
    <p:sldLayoutId id="2147484102" r:id="rId2"/>
    <p:sldLayoutId id="2147484104" r:id="rId3"/>
    <p:sldLayoutId id="2147484105" r:id="rId4"/>
    <p:sldLayoutId id="2147484106" r:id="rId5"/>
    <p:sldLayoutId id="2147484107" r:id="rId6"/>
    <p:sldLayoutId id="2147484108" r:id="rId7"/>
    <p:sldLayoutId id="2147484109" r:id="rId8"/>
    <p:sldLayoutId id="2147484110" r:id="rId9"/>
    <p:sldLayoutId id="2147484111" r:id="rId10"/>
    <p:sldLayoutId id="2147484112" r:id="rId11"/>
    <p:sldLayoutId id="2147484113" r:id="rId12"/>
    <p:sldLayoutId id="2147484114" r:id="rId13"/>
    <p:sldLayoutId id="2147484116" r:id="rId14"/>
    <p:sldLayoutId id="2147484117" r:id="rId15"/>
    <p:sldLayoutId id="2147484118" r:id="rId16"/>
    <p:sldLayoutId id="2147484119" r:id="rId17"/>
    <p:sldLayoutId id="2147484103" r:id="rId18"/>
    <p:sldLayoutId id="2147484120" r:id="rId19"/>
    <p:sldLayoutId id="2147484121" r:id="rId20"/>
    <p:sldLayoutId id="2147484122" r:id="rId21"/>
    <p:sldLayoutId id="2147484123" r:id="rId22"/>
    <p:sldLayoutId id="2147484124" r:id="rId23"/>
    <p:sldLayoutId id="2147484125" r:id="rId24"/>
    <p:sldLayoutId id="2147484126" r:id="rId25"/>
    <p:sldLayoutId id="2147484127" r:id="rId26"/>
    <p:sldLayoutId id="2147484128" r:id="rId27"/>
    <p:sldLayoutId id="2147484129" r:id="rId28"/>
    <p:sldLayoutId id="2147484130" r:id="rId29"/>
    <p:sldLayoutId id="2147484131" r:id="rId30"/>
    <p:sldLayoutId id="2147484133" r:id="rId31"/>
    <p:sldLayoutId id="2147484134" r:id="rId32"/>
    <p:sldLayoutId id="2147484135" r:id="rId33"/>
    <p:sldLayoutId id="2147484136" r:id="rId34"/>
    <p:sldLayoutId id="2147484137" r:id="rId35"/>
    <p:sldLayoutId id="2147484132" r:id="rId36"/>
    <p:sldLayoutId id="2147484115" r:id="rId37"/>
    <p:sldLayoutId id="2147484138" r:id="rId38"/>
    <p:sldLayoutId id="2147484139" r:id="rId39"/>
    <p:sldLayoutId id="2147484140" r:id="rId40"/>
    <p:sldLayoutId id="2147484141" r:id="rId41"/>
    <p:sldLayoutId id="2147484142" r:id="rId42"/>
    <p:sldLayoutId id="2147484143" r:id="rId43"/>
    <p:sldLayoutId id="2147484144" r:id="rId44"/>
    <p:sldLayoutId id="2147484145" r:id="rId45"/>
    <p:sldLayoutId id="2147484146" r:id="rId46"/>
    <p:sldLayoutId id="2147484147" r:id="rId47"/>
    <p:sldLayoutId id="2147484148" r:id="rId48"/>
    <p:sldLayoutId id="2147484149" r:id="rId49"/>
    <p:sldLayoutId id="2147484150" r:id="rId50"/>
    <p:sldLayoutId id="2147484151" r:id="rId51"/>
    <p:sldLayoutId id="2147484152" r:id="rId52"/>
    <p:sldLayoutId id="2147484153" r:id="rId53"/>
    <p:sldLayoutId id="2147484154" r:id="rId54"/>
    <p:sldLayoutId id="2147484155" r:id="rId55"/>
    <p:sldLayoutId id="2147484156" r:id="rId56"/>
    <p:sldLayoutId id="2147484157" r:id="rId57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000" b="0" i="1" kern="1200" cap="all" spc="5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1800" b="0" i="0" kern="1200" cap="none" baseline="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600" b="0" i="0" kern="1200" cap="none" baseline="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400" b="0" i="0" kern="1200" cap="none" baseline="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Univers Light" panose="020B0403020202020204" pitchFamily="34" charset="0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b="0" i="0" kern="1200">
          <a:solidFill>
            <a:schemeClr val="tx1"/>
          </a:solidFill>
          <a:latin typeface="Univers Light" panose="020B0403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26903-ms-word-transparent-picture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9.xml"/><Relationship Id="rId4" Type="http://schemas.openxmlformats.org/officeDocument/2006/relationships/hyperlink" Target="https://creativecommons.org/licenses/by-nc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croll: Horizontal 3">
            <a:extLst>
              <a:ext uri="{FF2B5EF4-FFF2-40B4-BE49-F238E27FC236}">
                <a16:creationId xmlns:a16="http://schemas.microsoft.com/office/drawing/2014/main" id="{E00B4052-A045-9C57-D163-5952F4F76737}"/>
              </a:ext>
            </a:extLst>
          </p:cNvPr>
          <p:cNvSpPr/>
          <p:nvPr/>
        </p:nvSpPr>
        <p:spPr>
          <a:xfrm>
            <a:off x="239892" y="1450278"/>
            <a:ext cx="5957095" cy="3243515"/>
          </a:xfrm>
          <a:prstGeom prst="horizontalScroll">
            <a:avLst/>
          </a:prstGeom>
          <a:solidFill>
            <a:schemeClr val="accent4"/>
          </a:solidFill>
          <a:ln/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97" y="5632040"/>
            <a:ext cx="5276855" cy="747715"/>
          </a:xfrm>
        </p:spPr>
        <p:txBody>
          <a:bodyPr vert="horz" lIns="0" tIns="0" rIns="0" bIns="0" rtlCol="0" anchor="b">
            <a:noAutofit/>
          </a:bodyPr>
          <a:lstStyle/>
          <a:p>
            <a:pPr>
              <a:spcBef>
                <a:spcPts val="900"/>
              </a:spcBef>
            </a:pPr>
            <a:r>
              <a:rPr lang="en-US" sz="1600" b="1" i="1" dirty="0"/>
              <a:t>Presented by:</a:t>
            </a:r>
            <a:endParaRPr lang="en-US" b="1" dirty="0"/>
          </a:p>
          <a:p>
            <a:pPr>
              <a:spcBef>
                <a:spcPts val="900"/>
              </a:spcBef>
            </a:pPr>
            <a:r>
              <a:rPr lang="en-US" sz="1600" b="1" i="1" dirty="0"/>
              <a:t>Kendralyn </a:t>
            </a:r>
            <a:r>
              <a:rPr lang="en-US" sz="1600" b="1" i="1" dirty="0" err="1"/>
              <a:t>Pegenia</a:t>
            </a:r>
            <a:r>
              <a:rPr lang="en-US" sz="1600" b="1" i="1" dirty="0"/>
              <a:t> --- Student ID   4511347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7A9340-E4BA-FC1B-226D-D83B77F83563}"/>
              </a:ext>
            </a:extLst>
          </p:cNvPr>
          <p:cNvSpPr txBox="1"/>
          <p:nvPr/>
        </p:nvSpPr>
        <p:spPr>
          <a:xfrm>
            <a:off x="700272" y="2380464"/>
            <a:ext cx="6323678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200" b="1" i="1" dirty="0">
                <a:latin typeface="Walbaum Display Light"/>
              </a:rPr>
              <a:t>MS Word</a:t>
            </a:r>
            <a:endParaRPr lang="en-US" sz="4200" b="1" i="1"/>
          </a:p>
          <a:p>
            <a:r>
              <a:rPr lang="en-US" sz="4200" b="1" i="1" dirty="0">
                <a:latin typeface="Walbaum Display Light"/>
              </a:rPr>
              <a:t>in Sunrise Care Home</a:t>
            </a:r>
            <a:endParaRPr lang="en-US" sz="4200" b="1" i="1"/>
          </a:p>
        </p:txBody>
      </p:sp>
      <p:pic>
        <p:nvPicPr>
          <p:cNvPr id="6" name="Picture 5" descr="A close up of feathers&#10;&#10;AI-generated content may be incorrect.">
            <a:extLst>
              <a:ext uri="{FF2B5EF4-FFF2-40B4-BE49-F238E27FC236}">
                <a16:creationId xmlns:a16="http://schemas.microsoft.com/office/drawing/2014/main" id="{9F7EDF21-437D-64F1-89EF-5240BD4A7C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9343" y="3663108"/>
            <a:ext cx="5259455" cy="2414532"/>
          </a:xfrm>
          <a:prstGeom prst="ellipse">
            <a:avLst/>
          </a:prstGeom>
          <a:ln w="6350" cap="rnd">
            <a:solidFill>
              <a:schemeClr val="tx1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F53291D-4EC4-5009-AE8B-6C6DC1BF740C}"/>
              </a:ext>
            </a:extLst>
          </p:cNvPr>
          <p:cNvSpPr/>
          <p:nvPr/>
        </p:nvSpPr>
        <p:spPr>
          <a:xfrm>
            <a:off x="3389014" y="513481"/>
            <a:ext cx="5413972" cy="1151813"/>
          </a:xfrm>
          <a:prstGeom prst="roundRect">
            <a:avLst/>
          </a:prstGeom>
          <a:ln>
            <a:solidFill>
              <a:srgbClr val="D8E3E2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896B45-59A7-C589-9ECA-BA4BE7D7D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5429" y="817020"/>
            <a:ext cx="5479105" cy="1103481"/>
          </a:xfrm>
        </p:spPr>
        <p:txBody>
          <a:bodyPr/>
          <a:lstStyle/>
          <a:p>
            <a:r>
              <a:rPr lang="en-US" sz="6000" dirty="0">
                <a:solidFill>
                  <a:schemeClr val="tx1"/>
                </a:solidFill>
              </a:rPr>
              <a:t> </a:t>
            </a:r>
            <a:r>
              <a:rPr lang="en-US" sz="6000" b="1" dirty="0">
                <a:solidFill>
                  <a:schemeClr val="tx1"/>
                </a:solidFill>
              </a:rPr>
              <a:t>Overview</a:t>
            </a:r>
            <a:r>
              <a:rPr lang="en-US" sz="6000" dirty="0">
                <a:solidFill>
                  <a:schemeClr val="tx1"/>
                </a:solidFill>
              </a:rPr>
              <a:t>  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BFE3E85-F977-4917-D2F3-E64C503441F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733610" y="2905547"/>
            <a:ext cx="6724778" cy="1488980"/>
          </a:xfrm>
        </p:spPr>
        <p:txBody>
          <a:bodyPr vert="horz" lIns="0" tIns="0" rIns="0" bIns="0" rtlCol="0" anchor="t">
            <a:normAutofit fontScale="92500" lnSpcReduction="10000"/>
          </a:bodyPr>
          <a:lstStyle/>
          <a:p>
            <a:pPr algn="ctr"/>
            <a:r>
              <a:rPr lang="en-US" sz="2800" b="1" dirty="0">
                <a:latin typeface="Walbaum Display Light"/>
              </a:rPr>
              <a:t>MS Word is a one of the factor in Microsoft Office that lets you create, edit and review documents and it also for storing information, team collaboration for reports and files.</a:t>
            </a:r>
          </a:p>
        </p:txBody>
      </p:sp>
      <p:pic>
        <p:nvPicPr>
          <p:cNvPr id="13" name="Picture Placeholder 12" descr="Clouds">
            <a:extLst>
              <a:ext uri="{FF2B5EF4-FFF2-40B4-BE49-F238E27FC236}">
                <a16:creationId xmlns:a16="http://schemas.microsoft.com/office/drawing/2014/main" id="{ECB1680D-84D9-A574-450C-14AE1DB8AD5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t="39" b="39"/>
          <a:stretch>
            <a:fillRect/>
          </a:stretch>
        </p:blipFill>
        <p:spPr>
          <a:xfrm>
            <a:off x="-1" y="5104312"/>
            <a:ext cx="12192000" cy="1753688"/>
          </a:xfrm>
          <a:prstGeom prst="rect">
            <a:avLst/>
          </a:prstGeo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44684339-5046-0C73-636D-23E155FB5477}"/>
              </a:ext>
            </a:extLst>
          </p:cNvPr>
          <p:cNvCxnSpPr/>
          <p:nvPr/>
        </p:nvCxnSpPr>
        <p:spPr>
          <a:xfrm>
            <a:off x="2486526" y="2175709"/>
            <a:ext cx="7569868" cy="20053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62912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774A3AAB-130D-3D8F-2469-07F09B3CCC48}"/>
              </a:ext>
            </a:extLst>
          </p:cNvPr>
          <p:cNvSpPr/>
          <p:nvPr/>
        </p:nvSpPr>
        <p:spPr>
          <a:xfrm>
            <a:off x="5777713" y="909898"/>
            <a:ext cx="3681741" cy="845364"/>
          </a:xfrm>
          <a:prstGeom prst="flowChartAlternateProcess">
            <a:avLst/>
          </a:prstGeom>
          <a:ln>
            <a:solidFill>
              <a:srgbClr val="D8E3E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solidFill>
                  <a:srgbClr val="D8E3E2"/>
                </a:solidFill>
              </a:ln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4C32F8-E21D-68DC-2A6B-6A44F0117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44221"/>
            <a:ext cx="4953762" cy="845365"/>
          </a:xfrm>
        </p:spPr>
        <p:txBody>
          <a:bodyPr/>
          <a:lstStyle/>
          <a:p>
            <a:pPr algn="ctr"/>
            <a:r>
              <a:rPr lang="en-US" b="1" dirty="0"/>
              <a:t>MS Word</a:t>
            </a:r>
          </a:p>
        </p:txBody>
      </p:sp>
      <p:pic>
        <p:nvPicPr>
          <p:cNvPr id="12" name="Picture Placeholder 11" descr="A plant growing in water">
            <a:extLst>
              <a:ext uri="{FF2B5EF4-FFF2-40B4-BE49-F238E27FC236}">
                <a16:creationId xmlns:a16="http://schemas.microsoft.com/office/drawing/2014/main" id="{71878421-9845-54D8-CA5D-CBF5B0C3E9C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9" r="5839"/>
          <a:stretch/>
        </p:blipFill>
        <p:spPr>
          <a:xfrm>
            <a:off x="612648" y="2594610"/>
            <a:ext cx="4953762" cy="3737928"/>
          </a:xfr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35B5EE-EC32-8941-B9F3-74604A29806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33219" y="1144349"/>
            <a:ext cx="5461964" cy="4643171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sz="3200" b="1" dirty="0">
                <a:latin typeface="Walbaum Display Light"/>
              </a:rPr>
              <a:t>KEY FEATURES:</a:t>
            </a:r>
          </a:p>
          <a:p>
            <a:pPr marL="285750" indent="-285750">
              <a:buChar char="•"/>
            </a:pPr>
            <a:endParaRPr lang="en-US" b="1" i="1" dirty="0">
              <a:latin typeface="Univers Light"/>
              <a:cs typeface="Biome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latin typeface="Gill Sans MT"/>
                <a:cs typeface="Biome"/>
              </a:rPr>
              <a:t>User-friendly interface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latin typeface="Gill Sans MT"/>
                <a:cs typeface="Biome"/>
              </a:rPr>
              <a:t>Editing tools for documents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latin typeface="Gill Sans MT"/>
                <a:cs typeface="Biome"/>
              </a:rPr>
              <a:t>Spell and grammar checking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latin typeface="Gill Sans MT"/>
                <a:cs typeface="Biome"/>
              </a:rPr>
              <a:t>Multimedia Integration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latin typeface="Gill Sans MT"/>
                <a:cs typeface="Biome"/>
              </a:rPr>
              <a:t>Templates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latin typeface="Gill Sans MT"/>
                <a:cs typeface="Biome"/>
              </a:rPr>
              <a:t>Document Creation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latin typeface="Gill Sans MT"/>
                <a:cs typeface="Biome"/>
              </a:rPr>
              <a:t>Page Layout and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latin typeface="Gill Sans MT"/>
                <a:cs typeface="Biome"/>
              </a:rPr>
              <a:t>Collaboration with teams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66A5F1-6242-CE79-9C84-606013214C1C}"/>
              </a:ext>
            </a:extLst>
          </p:cNvPr>
          <p:cNvSpPr txBox="1"/>
          <p:nvPr/>
        </p:nvSpPr>
        <p:spPr>
          <a:xfrm>
            <a:off x="744583" y="621129"/>
            <a:ext cx="2612572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dirty="0">
                <a:latin typeface="+mj-lt"/>
                <a:ea typeface="ADLaM Display"/>
                <a:cs typeface="ADLaM Display"/>
              </a:rPr>
              <a:t>How</a:t>
            </a:r>
            <a:endParaRPr lang="en-US" sz="2800" dirty="0">
              <a:latin typeface="+mj-lt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84F171-36B4-C479-5F19-99D02049FDCD}"/>
              </a:ext>
            </a:extLst>
          </p:cNvPr>
          <p:cNvSpPr txBox="1"/>
          <p:nvPr/>
        </p:nvSpPr>
        <p:spPr>
          <a:xfrm>
            <a:off x="2664822" y="1567441"/>
            <a:ext cx="2612572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US" sz="2800" dirty="0">
                <a:latin typeface="+mj-lt"/>
                <a:ea typeface="ADLaM Display"/>
                <a:cs typeface="ADLaM Display"/>
              </a:rPr>
              <a:t>will help?</a:t>
            </a:r>
          </a:p>
        </p:txBody>
      </p:sp>
      <p:pic>
        <p:nvPicPr>
          <p:cNvPr id="8" name="Graphic 7" descr="Direction with solid fill">
            <a:extLst>
              <a:ext uri="{FF2B5EF4-FFF2-40B4-BE49-F238E27FC236}">
                <a16:creationId xmlns:a16="http://schemas.microsoft.com/office/drawing/2014/main" id="{0F52576D-7EB7-BFAA-998A-E4B0BDE327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181668">
            <a:off x="5872576" y="1244484"/>
            <a:ext cx="276886" cy="276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735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Alternate Process 3">
            <a:extLst>
              <a:ext uri="{FF2B5EF4-FFF2-40B4-BE49-F238E27FC236}">
                <a16:creationId xmlns:a16="http://schemas.microsoft.com/office/drawing/2014/main" id="{EEE4F7AA-0D5F-ED33-5596-B8C024F28AB9}"/>
              </a:ext>
            </a:extLst>
          </p:cNvPr>
          <p:cNvSpPr/>
          <p:nvPr/>
        </p:nvSpPr>
        <p:spPr>
          <a:xfrm>
            <a:off x="1594183" y="250658"/>
            <a:ext cx="9003631" cy="1834815"/>
          </a:xfrm>
          <a:prstGeom prst="flowChartAlternate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59B732-B1AC-BE34-4B6A-E40D4AAEC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6478" y="532311"/>
            <a:ext cx="8768142" cy="747716"/>
          </a:xfrm>
        </p:spPr>
        <p:txBody>
          <a:bodyPr vert="horz" lIns="0" tIns="0" rIns="0" bIns="0" rtlCol="0" anchor="t">
            <a:noAutofit/>
          </a:bodyPr>
          <a:lstStyle/>
          <a:p>
            <a:pPr algn="ctr"/>
            <a:r>
              <a:rPr lang="en-US" sz="4400" b="1" i="1" cap="all" dirty="0">
                <a:latin typeface="Walbaum Display Light"/>
              </a:rPr>
              <a:t>Benefits and limitations of using MS word</a:t>
            </a:r>
            <a:endParaRPr lang="en-US" sz="4400" b="1" dirty="0">
              <a:solidFill>
                <a:srgbClr val="000000"/>
              </a:solidFill>
              <a:latin typeface="Walbaum Display Light"/>
            </a:endParaRPr>
          </a:p>
          <a:p>
            <a:endParaRPr lang="en-US" sz="4400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697FF5E-0826-4B89-3BA7-FE5B390B77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3901551"/>
              </p:ext>
            </p:extLst>
          </p:nvPr>
        </p:nvGraphicFramePr>
        <p:xfrm>
          <a:off x="2026549" y="2485091"/>
          <a:ext cx="8128000" cy="4043680"/>
        </p:xfrm>
        <a:graphic>
          <a:graphicData uri="http://schemas.openxmlformats.org/drawingml/2006/table">
            <a:tbl>
              <a:tblPr firstRow="1" bandRow="1">
                <a:tableStyleId>{17292A2E-F333-43FB-9621-5CBBE7FDCDCB}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150968006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02364172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LIMITATIONS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0987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It has all performing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It’s quite expensive via subscription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94956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Features a lot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Some features are quite overwhelming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2244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Versatile Interface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Some performance weak issues on weak systems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83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Search options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2006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Automatic spell checking and grammar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50641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Mobile App accessibility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00233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Password protect the documents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534191"/>
                  </a:ext>
                </a:extLst>
              </a:tr>
            </a:tbl>
          </a:graphicData>
        </a:graphic>
      </p:graphicFrame>
      <p:pic>
        <p:nvPicPr>
          <p:cNvPr id="6" name="Picture 5" descr="A blue file with white letter&#10;&#10;AI-generated content may be incorrect.">
            <a:extLst>
              <a:ext uri="{FF2B5EF4-FFF2-40B4-BE49-F238E27FC236}">
                <a16:creationId xmlns:a16="http://schemas.microsoft.com/office/drawing/2014/main" id="{61D76060-F660-8E26-8735-AC9FC0BF88F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70081" y="3402535"/>
            <a:ext cx="3455465" cy="345546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0107046-3C81-64B6-F19C-D373ED6C8DCD}"/>
              </a:ext>
            </a:extLst>
          </p:cNvPr>
          <p:cNvSpPr txBox="1"/>
          <p:nvPr/>
        </p:nvSpPr>
        <p:spPr>
          <a:xfrm>
            <a:off x="8870081" y="6992582"/>
            <a:ext cx="345546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freepngimg.com/png/26903-ms-word-transparent-picture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6250870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A87EA-8BB3-79C6-656A-1A8ABD658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634999"/>
            <a:ext cx="4699952" cy="2980051"/>
          </a:xfrm>
        </p:spPr>
        <p:txBody>
          <a:bodyPr/>
          <a:lstStyle/>
          <a:p>
            <a:r>
              <a:rPr lang="en-US" dirty="0"/>
              <a:t>Q &amp; A</a:t>
            </a:r>
          </a:p>
        </p:txBody>
      </p:sp>
      <p:pic>
        <p:nvPicPr>
          <p:cNvPr id="8" name="Picture Placeholder 7" descr="A shadow of a plant on a wall">
            <a:extLst>
              <a:ext uri="{FF2B5EF4-FFF2-40B4-BE49-F238E27FC236}">
                <a16:creationId xmlns:a16="http://schemas.microsoft.com/office/drawing/2014/main" id="{040E9B11-9593-76E7-4224-B265CAA8F7EA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98" b="15598"/>
          <a:stretch/>
        </p:blipFill>
        <p:spPr>
          <a:xfrm>
            <a:off x="648953" y="800222"/>
            <a:ext cx="5240759" cy="2377440"/>
          </a:xfr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61DF94A-DA27-1E29-408E-F5360E814FB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3981766"/>
            <a:ext cx="4699952" cy="1875475"/>
          </a:xfrm>
        </p:spPr>
        <p:txBody>
          <a:bodyPr/>
          <a:lstStyle/>
          <a:p>
            <a:r>
              <a:rPr lang="en-US"/>
              <a:t>Any questions?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</p:sld>
</file>

<file path=ppt/theme/theme1.xml><?xml version="1.0" encoding="utf-8"?>
<a:theme xmlns:a="http://schemas.openxmlformats.org/drawingml/2006/main" name="LayeredFlow_Marketing">
  <a:themeElements>
    <a:clrScheme name="LayeredFlow_Marketing 6">
      <a:dk1>
        <a:srgbClr val="000000"/>
      </a:dk1>
      <a:lt1>
        <a:srgbClr val="FEFFFF"/>
      </a:lt1>
      <a:dk2>
        <a:srgbClr val="351D14"/>
      </a:dk2>
      <a:lt2>
        <a:srgbClr val="F8F6ED"/>
      </a:lt2>
      <a:accent1>
        <a:srgbClr val="D8E3E2"/>
      </a:accent1>
      <a:accent2>
        <a:srgbClr val="E3DED8"/>
      </a:accent2>
      <a:accent3>
        <a:srgbClr val="D8CDD5"/>
      </a:accent3>
      <a:accent4>
        <a:srgbClr val="E5D3C9"/>
      </a:accent4>
      <a:accent5>
        <a:srgbClr val="D7D8CD"/>
      </a:accent5>
      <a:accent6>
        <a:srgbClr val="BABBAF"/>
      </a:accent6>
      <a:hlink>
        <a:srgbClr val="AEBFBE"/>
      </a:hlink>
      <a:folHlink>
        <a:srgbClr val="91A1A0"/>
      </a:folHlink>
    </a:clrScheme>
    <a:fontScheme name="Custom 25">
      <a:majorFont>
        <a:latin typeface="Walbaum Display Light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ayeredFlow_Marketing_win32_KO_V8" id="{41849D79-757D-42B0-BC47-9A7555E79563}" vid="{55DFBDA8-55D6-42B8-A7D4-13BAE1D6C0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1CEDABF-7176-4A42-8EF9-E5D4DD31FF6C}">
  <ds:schemaRefs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71af3243-3dd4-4a8d-8c0d-dd76da1f02a5"/>
    <ds:schemaRef ds:uri="http://purl.org/dc/terms/"/>
    <ds:schemaRef ds:uri="http://purl.org/dc/elements/1.1/"/>
    <ds:schemaRef ds:uri="230e9df3-be65-4c73-a93b-d1236ebd677e"/>
    <ds:schemaRef ds:uri="16c05727-aa75-4e4a-9b5f-8a80a1165891"/>
    <ds:schemaRef ds:uri="http://schemas.microsoft.com/sharepoint/v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AF915B7-03AD-43A4-A162-1CE0BD9F93B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Privilege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</TotalTime>
  <Words>149</Words>
  <Application>Microsoft Office PowerPoint</Application>
  <PresentationFormat>Widescreen</PresentationFormat>
  <Paragraphs>36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Aptos</vt:lpstr>
      <vt:lpstr>Arial</vt:lpstr>
      <vt:lpstr>Gill Sans MT</vt:lpstr>
      <vt:lpstr>Univers</vt:lpstr>
      <vt:lpstr>Univers Light</vt:lpstr>
      <vt:lpstr>Walbaum Display Light</vt:lpstr>
      <vt:lpstr>LayeredFlow_Marketing</vt:lpstr>
      <vt:lpstr>PowerPoint Presentation</vt:lpstr>
      <vt:lpstr> Overview  </vt:lpstr>
      <vt:lpstr>MS Word</vt:lpstr>
      <vt:lpstr>Benefits and limitations of using MS word </vt:lpstr>
      <vt:lpstr>Q &amp; 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Kendralyn Pegenia (2511437)</cp:lastModifiedBy>
  <cp:revision>284</cp:revision>
  <dcterms:created xsi:type="dcterms:W3CDTF">2025-10-16T09:34:50Z</dcterms:created>
  <dcterms:modified xsi:type="dcterms:W3CDTF">2025-11-08T12:22:00Z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